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93" r:id="rId3"/>
    <p:sldId id="261" r:id="rId4"/>
    <p:sldId id="258" r:id="rId5"/>
    <p:sldId id="312" r:id="rId6"/>
    <p:sldId id="299" r:id="rId7"/>
    <p:sldId id="297" r:id="rId8"/>
    <p:sldId id="314" r:id="rId9"/>
    <p:sldId id="298" r:id="rId10"/>
    <p:sldId id="300" r:id="rId11"/>
    <p:sldId id="306" r:id="rId12"/>
    <p:sldId id="260" r:id="rId13"/>
    <p:sldId id="315" r:id="rId14"/>
    <p:sldId id="263" r:id="rId15"/>
    <p:sldId id="316" r:id="rId16"/>
    <p:sldId id="264" r:id="rId17"/>
    <p:sldId id="317" r:id="rId18"/>
    <p:sldId id="310" r:id="rId19"/>
    <p:sldId id="318" r:id="rId20"/>
    <p:sldId id="319" r:id="rId21"/>
    <p:sldId id="276" r:id="rId22"/>
    <p:sldId id="311" r:id="rId23"/>
    <p:sldId id="278" r:id="rId24"/>
    <p:sldId id="320" r:id="rId25"/>
    <p:sldId id="321" r:id="rId26"/>
    <p:sldId id="322" r:id="rId27"/>
    <p:sldId id="323" r:id="rId28"/>
    <p:sldId id="324" r:id="rId29"/>
    <p:sldId id="325" r:id="rId30"/>
    <p:sldId id="326" r:id="rId31"/>
    <p:sldId id="327" r:id="rId32"/>
    <p:sldId id="328" r:id="rId33"/>
    <p:sldId id="331" r:id="rId34"/>
    <p:sldId id="332"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1A56"/>
    <a:srgbClr val="1D6348"/>
    <a:srgbClr val="6A2816"/>
    <a:srgbClr val="750B59"/>
    <a:srgbClr val="FF3300"/>
    <a:srgbClr val="CC0099"/>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E:\HASTA%2013JULIO2012\ESPE%20AMBIENTAL\NOVENO%20SEMESTRE\segundas%20%20%20guias\PROYECTO%20INTEGRADOR%20II\Libro1.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E:\HASTA%2013JULIO2012\ESPE%20AMBIENTAL\NOVENO%20SEMESTRE\segundas%20%20%20guias\PROYECTO%20INTEGRADOR%20II\Libro1.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E:\HASTA%2013JULIO2012\ESPE%20AMBIENTAL\NOVENO%20SEMESTRE\segundas%20%20%20guias\PROYECTO%20INTEGRADOR%20II\Libro1.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dLbls>
          <c:showLegendKey val="0"/>
          <c:showVal val="0"/>
          <c:showCatName val="0"/>
          <c:showSerName val="0"/>
          <c:showPercent val="0"/>
          <c:showBubbleSize val="0"/>
        </c:dLbls>
        <c:gapWidth val="150"/>
        <c:overlap val="100"/>
        <c:axId val="82177024"/>
        <c:axId val="82869632"/>
      </c:barChart>
      <c:catAx>
        <c:axId val="82177024"/>
        <c:scaling>
          <c:orientation val="minMax"/>
        </c:scaling>
        <c:delete val="1"/>
        <c:axPos val="b"/>
        <c:majorTickMark val="out"/>
        <c:minorTickMark val="none"/>
        <c:tickLblPos val="nextTo"/>
        <c:crossAx val="82869632"/>
        <c:crosses val="autoZero"/>
        <c:auto val="1"/>
        <c:lblAlgn val="ctr"/>
        <c:lblOffset val="100"/>
        <c:noMultiLvlLbl val="0"/>
      </c:catAx>
      <c:valAx>
        <c:axId val="82869632"/>
        <c:scaling>
          <c:orientation val="minMax"/>
        </c:scaling>
        <c:delete val="0"/>
        <c:axPos val="l"/>
        <c:majorGridlines/>
        <c:numFmt formatCode="General" sourceLinked="1"/>
        <c:majorTickMark val="out"/>
        <c:minorTickMark val="none"/>
        <c:tickLblPos val="nextTo"/>
        <c:crossAx val="82177024"/>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latin typeface="Arial" pitchFamily="34" charset="0"/>
                <a:cs typeface="Arial" pitchFamily="34" charset="0"/>
              </a:rPr>
              <a:t>Trabajo </a:t>
            </a:r>
            <a:r>
              <a:rPr lang="es-ES" sz="1000" b="1" i="0" u="none" strike="noStrike" baseline="0">
                <a:effectLst/>
                <a:latin typeface="Arial" pitchFamily="34" charset="0"/>
                <a:cs typeface="Arial" pitchFamily="34" charset="0"/>
              </a:rPr>
              <a:t>interinstitucional</a:t>
            </a:r>
            <a:r>
              <a:rPr lang="en-US" sz="1000">
                <a:latin typeface="Arial" pitchFamily="34" charset="0"/>
                <a:cs typeface="Arial" pitchFamily="34" charset="0"/>
              </a:rPr>
              <a:t> conjunto</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8.6</c:v>
                </c:pt>
                <c:pt idx="1">
                  <c:v>26.9</c:v>
                </c:pt>
                <c:pt idx="2">
                  <c:v>64.5</c:v>
                </c:pt>
                <c:pt idx="3">
                  <c:v>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b="1">
                <a:latin typeface="Arial" pitchFamily="34" charset="0"/>
                <a:cs typeface="Arial" pitchFamily="34" charset="0"/>
              </a:rPr>
              <a:t>Factores del deterioro</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Hoja1!$O$22:$O$25</c:f>
              <c:strCache>
                <c:ptCount val="4"/>
                <c:pt idx="0">
                  <c:v>personas</c:v>
                </c:pt>
                <c:pt idx="1">
                  <c:v>animales</c:v>
                </c:pt>
                <c:pt idx="2">
                  <c:v>naturaleza</c:v>
                </c:pt>
                <c:pt idx="3">
                  <c:v>ninguno</c:v>
                </c:pt>
              </c:strCache>
            </c:strRef>
          </c:cat>
          <c:val>
            <c:numRef>
              <c:f>Hoja1!$P$22:$P$25</c:f>
              <c:numCache>
                <c:formatCode>General</c:formatCode>
                <c:ptCount val="4"/>
                <c:pt idx="0">
                  <c:v>34.4</c:v>
                </c:pt>
                <c:pt idx="1">
                  <c:v>35.5</c:v>
                </c:pt>
                <c:pt idx="2">
                  <c:v>16.100000000000001</c:v>
                </c:pt>
                <c:pt idx="3">
                  <c:v>14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baseline="0">
                <a:latin typeface="Arial" pitchFamily="34" charset="0"/>
                <a:cs typeface="Arial" pitchFamily="34" charset="0"/>
              </a:rPr>
              <a:t>Existencia de educadores ambientales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10.8</c:v>
                </c:pt>
                <c:pt idx="1">
                  <c:v>21.5</c:v>
                </c:pt>
                <c:pt idx="2">
                  <c:v>37.6</c:v>
                </c:pt>
                <c:pt idx="3">
                  <c:v>30.1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100">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a:latin typeface="Arial" pitchFamily="34" charset="0"/>
                <a:cs typeface="Arial" pitchFamily="34" charset="0"/>
              </a:rPr>
              <a:t>Disposición de baterias sanitarias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3.2</c:v>
                </c:pt>
                <c:pt idx="1">
                  <c:v>12.9</c:v>
                </c:pt>
                <c:pt idx="2">
                  <c:v>5.4</c:v>
                </c:pt>
                <c:pt idx="3">
                  <c:v>78.5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100">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a:latin typeface="Arial" pitchFamily="34" charset="0"/>
                <a:cs typeface="Arial" pitchFamily="34" charset="0"/>
              </a:rPr>
              <a:t>Jornadas sensibilización ambiental</a:t>
            </a:r>
          </a:p>
        </c:rich>
      </c:tx>
      <c:layout>
        <c:manualLayout>
          <c:xMode val="edge"/>
          <c:yMode val="edge"/>
          <c:x val="0.22292849149114488"/>
          <c:y val="3.9735099337748346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11.8</c:v>
                </c:pt>
                <c:pt idx="1">
                  <c:v>24.7</c:v>
                </c:pt>
                <c:pt idx="2">
                  <c:v>5.4</c:v>
                </c:pt>
                <c:pt idx="3">
                  <c:v>58.1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100">
                <a:latin typeface="Times New Roman" pitchFamily="18" charset="0"/>
                <a:cs typeface="Times New Roman" pitchFamily="18" charset="0"/>
              </a:rPr>
              <a:t>Fomentar valores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10.8</c:v>
                </c:pt>
                <c:pt idx="1">
                  <c:v>23.7</c:v>
                </c:pt>
                <c:pt idx="2">
                  <c:v>53.8</c:v>
                </c:pt>
                <c:pt idx="3">
                  <c:v>11.8</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100">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a:latin typeface="Arial" pitchFamily="34" charset="0"/>
                <a:cs typeface="Arial" pitchFamily="34" charset="0"/>
              </a:rPr>
              <a:t>Seguridad en el parque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19.399999999999999</c:v>
                </c:pt>
                <c:pt idx="1">
                  <c:v>22.6</c:v>
                </c:pt>
                <c:pt idx="2">
                  <c:v>16.100000000000001</c:v>
                </c:pt>
                <c:pt idx="3">
                  <c:v>41.9</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100">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000" baseline="0">
                <a:latin typeface="Arial" pitchFamily="34" charset="0"/>
                <a:cs typeface="Arial" pitchFamily="34" charset="0"/>
              </a:rPr>
              <a:t>Contaminación del ecosistema del paseo ecológico </a:t>
            </a:r>
          </a:p>
        </c:rich>
      </c:tx>
      <c:layout>
        <c:manualLayout>
          <c:xMode val="edge"/>
          <c:yMode val="edge"/>
          <c:x val="0.17621627965019862"/>
          <c:y val="3.119151590767311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Hoja1!$O$16:$O$19</c:f>
              <c:strCache>
                <c:ptCount val="4"/>
                <c:pt idx="0">
                  <c:v>siempre</c:v>
                </c:pt>
                <c:pt idx="1">
                  <c:v>casi siempre</c:v>
                </c:pt>
                <c:pt idx="2">
                  <c:v>a veces</c:v>
                </c:pt>
                <c:pt idx="3">
                  <c:v>nunca</c:v>
                </c:pt>
              </c:strCache>
            </c:strRef>
          </c:cat>
          <c:val>
            <c:numRef>
              <c:f>Hoja1!$P$16:$P$19</c:f>
              <c:numCache>
                <c:formatCode>General</c:formatCode>
                <c:ptCount val="4"/>
                <c:pt idx="0">
                  <c:v>68.8</c:v>
                </c:pt>
                <c:pt idx="1">
                  <c:v>16.100000000000001</c:v>
                </c:pt>
                <c:pt idx="2">
                  <c:v>10.8</c:v>
                </c:pt>
                <c:pt idx="3">
                  <c:v>4.3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100">
              <a:latin typeface="Times New Roman" pitchFamily="18" charset="0"/>
              <a:cs typeface="Times New Roman" pitchFamily="18" charset="0"/>
            </a:defRPr>
          </a:pPr>
          <a:endParaRPr lang="es-E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26666-1949-4FA6-97FC-C8F0CA90103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7428743F-D7D2-4EC7-910A-61DA6DF4C362}">
      <dgm:prSet phldrT="[Texto]"/>
      <dgm:spPr/>
      <dgm:t>
        <a:bodyPr/>
        <a:lstStyle/>
        <a:p>
          <a:r>
            <a:rPr lang="es-ES" dirty="0" smtClean="0"/>
            <a:t>Crecimiento poblacional</a:t>
          </a:r>
          <a:endParaRPr lang="es-ES" dirty="0"/>
        </a:p>
      </dgm:t>
    </dgm:pt>
    <dgm:pt modelId="{187CCD85-6324-4C10-9A6A-B749D22EB60E}" type="parTrans" cxnId="{92D4EEA0-1CAD-483E-8EE4-0AACAA51E19F}">
      <dgm:prSet/>
      <dgm:spPr/>
      <dgm:t>
        <a:bodyPr/>
        <a:lstStyle/>
        <a:p>
          <a:endParaRPr lang="es-ES"/>
        </a:p>
      </dgm:t>
    </dgm:pt>
    <dgm:pt modelId="{EA6F62D7-5979-464E-BAFB-51A89A3DC03D}" type="sibTrans" cxnId="{92D4EEA0-1CAD-483E-8EE4-0AACAA51E19F}">
      <dgm:prSet/>
      <dgm:spPr/>
      <dgm:t>
        <a:bodyPr/>
        <a:lstStyle/>
        <a:p>
          <a:endParaRPr lang="es-ES"/>
        </a:p>
      </dgm:t>
    </dgm:pt>
    <dgm:pt modelId="{50ED3190-3964-45CF-9273-ED24F522BFD3}">
      <dgm:prSet phldrT="[Texto]"/>
      <dgm:spPr/>
      <dgm:t>
        <a:bodyPr/>
        <a:lstStyle/>
        <a:p>
          <a:r>
            <a:rPr lang="es-ES" dirty="0" smtClean="0"/>
            <a:t>Espacios verdes</a:t>
          </a:r>
          <a:endParaRPr lang="es-ES" dirty="0"/>
        </a:p>
      </dgm:t>
    </dgm:pt>
    <dgm:pt modelId="{DF325A38-9A07-4339-BB96-DB682B891B1E}" type="parTrans" cxnId="{E830D570-4AF2-41D4-9C35-DEE746AF86BD}">
      <dgm:prSet/>
      <dgm:spPr/>
      <dgm:t>
        <a:bodyPr/>
        <a:lstStyle/>
        <a:p>
          <a:endParaRPr lang="es-ES"/>
        </a:p>
      </dgm:t>
    </dgm:pt>
    <dgm:pt modelId="{C79E89B1-792A-467F-ACE4-1913685B1B63}" type="sibTrans" cxnId="{E830D570-4AF2-41D4-9C35-DEE746AF86BD}">
      <dgm:prSet/>
      <dgm:spPr/>
      <dgm:t>
        <a:bodyPr/>
        <a:lstStyle/>
        <a:p>
          <a:endParaRPr lang="es-ES"/>
        </a:p>
      </dgm:t>
    </dgm:pt>
    <dgm:pt modelId="{57EC86BA-AA5B-4567-9B8B-F207FEB26487}">
      <dgm:prSet phldrT="[Texto]"/>
      <dgm:spPr/>
      <dgm:t>
        <a:bodyPr/>
        <a:lstStyle/>
        <a:p>
          <a:r>
            <a:rPr lang="es-ES" dirty="0" smtClean="0"/>
            <a:t>Paseo ecológico</a:t>
          </a:r>
          <a:endParaRPr lang="es-ES" dirty="0"/>
        </a:p>
      </dgm:t>
    </dgm:pt>
    <dgm:pt modelId="{1CF525B3-4C91-4FE3-B625-B9D931E67B6D}" type="parTrans" cxnId="{42EDA629-BCBE-4D77-8568-137ADCA21225}">
      <dgm:prSet/>
      <dgm:spPr/>
      <dgm:t>
        <a:bodyPr/>
        <a:lstStyle/>
        <a:p>
          <a:endParaRPr lang="es-ES"/>
        </a:p>
      </dgm:t>
    </dgm:pt>
    <dgm:pt modelId="{2ED5068C-FCF9-4D8A-ABB7-26531110ECE7}" type="sibTrans" cxnId="{42EDA629-BCBE-4D77-8568-137ADCA21225}">
      <dgm:prSet/>
      <dgm:spPr/>
      <dgm:t>
        <a:bodyPr/>
        <a:lstStyle/>
        <a:p>
          <a:endParaRPr lang="es-ES"/>
        </a:p>
      </dgm:t>
    </dgm:pt>
    <dgm:pt modelId="{FCBD3156-9207-42B7-AC03-B4AEFE106F7F}" type="pres">
      <dgm:prSet presAssocID="{7D026666-1949-4FA6-97FC-C8F0CA901031}" presName="Name0" presStyleCnt="0">
        <dgm:presLayoutVars>
          <dgm:chMax val="7"/>
          <dgm:chPref val="7"/>
          <dgm:dir/>
          <dgm:animLvl val="lvl"/>
        </dgm:presLayoutVars>
      </dgm:prSet>
      <dgm:spPr/>
      <dgm:t>
        <a:bodyPr/>
        <a:lstStyle/>
        <a:p>
          <a:endParaRPr lang="es-ES"/>
        </a:p>
      </dgm:t>
    </dgm:pt>
    <dgm:pt modelId="{C5DECFC9-75DD-47DE-8E88-2BB1518A71C7}" type="pres">
      <dgm:prSet presAssocID="{7428743F-D7D2-4EC7-910A-61DA6DF4C362}" presName="Accent1" presStyleCnt="0"/>
      <dgm:spPr/>
    </dgm:pt>
    <dgm:pt modelId="{80D71C97-8550-4EBE-B70F-AAFD7022C2EB}" type="pres">
      <dgm:prSet presAssocID="{7428743F-D7D2-4EC7-910A-61DA6DF4C362}" presName="Accent" presStyleLbl="node1" presStyleIdx="0" presStyleCnt="3" custLinFactNeighborX="1772"/>
      <dgm:spPr/>
    </dgm:pt>
    <dgm:pt modelId="{F2C398B5-C370-485A-9CCF-D47AD3AE6A66}" type="pres">
      <dgm:prSet presAssocID="{7428743F-D7D2-4EC7-910A-61DA6DF4C362}" presName="Parent1" presStyleLbl="revTx" presStyleIdx="0" presStyleCnt="3">
        <dgm:presLayoutVars>
          <dgm:chMax val="1"/>
          <dgm:chPref val="1"/>
          <dgm:bulletEnabled val="1"/>
        </dgm:presLayoutVars>
      </dgm:prSet>
      <dgm:spPr/>
      <dgm:t>
        <a:bodyPr/>
        <a:lstStyle/>
        <a:p>
          <a:endParaRPr lang="es-ES"/>
        </a:p>
      </dgm:t>
    </dgm:pt>
    <dgm:pt modelId="{71196385-ECDB-49F8-A326-2DDB4CD605DC}" type="pres">
      <dgm:prSet presAssocID="{50ED3190-3964-45CF-9273-ED24F522BFD3}" presName="Accent2" presStyleCnt="0"/>
      <dgm:spPr/>
    </dgm:pt>
    <dgm:pt modelId="{24F787BA-3780-44A2-B5E6-1F4C8B746421}" type="pres">
      <dgm:prSet presAssocID="{50ED3190-3964-45CF-9273-ED24F522BFD3}" presName="Accent" presStyleLbl="node1" presStyleIdx="1" presStyleCnt="3"/>
      <dgm:spPr/>
    </dgm:pt>
    <dgm:pt modelId="{D51994E0-C445-4D60-B44E-770C9B88443C}" type="pres">
      <dgm:prSet presAssocID="{50ED3190-3964-45CF-9273-ED24F522BFD3}" presName="Parent2" presStyleLbl="revTx" presStyleIdx="1" presStyleCnt="3">
        <dgm:presLayoutVars>
          <dgm:chMax val="1"/>
          <dgm:chPref val="1"/>
          <dgm:bulletEnabled val="1"/>
        </dgm:presLayoutVars>
      </dgm:prSet>
      <dgm:spPr/>
      <dgm:t>
        <a:bodyPr/>
        <a:lstStyle/>
        <a:p>
          <a:endParaRPr lang="es-ES"/>
        </a:p>
      </dgm:t>
    </dgm:pt>
    <dgm:pt modelId="{E85ACC44-CD9F-4C93-8E4F-E917A56AC25F}" type="pres">
      <dgm:prSet presAssocID="{57EC86BA-AA5B-4567-9B8B-F207FEB26487}" presName="Accent3" presStyleCnt="0"/>
      <dgm:spPr/>
    </dgm:pt>
    <dgm:pt modelId="{EB85276C-1EC9-4801-9388-C28B06EA89BB}" type="pres">
      <dgm:prSet presAssocID="{57EC86BA-AA5B-4567-9B8B-F207FEB26487}" presName="Accent" presStyleLbl="node1" presStyleIdx="2" presStyleCnt="3"/>
      <dgm:spPr/>
    </dgm:pt>
    <dgm:pt modelId="{D4B49C60-42BE-41C2-97AB-5F2ED59275EC}" type="pres">
      <dgm:prSet presAssocID="{57EC86BA-AA5B-4567-9B8B-F207FEB26487}" presName="Parent3" presStyleLbl="revTx" presStyleIdx="2" presStyleCnt="3">
        <dgm:presLayoutVars>
          <dgm:chMax val="1"/>
          <dgm:chPref val="1"/>
          <dgm:bulletEnabled val="1"/>
        </dgm:presLayoutVars>
      </dgm:prSet>
      <dgm:spPr/>
      <dgm:t>
        <a:bodyPr/>
        <a:lstStyle/>
        <a:p>
          <a:endParaRPr lang="es-ES"/>
        </a:p>
      </dgm:t>
    </dgm:pt>
  </dgm:ptLst>
  <dgm:cxnLst>
    <dgm:cxn modelId="{E830D570-4AF2-41D4-9C35-DEE746AF86BD}" srcId="{7D026666-1949-4FA6-97FC-C8F0CA901031}" destId="{50ED3190-3964-45CF-9273-ED24F522BFD3}" srcOrd="1" destOrd="0" parTransId="{DF325A38-9A07-4339-BB96-DB682B891B1E}" sibTransId="{C79E89B1-792A-467F-ACE4-1913685B1B63}"/>
    <dgm:cxn modelId="{42EDA629-BCBE-4D77-8568-137ADCA21225}" srcId="{7D026666-1949-4FA6-97FC-C8F0CA901031}" destId="{57EC86BA-AA5B-4567-9B8B-F207FEB26487}" srcOrd="2" destOrd="0" parTransId="{1CF525B3-4C91-4FE3-B625-B9D931E67B6D}" sibTransId="{2ED5068C-FCF9-4D8A-ABB7-26531110ECE7}"/>
    <dgm:cxn modelId="{92D4EEA0-1CAD-483E-8EE4-0AACAA51E19F}" srcId="{7D026666-1949-4FA6-97FC-C8F0CA901031}" destId="{7428743F-D7D2-4EC7-910A-61DA6DF4C362}" srcOrd="0" destOrd="0" parTransId="{187CCD85-6324-4C10-9A6A-B749D22EB60E}" sibTransId="{EA6F62D7-5979-464E-BAFB-51A89A3DC03D}"/>
    <dgm:cxn modelId="{CD9FA4E5-052D-4AFD-A6B4-A121AD2AA12F}" type="presOf" srcId="{57EC86BA-AA5B-4567-9B8B-F207FEB26487}" destId="{D4B49C60-42BE-41C2-97AB-5F2ED59275EC}" srcOrd="0" destOrd="0" presId="urn:microsoft.com/office/officeart/2009/layout/CircleArrowProcess"/>
    <dgm:cxn modelId="{3DD298E7-954F-45E3-8812-B6F3D800103C}" type="presOf" srcId="{7428743F-D7D2-4EC7-910A-61DA6DF4C362}" destId="{F2C398B5-C370-485A-9CCF-D47AD3AE6A66}" srcOrd="0" destOrd="0" presId="urn:microsoft.com/office/officeart/2009/layout/CircleArrowProcess"/>
    <dgm:cxn modelId="{01B7368A-CFAA-495B-9724-7CB27BD3AA4B}" type="presOf" srcId="{7D026666-1949-4FA6-97FC-C8F0CA901031}" destId="{FCBD3156-9207-42B7-AC03-B4AEFE106F7F}" srcOrd="0" destOrd="0" presId="urn:microsoft.com/office/officeart/2009/layout/CircleArrowProcess"/>
    <dgm:cxn modelId="{16094992-EC1D-4F74-B9C5-960D54BD139C}" type="presOf" srcId="{50ED3190-3964-45CF-9273-ED24F522BFD3}" destId="{D51994E0-C445-4D60-B44E-770C9B88443C}" srcOrd="0" destOrd="0" presId="urn:microsoft.com/office/officeart/2009/layout/CircleArrowProcess"/>
    <dgm:cxn modelId="{56A968A2-7F32-4A1D-A5B2-FB9E31B27BEE}" type="presParOf" srcId="{FCBD3156-9207-42B7-AC03-B4AEFE106F7F}" destId="{C5DECFC9-75DD-47DE-8E88-2BB1518A71C7}" srcOrd="0" destOrd="0" presId="urn:microsoft.com/office/officeart/2009/layout/CircleArrowProcess"/>
    <dgm:cxn modelId="{FA727E6C-6501-41E9-BDBD-E2FB2406A4F9}" type="presParOf" srcId="{C5DECFC9-75DD-47DE-8E88-2BB1518A71C7}" destId="{80D71C97-8550-4EBE-B70F-AAFD7022C2EB}" srcOrd="0" destOrd="0" presId="urn:microsoft.com/office/officeart/2009/layout/CircleArrowProcess"/>
    <dgm:cxn modelId="{80356787-2AA4-4236-9E55-5F6FE7F5A9E9}" type="presParOf" srcId="{FCBD3156-9207-42B7-AC03-B4AEFE106F7F}" destId="{F2C398B5-C370-485A-9CCF-D47AD3AE6A66}" srcOrd="1" destOrd="0" presId="urn:microsoft.com/office/officeart/2009/layout/CircleArrowProcess"/>
    <dgm:cxn modelId="{A6CD542F-50CB-4860-9CA3-72C2EF5C2B98}" type="presParOf" srcId="{FCBD3156-9207-42B7-AC03-B4AEFE106F7F}" destId="{71196385-ECDB-49F8-A326-2DDB4CD605DC}" srcOrd="2" destOrd="0" presId="urn:microsoft.com/office/officeart/2009/layout/CircleArrowProcess"/>
    <dgm:cxn modelId="{5021553D-75DC-45E0-A1DF-1ED14EEADABC}" type="presParOf" srcId="{71196385-ECDB-49F8-A326-2DDB4CD605DC}" destId="{24F787BA-3780-44A2-B5E6-1F4C8B746421}" srcOrd="0" destOrd="0" presId="urn:microsoft.com/office/officeart/2009/layout/CircleArrowProcess"/>
    <dgm:cxn modelId="{0D0ED331-1C89-4B8F-91E2-61749F236805}" type="presParOf" srcId="{FCBD3156-9207-42B7-AC03-B4AEFE106F7F}" destId="{D51994E0-C445-4D60-B44E-770C9B88443C}" srcOrd="3" destOrd="0" presId="urn:microsoft.com/office/officeart/2009/layout/CircleArrowProcess"/>
    <dgm:cxn modelId="{E6EE7ECB-11BF-4295-A446-AA24A2E16BA4}" type="presParOf" srcId="{FCBD3156-9207-42B7-AC03-B4AEFE106F7F}" destId="{E85ACC44-CD9F-4C93-8E4F-E917A56AC25F}" srcOrd="4" destOrd="0" presId="urn:microsoft.com/office/officeart/2009/layout/CircleArrowProcess"/>
    <dgm:cxn modelId="{0A2653F4-2941-40CE-A145-67830DF29C26}" type="presParOf" srcId="{E85ACC44-CD9F-4C93-8E4F-E917A56AC25F}" destId="{EB85276C-1EC9-4801-9388-C28B06EA89BB}" srcOrd="0" destOrd="0" presId="urn:microsoft.com/office/officeart/2009/layout/CircleArrowProcess"/>
    <dgm:cxn modelId="{447DF7D9-CC7C-4356-988E-C12184A620CC}" type="presParOf" srcId="{FCBD3156-9207-42B7-AC03-B4AEFE106F7F}" destId="{D4B49C60-42BE-41C2-97AB-5F2ED59275E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A36C08-D007-491C-97BA-CD9140687660}" type="doc">
      <dgm:prSet loTypeId="urn:microsoft.com/office/officeart/2005/8/layout/gear1" loCatId="cycle" qsTypeId="urn:microsoft.com/office/officeart/2005/8/quickstyle/simple1" qsCatId="simple" csTypeId="urn:microsoft.com/office/officeart/2005/8/colors/accent1_2" csCatId="accent1" phldr="1"/>
      <dgm:spPr/>
    </dgm:pt>
    <dgm:pt modelId="{32B95346-38BF-47AE-997E-9C7726DF658B}">
      <dgm:prSet phldrT="[Texto]" custT="1"/>
      <dgm:spPr>
        <a:solidFill>
          <a:srgbClr val="7030A0"/>
        </a:solidFill>
      </dgm:spPr>
      <dgm:t>
        <a:bodyPr/>
        <a:lstStyle/>
        <a:p>
          <a:r>
            <a:rPr lang="es-ES" sz="1200" b="1" dirty="0" smtClean="0">
              <a:solidFill>
                <a:schemeClr val="tx1"/>
              </a:solidFill>
            </a:rPr>
            <a:t>Desconocimiento de acciones sencillas  para con el medio ambiente</a:t>
          </a:r>
          <a:endParaRPr lang="es-ES" sz="1200" b="1" dirty="0">
            <a:solidFill>
              <a:schemeClr val="tx1"/>
            </a:solidFill>
          </a:endParaRPr>
        </a:p>
      </dgm:t>
    </dgm:pt>
    <dgm:pt modelId="{EB411076-C6C1-4612-A796-5D020F2C8FAA}" type="parTrans" cxnId="{3AFFD474-41A0-4EAE-81A1-AED111344949}">
      <dgm:prSet/>
      <dgm:spPr/>
      <dgm:t>
        <a:bodyPr/>
        <a:lstStyle/>
        <a:p>
          <a:endParaRPr lang="es-ES"/>
        </a:p>
      </dgm:t>
    </dgm:pt>
    <dgm:pt modelId="{96C4C76B-2AEF-4DEC-B69C-92A653CEDB0A}" type="sibTrans" cxnId="{3AFFD474-41A0-4EAE-81A1-AED111344949}">
      <dgm:prSet/>
      <dgm:spPr/>
      <dgm:t>
        <a:bodyPr/>
        <a:lstStyle/>
        <a:p>
          <a:endParaRPr lang="es-ES"/>
        </a:p>
      </dgm:t>
    </dgm:pt>
    <dgm:pt modelId="{114EA5D8-6C06-4461-89BA-4756C278747A}">
      <dgm:prSet phldrT="[Texto]" custT="1"/>
      <dgm:spPr>
        <a:solidFill>
          <a:schemeClr val="accent2">
            <a:lumMod val="60000"/>
            <a:lumOff val="40000"/>
          </a:schemeClr>
        </a:solidFill>
      </dgm:spPr>
      <dgm:t>
        <a:bodyPr/>
        <a:lstStyle/>
        <a:p>
          <a:r>
            <a:rPr lang="es-ES" sz="1400" b="1" dirty="0" smtClean="0">
              <a:solidFill>
                <a:schemeClr val="accent3">
                  <a:lumMod val="75000"/>
                </a:schemeClr>
              </a:solidFill>
            </a:rPr>
            <a:t>Observación directa desde 2010</a:t>
          </a:r>
          <a:endParaRPr lang="es-ES" sz="1400" b="1" dirty="0">
            <a:solidFill>
              <a:schemeClr val="accent3">
                <a:lumMod val="75000"/>
              </a:schemeClr>
            </a:solidFill>
          </a:endParaRPr>
        </a:p>
      </dgm:t>
    </dgm:pt>
    <dgm:pt modelId="{4CC2B119-6687-4C60-95A2-95CB17149618}" type="parTrans" cxnId="{4212583F-0B1A-41E3-95BC-57A17A1BCA42}">
      <dgm:prSet/>
      <dgm:spPr/>
      <dgm:t>
        <a:bodyPr/>
        <a:lstStyle/>
        <a:p>
          <a:endParaRPr lang="es-ES"/>
        </a:p>
      </dgm:t>
    </dgm:pt>
    <dgm:pt modelId="{25EFEB47-434E-42FB-BCA7-0777B454E09A}" type="sibTrans" cxnId="{4212583F-0B1A-41E3-95BC-57A17A1BCA42}">
      <dgm:prSet/>
      <dgm:spPr/>
      <dgm:t>
        <a:bodyPr/>
        <a:lstStyle/>
        <a:p>
          <a:endParaRPr lang="es-ES"/>
        </a:p>
      </dgm:t>
    </dgm:pt>
    <dgm:pt modelId="{CCAD91FA-2578-4963-9F84-E36656FF91D9}">
      <dgm:prSet phldrT="[Texto]" custT="1"/>
      <dgm:spPr>
        <a:solidFill>
          <a:schemeClr val="accent3">
            <a:lumMod val="60000"/>
            <a:lumOff val="40000"/>
          </a:schemeClr>
        </a:solidFill>
      </dgm:spPr>
      <dgm:t>
        <a:bodyPr/>
        <a:lstStyle/>
        <a:p>
          <a:r>
            <a:rPr lang="es-ES" sz="1200" b="1" dirty="0" smtClean="0">
              <a:solidFill>
                <a:schemeClr val="accent3">
                  <a:lumMod val="75000"/>
                </a:schemeClr>
              </a:solidFill>
            </a:rPr>
            <a:t>Manual nace de</a:t>
          </a:r>
          <a:endParaRPr lang="es-ES" sz="1200" b="1" dirty="0">
            <a:solidFill>
              <a:schemeClr val="accent3">
                <a:lumMod val="75000"/>
              </a:schemeClr>
            </a:solidFill>
          </a:endParaRPr>
        </a:p>
      </dgm:t>
    </dgm:pt>
    <dgm:pt modelId="{3EC114A1-1B7F-413D-A46E-315ED703FBD7}" type="parTrans" cxnId="{2602B8DF-09AE-42CE-A281-B4BC6C411406}">
      <dgm:prSet/>
      <dgm:spPr/>
      <dgm:t>
        <a:bodyPr/>
        <a:lstStyle/>
        <a:p>
          <a:endParaRPr lang="es-ES"/>
        </a:p>
      </dgm:t>
    </dgm:pt>
    <dgm:pt modelId="{A61033B3-D14D-423D-84F7-6BE1E08784DD}" type="sibTrans" cxnId="{2602B8DF-09AE-42CE-A281-B4BC6C411406}">
      <dgm:prSet/>
      <dgm:spPr/>
      <dgm:t>
        <a:bodyPr/>
        <a:lstStyle/>
        <a:p>
          <a:endParaRPr lang="es-ES"/>
        </a:p>
      </dgm:t>
    </dgm:pt>
    <dgm:pt modelId="{6C10CA83-4213-41B9-B56C-D7CC7C2682B9}" type="pres">
      <dgm:prSet presAssocID="{D4A36C08-D007-491C-97BA-CD9140687660}" presName="composite" presStyleCnt="0">
        <dgm:presLayoutVars>
          <dgm:chMax val="3"/>
          <dgm:animLvl val="lvl"/>
          <dgm:resizeHandles val="exact"/>
        </dgm:presLayoutVars>
      </dgm:prSet>
      <dgm:spPr/>
    </dgm:pt>
    <dgm:pt modelId="{0C3A5A9B-9092-4EAD-B9F0-9ACE56F20D64}" type="pres">
      <dgm:prSet presAssocID="{32B95346-38BF-47AE-997E-9C7726DF658B}" presName="gear1" presStyleLbl="node1" presStyleIdx="0" presStyleCnt="3" custLinFactNeighborX="5584" custLinFactNeighborY="1790">
        <dgm:presLayoutVars>
          <dgm:chMax val="1"/>
          <dgm:bulletEnabled val="1"/>
        </dgm:presLayoutVars>
      </dgm:prSet>
      <dgm:spPr/>
      <dgm:t>
        <a:bodyPr/>
        <a:lstStyle/>
        <a:p>
          <a:endParaRPr lang="es-ES"/>
        </a:p>
      </dgm:t>
    </dgm:pt>
    <dgm:pt modelId="{B3D451C5-FB41-4B89-8366-F04C891498D1}" type="pres">
      <dgm:prSet presAssocID="{32B95346-38BF-47AE-997E-9C7726DF658B}" presName="gear1srcNode" presStyleLbl="node1" presStyleIdx="0" presStyleCnt="3"/>
      <dgm:spPr/>
      <dgm:t>
        <a:bodyPr/>
        <a:lstStyle/>
        <a:p>
          <a:endParaRPr lang="es-ES"/>
        </a:p>
      </dgm:t>
    </dgm:pt>
    <dgm:pt modelId="{8235455F-A874-4A23-B8A1-C82030BE9D22}" type="pres">
      <dgm:prSet presAssocID="{32B95346-38BF-47AE-997E-9C7726DF658B}" presName="gear1dstNode" presStyleLbl="node1" presStyleIdx="0" presStyleCnt="3"/>
      <dgm:spPr/>
      <dgm:t>
        <a:bodyPr/>
        <a:lstStyle/>
        <a:p>
          <a:endParaRPr lang="es-ES"/>
        </a:p>
      </dgm:t>
    </dgm:pt>
    <dgm:pt modelId="{0EA242FE-AAB9-4B24-91B2-689A69AED81C}" type="pres">
      <dgm:prSet presAssocID="{114EA5D8-6C06-4461-89BA-4756C278747A}" presName="gear2" presStyleLbl="node1" presStyleIdx="1" presStyleCnt="3" custScaleX="136087" custScaleY="103623">
        <dgm:presLayoutVars>
          <dgm:chMax val="1"/>
          <dgm:bulletEnabled val="1"/>
        </dgm:presLayoutVars>
      </dgm:prSet>
      <dgm:spPr/>
      <dgm:t>
        <a:bodyPr/>
        <a:lstStyle/>
        <a:p>
          <a:endParaRPr lang="es-ES"/>
        </a:p>
      </dgm:t>
    </dgm:pt>
    <dgm:pt modelId="{5117CF3B-DAB3-44C1-915C-2E2DB8368816}" type="pres">
      <dgm:prSet presAssocID="{114EA5D8-6C06-4461-89BA-4756C278747A}" presName="gear2srcNode" presStyleLbl="node1" presStyleIdx="1" presStyleCnt="3"/>
      <dgm:spPr/>
      <dgm:t>
        <a:bodyPr/>
        <a:lstStyle/>
        <a:p>
          <a:endParaRPr lang="es-ES"/>
        </a:p>
      </dgm:t>
    </dgm:pt>
    <dgm:pt modelId="{DE080434-A146-4A67-B91E-D9A957B53563}" type="pres">
      <dgm:prSet presAssocID="{114EA5D8-6C06-4461-89BA-4756C278747A}" presName="gear2dstNode" presStyleLbl="node1" presStyleIdx="1" presStyleCnt="3"/>
      <dgm:spPr/>
      <dgm:t>
        <a:bodyPr/>
        <a:lstStyle/>
        <a:p>
          <a:endParaRPr lang="es-ES"/>
        </a:p>
      </dgm:t>
    </dgm:pt>
    <dgm:pt modelId="{CC127447-7673-4FEC-9910-31B5E31A6B80}" type="pres">
      <dgm:prSet presAssocID="{CCAD91FA-2578-4963-9F84-E36656FF91D9}" presName="gear3" presStyleLbl="node1" presStyleIdx="2" presStyleCnt="3"/>
      <dgm:spPr/>
      <dgm:t>
        <a:bodyPr/>
        <a:lstStyle/>
        <a:p>
          <a:endParaRPr lang="es-ES"/>
        </a:p>
      </dgm:t>
    </dgm:pt>
    <dgm:pt modelId="{D5A992CC-7F5A-49B3-9CF2-A638EF5D0913}" type="pres">
      <dgm:prSet presAssocID="{CCAD91FA-2578-4963-9F84-E36656FF91D9}" presName="gear3tx" presStyleLbl="node1" presStyleIdx="2" presStyleCnt="3">
        <dgm:presLayoutVars>
          <dgm:chMax val="1"/>
          <dgm:bulletEnabled val="1"/>
        </dgm:presLayoutVars>
      </dgm:prSet>
      <dgm:spPr/>
      <dgm:t>
        <a:bodyPr/>
        <a:lstStyle/>
        <a:p>
          <a:endParaRPr lang="es-ES"/>
        </a:p>
      </dgm:t>
    </dgm:pt>
    <dgm:pt modelId="{595F3CA1-5198-4A82-9672-F6795CD961AB}" type="pres">
      <dgm:prSet presAssocID="{CCAD91FA-2578-4963-9F84-E36656FF91D9}" presName="gear3srcNode" presStyleLbl="node1" presStyleIdx="2" presStyleCnt="3"/>
      <dgm:spPr/>
      <dgm:t>
        <a:bodyPr/>
        <a:lstStyle/>
        <a:p>
          <a:endParaRPr lang="es-ES"/>
        </a:p>
      </dgm:t>
    </dgm:pt>
    <dgm:pt modelId="{BD6D70A7-7222-47C1-BC03-C91D18958758}" type="pres">
      <dgm:prSet presAssocID="{CCAD91FA-2578-4963-9F84-E36656FF91D9}" presName="gear3dstNode" presStyleLbl="node1" presStyleIdx="2" presStyleCnt="3"/>
      <dgm:spPr/>
      <dgm:t>
        <a:bodyPr/>
        <a:lstStyle/>
        <a:p>
          <a:endParaRPr lang="es-ES"/>
        </a:p>
      </dgm:t>
    </dgm:pt>
    <dgm:pt modelId="{B38DB80B-3CBF-4649-8AFA-F1A7A6BF1DC1}" type="pres">
      <dgm:prSet presAssocID="{96C4C76B-2AEF-4DEC-B69C-92A653CEDB0A}" presName="connector1" presStyleLbl="sibTrans2D1" presStyleIdx="0" presStyleCnt="3"/>
      <dgm:spPr/>
      <dgm:t>
        <a:bodyPr/>
        <a:lstStyle/>
        <a:p>
          <a:endParaRPr lang="es-ES"/>
        </a:p>
      </dgm:t>
    </dgm:pt>
    <dgm:pt modelId="{C38FD997-7984-4723-9147-463BE46F54B5}" type="pres">
      <dgm:prSet presAssocID="{25EFEB47-434E-42FB-BCA7-0777B454E09A}" presName="connector2" presStyleLbl="sibTrans2D1" presStyleIdx="1" presStyleCnt="3" custLinFactNeighborX="-7450" custLinFactNeighborY="-2146"/>
      <dgm:spPr/>
      <dgm:t>
        <a:bodyPr/>
        <a:lstStyle/>
        <a:p>
          <a:endParaRPr lang="es-ES"/>
        </a:p>
      </dgm:t>
    </dgm:pt>
    <dgm:pt modelId="{BB31B2FD-D0CD-433E-AD9A-D0499DF3896A}" type="pres">
      <dgm:prSet presAssocID="{A61033B3-D14D-423D-84F7-6BE1E08784DD}" presName="connector3" presStyleLbl="sibTrans2D1" presStyleIdx="2" presStyleCnt="3"/>
      <dgm:spPr/>
      <dgm:t>
        <a:bodyPr/>
        <a:lstStyle/>
        <a:p>
          <a:endParaRPr lang="es-ES"/>
        </a:p>
      </dgm:t>
    </dgm:pt>
  </dgm:ptLst>
  <dgm:cxnLst>
    <dgm:cxn modelId="{48FC389C-522F-48AA-9518-ED82D21F59C4}" type="presOf" srcId="{114EA5D8-6C06-4461-89BA-4756C278747A}" destId="{0EA242FE-AAB9-4B24-91B2-689A69AED81C}" srcOrd="0" destOrd="0" presId="urn:microsoft.com/office/officeart/2005/8/layout/gear1"/>
    <dgm:cxn modelId="{BCAF1A86-87EB-4A3C-8AFB-A2AB256D22D0}" type="presOf" srcId="{96C4C76B-2AEF-4DEC-B69C-92A653CEDB0A}" destId="{B38DB80B-3CBF-4649-8AFA-F1A7A6BF1DC1}" srcOrd="0" destOrd="0" presId="urn:microsoft.com/office/officeart/2005/8/layout/gear1"/>
    <dgm:cxn modelId="{06DB6CDB-388F-4F8C-89C6-C18265144F5B}" type="presOf" srcId="{CCAD91FA-2578-4963-9F84-E36656FF91D9}" destId="{595F3CA1-5198-4A82-9672-F6795CD961AB}" srcOrd="2" destOrd="0" presId="urn:microsoft.com/office/officeart/2005/8/layout/gear1"/>
    <dgm:cxn modelId="{B060438F-980C-422D-8CCF-87704F06E0FD}" type="presOf" srcId="{D4A36C08-D007-491C-97BA-CD9140687660}" destId="{6C10CA83-4213-41B9-B56C-D7CC7C2682B9}" srcOrd="0" destOrd="0" presId="urn:microsoft.com/office/officeart/2005/8/layout/gear1"/>
    <dgm:cxn modelId="{2CCE1D7A-B735-4A3F-8661-03BEB1D6DA29}" type="presOf" srcId="{114EA5D8-6C06-4461-89BA-4756C278747A}" destId="{5117CF3B-DAB3-44C1-915C-2E2DB8368816}" srcOrd="1" destOrd="0" presId="urn:microsoft.com/office/officeart/2005/8/layout/gear1"/>
    <dgm:cxn modelId="{2CCCE30C-18A3-4315-96E9-403918655E17}" type="presOf" srcId="{CCAD91FA-2578-4963-9F84-E36656FF91D9}" destId="{D5A992CC-7F5A-49B3-9CF2-A638EF5D0913}" srcOrd="1" destOrd="0" presId="urn:microsoft.com/office/officeart/2005/8/layout/gear1"/>
    <dgm:cxn modelId="{5E8C6824-AD2F-42BD-899C-0C2D52C4A720}" type="presOf" srcId="{CCAD91FA-2578-4963-9F84-E36656FF91D9}" destId="{BD6D70A7-7222-47C1-BC03-C91D18958758}" srcOrd="3" destOrd="0" presId="urn:microsoft.com/office/officeart/2005/8/layout/gear1"/>
    <dgm:cxn modelId="{94877932-ADC1-4A21-95DE-68D668C7655A}" type="presOf" srcId="{32B95346-38BF-47AE-997E-9C7726DF658B}" destId="{8235455F-A874-4A23-B8A1-C82030BE9D22}" srcOrd="2" destOrd="0" presId="urn:microsoft.com/office/officeart/2005/8/layout/gear1"/>
    <dgm:cxn modelId="{B9E3B718-05D3-4F49-B25C-4A552E2ECC58}" type="presOf" srcId="{32B95346-38BF-47AE-997E-9C7726DF658B}" destId="{0C3A5A9B-9092-4EAD-B9F0-9ACE56F20D64}" srcOrd="0" destOrd="0" presId="urn:microsoft.com/office/officeart/2005/8/layout/gear1"/>
    <dgm:cxn modelId="{2602B8DF-09AE-42CE-A281-B4BC6C411406}" srcId="{D4A36C08-D007-491C-97BA-CD9140687660}" destId="{CCAD91FA-2578-4963-9F84-E36656FF91D9}" srcOrd="2" destOrd="0" parTransId="{3EC114A1-1B7F-413D-A46E-315ED703FBD7}" sibTransId="{A61033B3-D14D-423D-84F7-6BE1E08784DD}"/>
    <dgm:cxn modelId="{4212583F-0B1A-41E3-95BC-57A17A1BCA42}" srcId="{D4A36C08-D007-491C-97BA-CD9140687660}" destId="{114EA5D8-6C06-4461-89BA-4756C278747A}" srcOrd="1" destOrd="0" parTransId="{4CC2B119-6687-4C60-95A2-95CB17149618}" sibTransId="{25EFEB47-434E-42FB-BCA7-0777B454E09A}"/>
    <dgm:cxn modelId="{0F1CB05C-F14D-483E-9D1F-7C272A386A5D}" type="presOf" srcId="{CCAD91FA-2578-4963-9F84-E36656FF91D9}" destId="{CC127447-7673-4FEC-9910-31B5E31A6B80}" srcOrd="0" destOrd="0" presId="urn:microsoft.com/office/officeart/2005/8/layout/gear1"/>
    <dgm:cxn modelId="{3AFFD474-41A0-4EAE-81A1-AED111344949}" srcId="{D4A36C08-D007-491C-97BA-CD9140687660}" destId="{32B95346-38BF-47AE-997E-9C7726DF658B}" srcOrd="0" destOrd="0" parTransId="{EB411076-C6C1-4612-A796-5D020F2C8FAA}" sibTransId="{96C4C76B-2AEF-4DEC-B69C-92A653CEDB0A}"/>
    <dgm:cxn modelId="{70D672AF-8D54-4C1D-B680-276BC477739C}" type="presOf" srcId="{114EA5D8-6C06-4461-89BA-4756C278747A}" destId="{DE080434-A146-4A67-B91E-D9A957B53563}" srcOrd="2" destOrd="0" presId="urn:microsoft.com/office/officeart/2005/8/layout/gear1"/>
    <dgm:cxn modelId="{3DD38521-CDF1-454C-B3ED-46670454A632}" type="presOf" srcId="{A61033B3-D14D-423D-84F7-6BE1E08784DD}" destId="{BB31B2FD-D0CD-433E-AD9A-D0499DF3896A}" srcOrd="0" destOrd="0" presId="urn:microsoft.com/office/officeart/2005/8/layout/gear1"/>
    <dgm:cxn modelId="{3288DD79-0AC8-4C95-BAAD-14051D737F02}" type="presOf" srcId="{32B95346-38BF-47AE-997E-9C7726DF658B}" destId="{B3D451C5-FB41-4B89-8366-F04C891498D1}" srcOrd="1" destOrd="0" presId="urn:microsoft.com/office/officeart/2005/8/layout/gear1"/>
    <dgm:cxn modelId="{38462443-9C8B-4166-AFF0-B87C78B21EA0}" type="presOf" srcId="{25EFEB47-434E-42FB-BCA7-0777B454E09A}" destId="{C38FD997-7984-4723-9147-463BE46F54B5}" srcOrd="0" destOrd="0" presId="urn:microsoft.com/office/officeart/2005/8/layout/gear1"/>
    <dgm:cxn modelId="{E6C33C16-9FFB-4EBC-828D-8329AD4ECE1D}" type="presParOf" srcId="{6C10CA83-4213-41B9-B56C-D7CC7C2682B9}" destId="{0C3A5A9B-9092-4EAD-B9F0-9ACE56F20D64}" srcOrd="0" destOrd="0" presId="urn:microsoft.com/office/officeart/2005/8/layout/gear1"/>
    <dgm:cxn modelId="{E35E5F0B-0661-482F-9B5A-EE4CFFDE4CB1}" type="presParOf" srcId="{6C10CA83-4213-41B9-B56C-D7CC7C2682B9}" destId="{B3D451C5-FB41-4B89-8366-F04C891498D1}" srcOrd="1" destOrd="0" presId="urn:microsoft.com/office/officeart/2005/8/layout/gear1"/>
    <dgm:cxn modelId="{4D4D93E2-1023-4A7F-B2A3-815279B48437}" type="presParOf" srcId="{6C10CA83-4213-41B9-B56C-D7CC7C2682B9}" destId="{8235455F-A874-4A23-B8A1-C82030BE9D22}" srcOrd="2" destOrd="0" presId="urn:microsoft.com/office/officeart/2005/8/layout/gear1"/>
    <dgm:cxn modelId="{EE33F4A4-EB0E-4B57-813C-8EF72A21E216}" type="presParOf" srcId="{6C10CA83-4213-41B9-B56C-D7CC7C2682B9}" destId="{0EA242FE-AAB9-4B24-91B2-689A69AED81C}" srcOrd="3" destOrd="0" presId="urn:microsoft.com/office/officeart/2005/8/layout/gear1"/>
    <dgm:cxn modelId="{D640743E-D8C6-48A9-B694-B4D3573FA067}" type="presParOf" srcId="{6C10CA83-4213-41B9-B56C-D7CC7C2682B9}" destId="{5117CF3B-DAB3-44C1-915C-2E2DB8368816}" srcOrd="4" destOrd="0" presId="urn:microsoft.com/office/officeart/2005/8/layout/gear1"/>
    <dgm:cxn modelId="{2504970F-ED5A-4C6E-9D2C-843ECEE38283}" type="presParOf" srcId="{6C10CA83-4213-41B9-B56C-D7CC7C2682B9}" destId="{DE080434-A146-4A67-B91E-D9A957B53563}" srcOrd="5" destOrd="0" presId="urn:microsoft.com/office/officeart/2005/8/layout/gear1"/>
    <dgm:cxn modelId="{27680531-1DE7-4D1C-99CE-DF42E473193E}" type="presParOf" srcId="{6C10CA83-4213-41B9-B56C-D7CC7C2682B9}" destId="{CC127447-7673-4FEC-9910-31B5E31A6B80}" srcOrd="6" destOrd="0" presId="urn:microsoft.com/office/officeart/2005/8/layout/gear1"/>
    <dgm:cxn modelId="{42E66144-0660-41DF-9C13-EAD0807B446E}" type="presParOf" srcId="{6C10CA83-4213-41B9-B56C-D7CC7C2682B9}" destId="{D5A992CC-7F5A-49B3-9CF2-A638EF5D0913}" srcOrd="7" destOrd="0" presId="urn:microsoft.com/office/officeart/2005/8/layout/gear1"/>
    <dgm:cxn modelId="{CD5AE570-72B0-492B-AF56-98A4D2C6309E}" type="presParOf" srcId="{6C10CA83-4213-41B9-B56C-D7CC7C2682B9}" destId="{595F3CA1-5198-4A82-9672-F6795CD961AB}" srcOrd="8" destOrd="0" presId="urn:microsoft.com/office/officeart/2005/8/layout/gear1"/>
    <dgm:cxn modelId="{CB62DF3D-E5C1-4093-9618-724D142ADA13}" type="presParOf" srcId="{6C10CA83-4213-41B9-B56C-D7CC7C2682B9}" destId="{BD6D70A7-7222-47C1-BC03-C91D18958758}" srcOrd="9" destOrd="0" presId="urn:microsoft.com/office/officeart/2005/8/layout/gear1"/>
    <dgm:cxn modelId="{15756D0E-2CC3-44CA-94BE-E6494E575C9B}" type="presParOf" srcId="{6C10CA83-4213-41B9-B56C-D7CC7C2682B9}" destId="{B38DB80B-3CBF-4649-8AFA-F1A7A6BF1DC1}" srcOrd="10" destOrd="0" presId="urn:microsoft.com/office/officeart/2005/8/layout/gear1"/>
    <dgm:cxn modelId="{1A6580E3-726A-454D-9548-386016D370AB}" type="presParOf" srcId="{6C10CA83-4213-41B9-B56C-D7CC7C2682B9}" destId="{C38FD997-7984-4723-9147-463BE46F54B5}" srcOrd="11" destOrd="0" presId="urn:microsoft.com/office/officeart/2005/8/layout/gear1"/>
    <dgm:cxn modelId="{0D655548-3D0B-4CBA-86CE-921113F021A6}" type="presParOf" srcId="{6C10CA83-4213-41B9-B56C-D7CC7C2682B9}" destId="{BB31B2FD-D0CD-433E-AD9A-D0499DF3896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87ED1C-0DBF-487E-8965-A950755830A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DA18DFF4-04C1-49E4-8D16-0E72874DF557}">
      <dgm:prSet phldrT="[Texto]" custT="1"/>
      <dgm:spPr/>
      <dgm:t>
        <a:bodyPr/>
        <a:lstStyle/>
        <a:p>
          <a:endParaRPr lang="es-ES" sz="1600" dirty="0"/>
        </a:p>
      </dgm:t>
    </dgm:pt>
    <dgm:pt modelId="{AEF993CB-D3EA-4E0F-BD0D-AD5BD11B6537}" type="sibTrans" cxnId="{A6C48665-CAF7-4F5E-8792-9314DDFEE385}">
      <dgm:prSet/>
      <dgm:spPr/>
      <dgm:t>
        <a:bodyPr/>
        <a:lstStyle/>
        <a:p>
          <a:endParaRPr lang="es-ES"/>
        </a:p>
      </dgm:t>
    </dgm:pt>
    <dgm:pt modelId="{72C8ACBE-70B4-4C23-B42C-E4D98D486299}" type="parTrans" cxnId="{A6C48665-CAF7-4F5E-8792-9314DDFEE385}">
      <dgm:prSet/>
      <dgm:spPr/>
      <dgm:t>
        <a:bodyPr/>
        <a:lstStyle/>
        <a:p>
          <a:endParaRPr lang="es-ES"/>
        </a:p>
      </dgm:t>
    </dgm:pt>
    <dgm:pt modelId="{2A81E35C-B11A-4A5A-B6FE-538465C185CC}">
      <dgm:prSet phldrT="[Texto]" custT="1"/>
      <dgm:spPr/>
      <dgm:t>
        <a:bodyPr/>
        <a:lstStyle/>
        <a:p>
          <a:pPr algn="just"/>
          <a:r>
            <a:rPr lang="es-ES" sz="1600" dirty="0" smtClean="0"/>
            <a:t>Potenciar la  cultura  ambiental de las personas que visitan el paseo ecológico de la ciudad de  Ambato</a:t>
          </a:r>
          <a:endParaRPr lang="es-ES" sz="1600" dirty="0"/>
        </a:p>
      </dgm:t>
    </dgm:pt>
    <dgm:pt modelId="{D2B23942-C448-40A8-9678-B4F904643593}" type="sibTrans" cxnId="{8258A9DF-AE56-4CCC-99AE-60CC97F996D0}">
      <dgm:prSet/>
      <dgm:spPr/>
      <dgm:t>
        <a:bodyPr/>
        <a:lstStyle/>
        <a:p>
          <a:endParaRPr lang="es-ES"/>
        </a:p>
      </dgm:t>
    </dgm:pt>
    <dgm:pt modelId="{9DCF1502-EE18-490F-A558-7573FCD158FB}" type="parTrans" cxnId="{8258A9DF-AE56-4CCC-99AE-60CC97F996D0}">
      <dgm:prSet/>
      <dgm:spPr/>
      <dgm:t>
        <a:bodyPr/>
        <a:lstStyle/>
        <a:p>
          <a:endParaRPr lang="es-ES"/>
        </a:p>
      </dgm:t>
    </dgm:pt>
    <dgm:pt modelId="{992C8112-06FF-40F1-B9FC-FD20EE364D8D}">
      <dgm:prSet phldrT="[Texto]" custT="1"/>
      <dgm:spPr/>
      <dgm:t>
        <a:bodyPr/>
        <a:lstStyle/>
        <a:p>
          <a:pPr algn="just"/>
          <a:r>
            <a:rPr lang="es-ES" sz="1600" dirty="0" smtClean="0"/>
            <a:t>Incrementar la  educación no formal de los  visitantes del paseo ecológico, pasando de personas  no sensibilizadas  a personas  informadas, sensibilizadas y dispuestas  a participar en la  mejora constante de los espacios  verdes</a:t>
          </a:r>
          <a:endParaRPr lang="es-ES" sz="1600" dirty="0"/>
        </a:p>
      </dgm:t>
    </dgm:pt>
    <dgm:pt modelId="{5329ECA3-2EEA-4989-B056-EB9D2798DC78}" type="parTrans" cxnId="{3E8D397C-57C8-48D2-A30D-4DA1E1A162A5}">
      <dgm:prSet/>
      <dgm:spPr/>
      <dgm:t>
        <a:bodyPr/>
        <a:lstStyle/>
        <a:p>
          <a:endParaRPr lang="es-ES"/>
        </a:p>
      </dgm:t>
    </dgm:pt>
    <dgm:pt modelId="{F9F3E7D7-44EA-4385-8166-37D498DC1F3A}" type="sibTrans" cxnId="{3E8D397C-57C8-48D2-A30D-4DA1E1A162A5}">
      <dgm:prSet/>
      <dgm:spPr/>
      <dgm:t>
        <a:bodyPr/>
        <a:lstStyle/>
        <a:p>
          <a:endParaRPr lang="es-ES"/>
        </a:p>
      </dgm:t>
    </dgm:pt>
    <dgm:pt modelId="{16DBCEA7-B265-43D8-8812-D2B8B1551582}">
      <dgm:prSet phldrT="[Texto]" custT="1"/>
      <dgm:spPr/>
      <dgm:t>
        <a:bodyPr/>
        <a:lstStyle/>
        <a:p>
          <a:pPr algn="just"/>
          <a:r>
            <a:rPr lang="es-ES" sz="1600" dirty="0" smtClean="0"/>
            <a:t>Minimizar el efecto ambiental de los residuos fecales de mascotas, influyendo directamente en los propietarios de las mismas.</a:t>
          </a:r>
          <a:endParaRPr lang="es-ES" sz="1600" dirty="0"/>
        </a:p>
      </dgm:t>
    </dgm:pt>
    <dgm:pt modelId="{7C355E3F-92E9-46E9-940F-B914FE682B92}" type="parTrans" cxnId="{BBFF0FB9-5548-4B5B-8F8C-595FD2815527}">
      <dgm:prSet/>
      <dgm:spPr/>
      <dgm:t>
        <a:bodyPr/>
        <a:lstStyle/>
        <a:p>
          <a:endParaRPr lang="es-ES"/>
        </a:p>
      </dgm:t>
    </dgm:pt>
    <dgm:pt modelId="{CA6EAE85-B841-4A77-85AD-02EE00497A7D}" type="sibTrans" cxnId="{BBFF0FB9-5548-4B5B-8F8C-595FD2815527}">
      <dgm:prSet/>
      <dgm:spPr/>
      <dgm:t>
        <a:bodyPr/>
        <a:lstStyle/>
        <a:p>
          <a:endParaRPr lang="es-ES"/>
        </a:p>
      </dgm:t>
    </dgm:pt>
    <dgm:pt modelId="{C8E46F31-ED1D-469E-9932-97B87A0F5CA7}">
      <dgm:prSet phldrT="[Texto]" custT="1"/>
      <dgm:spPr/>
      <dgm:t>
        <a:bodyPr/>
        <a:lstStyle/>
        <a:p>
          <a:pPr algn="l"/>
          <a:endParaRPr lang="es-ES" sz="1600" dirty="0"/>
        </a:p>
      </dgm:t>
    </dgm:pt>
    <dgm:pt modelId="{C85ABFAE-9DC4-4468-883B-3186661323CF}" type="parTrans" cxnId="{83FA9D4F-0AF8-41C6-8209-E37EDB91DD52}">
      <dgm:prSet/>
      <dgm:spPr/>
      <dgm:t>
        <a:bodyPr/>
        <a:lstStyle/>
        <a:p>
          <a:endParaRPr lang="es-ES"/>
        </a:p>
      </dgm:t>
    </dgm:pt>
    <dgm:pt modelId="{91F9FE5C-50DB-4735-AC94-73F3424DDF4A}" type="sibTrans" cxnId="{83FA9D4F-0AF8-41C6-8209-E37EDB91DD52}">
      <dgm:prSet/>
      <dgm:spPr/>
      <dgm:t>
        <a:bodyPr/>
        <a:lstStyle/>
        <a:p>
          <a:endParaRPr lang="es-ES"/>
        </a:p>
      </dgm:t>
    </dgm:pt>
    <dgm:pt modelId="{B019A494-C2CF-4E7F-8A17-34545DB722E5}" type="pres">
      <dgm:prSet presAssocID="{0A87ED1C-0DBF-487E-8965-A950755830A6}" presName="Name0" presStyleCnt="0">
        <dgm:presLayoutVars>
          <dgm:chMax val="7"/>
          <dgm:dir/>
          <dgm:animLvl val="lvl"/>
          <dgm:resizeHandles val="exact"/>
        </dgm:presLayoutVars>
      </dgm:prSet>
      <dgm:spPr/>
      <dgm:t>
        <a:bodyPr/>
        <a:lstStyle/>
        <a:p>
          <a:endParaRPr lang="es-ES"/>
        </a:p>
      </dgm:t>
    </dgm:pt>
    <dgm:pt modelId="{4D43744F-3F3C-49F6-A7D0-95ED0375EC42}" type="pres">
      <dgm:prSet presAssocID="{DA18DFF4-04C1-49E4-8D16-0E72874DF557}" presName="circle1" presStyleLbl="node1" presStyleIdx="0" presStyleCnt="1"/>
      <dgm:spPr/>
    </dgm:pt>
    <dgm:pt modelId="{EB56ED51-E6C3-42A4-B4FE-CD2E0DEB2FA9}" type="pres">
      <dgm:prSet presAssocID="{DA18DFF4-04C1-49E4-8D16-0E72874DF557}" presName="space" presStyleCnt="0"/>
      <dgm:spPr/>
    </dgm:pt>
    <dgm:pt modelId="{A28EAA01-97E4-4392-8C85-2F875BD0F65E}" type="pres">
      <dgm:prSet presAssocID="{DA18DFF4-04C1-49E4-8D16-0E72874DF557}" presName="rect1" presStyleLbl="alignAcc1" presStyleIdx="0" presStyleCnt="1" custScaleX="123925" custLinFactNeighborX="1240" custLinFactNeighborY="254"/>
      <dgm:spPr/>
      <dgm:t>
        <a:bodyPr/>
        <a:lstStyle/>
        <a:p>
          <a:endParaRPr lang="es-ES"/>
        </a:p>
      </dgm:t>
    </dgm:pt>
    <dgm:pt modelId="{548E0776-4330-486C-BDB3-03B845D5FF89}" type="pres">
      <dgm:prSet presAssocID="{DA18DFF4-04C1-49E4-8D16-0E72874DF557}" presName="rect1ParTx" presStyleLbl="alignAcc1" presStyleIdx="0" presStyleCnt="1">
        <dgm:presLayoutVars>
          <dgm:chMax val="1"/>
          <dgm:bulletEnabled val="1"/>
        </dgm:presLayoutVars>
      </dgm:prSet>
      <dgm:spPr/>
      <dgm:t>
        <a:bodyPr/>
        <a:lstStyle/>
        <a:p>
          <a:endParaRPr lang="es-ES"/>
        </a:p>
      </dgm:t>
    </dgm:pt>
    <dgm:pt modelId="{72CF4B9A-8928-4218-BB31-7BE32918ED4F}" type="pres">
      <dgm:prSet presAssocID="{DA18DFF4-04C1-49E4-8D16-0E72874DF557}" presName="rect1ChTx" presStyleLbl="alignAcc1" presStyleIdx="0" presStyleCnt="1" custScaleX="261604" custLinFactNeighborX="-46527" custLinFactNeighborY="-587">
        <dgm:presLayoutVars>
          <dgm:bulletEnabled val="1"/>
        </dgm:presLayoutVars>
      </dgm:prSet>
      <dgm:spPr/>
      <dgm:t>
        <a:bodyPr/>
        <a:lstStyle/>
        <a:p>
          <a:endParaRPr lang="es-ES"/>
        </a:p>
      </dgm:t>
    </dgm:pt>
  </dgm:ptLst>
  <dgm:cxnLst>
    <dgm:cxn modelId="{943682E2-7B1B-4C31-9BA5-132B59FF0F1F}" type="presOf" srcId="{16DBCEA7-B265-43D8-8812-D2B8B1551582}" destId="{72CF4B9A-8928-4218-BB31-7BE32918ED4F}" srcOrd="0" destOrd="2" presId="urn:microsoft.com/office/officeart/2005/8/layout/target3"/>
    <dgm:cxn modelId="{5B63F24D-D5E2-4D80-89BE-493DA103D711}" type="presOf" srcId="{0A87ED1C-0DBF-487E-8965-A950755830A6}" destId="{B019A494-C2CF-4E7F-8A17-34545DB722E5}" srcOrd="0" destOrd="0" presId="urn:microsoft.com/office/officeart/2005/8/layout/target3"/>
    <dgm:cxn modelId="{8258A9DF-AE56-4CCC-99AE-60CC97F996D0}" srcId="{DA18DFF4-04C1-49E4-8D16-0E72874DF557}" destId="{2A81E35C-B11A-4A5A-B6FE-538465C185CC}" srcOrd="0" destOrd="0" parTransId="{9DCF1502-EE18-490F-A558-7573FCD158FB}" sibTransId="{D2B23942-C448-40A8-9678-B4F904643593}"/>
    <dgm:cxn modelId="{8C2AF4DD-8CA3-4B3A-BD8B-763B72B1423C}" type="presOf" srcId="{DA18DFF4-04C1-49E4-8D16-0E72874DF557}" destId="{A28EAA01-97E4-4392-8C85-2F875BD0F65E}" srcOrd="0" destOrd="0" presId="urn:microsoft.com/office/officeart/2005/8/layout/target3"/>
    <dgm:cxn modelId="{0807732F-8493-4123-8F30-5AEBA5D4F3A7}" type="presOf" srcId="{DA18DFF4-04C1-49E4-8D16-0E72874DF557}" destId="{548E0776-4330-486C-BDB3-03B845D5FF89}" srcOrd="1" destOrd="0" presId="urn:microsoft.com/office/officeart/2005/8/layout/target3"/>
    <dgm:cxn modelId="{CC4BCD48-63D5-4733-9412-16714876171E}" type="presOf" srcId="{C8E46F31-ED1D-469E-9932-97B87A0F5CA7}" destId="{72CF4B9A-8928-4218-BB31-7BE32918ED4F}" srcOrd="0" destOrd="3" presId="urn:microsoft.com/office/officeart/2005/8/layout/target3"/>
    <dgm:cxn modelId="{83FA9D4F-0AF8-41C6-8209-E37EDB91DD52}" srcId="{DA18DFF4-04C1-49E4-8D16-0E72874DF557}" destId="{C8E46F31-ED1D-469E-9932-97B87A0F5CA7}" srcOrd="3" destOrd="0" parTransId="{C85ABFAE-9DC4-4468-883B-3186661323CF}" sibTransId="{91F9FE5C-50DB-4735-AC94-73F3424DDF4A}"/>
    <dgm:cxn modelId="{BBFF0FB9-5548-4B5B-8F8C-595FD2815527}" srcId="{DA18DFF4-04C1-49E4-8D16-0E72874DF557}" destId="{16DBCEA7-B265-43D8-8812-D2B8B1551582}" srcOrd="2" destOrd="0" parTransId="{7C355E3F-92E9-46E9-940F-B914FE682B92}" sibTransId="{CA6EAE85-B841-4A77-85AD-02EE00497A7D}"/>
    <dgm:cxn modelId="{3E8D397C-57C8-48D2-A30D-4DA1E1A162A5}" srcId="{DA18DFF4-04C1-49E4-8D16-0E72874DF557}" destId="{992C8112-06FF-40F1-B9FC-FD20EE364D8D}" srcOrd="1" destOrd="0" parTransId="{5329ECA3-2EEA-4989-B056-EB9D2798DC78}" sibTransId="{F9F3E7D7-44EA-4385-8166-37D498DC1F3A}"/>
    <dgm:cxn modelId="{48479BFA-DC66-4B6E-8C63-7DB8E73F110A}" type="presOf" srcId="{2A81E35C-B11A-4A5A-B6FE-538465C185CC}" destId="{72CF4B9A-8928-4218-BB31-7BE32918ED4F}" srcOrd="0" destOrd="0" presId="urn:microsoft.com/office/officeart/2005/8/layout/target3"/>
    <dgm:cxn modelId="{A6C48665-CAF7-4F5E-8792-9314DDFEE385}" srcId="{0A87ED1C-0DBF-487E-8965-A950755830A6}" destId="{DA18DFF4-04C1-49E4-8D16-0E72874DF557}" srcOrd="0" destOrd="0" parTransId="{72C8ACBE-70B4-4C23-B42C-E4D98D486299}" sibTransId="{AEF993CB-D3EA-4E0F-BD0D-AD5BD11B6537}"/>
    <dgm:cxn modelId="{C592EFB9-0168-4422-AFF2-EE55B61BC446}" type="presOf" srcId="{992C8112-06FF-40F1-B9FC-FD20EE364D8D}" destId="{72CF4B9A-8928-4218-BB31-7BE32918ED4F}" srcOrd="0" destOrd="1" presId="urn:microsoft.com/office/officeart/2005/8/layout/target3"/>
    <dgm:cxn modelId="{12E6C0DE-D511-4470-A235-885683130AC7}" type="presParOf" srcId="{B019A494-C2CF-4E7F-8A17-34545DB722E5}" destId="{4D43744F-3F3C-49F6-A7D0-95ED0375EC42}" srcOrd="0" destOrd="0" presId="urn:microsoft.com/office/officeart/2005/8/layout/target3"/>
    <dgm:cxn modelId="{5EE663D6-332C-4F46-8FA3-7EBCBA57CB2A}" type="presParOf" srcId="{B019A494-C2CF-4E7F-8A17-34545DB722E5}" destId="{EB56ED51-E6C3-42A4-B4FE-CD2E0DEB2FA9}" srcOrd="1" destOrd="0" presId="urn:microsoft.com/office/officeart/2005/8/layout/target3"/>
    <dgm:cxn modelId="{5B28CA19-2C54-4162-A323-598F2C3C1F2E}" type="presParOf" srcId="{B019A494-C2CF-4E7F-8A17-34545DB722E5}" destId="{A28EAA01-97E4-4392-8C85-2F875BD0F65E}" srcOrd="2" destOrd="0" presId="urn:microsoft.com/office/officeart/2005/8/layout/target3"/>
    <dgm:cxn modelId="{E31E0828-DB5D-4DF3-A7F9-DBEEE6996A9F}" type="presParOf" srcId="{B019A494-C2CF-4E7F-8A17-34545DB722E5}" destId="{548E0776-4330-486C-BDB3-03B845D5FF89}" srcOrd="3" destOrd="0" presId="urn:microsoft.com/office/officeart/2005/8/layout/target3"/>
    <dgm:cxn modelId="{B3537BFF-BBAC-4B54-B4FC-349C9949A2DA}" type="presParOf" srcId="{B019A494-C2CF-4E7F-8A17-34545DB722E5}" destId="{72CF4B9A-8928-4218-BB31-7BE32918ED4F}"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B7F6B7-43F1-4010-956F-321172E38B0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1598ABB-E547-4CB3-AD62-CAF8F2A54870}">
      <dgm:prSet phldrT="[Texto]"/>
      <dgm:spPr/>
      <dgm:t>
        <a:bodyPr/>
        <a:lstStyle/>
        <a:p>
          <a:r>
            <a:rPr lang="es-ES" dirty="0" smtClean="0"/>
            <a:t>Estercolero</a:t>
          </a:r>
          <a:endParaRPr lang="es-ES" dirty="0"/>
        </a:p>
      </dgm:t>
    </dgm:pt>
    <dgm:pt modelId="{081EBC87-1317-4219-A81C-9213DB777518}" type="parTrans" cxnId="{85E2E0DF-F5CA-4386-91C4-401455F28F82}">
      <dgm:prSet/>
      <dgm:spPr/>
      <dgm:t>
        <a:bodyPr/>
        <a:lstStyle/>
        <a:p>
          <a:endParaRPr lang="es-ES"/>
        </a:p>
      </dgm:t>
    </dgm:pt>
    <dgm:pt modelId="{F16423F0-9588-4E0B-BF59-CE3BFEB8B5C9}" type="sibTrans" cxnId="{85E2E0DF-F5CA-4386-91C4-401455F28F82}">
      <dgm:prSet/>
      <dgm:spPr/>
      <dgm:t>
        <a:bodyPr/>
        <a:lstStyle/>
        <a:p>
          <a:endParaRPr lang="es-ES"/>
        </a:p>
      </dgm:t>
    </dgm:pt>
    <dgm:pt modelId="{75F6D767-754C-45AE-B7B8-A7743ADFB954}">
      <dgm:prSet phldrT="[Texto]"/>
      <dgm:spPr/>
      <dgm:t>
        <a:bodyPr/>
        <a:lstStyle/>
        <a:p>
          <a:r>
            <a:rPr lang="es-ES" dirty="0" smtClean="0"/>
            <a:t>Bacterias anaeróbicas</a:t>
          </a:r>
          <a:endParaRPr lang="es-ES" dirty="0"/>
        </a:p>
      </dgm:t>
    </dgm:pt>
    <dgm:pt modelId="{6091DC99-4CC7-4C49-84B1-067638130C9C}" type="parTrans" cxnId="{142E9411-492C-46B2-A2DF-7383437953FA}">
      <dgm:prSet/>
      <dgm:spPr/>
      <dgm:t>
        <a:bodyPr/>
        <a:lstStyle/>
        <a:p>
          <a:endParaRPr lang="es-ES"/>
        </a:p>
      </dgm:t>
    </dgm:pt>
    <dgm:pt modelId="{758B36DD-D54F-4BA7-9C9E-AB3680BF515B}" type="sibTrans" cxnId="{142E9411-492C-46B2-A2DF-7383437953FA}">
      <dgm:prSet/>
      <dgm:spPr/>
      <dgm:t>
        <a:bodyPr/>
        <a:lstStyle/>
        <a:p>
          <a:endParaRPr lang="es-ES"/>
        </a:p>
      </dgm:t>
    </dgm:pt>
    <dgm:pt modelId="{3D48D8F8-69CF-4608-A66F-4CE2776FCF16}">
      <dgm:prSet phldrT="[Texto]"/>
      <dgm:spPr/>
      <dgm:t>
        <a:bodyPr/>
        <a:lstStyle/>
        <a:p>
          <a:r>
            <a:rPr lang="es-ES" dirty="0" smtClean="0"/>
            <a:t>Abono útil</a:t>
          </a:r>
          <a:endParaRPr lang="es-ES" dirty="0"/>
        </a:p>
      </dgm:t>
    </dgm:pt>
    <dgm:pt modelId="{75DC7F55-8ACB-42D3-890D-2ADD7C6F580E}" type="parTrans" cxnId="{A560405A-EB38-4FB3-9BC3-9252DD504621}">
      <dgm:prSet/>
      <dgm:spPr/>
      <dgm:t>
        <a:bodyPr/>
        <a:lstStyle/>
        <a:p>
          <a:endParaRPr lang="es-ES"/>
        </a:p>
      </dgm:t>
    </dgm:pt>
    <dgm:pt modelId="{9C0605EE-2EA3-4E7A-9074-0E69175697D4}" type="sibTrans" cxnId="{A560405A-EB38-4FB3-9BC3-9252DD504621}">
      <dgm:prSet/>
      <dgm:spPr/>
      <dgm:t>
        <a:bodyPr/>
        <a:lstStyle/>
        <a:p>
          <a:endParaRPr lang="es-ES"/>
        </a:p>
      </dgm:t>
    </dgm:pt>
    <dgm:pt modelId="{84DFE160-ADA4-4E29-8073-78A36CE187BA}">
      <dgm:prSet/>
      <dgm:spPr/>
      <dgm:t>
        <a:bodyPr/>
        <a:lstStyle/>
        <a:p>
          <a:r>
            <a:rPr lang="es-ES" dirty="0" smtClean="0"/>
            <a:t>Fundas plásticas</a:t>
          </a:r>
          <a:endParaRPr lang="es-ES" dirty="0"/>
        </a:p>
      </dgm:t>
    </dgm:pt>
    <dgm:pt modelId="{9D58389D-50B9-4337-AA2C-AAAD424F29C0}" type="parTrans" cxnId="{D05F1A80-5680-4168-8FDC-BF680EFD5592}">
      <dgm:prSet/>
      <dgm:spPr/>
      <dgm:t>
        <a:bodyPr/>
        <a:lstStyle/>
        <a:p>
          <a:endParaRPr lang="es-ES"/>
        </a:p>
      </dgm:t>
    </dgm:pt>
    <dgm:pt modelId="{5028B8DB-593B-4E71-BE96-4CB8E94CE8E4}" type="sibTrans" cxnId="{D05F1A80-5680-4168-8FDC-BF680EFD5592}">
      <dgm:prSet/>
      <dgm:spPr/>
      <dgm:t>
        <a:bodyPr/>
        <a:lstStyle/>
        <a:p>
          <a:endParaRPr lang="es-ES"/>
        </a:p>
      </dgm:t>
    </dgm:pt>
    <dgm:pt modelId="{5A8C4FD3-74EC-4902-93CC-C99DFE4D22A3}" type="pres">
      <dgm:prSet presAssocID="{4DB7F6B7-43F1-4010-956F-321172E38B06}" presName="rootnode" presStyleCnt="0">
        <dgm:presLayoutVars>
          <dgm:chMax/>
          <dgm:chPref/>
          <dgm:dir/>
          <dgm:animLvl val="lvl"/>
        </dgm:presLayoutVars>
      </dgm:prSet>
      <dgm:spPr/>
      <dgm:t>
        <a:bodyPr/>
        <a:lstStyle/>
        <a:p>
          <a:endParaRPr lang="es-ES"/>
        </a:p>
      </dgm:t>
    </dgm:pt>
    <dgm:pt modelId="{A6A0C6CE-AFFC-4CDF-B156-93D60EF35E48}" type="pres">
      <dgm:prSet presAssocID="{B1598ABB-E547-4CB3-AD62-CAF8F2A54870}" presName="composite" presStyleCnt="0"/>
      <dgm:spPr/>
    </dgm:pt>
    <dgm:pt modelId="{B9C5F174-7CBC-4702-ACB5-B3B1DB433418}" type="pres">
      <dgm:prSet presAssocID="{B1598ABB-E547-4CB3-AD62-CAF8F2A54870}" presName="LShape" presStyleLbl="alignNode1" presStyleIdx="0" presStyleCnt="7"/>
      <dgm:spPr/>
    </dgm:pt>
    <dgm:pt modelId="{77376419-3C2E-442A-985B-EF43553B819C}" type="pres">
      <dgm:prSet presAssocID="{B1598ABB-E547-4CB3-AD62-CAF8F2A54870}" presName="ParentText" presStyleLbl="revTx" presStyleIdx="0" presStyleCnt="4">
        <dgm:presLayoutVars>
          <dgm:chMax val="0"/>
          <dgm:chPref val="0"/>
          <dgm:bulletEnabled val="1"/>
        </dgm:presLayoutVars>
      </dgm:prSet>
      <dgm:spPr/>
      <dgm:t>
        <a:bodyPr/>
        <a:lstStyle/>
        <a:p>
          <a:endParaRPr lang="es-ES"/>
        </a:p>
      </dgm:t>
    </dgm:pt>
    <dgm:pt modelId="{B0A9936E-A76B-409F-BBE9-1044023C259D}" type="pres">
      <dgm:prSet presAssocID="{B1598ABB-E547-4CB3-AD62-CAF8F2A54870}" presName="Triangle" presStyleLbl="alignNode1" presStyleIdx="1" presStyleCnt="7"/>
      <dgm:spPr/>
    </dgm:pt>
    <dgm:pt modelId="{052A585F-9369-40E1-83D6-B0BBD154A5D7}" type="pres">
      <dgm:prSet presAssocID="{F16423F0-9588-4E0B-BF59-CE3BFEB8B5C9}" presName="sibTrans" presStyleCnt="0"/>
      <dgm:spPr/>
    </dgm:pt>
    <dgm:pt modelId="{1ADFB4D9-4248-4C7F-8995-2044B1A8960C}" type="pres">
      <dgm:prSet presAssocID="{F16423F0-9588-4E0B-BF59-CE3BFEB8B5C9}" presName="space" presStyleCnt="0"/>
      <dgm:spPr/>
    </dgm:pt>
    <dgm:pt modelId="{1E1CBF05-B305-4209-9CF1-846CC6A1CD6B}" type="pres">
      <dgm:prSet presAssocID="{75F6D767-754C-45AE-B7B8-A7743ADFB954}" presName="composite" presStyleCnt="0"/>
      <dgm:spPr/>
    </dgm:pt>
    <dgm:pt modelId="{B598F447-F3F9-4098-B1F0-189AB3A0FB56}" type="pres">
      <dgm:prSet presAssocID="{75F6D767-754C-45AE-B7B8-A7743ADFB954}" presName="LShape" presStyleLbl="alignNode1" presStyleIdx="2" presStyleCnt="7"/>
      <dgm:spPr/>
    </dgm:pt>
    <dgm:pt modelId="{08830F33-A0FF-4A0C-A5FF-783895372A62}" type="pres">
      <dgm:prSet presAssocID="{75F6D767-754C-45AE-B7B8-A7743ADFB954}" presName="ParentText" presStyleLbl="revTx" presStyleIdx="1" presStyleCnt="4">
        <dgm:presLayoutVars>
          <dgm:chMax val="0"/>
          <dgm:chPref val="0"/>
          <dgm:bulletEnabled val="1"/>
        </dgm:presLayoutVars>
      </dgm:prSet>
      <dgm:spPr/>
      <dgm:t>
        <a:bodyPr/>
        <a:lstStyle/>
        <a:p>
          <a:endParaRPr lang="es-ES"/>
        </a:p>
      </dgm:t>
    </dgm:pt>
    <dgm:pt modelId="{593C178C-695C-4EF2-9A9D-AC4700E97DCD}" type="pres">
      <dgm:prSet presAssocID="{75F6D767-754C-45AE-B7B8-A7743ADFB954}" presName="Triangle" presStyleLbl="alignNode1" presStyleIdx="3" presStyleCnt="7"/>
      <dgm:spPr/>
    </dgm:pt>
    <dgm:pt modelId="{34B5FB1C-8975-4A89-A9BE-F453A4DDD1C5}" type="pres">
      <dgm:prSet presAssocID="{758B36DD-D54F-4BA7-9C9E-AB3680BF515B}" presName="sibTrans" presStyleCnt="0"/>
      <dgm:spPr/>
    </dgm:pt>
    <dgm:pt modelId="{2467D83E-5020-4428-A26F-E16EF9A1EB67}" type="pres">
      <dgm:prSet presAssocID="{758B36DD-D54F-4BA7-9C9E-AB3680BF515B}" presName="space" presStyleCnt="0"/>
      <dgm:spPr/>
    </dgm:pt>
    <dgm:pt modelId="{314077FB-35E6-4E39-AA93-7BE2C6D904BC}" type="pres">
      <dgm:prSet presAssocID="{3D48D8F8-69CF-4608-A66F-4CE2776FCF16}" presName="composite" presStyleCnt="0"/>
      <dgm:spPr/>
    </dgm:pt>
    <dgm:pt modelId="{C8881A61-519D-498A-8EEF-771FD3F81EB7}" type="pres">
      <dgm:prSet presAssocID="{3D48D8F8-69CF-4608-A66F-4CE2776FCF16}" presName="LShape" presStyleLbl="alignNode1" presStyleIdx="4" presStyleCnt="7"/>
      <dgm:spPr/>
    </dgm:pt>
    <dgm:pt modelId="{C337DD2D-C550-4879-8CA2-CC8F20B628AA}" type="pres">
      <dgm:prSet presAssocID="{3D48D8F8-69CF-4608-A66F-4CE2776FCF16}" presName="ParentText" presStyleLbl="revTx" presStyleIdx="2" presStyleCnt="4">
        <dgm:presLayoutVars>
          <dgm:chMax val="0"/>
          <dgm:chPref val="0"/>
          <dgm:bulletEnabled val="1"/>
        </dgm:presLayoutVars>
      </dgm:prSet>
      <dgm:spPr/>
      <dgm:t>
        <a:bodyPr/>
        <a:lstStyle/>
        <a:p>
          <a:endParaRPr lang="es-ES"/>
        </a:p>
      </dgm:t>
    </dgm:pt>
    <dgm:pt modelId="{383804ED-6B5F-4FC9-9F15-E7CABB161577}" type="pres">
      <dgm:prSet presAssocID="{3D48D8F8-69CF-4608-A66F-4CE2776FCF16}" presName="Triangle" presStyleLbl="alignNode1" presStyleIdx="5" presStyleCnt="7"/>
      <dgm:spPr/>
    </dgm:pt>
    <dgm:pt modelId="{1A24C7FC-B837-4353-BD85-AC09E581D354}" type="pres">
      <dgm:prSet presAssocID="{9C0605EE-2EA3-4E7A-9074-0E69175697D4}" presName="sibTrans" presStyleCnt="0"/>
      <dgm:spPr/>
    </dgm:pt>
    <dgm:pt modelId="{8AABB775-7245-46F0-946B-D78EA964874E}" type="pres">
      <dgm:prSet presAssocID="{9C0605EE-2EA3-4E7A-9074-0E69175697D4}" presName="space" presStyleCnt="0"/>
      <dgm:spPr/>
    </dgm:pt>
    <dgm:pt modelId="{3413503D-594C-4D10-8830-F0976904596D}" type="pres">
      <dgm:prSet presAssocID="{84DFE160-ADA4-4E29-8073-78A36CE187BA}" presName="composite" presStyleCnt="0"/>
      <dgm:spPr/>
    </dgm:pt>
    <dgm:pt modelId="{D32042A9-6946-41C4-9F06-7C30B2F7C182}" type="pres">
      <dgm:prSet presAssocID="{84DFE160-ADA4-4E29-8073-78A36CE187BA}" presName="LShape" presStyleLbl="alignNode1" presStyleIdx="6" presStyleCnt="7"/>
      <dgm:spPr/>
    </dgm:pt>
    <dgm:pt modelId="{021EC73C-611F-415B-A642-A499303F6684}" type="pres">
      <dgm:prSet presAssocID="{84DFE160-ADA4-4E29-8073-78A36CE187BA}" presName="ParentText" presStyleLbl="revTx" presStyleIdx="3" presStyleCnt="4">
        <dgm:presLayoutVars>
          <dgm:chMax val="0"/>
          <dgm:chPref val="0"/>
          <dgm:bulletEnabled val="1"/>
        </dgm:presLayoutVars>
      </dgm:prSet>
      <dgm:spPr/>
      <dgm:t>
        <a:bodyPr/>
        <a:lstStyle/>
        <a:p>
          <a:endParaRPr lang="es-ES"/>
        </a:p>
      </dgm:t>
    </dgm:pt>
  </dgm:ptLst>
  <dgm:cxnLst>
    <dgm:cxn modelId="{85E2E0DF-F5CA-4386-91C4-401455F28F82}" srcId="{4DB7F6B7-43F1-4010-956F-321172E38B06}" destId="{B1598ABB-E547-4CB3-AD62-CAF8F2A54870}" srcOrd="0" destOrd="0" parTransId="{081EBC87-1317-4219-A81C-9213DB777518}" sibTransId="{F16423F0-9588-4E0B-BF59-CE3BFEB8B5C9}"/>
    <dgm:cxn modelId="{142E9411-492C-46B2-A2DF-7383437953FA}" srcId="{4DB7F6B7-43F1-4010-956F-321172E38B06}" destId="{75F6D767-754C-45AE-B7B8-A7743ADFB954}" srcOrd="1" destOrd="0" parTransId="{6091DC99-4CC7-4C49-84B1-067638130C9C}" sibTransId="{758B36DD-D54F-4BA7-9C9E-AB3680BF515B}"/>
    <dgm:cxn modelId="{403F3BAC-10DB-4370-94A8-688451B294EF}" type="presOf" srcId="{4DB7F6B7-43F1-4010-956F-321172E38B06}" destId="{5A8C4FD3-74EC-4902-93CC-C99DFE4D22A3}" srcOrd="0" destOrd="0" presId="urn:microsoft.com/office/officeart/2009/3/layout/StepUpProcess"/>
    <dgm:cxn modelId="{7C86CAE0-4464-409E-BD26-805C507C7AE4}" type="presOf" srcId="{3D48D8F8-69CF-4608-A66F-4CE2776FCF16}" destId="{C337DD2D-C550-4879-8CA2-CC8F20B628AA}" srcOrd="0" destOrd="0" presId="urn:microsoft.com/office/officeart/2009/3/layout/StepUpProcess"/>
    <dgm:cxn modelId="{A560405A-EB38-4FB3-9BC3-9252DD504621}" srcId="{4DB7F6B7-43F1-4010-956F-321172E38B06}" destId="{3D48D8F8-69CF-4608-A66F-4CE2776FCF16}" srcOrd="2" destOrd="0" parTransId="{75DC7F55-8ACB-42D3-890D-2ADD7C6F580E}" sibTransId="{9C0605EE-2EA3-4E7A-9074-0E69175697D4}"/>
    <dgm:cxn modelId="{EBA01C47-FDB8-4579-ADDE-B34737CEBCA9}" type="presOf" srcId="{84DFE160-ADA4-4E29-8073-78A36CE187BA}" destId="{021EC73C-611F-415B-A642-A499303F6684}" srcOrd="0" destOrd="0" presId="urn:microsoft.com/office/officeart/2009/3/layout/StepUpProcess"/>
    <dgm:cxn modelId="{54013DDC-4B7A-42B6-80EE-8F07FD1E7CB8}" type="presOf" srcId="{75F6D767-754C-45AE-B7B8-A7743ADFB954}" destId="{08830F33-A0FF-4A0C-A5FF-783895372A62}" srcOrd="0" destOrd="0" presId="urn:microsoft.com/office/officeart/2009/3/layout/StepUpProcess"/>
    <dgm:cxn modelId="{59DFD74A-EBEA-43DC-97F2-341C9A09E477}" type="presOf" srcId="{B1598ABB-E547-4CB3-AD62-CAF8F2A54870}" destId="{77376419-3C2E-442A-985B-EF43553B819C}" srcOrd="0" destOrd="0" presId="urn:microsoft.com/office/officeart/2009/3/layout/StepUpProcess"/>
    <dgm:cxn modelId="{D05F1A80-5680-4168-8FDC-BF680EFD5592}" srcId="{4DB7F6B7-43F1-4010-956F-321172E38B06}" destId="{84DFE160-ADA4-4E29-8073-78A36CE187BA}" srcOrd="3" destOrd="0" parTransId="{9D58389D-50B9-4337-AA2C-AAAD424F29C0}" sibTransId="{5028B8DB-593B-4E71-BE96-4CB8E94CE8E4}"/>
    <dgm:cxn modelId="{5114AA42-11D3-4CB3-B178-D77D700CD96C}" type="presParOf" srcId="{5A8C4FD3-74EC-4902-93CC-C99DFE4D22A3}" destId="{A6A0C6CE-AFFC-4CDF-B156-93D60EF35E48}" srcOrd="0" destOrd="0" presId="urn:microsoft.com/office/officeart/2009/3/layout/StepUpProcess"/>
    <dgm:cxn modelId="{560CE72D-AC95-43B8-ABD3-AB1EA25E657D}" type="presParOf" srcId="{A6A0C6CE-AFFC-4CDF-B156-93D60EF35E48}" destId="{B9C5F174-7CBC-4702-ACB5-B3B1DB433418}" srcOrd="0" destOrd="0" presId="urn:microsoft.com/office/officeart/2009/3/layout/StepUpProcess"/>
    <dgm:cxn modelId="{8DECEBBF-ECB0-49B2-8FA5-8FDE9DAAA0DF}" type="presParOf" srcId="{A6A0C6CE-AFFC-4CDF-B156-93D60EF35E48}" destId="{77376419-3C2E-442A-985B-EF43553B819C}" srcOrd="1" destOrd="0" presId="urn:microsoft.com/office/officeart/2009/3/layout/StepUpProcess"/>
    <dgm:cxn modelId="{FC8AC8F1-45C1-4E63-A94E-B45E76E2F545}" type="presParOf" srcId="{A6A0C6CE-AFFC-4CDF-B156-93D60EF35E48}" destId="{B0A9936E-A76B-409F-BBE9-1044023C259D}" srcOrd="2" destOrd="0" presId="urn:microsoft.com/office/officeart/2009/3/layout/StepUpProcess"/>
    <dgm:cxn modelId="{F55A1437-C2BE-4B6C-96DC-F83F1F6E47B1}" type="presParOf" srcId="{5A8C4FD3-74EC-4902-93CC-C99DFE4D22A3}" destId="{052A585F-9369-40E1-83D6-B0BBD154A5D7}" srcOrd="1" destOrd="0" presId="urn:microsoft.com/office/officeart/2009/3/layout/StepUpProcess"/>
    <dgm:cxn modelId="{E03447FB-FED6-41C1-A09B-414E79F93446}" type="presParOf" srcId="{052A585F-9369-40E1-83D6-B0BBD154A5D7}" destId="{1ADFB4D9-4248-4C7F-8995-2044B1A8960C}" srcOrd="0" destOrd="0" presId="urn:microsoft.com/office/officeart/2009/3/layout/StepUpProcess"/>
    <dgm:cxn modelId="{A4C6F867-31BE-4AAC-B360-DAF1C9E96968}" type="presParOf" srcId="{5A8C4FD3-74EC-4902-93CC-C99DFE4D22A3}" destId="{1E1CBF05-B305-4209-9CF1-846CC6A1CD6B}" srcOrd="2" destOrd="0" presId="urn:microsoft.com/office/officeart/2009/3/layout/StepUpProcess"/>
    <dgm:cxn modelId="{8D987D23-0502-45EF-8637-AD5A5277F27D}" type="presParOf" srcId="{1E1CBF05-B305-4209-9CF1-846CC6A1CD6B}" destId="{B598F447-F3F9-4098-B1F0-189AB3A0FB56}" srcOrd="0" destOrd="0" presId="urn:microsoft.com/office/officeart/2009/3/layout/StepUpProcess"/>
    <dgm:cxn modelId="{2C978D4A-CE57-456F-9DBD-BE7D442F493E}" type="presParOf" srcId="{1E1CBF05-B305-4209-9CF1-846CC6A1CD6B}" destId="{08830F33-A0FF-4A0C-A5FF-783895372A62}" srcOrd="1" destOrd="0" presId="urn:microsoft.com/office/officeart/2009/3/layout/StepUpProcess"/>
    <dgm:cxn modelId="{934C603F-76B3-4F20-B522-F1B29C036BBB}" type="presParOf" srcId="{1E1CBF05-B305-4209-9CF1-846CC6A1CD6B}" destId="{593C178C-695C-4EF2-9A9D-AC4700E97DCD}" srcOrd="2" destOrd="0" presId="urn:microsoft.com/office/officeart/2009/3/layout/StepUpProcess"/>
    <dgm:cxn modelId="{99CA2859-63FA-432F-B01F-E86F101986E0}" type="presParOf" srcId="{5A8C4FD3-74EC-4902-93CC-C99DFE4D22A3}" destId="{34B5FB1C-8975-4A89-A9BE-F453A4DDD1C5}" srcOrd="3" destOrd="0" presId="urn:microsoft.com/office/officeart/2009/3/layout/StepUpProcess"/>
    <dgm:cxn modelId="{9A492CAC-DDB8-43DD-BC94-C1073B27493E}" type="presParOf" srcId="{34B5FB1C-8975-4A89-A9BE-F453A4DDD1C5}" destId="{2467D83E-5020-4428-A26F-E16EF9A1EB67}" srcOrd="0" destOrd="0" presId="urn:microsoft.com/office/officeart/2009/3/layout/StepUpProcess"/>
    <dgm:cxn modelId="{E906A43E-2819-4540-B43A-6D27EF9FE50C}" type="presParOf" srcId="{5A8C4FD3-74EC-4902-93CC-C99DFE4D22A3}" destId="{314077FB-35E6-4E39-AA93-7BE2C6D904BC}" srcOrd="4" destOrd="0" presId="urn:microsoft.com/office/officeart/2009/3/layout/StepUpProcess"/>
    <dgm:cxn modelId="{2A7FDB37-100F-479E-ABAB-F3BC6662103A}" type="presParOf" srcId="{314077FB-35E6-4E39-AA93-7BE2C6D904BC}" destId="{C8881A61-519D-498A-8EEF-771FD3F81EB7}" srcOrd="0" destOrd="0" presId="urn:microsoft.com/office/officeart/2009/3/layout/StepUpProcess"/>
    <dgm:cxn modelId="{3EF604DC-AF7B-47C4-AF13-DCBB159FD492}" type="presParOf" srcId="{314077FB-35E6-4E39-AA93-7BE2C6D904BC}" destId="{C337DD2D-C550-4879-8CA2-CC8F20B628AA}" srcOrd="1" destOrd="0" presId="urn:microsoft.com/office/officeart/2009/3/layout/StepUpProcess"/>
    <dgm:cxn modelId="{01CAA554-5D88-462B-AB59-DCC9A5DD0E30}" type="presParOf" srcId="{314077FB-35E6-4E39-AA93-7BE2C6D904BC}" destId="{383804ED-6B5F-4FC9-9F15-E7CABB161577}" srcOrd="2" destOrd="0" presId="urn:microsoft.com/office/officeart/2009/3/layout/StepUpProcess"/>
    <dgm:cxn modelId="{00726F5E-87AA-4B64-AFDD-03CD5D887D00}" type="presParOf" srcId="{5A8C4FD3-74EC-4902-93CC-C99DFE4D22A3}" destId="{1A24C7FC-B837-4353-BD85-AC09E581D354}" srcOrd="5" destOrd="0" presId="urn:microsoft.com/office/officeart/2009/3/layout/StepUpProcess"/>
    <dgm:cxn modelId="{885DF26D-FA68-4569-8041-931E6A5EA5E6}" type="presParOf" srcId="{1A24C7FC-B837-4353-BD85-AC09E581D354}" destId="{8AABB775-7245-46F0-946B-D78EA964874E}" srcOrd="0" destOrd="0" presId="urn:microsoft.com/office/officeart/2009/3/layout/StepUpProcess"/>
    <dgm:cxn modelId="{085FE4F1-B8BD-4D8F-966F-5205E25AB29E}" type="presParOf" srcId="{5A8C4FD3-74EC-4902-93CC-C99DFE4D22A3}" destId="{3413503D-594C-4D10-8830-F0976904596D}" srcOrd="6" destOrd="0" presId="urn:microsoft.com/office/officeart/2009/3/layout/StepUpProcess"/>
    <dgm:cxn modelId="{682904CF-C9CC-42E8-8FD8-92E9E54E2836}" type="presParOf" srcId="{3413503D-594C-4D10-8830-F0976904596D}" destId="{D32042A9-6946-41C4-9F06-7C30B2F7C182}" srcOrd="0" destOrd="0" presId="urn:microsoft.com/office/officeart/2009/3/layout/StepUpProcess"/>
    <dgm:cxn modelId="{474B3209-E181-4045-82F6-D1BBEC6B7D95}" type="presParOf" srcId="{3413503D-594C-4D10-8830-F0976904596D}" destId="{021EC73C-611F-415B-A642-A499303F668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361C8-5B92-471B-89D9-794BD206265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D059BD05-6F01-4921-9E1A-7DAF608069C5}">
      <dgm:prSet phldrT="[Texto]"/>
      <dgm:spPr/>
      <dgm:t>
        <a:bodyPr/>
        <a:lstStyle/>
        <a:p>
          <a:r>
            <a:rPr lang="es-ES" b="1" dirty="0" smtClean="0"/>
            <a:t>Objetivos General</a:t>
          </a:r>
          <a:endParaRPr lang="es-ES" dirty="0" smtClean="0"/>
        </a:p>
      </dgm:t>
    </dgm:pt>
    <dgm:pt modelId="{279B02DF-FFF8-44C8-A4F2-263BF5FAE0ED}" type="parTrans" cxnId="{80DB3191-58AA-46FF-9A22-93AB6FCFE3B1}">
      <dgm:prSet/>
      <dgm:spPr/>
      <dgm:t>
        <a:bodyPr/>
        <a:lstStyle/>
        <a:p>
          <a:endParaRPr lang="es-ES"/>
        </a:p>
      </dgm:t>
    </dgm:pt>
    <dgm:pt modelId="{4081FBF8-428C-4BAE-95E2-35618199A08A}" type="sibTrans" cxnId="{80DB3191-58AA-46FF-9A22-93AB6FCFE3B1}">
      <dgm:prSet/>
      <dgm:spPr/>
      <dgm:t>
        <a:bodyPr/>
        <a:lstStyle/>
        <a:p>
          <a:endParaRPr lang="es-ES"/>
        </a:p>
      </dgm:t>
    </dgm:pt>
    <dgm:pt modelId="{212580E6-3B64-450B-B555-89F0CBDCF01B}">
      <dgm:prSet phldrT="[Texto]"/>
      <dgm:spPr/>
      <dgm:t>
        <a:bodyPr/>
        <a:lstStyle/>
        <a:p>
          <a:r>
            <a:rPr lang="es-ES" dirty="0" smtClean="0"/>
            <a:t>Diagnosticar el problema  ambiental del paseo ecológico</a:t>
          </a:r>
          <a:endParaRPr lang="es-ES" dirty="0"/>
        </a:p>
      </dgm:t>
    </dgm:pt>
    <dgm:pt modelId="{FD91C3BC-884F-40FD-BFB8-40DFF7FFF0F3}" type="parTrans" cxnId="{55D5B3D6-18A8-4C2B-8EEE-5F00DE9A1D40}">
      <dgm:prSet/>
      <dgm:spPr/>
      <dgm:t>
        <a:bodyPr/>
        <a:lstStyle/>
        <a:p>
          <a:endParaRPr lang="es-ES"/>
        </a:p>
      </dgm:t>
    </dgm:pt>
    <dgm:pt modelId="{9A3B91CE-1079-4213-BB69-D8CF4B925E7B}" type="sibTrans" cxnId="{55D5B3D6-18A8-4C2B-8EEE-5F00DE9A1D40}">
      <dgm:prSet/>
      <dgm:spPr/>
      <dgm:t>
        <a:bodyPr/>
        <a:lstStyle/>
        <a:p>
          <a:endParaRPr lang="es-ES"/>
        </a:p>
      </dgm:t>
    </dgm:pt>
    <dgm:pt modelId="{D8137FD7-3494-4705-AF48-27EE09BCA8A4}">
      <dgm:prSet phldrT="[Texto]"/>
      <dgm:spPr/>
      <dgm:t>
        <a:bodyPr/>
        <a:lstStyle/>
        <a:p>
          <a:r>
            <a:rPr lang="es-ES" dirty="0" smtClean="0"/>
            <a:t>mediante una encuesta  flotante </a:t>
          </a:r>
          <a:endParaRPr lang="es-ES" dirty="0"/>
        </a:p>
      </dgm:t>
    </dgm:pt>
    <dgm:pt modelId="{07877C45-506F-473B-8102-EC72EFAEF0B6}" type="parTrans" cxnId="{A032563F-87FC-43D3-AA8E-38F6C9D61567}">
      <dgm:prSet/>
      <dgm:spPr/>
      <dgm:t>
        <a:bodyPr/>
        <a:lstStyle/>
        <a:p>
          <a:endParaRPr lang="es-ES"/>
        </a:p>
      </dgm:t>
    </dgm:pt>
    <dgm:pt modelId="{AA4E320D-61B5-45B5-B3C8-A761578289A7}" type="sibTrans" cxnId="{A032563F-87FC-43D3-AA8E-38F6C9D61567}">
      <dgm:prSet/>
      <dgm:spPr/>
      <dgm:t>
        <a:bodyPr/>
        <a:lstStyle/>
        <a:p>
          <a:endParaRPr lang="es-ES"/>
        </a:p>
      </dgm:t>
    </dgm:pt>
    <dgm:pt modelId="{068ACCB6-2FAE-49AC-8679-0D92ADE540EF}">
      <dgm:prSet phldrT="[Texto]"/>
      <dgm:spPr/>
      <dgm:t>
        <a:bodyPr/>
        <a:lstStyle/>
        <a:p>
          <a:r>
            <a:rPr lang="es-ES" dirty="0" smtClean="0"/>
            <a:t>finalidad de contribuir con ecosistema del sector</a:t>
          </a:r>
          <a:endParaRPr lang="es-ES" dirty="0"/>
        </a:p>
      </dgm:t>
    </dgm:pt>
    <dgm:pt modelId="{045B999D-26CE-4670-BEC6-E0D71986AE22}" type="parTrans" cxnId="{647B9ED8-E352-42D5-AF62-26E8D24D055B}">
      <dgm:prSet/>
      <dgm:spPr/>
      <dgm:t>
        <a:bodyPr/>
        <a:lstStyle/>
        <a:p>
          <a:endParaRPr lang="es-ES"/>
        </a:p>
      </dgm:t>
    </dgm:pt>
    <dgm:pt modelId="{5945C6FE-21AC-4F42-AF55-8EC24A498788}" type="sibTrans" cxnId="{647B9ED8-E352-42D5-AF62-26E8D24D055B}">
      <dgm:prSet/>
      <dgm:spPr/>
      <dgm:t>
        <a:bodyPr/>
        <a:lstStyle/>
        <a:p>
          <a:endParaRPr lang="es-ES"/>
        </a:p>
      </dgm:t>
    </dgm:pt>
    <dgm:pt modelId="{98BC209B-B4FF-406B-88A5-01663C85A633}" type="pres">
      <dgm:prSet presAssocID="{596361C8-5B92-471B-89D9-794BD206265F}" presName="Name0" presStyleCnt="0">
        <dgm:presLayoutVars>
          <dgm:dir/>
          <dgm:resizeHandles val="exact"/>
        </dgm:presLayoutVars>
      </dgm:prSet>
      <dgm:spPr/>
      <dgm:t>
        <a:bodyPr/>
        <a:lstStyle/>
        <a:p>
          <a:endParaRPr lang="es-ES"/>
        </a:p>
      </dgm:t>
    </dgm:pt>
    <dgm:pt modelId="{0B389622-284F-4611-B85F-B4BF4DBB601B}" type="pres">
      <dgm:prSet presAssocID="{596361C8-5B92-471B-89D9-794BD206265F}" presName="cycle" presStyleCnt="0"/>
      <dgm:spPr/>
    </dgm:pt>
    <dgm:pt modelId="{1D11788A-C2CA-4E01-9BDB-38FDA4A5F4F7}" type="pres">
      <dgm:prSet presAssocID="{D059BD05-6F01-4921-9E1A-7DAF608069C5}" presName="nodeFirstNode" presStyleLbl="node1" presStyleIdx="0" presStyleCnt="4">
        <dgm:presLayoutVars>
          <dgm:bulletEnabled val="1"/>
        </dgm:presLayoutVars>
      </dgm:prSet>
      <dgm:spPr/>
      <dgm:t>
        <a:bodyPr/>
        <a:lstStyle/>
        <a:p>
          <a:endParaRPr lang="es-ES"/>
        </a:p>
      </dgm:t>
    </dgm:pt>
    <dgm:pt modelId="{C043BD66-C5B8-452F-A518-6262C9ED127D}" type="pres">
      <dgm:prSet presAssocID="{4081FBF8-428C-4BAE-95E2-35618199A08A}" presName="sibTransFirstNode" presStyleLbl="bgShp" presStyleIdx="0" presStyleCnt="1"/>
      <dgm:spPr/>
      <dgm:t>
        <a:bodyPr/>
        <a:lstStyle/>
        <a:p>
          <a:endParaRPr lang="es-ES"/>
        </a:p>
      </dgm:t>
    </dgm:pt>
    <dgm:pt modelId="{EB869AB3-6049-43EE-8341-E4515E084F9B}" type="pres">
      <dgm:prSet presAssocID="{212580E6-3B64-450B-B555-89F0CBDCF01B}" presName="nodeFollowingNodes" presStyleLbl="node1" presStyleIdx="1" presStyleCnt="4">
        <dgm:presLayoutVars>
          <dgm:bulletEnabled val="1"/>
        </dgm:presLayoutVars>
      </dgm:prSet>
      <dgm:spPr/>
      <dgm:t>
        <a:bodyPr/>
        <a:lstStyle/>
        <a:p>
          <a:endParaRPr lang="es-ES"/>
        </a:p>
      </dgm:t>
    </dgm:pt>
    <dgm:pt modelId="{BB3F6334-8102-4A2B-A324-87D948D5FE8D}" type="pres">
      <dgm:prSet presAssocID="{D8137FD7-3494-4705-AF48-27EE09BCA8A4}" presName="nodeFollowingNodes" presStyleLbl="node1" presStyleIdx="2" presStyleCnt="4">
        <dgm:presLayoutVars>
          <dgm:bulletEnabled val="1"/>
        </dgm:presLayoutVars>
      </dgm:prSet>
      <dgm:spPr/>
      <dgm:t>
        <a:bodyPr/>
        <a:lstStyle/>
        <a:p>
          <a:endParaRPr lang="es-ES"/>
        </a:p>
      </dgm:t>
    </dgm:pt>
    <dgm:pt modelId="{47AF61A7-13F7-4D02-8C19-D2718311A5B1}" type="pres">
      <dgm:prSet presAssocID="{068ACCB6-2FAE-49AC-8679-0D92ADE540EF}" presName="nodeFollowingNodes" presStyleLbl="node1" presStyleIdx="3" presStyleCnt="4">
        <dgm:presLayoutVars>
          <dgm:bulletEnabled val="1"/>
        </dgm:presLayoutVars>
      </dgm:prSet>
      <dgm:spPr/>
      <dgm:t>
        <a:bodyPr/>
        <a:lstStyle/>
        <a:p>
          <a:endParaRPr lang="es-ES"/>
        </a:p>
      </dgm:t>
    </dgm:pt>
  </dgm:ptLst>
  <dgm:cxnLst>
    <dgm:cxn modelId="{FE1EF166-412D-48C0-8912-367EB1DED1CE}" type="presOf" srcId="{068ACCB6-2FAE-49AC-8679-0D92ADE540EF}" destId="{47AF61A7-13F7-4D02-8C19-D2718311A5B1}" srcOrd="0" destOrd="0" presId="urn:microsoft.com/office/officeart/2005/8/layout/cycle3"/>
    <dgm:cxn modelId="{6DF130BE-5617-49A0-A16E-F773D7168ED8}" type="presOf" srcId="{596361C8-5B92-471B-89D9-794BD206265F}" destId="{98BC209B-B4FF-406B-88A5-01663C85A633}" srcOrd="0" destOrd="0" presId="urn:microsoft.com/office/officeart/2005/8/layout/cycle3"/>
    <dgm:cxn modelId="{647B9ED8-E352-42D5-AF62-26E8D24D055B}" srcId="{596361C8-5B92-471B-89D9-794BD206265F}" destId="{068ACCB6-2FAE-49AC-8679-0D92ADE540EF}" srcOrd="3" destOrd="0" parTransId="{045B999D-26CE-4670-BEC6-E0D71986AE22}" sibTransId="{5945C6FE-21AC-4F42-AF55-8EC24A498788}"/>
    <dgm:cxn modelId="{E6C14F39-56CB-44EF-B001-774A2C7C9E8F}" type="presOf" srcId="{212580E6-3B64-450B-B555-89F0CBDCF01B}" destId="{EB869AB3-6049-43EE-8341-E4515E084F9B}" srcOrd="0" destOrd="0" presId="urn:microsoft.com/office/officeart/2005/8/layout/cycle3"/>
    <dgm:cxn modelId="{B4FACF9F-7DF9-4926-890B-0C64D631EC49}" type="presOf" srcId="{D059BD05-6F01-4921-9E1A-7DAF608069C5}" destId="{1D11788A-C2CA-4E01-9BDB-38FDA4A5F4F7}" srcOrd="0" destOrd="0" presId="urn:microsoft.com/office/officeart/2005/8/layout/cycle3"/>
    <dgm:cxn modelId="{80DB3191-58AA-46FF-9A22-93AB6FCFE3B1}" srcId="{596361C8-5B92-471B-89D9-794BD206265F}" destId="{D059BD05-6F01-4921-9E1A-7DAF608069C5}" srcOrd="0" destOrd="0" parTransId="{279B02DF-FFF8-44C8-A4F2-263BF5FAE0ED}" sibTransId="{4081FBF8-428C-4BAE-95E2-35618199A08A}"/>
    <dgm:cxn modelId="{255DDE07-5F7C-4CF5-8DB0-1089C3E4ED32}" type="presOf" srcId="{D8137FD7-3494-4705-AF48-27EE09BCA8A4}" destId="{BB3F6334-8102-4A2B-A324-87D948D5FE8D}" srcOrd="0" destOrd="0" presId="urn:microsoft.com/office/officeart/2005/8/layout/cycle3"/>
    <dgm:cxn modelId="{55D5B3D6-18A8-4C2B-8EEE-5F00DE9A1D40}" srcId="{596361C8-5B92-471B-89D9-794BD206265F}" destId="{212580E6-3B64-450B-B555-89F0CBDCF01B}" srcOrd="1" destOrd="0" parTransId="{FD91C3BC-884F-40FD-BFB8-40DFF7FFF0F3}" sibTransId="{9A3B91CE-1079-4213-BB69-D8CF4B925E7B}"/>
    <dgm:cxn modelId="{A032563F-87FC-43D3-AA8E-38F6C9D61567}" srcId="{596361C8-5B92-471B-89D9-794BD206265F}" destId="{D8137FD7-3494-4705-AF48-27EE09BCA8A4}" srcOrd="2" destOrd="0" parTransId="{07877C45-506F-473B-8102-EC72EFAEF0B6}" sibTransId="{AA4E320D-61B5-45B5-B3C8-A761578289A7}"/>
    <dgm:cxn modelId="{6566AC55-650D-4415-ADC1-2F55E61D6718}" type="presOf" srcId="{4081FBF8-428C-4BAE-95E2-35618199A08A}" destId="{C043BD66-C5B8-452F-A518-6262C9ED127D}" srcOrd="0" destOrd="0" presId="urn:microsoft.com/office/officeart/2005/8/layout/cycle3"/>
    <dgm:cxn modelId="{F34D079A-C89C-4EA3-8CA3-E221919A7C8E}" type="presParOf" srcId="{98BC209B-B4FF-406B-88A5-01663C85A633}" destId="{0B389622-284F-4611-B85F-B4BF4DBB601B}" srcOrd="0" destOrd="0" presId="urn:microsoft.com/office/officeart/2005/8/layout/cycle3"/>
    <dgm:cxn modelId="{E5B2CB49-AEBF-4822-B93D-47BE821F08BD}" type="presParOf" srcId="{0B389622-284F-4611-B85F-B4BF4DBB601B}" destId="{1D11788A-C2CA-4E01-9BDB-38FDA4A5F4F7}" srcOrd="0" destOrd="0" presId="urn:microsoft.com/office/officeart/2005/8/layout/cycle3"/>
    <dgm:cxn modelId="{94C13E0F-C3C7-47C1-B51E-EF0D13EB4A97}" type="presParOf" srcId="{0B389622-284F-4611-B85F-B4BF4DBB601B}" destId="{C043BD66-C5B8-452F-A518-6262C9ED127D}" srcOrd="1" destOrd="0" presId="urn:microsoft.com/office/officeart/2005/8/layout/cycle3"/>
    <dgm:cxn modelId="{65C14F22-DD35-4E08-8D6D-AF5732156AB3}" type="presParOf" srcId="{0B389622-284F-4611-B85F-B4BF4DBB601B}" destId="{EB869AB3-6049-43EE-8341-E4515E084F9B}" srcOrd="2" destOrd="0" presId="urn:microsoft.com/office/officeart/2005/8/layout/cycle3"/>
    <dgm:cxn modelId="{BDECBA78-AD34-44A4-B0AB-61A05D9E840E}" type="presParOf" srcId="{0B389622-284F-4611-B85F-B4BF4DBB601B}" destId="{BB3F6334-8102-4A2B-A324-87D948D5FE8D}" srcOrd="3" destOrd="0" presId="urn:microsoft.com/office/officeart/2005/8/layout/cycle3"/>
    <dgm:cxn modelId="{637B6E45-27F4-4FA3-B8A4-FC05501C7283}" type="presParOf" srcId="{0B389622-284F-4611-B85F-B4BF4DBB601B}" destId="{47AF61A7-13F7-4D02-8C19-D2718311A5B1}"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361C8-5B92-471B-89D9-794BD206265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D059BD05-6F01-4921-9E1A-7DAF608069C5}">
      <dgm:prSet phldrT="[Texto]"/>
      <dgm:spPr/>
      <dgm:t>
        <a:bodyPr/>
        <a:lstStyle/>
        <a:p>
          <a:r>
            <a:rPr lang="es-ES" b="1" dirty="0" smtClean="0"/>
            <a:t>Objetivos  Específico</a:t>
          </a:r>
          <a:endParaRPr lang="es-ES" dirty="0" smtClean="0"/>
        </a:p>
      </dgm:t>
    </dgm:pt>
    <dgm:pt modelId="{279B02DF-FFF8-44C8-A4F2-263BF5FAE0ED}" type="parTrans" cxnId="{80DB3191-58AA-46FF-9A22-93AB6FCFE3B1}">
      <dgm:prSet/>
      <dgm:spPr/>
      <dgm:t>
        <a:bodyPr/>
        <a:lstStyle/>
        <a:p>
          <a:endParaRPr lang="es-ES"/>
        </a:p>
      </dgm:t>
    </dgm:pt>
    <dgm:pt modelId="{4081FBF8-428C-4BAE-95E2-35618199A08A}" type="sibTrans" cxnId="{80DB3191-58AA-46FF-9A22-93AB6FCFE3B1}">
      <dgm:prSet/>
      <dgm:spPr/>
      <dgm:t>
        <a:bodyPr/>
        <a:lstStyle/>
        <a:p>
          <a:endParaRPr lang="es-ES"/>
        </a:p>
      </dgm:t>
    </dgm:pt>
    <dgm:pt modelId="{212580E6-3B64-450B-B555-89F0CBDCF01B}">
      <dgm:prSet phldrT="[Texto]"/>
      <dgm:spPr/>
      <dgm:t>
        <a:bodyPr/>
        <a:lstStyle/>
        <a:p>
          <a:r>
            <a:rPr lang="es-ES" dirty="0" smtClean="0"/>
            <a:t>Establecer las características de los problemas ambientales</a:t>
          </a:r>
          <a:endParaRPr lang="es-ES" dirty="0"/>
        </a:p>
      </dgm:t>
    </dgm:pt>
    <dgm:pt modelId="{FD91C3BC-884F-40FD-BFB8-40DFF7FFF0F3}" type="parTrans" cxnId="{55D5B3D6-18A8-4C2B-8EEE-5F00DE9A1D40}">
      <dgm:prSet/>
      <dgm:spPr/>
      <dgm:t>
        <a:bodyPr/>
        <a:lstStyle/>
        <a:p>
          <a:endParaRPr lang="es-ES"/>
        </a:p>
      </dgm:t>
    </dgm:pt>
    <dgm:pt modelId="{9A3B91CE-1079-4213-BB69-D8CF4B925E7B}" type="sibTrans" cxnId="{55D5B3D6-18A8-4C2B-8EEE-5F00DE9A1D40}">
      <dgm:prSet/>
      <dgm:spPr/>
      <dgm:t>
        <a:bodyPr/>
        <a:lstStyle/>
        <a:p>
          <a:endParaRPr lang="es-ES"/>
        </a:p>
      </dgm:t>
    </dgm:pt>
    <dgm:pt modelId="{068ACCB6-2FAE-49AC-8679-0D92ADE540EF}">
      <dgm:prSet phldrT="[Texto]"/>
      <dgm:spPr/>
      <dgm:t>
        <a:bodyPr/>
        <a:lstStyle/>
        <a:p>
          <a:r>
            <a:rPr lang="es-ES" dirty="0" smtClean="0"/>
            <a:t>Proponer una alternativa de solución al problema planteado</a:t>
          </a:r>
          <a:endParaRPr lang="es-ES" dirty="0"/>
        </a:p>
      </dgm:t>
    </dgm:pt>
    <dgm:pt modelId="{045B999D-26CE-4670-BEC6-E0D71986AE22}" type="parTrans" cxnId="{647B9ED8-E352-42D5-AF62-26E8D24D055B}">
      <dgm:prSet/>
      <dgm:spPr/>
      <dgm:t>
        <a:bodyPr/>
        <a:lstStyle/>
        <a:p>
          <a:endParaRPr lang="es-ES"/>
        </a:p>
      </dgm:t>
    </dgm:pt>
    <dgm:pt modelId="{5945C6FE-21AC-4F42-AF55-8EC24A498788}" type="sibTrans" cxnId="{647B9ED8-E352-42D5-AF62-26E8D24D055B}">
      <dgm:prSet/>
      <dgm:spPr/>
      <dgm:t>
        <a:bodyPr/>
        <a:lstStyle/>
        <a:p>
          <a:endParaRPr lang="es-ES"/>
        </a:p>
      </dgm:t>
    </dgm:pt>
    <dgm:pt modelId="{0F9E0F78-0ECC-46AA-9CD3-E42290397CE8}">
      <dgm:prSet/>
      <dgm:spPr/>
      <dgm:t>
        <a:bodyPr/>
        <a:lstStyle/>
        <a:p>
          <a:r>
            <a:rPr lang="es-ES" smtClean="0"/>
            <a:t>Identificar los problemas  ambientales de mayor importancia en el paseo ecológico </a:t>
          </a:r>
          <a:endParaRPr lang="es-ES"/>
        </a:p>
      </dgm:t>
    </dgm:pt>
    <dgm:pt modelId="{88F77143-BA4E-46ED-8674-77B2FC4E51F1}" type="parTrans" cxnId="{E8E05405-12DB-4DE4-92C2-3275EF8A5091}">
      <dgm:prSet/>
      <dgm:spPr/>
      <dgm:t>
        <a:bodyPr/>
        <a:lstStyle/>
        <a:p>
          <a:endParaRPr lang="es-ES"/>
        </a:p>
      </dgm:t>
    </dgm:pt>
    <dgm:pt modelId="{F260C2BD-C159-4317-BAAF-22279747FEAA}" type="sibTrans" cxnId="{E8E05405-12DB-4DE4-92C2-3275EF8A5091}">
      <dgm:prSet/>
      <dgm:spPr/>
      <dgm:t>
        <a:bodyPr/>
        <a:lstStyle/>
        <a:p>
          <a:endParaRPr lang="es-ES"/>
        </a:p>
      </dgm:t>
    </dgm:pt>
    <dgm:pt modelId="{98BC209B-B4FF-406B-88A5-01663C85A633}" type="pres">
      <dgm:prSet presAssocID="{596361C8-5B92-471B-89D9-794BD206265F}" presName="Name0" presStyleCnt="0">
        <dgm:presLayoutVars>
          <dgm:dir/>
          <dgm:resizeHandles val="exact"/>
        </dgm:presLayoutVars>
      </dgm:prSet>
      <dgm:spPr/>
      <dgm:t>
        <a:bodyPr/>
        <a:lstStyle/>
        <a:p>
          <a:endParaRPr lang="es-ES"/>
        </a:p>
      </dgm:t>
    </dgm:pt>
    <dgm:pt modelId="{0B389622-284F-4611-B85F-B4BF4DBB601B}" type="pres">
      <dgm:prSet presAssocID="{596361C8-5B92-471B-89D9-794BD206265F}" presName="cycle" presStyleCnt="0"/>
      <dgm:spPr/>
    </dgm:pt>
    <dgm:pt modelId="{1D11788A-C2CA-4E01-9BDB-38FDA4A5F4F7}" type="pres">
      <dgm:prSet presAssocID="{D059BD05-6F01-4921-9E1A-7DAF608069C5}" presName="nodeFirstNode" presStyleLbl="node1" presStyleIdx="0" presStyleCnt="4">
        <dgm:presLayoutVars>
          <dgm:bulletEnabled val="1"/>
        </dgm:presLayoutVars>
      </dgm:prSet>
      <dgm:spPr/>
      <dgm:t>
        <a:bodyPr/>
        <a:lstStyle/>
        <a:p>
          <a:endParaRPr lang="es-ES"/>
        </a:p>
      </dgm:t>
    </dgm:pt>
    <dgm:pt modelId="{C043BD66-C5B8-452F-A518-6262C9ED127D}" type="pres">
      <dgm:prSet presAssocID="{4081FBF8-428C-4BAE-95E2-35618199A08A}" presName="sibTransFirstNode" presStyleLbl="bgShp" presStyleIdx="0" presStyleCnt="1" custFlipVert="0" custFlipHor="1" custScaleX="22797" custScaleY="6613" custLinFactNeighborX="63966" custLinFactNeighborY="-38848"/>
      <dgm:spPr/>
      <dgm:t>
        <a:bodyPr/>
        <a:lstStyle/>
        <a:p>
          <a:endParaRPr lang="es-ES"/>
        </a:p>
      </dgm:t>
    </dgm:pt>
    <dgm:pt modelId="{EB869AB3-6049-43EE-8341-E4515E084F9B}" type="pres">
      <dgm:prSet presAssocID="{212580E6-3B64-450B-B555-89F0CBDCF01B}" presName="nodeFollowingNodes" presStyleLbl="node1" presStyleIdx="1" presStyleCnt="4">
        <dgm:presLayoutVars>
          <dgm:bulletEnabled val="1"/>
        </dgm:presLayoutVars>
      </dgm:prSet>
      <dgm:spPr/>
      <dgm:t>
        <a:bodyPr/>
        <a:lstStyle/>
        <a:p>
          <a:endParaRPr lang="es-ES"/>
        </a:p>
      </dgm:t>
    </dgm:pt>
    <dgm:pt modelId="{FE9B696D-38C0-46E6-9D40-DD50E41DDD80}" type="pres">
      <dgm:prSet presAssocID="{0F9E0F78-0ECC-46AA-9CD3-E42290397CE8}" presName="nodeFollowingNodes" presStyleLbl="node1" presStyleIdx="2" presStyleCnt="4">
        <dgm:presLayoutVars>
          <dgm:bulletEnabled val="1"/>
        </dgm:presLayoutVars>
      </dgm:prSet>
      <dgm:spPr/>
      <dgm:t>
        <a:bodyPr/>
        <a:lstStyle/>
        <a:p>
          <a:endParaRPr lang="es-ES"/>
        </a:p>
      </dgm:t>
    </dgm:pt>
    <dgm:pt modelId="{47AF61A7-13F7-4D02-8C19-D2718311A5B1}" type="pres">
      <dgm:prSet presAssocID="{068ACCB6-2FAE-49AC-8679-0D92ADE540EF}" presName="nodeFollowingNodes" presStyleLbl="node1" presStyleIdx="3" presStyleCnt="4">
        <dgm:presLayoutVars>
          <dgm:bulletEnabled val="1"/>
        </dgm:presLayoutVars>
      </dgm:prSet>
      <dgm:spPr/>
      <dgm:t>
        <a:bodyPr/>
        <a:lstStyle/>
        <a:p>
          <a:endParaRPr lang="es-ES"/>
        </a:p>
      </dgm:t>
    </dgm:pt>
  </dgm:ptLst>
  <dgm:cxnLst>
    <dgm:cxn modelId="{2EA5FAB7-E5D4-4F10-A0A3-C2A4A974C9FE}" type="presOf" srcId="{4081FBF8-428C-4BAE-95E2-35618199A08A}" destId="{C043BD66-C5B8-452F-A518-6262C9ED127D}" srcOrd="0" destOrd="0" presId="urn:microsoft.com/office/officeart/2005/8/layout/cycle3"/>
    <dgm:cxn modelId="{647B9ED8-E352-42D5-AF62-26E8D24D055B}" srcId="{596361C8-5B92-471B-89D9-794BD206265F}" destId="{068ACCB6-2FAE-49AC-8679-0D92ADE540EF}" srcOrd="3" destOrd="0" parTransId="{045B999D-26CE-4670-BEC6-E0D71986AE22}" sibTransId="{5945C6FE-21AC-4F42-AF55-8EC24A498788}"/>
    <dgm:cxn modelId="{4CDF2EE0-07B1-4D08-BD56-3518D88B2EAB}" type="presOf" srcId="{D059BD05-6F01-4921-9E1A-7DAF608069C5}" destId="{1D11788A-C2CA-4E01-9BDB-38FDA4A5F4F7}" srcOrd="0" destOrd="0" presId="urn:microsoft.com/office/officeart/2005/8/layout/cycle3"/>
    <dgm:cxn modelId="{548F520D-A034-41CE-9168-FE4A3BA3117B}" type="presOf" srcId="{212580E6-3B64-450B-B555-89F0CBDCF01B}" destId="{EB869AB3-6049-43EE-8341-E4515E084F9B}" srcOrd="0" destOrd="0" presId="urn:microsoft.com/office/officeart/2005/8/layout/cycle3"/>
    <dgm:cxn modelId="{80DE00AD-8869-48F3-9B99-C5780142AC1F}" type="presOf" srcId="{0F9E0F78-0ECC-46AA-9CD3-E42290397CE8}" destId="{FE9B696D-38C0-46E6-9D40-DD50E41DDD80}" srcOrd="0" destOrd="0" presId="urn:microsoft.com/office/officeart/2005/8/layout/cycle3"/>
    <dgm:cxn modelId="{80DB3191-58AA-46FF-9A22-93AB6FCFE3B1}" srcId="{596361C8-5B92-471B-89D9-794BD206265F}" destId="{D059BD05-6F01-4921-9E1A-7DAF608069C5}" srcOrd="0" destOrd="0" parTransId="{279B02DF-FFF8-44C8-A4F2-263BF5FAE0ED}" sibTransId="{4081FBF8-428C-4BAE-95E2-35618199A08A}"/>
    <dgm:cxn modelId="{55D5B3D6-18A8-4C2B-8EEE-5F00DE9A1D40}" srcId="{596361C8-5B92-471B-89D9-794BD206265F}" destId="{212580E6-3B64-450B-B555-89F0CBDCF01B}" srcOrd="1" destOrd="0" parTransId="{FD91C3BC-884F-40FD-BFB8-40DFF7FFF0F3}" sibTransId="{9A3B91CE-1079-4213-BB69-D8CF4B925E7B}"/>
    <dgm:cxn modelId="{E8E05405-12DB-4DE4-92C2-3275EF8A5091}" srcId="{596361C8-5B92-471B-89D9-794BD206265F}" destId="{0F9E0F78-0ECC-46AA-9CD3-E42290397CE8}" srcOrd="2" destOrd="0" parTransId="{88F77143-BA4E-46ED-8674-77B2FC4E51F1}" sibTransId="{F260C2BD-C159-4317-BAAF-22279747FEAA}"/>
    <dgm:cxn modelId="{8199D5E1-1E17-4431-876F-9F723BA42C99}" type="presOf" srcId="{068ACCB6-2FAE-49AC-8679-0D92ADE540EF}" destId="{47AF61A7-13F7-4D02-8C19-D2718311A5B1}" srcOrd="0" destOrd="0" presId="urn:microsoft.com/office/officeart/2005/8/layout/cycle3"/>
    <dgm:cxn modelId="{23E79901-4118-47B1-AE2F-36630040A4BC}" type="presOf" srcId="{596361C8-5B92-471B-89D9-794BD206265F}" destId="{98BC209B-B4FF-406B-88A5-01663C85A633}" srcOrd="0" destOrd="0" presId="urn:microsoft.com/office/officeart/2005/8/layout/cycle3"/>
    <dgm:cxn modelId="{AC7518E7-D07D-44AE-A764-8EC69E2F9418}" type="presParOf" srcId="{98BC209B-B4FF-406B-88A5-01663C85A633}" destId="{0B389622-284F-4611-B85F-B4BF4DBB601B}" srcOrd="0" destOrd="0" presId="urn:microsoft.com/office/officeart/2005/8/layout/cycle3"/>
    <dgm:cxn modelId="{CA0DD462-8286-4F7B-8FD5-803718B1B06E}" type="presParOf" srcId="{0B389622-284F-4611-B85F-B4BF4DBB601B}" destId="{1D11788A-C2CA-4E01-9BDB-38FDA4A5F4F7}" srcOrd="0" destOrd="0" presId="urn:microsoft.com/office/officeart/2005/8/layout/cycle3"/>
    <dgm:cxn modelId="{6D88034B-B403-4837-AB57-772FDB6B8781}" type="presParOf" srcId="{0B389622-284F-4611-B85F-B4BF4DBB601B}" destId="{C043BD66-C5B8-452F-A518-6262C9ED127D}" srcOrd="1" destOrd="0" presId="urn:microsoft.com/office/officeart/2005/8/layout/cycle3"/>
    <dgm:cxn modelId="{18CDCB10-FF9C-441C-ACC7-66F02BE455D6}" type="presParOf" srcId="{0B389622-284F-4611-B85F-B4BF4DBB601B}" destId="{EB869AB3-6049-43EE-8341-E4515E084F9B}" srcOrd="2" destOrd="0" presId="urn:microsoft.com/office/officeart/2005/8/layout/cycle3"/>
    <dgm:cxn modelId="{A3F5DC13-C1E9-4F86-BF15-2DF41F1D9832}" type="presParOf" srcId="{0B389622-284F-4611-B85F-B4BF4DBB601B}" destId="{FE9B696D-38C0-46E6-9D40-DD50E41DDD80}" srcOrd="3" destOrd="0" presId="urn:microsoft.com/office/officeart/2005/8/layout/cycle3"/>
    <dgm:cxn modelId="{DFEDE5EE-3F93-4570-9AD4-1BC65CA35325}" type="presParOf" srcId="{0B389622-284F-4611-B85F-B4BF4DBB601B}" destId="{47AF61A7-13F7-4D02-8C19-D2718311A5B1}"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26666-1949-4FA6-97FC-C8F0CA90103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7428743F-D7D2-4EC7-910A-61DA6DF4C362}">
      <dgm:prSet phldrT="[Texto]"/>
      <dgm:spPr/>
      <dgm:t>
        <a:bodyPr/>
        <a:lstStyle/>
        <a:p>
          <a:r>
            <a:rPr lang="es-ES" dirty="0" smtClean="0"/>
            <a:t>Ubicación geográfica del paseo ecológico</a:t>
          </a:r>
          <a:endParaRPr lang="es-ES" dirty="0"/>
        </a:p>
      </dgm:t>
    </dgm:pt>
    <dgm:pt modelId="{187CCD85-6324-4C10-9A6A-B749D22EB60E}" type="parTrans" cxnId="{92D4EEA0-1CAD-483E-8EE4-0AACAA51E19F}">
      <dgm:prSet/>
      <dgm:spPr/>
      <dgm:t>
        <a:bodyPr/>
        <a:lstStyle/>
        <a:p>
          <a:endParaRPr lang="es-ES"/>
        </a:p>
      </dgm:t>
    </dgm:pt>
    <dgm:pt modelId="{EA6F62D7-5979-464E-BAFB-51A89A3DC03D}" type="sibTrans" cxnId="{92D4EEA0-1CAD-483E-8EE4-0AACAA51E19F}">
      <dgm:prSet/>
      <dgm:spPr/>
      <dgm:t>
        <a:bodyPr/>
        <a:lstStyle/>
        <a:p>
          <a:endParaRPr lang="es-ES"/>
        </a:p>
      </dgm:t>
    </dgm:pt>
    <dgm:pt modelId="{50ED3190-3964-45CF-9273-ED24F522BFD3}">
      <dgm:prSet phldrT="[Texto]"/>
      <dgm:spPr/>
      <dgm:t>
        <a:bodyPr/>
        <a:lstStyle/>
        <a:p>
          <a:r>
            <a:rPr lang="es-ES" dirty="0" smtClean="0"/>
            <a:t>Contribución del paseo ecológico con la ciudad</a:t>
          </a:r>
          <a:endParaRPr lang="es-ES" dirty="0"/>
        </a:p>
      </dgm:t>
    </dgm:pt>
    <dgm:pt modelId="{DF325A38-9A07-4339-BB96-DB682B891B1E}" type="parTrans" cxnId="{E830D570-4AF2-41D4-9C35-DEE746AF86BD}">
      <dgm:prSet/>
      <dgm:spPr/>
      <dgm:t>
        <a:bodyPr/>
        <a:lstStyle/>
        <a:p>
          <a:endParaRPr lang="es-ES"/>
        </a:p>
      </dgm:t>
    </dgm:pt>
    <dgm:pt modelId="{C79E89B1-792A-467F-ACE4-1913685B1B63}" type="sibTrans" cxnId="{E830D570-4AF2-41D4-9C35-DEE746AF86BD}">
      <dgm:prSet/>
      <dgm:spPr/>
      <dgm:t>
        <a:bodyPr/>
        <a:lstStyle/>
        <a:p>
          <a:endParaRPr lang="es-ES"/>
        </a:p>
      </dgm:t>
    </dgm:pt>
    <dgm:pt modelId="{57EC86BA-AA5B-4567-9B8B-F207FEB26487}">
      <dgm:prSet phldrT="[Texto]"/>
      <dgm:spPr/>
      <dgm:t>
        <a:bodyPr/>
        <a:lstStyle/>
        <a:p>
          <a:r>
            <a:rPr lang="es-ES" dirty="0" smtClean="0"/>
            <a:t>Comparación  con otros espacios verdes</a:t>
          </a:r>
          <a:endParaRPr lang="es-ES" dirty="0"/>
        </a:p>
      </dgm:t>
    </dgm:pt>
    <dgm:pt modelId="{1CF525B3-4C91-4FE3-B625-B9D931E67B6D}" type="parTrans" cxnId="{42EDA629-BCBE-4D77-8568-137ADCA21225}">
      <dgm:prSet/>
      <dgm:spPr/>
      <dgm:t>
        <a:bodyPr/>
        <a:lstStyle/>
        <a:p>
          <a:endParaRPr lang="es-ES"/>
        </a:p>
      </dgm:t>
    </dgm:pt>
    <dgm:pt modelId="{2ED5068C-FCF9-4D8A-ABB7-26531110ECE7}" type="sibTrans" cxnId="{42EDA629-BCBE-4D77-8568-137ADCA21225}">
      <dgm:prSet/>
      <dgm:spPr/>
      <dgm:t>
        <a:bodyPr/>
        <a:lstStyle/>
        <a:p>
          <a:endParaRPr lang="es-ES"/>
        </a:p>
      </dgm:t>
    </dgm:pt>
    <dgm:pt modelId="{FCBD3156-9207-42B7-AC03-B4AEFE106F7F}" type="pres">
      <dgm:prSet presAssocID="{7D026666-1949-4FA6-97FC-C8F0CA901031}" presName="Name0" presStyleCnt="0">
        <dgm:presLayoutVars>
          <dgm:chMax val="7"/>
          <dgm:chPref val="7"/>
          <dgm:dir/>
          <dgm:animLvl val="lvl"/>
        </dgm:presLayoutVars>
      </dgm:prSet>
      <dgm:spPr/>
      <dgm:t>
        <a:bodyPr/>
        <a:lstStyle/>
        <a:p>
          <a:endParaRPr lang="es-ES"/>
        </a:p>
      </dgm:t>
    </dgm:pt>
    <dgm:pt modelId="{C5DECFC9-75DD-47DE-8E88-2BB1518A71C7}" type="pres">
      <dgm:prSet presAssocID="{7428743F-D7D2-4EC7-910A-61DA6DF4C362}" presName="Accent1" presStyleCnt="0"/>
      <dgm:spPr/>
    </dgm:pt>
    <dgm:pt modelId="{80D71C97-8550-4EBE-B70F-AAFD7022C2EB}" type="pres">
      <dgm:prSet presAssocID="{7428743F-D7D2-4EC7-910A-61DA6DF4C362}" presName="Accent" presStyleLbl="node1" presStyleIdx="0" presStyleCnt="3" custLinFactNeighborX="1772"/>
      <dgm:spPr/>
    </dgm:pt>
    <dgm:pt modelId="{F2C398B5-C370-485A-9CCF-D47AD3AE6A66}" type="pres">
      <dgm:prSet presAssocID="{7428743F-D7D2-4EC7-910A-61DA6DF4C362}" presName="Parent1" presStyleLbl="revTx" presStyleIdx="0" presStyleCnt="3">
        <dgm:presLayoutVars>
          <dgm:chMax val="1"/>
          <dgm:chPref val="1"/>
          <dgm:bulletEnabled val="1"/>
        </dgm:presLayoutVars>
      </dgm:prSet>
      <dgm:spPr/>
      <dgm:t>
        <a:bodyPr/>
        <a:lstStyle/>
        <a:p>
          <a:endParaRPr lang="es-ES"/>
        </a:p>
      </dgm:t>
    </dgm:pt>
    <dgm:pt modelId="{71196385-ECDB-49F8-A326-2DDB4CD605DC}" type="pres">
      <dgm:prSet presAssocID="{50ED3190-3964-45CF-9273-ED24F522BFD3}" presName="Accent2" presStyleCnt="0"/>
      <dgm:spPr/>
    </dgm:pt>
    <dgm:pt modelId="{24F787BA-3780-44A2-B5E6-1F4C8B746421}" type="pres">
      <dgm:prSet presAssocID="{50ED3190-3964-45CF-9273-ED24F522BFD3}" presName="Accent" presStyleLbl="node1" presStyleIdx="1" presStyleCnt="3"/>
      <dgm:spPr/>
    </dgm:pt>
    <dgm:pt modelId="{D51994E0-C445-4D60-B44E-770C9B88443C}" type="pres">
      <dgm:prSet presAssocID="{50ED3190-3964-45CF-9273-ED24F522BFD3}" presName="Parent2" presStyleLbl="revTx" presStyleIdx="1" presStyleCnt="3">
        <dgm:presLayoutVars>
          <dgm:chMax val="1"/>
          <dgm:chPref val="1"/>
          <dgm:bulletEnabled val="1"/>
        </dgm:presLayoutVars>
      </dgm:prSet>
      <dgm:spPr/>
      <dgm:t>
        <a:bodyPr/>
        <a:lstStyle/>
        <a:p>
          <a:endParaRPr lang="es-ES"/>
        </a:p>
      </dgm:t>
    </dgm:pt>
    <dgm:pt modelId="{E85ACC44-CD9F-4C93-8E4F-E917A56AC25F}" type="pres">
      <dgm:prSet presAssocID="{57EC86BA-AA5B-4567-9B8B-F207FEB26487}" presName="Accent3" presStyleCnt="0"/>
      <dgm:spPr/>
    </dgm:pt>
    <dgm:pt modelId="{EB85276C-1EC9-4801-9388-C28B06EA89BB}" type="pres">
      <dgm:prSet presAssocID="{57EC86BA-AA5B-4567-9B8B-F207FEB26487}" presName="Accent" presStyleLbl="node1" presStyleIdx="2" presStyleCnt="3"/>
      <dgm:spPr/>
    </dgm:pt>
    <dgm:pt modelId="{D4B49C60-42BE-41C2-97AB-5F2ED59275EC}" type="pres">
      <dgm:prSet presAssocID="{57EC86BA-AA5B-4567-9B8B-F207FEB26487}" presName="Parent3" presStyleLbl="revTx" presStyleIdx="2" presStyleCnt="3">
        <dgm:presLayoutVars>
          <dgm:chMax val="1"/>
          <dgm:chPref val="1"/>
          <dgm:bulletEnabled val="1"/>
        </dgm:presLayoutVars>
      </dgm:prSet>
      <dgm:spPr/>
      <dgm:t>
        <a:bodyPr/>
        <a:lstStyle/>
        <a:p>
          <a:endParaRPr lang="es-ES"/>
        </a:p>
      </dgm:t>
    </dgm:pt>
  </dgm:ptLst>
  <dgm:cxnLst>
    <dgm:cxn modelId="{CB6819C2-F0A2-4ECA-88A5-1AA54D0DDF65}" type="presOf" srcId="{57EC86BA-AA5B-4567-9B8B-F207FEB26487}" destId="{D4B49C60-42BE-41C2-97AB-5F2ED59275EC}" srcOrd="0" destOrd="0" presId="urn:microsoft.com/office/officeart/2009/layout/CircleArrowProcess"/>
    <dgm:cxn modelId="{E830D570-4AF2-41D4-9C35-DEE746AF86BD}" srcId="{7D026666-1949-4FA6-97FC-C8F0CA901031}" destId="{50ED3190-3964-45CF-9273-ED24F522BFD3}" srcOrd="1" destOrd="0" parTransId="{DF325A38-9A07-4339-BB96-DB682B891B1E}" sibTransId="{C79E89B1-792A-467F-ACE4-1913685B1B63}"/>
    <dgm:cxn modelId="{E51C8C4D-1597-42C3-BA7D-391CCA141DF4}" type="presOf" srcId="{50ED3190-3964-45CF-9273-ED24F522BFD3}" destId="{D51994E0-C445-4D60-B44E-770C9B88443C}" srcOrd="0" destOrd="0" presId="urn:microsoft.com/office/officeart/2009/layout/CircleArrowProcess"/>
    <dgm:cxn modelId="{42EDA629-BCBE-4D77-8568-137ADCA21225}" srcId="{7D026666-1949-4FA6-97FC-C8F0CA901031}" destId="{57EC86BA-AA5B-4567-9B8B-F207FEB26487}" srcOrd="2" destOrd="0" parTransId="{1CF525B3-4C91-4FE3-B625-B9D931E67B6D}" sibTransId="{2ED5068C-FCF9-4D8A-ABB7-26531110ECE7}"/>
    <dgm:cxn modelId="{A0C1FCBB-F199-41D7-8492-EEE37AB62053}" type="presOf" srcId="{7D026666-1949-4FA6-97FC-C8F0CA901031}" destId="{FCBD3156-9207-42B7-AC03-B4AEFE106F7F}" srcOrd="0" destOrd="0" presId="urn:microsoft.com/office/officeart/2009/layout/CircleArrowProcess"/>
    <dgm:cxn modelId="{DDF9C840-D0AA-441C-AF9F-6DA0B5CB4546}" type="presOf" srcId="{7428743F-D7D2-4EC7-910A-61DA6DF4C362}" destId="{F2C398B5-C370-485A-9CCF-D47AD3AE6A66}" srcOrd="0" destOrd="0" presId="urn:microsoft.com/office/officeart/2009/layout/CircleArrowProcess"/>
    <dgm:cxn modelId="{92D4EEA0-1CAD-483E-8EE4-0AACAA51E19F}" srcId="{7D026666-1949-4FA6-97FC-C8F0CA901031}" destId="{7428743F-D7D2-4EC7-910A-61DA6DF4C362}" srcOrd="0" destOrd="0" parTransId="{187CCD85-6324-4C10-9A6A-B749D22EB60E}" sibTransId="{EA6F62D7-5979-464E-BAFB-51A89A3DC03D}"/>
    <dgm:cxn modelId="{6C7E3A19-9104-4AD3-8084-026D18D602AF}" type="presParOf" srcId="{FCBD3156-9207-42B7-AC03-B4AEFE106F7F}" destId="{C5DECFC9-75DD-47DE-8E88-2BB1518A71C7}" srcOrd="0" destOrd="0" presId="urn:microsoft.com/office/officeart/2009/layout/CircleArrowProcess"/>
    <dgm:cxn modelId="{952C2E59-6DE8-4CE4-879C-BCCEA26155C6}" type="presParOf" srcId="{C5DECFC9-75DD-47DE-8E88-2BB1518A71C7}" destId="{80D71C97-8550-4EBE-B70F-AAFD7022C2EB}" srcOrd="0" destOrd="0" presId="urn:microsoft.com/office/officeart/2009/layout/CircleArrowProcess"/>
    <dgm:cxn modelId="{3C0C7DB7-B9B5-4F2C-9166-293B2ABD49CA}" type="presParOf" srcId="{FCBD3156-9207-42B7-AC03-B4AEFE106F7F}" destId="{F2C398B5-C370-485A-9CCF-D47AD3AE6A66}" srcOrd="1" destOrd="0" presId="urn:microsoft.com/office/officeart/2009/layout/CircleArrowProcess"/>
    <dgm:cxn modelId="{A3232397-EB06-4FB4-89B9-0C1F272A427E}" type="presParOf" srcId="{FCBD3156-9207-42B7-AC03-B4AEFE106F7F}" destId="{71196385-ECDB-49F8-A326-2DDB4CD605DC}" srcOrd="2" destOrd="0" presId="urn:microsoft.com/office/officeart/2009/layout/CircleArrowProcess"/>
    <dgm:cxn modelId="{BDE1E5F6-07A4-4945-BD1E-808DFF4B9A81}" type="presParOf" srcId="{71196385-ECDB-49F8-A326-2DDB4CD605DC}" destId="{24F787BA-3780-44A2-B5E6-1F4C8B746421}" srcOrd="0" destOrd="0" presId="urn:microsoft.com/office/officeart/2009/layout/CircleArrowProcess"/>
    <dgm:cxn modelId="{574009BD-2F00-4C97-8F16-A2F5F4E926EE}" type="presParOf" srcId="{FCBD3156-9207-42B7-AC03-B4AEFE106F7F}" destId="{D51994E0-C445-4D60-B44E-770C9B88443C}" srcOrd="3" destOrd="0" presId="urn:microsoft.com/office/officeart/2009/layout/CircleArrowProcess"/>
    <dgm:cxn modelId="{715413E2-8A17-472B-A6A4-8EAD1AA3B9E9}" type="presParOf" srcId="{FCBD3156-9207-42B7-AC03-B4AEFE106F7F}" destId="{E85ACC44-CD9F-4C93-8E4F-E917A56AC25F}" srcOrd="4" destOrd="0" presId="urn:microsoft.com/office/officeart/2009/layout/CircleArrowProcess"/>
    <dgm:cxn modelId="{7CC0437D-CD59-4409-B8F1-630F8A1DF134}" type="presParOf" srcId="{E85ACC44-CD9F-4C93-8E4F-E917A56AC25F}" destId="{EB85276C-1EC9-4801-9388-C28B06EA89BB}" srcOrd="0" destOrd="0" presId="urn:microsoft.com/office/officeart/2009/layout/CircleArrowProcess"/>
    <dgm:cxn modelId="{8D7F6E67-6E90-4269-95EA-0E6F4CA1EA3E}" type="presParOf" srcId="{FCBD3156-9207-42B7-AC03-B4AEFE106F7F}" destId="{D4B49C60-42BE-41C2-97AB-5F2ED59275EC}"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32AD1E-B085-408D-B41E-664136124CE8}"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s-ES"/>
        </a:p>
      </dgm:t>
    </dgm:pt>
    <dgm:pt modelId="{18A7385A-B97E-48BB-B2DA-3E2CD4264497}">
      <dgm:prSet phldrT="[Texto]" custT="1"/>
      <dgm:spPr>
        <a:solidFill>
          <a:schemeClr val="accent1">
            <a:lumMod val="40000"/>
            <a:lumOff val="60000"/>
          </a:schemeClr>
        </a:solidFill>
        <a:ln w="15875"/>
      </dgm:spPr>
      <dgm:t>
        <a:bodyPr/>
        <a:lstStyle/>
        <a:p>
          <a:r>
            <a:rPr lang="es-MX" sz="1200" b="1" dirty="0" smtClean="0">
              <a:solidFill>
                <a:srgbClr val="FF0000"/>
              </a:solidFill>
            </a:rPr>
            <a:t>PROBLEMAS AMBIENTALES EN PASEO ECOLÓGICO</a:t>
          </a:r>
          <a:endParaRPr lang="es-ES" sz="1200" b="1" dirty="0">
            <a:solidFill>
              <a:srgbClr val="FF0000"/>
            </a:solidFill>
          </a:endParaRPr>
        </a:p>
      </dgm:t>
    </dgm:pt>
    <dgm:pt modelId="{BEF4400B-EBD8-47AA-92F6-EB32C7928445}" type="parTrans" cxnId="{E91FB2F5-2459-4348-BF43-A143EB2A14C6}">
      <dgm:prSet/>
      <dgm:spPr/>
      <dgm:t>
        <a:bodyPr/>
        <a:lstStyle/>
        <a:p>
          <a:endParaRPr lang="es-ES" sz="1200" b="1">
            <a:solidFill>
              <a:srgbClr val="FF0000"/>
            </a:solidFill>
          </a:endParaRPr>
        </a:p>
      </dgm:t>
    </dgm:pt>
    <dgm:pt modelId="{2974071F-4E3F-4E32-9C25-09BD56DAC63B}" type="sibTrans" cxnId="{E91FB2F5-2459-4348-BF43-A143EB2A14C6}">
      <dgm:prSet/>
      <dgm:spPr/>
      <dgm:t>
        <a:bodyPr/>
        <a:lstStyle/>
        <a:p>
          <a:endParaRPr lang="es-ES" sz="1200" b="1">
            <a:solidFill>
              <a:srgbClr val="FF0000"/>
            </a:solidFill>
          </a:endParaRPr>
        </a:p>
      </dgm:t>
    </dgm:pt>
    <dgm:pt modelId="{3A4FE979-D989-442A-96BB-C28C0EF6756A}">
      <dgm:prSet phldrT="[Texto]" custT="1"/>
      <dgm:spPr>
        <a:solidFill>
          <a:schemeClr val="accent1">
            <a:lumMod val="40000"/>
            <a:lumOff val="60000"/>
          </a:schemeClr>
        </a:solidFill>
        <a:ln w="15875"/>
      </dgm:spPr>
      <dgm:t>
        <a:bodyPr/>
        <a:lstStyle/>
        <a:p>
          <a:r>
            <a:rPr lang="es-ES" sz="1200" b="1" dirty="0" smtClean="0">
              <a:solidFill>
                <a:srgbClr val="FF0000"/>
              </a:solidFill>
            </a:rPr>
            <a:t>BASUREROS EN MAL ESTADO</a:t>
          </a:r>
          <a:endParaRPr lang="es-ES" sz="1200" b="1" dirty="0">
            <a:solidFill>
              <a:srgbClr val="FF0000"/>
            </a:solidFill>
          </a:endParaRPr>
        </a:p>
      </dgm:t>
    </dgm:pt>
    <dgm:pt modelId="{16C92CCE-80B7-4BC6-92DA-11C304A1029C}" type="parTrans" cxnId="{78329185-B7F3-40C5-BBB5-C96F0A5D18C5}">
      <dgm:prSet custT="1"/>
      <dgm:spPr>
        <a:solidFill>
          <a:schemeClr val="accent1">
            <a:lumMod val="40000"/>
            <a:lumOff val="60000"/>
          </a:schemeClr>
        </a:solidFill>
        <a:ln w="15875"/>
      </dgm:spPr>
      <dgm:t>
        <a:bodyPr/>
        <a:lstStyle/>
        <a:p>
          <a:endParaRPr lang="es-ES" sz="1200" b="1">
            <a:solidFill>
              <a:srgbClr val="FF0000"/>
            </a:solidFill>
          </a:endParaRPr>
        </a:p>
      </dgm:t>
    </dgm:pt>
    <dgm:pt modelId="{A62F8E65-6FF7-4FBF-A530-FB559507CA7C}" type="sibTrans" cxnId="{78329185-B7F3-40C5-BBB5-C96F0A5D18C5}">
      <dgm:prSet/>
      <dgm:spPr/>
      <dgm:t>
        <a:bodyPr/>
        <a:lstStyle/>
        <a:p>
          <a:endParaRPr lang="es-ES" sz="1200" b="1">
            <a:solidFill>
              <a:srgbClr val="FF0000"/>
            </a:solidFill>
          </a:endParaRPr>
        </a:p>
      </dgm:t>
    </dgm:pt>
    <dgm:pt modelId="{928DA862-516B-407C-AC81-E3CC5F6D2843}">
      <dgm:prSet phldrT="[Texto]" custT="1"/>
      <dgm:spPr>
        <a:solidFill>
          <a:schemeClr val="accent1">
            <a:lumMod val="40000"/>
            <a:lumOff val="60000"/>
          </a:schemeClr>
        </a:solidFill>
        <a:ln w="15875"/>
      </dgm:spPr>
      <dgm:t>
        <a:bodyPr/>
        <a:lstStyle/>
        <a:p>
          <a:r>
            <a:rPr lang="es-MX" sz="1200" b="1" dirty="0" smtClean="0">
              <a:solidFill>
                <a:srgbClr val="FF0000"/>
              </a:solidFill>
            </a:rPr>
            <a:t>BATERIAS SANITARIAS</a:t>
          </a:r>
          <a:endParaRPr lang="es-ES" sz="1200" b="1" dirty="0">
            <a:solidFill>
              <a:srgbClr val="FF0000"/>
            </a:solidFill>
          </a:endParaRPr>
        </a:p>
      </dgm:t>
    </dgm:pt>
    <dgm:pt modelId="{554300EE-1D94-4BDC-9C43-48A4440EA801}" type="parTrans" cxnId="{CC44FEF1-3A44-4415-88B8-DD777995CAA2}">
      <dgm:prSet custT="1"/>
      <dgm:spPr>
        <a:solidFill>
          <a:schemeClr val="accent1">
            <a:lumMod val="40000"/>
            <a:lumOff val="60000"/>
          </a:schemeClr>
        </a:solidFill>
        <a:ln w="15875"/>
      </dgm:spPr>
      <dgm:t>
        <a:bodyPr/>
        <a:lstStyle/>
        <a:p>
          <a:endParaRPr lang="es-ES" sz="1200" b="1">
            <a:solidFill>
              <a:srgbClr val="FF0000"/>
            </a:solidFill>
          </a:endParaRPr>
        </a:p>
      </dgm:t>
    </dgm:pt>
    <dgm:pt modelId="{A7A12D13-9093-4A87-A44B-BAE74E07EFDA}" type="sibTrans" cxnId="{CC44FEF1-3A44-4415-88B8-DD777995CAA2}">
      <dgm:prSet/>
      <dgm:spPr/>
      <dgm:t>
        <a:bodyPr/>
        <a:lstStyle/>
        <a:p>
          <a:endParaRPr lang="es-ES" sz="1200" b="1">
            <a:solidFill>
              <a:srgbClr val="FF0000"/>
            </a:solidFill>
          </a:endParaRPr>
        </a:p>
      </dgm:t>
    </dgm:pt>
    <dgm:pt modelId="{7A4F4EEB-6286-44E4-BB6F-2CE277A9F32D}">
      <dgm:prSet phldrT="[Texto]" custT="1"/>
      <dgm:spPr>
        <a:solidFill>
          <a:schemeClr val="accent1">
            <a:lumMod val="40000"/>
            <a:lumOff val="60000"/>
          </a:schemeClr>
        </a:solidFill>
        <a:ln w="15875"/>
      </dgm:spPr>
      <dgm:t>
        <a:bodyPr/>
        <a:lstStyle/>
        <a:p>
          <a:r>
            <a:rPr lang="es-MX" sz="1200" b="1" dirty="0" smtClean="0">
              <a:solidFill>
                <a:srgbClr val="FF0000"/>
              </a:solidFill>
            </a:rPr>
            <a:t>HECES FECALES  DISPERSAS</a:t>
          </a:r>
          <a:endParaRPr lang="es-ES" sz="1200" b="1" dirty="0">
            <a:solidFill>
              <a:srgbClr val="FF0000"/>
            </a:solidFill>
          </a:endParaRPr>
        </a:p>
      </dgm:t>
    </dgm:pt>
    <dgm:pt modelId="{F993F760-F11F-43FE-A69D-56E47EE3FA0C}" type="parTrans" cxnId="{BC36E3F6-7629-4C1C-AF59-946E1CFE1668}">
      <dgm:prSet custT="1"/>
      <dgm:spPr>
        <a:solidFill>
          <a:schemeClr val="accent1">
            <a:lumMod val="40000"/>
            <a:lumOff val="60000"/>
          </a:schemeClr>
        </a:solidFill>
        <a:ln w="15875"/>
      </dgm:spPr>
      <dgm:t>
        <a:bodyPr/>
        <a:lstStyle/>
        <a:p>
          <a:endParaRPr lang="es-ES" sz="1200" b="1">
            <a:solidFill>
              <a:srgbClr val="FF0000"/>
            </a:solidFill>
          </a:endParaRPr>
        </a:p>
      </dgm:t>
    </dgm:pt>
    <dgm:pt modelId="{0C451159-B63E-45F7-9D63-51F4E0D72CA0}" type="sibTrans" cxnId="{BC36E3F6-7629-4C1C-AF59-946E1CFE1668}">
      <dgm:prSet/>
      <dgm:spPr/>
      <dgm:t>
        <a:bodyPr/>
        <a:lstStyle/>
        <a:p>
          <a:endParaRPr lang="es-ES" sz="1200" b="1">
            <a:solidFill>
              <a:srgbClr val="FF0000"/>
            </a:solidFill>
          </a:endParaRPr>
        </a:p>
      </dgm:t>
    </dgm:pt>
    <dgm:pt modelId="{9D0D9266-BD8E-4A67-96C2-85E0512028C8}">
      <dgm:prSet phldrT="[Texto]" custT="1"/>
      <dgm:spPr>
        <a:solidFill>
          <a:schemeClr val="accent1">
            <a:lumMod val="40000"/>
            <a:lumOff val="60000"/>
          </a:schemeClr>
        </a:solidFill>
        <a:ln w="15875"/>
      </dgm:spPr>
      <dgm:t>
        <a:bodyPr/>
        <a:lstStyle/>
        <a:p>
          <a:r>
            <a:rPr lang="es-ES" sz="1200" b="1" dirty="0" smtClean="0">
              <a:solidFill>
                <a:srgbClr val="FF0000"/>
              </a:solidFill>
            </a:rPr>
            <a:t>DESCARGAS DE AGUAS </a:t>
          </a:r>
          <a:endParaRPr lang="es-ES" sz="1200" b="1" dirty="0">
            <a:solidFill>
              <a:srgbClr val="FF0000"/>
            </a:solidFill>
          </a:endParaRPr>
        </a:p>
      </dgm:t>
    </dgm:pt>
    <dgm:pt modelId="{41A14617-1642-47A0-B924-A1FF80538B31}" type="parTrans" cxnId="{39E48B06-5A1E-4ABF-B1A8-14ADBC216B4A}">
      <dgm:prSet custT="1"/>
      <dgm:spPr>
        <a:solidFill>
          <a:schemeClr val="accent1">
            <a:lumMod val="40000"/>
            <a:lumOff val="60000"/>
          </a:schemeClr>
        </a:solidFill>
        <a:ln w="15875"/>
      </dgm:spPr>
      <dgm:t>
        <a:bodyPr/>
        <a:lstStyle/>
        <a:p>
          <a:endParaRPr lang="es-ES" sz="1200" b="1">
            <a:solidFill>
              <a:srgbClr val="FF0000"/>
            </a:solidFill>
          </a:endParaRPr>
        </a:p>
      </dgm:t>
    </dgm:pt>
    <dgm:pt modelId="{DCBC2089-BE3D-440F-955F-A6EA991C802A}" type="sibTrans" cxnId="{39E48B06-5A1E-4ABF-B1A8-14ADBC216B4A}">
      <dgm:prSet/>
      <dgm:spPr/>
      <dgm:t>
        <a:bodyPr/>
        <a:lstStyle/>
        <a:p>
          <a:endParaRPr lang="es-ES" sz="1200" b="1">
            <a:solidFill>
              <a:srgbClr val="FF0000"/>
            </a:solidFill>
          </a:endParaRPr>
        </a:p>
      </dgm:t>
    </dgm:pt>
    <dgm:pt modelId="{38207ED2-1948-4597-9EAC-827CBD0FF48C}">
      <dgm:prSet custT="1"/>
      <dgm:spPr>
        <a:solidFill>
          <a:schemeClr val="accent1">
            <a:lumMod val="40000"/>
            <a:lumOff val="60000"/>
          </a:schemeClr>
        </a:solidFill>
        <a:ln w="15875"/>
      </dgm:spPr>
      <dgm:t>
        <a:bodyPr/>
        <a:lstStyle/>
        <a:p>
          <a:r>
            <a:rPr lang="es-MX" sz="1200" b="1" dirty="0" smtClean="0">
              <a:solidFill>
                <a:srgbClr val="FF0000"/>
              </a:solidFill>
            </a:rPr>
            <a:t>DAÑO DE LA INFRAESTRUCTURA</a:t>
          </a:r>
          <a:endParaRPr lang="es-ES" sz="1200" b="1" dirty="0">
            <a:solidFill>
              <a:srgbClr val="FF0000"/>
            </a:solidFill>
          </a:endParaRPr>
        </a:p>
      </dgm:t>
    </dgm:pt>
    <dgm:pt modelId="{308F89A3-0C22-4EBE-B89D-2CC424272609}" type="parTrans" cxnId="{85316627-D04B-4AE1-80D6-5AF0800962CD}">
      <dgm:prSet custT="1"/>
      <dgm:spPr>
        <a:solidFill>
          <a:schemeClr val="accent1">
            <a:lumMod val="40000"/>
            <a:lumOff val="60000"/>
          </a:schemeClr>
        </a:solidFill>
        <a:ln w="15875"/>
      </dgm:spPr>
      <dgm:t>
        <a:bodyPr/>
        <a:lstStyle/>
        <a:p>
          <a:endParaRPr lang="es-ES" sz="1200" b="1">
            <a:solidFill>
              <a:srgbClr val="FF0000"/>
            </a:solidFill>
          </a:endParaRPr>
        </a:p>
      </dgm:t>
    </dgm:pt>
    <dgm:pt modelId="{F650108B-E48D-413D-8F8C-2C014B30274A}" type="sibTrans" cxnId="{85316627-D04B-4AE1-80D6-5AF0800962CD}">
      <dgm:prSet/>
      <dgm:spPr/>
      <dgm:t>
        <a:bodyPr/>
        <a:lstStyle/>
        <a:p>
          <a:endParaRPr lang="es-ES" sz="1200" b="1">
            <a:solidFill>
              <a:srgbClr val="FF0000"/>
            </a:solidFill>
          </a:endParaRPr>
        </a:p>
      </dgm:t>
    </dgm:pt>
    <dgm:pt modelId="{7E9DBE0B-1E79-4095-B787-5C3A6F7E18DF}">
      <dgm:prSet custT="1"/>
      <dgm:spPr>
        <a:solidFill>
          <a:schemeClr val="accent1">
            <a:lumMod val="40000"/>
            <a:lumOff val="60000"/>
          </a:schemeClr>
        </a:solidFill>
        <a:ln w="15875"/>
      </dgm:spPr>
      <dgm:t>
        <a:bodyPr/>
        <a:lstStyle/>
        <a:p>
          <a:r>
            <a:rPr lang="es-ES" sz="1200" b="1" dirty="0" smtClean="0">
              <a:solidFill>
                <a:srgbClr val="FF0000"/>
              </a:solidFill>
            </a:rPr>
            <a:t>ACUMULACIÓN DE BASURA</a:t>
          </a:r>
          <a:endParaRPr lang="es-ES" sz="1200" b="1" dirty="0">
            <a:solidFill>
              <a:srgbClr val="FF0000"/>
            </a:solidFill>
          </a:endParaRPr>
        </a:p>
      </dgm:t>
    </dgm:pt>
    <dgm:pt modelId="{C687E0A2-6D5E-4EFA-86B8-D2D9FCA8098B}" type="parTrans" cxnId="{048CE1F8-10E9-4B0A-AAE3-66F1CEB711F5}">
      <dgm:prSet custT="1"/>
      <dgm:spPr>
        <a:solidFill>
          <a:schemeClr val="accent1">
            <a:lumMod val="40000"/>
            <a:lumOff val="60000"/>
          </a:schemeClr>
        </a:solidFill>
        <a:ln w="15875"/>
      </dgm:spPr>
      <dgm:t>
        <a:bodyPr/>
        <a:lstStyle/>
        <a:p>
          <a:endParaRPr lang="es-ES" sz="1200" b="1">
            <a:solidFill>
              <a:srgbClr val="FF0000"/>
            </a:solidFill>
          </a:endParaRPr>
        </a:p>
      </dgm:t>
    </dgm:pt>
    <dgm:pt modelId="{DBA53899-B1FD-408B-B5B5-514563F4770D}" type="sibTrans" cxnId="{048CE1F8-10E9-4B0A-AAE3-66F1CEB711F5}">
      <dgm:prSet/>
      <dgm:spPr/>
      <dgm:t>
        <a:bodyPr/>
        <a:lstStyle/>
        <a:p>
          <a:endParaRPr lang="es-ES" sz="1200" b="1">
            <a:solidFill>
              <a:srgbClr val="FF0000"/>
            </a:solidFill>
          </a:endParaRPr>
        </a:p>
      </dgm:t>
    </dgm:pt>
    <dgm:pt modelId="{9C4AF870-45E7-46E8-B66D-B473AB8BFEDC}" type="pres">
      <dgm:prSet presAssocID="{C132AD1E-B085-408D-B41E-664136124CE8}" presName="cycle" presStyleCnt="0">
        <dgm:presLayoutVars>
          <dgm:chMax val="1"/>
          <dgm:dir/>
          <dgm:animLvl val="ctr"/>
          <dgm:resizeHandles val="exact"/>
        </dgm:presLayoutVars>
      </dgm:prSet>
      <dgm:spPr/>
      <dgm:t>
        <a:bodyPr/>
        <a:lstStyle/>
        <a:p>
          <a:endParaRPr lang="es-ES"/>
        </a:p>
      </dgm:t>
    </dgm:pt>
    <dgm:pt modelId="{496B2C6A-F7CE-4D8D-96B2-4EC3061CE1D2}" type="pres">
      <dgm:prSet presAssocID="{18A7385A-B97E-48BB-B2DA-3E2CD4264497}" presName="centerShape" presStyleLbl="node0" presStyleIdx="0" presStyleCnt="1"/>
      <dgm:spPr/>
      <dgm:t>
        <a:bodyPr/>
        <a:lstStyle/>
        <a:p>
          <a:endParaRPr lang="es-ES"/>
        </a:p>
      </dgm:t>
    </dgm:pt>
    <dgm:pt modelId="{51A783C1-7AF4-4E6D-B530-3E0871E5D295}" type="pres">
      <dgm:prSet presAssocID="{16C92CCE-80B7-4BC6-92DA-11C304A1029C}" presName="Name9" presStyleLbl="parChTrans1D2" presStyleIdx="0" presStyleCnt="6"/>
      <dgm:spPr/>
      <dgm:t>
        <a:bodyPr/>
        <a:lstStyle/>
        <a:p>
          <a:endParaRPr lang="es-ES"/>
        </a:p>
      </dgm:t>
    </dgm:pt>
    <dgm:pt modelId="{4EC72BFF-2C31-4C95-956F-086FA95206BD}" type="pres">
      <dgm:prSet presAssocID="{16C92CCE-80B7-4BC6-92DA-11C304A1029C}" presName="connTx" presStyleLbl="parChTrans1D2" presStyleIdx="0" presStyleCnt="6"/>
      <dgm:spPr/>
      <dgm:t>
        <a:bodyPr/>
        <a:lstStyle/>
        <a:p>
          <a:endParaRPr lang="es-ES"/>
        </a:p>
      </dgm:t>
    </dgm:pt>
    <dgm:pt modelId="{2A443F83-E9EA-43E7-8F71-6B931A265FBB}" type="pres">
      <dgm:prSet presAssocID="{3A4FE979-D989-442A-96BB-C28C0EF6756A}" presName="node" presStyleLbl="node1" presStyleIdx="0" presStyleCnt="6">
        <dgm:presLayoutVars>
          <dgm:bulletEnabled val="1"/>
        </dgm:presLayoutVars>
      </dgm:prSet>
      <dgm:spPr/>
      <dgm:t>
        <a:bodyPr/>
        <a:lstStyle/>
        <a:p>
          <a:endParaRPr lang="es-ES"/>
        </a:p>
      </dgm:t>
    </dgm:pt>
    <dgm:pt modelId="{FB0DAA3E-40B8-4FA5-9BBE-220CA43A6A58}" type="pres">
      <dgm:prSet presAssocID="{C687E0A2-6D5E-4EFA-86B8-D2D9FCA8098B}" presName="Name9" presStyleLbl="parChTrans1D2" presStyleIdx="1" presStyleCnt="6"/>
      <dgm:spPr/>
      <dgm:t>
        <a:bodyPr/>
        <a:lstStyle/>
        <a:p>
          <a:endParaRPr lang="es-ES"/>
        </a:p>
      </dgm:t>
    </dgm:pt>
    <dgm:pt modelId="{2942A615-497D-4CF7-A42F-5C5D618F6088}" type="pres">
      <dgm:prSet presAssocID="{C687E0A2-6D5E-4EFA-86B8-D2D9FCA8098B}" presName="connTx" presStyleLbl="parChTrans1D2" presStyleIdx="1" presStyleCnt="6"/>
      <dgm:spPr/>
      <dgm:t>
        <a:bodyPr/>
        <a:lstStyle/>
        <a:p>
          <a:endParaRPr lang="es-ES"/>
        </a:p>
      </dgm:t>
    </dgm:pt>
    <dgm:pt modelId="{A9F17B99-2315-4CEF-A9A5-0A188953A114}" type="pres">
      <dgm:prSet presAssocID="{7E9DBE0B-1E79-4095-B787-5C3A6F7E18DF}" presName="node" presStyleLbl="node1" presStyleIdx="1" presStyleCnt="6" custScaleX="118515">
        <dgm:presLayoutVars>
          <dgm:bulletEnabled val="1"/>
        </dgm:presLayoutVars>
      </dgm:prSet>
      <dgm:spPr/>
      <dgm:t>
        <a:bodyPr/>
        <a:lstStyle/>
        <a:p>
          <a:endParaRPr lang="es-ES"/>
        </a:p>
      </dgm:t>
    </dgm:pt>
    <dgm:pt modelId="{02AD82F5-CB56-4E5E-8BDE-24F0425FD839}" type="pres">
      <dgm:prSet presAssocID="{308F89A3-0C22-4EBE-B89D-2CC424272609}" presName="Name9" presStyleLbl="parChTrans1D2" presStyleIdx="2" presStyleCnt="6"/>
      <dgm:spPr/>
      <dgm:t>
        <a:bodyPr/>
        <a:lstStyle/>
        <a:p>
          <a:endParaRPr lang="es-ES"/>
        </a:p>
      </dgm:t>
    </dgm:pt>
    <dgm:pt modelId="{F7C3EFB8-60B1-468A-8DF1-A18D649B4E59}" type="pres">
      <dgm:prSet presAssocID="{308F89A3-0C22-4EBE-B89D-2CC424272609}" presName="connTx" presStyleLbl="parChTrans1D2" presStyleIdx="2" presStyleCnt="6"/>
      <dgm:spPr/>
      <dgm:t>
        <a:bodyPr/>
        <a:lstStyle/>
        <a:p>
          <a:endParaRPr lang="es-ES"/>
        </a:p>
      </dgm:t>
    </dgm:pt>
    <dgm:pt modelId="{62B2C602-2293-432B-9964-2C42614B2048}" type="pres">
      <dgm:prSet presAssocID="{38207ED2-1948-4597-9EAC-827CBD0FF48C}" presName="node" presStyleLbl="node1" presStyleIdx="2" presStyleCnt="6" custScaleX="127772" custScaleY="107226">
        <dgm:presLayoutVars>
          <dgm:bulletEnabled val="1"/>
        </dgm:presLayoutVars>
      </dgm:prSet>
      <dgm:spPr/>
      <dgm:t>
        <a:bodyPr/>
        <a:lstStyle/>
        <a:p>
          <a:endParaRPr lang="es-ES"/>
        </a:p>
      </dgm:t>
    </dgm:pt>
    <dgm:pt modelId="{07120D60-2461-4D38-B610-2D87A83AF972}" type="pres">
      <dgm:prSet presAssocID="{554300EE-1D94-4BDC-9C43-48A4440EA801}" presName="Name9" presStyleLbl="parChTrans1D2" presStyleIdx="3" presStyleCnt="6"/>
      <dgm:spPr/>
      <dgm:t>
        <a:bodyPr/>
        <a:lstStyle/>
        <a:p>
          <a:endParaRPr lang="es-ES"/>
        </a:p>
      </dgm:t>
    </dgm:pt>
    <dgm:pt modelId="{974FF478-0721-47E3-B279-F636027D9A8D}" type="pres">
      <dgm:prSet presAssocID="{554300EE-1D94-4BDC-9C43-48A4440EA801}" presName="connTx" presStyleLbl="parChTrans1D2" presStyleIdx="3" presStyleCnt="6"/>
      <dgm:spPr/>
      <dgm:t>
        <a:bodyPr/>
        <a:lstStyle/>
        <a:p>
          <a:endParaRPr lang="es-ES"/>
        </a:p>
      </dgm:t>
    </dgm:pt>
    <dgm:pt modelId="{538F416B-D501-42D1-90AE-9C2EF5735B5D}" type="pres">
      <dgm:prSet presAssocID="{928DA862-516B-407C-AC81-E3CC5F6D2843}" presName="node" presStyleLbl="node1" presStyleIdx="3" presStyleCnt="6">
        <dgm:presLayoutVars>
          <dgm:bulletEnabled val="1"/>
        </dgm:presLayoutVars>
      </dgm:prSet>
      <dgm:spPr/>
      <dgm:t>
        <a:bodyPr/>
        <a:lstStyle/>
        <a:p>
          <a:endParaRPr lang="es-ES"/>
        </a:p>
      </dgm:t>
    </dgm:pt>
    <dgm:pt modelId="{FE296C7E-8D71-4A23-84F6-98266A03042A}" type="pres">
      <dgm:prSet presAssocID="{F993F760-F11F-43FE-A69D-56E47EE3FA0C}" presName="Name9" presStyleLbl="parChTrans1D2" presStyleIdx="4" presStyleCnt="6"/>
      <dgm:spPr/>
      <dgm:t>
        <a:bodyPr/>
        <a:lstStyle/>
        <a:p>
          <a:endParaRPr lang="es-ES"/>
        </a:p>
      </dgm:t>
    </dgm:pt>
    <dgm:pt modelId="{11BEB493-F52B-4760-9FEF-C31E730E7B63}" type="pres">
      <dgm:prSet presAssocID="{F993F760-F11F-43FE-A69D-56E47EE3FA0C}" presName="connTx" presStyleLbl="parChTrans1D2" presStyleIdx="4" presStyleCnt="6"/>
      <dgm:spPr/>
      <dgm:t>
        <a:bodyPr/>
        <a:lstStyle/>
        <a:p>
          <a:endParaRPr lang="es-ES"/>
        </a:p>
      </dgm:t>
    </dgm:pt>
    <dgm:pt modelId="{DACF0252-FE86-42B9-8F0C-03F1C2EB43A1}" type="pres">
      <dgm:prSet presAssocID="{7A4F4EEB-6286-44E4-BB6F-2CE277A9F32D}" presName="node" presStyleLbl="node1" presStyleIdx="4" presStyleCnt="6">
        <dgm:presLayoutVars>
          <dgm:bulletEnabled val="1"/>
        </dgm:presLayoutVars>
      </dgm:prSet>
      <dgm:spPr/>
      <dgm:t>
        <a:bodyPr/>
        <a:lstStyle/>
        <a:p>
          <a:endParaRPr lang="es-ES"/>
        </a:p>
      </dgm:t>
    </dgm:pt>
    <dgm:pt modelId="{EE1C0B1A-F75F-4A5B-93C3-AAAF0FB91D04}" type="pres">
      <dgm:prSet presAssocID="{41A14617-1642-47A0-B924-A1FF80538B31}" presName="Name9" presStyleLbl="parChTrans1D2" presStyleIdx="5" presStyleCnt="6"/>
      <dgm:spPr/>
      <dgm:t>
        <a:bodyPr/>
        <a:lstStyle/>
        <a:p>
          <a:endParaRPr lang="es-ES"/>
        </a:p>
      </dgm:t>
    </dgm:pt>
    <dgm:pt modelId="{EB05E7EC-FB3A-4E88-8FC7-E8DDF94DB698}" type="pres">
      <dgm:prSet presAssocID="{41A14617-1642-47A0-B924-A1FF80538B31}" presName="connTx" presStyleLbl="parChTrans1D2" presStyleIdx="5" presStyleCnt="6"/>
      <dgm:spPr/>
      <dgm:t>
        <a:bodyPr/>
        <a:lstStyle/>
        <a:p>
          <a:endParaRPr lang="es-ES"/>
        </a:p>
      </dgm:t>
    </dgm:pt>
    <dgm:pt modelId="{F53655FE-D88A-4E53-B887-F1C122B3396B}" type="pres">
      <dgm:prSet presAssocID="{9D0D9266-BD8E-4A67-96C2-85E0512028C8}" presName="node" presStyleLbl="node1" presStyleIdx="5" presStyleCnt="6">
        <dgm:presLayoutVars>
          <dgm:bulletEnabled val="1"/>
        </dgm:presLayoutVars>
      </dgm:prSet>
      <dgm:spPr/>
      <dgm:t>
        <a:bodyPr/>
        <a:lstStyle/>
        <a:p>
          <a:endParaRPr lang="es-ES"/>
        </a:p>
      </dgm:t>
    </dgm:pt>
  </dgm:ptLst>
  <dgm:cxnLst>
    <dgm:cxn modelId="{19519896-9C36-4CF2-B47E-6E7057F87597}" type="presOf" srcId="{308F89A3-0C22-4EBE-B89D-2CC424272609}" destId="{02AD82F5-CB56-4E5E-8BDE-24F0425FD839}" srcOrd="0" destOrd="0" presId="urn:microsoft.com/office/officeart/2005/8/layout/radial1"/>
    <dgm:cxn modelId="{85316627-D04B-4AE1-80D6-5AF0800962CD}" srcId="{18A7385A-B97E-48BB-B2DA-3E2CD4264497}" destId="{38207ED2-1948-4597-9EAC-827CBD0FF48C}" srcOrd="2" destOrd="0" parTransId="{308F89A3-0C22-4EBE-B89D-2CC424272609}" sibTransId="{F650108B-E48D-413D-8F8C-2C014B30274A}"/>
    <dgm:cxn modelId="{C42B88C5-7321-4B65-B361-4E77639F8EA4}" type="presOf" srcId="{41A14617-1642-47A0-B924-A1FF80538B31}" destId="{EE1C0B1A-F75F-4A5B-93C3-AAAF0FB91D04}" srcOrd="0" destOrd="0" presId="urn:microsoft.com/office/officeart/2005/8/layout/radial1"/>
    <dgm:cxn modelId="{EC962E0B-290D-42D5-8F78-36AFBAA47573}" type="presOf" srcId="{7E9DBE0B-1E79-4095-B787-5C3A6F7E18DF}" destId="{A9F17B99-2315-4CEF-A9A5-0A188953A114}" srcOrd="0" destOrd="0" presId="urn:microsoft.com/office/officeart/2005/8/layout/radial1"/>
    <dgm:cxn modelId="{008F9594-5CCC-45E9-B16D-D2C90DAC7E0C}" type="presOf" srcId="{18A7385A-B97E-48BB-B2DA-3E2CD4264497}" destId="{496B2C6A-F7CE-4D8D-96B2-4EC3061CE1D2}" srcOrd="0" destOrd="0" presId="urn:microsoft.com/office/officeart/2005/8/layout/radial1"/>
    <dgm:cxn modelId="{138BDFD1-3E77-4B1A-B9B4-4C6B1C591DD5}" type="presOf" srcId="{16C92CCE-80B7-4BC6-92DA-11C304A1029C}" destId="{51A783C1-7AF4-4E6D-B530-3E0871E5D295}" srcOrd="0" destOrd="0" presId="urn:microsoft.com/office/officeart/2005/8/layout/radial1"/>
    <dgm:cxn modelId="{0A4AA66F-109B-4553-9DC5-CDA0BFB09EFC}" type="presOf" srcId="{F993F760-F11F-43FE-A69D-56E47EE3FA0C}" destId="{11BEB493-F52B-4760-9FEF-C31E730E7B63}" srcOrd="1" destOrd="0" presId="urn:microsoft.com/office/officeart/2005/8/layout/radial1"/>
    <dgm:cxn modelId="{39E48B06-5A1E-4ABF-B1A8-14ADBC216B4A}" srcId="{18A7385A-B97E-48BB-B2DA-3E2CD4264497}" destId="{9D0D9266-BD8E-4A67-96C2-85E0512028C8}" srcOrd="5" destOrd="0" parTransId="{41A14617-1642-47A0-B924-A1FF80538B31}" sibTransId="{DCBC2089-BE3D-440F-955F-A6EA991C802A}"/>
    <dgm:cxn modelId="{632A53B5-040D-4FC1-A43C-01DD8B62FCA3}" type="presOf" srcId="{C687E0A2-6D5E-4EFA-86B8-D2D9FCA8098B}" destId="{FB0DAA3E-40B8-4FA5-9BBE-220CA43A6A58}" srcOrd="0" destOrd="0" presId="urn:microsoft.com/office/officeart/2005/8/layout/radial1"/>
    <dgm:cxn modelId="{0E936916-298D-479C-B7CE-5072A3DEE4CE}" type="presOf" srcId="{C132AD1E-B085-408D-B41E-664136124CE8}" destId="{9C4AF870-45E7-46E8-B66D-B473AB8BFEDC}" srcOrd="0" destOrd="0" presId="urn:microsoft.com/office/officeart/2005/8/layout/radial1"/>
    <dgm:cxn modelId="{1BBD7224-EB37-423E-BDA3-75DFE868A480}" type="presOf" srcId="{3A4FE979-D989-442A-96BB-C28C0EF6756A}" destId="{2A443F83-E9EA-43E7-8F71-6B931A265FBB}" srcOrd="0" destOrd="0" presId="urn:microsoft.com/office/officeart/2005/8/layout/radial1"/>
    <dgm:cxn modelId="{874214F5-A8A7-460D-A9C3-AB2BC44C2C11}" type="presOf" srcId="{554300EE-1D94-4BDC-9C43-48A4440EA801}" destId="{974FF478-0721-47E3-B279-F636027D9A8D}" srcOrd="1" destOrd="0" presId="urn:microsoft.com/office/officeart/2005/8/layout/radial1"/>
    <dgm:cxn modelId="{6FDA20AB-1029-49DB-83CD-AD4D0A02A326}" type="presOf" srcId="{38207ED2-1948-4597-9EAC-827CBD0FF48C}" destId="{62B2C602-2293-432B-9964-2C42614B2048}" srcOrd="0" destOrd="0" presId="urn:microsoft.com/office/officeart/2005/8/layout/radial1"/>
    <dgm:cxn modelId="{1BFE6918-CE29-40B5-9715-52B291289400}" type="presOf" srcId="{C687E0A2-6D5E-4EFA-86B8-D2D9FCA8098B}" destId="{2942A615-497D-4CF7-A42F-5C5D618F6088}" srcOrd="1" destOrd="0" presId="urn:microsoft.com/office/officeart/2005/8/layout/radial1"/>
    <dgm:cxn modelId="{DA2BE47B-DB3E-45DC-BB60-63E3965734D9}" type="presOf" srcId="{7A4F4EEB-6286-44E4-BB6F-2CE277A9F32D}" destId="{DACF0252-FE86-42B9-8F0C-03F1C2EB43A1}" srcOrd="0" destOrd="0" presId="urn:microsoft.com/office/officeart/2005/8/layout/radial1"/>
    <dgm:cxn modelId="{CC44FEF1-3A44-4415-88B8-DD777995CAA2}" srcId="{18A7385A-B97E-48BB-B2DA-3E2CD4264497}" destId="{928DA862-516B-407C-AC81-E3CC5F6D2843}" srcOrd="3" destOrd="0" parTransId="{554300EE-1D94-4BDC-9C43-48A4440EA801}" sibTransId="{A7A12D13-9093-4A87-A44B-BAE74E07EFDA}"/>
    <dgm:cxn modelId="{66CFC2E4-FAC9-4F60-9443-6AD9B5D6EBCE}" type="presOf" srcId="{9D0D9266-BD8E-4A67-96C2-85E0512028C8}" destId="{F53655FE-D88A-4E53-B887-F1C122B3396B}" srcOrd="0" destOrd="0" presId="urn:microsoft.com/office/officeart/2005/8/layout/radial1"/>
    <dgm:cxn modelId="{BC36E3F6-7629-4C1C-AF59-946E1CFE1668}" srcId="{18A7385A-B97E-48BB-B2DA-3E2CD4264497}" destId="{7A4F4EEB-6286-44E4-BB6F-2CE277A9F32D}" srcOrd="4" destOrd="0" parTransId="{F993F760-F11F-43FE-A69D-56E47EE3FA0C}" sibTransId="{0C451159-B63E-45F7-9D63-51F4E0D72CA0}"/>
    <dgm:cxn modelId="{BFBA9B92-1F68-4AC0-A9DE-FCF7FDFF0E9B}" type="presOf" srcId="{F993F760-F11F-43FE-A69D-56E47EE3FA0C}" destId="{FE296C7E-8D71-4A23-84F6-98266A03042A}" srcOrd="0" destOrd="0" presId="urn:microsoft.com/office/officeart/2005/8/layout/radial1"/>
    <dgm:cxn modelId="{78329185-B7F3-40C5-BBB5-C96F0A5D18C5}" srcId="{18A7385A-B97E-48BB-B2DA-3E2CD4264497}" destId="{3A4FE979-D989-442A-96BB-C28C0EF6756A}" srcOrd="0" destOrd="0" parTransId="{16C92CCE-80B7-4BC6-92DA-11C304A1029C}" sibTransId="{A62F8E65-6FF7-4FBF-A530-FB559507CA7C}"/>
    <dgm:cxn modelId="{935B9199-9A0D-42F0-B0EB-29EACD9EFBA9}" type="presOf" srcId="{928DA862-516B-407C-AC81-E3CC5F6D2843}" destId="{538F416B-D501-42D1-90AE-9C2EF5735B5D}" srcOrd="0" destOrd="0" presId="urn:microsoft.com/office/officeart/2005/8/layout/radial1"/>
    <dgm:cxn modelId="{E91FB2F5-2459-4348-BF43-A143EB2A14C6}" srcId="{C132AD1E-B085-408D-B41E-664136124CE8}" destId="{18A7385A-B97E-48BB-B2DA-3E2CD4264497}" srcOrd="0" destOrd="0" parTransId="{BEF4400B-EBD8-47AA-92F6-EB32C7928445}" sibTransId="{2974071F-4E3F-4E32-9C25-09BD56DAC63B}"/>
    <dgm:cxn modelId="{0865A81A-6214-415A-A11F-7A712AF0D407}" type="presOf" srcId="{16C92CCE-80B7-4BC6-92DA-11C304A1029C}" destId="{4EC72BFF-2C31-4C95-956F-086FA95206BD}" srcOrd="1" destOrd="0" presId="urn:microsoft.com/office/officeart/2005/8/layout/radial1"/>
    <dgm:cxn modelId="{80777A66-9C2B-4FD8-9096-35308F372EEF}" type="presOf" srcId="{41A14617-1642-47A0-B924-A1FF80538B31}" destId="{EB05E7EC-FB3A-4E88-8FC7-E8DDF94DB698}" srcOrd="1" destOrd="0" presId="urn:microsoft.com/office/officeart/2005/8/layout/radial1"/>
    <dgm:cxn modelId="{B75139F8-2C1C-481E-B9D5-B4BD8CA26525}" type="presOf" srcId="{554300EE-1D94-4BDC-9C43-48A4440EA801}" destId="{07120D60-2461-4D38-B610-2D87A83AF972}" srcOrd="0" destOrd="0" presId="urn:microsoft.com/office/officeart/2005/8/layout/radial1"/>
    <dgm:cxn modelId="{048CE1F8-10E9-4B0A-AAE3-66F1CEB711F5}" srcId="{18A7385A-B97E-48BB-B2DA-3E2CD4264497}" destId="{7E9DBE0B-1E79-4095-B787-5C3A6F7E18DF}" srcOrd="1" destOrd="0" parTransId="{C687E0A2-6D5E-4EFA-86B8-D2D9FCA8098B}" sibTransId="{DBA53899-B1FD-408B-B5B5-514563F4770D}"/>
    <dgm:cxn modelId="{1916C20A-2007-4353-A890-B324F23E122C}" type="presOf" srcId="{308F89A3-0C22-4EBE-B89D-2CC424272609}" destId="{F7C3EFB8-60B1-468A-8DF1-A18D649B4E59}" srcOrd="1" destOrd="0" presId="urn:microsoft.com/office/officeart/2005/8/layout/radial1"/>
    <dgm:cxn modelId="{CA1502B0-F295-4900-B420-5A94375AD789}" type="presParOf" srcId="{9C4AF870-45E7-46E8-B66D-B473AB8BFEDC}" destId="{496B2C6A-F7CE-4D8D-96B2-4EC3061CE1D2}" srcOrd="0" destOrd="0" presId="urn:microsoft.com/office/officeart/2005/8/layout/radial1"/>
    <dgm:cxn modelId="{3C841E62-587E-4D92-831C-E1CB99EB51BE}" type="presParOf" srcId="{9C4AF870-45E7-46E8-B66D-B473AB8BFEDC}" destId="{51A783C1-7AF4-4E6D-B530-3E0871E5D295}" srcOrd="1" destOrd="0" presId="urn:microsoft.com/office/officeart/2005/8/layout/radial1"/>
    <dgm:cxn modelId="{A0CE28F0-DE3D-4C63-8838-D7C99F9C6115}" type="presParOf" srcId="{51A783C1-7AF4-4E6D-B530-3E0871E5D295}" destId="{4EC72BFF-2C31-4C95-956F-086FA95206BD}" srcOrd="0" destOrd="0" presId="urn:microsoft.com/office/officeart/2005/8/layout/radial1"/>
    <dgm:cxn modelId="{7914AB61-8FE2-4953-8888-9798D245CBDA}" type="presParOf" srcId="{9C4AF870-45E7-46E8-B66D-B473AB8BFEDC}" destId="{2A443F83-E9EA-43E7-8F71-6B931A265FBB}" srcOrd="2" destOrd="0" presId="urn:microsoft.com/office/officeart/2005/8/layout/radial1"/>
    <dgm:cxn modelId="{4E422C30-3D04-4BF1-BD01-4827C8040AE5}" type="presParOf" srcId="{9C4AF870-45E7-46E8-B66D-B473AB8BFEDC}" destId="{FB0DAA3E-40B8-4FA5-9BBE-220CA43A6A58}" srcOrd="3" destOrd="0" presId="urn:microsoft.com/office/officeart/2005/8/layout/radial1"/>
    <dgm:cxn modelId="{1785B5CA-E0B6-4AAF-86F4-E51E305F006E}" type="presParOf" srcId="{FB0DAA3E-40B8-4FA5-9BBE-220CA43A6A58}" destId="{2942A615-497D-4CF7-A42F-5C5D618F6088}" srcOrd="0" destOrd="0" presId="urn:microsoft.com/office/officeart/2005/8/layout/radial1"/>
    <dgm:cxn modelId="{97D81BAC-2185-4850-B720-D9ECFE47B91B}" type="presParOf" srcId="{9C4AF870-45E7-46E8-B66D-B473AB8BFEDC}" destId="{A9F17B99-2315-4CEF-A9A5-0A188953A114}" srcOrd="4" destOrd="0" presId="urn:microsoft.com/office/officeart/2005/8/layout/radial1"/>
    <dgm:cxn modelId="{00E53A33-A98C-4892-A156-360A2C25B097}" type="presParOf" srcId="{9C4AF870-45E7-46E8-B66D-B473AB8BFEDC}" destId="{02AD82F5-CB56-4E5E-8BDE-24F0425FD839}" srcOrd="5" destOrd="0" presId="urn:microsoft.com/office/officeart/2005/8/layout/radial1"/>
    <dgm:cxn modelId="{6ECFB9F5-8C17-420A-8F28-83191797F1BD}" type="presParOf" srcId="{02AD82F5-CB56-4E5E-8BDE-24F0425FD839}" destId="{F7C3EFB8-60B1-468A-8DF1-A18D649B4E59}" srcOrd="0" destOrd="0" presId="urn:microsoft.com/office/officeart/2005/8/layout/radial1"/>
    <dgm:cxn modelId="{0E474FE2-8124-42A4-8C5A-4633BD023150}" type="presParOf" srcId="{9C4AF870-45E7-46E8-B66D-B473AB8BFEDC}" destId="{62B2C602-2293-432B-9964-2C42614B2048}" srcOrd="6" destOrd="0" presId="urn:microsoft.com/office/officeart/2005/8/layout/radial1"/>
    <dgm:cxn modelId="{600DD818-6C5E-4FFF-8E30-6202A156EE82}" type="presParOf" srcId="{9C4AF870-45E7-46E8-B66D-B473AB8BFEDC}" destId="{07120D60-2461-4D38-B610-2D87A83AF972}" srcOrd="7" destOrd="0" presId="urn:microsoft.com/office/officeart/2005/8/layout/radial1"/>
    <dgm:cxn modelId="{C8053A6F-E372-4EF0-A82D-922702C0ADE9}" type="presParOf" srcId="{07120D60-2461-4D38-B610-2D87A83AF972}" destId="{974FF478-0721-47E3-B279-F636027D9A8D}" srcOrd="0" destOrd="0" presId="urn:microsoft.com/office/officeart/2005/8/layout/radial1"/>
    <dgm:cxn modelId="{19446337-589B-422A-BBB0-9738485EA492}" type="presParOf" srcId="{9C4AF870-45E7-46E8-B66D-B473AB8BFEDC}" destId="{538F416B-D501-42D1-90AE-9C2EF5735B5D}" srcOrd="8" destOrd="0" presId="urn:microsoft.com/office/officeart/2005/8/layout/radial1"/>
    <dgm:cxn modelId="{3357F57D-1D1C-4C9A-8798-E85A4AA7AF74}" type="presParOf" srcId="{9C4AF870-45E7-46E8-B66D-B473AB8BFEDC}" destId="{FE296C7E-8D71-4A23-84F6-98266A03042A}" srcOrd="9" destOrd="0" presId="urn:microsoft.com/office/officeart/2005/8/layout/radial1"/>
    <dgm:cxn modelId="{C9E0A437-5FE4-423E-9398-4E3D3D807AB9}" type="presParOf" srcId="{FE296C7E-8D71-4A23-84F6-98266A03042A}" destId="{11BEB493-F52B-4760-9FEF-C31E730E7B63}" srcOrd="0" destOrd="0" presId="urn:microsoft.com/office/officeart/2005/8/layout/radial1"/>
    <dgm:cxn modelId="{D4E764EF-F57E-4D53-B202-500CA841AD0B}" type="presParOf" srcId="{9C4AF870-45E7-46E8-B66D-B473AB8BFEDC}" destId="{DACF0252-FE86-42B9-8F0C-03F1C2EB43A1}" srcOrd="10" destOrd="0" presId="urn:microsoft.com/office/officeart/2005/8/layout/radial1"/>
    <dgm:cxn modelId="{6F0C62B8-F40D-4CAA-9043-881FF2633C79}" type="presParOf" srcId="{9C4AF870-45E7-46E8-B66D-B473AB8BFEDC}" destId="{EE1C0B1A-F75F-4A5B-93C3-AAAF0FB91D04}" srcOrd="11" destOrd="0" presId="urn:microsoft.com/office/officeart/2005/8/layout/radial1"/>
    <dgm:cxn modelId="{066F6B91-E82B-42A0-B497-FFA7175BC67D}" type="presParOf" srcId="{EE1C0B1A-F75F-4A5B-93C3-AAAF0FB91D04}" destId="{EB05E7EC-FB3A-4E88-8FC7-E8DDF94DB698}" srcOrd="0" destOrd="0" presId="urn:microsoft.com/office/officeart/2005/8/layout/radial1"/>
    <dgm:cxn modelId="{CF61BC63-6832-4374-8EDA-4E2C87ECEF25}" type="presParOf" srcId="{9C4AF870-45E7-46E8-B66D-B473AB8BFEDC}" destId="{F53655FE-D88A-4E53-B887-F1C122B3396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A83A4-83B5-4AC5-B4C3-017A4A2EB70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99A5FDAD-4833-4712-A001-78CE0B12BFCB}">
      <dgm:prSet phldrT="[Texto]"/>
      <dgm:spPr/>
      <dgm:t>
        <a:bodyPr/>
        <a:lstStyle/>
        <a:p>
          <a:r>
            <a:rPr lang="es-ES" b="1" u="sng" dirty="0" smtClean="0"/>
            <a:t>Modalidad y Tipo</a:t>
          </a:r>
          <a:endParaRPr lang="es-ES" b="1" u="sng" dirty="0"/>
        </a:p>
      </dgm:t>
    </dgm:pt>
    <dgm:pt modelId="{7810928A-2916-4BF7-A5CD-D5D9EB56EFB1}" type="parTrans" cxnId="{F280CC45-F909-44F6-8303-D9AA517E6DDD}">
      <dgm:prSet/>
      <dgm:spPr/>
      <dgm:t>
        <a:bodyPr/>
        <a:lstStyle/>
        <a:p>
          <a:endParaRPr lang="es-ES"/>
        </a:p>
      </dgm:t>
    </dgm:pt>
    <dgm:pt modelId="{51A3D759-3076-453C-88F4-5A003682A315}" type="sibTrans" cxnId="{F280CC45-F909-44F6-8303-D9AA517E6DDD}">
      <dgm:prSet/>
      <dgm:spPr/>
      <dgm:t>
        <a:bodyPr/>
        <a:lstStyle/>
        <a:p>
          <a:endParaRPr lang="es-ES"/>
        </a:p>
      </dgm:t>
    </dgm:pt>
    <dgm:pt modelId="{ED8F4D00-21DE-4D8C-8A06-88B237E79A5A}">
      <dgm:prSet phldrT="[Texto]"/>
      <dgm:spPr/>
      <dgm:t>
        <a:bodyPr/>
        <a:lstStyle/>
        <a:p>
          <a:r>
            <a:rPr lang="es-ES" dirty="0" smtClean="0"/>
            <a:t>De campo</a:t>
          </a:r>
          <a:endParaRPr lang="es-ES" dirty="0"/>
        </a:p>
      </dgm:t>
    </dgm:pt>
    <dgm:pt modelId="{19C3C172-F81E-4EC8-82D8-D72D950289EA}" type="parTrans" cxnId="{ECB6F627-4E5B-412B-8BA0-C70E528870FA}">
      <dgm:prSet/>
      <dgm:spPr/>
      <dgm:t>
        <a:bodyPr/>
        <a:lstStyle/>
        <a:p>
          <a:endParaRPr lang="es-ES"/>
        </a:p>
      </dgm:t>
    </dgm:pt>
    <dgm:pt modelId="{B33D1CCB-5760-4382-BE76-86D4BE06673E}" type="sibTrans" cxnId="{ECB6F627-4E5B-412B-8BA0-C70E528870FA}">
      <dgm:prSet/>
      <dgm:spPr/>
      <dgm:t>
        <a:bodyPr/>
        <a:lstStyle/>
        <a:p>
          <a:endParaRPr lang="es-ES"/>
        </a:p>
      </dgm:t>
    </dgm:pt>
    <dgm:pt modelId="{E3241E3A-81C7-4277-A0C4-752FCB239EBA}">
      <dgm:prSet phldrT="[Texto]"/>
      <dgm:spPr/>
      <dgm:t>
        <a:bodyPr/>
        <a:lstStyle/>
        <a:p>
          <a:r>
            <a:rPr lang="es-ES" dirty="0" smtClean="0"/>
            <a:t>Bibliográfica</a:t>
          </a:r>
          <a:endParaRPr lang="es-ES" dirty="0"/>
        </a:p>
      </dgm:t>
    </dgm:pt>
    <dgm:pt modelId="{C845C9DD-BA33-42E0-93D9-BC46C5B6D4AA}" type="parTrans" cxnId="{2AC0B101-184C-4DED-8B4E-FE2F2BB3E2BF}">
      <dgm:prSet/>
      <dgm:spPr/>
      <dgm:t>
        <a:bodyPr/>
        <a:lstStyle/>
        <a:p>
          <a:endParaRPr lang="es-ES"/>
        </a:p>
      </dgm:t>
    </dgm:pt>
    <dgm:pt modelId="{0BBC0956-1960-423B-8DCD-6B2267FD6CDE}" type="sibTrans" cxnId="{2AC0B101-184C-4DED-8B4E-FE2F2BB3E2BF}">
      <dgm:prSet/>
      <dgm:spPr/>
      <dgm:t>
        <a:bodyPr/>
        <a:lstStyle/>
        <a:p>
          <a:endParaRPr lang="es-ES"/>
        </a:p>
      </dgm:t>
    </dgm:pt>
    <dgm:pt modelId="{C89D6609-9657-460E-844D-DD3FD0944981}">
      <dgm:prSet/>
      <dgm:spPr/>
      <dgm:t>
        <a:bodyPr/>
        <a:lstStyle/>
        <a:p>
          <a:r>
            <a:rPr lang="es-ES" dirty="0" smtClean="0"/>
            <a:t>Descriptivo</a:t>
          </a:r>
          <a:endParaRPr lang="es-ES" dirty="0"/>
        </a:p>
      </dgm:t>
    </dgm:pt>
    <dgm:pt modelId="{7A61F600-C757-496B-9822-7BC309AC0F2C}" type="parTrans" cxnId="{7F46DBEB-5582-40E8-8CB3-EDBD7F896CFC}">
      <dgm:prSet/>
      <dgm:spPr/>
      <dgm:t>
        <a:bodyPr/>
        <a:lstStyle/>
        <a:p>
          <a:endParaRPr lang="es-ES"/>
        </a:p>
      </dgm:t>
    </dgm:pt>
    <dgm:pt modelId="{28D20B68-E9F7-4B8F-B409-A55C38FFA325}" type="sibTrans" cxnId="{7F46DBEB-5582-40E8-8CB3-EDBD7F896CFC}">
      <dgm:prSet/>
      <dgm:spPr/>
      <dgm:t>
        <a:bodyPr/>
        <a:lstStyle/>
        <a:p>
          <a:endParaRPr lang="es-ES"/>
        </a:p>
      </dgm:t>
    </dgm:pt>
    <dgm:pt modelId="{D71F4792-08B8-4262-A257-801AE84DF25E}" type="pres">
      <dgm:prSet presAssocID="{210A83A4-83B5-4AC5-B4C3-017A4A2EB70A}" presName="rootnode" presStyleCnt="0">
        <dgm:presLayoutVars>
          <dgm:chMax/>
          <dgm:chPref/>
          <dgm:dir/>
          <dgm:animLvl val="lvl"/>
        </dgm:presLayoutVars>
      </dgm:prSet>
      <dgm:spPr/>
      <dgm:t>
        <a:bodyPr/>
        <a:lstStyle/>
        <a:p>
          <a:endParaRPr lang="es-ES"/>
        </a:p>
      </dgm:t>
    </dgm:pt>
    <dgm:pt modelId="{9D97A12B-8C51-4FF7-969A-4FC4DDBA0455}" type="pres">
      <dgm:prSet presAssocID="{99A5FDAD-4833-4712-A001-78CE0B12BFCB}" presName="composite" presStyleCnt="0"/>
      <dgm:spPr/>
    </dgm:pt>
    <dgm:pt modelId="{E69DECB6-E3C2-413A-9DA7-4F85AF1205E1}" type="pres">
      <dgm:prSet presAssocID="{99A5FDAD-4833-4712-A001-78CE0B12BFCB}" presName="LShape" presStyleLbl="alignNode1" presStyleIdx="0" presStyleCnt="7"/>
      <dgm:spPr/>
    </dgm:pt>
    <dgm:pt modelId="{26872737-3DBE-4089-9AEB-9EBAC1C90BE6}" type="pres">
      <dgm:prSet presAssocID="{99A5FDAD-4833-4712-A001-78CE0B12BFCB}" presName="ParentText" presStyleLbl="revTx" presStyleIdx="0" presStyleCnt="4">
        <dgm:presLayoutVars>
          <dgm:chMax val="0"/>
          <dgm:chPref val="0"/>
          <dgm:bulletEnabled val="1"/>
        </dgm:presLayoutVars>
      </dgm:prSet>
      <dgm:spPr/>
      <dgm:t>
        <a:bodyPr/>
        <a:lstStyle/>
        <a:p>
          <a:endParaRPr lang="es-ES"/>
        </a:p>
      </dgm:t>
    </dgm:pt>
    <dgm:pt modelId="{95F4C3C2-39D2-4062-95A5-1979B3E4E5C3}" type="pres">
      <dgm:prSet presAssocID="{99A5FDAD-4833-4712-A001-78CE0B12BFCB}" presName="Triangle" presStyleLbl="alignNode1" presStyleIdx="1" presStyleCnt="7"/>
      <dgm:spPr/>
    </dgm:pt>
    <dgm:pt modelId="{BE70C87B-2B37-4580-A48E-EDE02DA0D534}" type="pres">
      <dgm:prSet presAssocID="{51A3D759-3076-453C-88F4-5A003682A315}" presName="sibTrans" presStyleCnt="0"/>
      <dgm:spPr/>
    </dgm:pt>
    <dgm:pt modelId="{8206819B-BA2A-48C5-90FF-FB81D1AA2586}" type="pres">
      <dgm:prSet presAssocID="{51A3D759-3076-453C-88F4-5A003682A315}" presName="space" presStyleCnt="0"/>
      <dgm:spPr/>
    </dgm:pt>
    <dgm:pt modelId="{B0EFD5BA-5266-43C0-A2EE-8BB55738587A}" type="pres">
      <dgm:prSet presAssocID="{ED8F4D00-21DE-4D8C-8A06-88B237E79A5A}" presName="composite" presStyleCnt="0"/>
      <dgm:spPr/>
    </dgm:pt>
    <dgm:pt modelId="{EFCF0060-3FD3-45A6-8F90-3509D69A2327}" type="pres">
      <dgm:prSet presAssocID="{ED8F4D00-21DE-4D8C-8A06-88B237E79A5A}" presName="LShape" presStyleLbl="alignNode1" presStyleIdx="2" presStyleCnt="7"/>
      <dgm:spPr/>
    </dgm:pt>
    <dgm:pt modelId="{7B0B2A9D-3C09-4FF3-81AF-29E2C0E3F337}" type="pres">
      <dgm:prSet presAssocID="{ED8F4D00-21DE-4D8C-8A06-88B237E79A5A}" presName="ParentText" presStyleLbl="revTx" presStyleIdx="1" presStyleCnt="4">
        <dgm:presLayoutVars>
          <dgm:chMax val="0"/>
          <dgm:chPref val="0"/>
          <dgm:bulletEnabled val="1"/>
        </dgm:presLayoutVars>
      </dgm:prSet>
      <dgm:spPr/>
      <dgm:t>
        <a:bodyPr/>
        <a:lstStyle/>
        <a:p>
          <a:endParaRPr lang="es-ES"/>
        </a:p>
      </dgm:t>
    </dgm:pt>
    <dgm:pt modelId="{C8671EFD-661F-448D-A14F-66D9566562AA}" type="pres">
      <dgm:prSet presAssocID="{ED8F4D00-21DE-4D8C-8A06-88B237E79A5A}" presName="Triangle" presStyleLbl="alignNode1" presStyleIdx="3" presStyleCnt="7"/>
      <dgm:spPr/>
    </dgm:pt>
    <dgm:pt modelId="{27189579-40ED-4EDD-BA96-C48BFD322D90}" type="pres">
      <dgm:prSet presAssocID="{B33D1CCB-5760-4382-BE76-86D4BE06673E}" presName="sibTrans" presStyleCnt="0"/>
      <dgm:spPr/>
    </dgm:pt>
    <dgm:pt modelId="{3ADB2854-985A-444F-A14F-C5FBB1C317F8}" type="pres">
      <dgm:prSet presAssocID="{B33D1CCB-5760-4382-BE76-86D4BE06673E}" presName="space" presStyleCnt="0"/>
      <dgm:spPr/>
    </dgm:pt>
    <dgm:pt modelId="{122A7BBA-5C6A-4634-BBCA-AB47D4A40CE1}" type="pres">
      <dgm:prSet presAssocID="{E3241E3A-81C7-4277-A0C4-752FCB239EBA}" presName="composite" presStyleCnt="0"/>
      <dgm:spPr/>
    </dgm:pt>
    <dgm:pt modelId="{128A3B75-DCD8-4602-9FF2-A36EC1DA6ED2}" type="pres">
      <dgm:prSet presAssocID="{E3241E3A-81C7-4277-A0C4-752FCB239EBA}" presName="LShape" presStyleLbl="alignNode1" presStyleIdx="4" presStyleCnt="7"/>
      <dgm:spPr/>
    </dgm:pt>
    <dgm:pt modelId="{06610203-7168-49A2-ACD7-1FF7DCA669B8}" type="pres">
      <dgm:prSet presAssocID="{E3241E3A-81C7-4277-A0C4-752FCB239EBA}" presName="ParentText" presStyleLbl="revTx" presStyleIdx="2" presStyleCnt="4">
        <dgm:presLayoutVars>
          <dgm:chMax val="0"/>
          <dgm:chPref val="0"/>
          <dgm:bulletEnabled val="1"/>
        </dgm:presLayoutVars>
      </dgm:prSet>
      <dgm:spPr/>
      <dgm:t>
        <a:bodyPr/>
        <a:lstStyle/>
        <a:p>
          <a:endParaRPr lang="es-ES"/>
        </a:p>
      </dgm:t>
    </dgm:pt>
    <dgm:pt modelId="{0293DBC2-1DEF-455B-A13E-86F8F29EFACF}" type="pres">
      <dgm:prSet presAssocID="{E3241E3A-81C7-4277-A0C4-752FCB239EBA}" presName="Triangle" presStyleLbl="alignNode1" presStyleIdx="5" presStyleCnt="7"/>
      <dgm:spPr/>
    </dgm:pt>
    <dgm:pt modelId="{7A56A718-72DA-437F-8A09-ECE004E498A5}" type="pres">
      <dgm:prSet presAssocID="{0BBC0956-1960-423B-8DCD-6B2267FD6CDE}" presName="sibTrans" presStyleCnt="0"/>
      <dgm:spPr/>
    </dgm:pt>
    <dgm:pt modelId="{2BC90ED4-AB9E-40AD-85C6-F6D19BDDF3A1}" type="pres">
      <dgm:prSet presAssocID="{0BBC0956-1960-423B-8DCD-6B2267FD6CDE}" presName="space" presStyleCnt="0"/>
      <dgm:spPr/>
    </dgm:pt>
    <dgm:pt modelId="{F709F283-F181-4E6C-B783-5FB402677442}" type="pres">
      <dgm:prSet presAssocID="{C89D6609-9657-460E-844D-DD3FD0944981}" presName="composite" presStyleCnt="0"/>
      <dgm:spPr/>
    </dgm:pt>
    <dgm:pt modelId="{D6175D37-8C0F-4A6B-9485-9F35124C0CCD}" type="pres">
      <dgm:prSet presAssocID="{C89D6609-9657-460E-844D-DD3FD0944981}" presName="LShape" presStyleLbl="alignNode1" presStyleIdx="6" presStyleCnt="7"/>
      <dgm:spPr/>
    </dgm:pt>
    <dgm:pt modelId="{B2E10C15-DC48-4681-822D-8518428933E3}" type="pres">
      <dgm:prSet presAssocID="{C89D6609-9657-460E-844D-DD3FD0944981}" presName="ParentText" presStyleLbl="revTx" presStyleIdx="3" presStyleCnt="4">
        <dgm:presLayoutVars>
          <dgm:chMax val="0"/>
          <dgm:chPref val="0"/>
          <dgm:bulletEnabled val="1"/>
        </dgm:presLayoutVars>
      </dgm:prSet>
      <dgm:spPr/>
      <dgm:t>
        <a:bodyPr/>
        <a:lstStyle/>
        <a:p>
          <a:endParaRPr lang="es-ES"/>
        </a:p>
      </dgm:t>
    </dgm:pt>
  </dgm:ptLst>
  <dgm:cxnLst>
    <dgm:cxn modelId="{F280CC45-F909-44F6-8303-D9AA517E6DDD}" srcId="{210A83A4-83B5-4AC5-B4C3-017A4A2EB70A}" destId="{99A5FDAD-4833-4712-A001-78CE0B12BFCB}" srcOrd="0" destOrd="0" parTransId="{7810928A-2916-4BF7-A5CD-D5D9EB56EFB1}" sibTransId="{51A3D759-3076-453C-88F4-5A003682A315}"/>
    <dgm:cxn modelId="{7F46DBEB-5582-40E8-8CB3-EDBD7F896CFC}" srcId="{210A83A4-83B5-4AC5-B4C3-017A4A2EB70A}" destId="{C89D6609-9657-460E-844D-DD3FD0944981}" srcOrd="3" destOrd="0" parTransId="{7A61F600-C757-496B-9822-7BC309AC0F2C}" sibTransId="{28D20B68-E9F7-4B8F-B409-A55C38FFA325}"/>
    <dgm:cxn modelId="{421D8FC4-87DB-4784-8DBD-EE8229F93E19}" type="presOf" srcId="{99A5FDAD-4833-4712-A001-78CE0B12BFCB}" destId="{26872737-3DBE-4089-9AEB-9EBAC1C90BE6}" srcOrd="0" destOrd="0" presId="urn:microsoft.com/office/officeart/2009/3/layout/StepUpProcess"/>
    <dgm:cxn modelId="{73F8B256-3276-4667-8822-538271F0E3BB}" type="presOf" srcId="{C89D6609-9657-460E-844D-DD3FD0944981}" destId="{B2E10C15-DC48-4681-822D-8518428933E3}" srcOrd="0" destOrd="0" presId="urn:microsoft.com/office/officeart/2009/3/layout/StepUpProcess"/>
    <dgm:cxn modelId="{ECB6F627-4E5B-412B-8BA0-C70E528870FA}" srcId="{210A83A4-83B5-4AC5-B4C3-017A4A2EB70A}" destId="{ED8F4D00-21DE-4D8C-8A06-88B237E79A5A}" srcOrd="1" destOrd="0" parTransId="{19C3C172-F81E-4EC8-82D8-D72D950289EA}" sibTransId="{B33D1CCB-5760-4382-BE76-86D4BE06673E}"/>
    <dgm:cxn modelId="{A0C412B0-260B-43EB-B84D-532D37CF49FF}" type="presOf" srcId="{E3241E3A-81C7-4277-A0C4-752FCB239EBA}" destId="{06610203-7168-49A2-ACD7-1FF7DCA669B8}" srcOrd="0" destOrd="0" presId="urn:microsoft.com/office/officeart/2009/3/layout/StepUpProcess"/>
    <dgm:cxn modelId="{59BA80D7-E866-47F1-B89F-AFE857893588}" type="presOf" srcId="{ED8F4D00-21DE-4D8C-8A06-88B237E79A5A}" destId="{7B0B2A9D-3C09-4FF3-81AF-29E2C0E3F337}" srcOrd="0" destOrd="0" presId="urn:microsoft.com/office/officeart/2009/3/layout/StepUpProcess"/>
    <dgm:cxn modelId="{2AC0B101-184C-4DED-8B4E-FE2F2BB3E2BF}" srcId="{210A83A4-83B5-4AC5-B4C3-017A4A2EB70A}" destId="{E3241E3A-81C7-4277-A0C4-752FCB239EBA}" srcOrd="2" destOrd="0" parTransId="{C845C9DD-BA33-42E0-93D9-BC46C5B6D4AA}" sibTransId="{0BBC0956-1960-423B-8DCD-6B2267FD6CDE}"/>
    <dgm:cxn modelId="{9F26A46D-8FD7-4F7A-A263-CF116FE6EFBF}" type="presOf" srcId="{210A83A4-83B5-4AC5-B4C3-017A4A2EB70A}" destId="{D71F4792-08B8-4262-A257-801AE84DF25E}" srcOrd="0" destOrd="0" presId="urn:microsoft.com/office/officeart/2009/3/layout/StepUpProcess"/>
    <dgm:cxn modelId="{B2C4C9F5-857E-4A0B-8B0F-D7ED9B14997E}" type="presParOf" srcId="{D71F4792-08B8-4262-A257-801AE84DF25E}" destId="{9D97A12B-8C51-4FF7-969A-4FC4DDBA0455}" srcOrd="0" destOrd="0" presId="urn:microsoft.com/office/officeart/2009/3/layout/StepUpProcess"/>
    <dgm:cxn modelId="{38AB50E5-A3A9-4A07-995B-CC2843217B15}" type="presParOf" srcId="{9D97A12B-8C51-4FF7-969A-4FC4DDBA0455}" destId="{E69DECB6-E3C2-413A-9DA7-4F85AF1205E1}" srcOrd="0" destOrd="0" presId="urn:microsoft.com/office/officeart/2009/3/layout/StepUpProcess"/>
    <dgm:cxn modelId="{A6DA8D4E-3F8F-4B8E-991E-E073CEF3CC1F}" type="presParOf" srcId="{9D97A12B-8C51-4FF7-969A-4FC4DDBA0455}" destId="{26872737-3DBE-4089-9AEB-9EBAC1C90BE6}" srcOrd="1" destOrd="0" presId="urn:microsoft.com/office/officeart/2009/3/layout/StepUpProcess"/>
    <dgm:cxn modelId="{DBD10BB6-4A8B-4876-A6B2-F098A4B04E0A}" type="presParOf" srcId="{9D97A12B-8C51-4FF7-969A-4FC4DDBA0455}" destId="{95F4C3C2-39D2-4062-95A5-1979B3E4E5C3}" srcOrd="2" destOrd="0" presId="urn:microsoft.com/office/officeart/2009/3/layout/StepUpProcess"/>
    <dgm:cxn modelId="{157E85E0-94E0-488A-BBE3-B362DD713AB3}" type="presParOf" srcId="{D71F4792-08B8-4262-A257-801AE84DF25E}" destId="{BE70C87B-2B37-4580-A48E-EDE02DA0D534}" srcOrd="1" destOrd="0" presId="urn:microsoft.com/office/officeart/2009/3/layout/StepUpProcess"/>
    <dgm:cxn modelId="{C2B5E3F7-D1D1-4597-B0F3-815DB9833B17}" type="presParOf" srcId="{BE70C87B-2B37-4580-A48E-EDE02DA0D534}" destId="{8206819B-BA2A-48C5-90FF-FB81D1AA2586}" srcOrd="0" destOrd="0" presId="urn:microsoft.com/office/officeart/2009/3/layout/StepUpProcess"/>
    <dgm:cxn modelId="{1D40025C-9D25-4FBF-ACA9-5E11085AB853}" type="presParOf" srcId="{D71F4792-08B8-4262-A257-801AE84DF25E}" destId="{B0EFD5BA-5266-43C0-A2EE-8BB55738587A}" srcOrd="2" destOrd="0" presId="urn:microsoft.com/office/officeart/2009/3/layout/StepUpProcess"/>
    <dgm:cxn modelId="{8A6E200C-C0C0-4529-BAC4-4346E45841E3}" type="presParOf" srcId="{B0EFD5BA-5266-43C0-A2EE-8BB55738587A}" destId="{EFCF0060-3FD3-45A6-8F90-3509D69A2327}" srcOrd="0" destOrd="0" presId="urn:microsoft.com/office/officeart/2009/3/layout/StepUpProcess"/>
    <dgm:cxn modelId="{9B72FF9B-CD8D-4718-8091-D81A780CA915}" type="presParOf" srcId="{B0EFD5BA-5266-43C0-A2EE-8BB55738587A}" destId="{7B0B2A9D-3C09-4FF3-81AF-29E2C0E3F337}" srcOrd="1" destOrd="0" presId="urn:microsoft.com/office/officeart/2009/3/layout/StepUpProcess"/>
    <dgm:cxn modelId="{0960EAC6-3BF8-467D-A66C-C0990E0FA0C1}" type="presParOf" srcId="{B0EFD5BA-5266-43C0-A2EE-8BB55738587A}" destId="{C8671EFD-661F-448D-A14F-66D9566562AA}" srcOrd="2" destOrd="0" presId="urn:microsoft.com/office/officeart/2009/3/layout/StepUpProcess"/>
    <dgm:cxn modelId="{B6C0D0F5-4611-4D90-BBA6-C675897A9B3C}" type="presParOf" srcId="{D71F4792-08B8-4262-A257-801AE84DF25E}" destId="{27189579-40ED-4EDD-BA96-C48BFD322D90}" srcOrd="3" destOrd="0" presId="urn:microsoft.com/office/officeart/2009/3/layout/StepUpProcess"/>
    <dgm:cxn modelId="{F0F7075E-54A2-4E96-B2D7-5D577A2B317D}" type="presParOf" srcId="{27189579-40ED-4EDD-BA96-C48BFD322D90}" destId="{3ADB2854-985A-444F-A14F-C5FBB1C317F8}" srcOrd="0" destOrd="0" presId="urn:microsoft.com/office/officeart/2009/3/layout/StepUpProcess"/>
    <dgm:cxn modelId="{BDCABEE1-0F92-4FB3-B361-0514B645E7B1}" type="presParOf" srcId="{D71F4792-08B8-4262-A257-801AE84DF25E}" destId="{122A7BBA-5C6A-4634-BBCA-AB47D4A40CE1}" srcOrd="4" destOrd="0" presId="urn:microsoft.com/office/officeart/2009/3/layout/StepUpProcess"/>
    <dgm:cxn modelId="{EEDBBFE4-9874-48A0-8364-CC574E245888}" type="presParOf" srcId="{122A7BBA-5C6A-4634-BBCA-AB47D4A40CE1}" destId="{128A3B75-DCD8-4602-9FF2-A36EC1DA6ED2}" srcOrd="0" destOrd="0" presId="urn:microsoft.com/office/officeart/2009/3/layout/StepUpProcess"/>
    <dgm:cxn modelId="{45AECE64-9D3B-4F28-8F1E-3B9A2189CE97}" type="presParOf" srcId="{122A7BBA-5C6A-4634-BBCA-AB47D4A40CE1}" destId="{06610203-7168-49A2-ACD7-1FF7DCA669B8}" srcOrd="1" destOrd="0" presId="urn:microsoft.com/office/officeart/2009/3/layout/StepUpProcess"/>
    <dgm:cxn modelId="{FCC81BC4-47F1-42A3-8F11-D048497515F2}" type="presParOf" srcId="{122A7BBA-5C6A-4634-BBCA-AB47D4A40CE1}" destId="{0293DBC2-1DEF-455B-A13E-86F8F29EFACF}" srcOrd="2" destOrd="0" presId="urn:microsoft.com/office/officeart/2009/3/layout/StepUpProcess"/>
    <dgm:cxn modelId="{04CE7802-C9E8-4BF2-926B-324EA28048F2}" type="presParOf" srcId="{D71F4792-08B8-4262-A257-801AE84DF25E}" destId="{7A56A718-72DA-437F-8A09-ECE004E498A5}" srcOrd="5" destOrd="0" presId="urn:microsoft.com/office/officeart/2009/3/layout/StepUpProcess"/>
    <dgm:cxn modelId="{618DB28F-A046-47C4-AF18-D88F9F02B9D3}" type="presParOf" srcId="{7A56A718-72DA-437F-8A09-ECE004E498A5}" destId="{2BC90ED4-AB9E-40AD-85C6-F6D19BDDF3A1}" srcOrd="0" destOrd="0" presId="urn:microsoft.com/office/officeart/2009/3/layout/StepUpProcess"/>
    <dgm:cxn modelId="{5002456F-E041-4E09-B1F1-814765753251}" type="presParOf" srcId="{D71F4792-08B8-4262-A257-801AE84DF25E}" destId="{F709F283-F181-4E6C-B783-5FB402677442}" srcOrd="6" destOrd="0" presId="urn:microsoft.com/office/officeart/2009/3/layout/StepUpProcess"/>
    <dgm:cxn modelId="{6CF11CB3-2DF4-4E4E-B1DA-0C5F0B738A51}" type="presParOf" srcId="{F709F283-F181-4E6C-B783-5FB402677442}" destId="{D6175D37-8C0F-4A6B-9485-9F35124C0CCD}" srcOrd="0" destOrd="0" presId="urn:microsoft.com/office/officeart/2009/3/layout/StepUpProcess"/>
    <dgm:cxn modelId="{89822983-8602-46EB-9AA0-2C66408DE627}" type="presParOf" srcId="{F709F283-F181-4E6C-B783-5FB402677442}" destId="{B2E10C15-DC48-4681-822D-8518428933E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358CCE-81DE-4F5F-A7CD-2904133216A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4883964D-F852-4B57-AD6C-AAA59F832675}">
      <dgm:prSet phldrT="[Texto]"/>
      <dgm:spPr/>
      <dgm:t>
        <a:bodyPr/>
        <a:lstStyle/>
        <a:p>
          <a:r>
            <a:rPr lang="es-ES" dirty="0" smtClean="0"/>
            <a:t>Tipo</a:t>
          </a:r>
          <a:endParaRPr lang="es-ES" dirty="0"/>
        </a:p>
      </dgm:t>
    </dgm:pt>
    <dgm:pt modelId="{2392B648-A14A-4813-AF95-CDEA44F031AF}" type="parTrans" cxnId="{9AEB8EFE-60B6-4DD7-977D-B00E933D2DA6}">
      <dgm:prSet/>
      <dgm:spPr/>
      <dgm:t>
        <a:bodyPr/>
        <a:lstStyle/>
        <a:p>
          <a:endParaRPr lang="es-ES"/>
        </a:p>
      </dgm:t>
    </dgm:pt>
    <dgm:pt modelId="{AE5A56FB-C008-439F-81B1-7160C5A6BC26}" type="sibTrans" cxnId="{9AEB8EFE-60B6-4DD7-977D-B00E933D2DA6}">
      <dgm:prSet/>
      <dgm:spPr/>
      <dgm:t>
        <a:bodyPr/>
        <a:lstStyle/>
        <a:p>
          <a:endParaRPr lang="es-ES"/>
        </a:p>
      </dgm:t>
    </dgm:pt>
    <dgm:pt modelId="{0E02AF55-E9FE-44D4-9CAC-27A835781F3A}">
      <dgm:prSet phldrT="[Texto]"/>
      <dgm:spPr/>
      <dgm:t>
        <a:bodyPr/>
        <a:lstStyle/>
        <a:p>
          <a:r>
            <a:rPr lang="es-ES" dirty="0" smtClean="0"/>
            <a:t>Probabilístico</a:t>
          </a:r>
          <a:endParaRPr lang="es-ES" dirty="0"/>
        </a:p>
      </dgm:t>
    </dgm:pt>
    <dgm:pt modelId="{984DFF74-ADAA-484E-9E17-6CB005D53E6B}" type="parTrans" cxnId="{EAF1BA5E-C402-44CB-B8E0-E95F654B6EEA}">
      <dgm:prSet/>
      <dgm:spPr/>
      <dgm:t>
        <a:bodyPr/>
        <a:lstStyle/>
        <a:p>
          <a:endParaRPr lang="es-ES"/>
        </a:p>
      </dgm:t>
    </dgm:pt>
    <dgm:pt modelId="{5CD1BBE2-E056-4E23-990E-FF76EA2BFACF}" type="sibTrans" cxnId="{EAF1BA5E-C402-44CB-B8E0-E95F654B6EEA}">
      <dgm:prSet/>
      <dgm:spPr/>
      <dgm:t>
        <a:bodyPr/>
        <a:lstStyle/>
        <a:p>
          <a:endParaRPr lang="es-ES"/>
        </a:p>
      </dgm:t>
    </dgm:pt>
    <dgm:pt modelId="{ED2F56A2-577E-4BFE-B0C5-985BC32E7A19}">
      <dgm:prSet phldrT="[Texto]" custT="1"/>
      <dgm:spPr/>
      <dgm:t>
        <a:bodyPr/>
        <a:lstStyle/>
        <a:p>
          <a:r>
            <a:rPr lang="es-ES" sz="1400" dirty="0" smtClean="0"/>
            <a:t>Cada elemento tiene probabilidad de  pertenecer a la muestra</a:t>
          </a:r>
          <a:endParaRPr lang="es-ES" sz="1400" dirty="0"/>
        </a:p>
      </dgm:t>
    </dgm:pt>
    <dgm:pt modelId="{AA10AAE5-0AE2-4799-A0A1-78EE8FC091BE}" type="parTrans" cxnId="{4FF7F975-DC58-4398-A7BD-CA4EE26AA732}">
      <dgm:prSet/>
      <dgm:spPr/>
      <dgm:t>
        <a:bodyPr/>
        <a:lstStyle/>
        <a:p>
          <a:endParaRPr lang="es-ES"/>
        </a:p>
      </dgm:t>
    </dgm:pt>
    <dgm:pt modelId="{5E9FEA2B-07A2-40A7-962C-3D14EB085DDA}" type="sibTrans" cxnId="{4FF7F975-DC58-4398-A7BD-CA4EE26AA732}">
      <dgm:prSet/>
      <dgm:spPr/>
      <dgm:t>
        <a:bodyPr/>
        <a:lstStyle/>
        <a:p>
          <a:endParaRPr lang="es-ES"/>
        </a:p>
      </dgm:t>
    </dgm:pt>
    <dgm:pt modelId="{0CBDA92A-1BC6-41FB-8B49-72D3C7F29514}" type="pres">
      <dgm:prSet presAssocID="{68358CCE-81DE-4F5F-A7CD-2904133216A5}" presName="Name0" presStyleCnt="0">
        <dgm:presLayoutVars>
          <dgm:chMax val="7"/>
          <dgm:chPref val="7"/>
          <dgm:dir/>
          <dgm:animLvl val="lvl"/>
        </dgm:presLayoutVars>
      </dgm:prSet>
      <dgm:spPr/>
      <dgm:t>
        <a:bodyPr/>
        <a:lstStyle/>
        <a:p>
          <a:endParaRPr lang="es-ES"/>
        </a:p>
      </dgm:t>
    </dgm:pt>
    <dgm:pt modelId="{F2A96CEA-5DA2-4789-B97D-C0856D4C0B6F}" type="pres">
      <dgm:prSet presAssocID="{4883964D-F852-4B57-AD6C-AAA59F832675}" presName="Accent1" presStyleCnt="0"/>
      <dgm:spPr/>
    </dgm:pt>
    <dgm:pt modelId="{50FA95C1-FAAB-4EE2-B2C5-9FAA9ACF7007}" type="pres">
      <dgm:prSet presAssocID="{4883964D-F852-4B57-AD6C-AAA59F832675}" presName="Accent" presStyleLbl="node1" presStyleIdx="0" presStyleCnt="3" custLinFactNeighborX="1786" custLinFactNeighborY="-16335"/>
      <dgm:spPr/>
    </dgm:pt>
    <dgm:pt modelId="{15E082CD-2C7B-460F-A7CE-456CC68054F0}" type="pres">
      <dgm:prSet presAssocID="{4883964D-F852-4B57-AD6C-AAA59F832675}" presName="Parent1" presStyleLbl="revTx" presStyleIdx="0" presStyleCnt="3" custLinFactNeighborX="-980" custLinFactNeighborY="-46440">
        <dgm:presLayoutVars>
          <dgm:chMax val="1"/>
          <dgm:chPref val="1"/>
          <dgm:bulletEnabled val="1"/>
        </dgm:presLayoutVars>
      </dgm:prSet>
      <dgm:spPr/>
      <dgm:t>
        <a:bodyPr/>
        <a:lstStyle/>
        <a:p>
          <a:endParaRPr lang="es-ES"/>
        </a:p>
      </dgm:t>
    </dgm:pt>
    <dgm:pt modelId="{5D79BFC4-7BF1-4340-A7B1-235C396631CF}" type="pres">
      <dgm:prSet presAssocID="{0E02AF55-E9FE-44D4-9CAC-27A835781F3A}" presName="Accent2" presStyleCnt="0"/>
      <dgm:spPr/>
    </dgm:pt>
    <dgm:pt modelId="{238C828D-1151-466D-B020-37A70741FCDC}" type="pres">
      <dgm:prSet presAssocID="{0E02AF55-E9FE-44D4-9CAC-27A835781F3A}" presName="Accent" presStyleLbl="node1" presStyleIdx="1" presStyleCnt="3" custLinFactNeighborX="-2076" custLinFactNeighborY="-18436"/>
      <dgm:spPr/>
    </dgm:pt>
    <dgm:pt modelId="{017D5053-E982-4AB1-988A-6440EA72480A}" type="pres">
      <dgm:prSet presAssocID="{0E02AF55-E9FE-44D4-9CAC-27A835781F3A}" presName="Parent2" presStyleLbl="revTx" presStyleIdx="1" presStyleCnt="3" custLinFactNeighborX="6100" custLinFactNeighborY="-69440">
        <dgm:presLayoutVars>
          <dgm:chMax val="1"/>
          <dgm:chPref val="1"/>
          <dgm:bulletEnabled val="1"/>
        </dgm:presLayoutVars>
      </dgm:prSet>
      <dgm:spPr/>
      <dgm:t>
        <a:bodyPr/>
        <a:lstStyle/>
        <a:p>
          <a:endParaRPr lang="es-ES"/>
        </a:p>
      </dgm:t>
    </dgm:pt>
    <dgm:pt modelId="{9589FE49-F9F3-4B07-B46D-4347183A0CCA}" type="pres">
      <dgm:prSet presAssocID="{ED2F56A2-577E-4BFE-B0C5-985BC32E7A19}" presName="Accent3" presStyleCnt="0"/>
      <dgm:spPr/>
    </dgm:pt>
    <dgm:pt modelId="{40605BA4-F90F-4342-8282-3FE3A35E9619}" type="pres">
      <dgm:prSet presAssocID="{ED2F56A2-577E-4BFE-B0C5-985BC32E7A19}" presName="Accent" presStyleLbl="node1" presStyleIdx="2" presStyleCnt="3" custScaleX="135640" custScaleY="138849" custLinFactNeighborX="-2043" custLinFactNeighborY="20901"/>
      <dgm:spPr/>
    </dgm:pt>
    <dgm:pt modelId="{7915C7ED-E73C-4FCE-9E85-E57B24F677BA}" type="pres">
      <dgm:prSet presAssocID="{ED2F56A2-577E-4BFE-B0C5-985BC32E7A19}" presName="Parent3" presStyleLbl="revTx" presStyleIdx="2" presStyleCnt="3" custScaleX="125300" custLinFactNeighborX="-5978" custLinFactNeighborY="38113">
        <dgm:presLayoutVars>
          <dgm:chMax val="1"/>
          <dgm:chPref val="1"/>
          <dgm:bulletEnabled val="1"/>
        </dgm:presLayoutVars>
      </dgm:prSet>
      <dgm:spPr/>
      <dgm:t>
        <a:bodyPr/>
        <a:lstStyle/>
        <a:p>
          <a:endParaRPr lang="es-ES"/>
        </a:p>
      </dgm:t>
    </dgm:pt>
  </dgm:ptLst>
  <dgm:cxnLst>
    <dgm:cxn modelId="{5A749C65-141A-4A78-979C-1CE3D6B282F8}" type="presOf" srcId="{68358CCE-81DE-4F5F-A7CD-2904133216A5}" destId="{0CBDA92A-1BC6-41FB-8B49-72D3C7F29514}" srcOrd="0" destOrd="0" presId="urn:microsoft.com/office/officeart/2009/layout/CircleArrowProcess"/>
    <dgm:cxn modelId="{57A90D0E-6EC0-4FB6-ABAD-73B9B32A784C}" type="presOf" srcId="{4883964D-F852-4B57-AD6C-AAA59F832675}" destId="{15E082CD-2C7B-460F-A7CE-456CC68054F0}" srcOrd="0" destOrd="0" presId="urn:microsoft.com/office/officeart/2009/layout/CircleArrowProcess"/>
    <dgm:cxn modelId="{EAF1BA5E-C402-44CB-B8E0-E95F654B6EEA}" srcId="{68358CCE-81DE-4F5F-A7CD-2904133216A5}" destId="{0E02AF55-E9FE-44D4-9CAC-27A835781F3A}" srcOrd="1" destOrd="0" parTransId="{984DFF74-ADAA-484E-9E17-6CB005D53E6B}" sibTransId="{5CD1BBE2-E056-4E23-990E-FF76EA2BFACF}"/>
    <dgm:cxn modelId="{4FF7F975-DC58-4398-A7BD-CA4EE26AA732}" srcId="{68358CCE-81DE-4F5F-A7CD-2904133216A5}" destId="{ED2F56A2-577E-4BFE-B0C5-985BC32E7A19}" srcOrd="2" destOrd="0" parTransId="{AA10AAE5-0AE2-4799-A0A1-78EE8FC091BE}" sibTransId="{5E9FEA2B-07A2-40A7-962C-3D14EB085DDA}"/>
    <dgm:cxn modelId="{9AEB8EFE-60B6-4DD7-977D-B00E933D2DA6}" srcId="{68358CCE-81DE-4F5F-A7CD-2904133216A5}" destId="{4883964D-F852-4B57-AD6C-AAA59F832675}" srcOrd="0" destOrd="0" parTransId="{2392B648-A14A-4813-AF95-CDEA44F031AF}" sibTransId="{AE5A56FB-C008-439F-81B1-7160C5A6BC26}"/>
    <dgm:cxn modelId="{473A1209-FDD5-4DFC-A98E-6EB411E22B84}" type="presOf" srcId="{ED2F56A2-577E-4BFE-B0C5-985BC32E7A19}" destId="{7915C7ED-E73C-4FCE-9E85-E57B24F677BA}" srcOrd="0" destOrd="0" presId="urn:microsoft.com/office/officeart/2009/layout/CircleArrowProcess"/>
    <dgm:cxn modelId="{933E428A-3263-4C6F-BED9-DC3A6FD09C6D}" type="presOf" srcId="{0E02AF55-E9FE-44D4-9CAC-27A835781F3A}" destId="{017D5053-E982-4AB1-988A-6440EA72480A}" srcOrd="0" destOrd="0" presId="urn:microsoft.com/office/officeart/2009/layout/CircleArrowProcess"/>
    <dgm:cxn modelId="{19D1BC22-F777-4981-9246-EC8D6044DDF6}" type="presParOf" srcId="{0CBDA92A-1BC6-41FB-8B49-72D3C7F29514}" destId="{F2A96CEA-5DA2-4789-B97D-C0856D4C0B6F}" srcOrd="0" destOrd="0" presId="urn:microsoft.com/office/officeart/2009/layout/CircleArrowProcess"/>
    <dgm:cxn modelId="{A8F6920B-6F50-40C1-936A-EFE8097C1991}" type="presParOf" srcId="{F2A96CEA-5DA2-4789-B97D-C0856D4C0B6F}" destId="{50FA95C1-FAAB-4EE2-B2C5-9FAA9ACF7007}" srcOrd="0" destOrd="0" presId="urn:microsoft.com/office/officeart/2009/layout/CircleArrowProcess"/>
    <dgm:cxn modelId="{C43539DF-B686-4AB0-8E50-7654D16829C8}" type="presParOf" srcId="{0CBDA92A-1BC6-41FB-8B49-72D3C7F29514}" destId="{15E082CD-2C7B-460F-A7CE-456CC68054F0}" srcOrd="1" destOrd="0" presId="urn:microsoft.com/office/officeart/2009/layout/CircleArrowProcess"/>
    <dgm:cxn modelId="{48B9CFB4-5388-4541-AC95-0BC5175BAD6A}" type="presParOf" srcId="{0CBDA92A-1BC6-41FB-8B49-72D3C7F29514}" destId="{5D79BFC4-7BF1-4340-A7B1-235C396631CF}" srcOrd="2" destOrd="0" presId="urn:microsoft.com/office/officeart/2009/layout/CircleArrowProcess"/>
    <dgm:cxn modelId="{A03E29EA-AE0D-4502-B419-2FF761093EA5}" type="presParOf" srcId="{5D79BFC4-7BF1-4340-A7B1-235C396631CF}" destId="{238C828D-1151-466D-B020-37A70741FCDC}" srcOrd="0" destOrd="0" presId="urn:microsoft.com/office/officeart/2009/layout/CircleArrowProcess"/>
    <dgm:cxn modelId="{45D17586-AF7A-43CB-BF5A-3905F814BE28}" type="presParOf" srcId="{0CBDA92A-1BC6-41FB-8B49-72D3C7F29514}" destId="{017D5053-E982-4AB1-988A-6440EA72480A}" srcOrd="3" destOrd="0" presId="urn:microsoft.com/office/officeart/2009/layout/CircleArrowProcess"/>
    <dgm:cxn modelId="{B6D70766-0D2E-41BF-90B8-3C5580A3755A}" type="presParOf" srcId="{0CBDA92A-1BC6-41FB-8B49-72D3C7F29514}" destId="{9589FE49-F9F3-4B07-B46D-4347183A0CCA}" srcOrd="4" destOrd="0" presId="urn:microsoft.com/office/officeart/2009/layout/CircleArrowProcess"/>
    <dgm:cxn modelId="{F22BFB11-407D-48F4-BCA8-3C24DB165BBF}" type="presParOf" srcId="{9589FE49-F9F3-4B07-B46D-4347183A0CCA}" destId="{40605BA4-F90F-4342-8282-3FE3A35E9619}" srcOrd="0" destOrd="0" presId="urn:microsoft.com/office/officeart/2009/layout/CircleArrowProcess"/>
    <dgm:cxn modelId="{C9283746-B757-4DDD-A3B0-4DC3E7F9D8B8}" type="presParOf" srcId="{0CBDA92A-1BC6-41FB-8B49-72D3C7F29514}" destId="{7915C7ED-E73C-4FCE-9E85-E57B24F677B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EBAE59-DB36-46D0-8838-534899E5AE8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583E2439-982F-48AE-8E13-FB4B0900EEE3}">
      <dgm:prSet phldrT="[Texto]"/>
      <dgm:spPr/>
      <dgm:t>
        <a:bodyPr/>
        <a:lstStyle/>
        <a:p>
          <a:r>
            <a:rPr lang="es-ES" dirty="0" smtClean="0"/>
            <a:t>Población flotante</a:t>
          </a:r>
          <a:endParaRPr lang="es-ES" dirty="0"/>
        </a:p>
      </dgm:t>
    </dgm:pt>
    <dgm:pt modelId="{1911A034-9203-4CB6-BE16-D5232BE7D0B5}" type="parTrans" cxnId="{D8142F52-2AA8-4E7A-82DB-C9D02BF02656}">
      <dgm:prSet/>
      <dgm:spPr/>
      <dgm:t>
        <a:bodyPr/>
        <a:lstStyle/>
        <a:p>
          <a:endParaRPr lang="es-ES"/>
        </a:p>
      </dgm:t>
    </dgm:pt>
    <dgm:pt modelId="{A7EC1300-33A6-4A05-AF4A-CBF4C236ED1D}" type="sibTrans" cxnId="{D8142F52-2AA8-4E7A-82DB-C9D02BF02656}">
      <dgm:prSet/>
      <dgm:spPr/>
      <dgm:t>
        <a:bodyPr/>
        <a:lstStyle/>
        <a:p>
          <a:endParaRPr lang="es-ES"/>
        </a:p>
      </dgm:t>
    </dgm:pt>
    <dgm:pt modelId="{B2DF1359-91D7-4F9D-B5BF-4CCC8216BF01}">
      <dgm:prSet phldrT="[Texto]"/>
      <dgm:spPr/>
      <dgm:t>
        <a:bodyPr/>
        <a:lstStyle/>
        <a:p>
          <a:r>
            <a:rPr lang="es-ES" dirty="0" smtClean="0"/>
            <a:t>Muestra: 93 personas  que asisten de L – V de  06h00 a 10h00</a:t>
          </a:r>
          <a:endParaRPr lang="es-ES" dirty="0"/>
        </a:p>
      </dgm:t>
    </dgm:pt>
    <dgm:pt modelId="{71E5B90A-24DD-4E09-9A3F-2ECF098D9E07}" type="parTrans" cxnId="{4DB3F0F8-CFC4-44E8-9F85-F3273BFD9353}">
      <dgm:prSet/>
      <dgm:spPr/>
      <dgm:t>
        <a:bodyPr/>
        <a:lstStyle/>
        <a:p>
          <a:endParaRPr lang="es-ES"/>
        </a:p>
      </dgm:t>
    </dgm:pt>
    <dgm:pt modelId="{9971D760-7757-4AC4-884B-3718024BFD96}" type="sibTrans" cxnId="{4DB3F0F8-CFC4-44E8-9F85-F3273BFD9353}">
      <dgm:prSet/>
      <dgm:spPr/>
      <dgm:t>
        <a:bodyPr/>
        <a:lstStyle/>
        <a:p>
          <a:endParaRPr lang="es-ES"/>
        </a:p>
      </dgm:t>
    </dgm:pt>
    <dgm:pt modelId="{2F01545B-BB84-40CE-807F-1822814771F5}" type="pres">
      <dgm:prSet presAssocID="{ADEBAE59-DB36-46D0-8838-534899E5AE88}" presName="Name0" presStyleCnt="0">
        <dgm:presLayoutVars>
          <dgm:chMax val="7"/>
          <dgm:chPref val="7"/>
          <dgm:dir/>
          <dgm:animLvl val="lvl"/>
        </dgm:presLayoutVars>
      </dgm:prSet>
      <dgm:spPr/>
      <dgm:t>
        <a:bodyPr/>
        <a:lstStyle/>
        <a:p>
          <a:endParaRPr lang="es-ES"/>
        </a:p>
      </dgm:t>
    </dgm:pt>
    <dgm:pt modelId="{B3226277-32A7-4AAA-8C7C-16BF28974DD4}" type="pres">
      <dgm:prSet presAssocID="{583E2439-982F-48AE-8E13-FB4B0900EEE3}" presName="Accent1" presStyleCnt="0"/>
      <dgm:spPr/>
    </dgm:pt>
    <dgm:pt modelId="{1927536F-B14D-4A93-82EE-9718FCA848B0}" type="pres">
      <dgm:prSet presAssocID="{583E2439-982F-48AE-8E13-FB4B0900EEE3}" presName="Accent" presStyleLbl="node1" presStyleIdx="0" presStyleCnt="2" custLinFactNeighborX="9745" custLinFactNeighborY="-15710"/>
      <dgm:spPr/>
    </dgm:pt>
    <dgm:pt modelId="{0A5CE909-CAE0-4F51-95AA-4CE886250723}" type="pres">
      <dgm:prSet presAssocID="{583E2439-982F-48AE-8E13-FB4B0900EEE3}" presName="Parent1" presStyleLbl="revTx" presStyleIdx="0" presStyleCnt="2" custLinFactNeighborX="18744" custLinFactNeighborY="-49897">
        <dgm:presLayoutVars>
          <dgm:chMax val="1"/>
          <dgm:chPref val="1"/>
          <dgm:bulletEnabled val="1"/>
        </dgm:presLayoutVars>
      </dgm:prSet>
      <dgm:spPr/>
      <dgm:t>
        <a:bodyPr/>
        <a:lstStyle/>
        <a:p>
          <a:endParaRPr lang="es-ES"/>
        </a:p>
      </dgm:t>
    </dgm:pt>
    <dgm:pt modelId="{36FC6689-A942-4C1D-B39D-B039B1DC0727}" type="pres">
      <dgm:prSet presAssocID="{B2DF1359-91D7-4F9D-B5BF-4CCC8216BF01}" presName="Accent2" presStyleCnt="0"/>
      <dgm:spPr/>
    </dgm:pt>
    <dgm:pt modelId="{408E571B-B97D-4CBE-8D68-DFD42FED8A94}" type="pres">
      <dgm:prSet presAssocID="{B2DF1359-91D7-4F9D-B5BF-4CCC8216BF01}" presName="Accent" presStyleLbl="node1" presStyleIdx="1" presStyleCnt="2" custScaleX="120066" custScaleY="110900"/>
      <dgm:spPr/>
    </dgm:pt>
    <dgm:pt modelId="{AA1E7E3C-DDA9-4A68-8085-81579542F983}" type="pres">
      <dgm:prSet presAssocID="{B2DF1359-91D7-4F9D-B5BF-4CCC8216BF01}" presName="Parent2" presStyleLbl="revTx" presStyleIdx="1" presStyleCnt="2" custScaleX="144628" custScaleY="279614">
        <dgm:presLayoutVars>
          <dgm:chMax val="1"/>
          <dgm:chPref val="1"/>
          <dgm:bulletEnabled val="1"/>
        </dgm:presLayoutVars>
      </dgm:prSet>
      <dgm:spPr/>
      <dgm:t>
        <a:bodyPr/>
        <a:lstStyle/>
        <a:p>
          <a:endParaRPr lang="es-ES"/>
        </a:p>
      </dgm:t>
    </dgm:pt>
  </dgm:ptLst>
  <dgm:cxnLst>
    <dgm:cxn modelId="{7019C02C-1E45-47D8-AFA4-A1D78267100D}" type="presOf" srcId="{583E2439-982F-48AE-8E13-FB4B0900EEE3}" destId="{0A5CE909-CAE0-4F51-95AA-4CE886250723}" srcOrd="0" destOrd="0" presId="urn:microsoft.com/office/officeart/2009/layout/CircleArrowProcess"/>
    <dgm:cxn modelId="{CBEF2B8B-AAD4-423F-97AD-534AD8323805}" type="presOf" srcId="{B2DF1359-91D7-4F9D-B5BF-4CCC8216BF01}" destId="{AA1E7E3C-DDA9-4A68-8085-81579542F983}" srcOrd="0" destOrd="0" presId="urn:microsoft.com/office/officeart/2009/layout/CircleArrowProcess"/>
    <dgm:cxn modelId="{4DB3F0F8-CFC4-44E8-9F85-F3273BFD9353}" srcId="{ADEBAE59-DB36-46D0-8838-534899E5AE88}" destId="{B2DF1359-91D7-4F9D-B5BF-4CCC8216BF01}" srcOrd="1" destOrd="0" parTransId="{71E5B90A-24DD-4E09-9A3F-2ECF098D9E07}" sibTransId="{9971D760-7757-4AC4-884B-3718024BFD96}"/>
    <dgm:cxn modelId="{F1617F6B-1703-4546-BB85-F878176A24B3}" type="presOf" srcId="{ADEBAE59-DB36-46D0-8838-534899E5AE88}" destId="{2F01545B-BB84-40CE-807F-1822814771F5}" srcOrd="0" destOrd="0" presId="urn:microsoft.com/office/officeart/2009/layout/CircleArrowProcess"/>
    <dgm:cxn modelId="{D8142F52-2AA8-4E7A-82DB-C9D02BF02656}" srcId="{ADEBAE59-DB36-46D0-8838-534899E5AE88}" destId="{583E2439-982F-48AE-8E13-FB4B0900EEE3}" srcOrd="0" destOrd="0" parTransId="{1911A034-9203-4CB6-BE16-D5232BE7D0B5}" sibTransId="{A7EC1300-33A6-4A05-AF4A-CBF4C236ED1D}"/>
    <dgm:cxn modelId="{97366E50-08C7-47B0-909E-627CCC923734}" type="presParOf" srcId="{2F01545B-BB84-40CE-807F-1822814771F5}" destId="{B3226277-32A7-4AAA-8C7C-16BF28974DD4}" srcOrd="0" destOrd="0" presId="urn:microsoft.com/office/officeart/2009/layout/CircleArrowProcess"/>
    <dgm:cxn modelId="{BAD57A71-E9ED-4B99-9383-1DBCDEF375D5}" type="presParOf" srcId="{B3226277-32A7-4AAA-8C7C-16BF28974DD4}" destId="{1927536F-B14D-4A93-82EE-9718FCA848B0}" srcOrd="0" destOrd="0" presId="urn:microsoft.com/office/officeart/2009/layout/CircleArrowProcess"/>
    <dgm:cxn modelId="{E6D4FB19-3741-46AB-AB2F-051FB39AE507}" type="presParOf" srcId="{2F01545B-BB84-40CE-807F-1822814771F5}" destId="{0A5CE909-CAE0-4F51-95AA-4CE886250723}" srcOrd="1" destOrd="0" presId="urn:microsoft.com/office/officeart/2009/layout/CircleArrowProcess"/>
    <dgm:cxn modelId="{EDED95EA-D213-4F66-B958-77EB579AA3AB}" type="presParOf" srcId="{2F01545B-BB84-40CE-807F-1822814771F5}" destId="{36FC6689-A942-4C1D-B39D-B039B1DC0727}" srcOrd="2" destOrd="0" presId="urn:microsoft.com/office/officeart/2009/layout/CircleArrowProcess"/>
    <dgm:cxn modelId="{DBC78D85-2636-437B-97FD-8B4BCBA4504B}" type="presParOf" srcId="{36FC6689-A942-4C1D-B39D-B039B1DC0727}" destId="{408E571B-B97D-4CBE-8D68-DFD42FED8A94}" srcOrd="0" destOrd="0" presId="urn:microsoft.com/office/officeart/2009/layout/CircleArrowProcess"/>
    <dgm:cxn modelId="{F9A5F79B-EF9C-4199-873C-2647BEAFE62B}" type="presParOf" srcId="{2F01545B-BB84-40CE-807F-1822814771F5}" destId="{AA1E7E3C-DDA9-4A68-8085-81579542F983}" srcOrd="3"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DAEDB4-1DEB-4ACE-B6F6-FF84373304E2}" type="doc">
      <dgm:prSet loTypeId="urn:microsoft.com/office/officeart/2005/8/layout/gear1" loCatId="cycle" qsTypeId="urn:microsoft.com/office/officeart/2005/8/quickstyle/simple1" qsCatId="simple" csTypeId="urn:microsoft.com/office/officeart/2005/8/colors/accent1_2" csCatId="accent1" phldr="1"/>
      <dgm:spPr/>
    </dgm:pt>
    <dgm:pt modelId="{5DCE8E47-D636-429D-B1E3-6A387C54EEF0}">
      <dgm:prSet phldrT="[Texto]"/>
      <dgm:spPr/>
      <dgm:t>
        <a:bodyPr/>
        <a:lstStyle/>
        <a:p>
          <a:r>
            <a:rPr lang="es-ES" b="1" dirty="0" smtClean="0">
              <a:solidFill>
                <a:schemeClr val="accent6">
                  <a:lumMod val="50000"/>
                </a:schemeClr>
              </a:solidFill>
            </a:rPr>
            <a:t>Instrumento: </a:t>
          </a:r>
          <a:r>
            <a:rPr lang="es-ES" b="1" dirty="0" smtClean="0">
              <a:solidFill>
                <a:schemeClr val="accent3">
                  <a:lumMod val="75000"/>
                </a:schemeClr>
              </a:solidFill>
            </a:rPr>
            <a:t>Cuestionario estructurado</a:t>
          </a:r>
          <a:endParaRPr lang="es-ES" b="1" dirty="0">
            <a:solidFill>
              <a:schemeClr val="accent3">
                <a:lumMod val="75000"/>
              </a:schemeClr>
            </a:solidFill>
          </a:endParaRPr>
        </a:p>
      </dgm:t>
    </dgm:pt>
    <dgm:pt modelId="{9DF0A6AC-BC8D-45D1-95C7-05887DC91B69}" type="parTrans" cxnId="{30FB60CA-3321-45F9-950A-9E2679D56790}">
      <dgm:prSet/>
      <dgm:spPr/>
      <dgm:t>
        <a:bodyPr/>
        <a:lstStyle/>
        <a:p>
          <a:endParaRPr lang="es-ES"/>
        </a:p>
      </dgm:t>
    </dgm:pt>
    <dgm:pt modelId="{2955483B-4D34-456B-8E3D-7E8CCA8C9292}" type="sibTrans" cxnId="{30FB60CA-3321-45F9-950A-9E2679D56790}">
      <dgm:prSet/>
      <dgm:spPr/>
      <dgm:t>
        <a:bodyPr/>
        <a:lstStyle/>
        <a:p>
          <a:endParaRPr lang="es-ES"/>
        </a:p>
      </dgm:t>
    </dgm:pt>
    <dgm:pt modelId="{D9205BB3-CE11-441B-871F-2770A97F7A57}">
      <dgm:prSet phldrT="[Texto]"/>
      <dgm:spPr/>
      <dgm:t>
        <a:bodyPr/>
        <a:lstStyle/>
        <a:p>
          <a:r>
            <a:rPr lang="es-ES" b="1" dirty="0" smtClean="0">
              <a:solidFill>
                <a:schemeClr val="accent6">
                  <a:lumMod val="50000"/>
                </a:schemeClr>
              </a:solidFill>
            </a:rPr>
            <a:t>Técnica: </a:t>
          </a:r>
          <a:r>
            <a:rPr lang="es-ES" b="1" dirty="0" smtClean="0">
              <a:solidFill>
                <a:schemeClr val="accent3">
                  <a:lumMod val="75000"/>
                </a:schemeClr>
              </a:solidFill>
            </a:rPr>
            <a:t>Encuesta</a:t>
          </a:r>
          <a:endParaRPr lang="es-ES" b="1" dirty="0">
            <a:solidFill>
              <a:schemeClr val="accent3">
                <a:lumMod val="75000"/>
              </a:schemeClr>
            </a:solidFill>
          </a:endParaRPr>
        </a:p>
      </dgm:t>
    </dgm:pt>
    <dgm:pt modelId="{7EB35225-1951-4980-83B8-0B12FBB3C368}" type="parTrans" cxnId="{9E9662DC-9435-4A2B-8569-B2F2D513AD0A}">
      <dgm:prSet/>
      <dgm:spPr/>
      <dgm:t>
        <a:bodyPr/>
        <a:lstStyle/>
        <a:p>
          <a:endParaRPr lang="es-ES"/>
        </a:p>
      </dgm:t>
    </dgm:pt>
    <dgm:pt modelId="{79DB425F-C848-4D81-9CC3-19DA85F0BFBF}" type="sibTrans" cxnId="{9E9662DC-9435-4A2B-8569-B2F2D513AD0A}">
      <dgm:prSet/>
      <dgm:spPr/>
      <dgm:t>
        <a:bodyPr/>
        <a:lstStyle/>
        <a:p>
          <a:endParaRPr lang="es-ES"/>
        </a:p>
      </dgm:t>
    </dgm:pt>
    <dgm:pt modelId="{9EBFDDCE-C861-4039-84EA-9749455160AA}" type="pres">
      <dgm:prSet presAssocID="{95DAEDB4-1DEB-4ACE-B6F6-FF84373304E2}" presName="composite" presStyleCnt="0">
        <dgm:presLayoutVars>
          <dgm:chMax val="3"/>
          <dgm:animLvl val="lvl"/>
          <dgm:resizeHandles val="exact"/>
        </dgm:presLayoutVars>
      </dgm:prSet>
      <dgm:spPr/>
    </dgm:pt>
    <dgm:pt modelId="{202FEF3C-2145-44EA-8EAE-779BE811C310}" type="pres">
      <dgm:prSet presAssocID="{5DCE8E47-D636-429D-B1E3-6A387C54EEF0}" presName="gear1" presStyleLbl="node1" presStyleIdx="0" presStyleCnt="2" custLinFactNeighborX="9091" custLinFactNeighborY="14387">
        <dgm:presLayoutVars>
          <dgm:chMax val="1"/>
          <dgm:bulletEnabled val="1"/>
        </dgm:presLayoutVars>
      </dgm:prSet>
      <dgm:spPr/>
      <dgm:t>
        <a:bodyPr/>
        <a:lstStyle/>
        <a:p>
          <a:endParaRPr lang="es-ES"/>
        </a:p>
      </dgm:t>
    </dgm:pt>
    <dgm:pt modelId="{FD6907B4-6A82-40D9-A5B0-69C4AEEE04C7}" type="pres">
      <dgm:prSet presAssocID="{5DCE8E47-D636-429D-B1E3-6A387C54EEF0}" presName="gear1srcNode" presStyleLbl="node1" presStyleIdx="0" presStyleCnt="2"/>
      <dgm:spPr/>
      <dgm:t>
        <a:bodyPr/>
        <a:lstStyle/>
        <a:p>
          <a:endParaRPr lang="es-ES"/>
        </a:p>
      </dgm:t>
    </dgm:pt>
    <dgm:pt modelId="{C555F905-58F4-4C73-BA9C-15D3680B4237}" type="pres">
      <dgm:prSet presAssocID="{5DCE8E47-D636-429D-B1E3-6A387C54EEF0}" presName="gear1dstNode" presStyleLbl="node1" presStyleIdx="0" presStyleCnt="2"/>
      <dgm:spPr/>
      <dgm:t>
        <a:bodyPr/>
        <a:lstStyle/>
        <a:p>
          <a:endParaRPr lang="es-ES"/>
        </a:p>
      </dgm:t>
    </dgm:pt>
    <dgm:pt modelId="{CFC829BC-DE40-4493-BAEC-AC8F22F284A6}" type="pres">
      <dgm:prSet presAssocID="{D9205BB3-CE11-441B-871F-2770A97F7A57}" presName="gear2" presStyleLbl="node1" presStyleIdx="1" presStyleCnt="2" custScaleX="136481" custScaleY="128593">
        <dgm:presLayoutVars>
          <dgm:chMax val="1"/>
          <dgm:bulletEnabled val="1"/>
        </dgm:presLayoutVars>
      </dgm:prSet>
      <dgm:spPr/>
      <dgm:t>
        <a:bodyPr/>
        <a:lstStyle/>
        <a:p>
          <a:endParaRPr lang="es-ES"/>
        </a:p>
      </dgm:t>
    </dgm:pt>
    <dgm:pt modelId="{517B393C-90AB-47B8-8E82-B958C5B9843F}" type="pres">
      <dgm:prSet presAssocID="{D9205BB3-CE11-441B-871F-2770A97F7A57}" presName="gear2srcNode" presStyleLbl="node1" presStyleIdx="1" presStyleCnt="2"/>
      <dgm:spPr/>
      <dgm:t>
        <a:bodyPr/>
        <a:lstStyle/>
        <a:p>
          <a:endParaRPr lang="es-ES"/>
        </a:p>
      </dgm:t>
    </dgm:pt>
    <dgm:pt modelId="{0145BA29-8A13-41D2-A8E4-073F509F96F2}" type="pres">
      <dgm:prSet presAssocID="{D9205BB3-CE11-441B-871F-2770A97F7A57}" presName="gear2dstNode" presStyleLbl="node1" presStyleIdx="1" presStyleCnt="2"/>
      <dgm:spPr/>
      <dgm:t>
        <a:bodyPr/>
        <a:lstStyle/>
        <a:p>
          <a:endParaRPr lang="es-ES"/>
        </a:p>
      </dgm:t>
    </dgm:pt>
    <dgm:pt modelId="{C664115C-2212-46CA-A62E-8F43AC37210B}" type="pres">
      <dgm:prSet presAssocID="{2955483B-4D34-456B-8E3D-7E8CCA8C9292}" presName="connector1" presStyleLbl="sibTrans2D1" presStyleIdx="0" presStyleCnt="2" custLinFactNeighborX="6391" custLinFactNeighborY="10466"/>
      <dgm:spPr/>
      <dgm:t>
        <a:bodyPr/>
        <a:lstStyle/>
        <a:p>
          <a:endParaRPr lang="es-ES"/>
        </a:p>
      </dgm:t>
    </dgm:pt>
    <dgm:pt modelId="{F399CC7F-DB94-48E0-9218-EED48D2E761B}" type="pres">
      <dgm:prSet presAssocID="{79DB425F-C848-4D81-9CC3-19DA85F0BFBF}" presName="connector2" presStyleLbl="sibTrans2D1" presStyleIdx="1" presStyleCnt="2" custLinFactNeighborX="-28127" custLinFactNeighborY="2737"/>
      <dgm:spPr/>
      <dgm:t>
        <a:bodyPr/>
        <a:lstStyle/>
        <a:p>
          <a:endParaRPr lang="es-ES"/>
        </a:p>
      </dgm:t>
    </dgm:pt>
  </dgm:ptLst>
  <dgm:cxnLst>
    <dgm:cxn modelId="{A68C2B50-4A6E-4F8D-9E3E-7287468F5403}" type="presOf" srcId="{5DCE8E47-D636-429D-B1E3-6A387C54EEF0}" destId="{C555F905-58F4-4C73-BA9C-15D3680B4237}" srcOrd="2" destOrd="0" presId="urn:microsoft.com/office/officeart/2005/8/layout/gear1"/>
    <dgm:cxn modelId="{85C43D91-C79F-4EC4-AAEB-604088C87D14}" type="presOf" srcId="{95DAEDB4-1DEB-4ACE-B6F6-FF84373304E2}" destId="{9EBFDDCE-C861-4039-84EA-9749455160AA}" srcOrd="0" destOrd="0" presId="urn:microsoft.com/office/officeart/2005/8/layout/gear1"/>
    <dgm:cxn modelId="{B459E224-F680-4E53-8F3F-66352C8289D4}" type="presOf" srcId="{D9205BB3-CE11-441B-871F-2770A97F7A57}" destId="{0145BA29-8A13-41D2-A8E4-073F509F96F2}" srcOrd="2" destOrd="0" presId="urn:microsoft.com/office/officeart/2005/8/layout/gear1"/>
    <dgm:cxn modelId="{9E9662DC-9435-4A2B-8569-B2F2D513AD0A}" srcId="{95DAEDB4-1DEB-4ACE-B6F6-FF84373304E2}" destId="{D9205BB3-CE11-441B-871F-2770A97F7A57}" srcOrd="1" destOrd="0" parTransId="{7EB35225-1951-4980-83B8-0B12FBB3C368}" sibTransId="{79DB425F-C848-4D81-9CC3-19DA85F0BFBF}"/>
    <dgm:cxn modelId="{CDA8C1A4-ECEC-4E91-B5C1-6091319E8CBA}" type="presOf" srcId="{2955483B-4D34-456B-8E3D-7E8CCA8C9292}" destId="{C664115C-2212-46CA-A62E-8F43AC37210B}" srcOrd="0" destOrd="0" presId="urn:microsoft.com/office/officeart/2005/8/layout/gear1"/>
    <dgm:cxn modelId="{24C14AC4-DE99-4D4B-A794-C8A32B5DC50F}" type="presOf" srcId="{D9205BB3-CE11-441B-871F-2770A97F7A57}" destId="{517B393C-90AB-47B8-8E82-B958C5B9843F}" srcOrd="1" destOrd="0" presId="urn:microsoft.com/office/officeart/2005/8/layout/gear1"/>
    <dgm:cxn modelId="{1A402179-4F67-4B91-B0C1-4446B500ACD6}" type="presOf" srcId="{79DB425F-C848-4D81-9CC3-19DA85F0BFBF}" destId="{F399CC7F-DB94-48E0-9218-EED48D2E761B}" srcOrd="0" destOrd="0" presId="urn:microsoft.com/office/officeart/2005/8/layout/gear1"/>
    <dgm:cxn modelId="{30FB60CA-3321-45F9-950A-9E2679D56790}" srcId="{95DAEDB4-1DEB-4ACE-B6F6-FF84373304E2}" destId="{5DCE8E47-D636-429D-B1E3-6A387C54EEF0}" srcOrd="0" destOrd="0" parTransId="{9DF0A6AC-BC8D-45D1-95C7-05887DC91B69}" sibTransId="{2955483B-4D34-456B-8E3D-7E8CCA8C9292}"/>
    <dgm:cxn modelId="{12063AE6-0D4D-49AD-BA01-02ACB74302F0}" type="presOf" srcId="{D9205BB3-CE11-441B-871F-2770A97F7A57}" destId="{CFC829BC-DE40-4493-BAEC-AC8F22F284A6}" srcOrd="0" destOrd="0" presId="urn:microsoft.com/office/officeart/2005/8/layout/gear1"/>
    <dgm:cxn modelId="{5B5EC8BC-0AD6-413E-BECB-4F76B6AFCADC}" type="presOf" srcId="{5DCE8E47-D636-429D-B1E3-6A387C54EEF0}" destId="{202FEF3C-2145-44EA-8EAE-779BE811C310}" srcOrd="0" destOrd="0" presId="urn:microsoft.com/office/officeart/2005/8/layout/gear1"/>
    <dgm:cxn modelId="{3581E7C2-7EE5-44B1-A6C8-F8D41672922F}" type="presOf" srcId="{5DCE8E47-D636-429D-B1E3-6A387C54EEF0}" destId="{FD6907B4-6A82-40D9-A5B0-69C4AEEE04C7}" srcOrd="1" destOrd="0" presId="urn:microsoft.com/office/officeart/2005/8/layout/gear1"/>
    <dgm:cxn modelId="{6FF19D96-85DA-48F6-AADB-EF6593A18890}" type="presParOf" srcId="{9EBFDDCE-C861-4039-84EA-9749455160AA}" destId="{202FEF3C-2145-44EA-8EAE-779BE811C310}" srcOrd="0" destOrd="0" presId="urn:microsoft.com/office/officeart/2005/8/layout/gear1"/>
    <dgm:cxn modelId="{6901123B-5AA0-4339-9CD3-D96CDF37073E}" type="presParOf" srcId="{9EBFDDCE-C861-4039-84EA-9749455160AA}" destId="{FD6907B4-6A82-40D9-A5B0-69C4AEEE04C7}" srcOrd="1" destOrd="0" presId="urn:microsoft.com/office/officeart/2005/8/layout/gear1"/>
    <dgm:cxn modelId="{FA9F2F99-944B-44D6-BE19-B37A998C0934}" type="presParOf" srcId="{9EBFDDCE-C861-4039-84EA-9749455160AA}" destId="{C555F905-58F4-4C73-BA9C-15D3680B4237}" srcOrd="2" destOrd="0" presId="urn:microsoft.com/office/officeart/2005/8/layout/gear1"/>
    <dgm:cxn modelId="{5F39ED39-3DC5-4F80-B64B-DDF99F9C3C65}" type="presParOf" srcId="{9EBFDDCE-C861-4039-84EA-9749455160AA}" destId="{CFC829BC-DE40-4493-BAEC-AC8F22F284A6}" srcOrd="3" destOrd="0" presId="urn:microsoft.com/office/officeart/2005/8/layout/gear1"/>
    <dgm:cxn modelId="{FAC7F075-19AF-4517-AFB9-010195760F0E}" type="presParOf" srcId="{9EBFDDCE-C861-4039-84EA-9749455160AA}" destId="{517B393C-90AB-47B8-8E82-B958C5B9843F}" srcOrd="4" destOrd="0" presId="urn:microsoft.com/office/officeart/2005/8/layout/gear1"/>
    <dgm:cxn modelId="{CCA9D1ED-00C1-4838-AAD1-1DA258627252}" type="presParOf" srcId="{9EBFDDCE-C861-4039-84EA-9749455160AA}" destId="{0145BA29-8A13-41D2-A8E4-073F509F96F2}" srcOrd="5" destOrd="0" presId="urn:microsoft.com/office/officeart/2005/8/layout/gear1"/>
    <dgm:cxn modelId="{9BEE8033-16AC-4E1B-812B-1CE38BD9B231}" type="presParOf" srcId="{9EBFDDCE-C861-4039-84EA-9749455160AA}" destId="{C664115C-2212-46CA-A62E-8F43AC37210B}" srcOrd="6" destOrd="0" presId="urn:microsoft.com/office/officeart/2005/8/layout/gear1"/>
    <dgm:cxn modelId="{B5113041-58D7-4779-AB38-F9F2B33179A7}" type="presParOf" srcId="{9EBFDDCE-C861-4039-84EA-9749455160AA}" destId="{F399CC7F-DB94-48E0-9218-EED48D2E761B}"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71C97-8550-4EBE-B70F-AAFD7022C2EB}">
      <dsp:nvSpPr>
        <dsp:cNvPr id="0" name=""/>
        <dsp:cNvSpPr/>
      </dsp:nvSpPr>
      <dsp:spPr>
        <a:xfrm>
          <a:off x="1940526"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398B5-C370-485A-9CCF-D47AD3AE6A66}">
      <dsp:nvSpPr>
        <dsp:cNvPr id="0" name=""/>
        <dsp:cNvSpPr/>
      </dsp:nvSpPr>
      <dsp:spPr>
        <a:xfrm>
          <a:off x="2338229"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Crecimiento poblacional</a:t>
          </a:r>
          <a:endParaRPr lang="es-ES" sz="1400" kern="1200" dirty="0"/>
        </a:p>
      </dsp:txBody>
      <dsp:txXfrm>
        <a:off x="2338229" y="706323"/>
        <a:ext cx="1086973" cy="543356"/>
      </dsp:txXfrm>
    </dsp:sp>
    <dsp:sp modelId="{24F787BA-3780-44A2-B5E6-1F4C8B746421}">
      <dsp:nvSpPr>
        <dsp:cNvPr id="0" name=""/>
        <dsp:cNvSpPr/>
      </dsp:nvSpPr>
      <dsp:spPr>
        <a:xfrm>
          <a:off x="1362560"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994E0-C445-4D60-B44E-770C9B88443C}">
      <dsp:nvSpPr>
        <dsp:cNvPr id="0" name=""/>
        <dsp:cNvSpPr/>
      </dsp:nvSpPr>
      <dsp:spPr>
        <a:xfrm>
          <a:off x="1797130"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Espacios verdes</a:t>
          </a:r>
          <a:endParaRPr lang="es-ES" sz="1400" kern="1200" dirty="0"/>
        </a:p>
      </dsp:txBody>
      <dsp:txXfrm>
        <a:off x="1797130" y="1836927"/>
        <a:ext cx="1086973" cy="543356"/>
      </dsp:txXfrm>
    </dsp:sp>
    <dsp:sp modelId="{EB85276C-1EC9-4801-9388-C28B06EA89BB}">
      <dsp:nvSpPr>
        <dsp:cNvPr id="0" name=""/>
        <dsp:cNvSpPr/>
      </dsp:nvSpPr>
      <dsp:spPr>
        <a:xfrm>
          <a:off x="2045087"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49C60-42BE-41C2-97AB-5F2ED59275EC}">
      <dsp:nvSpPr>
        <dsp:cNvPr id="0" name=""/>
        <dsp:cNvSpPr/>
      </dsp:nvSpPr>
      <dsp:spPr>
        <a:xfrm>
          <a:off x="2340800"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Paseo ecológico</a:t>
          </a:r>
          <a:endParaRPr lang="es-ES" sz="1400" kern="1200" dirty="0"/>
        </a:p>
      </dsp:txBody>
      <dsp:txXfrm>
        <a:off x="2340800" y="2969158"/>
        <a:ext cx="1086973" cy="543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5A9B-9092-4EAD-B9F0-9ACE56F20D64}">
      <dsp:nvSpPr>
        <dsp:cNvPr id="0" name=""/>
        <dsp:cNvSpPr/>
      </dsp:nvSpPr>
      <dsp:spPr>
        <a:xfrm>
          <a:off x="3312979" y="1762362"/>
          <a:ext cx="2153999" cy="2153999"/>
        </a:xfrm>
        <a:prstGeom prst="gear9">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Desconocimiento de acciones sencillas  para con el medio ambiente</a:t>
          </a:r>
          <a:endParaRPr lang="es-ES" sz="1200" b="1" kern="1200" dirty="0">
            <a:solidFill>
              <a:schemeClr val="tx1"/>
            </a:solidFill>
          </a:endParaRPr>
        </a:p>
      </dsp:txBody>
      <dsp:txXfrm>
        <a:off x="3746029" y="2266926"/>
        <a:ext cx="1287899" cy="1107200"/>
      </dsp:txXfrm>
    </dsp:sp>
    <dsp:sp modelId="{0EA242FE-AAB9-4B24-91B2-689A69AED81C}">
      <dsp:nvSpPr>
        <dsp:cNvPr id="0" name=""/>
        <dsp:cNvSpPr/>
      </dsp:nvSpPr>
      <dsp:spPr>
        <a:xfrm>
          <a:off x="1656805" y="1224857"/>
          <a:ext cx="2131863" cy="1623300"/>
        </a:xfrm>
        <a:prstGeom prst="gear6">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accent3">
                  <a:lumMod val="75000"/>
                </a:schemeClr>
              </a:solidFill>
            </a:rPr>
            <a:t>Observación directa desde 2010</a:t>
          </a:r>
          <a:endParaRPr lang="es-ES" sz="1400" b="1" kern="1200" dirty="0">
            <a:solidFill>
              <a:schemeClr val="accent3">
                <a:lumMod val="75000"/>
              </a:schemeClr>
            </a:solidFill>
          </a:endParaRPr>
        </a:p>
      </dsp:txBody>
      <dsp:txXfrm>
        <a:off x="2139401" y="1635998"/>
        <a:ext cx="1166671" cy="801018"/>
      </dsp:txXfrm>
    </dsp:sp>
    <dsp:sp modelId="{CC127447-7673-4FEC-9910-31B5E31A6B80}">
      <dsp:nvSpPr>
        <dsp:cNvPr id="0" name=""/>
        <dsp:cNvSpPr/>
      </dsp:nvSpPr>
      <dsp:spPr>
        <a:xfrm rot="20700000">
          <a:off x="2816889" y="172479"/>
          <a:ext cx="1534894" cy="1534894"/>
        </a:xfrm>
        <a:prstGeom prst="gear6">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accent3">
                  <a:lumMod val="75000"/>
                </a:schemeClr>
              </a:solidFill>
            </a:rPr>
            <a:t>Manual nace de</a:t>
          </a:r>
          <a:endParaRPr lang="es-ES" sz="1200" b="1" kern="1200" dirty="0">
            <a:solidFill>
              <a:schemeClr val="accent3">
                <a:lumMod val="75000"/>
              </a:schemeClr>
            </a:solidFill>
          </a:endParaRPr>
        </a:p>
      </dsp:txBody>
      <dsp:txXfrm rot="-20700000">
        <a:off x="3153536" y="509127"/>
        <a:ext cx="861599" cy="861599"/>
      </dsp:txXfrm>
    </dsp:sp>
    <dsp:sp modelId="{B38DB80B-3CBF-4649-8AFA-F1A7A6BF1DC1}">
      <dsp:nvSpPr>
        <dsp:cNvPr id="0" name=""/>
        <dsp:cNvSpPr/>
      </dsp:nvSpPr>
      <dsp:spPr>
        <a:xfrm>
          <a:off x="3024048" y="1439044"/>
          <a:ext cx="2757118" cy="2757118"/>
        </a:xfrm>
        <a:prstGeom prst="circularArrow">
          <a:avLst>
            <a:gd name="adj1" fmla="val 4687"/>
            <a:gd name="adj2" fmla="val 299029"/>
            <a:gd name="adj3" fmla="val 2509280"/>
            <a:gd name="adj4" fmla="val 1587619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FD997-7984-4723-9147-463BE46F54B5}">
      <dsp:nvSpPr>
        <dsp:cNvPr id="0" name=""/>
        <dsp:cNvSpPr/>
      </dsp:nvSpPr>
      <dsp:spPr>
        <a:xfrm>
          <a:off x="1512792" y="864822"/>
          <a:ext cx="2003219" cy="200321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1B2FD-D0CD-433E-AD9A-D0499DF3896A}">
      <dsp:nvSpPr>
        <dsp:cNvPr id="0" name=""/>
        <dsp:cNvSpPr/>
      </dsp:nvSpPr>
      <dsp:spPr>
        <a:xfrm>
          <a:off x="2461852" y="-162526"/>
          <a:ext cx="2159873" cy="215987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3744F-3F3C-49F6-A7D0-95ED0375EC42}">
      <dsp:nvSpPr>
        <dsp:cNvPr id="0" name=""/>
        <dsp:cNvSpPr/>
      </dsp:nvSpPr>
      <dsp:spPr>
        <a:xfrm>
          <a:off x="-861995" y="203199"/>
          <a:ext cx="3657600" cy="365760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EAA01-97E4-4392-8C85-2F875BD0F65E}">
      <dsp:nvSpPr>
        <dsp:cNvPr id="0" name=""/>
        <dsp:cNvSpPr/>
      </dsp:nvSpPr>
      <dsp:spPr>
        <a:xfrm>
          <a:off x="509253" y="212490"/>
          <a:ext cx="5288127" cy="365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kern="1200" dirty="0"/>
        </a:p>
      </dsp:txBody>
      <dsp:txXfrm>
        <a:off x="509253" y="212490"/>
        <a:ext cx="2644063" cy="3657600"/>
      </dsp:txXfrm>
    </dsp:sp>
    <dsp:sp modelId="{72CF4B9A-8928-4218-BB31-7BE32918ED4F}">
      <dsp:nvSpPr>
        <dsp:cNvPr id="0" name=""/>
        <dsp:cNvSpPr/>
      </dsp:nvSpPr>
      <dsp:spPr>
        <a:xfrm>
          <a:off x="383712" y="181729"/>
          <a:ext cx="5581582" cy="365760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Potenciar la  cultura  ambiental de las personas que visitan el paseo ecológico de la ciudad de  Ambato</a:t>
          </a:r>
          <a:endParaRPr lang="es-ES" sz="1600" kern="1200" dirty="0"/>
        </a:p>
        <a:p>
          <a:pPr marL="171450" lvl="1" indent="-171450" algn="just" defTabSz="711200">
            <a:lnSpc>
              <a:spcPct val="90000"/>
            </a:lnSpc>
            <a:spcBef>
              <a:spcPct val="0"/>
            </a:spcBef>
            <a:spcAft>
              <a:spcPct val="15000"/>
            </a:spcAft>
            <a:buChar char="••"/>
          </a:pPr>
          <a:r>
            <a:rPr lang="es-ES" sz="1600" kern="1200" dirty="0" smtClean="0"/>
            <a:t>Incrementar la  educación no formal de los  visitantes del paseo ecológico, pasando de personas  no sensibilizadas  a personas  informadas, sensibilizadas y dispuestas  a participar en la  mejora constante de los espacios  verdes</a:t>
          </a:r>
          <a:endParaRPr lang="es-ES" sz="1600" kern="1200" dirty="0"/>
        </a:p>
        <a:p>
          <a:pPr marL="171450" lvl="1" indent="-171450" algn="just" defTabSz="711200">
            <a:lnSpc>
              <a:spcPct val="90000"/>
            </a:lnSpc>
            <a:spcBef>
              <a:spcPct val="0"/>
            </a:spcBef>
            <a:spcAft>
              <a:spcPct val="15000"/>
            </a:spcAft>
            <a:buChar char="••"/>
          </a:pPr>
          <a:r>
            <a:rPr lang="es-ES" sz="1600" kern="1200" dirty="0" smtClean="0"/>
            <a:t>Minimizar el efecto ambiental de los residuos fecales de mascotas, influyendo directamente en los propietarios de las mismas.</a:t>
          </a:r>
          <a:endParaRPr lang="es-ES" sz="1600" kern="1200" dirty="0"/>
        </a:p>
        <a:p>
          <a:pPr marL="171450" lvl="1" indent="-171450" algn="l" defTabSz="711200">
            <a:lnSpc>
              <a:spcPct val="90000"/>
            </a:lnSpc>
            <a:spcBef>
              <a:spcPct val="0"/>
            </a:spcBef>
            <a:spcAft>
              <a:spcPct val="15000"/>
            </a:spcAft>
            <a:buChar char="••"/>
          </a:pPr>
          <a:endParaRPr lang="es-ES" sz="1600" kern="1200" dirty="0"/>
        </a:p>
      </dsp:txBody>
      <dsp:txXfrm>
        <a:off x="383712" y="181729"/>
        <a:ext cx="5581582" cy="365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5F174-7CBC-4702-ACB5-B3B1DB433418}">
      <dsp:nvSpPr>
        <dsp:cNvPr id="0" name=""/>
        <dsp:cNvSpPr/>
      </dsp:nvSpPr>
      <dsp:spPr>
        <a:xfrm rot="5400000">
          <a:off x="281763" y="1700776"/>
          <a:ext cx="848477" cy="141184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76419-3C2E-442A-985B-EF43553B819C}">
      <dsp:nvSpPr>
        <dsp:cNvPr id="0" name=""/>
        <dsp:cNvSpPr/>
      </dsp:nvSpPr>
      <dsp:spPr>
        <a:xfrm>
          <a:off x="140131" y="2122614"/>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Estercolero</a:t>
          </a:r>
          <a:endParaRPr lang="es-ES" sz="1400" kern="1200" dirty="0"/>
        </a:p>
      </dsp:txBody>
      <dsp:txXfrm>
        <a:off x="140131" y="2122614"/>
        <a:ext cx="1274623" cy="1117282"/>
      </dsp:txXfrm>
    </dsp:sp>
    <dsp:sp modelId="{B0A9936E-A76B-409F-BBE9-1044023C259D}">
      <dsp:nvSpPr>
        <dsp:cNvPr id="0" name=""/>
        <dsp:cNvSpPr/>
      </dsp:nvSpPr>
      <dsp:spPr>
        <a:xfrm>
          <a:off x="1174260" y="1596834"/>
          <a:ext cx="240495" cy="24049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8F447-F3F9-4098-B1F0-189AB3A0FB56}">
      <dsp:nvSpPr>
        <dsp:cNvPr id="0" name=""/>
        <dsp:cNvSpPr/>
      </dsp:nvSpPr>
      <dsp:spPr>
        <a:xfrm rot="5400000">
          <a:off x="1842152" y="1314656"/>
          <a:ext cx="848477" cy="141184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30F33-A0FF-4A0C-A5FF-783895372A62}">
      <dsp:nvSpPr>
        <dsp:cNvPr id="0" name=""/>
        <dsp:cNvSpPr/>
      </dsp:nvSpPr>
      <dsp:spPr>
        <a:xfrm>
          <a:off x="1700520" y="173649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Bacterias anaeróbicas</a:t>
          </a:r>
          <a:endParaRPr lang="es-ES" sz="1400" kern="1200" dirty="0"/>
        </a:p>
      </dsp:txBody>
      <dsp:txXfrm>
        <a:off x="1700520" y="1736495"/>
        <a:ext cx="1274623" cy="1117282"/>
      </dsp:txXfrm>
    </dsp:sp>
    <dsp:sp modelId="{593C178C-695C-4EF2-9A9D-AC4700E97DCD}">
      <dsp:nvSpPr>
        <dsp:cNvPr id="0" name=""/>
        <dsp:cNvSpPr/>
      </dsp:nvSpPr>
      <dsp:spPr>
        <a:xfrm>
          <a:off x="2734649" y="1210715"/>
          <a:ext cx="240495" cy="24049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81A61-519D-498A-8EEF-771FD3F81EB7}">
      <dsp:nvSpPr>
        <dsp:cNvPr id="0" name=""/>
        <dsp:cNvSpPr/>
      </dsp:nvSpPr>
      <dsp:spPr>
        <a:xfrm rot="5400000">
          <a:off x="3402540" y="928537"/>
          <a:ext cx="848477" cy="141184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7DD2D-C550-4879-8CA2-CC8F20B628AA}">
      <dsp:nvSpPr>
        <dsp:cNvPr id="0" name=""/>
        <dsp:cNvSpPr/>
      </dsp:nvSpPr>
      <dsp:spPr>
        <a:xfrm>
          <a:off x="3260908" y="135037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Abono útil</a:t>
          </a:r>
          <a:endParaRPr lang="es-ES" sz="1400" kern="1200" dirty="0"/>
        </a:p>
      </dsp:txBody>
      <dsp:txXfrm>
        <a:off x="3260908" y="1350375"/>
        <a:ext cx="1274623" cy="1117282"/>
      </dsp:txXfrm>
    </dsp:sp>
    <dsp:sp modelId="{383804ED-6B5F-4FC9-9F15-E7CABB161577}">
      <dsp:nvSpPr>
        <dsp:cNvPr id="0" name=""/>
        <dsp:cNvSpPr/>
      </dsp:nvSpPr>
      <dsp:spPr>
        <a:xfrm>
          <a:off x="4295037" y="824595"/>
          <a:ext cx="240495" cy="24049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042A9-6946-41C4-9F06-7C30B2F7C182}">
      <dsp:nvSpPr>
        <dsp:cNvPr id="0" name=""/>
        <dsp:cNvSpPr/>
      </dsp:nvSpPr>
      <dsp:spPr>
        <a:xfrm rot="5400000">
          <a:off x="4962929" y="542417"/>
          <a:ext cx="848477" cy="141184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EC73C-611F-415B-A642-A499303F6684}">
      <dsp:nvSpPr>
        <dsp:cNvPr id="0" name=""/>
        <dsp:cNvSpPr/>
      </dsp:nvSpPr>
      <dsp:spPr>
        <a:xfrm>
          <a:off x="4821297" y="96425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Fundas plásticas</a:t>
          </a:r>
          <a:endParaRPr lang="es-ES" sz="1400" kern="1200" dirty="0"/>
        </a:p>
      </dsp:txBody>
      <dsp:txXfrm>
        <a:off x="4821297" y="964255"/>
        <a:ext cx="1274623" cy="111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BD66-C5B8-452F-A518-6262C9ED127D}">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1788A-C2CA-4E01-9BDB-38FDA4A5F4F7}">
      <dsp:nvSpPr>
        <dsp:cNvPr id="0" name=""/>
        <dsp:cNvSpPr/>
      </dsp:nvSpPr>
      <dsp:spPr>
        <a:xfrm>
          <a:off x="1799332" y="1062"/>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Objetivos General</a:t>
          </a:r>
          <a:endParaRPr lang="es-ES" sz="1700" kern="1200" dirty="0" smtClean="0"/>
        </a:p>
      </dsp:txBody>
      <dsp:txXfrm>
        <a:off x="1860287" y="62017"/>
        <a:ext cx="2375425" cy="1126757"/>
      </dsp:txXfrm>
    </dsp:sp>
    <dsp:sp modelId="{EB869AB3-6049-43EE-8341-E4515E084F9B}">
      <dsp:nvSpPr>
        <dsp:cNvPr id="0" name=""/>
        <dsp:cNvSpPr/>
      </dsp:nvSpPr>
      <dsp:spPr>
        <a:xfrm>
          <a:off x="3205935" y="1407666"/>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Diagnosticar el problema  ambiental del paseo ecológico</a:t>
          </a:r>
          <a:endParaRPr lang="es-ES" sz="1700" kern="1200" dirty="0"/>
        </a:p>
      </dsp:txBody>
      <dsp:txXfrm>
        <a:off x="3266890" y="1468621"/>
        <a:ext cx="2375425" cy="1126757"/>
      </dsp:txXfrm>
    </dsp:sp>
    <dsp:sp modelId="{BB3F6334-8102-4A2B-A324-87D948D5FE8D}">
      <dsp:nvSpPr>
        <dsp:cNvPr id="0" name=""/>
        <dsp:cNvSpPr/>
      </dsp:nvSpPr>
      <dsp:spPr>
        <a:xfrm>
          <a:off x="1799332" y="2814269"/>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mediante una encuesta  flotante </a:t>
          </a:r>
          <a:endParaRPr lang="es-ES" sz="1700" kern="1200" dirty="0"/>
        </a:p>
      </dsp:txBody>
      <dsp:txXfrm>
        <a:off x="1860287" y="2875224"/>
        <a:ext cx="2375425" cy="1126757"/>
      </dsp:txXfrm>
    </dsp:sp>
    <dsp:sp modelId="{47AF61A7-13F7-4D02-8C19-D2718311A5B1}">
      <dsp:nvSpPr>
        <dsp:cNvPr id="0" name=""/>
        <dsp:cNvSpPr/>
      </dsp:nvSpPr>
      <dsp:spPr>
        <a:xfrm>
          <a:off x="392728" y="1407666"/>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finalidad de contribuir con ecosistema del sector</a:t>
          </a:r>
          <a:endParaRPr lang="es-ES" sz="1700" kern="1200" dirty="0"/>
        </a:p>
      </dsp:txBody>
      <dsp:txXfrm>
        <a:off x="453683" y="1468621"/>
        <a:ext cx="2375425" cy="1126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BD66-C5B8-452F-A518-6262C9ED127D}">
      <dsp:nvSpPr>
        <dsp:cNvPr id="0" name=""/>
        <dsp:cNvSpPr/>
      </dsp:nvSpPr>
      <dsp:spPr>
        <a:xfrm flipH="1">
          <a:off x="5107274" y="231795"/>
          <a:ext cx="893047" cy="259057"/>
        </a:xfrm>
        <a:prstGeom prst="leftCircularArrow">
          <a:avLst>
            <a:gd name="adj1" fmla="val 4668"/>
            <a:gd name="adj2" fmla="val 272909"/>
            <a:gd name="adj3" fmla="val 12997352"/>
            <a:gd name="adj4" fmla="val 179187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1788A-C2CA-4E01-9BDB-38FDA4A5F4F7}">
      <dsp:nvSpPr>
        <dsp:cNvPr id="0" name=""/>
        <dsp:cNvSpPr/>
      </dsp:nvSpPr>
      <dsp:spPr>
        <a:xfrm>
          <a:off x="1799332" y="1062"/>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t>Objetivos  Específico</a:t>
          </a:r>
          <a:endParaRPr lang="es-ES" sz="1500" kern="1200" dirty="0" smtClean="0"/>
        </a:p>
      </dsp:txBody>
      <dsp:txXfrm>
        <a:off x="1860287" y="62017"/>
        <a:ext cx="2375425" cy="1126757"/>
      </dsp:txXfrm>
    </dsp:sp>
    <dsp:sp modelId="{EB869AB3-6049-43EE-8341-E4515E084F9B}">
      <dsp:nvSpPr>
        <dsp:cNvPr id="0" name=""/>
        <dsp:cNvSpPr/>
      </dsp:nvSpPr>
      <dsp:spPr>
        <a:xfrm>
          <a:off x="3205935" y="1407666"/>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Establecer las características de los problemas ambientales</a:t>
          </a:r>
          <a:endParaRPr lang="es-ES" sz="1500" kern="1200" dirty="0"/>
        </a:p>
      </dsp:txBody>
      <dsp:txXfrm>
        <a:off x="3266890" y="1468621"/>
        <a:ext cx="2375425" cy="1126757"/>
      </dsp:txXfrm>
    </dsp:sp>
    <dsp:sp modelId="{FE9B696D-38C0-46E6-9D40-DD50E41DDD80}">
      <dsp:nvSpPr>
        <dsp:cNvPr id="0" name=""/>
        <dsp:cNvSpPr/>
      </dsp:nvSpPr>
      <dsp:spPr>
        <a:xfrm>
          <a:off x="1799332" y="2814269"/>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Identificar los problemas  ambientales de mayor importancia en el paseo ecológico </a:t>
          </a:r>
          <a:endParaRPr lang="es-ES" sz="1500" kern="1200"/>
        </a:p>
      </dsp:txBody>
      <dsp:txXfrm>
        <a:off x="1860287" y="2875224"/>
        <a:ext cx="2375425" cy="1126757"/>
      </dsp:txXfrm>
    </dsp:sp>
    <dsp:sp modelId="{47AF61A7-13F7-4D02-8C19-D2718311A5B1}">
      <dsp:nvSpPr>
        <dsp:cNvPr id="0" name=""/>
        <dsp:cNvSpPr/>
      </dsp:nvSpPr>
      <dsp:spPr>
        <a:xfrm>
          <a:off x="392728" y="1407666"/>
          <a:ext cx="2497335" cy="12486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Proponer una alternativa de solución al problema planteado</a:t>
          </a:r>
          <a:endParaRPr lang="es-ES" sz="1500" kern="1200" dirty="0"/>
        </a:p>
      </dsp:txBody>
      <dsp:txXfrm>
        <a:off x="453683" y="1468621"/>
        <a:ext cx="2375425" cy="1126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71C97-8550-4EBE-B70F-AAFD7022C2EB}">
      <dsp:nvSpPr>
        <dsp:cNvPr id="0" name=""/>
        <dsp:cNvSpPr/>
      </dsp:nvSpPr>
      <dsp:spPr>
        <a:xfrm>
          <a:off x="1940526"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398B5-C370-485A-9CCF-D47AD3AE6A66}">
      <dsp:nvSpPr>
        <dsp:cNvPr id="0" name=""/>
        <dsp:cNvSpPr/>
      </dsp:nvSpPr>
      <dsp:spPr>
        <a:xfrm>
          <a:off x="2338229"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Ubicación geográfica del paseo ecológico</a:t>
          </a:r>
          <a:endParaRPr lang="es-ES" sz="1000" kern="1200" dirty="0"/>
        </a:p>
      </dsp:txBody>
      <dsp:txXfrm>
        <a:off x="2338229" y="706323"/>
        <a:ext cx="1086973" cy="543356"/>
      </dsp:txXfrm>
    </dsp:sp>
    <dsp:sp modelId="{24F787BA-3780-44A2-B5E6-1F4C8B746421}">
      <dsp:nvSpPr>
        <dsp:cNvPr id="0" name=""/>
        <dsp:cNvSpPr/>
      </dsp:nvSpPr>
      <dsp:spPr>
        <a:xfrm>
          <a:off x="1362560"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994E0-C445-4D60-B44E-770C9B88443C}">
      <dsp:nvSpPr>
        <dsp:cNvPr id="0" name=""/>
        <dsp:cNvSpPr/>
      </dsp:nvSpPr>
      <dsp:spPr>
        <a:xfrm>
          <a:off x="1797130"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Contribución del paseo ecológico con la ciudad</a:t>
          </a:r>
          <a:endParaRPr lang="es-ES" sz="1000" kern="1200" dirty="0"/>
        </a:p>
      </dsp:txBody>
      <dsp:txXfrm>
        <a:off x="1797130" y="1836927"/>
        <a:ext cx="1086973" cy="543356"/>
      </dsp:txXfrm>
    </dsp:sp>
    <dsp:sp modelId="{EB85276C-1EC9-4801-9388-C28B06EA89BB}">
      <dsp:nvSpPr>
        <dsp:cNvPr id="0" name=""/>
        <dsp:cNvSpPr/>
      </dsp:nvSpPr>
      <dsp:spPr>
        <a:xfrm>
          <a:off x="2045087"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49C60-42BE-41C2-97AB-5F2ED59275EC}">
      <dsp:nvSpPr>
        <dsp:cNvPr id="0" name=""/>
        <dsp:cNvSpPr/>
      </dsp:nvSpPr>
      <dsp:spPr>
        <a:xfrm>
          <a:off x="2340800"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Comparación  con otros espacios verdes</a:t>
          </a:r>
          <a:endParaRPr lang="es-ES" sz="1000" kern="1200" dirty="0"/>
        </a:p>
      </dsp:txBody>
      <dsp:txXfrm>
        <a:off x="2340800" y="2969158"/>
        <a:ext cx="1086973" cy="543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B2C6A-F7CE-4D8D-96B2-4EC3061CE1D2}">
      <dsp:nvSpPr>
        <dsp:cNvPr id="0" name=""/>
        <dsp:cNvSpPr/>
      </dsp:nvSpPr>
      <dsp:spPr>
        <a:xfrm>
          <a:off x="2969943" y="1957030"/>
          <a:ext cx="1486539"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rgbClr val="FF0000"/>
              </a:solidFill>
            </a:rPr>
            <a:t>PROBLEMAS AMBIENTALES EN PASEO ECOLÓGICO</a:t>
          </a:r>
          <a:endParaRPr lang="es-ES" sz="1200" b="1" kern="1200" dirty="0">
            <a:solidFill>
              <a:srgbClr val="FF0000"/>
            </a:solidFill>
          </a:endParaRPr>
        </a:p>
      </dsp:txBody>
      <dsp:txXfrm>
        <a:off x="3187642" y="2174729"/>
        <a:ext cx="1051141" cy="1051141"/>
      </dsp:txXfrm>
    </dsp:sp>
    <dsp:sp modelId="{51A783C1-7AF4-4E6D-B530-3E0871E5D295}">
      <dsp:nvSpPr>
        <dsp:cNvPr id="0" name=""/>
        <dsp:cNvSpPr/>
      </dsp:nvSpPr>
      <dsp:spPr>
        <a:xfrm rot="16200000">
          <a:off x="3488434" y="1714723"/>
          <a:ext cx="449557" cy="35055"/>
        </a:xfrm>
        <a:custGeom>
          <a:avLst/>
          <a:gdLst/>
          <a:ahLst/>
          <a:cxnLst/>
          <a:rect l="0" t="0" r="0" b="0"/>
          <a:pathLst>
            <a:path>
              <a:moveTo>
                <a:pt x="0" y="17527"/>
              </a:moveTo>
              <a:lnTo>
                <a:pt x="449557"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a:off x="3701974" y="1721012"/>
        <a:ext cx="22477" cy="22477"/>
      </dsp:txXfrm>
    </dsp:sp>
    <dsp:sp modelId="{2A443F83-E9EA-43E7-8F71-6B931A265FBB}">
      <dsp:nvSpPr>
        <dsp:cNvPr id="0" name=""/>
        <dsp:cNvSpPr/>
      </dsp:nvSpPr>
      <dsp:spPr>
        <a:xfrm>
          <a:off x="2969943" y="20933"/>
          <a:ext cx="1486539"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FF0000"/>
              </a:solidFill>
            </a:rPr>
            <a:t>BASUREROS EN MAL ESTADO</a:t>
          </a:r>
          <a:endParaRPr lang="es-ES" sz="1200" b="1" kern="1200" dirty="0">
            <a:solidFill>
              <a:srgbClr val="FF0000"/>
            </a:solidFill>
          </a:endParaRPr>
        </a:p>
      </dsp:txBody>
      <dsp:txXfrm>
        <a:off x="3187642" y="238632"/>
        <a:ext cx="1051141" cy="1051141"/>
      </dsp:txXfrm>
    </dsp:sp>
    <dsp:sp modelId="{FB0DAA3E-40B8-4FA5-9BBE-220CA43A6A58}">
      <dsp:nvSpPr>
        <dsp:cNvPr id="0" name=""/>
        <dsp:cNvSpPr/>
      </dsp:nvSpPr>
      <dsp:spPr>
        <a:xfrm rot="19800000">
          <a:off x="4333232" y="2222794"/>
          <a:ext cx="353372" cy="35055"/>
        </a:xfrm>
        <a:custGeom>
          <a:avLst/>
          <a:gdLst/>
          <a:ahLst/>
          <a:cxnLst/>
          <a:rect l="0" t="0" r="0" b="0"/>
          <a:pathLst>
            <a:path>
              <a:moveTo>
                <a:pt x="0" y="17527"/>
              </a:moveTo>
              <a:lnTo>
                <a:pt x="353372"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a:off x="4501084" y="2231487"/>
        <a:ext cx="17668" cy="17668"/>
      </dsp:txXfrm>
    </dsp:sp>
    <dsp:sp modelId="{A9F17B99-2315-4CEF-A9A5-0A188953A114}">
      <dsp:nvSpPr>
        <dsp:cNvPr id="0" name=""/>
        <dsp:cNvSpPr/>
      </dsp:nvSpPr>
      <dsp:spPr>
        <a:xfrm>
          <a:off x="4509036" y="988981"/>
          <a:ext cx="1761772"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FF0000"/>
              </a:solidFill>
            </a:rPr>
            <a:t>ACUMULACIÓN DE BASURA</a:t>
          </a:r>
          <a:endParaRPr lang="es-ES" sz="1200" b="1" kern="1200" dirty="0">
            <a:solidFill>
              <a:srgbClr val="FF0000"/>
            </a:solidFill>
          </a:endParaRPr>
        </a:p>
      </dsp:txBody>
      <dsp:txXfrm>
        <a:off x="4767042" y="1206680"/>
        <a:ext cx="1245760" cy="1051141"/>
      </dsp:txXfrm>
    </dsp:sp>
    <dsp:sp modelId="{02AD82F5-CB56-4E5E-8BDE-24F0425FD839}">
      <dsp:nvSpPr>
        <dsp:cNvPr id="0" name=""/>
        <dsp:cNvSpPr/>
      </dsp:nvSpPr>
      <dsp:spPr>
        <a:xfrm rot="1800000">
          <a:off x="4337519" y="3126751"/>
          <a:ext cx="289378" cy="35055"/>
        </a:xfrm>
        <a:custGeom>
          <a:avLst/>
          <a:gdLst/>
          <a:ahLst/>
          <a:cxnLst/>
          <a:rect l="0" t="0" r="0" b="0"/>
          <a:pathLst>
            <a:path>
              <a:moveTo>
                <a:pt x="0" y="17527"/>
              </a:moveTo>
              <a:lnTo>
                <a:pt x="289378"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a:off x="4474973" y="3137044"/>
        <a:ext cx="14468" cy="14468"/>
      </dsp:txXfrm>
    </dsp:sp>
    <dsp:sp modelId="{62B2C602-2293-432B-9964-2C42614B2048}">
      <dsp:nvSpPr>
        <dsp:cNvPr id="0" name=""/>
        <dsp:cNvSpPr/>
      </dsp:nvSpPr>
      <dsp:spPr>
        <a:xfrm>
          <a:off x="4440232" y="2871370"/>
          <a:ext cx="1899381" cy="1593956"/>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rgbClr val="FF0000"/>
              </a:solidFill>
            </a:rPr>
            <a:t>DAÑO DE LA INFRAESTRUCTURA</a:t>
          </a:r>
          <a:endParaRPr lang="es-ES" sz="1200" b="1" kern="1200" dirty="0">
            <a:solidFill>
              <a:srgbClr val="FF0000"/>
            </a:solidFill>
          </a:endParaRPr>
        </a:p>
      </dsp:txBody>
      <dsp:txXfrm>
        <a:off x="4718390" y="3104799"/>
        <a:ext cx="1343065" cy="1127098"/>
      </dsp:txXfrm>
    </dsp:sp>
    <dsp:sp modelId="{07120D60-2461-4D38-B610-2D87A83AF972}">
      <dsp:nvSpPr>
        <dsp:cNvPr id="0" name=""/>
        <dsp:cNvSpPr/>
      </dsp:nvSpPr>
      <dsp:spPr>
        <a:xfrm rot="5400000">
          <a:off x="3488434" y="3650820"/>
          <a:ext cx="449557" cy="35055"/>
        </a:xfrm>
        <a:custGeom>
          <a:avLst/>
          <a:gdLst/>
          <a:ahLst/>
          <a:cxnLst/>
          <a:rect l="0" t="0" r="0" b="0"/>
          <a:pathLst>
            <a:path>
              <a:moveTo>
                <a:pt x="0" y="17527"/>
              </a:moveTo>
              <a:lnTo>
                <a:pt x="449557"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a:off x="3701974" y="3657109"/>
        <a:ext cx="22477" cy="22477"/>
      </dsp:txXfrm>
    </dsp:sp>
    <dsp:sp modelId="{538F416B-D501-42D1-90AE-9C2EF5735B5D}">
      <dsp:nvSpPr>
        <dsp:cNvPr id="0" name=""/>
        <dsp:cNvSpPr/>
      </dsp:nvSpPr>
      <dsp:spPr>
        <a:xfrm>
          <a:off x="2969943" y="3893127"/>
          <a:ext cx="1486539"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rgbClr val="FF0000"/>
              </a:solidFill>
            </a:rPr>
            <a:t>BATERIAS SANITARIAS</a:t>
          </a:r>
          <a:endParaRPr lang="es-ES" sz="1200" b="1" kern="1200" dirty="0">
            <a:solidFill>
              <a:srgbClr val="FF0000"/>
            </a:solidFill>
          </a:endParaRPr>
        </a:p>
      </dsp:txBody>
      <dsp:txXfrm>
        <a:off x="3187642" y="4110826"/>
        <a:ext cx="1051141" cy="1051141"/>
      </dsp:txXfrm>
    </dsp:sp>
    <dsp:sp modelId="{FE296C7E-8D71-4A23-84F6-98266A03042A}">
      <dsp:nvSpPr>
        <dsp:cNvPr id="0" name=""/>
        <dsp:cNvSpPr/>
      </dsp:nvSpPr>
      <dsp:spPr>
        <a:xfrm rot="9000000">
          <a:off x="2650080" y="3166796"/>
          <a:ext cx="449557" cy="35055"/>
        </a:xfrm>
        <a:custGeom>
          <a:avLst/>
          <a:gdLst/>
          <a:ahLst/>
          <a:cxnLst/>
          <a:rect l="0" t="0" r="0" b="0"/>
          <a:pathLst>
            <a:path>
              <a:moveTo>
                <a:pt x="0" y="17527"/>
              </a:moveTo>
              <a:lnTo>
                <a:pt x="449557"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rot="10800000">
        <a:off x="2863619" y="3173085"/>
        <a:ext cx="22477" cy="22477"/>
      </dsp:txXfrm>
    </dsp:sp>
    <dsp:sp modelId="{DACF0252-FE86-42B9-8F0C-03F1C2EB43A1}">
      <dsp:nvSpPr>
        <dsp:cNvPr id="0" name=""/>
        <dsp:cNvSpPr/>
      </dsp:nvSpPr>
      <dsp:spPr>
        <a:xfrm>
          <a:off x="1293234" y="2925078"/>
          <a:ext cx="1486539"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rgbClr val="FF0000"/>
              </a:solidFill>
            </a:rPr>
            <a:t>HECES FECALES  DISPERSAS</a:t>
          </a:r>
          <a:endParaRPr lang="es-ES" sz="1200" b="1" kern="1200" dirty="0">
            <a:solidFill>
              <a:srgbClr val="FF0000"/>
            </a:solidFill>
          </a:endParaRPr>
        </a:p>
      </dsp:txBody>
      <dsp:txXfrm>
        <a:off x="1510933" y="3142777"/>
        <a:ext cx="1051141" cy="1051141"/>
      </dsp:txXfrm>
    </dsp:sp>
    <dsp:sp modelId="{EE1C0B1A-F75F-4A5B-93C3-AAAF0FB91D04}">
      <dsp:nvSpPr>
        <dsp:cNvPr id="0" name=""/>
        <dsp:cNvSpPr/>
      </dsp:nvSpPr>
      <dsp:spPr>
        <a:xfrm rot="12600000">
          <a:off x="2650080" y="2198747"/>
          <a:ext cx="449557" cy="35055"/>
        </a:xfrm>
        <a:custGeom>
          <a:avLst/>
          <a:gdLst/>
          <a:ahLst/>
          <a:cxnLst/>
          <a:rect l="0" t="0" r="0" b="0"/>
          <a:pathLst>
            <a:path>
              <a:moveTo>
                <a:pt x="0" y="17527"/>
              </a:moveTo>
              <a:lnTo>
                <a:pt x="449557" y="17527"/>
              </a:lnTo>
            </a:path>
          </a:pathLst>
        </a:custGeom>
        <a:noFill/>
        <a:ln w="158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rgbClr val="FF0000"/>
            </a:solidFill>
          </a:endParaRPr>
        </a:p>
      </dsp:txBody>
      <dsp:txXfrm rot="10800000">
        <a:off x="2863619" y="2205036"/>
        <a:ext cx="22477" cy="22477"/>
      </dsp:txXfrm>
    </dsp:sp>
    <dsp:sp modelId="{F53655FE-D88A-4E53-B887-F1C122B3396B}">
      <dsp:nvSpPr>
        <dsp:cNvPr id="0" name=""/>
        <dsp:cNvSpPr/>
      </dsp:nvSpPr>
      <dsp:spPr>
        <a:xfrm>
          <a:off x="1293234" y="988981"/>
          <a:ext cx="1486539" cy="1486539"/>
        </a:xfrm>
        <a:prstGeom prst="ellipse">
          <a:avLst/>
        </a:prstGeom>
        <a:solidFill>
          <a:schemeClr val="accent1">
            <a:lumMod val="40000"/>
            <a:lumOff val="60000"/>
          </a:schemeClr>
        </a:solidFill>
        <a:ln w="158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FF0000"/>
              </a:solidFill>
            </a:rPr>
            <a:t>DESCARGAS DE AGUAS </a:t>
          </a:r>
          <a:endParaRPr lang="es-ES" sz="1200" b="1" kern="1200" dirty="0">
            <a:solidFill>
              <a:srgbClr val="FF0000"/>
            </a:solidFill>
          </a:endParaRPr>
        </a:p>
      </dsp:txBody>
      <dsp:txXfrm>
        <a:off x="1510933" y="1206680"/>
        <a:ext cx="1051141" cy="1051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DECB6-E3C2-413A-9DA7-4F85AF1205E1}">
      <dsp:nvSpPr>
        <dsp:cNvPr id="0" name=""/>
        <dsp:cNvSpPr/>
      </dsp:nvSpPr>
      <dsp:spPr>
        <a:xfrm rot="5400000">
          <a:off x="336853" y="2165265"/>
          <a:ext cx="1001650" cy="16667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72737-3DBE-4089-9AEB-9EBAC1C90BE6}">
      <dsp:nvSpPr>
        <dsp:cNvPr id="0" name=""/>
        <dsp:cNvSpPr/>
      </dsp:nvSpPr>
      <dsp:spPr>
        <a:xfrm>
          <a:off x="169653" y="2663257"/>
          <a:ext cx="1504728" cy="13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u="sng" kern="1200" dirty="0" smtClean="0"/>
            <a:t>Modalidad y Tipo</a:t>
          </a:r>
          <a:endParaRPr lang="es-ES" sz="1700" b="1" u="sng" kern="1200" dirty="0"/>
        </a:p>
      </dsp:txBody>
      <dsp:txXfrm>
        <a:off x="169653" y="2663257"/>
        <a:ext cx="1504728" cy="1318982"/>
      </dsp:txXfrm>
    </dsp:sp>
    <dsp:sp modelId="{95F4C3C2-39D2-4062-95A5-1979B3E4E5C3}">
      <dsp:nvSpPr>
        <dsp:cNvPr id="0" name=""/>
        <dsp:cNvSpPr/>
      </dsp:nvSpPr>
      <dsp:spPr>
        <a:xfrm>
          <a:off x="1390470" y="2042559"/>
          <a:ext cx="283911" cy="28391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F0060-3FD3-45A6-8F90-3509D69A2327}">
      <dsp:nvSpPr>
        <dsp:cNvPr id="0" name=""/>
        <dsp:cNvSpPr/>
      </dsp:nvSpPr>
      <dsp:spPr>
        <a:xfrm rot="5400000">
          <a:off x="2178935" y="1709440"/>
          <a:ext cx="1001650" cy="16667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B2A9D-3C09-4FF3-81AF-29E2C0E3F337}">
      <dsp:nvSpPr>
        <dsp:cNvPr id="0" name=""/>
        <dsp:cNvSpPr/>
      </dsp:nvSpPr>
      <dsp:spPr>
        <a:xfrm>
          <a:off x="2011734" y="2207432"/>
          <a:ext cx="1504728" cy="13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t>De campo</a:t>
          </a:r>
          <a:endParaRPr lang="es-ES" sz="1700" kern="1200" dirty="0"/>
        </a:p>
      </dsp:txBody>
      <dsp:txXfrm>
        <a:off x="2011734" y="2207432"/>
        <a:ext cx="1504728" cy="1318982"/>
      </dsp:txXfrm>
    </dsp:sp>
    <dsp:sp modelId="{C8671EFD-661F-448D-A14F-66D9566562AA}">
      <dsp:nvSpPr>
        <dsp:cNvPr id="0" name=""/>
        <dsp:cNvSpPr/>
      </dsp:nvSpPr>
      <dsp:spPr>
        <a:xfrm>
          <a:off x="3232552" y="1586734"/>
          <a:ext cx="283911" cy="28391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A3B75-DCD8-4602-9FF2-A36EC1DA6ED2}">
      <dsp:nvSpPr>
        <dsp:cNvPr id="0" name=""/>
        <dsp:cNvSpPr/>
      </dsp:nvSpPr>
      <dsp:spPr>
        <a:xfrm rot="5400000">
          <a:off x="4021016" y="1253616"/>
          <a:ext cx="1001650" cy="16667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10203-7168-49A2-ACD7-1FF7DCA669B8}">
      <dsp:nvSpPr>
        <dsp:cNvPr id="0" name=""/>
        <dsp:cNvSpPr/>
      </dsp:nvSpPr>
      <dsp:spPr>
        <a:xfrm>
          <a:off x="3853816" y="1751607"/>
          <a:ext cx="1504728" cy="13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t>Bibliográfica</a:t>
          </a:r>
          <a:endParaRPr lang="es-ES" sz="1700" kern="1200" dirty="0"/>
        </a:p>
      </dsp:txBody>
      <dsp:txXfrm>
        <a:off x="3853816" y="1751607"/>
        <a:ext cx="1504728" cy="1318982"/>
      </dsp:txXfrm>
    </dsp:sp>
    <dsp:sp modelId="{0293DBC2-1DEF-455B-A13E-86F8F29EFACF}">
      <dsp:nvSpPr>
        <dsp:cNvPr id="0" name=""/>
        <dsp:cNvSpPr/>
      </dsp:nvSpPr>
      <dsp:spPr>
        <a:xfrm>
          <a:off x="5074633" y="1130909"/>
          <a:ext cx="283911" cy="28391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75D37-8C0F-4A6B-9485-9F35124C0CCD}">
      <dsp:nvSpPr>
        <dsp:cNvPr id="0" name=""/>
        <dsp:cNvSpPr/>
      </dsp:nvSpPr>
      <dsp:spPr>
        <a:xfrm rot="5400000">
          <a:off x="5863098" y="797791"/>
          <a:ext cx="1001650" cy="16667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10C15-DC48-4681-822D-8518428933E3}">
      <dsp:nvSpPr>
        <dsp:cNvPr id="0" name=""/>
        <dsp:cNvSpPr/>
      </dsp:nvSpPr>
      <dsp:spPr>
        <a:xfrm>
          <a:off x="5695897" y="1295782"/>
          <a:ext cx="1504728" cy="13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t>Descriptivo</a:t>
          </a:r>
          <a:endParaRPr lang="es-ES" sz="1700" kern="1200" dirty="0"/>
        </a:p>
      </dsp:txBody>
      <dsp:txXfrm>
        <a:off x="5695897" y="1295782"/>
        <a:ext cx="1504728" cy="1318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A95C1-FAAB-4EE2-B2C5-9FAA9ACF7007}">
      <dsp:nvSpPr>
        <dsp:cNvPr id="0" name=""/>
        <dsp:cNvSpPr/>
      </dsp:nvSpPr>
      <dsp:spPr>
        <a:xfrm>
          <a:off x="913595" y="149127"/>
          <a:ext cx="1649133" cy="164938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082CD-2C7B-460F-A7CE-456CC68054F0}">
      <dsp:nvSpPr>
        <dsp:cNvPr id="0" name=""/>
        <dsp:cNvSpPr/>
      </dsp:nvSpPr>
      <dsp:spPr>
        <a:xfrm>
          <a:off x="1239674" y="801297"/>
          <a:ext cx="916391" cy="458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Tipo</a:t>
          </a:r>
          <a:endParaRPr lang="es-ES" sz="1100" kern="1200" dirty="0"/>
        </a:p>
      </dsp:txBody>
      <dsp:txXfrm>
        <a:off x="1239674" y="801297"/>
        <a:ext cx="916391" cy="458086"/>
      </dsp:txXfrm>
    </dsp:sp>
    <dsp:sp modelId="{238C828D-1151-466D-B020-37A70741FCDC}">
      <dsp:nvSpPr>
        <dsp:cNvPr id="0" name=""/>
        <dsp:cNvSpPr/>
      </dsp:nvSpPr>
      <dsp:spPr>
        <a:xfrm>
          <a:off x="391865" y="1062167"/>
          <a:ext cx="1649133" cy="164938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D5053-E982-4AB1-988A-6440EA72480A}">
      <dsp:nvSpPr>
        <dsp:cNvPr id="0" name=""/>
        <dsp:cNvSpPr/>
      </dsp:nvSpPr>
      <dsp:spPr>
        <a:xfrm>
          <a:off x="848371" y="1649112"/>
          <a:ext cx="916391" cy="458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Probabilístico</a:t>
          </a:r>
          <a:endParaRPr lang="es-ES" sz="1100" kern="1200" dirty="0"/>
        </a:p>
      </dsp:txBody>
      <dsp:txXfrm>
        <a:off x="848371" y="1649112"/>
        <a:ext cx="916391" cy="458086"/>
      </dsp:txXfrm>
    </dsp:sp>
    <dsp:sp modelId="{40605BA4-F90F-4342-8282-3FE3A35E9619}">
      <dsp:nvSpPr>
        <dsp:cNvPr id="0" name=""/>
        <dsp:cNvSpPr/>
      </dsp:nvSpPr>
      <dsp:spPr>
        <a:xfrm>
          <a:off x="720086" y="2448278"/>
          <a:ext cx="1921830" cy="1968085"/>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5C7ED-E73C-4FCE-9E85-E57B24F677BA}">
      <dsp:nvSpPr>
        <dsp:cNvPr id="0" name=""/>
        <dsp:cNvSpPr/>
      </dsp:nvSpPr>
      <dsp:spPr>
        <a:xfrm>
          <a:off x="1080117" y="3096344"/>
          <a:ext cx="1148238" cy="458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Cada elemento tiene probabilidad de  pertenecer a la muestra</a:t>
          </a:r>
          <a:endParaRPr lang="es-ES" sz="1400" kern="1200" dirty="0"/>
        </a:p>
      </dsp:txBody>
      <dsp:txXfrm>
        <a:off x="1080117" y="3096344"/>
        <a:ext cx="1148238" cy="4580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7536F-B14D-4A93-82EE-9718FCA848B0}">
      <dsp:nvSpPr>
        <dsp:cNvPr id="0" name=""/>
        <dsp:cNvSpPr/>
      </dsp:nvSpPr>
      <dsp:spPr>
        <a:xfrm>
          <a:off x="1224139" y="-72016"/>
          <a:ext cx="1895073" cy="189512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CE909-CAE0-4F51-95AA-4CE886250723}">
      <dsp:nvSpPr>
        <dsp:cNvPr id="0" name=""/>
        <dsp:cNvSpPr/>
      </dsp:nvSpPr>
      <dsp:spPr>
        <a:xfrm>
          <a:off x="1656188" y="648070"/>
          <a:ext cx="1057301" cy="52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Población flotante</a:t>
          </a:r>
          <a:endParaRPr lang="es-ES" sz="1600" kern="1200" dirty="0"/>
        </a:p>
      </dsp:txBody>
      <dsp:txXfrm>
        <a:off x="1656188" y="648070"/>
        <a:ext cx="1057301" cy="528588"/>
      </dsp:txXfrm>
    </dsp:sp>
    <dsp:sp modelId="{408E571B-B97D-4CBE-8D68-DFD42FED8A94}">
      <dsp:nvSpPr>
        <dsp:cNvPr id="0" name=""/>
        <dsp:cNvSpPr/>
      </dsp:nvSpPr>
      <dsp:spPr>
        <a:xfrm>
          <a:off x="484937" y="1351644"/>
          <a:ext cx="1954688" cy="1806228"/>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E7E3C-DDA9-4A68-8085-81579542F983}">
      <dsp:nvSpPr>
        <dsp:cNvPr id="0" name=""/>
        <dsp:cNvSpPr/>
      </dsp:nvSpPr>
      <dsp:spPr>
        <a:xfrm>
          <a:off x="693430" y="1528124"/>
          <a:ext cx="1529154" cy="147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Muestra: 93 personas  que asisten de L – V de  06h00 a 10h00</a:t>
          </a:r>
          <a:endParaRPr lang="es-ES" sz="1600" kern="1200" dirty="0"/>
        </a:p>
      </dsp:txBody>
      <dsp:txXfrm>
        <a:off x="693430" y="1528124"/>
        <a:ext cx="1529154" cy="14780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FEF3C-2145-44EA-8EAE-779BE811C310}">
      <dsp:nvSpPr>
        <dsp:cNvPr id="0" name=""/>
        <dsp:cNvSpPr/>
      </dsp:nvSpPr>
      <dsp:spPr>
        <a:xfrm>
          <a:off x="3048002" y="1743978"/>
          <a:ext cx="2235200" cy="2235200"/>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accent6">
                  <a:lumMod val="50000"/>
                </a:schemeClr>
              </a:solidFill>
            </a:rPr>
            <a:t>Instrumento: </a:t>
          </a:r>
          <a:r>
            <a:rPr lang="es-ES" sz="1600" b="1" kern="1200" dirty="0" smtClean="0">
              <a:solidFill>
                <a:schemeClr val="accent3">
                  <a:lumMod val="75000"/>
                </a:schemeClr>
              </a:solidFill>
            </a:rPr>
            <a:t>Cuestionario estructurado</a:t>
          </a:r>
          <a:endParaRPr lang="es-ES" sz="1600" b="1" kern="1200" dirty="0">
            <a:solidFill>
              <a:schemeClr val="accent3">
                <a:lumMod val="75000"/>
              </a:schemeClr>
            </a:solidFill>
          </a:endParaRPr>
        </a:p>
      </dsp:txBody>
      <dsp:txXfrm>
        <a:off x="3497377" y="2267563"/>
        <a:ext cx="1336450" cy="1148939"/>
      </dsp:txXfrm>
    </dsp:sp>
    <dsp:sp modelId="{CFC829BC-DE40-4493-BAEC-AC8F22F284A6}">
      <dsp:nvSpPr>
        <dsp:cNvPr id="0" name=""/>
        <dsp:cNvSpPr/>
      </dsp:nvSpPr>
      <dsp:spPr>
        <a:xfrm>
          <a:off x="1247802" y="661676"/>
          <a:ext cx="2218635" cy="2090407"/>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accent6">
                  <a:lumMod val="50000"/>
                </a:schemeClr>
              </a:solidFill>
            </a:rPr>
            <a:t>Técnica: </a:t>
          </a:r>
          <a:r>
            <a:rPr lang="es-ES" sz="1600" b="1" kern="1200" dirty="0" smtClean="0">
              <a:solidFill>
                <a:schemeClr val="accent3">
                  <a:lumMod val="75000"/>
                </a:schemeClr>
              </a:solidFill>
            </a:rPr>
            <a:t>Encuesta</a:t>
          </a:r>
          <a:endParaRPr lang="es-ES" sz="1600" b="1" kern="1200" dirty="0">
            <a:solidFill>
              <a:schemeClr val="accent3">
                <a:lumMod val="75000"/>
              </a:schemeClr>
            </a:solidFill>
          </a:endParaRPr>
        </a:p>
      </dsp:txBody>
      <dsp:txXfrm>
        <a:off x="1792708" y="1191123"/>
        <a:ext cx="1128823" cy="1031513"/>
      </dsp:txXfrm>
    </dsp:sp>
    <dsp:sp modelId="{C664115C-2212-46CA-A62E-8F43AC37210B}">
      <dsp:nvSpPr>
        <dsp:cNvPr id="0" name=""/>
        <dsp:cNvSpPr/>
      </dsp:nvSpPr>
      <dsp:spPr>
        <a:xfrm>
          <a:off x="3120005" y="1331452"/>
          <a:ext cx="2749296" cy="2749296"/>
        </a:xfrm>
        <a:prstGeom prst="circularArrow">
          <a:avLst>
            <a:gd name="adj1" fmla="val 4878"/>
            <a:gd name="adj2" fmla="val 312630"/>
            <a:gd name="adj3" fmla="val 3133259"/>
            <a:gd name="adj4" fmla="val 1523415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99CC7F-DB94-48E0-9218-EED48D2E761B}">
      <dsp:nvSpPr>
        <dsp:cNvPr id="0" name=""/>
        <dsp:cNvSpPr/>
      </dsp:nvSpPr>
      <dsp:spPr>
        <a:xfrm>
          <a:off x="671743" y="591850"/>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0.19288</cdr:x>
      <cdr:y>0.19879</cdr:y>
    </cdr:from>
    <cdr:to>
      <cdr:x>0.75987</cdr:x>
      <cdr:y>0.88981</cdr:y>
    </cdr:to>
    <cdr:grpSp>
      <cdr:nvGrpSpPr>
        <cdr:cNvPr id="5" name="4 Grupo"/>
        <cdr:cNvGrpSpPr/>
      </cdr:nvGrpSpPr>
      <cdr:grpSpPr>
        <a:xfrm xmlns:a="http://schemas.openxmlformats.org/drawingml/2006/main">
          <a:off x="1175796" y="807883"/>
          <a:ext cx="3456372" cy="2808305"/>
          <a:chOff x="1247800" y="807864"/>
          <a:chExt cx="3456384" cy="2808312"/>
        </a:xfrm>
      </cdr:grpSpPr>
      <cdr:sp macro="" textlink="">
        <cdr:nvSpPr>
          <cdr:cNvPr id="2" name="1 Rectángulo redondeado"/>
          <cdr:cNvSpPr/>
        </cdr:nvSpPr>
        <cdr:spPr>
          <a:xfrm xmlns:a="http://schemas.openxmlformats.org/drawingml/2006/main">
            <a:off x="3336032" y="879872"/>
            <a:ext cx="1368152" cy="2736304"/>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1600" b="1" dirty="0" smtClean="0">
                <a:solidFill>
                  <a:schemeClr val="accent3">
                    <a:lumMod val="75000"/>
                  </a:schemeClr>
                </a:solidFill>
              </a:rPr>
              <a:t>2010</a:t>
            </a:r>
          </a:p>
          <a:p xmlns:a="http://schemas.openxmlformats.org/drawingml/2006/main">
            <a:pPr algn="ctr"/>
            <a:endParaRPr lang="es-ES" b="1" dirty="0" smtClean="0">
              <a:solidFill>
                <a:schemeClr val="accent3">
                  <a:lumMod val="75000"/>
                </a:schemeClr>
              </a:solidFill>
            </a:endParaRPr>
          </a:p>
          <a:p xmlns:a="http://schemas.openxmlformats.org/drawingml/2006/main">
            <a:pPr algn="ctr"/>
            <a:r>
              <a:rPr lang="es-ES" b="1" dirty="0" smtClean="0">
                <a:solidFill>
                  <a:schemeClr val="accent3">
                    <a:lumMod val="75000"/>
                  </a:schemeClr>
                </a:solidFill>
              </a:rPr>
              <a:t>159.830,0 hombres (48.5%) </a:t>
            </a:r>
          </a:p>
          <a:p xmlns:a="http://schemas.openxmlformats.org/drawingml/2006/main">
            <a:pPr algn="ctr"/>
            <a:endParaRPr lang="es-ES" b="1" dirty="0" smtClean="0">
              <a:solidFill>
                <a:schemeClr val="accent3">
                  <a:lumMod val="75000"/>
                </a:schemeClr>
              </a:solidFill>
            </a:endParaRPr>
          </a:p>
          <a:p xmlns:a="http://schemas.openxmlformats.org/drawingml/2006/main">
            <a:pPr algn="ctr"/>
            <a:r>
              <a:rPr lang="es-ES" b="1" dirty="0" smtClean="0">
                <a:solidFill>
                  <a:schemeClr val="accent3">
                    <a:lumMod val="75000"/>
                  </a:schemeClr>
                </a:solidFill>
              </a:rPr>
              <a:t>170.026,0 mujeres (51.5%)</a:t>
            </a:r>
          </a:p>
          <a:p xmlns:a="http://schemas.openxmlformats.org/drawingml/2006/main">
            <a:pPr algn="ctr"/>
            <a:endParaRPr lang="es-ES" b="1" dirty="0" smtClean="0">
              <a:solidFill>
                <a:schemeClr val="accent3">
                  <a:lumMod val="75000"/>
                </a:schemeClr>
              </a:solidFill>
            </a:endParaRPr>
          </a:p>
          <a:p xmlns:a="http://schemas.openxmlformats.org/drawingml/2006/main">
            <a:pPr algn="ctr"/>
            <a:r>
              <a:rPr lang="es-ES" b="1" dirty="0" smtClean="0">
                <a:solidFill>
                  <a:schemeClr val="accent3">
                    <a:lumMod val="75000"/>
                  </a:schemeClr>
                </a:solidFill>
              </a:rPr>
              <a:t>329.856,0 habitantes/ 50 Km2</a:t>
            </a:r>
          </a:p>
          <a:p xmlns:a="http://schemas.openxmlformats.org/drawingml/2006/main">
            <a:endParaRPr lang="es-ES" dirty="0">
              <a:solidFill>
                <a:schemeClr val="accent3">
                  <a:lumMod val="60000"/>
                  <a:lumOff val="40000"/>
                </a:schemeClr>
              </a:solidFill>
            </a:endParaRPr>
          </a:p>
        </cdr:txBody>
      </cdr:sp>
      <cdr:sp macro="" textlink="">
        <cdr:nvSpPr>
          <cdr:cNvPr id="3" name="1 Rectángulo redondeado"/>
          <cdr:cNvSpPr/>
        </cdr:nvSpPr>
        <cdr:spPr>
          <a:xfrm xmlns:a="http://schemas.openxmlformats.org/drawingml/2006/main">
            <a:off x="1247800" y="807864"/>
            <a:ext cx="1368152" cy="2736304"/>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S" sz="2000" b="1" dirty="0" smtClean="0">
              <a:solidFill>
                <a:schemeClr val="accent6">
                  <a:lumMod val="75000"/>
                </a:schemeClr>
              </a:solidFill>
            </a:endParaRPr>
          </a:p>
          <a:p xmlns:a="http://schemas.openxmlformats.org/drawingml/2006/main">
            <a:pPr algn="ctr"/>
            <a:endParaRPr lang="es-ES" sz="2000" b="1" dirty="0">
              <a:solidFill>
                <a:schemeClr val="accent6">
                  <a:lumMod val="75000"/>
                </a:schemeClr>
              </a:solidFill>
            </a:endParaRPr>
          </a:p>
          <a:p xmlns:a="http://schemas.openxmlformats.org/drawingml/2006/main">
            <a:pPr algn="ctr"/>
            <a:r>
              <a:rPr lang="es-ES" sz="2000" b="1" dirty="0" smtClean="0">
                <a:solidFill>
                  <a:schemeClr val="accent6">
                    <a:lumMod val="75000"/>
                  </a:schemeClr>
                </a:solidFill>
              </a:rPr>
              <a:t>2001</a:t>
            </a:r>
          </a:p>
          <a:p xmlns:a="http://schemas.openxmlformats.org/drawingml/2006/main">
            <a:pPr algn="ctr"/>
            <a:endParaRPr lang="es-ES" b="1" dirty="0">
              <a:solidFill>
                <a:schemeClr val="accent6">
                  <a:lumMod val="75000"/>
                </a:schemeClr>
              </a:solidFill>
            </a:endParaRPr>
          </a:p>
          <a:p xmlns:a="http://schemas.openxmlformats.org/drawingml/2006/main">
            <a:pPr algn="ctr"/>
            <a:endParaRPr lang="es-ES" b="1" dirty="0" smtClean="0">
              <a:solidFill>
                <a:schemeClr val="accent6">
                  <a:lumMod val="75000"/>
                </a:schemeClr>
              </a:solidFill>
            </a:endParaRPr>
          </a:p>
          <a:p xmlns:a="http://schemas.openxmlformats.org/drawingml/2006/main">
            <a:pPr algn="ctr"/>
            <a:r>
              <a:rPr lang="es-ES" b="1" dirty="0" smtClean="0">
                <a:solidFill>
                  <a:schemeClr val="accent6">
                    <a:lumMod val="75000"/>
                  </a:schemeClr>
                </a:solidFill>
              </a:rPr>
              <a:t>Incremento del 16%</a:t>
            </a:r>
            <a:endParaRPr lang="es-ES" b="1" dirty="0">
              <a:solidFill>
                <a:schemeClr val="accent6">
                  <a:lumMod val="75000"/>
                </a:schemeClr>
              </a:solidFill>
            </a:endParaRPr>
          </a:p>
        </cdr:txBody>
      </cdr:sp>
      <cdr:sp macro="" textlink="">
        <cdr:nvSpPr>
          <cdr:cNvPr id="4" name="3 Flecha derecha"/>
          <cdr:cNvSpPr/>
        </cdr:nvSpPr>
        <cdr:spPr>
          <a:xfrm xmlns:a="http://schemas.openxmlformats.org/drawingml/2006/main">
            <a:off x="2687960" y="1959992"/>
            <a:ext cx="936104" cy="50405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FCE78-F8B3-4041-9EEC-1069C8D98F83}" type="datetimeFigureOut">
              <a:rPr lang="es-ES" smtClean="0"/>
              <a:pPr/>
              <a:t>26/02/2016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7BDDC-205E-4FDD-BDAA-0C06FCD4AEA1}" type="slidenum">
              <a:rPr lang="es-ES" smtClean="0"/>
              <a:pPr/>
              <a:t>‹Nº›</a:t>
            </a:fld>
            <a:endParaRPr lang="es-ES"/>
          </a:p>
        </p:txBody>
      </p:sp>
    </p:spTree>
    <p:extLst>
      <p:ext uri="{BB962C8B-B14F-4D97-AF65-F5344CB8AC3E}">
        <p14:creationId xmlns:p14="http://schemas.microsoft.com/office/powerpoint/2010/main" val="99391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64E118-AF11-4FFC-BA7C-003902CEDB69}" type="datetime1">
              <a:rPr lang="es-ES" smtClean="0"/>
              <a:pPr/>
              <a:t>26/02/2016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2FADFE-3B8F-471C-ABF0-DBC7717ECBBC}" type="slidenum">
              <a:rPr lang="es-ES" smtClean="0"/>
              <a:pPr/>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759883E-8F73-4A30-95E1-2207A009B464}" type="datetime1">
              <a:rPr lang="es-ES" smtClean="0"/>
              <a:pPr/>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4E0767-287D-43FD-A3CF-3C9CE39233D4}" type="datetime1">
              <a:rPr lang="es-ES" smtClean="0"/>
              <a:pPr/>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BDC04F-4CF9-4673-BF51-A67CC3CFDF3F}" type="datetime1">
              <a:rPr lang="es-ES" smtClean="0"/>
              <a:pPr/>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7087597-2C37-4D8E-825C-804B989D7768}" type="datetime1">
              <a:rPr lang="es-ES" smtClean="0"/>
              <a:pPr/>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823210E-CC09-448D-9AFE-E4627D7EA6E4}" type="datetime1">
              <a:rPr lang="es-ES" smtClean="0"/>
              <a:pPr/>
              <a:t>26/02/2016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DA28BC-BB97-40D4-BAF4-C608B0F9CB46}" type="datetime1">
              <a:rPr lang="es-ES" smtClean="0"/>
              <a:pPr/>
              <a:t>26/02/2016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8C92F37-5112-49EA-995E-EA7646B2475E}" type="datetime1">
              <a:rPr lang="es-ES" smtClean="0"/>
              <a:pPr/>
              <a:t>26/02/2016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251A3-F0CB-4116-81F3-59BF358C768F}" type="datetime1">
              <a:rPr lang="es-ES" smtClean="0"/>
              <a:pPr/>
              <a:t>26/02/2016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4B6D90-8750-4F0D-8FF2-3B7622FE2BF3}" type="datetime1">
              <a:rPr lang="es-ES" smtClean="0"/>
              <a:pPr/>
              <a:t>26/02/2016</a:t>
            </a:fld>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E2099E-EFCF-41A3-9E5A-840B8E47AAC2}" type="datetime1">
              <a:rPr lang="es-ES" smtClean="0"/>
              <a:pPr/>
              <a:t>26/02/2016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8B67641-92B5-4A79-BF44-1D41990CDFB0}" type="datetime1">
              <a:rPr lang="es-ES" smtClean="0"/>
              <a:pPr/>
              <a:t>26/02/2016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clima.mp4"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mioplanet.org/abre-los-ojos-a-la-magia-y-a-la-belleza-de-nuestro-planeta-tierra-en-line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0375" y="1412776"/>
            <a:ext cx="7772400" cy="4032448"/>
          </a:xfrm>
        </p:spPr>
        <p:txBody>
          <a:bodyPr>
            <a:normAutofit fontScale="90000"/>
          </a:bodyPr>
          <a:lstStyle/>
          <a:p>
            <a:pPr algn="ctr"/>
            <a:r>
              <a:rPr lang="es-ES" sz="2700" b="1" dirty="0" smtClean="0"/>
              <a:t/>
            </a:r>
            <a:br>
              <a:rPr lang="es-ES" sz="2700" b="1"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C" sz="2700" dirty="0" smtClean="0"/>
              <a:t/>
            </a:r>
            <a:br>
              <a:rPr lang="es-EC" sz="2700" dirty="0" smtClean="0"/>
            </a:br>
            <a:r>
              <a:rPr lang="es-ES" sz="2700" b="1" dirty="0" smtClean="0"/>
              <a:t> </a:t>
            </a:r>
            <a:r>
              <a:rPr lang="es-EC" sz="2700" dirty="0" smtClean="0"/>
              <a:t/>
            </a:r>
            <a:br>
              <a:rPr lang="es-EC" sz="2700" dirty="0" smtClean="0"/>
            </a:br>
            <a:r>
              <a:rPr lang="es-EC" sz="2700" dirty="0" smtClean="0"/>
              <a:t/>
            </a:r>
            <a:br>
              <a:rPr lang="es-EC" sz="2700" dirty="0" smtClean="0"/>
            </a:br>
            <a:r>
              <a:rPr lang="es-EC" sz="2700" dirty="0" smtClean="0"/>
              <a:t/>
            </a:r>
            <a:br>
              <a:rPr lang="es-EC" sz="2700" dirty="0" smtClean="0"/>
            </a:br>
            <a:r>
              <a:rPr lang="es-EC" sz="2700" dirty="0" smtClean="0"/>
              <a:t/>
            </a:r>
            <a:br>
              <a:rPr lang="es-EC" sz="2700" dirty="0" smtClean="0"/>
            </a:br>
            <a:r>
              <a:rPr lang="es-ES" sz="2200" b="1" dirty="0" smtClean="0"/>
              <a:t> </a:t>
            </a:r>
            <a:r>
              <a:rPr lang="es-EC" sz="2200" dirty="0" smtClean="0"/>
              <a:t/>
            </a:r>
            <a:br>
              <a:rPr lang="es-EC" sz="2200" dirty="0" smtClean="0"/>
            </a:br>
            <a:r>
              <a:rPr lang="es-ES" sz="2200" b="1" dirty="0" smtClean="0"/>
              <a:t/>
            </a:r>
            <a:br>
              <a:rPr lang="es-ES" sz="2200" b="1" dirty="0" smtClean="0"/>
            </a:br>
            <a:r>
              <a:rPr lang="es-EC" dirty="0" smtClean="0"/>
              <a:t/>
            </a:r>
            <a:br>
              <a:rPr lang="es-EC" dirty="0" smtClean="0"/>
            </a:br>
            <a:r>
              <a:rPr lang="es-EC" sz="2700" b="1" dirty="0" smtClean="0">
                <a:solidFill>
                  <a:srgbClr val="0000FF"/>
                </a:solidFill>
              </a:rPr>
              <a:t>DEPARTAMENTO DE CIENCIAS   HUMANAS Y SOCIALES</a:t>
            </a:r>
            <a:r>
              <a:rPr lang="es-EC" sz="2700" b="1" dirty="0" smtClean="0">
                <a:solidFill>
                  <a:schemeClr val="tx1"/>
                </a:solidFill>
              </a:rPr>
              <a:t/>
            </a:r>
            <a:br>
              <a:rPr lang="es-EC" sz="2700" b="1" dirty="0" smtClean="0">
                <a:solidFill>
                  <a:schemeClr val="tx1"/>
                </a:solidFill>
              </a:rPr>
            </a:br>
            <a:r>
              <a:rPr lang="es-EC" sz="2700" b="1" dirty="0" smtClean="0">
                <a:solidFill>
                  <a:schemeClr val="tx1"/>
                </a:solidFill>
              </a:rPr>
              <a:t/>
            </a:r>
            <a:br>
              <a:rPr lang="es-EC" sz="2700" b="1" dirty="0" smtClean="0">
                <a:solidFill>
                  <a:schemeClr val="tx1"/>
                </a:solidFill>
              </a:rPr>
            </a:br>
            <a:r>
              <a:rPr lang="es-EC" sz="2200" b="1" dirty="0" smtClean="0">
                <a:solidFill>
                  <a:schemeClr val="bg2">
                    <a:lumMod val="50000"/>
                  </a:schemeClr>
                </a:solidFill>
              </a:rPr>
              <a:t>LICENCIATURA EN CIENCIAS DE  LA EDUCACIÓN, EDUCACIÓN AMBIENTAL</a:t>
            </a:r>
            <a:r>
              <a:rPr lang="es-EC" sz="2700" b="1" dirty="0" smtClean="0">
                <a:solidFill>
                  <a:schemeClr val="bg2">
                    <a:lumMod val="50000"/>
                  </a:schemeClr>
                </a:solidFill>
              </a:rPr>
              <a:t/>
            </a:r>
            <a:br>
              <a:rPr lang="es-EC" sz="2700" b="1" dirty="0" smtClean="0">
                <a:solidFill>
                  <a:schemeClr val="bg2">
                    <a:lumMod val="50000"/>
                  </a:schemeClr>
                </a:solidFill>
              </a:rPr>
            </a:br>
            <a:r>
              <a:rPr lang="es-EC" sz="2700" b="1" dirty="0" smtClean="0">
                <a:solidFill>
                  <a:schemeClr val="tx1"/>
                </a:solidFill>
              </a:rPr>
              <a:t/>
            </a:r>
            <a:br>
              <a:rPr lang="es-EC" sz="2700" b="1" dirty="0" smtClean="0">
                <a:solidFill>
                  <a:schemeClr val="tx1"/>
                </a:solidFill>
              </a:rPr>
            </a:br>
            <a:r>
              <a:rPr lang="es-EC" sz="2000" b="1" dirty="0" smtClean="0">
                <a:solidFill>
                  <a:schemeClr val="accent3">
                    <a:lumMod val="75000"/>
                  </a:schemeClr>
                </a:solidFill>
              </a:rPr>
              <a:t>Tema: “</a:t>
            </a:r>
            <a:r>
              <a:rPr lang="es-ES" sz="2000" b="1" dirty="0">
                <a:solidFill>
                  <a:schemeClr val="accent3">
                    <a:lumMod val="75000"/>
                  </a:schemeClr>
                </a:solidFill>
              </a:rPr>
              <a:t>DIAGNÓSTICO DEL PROBLEMA AMBIENTAL EN EL PASEO ECOLÓGICO DE LA CIUDAD DE AMBATO, DURANTE EL PERIODO MAYO – OCTUBRE DE 2015</a:t>
            </a:r>
            <a:r>
              <a:rPr lang="es-EC" sz="2000" b="1" dirty="0" smtClean="0">
                <a:solidFill>
                  <a:schemeClr val="accent3">
                    <a:lumMod val="75000"/>
                  </a:schemeClr>
                </a:solidFill>
              </a:rPr>
              <a:t>”</a:t>
            </a:r>
            <a:endParaRPr lang="es-EC" sz="2000" b="1" dirty="0">
              <a:solidFill>
                <a:schemeClr val="accent3">
                  <a:lumMod val="75000"/>
                </a:schemeClr>
              </a:solidFill>
            </a:endParaRPr>
          </a:p>
        </p:txBody>
      </p:sp>
      <p:sp>
        <p:nvSpPr>
          <p:cNvPr id="3" name="2 Subtítulo"/>
          <p:cNvSpPr>
            <a:spLocks noGrp="1"/>
          </p:cNvSpPr>
          <p:nvPr>
            <p:ph type="subTitle" idx="1"/>
          </p:nvPr>
        </p:nvSpPr>
        <p:spPr>
          <a:xfrm>
            <a:off x="1457275" y="5877272"/>
            <a:ext cx="6400800" cy="642942"/>
          </a:xfrm>
        </p:spPr>
        <p:txBody>
          <a:bodyPr>
            <a:normAutofit/>
          </a:bodyPr>
          <a:lstStyle/>
          <a:p>
            <a:pPr algn="ctr"/>
            <a:r>
              <a:rPr lang="es-ES" sz="1600" b="1" dirty="0" smtClean="0">
                <a:solidFill>
                  <a:schemeClr val="accent3">
                    <a:lumMod val="75000"/>
                  </a:schemeClr>
                </a:solidFill>
              </a:rPr>
              <a:t>MARIO GONZALO MAYORGA ROMÁN</a:t>
            </a:r>
            <a:endParaRPr lang="es-EC" sz="1600" dirty="0">
              <a:solidFill>
                <a:schemeClr val="accent3">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5" name="AutoShape 2" descr="Resultado de imagen par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para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6" descr="Resultado de imagen para universidad de las fuerzas armadas esp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393" name="Picture 9" descr="https://encrypted-tbn3.gstatic.com/images?q=tbn:ANd9GcQFxPNAR-rhKZHhIR-Q3LDdyJN43NIlU3KoEj0F1taXkfBs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675" y="376238"/>
            <a:ext cx="3514725" cy="1304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5182" y="692696"/>
            <a:ext cx="7024744" cy="5400600"/>
          </a:xfrm>
        </p:spPr>
        <p:txBody>
          <a:bodyPr>
            <a:normAutofit/>
          </a:bodyPr>
          <a:lstStyle/>
          <a:p>
            <a:pPr algn="ctr"/>
            <a:endParaRPr lang="es-ES" dirty="0">
              <a:solidFill>
                <a:srgbClr val="7030A0"/>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grpSp>
        <p:nvGrpSpPr>
          <p:cNvPr id="8" name="231 Grupo"/>
          <p:cNvGrpSpPr/>
          <p:nvPr/>
        </p:nvGrpSpPr>
        <p:grpSpPr>
          <a:xfrm>
            <a:off x="1187624" y="836712"/>
            <a:ext cx="6840760" cy="5328592"/>
            <a:chOff x="0" y="0"/>
            <a:chExt cx="4710223" cy="3934047"/>
          </a:xfrm>
        </p:grpSpPr>
        <p:pic>
          <p:nvPicPr>
            <p:cNvPr id="10" name="9 Imagen" descr="D:\fotos familiares\DSC0878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71060" cy="1807535"/>
            </a:xfrm>
            <a:prstGeom prst="rect">
              <a:avLst/>
            </a:prstGeom>
            <a:noFill/>
            <a:ln>
              <a:noFill/>
            </a:ln>
          </p:spPr>
        </p:pic>
        <p:pic>
          <p:nvPicPr>
            <p:cNvPr id="11" name="10 Imagen" descr="D:\fotos familiares\DSC087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386" y="0"/>
              <a:ext cx="2232837" cy="1796903"/>
            </a:xfrm>
            <a:prstGeom prst="rect">
              <a:avLst/>
            </a:prstGeom>
            <a:noFill/>
            <a:ln>
              <a:noFill/>
            </a:ln>
          </p:spPr>
        </p:pic>
        <p:pic>
          <p:nvPicPr>
            <p:cNvPr id="12" name="11 Imagen" descr="D:\fotos familiares\DSC0866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3" y="1828800"/>
              <a:ext cx="2360427" cy="2105247"/>
            </a:xfrm>
            <a:prstGeom prst="rect">
              <a:avLst/>
            </a:prstGeom>
            <a:noFill/>
            <a:ln>
              <a:noFill/>
            </a:ln>
          </p:spPr>
        </p:pic>
        <p:pic>
          <p:nvPicPr>
            <p:cNvPr id="13" name="12 Imagen" descr="D:\fotos familiares\DSC0877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7386" y="1828800"/>
              <a:ext cx="2232837" cy="2105247"/>
            </a:xfrm>
            <a:prstGeom prst="rect">
              <a:avLst/>
            </a:prstGeom>
            <a:noFill/>
            <a:ln>
              <a:noFill/>
            </a:ln>
          </p:spPr>
        </p:pic>
      </p:grpSp>
    </p:spTree>
    <p:extLst>
      <p:ext uri="{BB962C8B-B14F-4D97-AF65-F5344CB8AC3E}">
        <p14:creationId xmlns:p14="http://schemas.microsoft.com/office/powerpoint/2010/main" val="28157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6" name="5 Rectángulo"/>
          <p:cNvSpPr/>
          <p:nvPr/>
        </p:nvSpPr>
        <p:spPr>
          <a:xfrm>
            <a:off x="683568" y="835224"/>
            <a:ext cx="48600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III</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971600" y="1742951"/>
            <a:ext cx="6048672" cy="2585323"/>
          </a:xfrm>
          <a:prstGeom prst="rect">
            <a:avLst/>
          </a:prstGeom>
          <a:noFill/>
        </p:spPr>
        <p:txBody>
          <a:bodyPr wrap="square" lIns="91440" tIns="45720" rIns="91440" bIns="45720">
            <a:spAutoFit/>
          </a:bodyPr>
          <a:lstStyle/>
          <a:p>
            <a:pPr algn="ctr"/>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 DE LA INVESTIGACIÓN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AutoShape 2" descr="data:image/jpeg;base64,/9j/4AAQSkZJRgABAQAAAQABAAD/2wCEAAkGBxITEhUUEBQVFRQVGRgYFxgXFRUXFxUXFRUXFhQWFxcYHSggGBolHBcUITEhJSkrLi8uFx8zODMtNygtLisBCgoKDg0OFxAQGy8kHSQuLywsLC8sLCw2Ly40LC4sMCwrLS0vMTctNCwsLCwsLCwsLDQtLCwsLC8sLC03LCw0LP/AABEIALABHgMBIgACEQEDEQH/xAAbAAEAAgMBAQAAAAAAAAAAAAAABQYDBAcBAv/EAEUQAAIBAgMFBgMECAMGBwAAAAECAAMRBBIhBQYxQVETImFxgZEyobEjUmLBBxRCcoKS0eEzovAVNEOy4vFEU2Nzk6PC/8QAGQEBAQEBAQEAAAAAAAAAAAAAAAEDAgUE/8QAKxEBAAIBAgMGBgMAAAAAAAAAAAECEQMhMUHwBBJRYXHREyKBocHhMpGx/9oADAMBAAIRAxEAPwDuMREBERAREQEREBERAREQEREBERAREQEREBERAREQEREBERARPmo4AuZqDEEmBuGegzWDnrPtavUQM0T5VweE+oCIiAiIgIiICIiAiIgIiICIiAiIgIiICIiAiIgIiICJ4Z7AREQE8JtxnsjtoYm/dHAcfOB8YnEZj4DhPhDMAMyKYG7TMy2mrRabawPkaTYU3mLLPqn0gZIiICIiAiIgIiICIiAiIgIiICIiAiIgIiICIiAiIgInyzgcTMTYkcoGeJqNjfD5z4O0RzBgZ8bWyITz4DzMg802NqbSpsltQbgjTx/peaNN4GwDPrPMBeauJxgECUpV9ZvJiBKj/tEg6r7/APaZk2yB8WnmbfWBb1qiZBK/hNpq3A+xuPeS+DYtrygbkREBERAREQEREBERAREQEREBERAREQEREBERA+XcAXM0q2O+7NLa2Ja7ZRcLy8uMhqO1VcXU+HkRxB6HwgT3bT3tJBnHDrPultAdYEuxmrWntPEA8565vAhsZPsYtVXMxAHj9B1PgJpb1bRTDUWqsMxHwKDYu3IX5L1PIcibA862PtqriK16hLMxsqgGyjjlReQ+elzfjAue0d5mzZaa2H3m1J8gNB63k9u/jL2PPrzlWOys5uxt4Aj5nX5A+cl8JhAotc26AkD63PqZc4XHiuGIq0T/AIjJfxIv7cZA7cpLUUimCfJH/pMVJAOAAkhs3Z5qtzCD4j+Q8fpL3kw5i1LFYermKVkW/wAWRwvq1rS+bn76564weJtmYXoVAABUsLlGHDPYMQRxAPMa3j9VS1so6aaH3GsqO9m5lKrlrUfsq9JlenVXTK6kFc6j40JFj+1Y8eMnEXSJhwdfOisRlJAJHHKea352Nx6TNIEREBERAREQEREBERAREjsftenTsB33ZgiqOLMeCj2J8ACTYAmBI3iauCw5W7VCDUb4jyA+6vRR8+Mj8dvPhqZKqxquL9ykM5BHJm+BD+8wiNxNRMWHrZkVjpcA2uDa4va4mLEbRop/iVaafvOq/UwNqJH4XbeGqOKdKtTqObmyOGNhxPdvYSQgIiIEHWHfceJlL3o2SQWq0CadS2pHBrcAy8G/1a0u+PW1U/iAP5H6SM2tgWdTkt66QKRtF2RVKM1yAbGxAuASNAJ8YTHuR3tD8jMe1TWp2WuhXkGGqm3DUc/CR3b+MC0YbaxHOSlHawPOUQVjNijjCIGTeKu+MqNSpC5vkXXQAcWJ5DiSfroJM7vbvUcIlk71Q/HUI7zdQB+wnRfe51mhsFBTp1Kv7VWoyg9FVjw8yG9l6SQXHyyJJ6APLXqNDPlcOeTe4v8AS00DtITDW20q8T/U+Ugmc4X4jfwGlzLXsCpdPb85zXD1XquGY2HIdPE+MtdLHvT7NUbKGDEmwJOUpYa8PiJgXSQ28O20oZEZS5qXGUcQtiM3vYe/SYq+81OnSzOb1NQEHEkc/Aa8ZDYLZNTEV1rVWufiIH7P3B4WGoHlfnLAteyVIpi/U/Wbk8RQAAOA0E9kCJEbx7WfDrT7OkKjVXFMXcIoZgSuYkHja0g8Q2MqC+IxK0E5rQXKfI1alz7CSZiIzItWNx9KiuatUSmvVmCj5yFbe+m+mFpVsR0ZVyUr+NSpYW8gZRF25s9HqlEDPS/41du17QXN2QgsxAsCNFvflN7dnfNsVUyPSNMG4QkOLlVLHVuIsOAGlxxlr82cbxGN+W/nw9ubruzGc7OgbC2j+sUVqFcjXZXW98ro5R1vYX1U6yQlb3bq5cRXpHg+WunqOzq2/iVT/HPdqbTqF2VDlUG2lrkjjr/S0jlP1q6oLuwUdSQPrPMNiVqLmQ3FyL2I1BsePjKaw1zMfMk3NvM6yybFAp4WmToMmc9e93z66yb5XbDZ2jtCnQQvVYKACdSBoOJ8vGaGx94Er4f9YClabFhTv8VQKcuYDkCQ1vCx5zkO9W0K+0Me2GDZaYewCgsTlXMTl4uw1so00v1M6DUpYkUwuHwr5aaBaalqdOwVbKozN4DUz6NSldOsZ/lO/pDu1YrEZ4su1tq6gvcljlpoouzMeCIOp6mw5kgDTNTRcGv6xirPiX7tOmpuEvr2VK9ul3qEC9tbAKB8UcOmBpHFYsh8Q2WmovorVCAlGmTYata7aXtfQACUHe/eiojkKO2xtQWVEVmFJOQCDW3QcWOp0tM9PTm8smfe7fOnTOXFM9aqdewptlooDwDDQMP3wxPGw4CHwOP2jjQOyCYLDcigu5H4GOvqAvnI7dzZSUXrPtOlUXEKUcLUUsziqpYMKYBLtcHTlpoI3g23tCuMmHwuKpUiDqKFbtHGgJuF7q6jh1Gus61tSsfLTjHP28EylcVtfZ2EXsXz4l7ktc9sSx4ly5yg6DT5SOb9IeDpD7LBZTy/wkH+VTK1hN1Ma5/3aso/FSqD5ES2bD3a7EnOCHFr3FiLi4uOWhBmelo3vO+zmZwu/wCj7aePxDCscNSwuGI+KrUZnqKdfs0sun4jYdLzpCVlJsGBPQEGcRxe2sPSOVqi5ug7zDxIW5EvW5mHwxdaq4qnUaxsi93iLah+8fYTa2lSkfy3K2meS8RETFojdp/EvgD8z/aYBMu2WAKnS+vPW3W3SaXaGxy8bG3Qnl84Grt2nSNM9razaa9eXrOZ7TNCiftXRONgT3j5KNT6CXfbtEbR2c60SVqMuanrZkrU2vkPQ5lam3S7Thuzt3sRWN0o1Dc6s4yLfxZ7AnyuYErjd56Q0w9Nn/Exyj0UXJ9bS7bJ2E9RVdilNGVXBNqjMrqGWy3yjgxFx5iVTBbni9q9YX4FKXIjiC7D/wDMt+ztnJSQU6YIUcrk8WzG5PHXWWBKVNlo4WktY6G+drcWuDmA0A18LaDSfDbl47NlAQj7/ad0eema/kDNrZNMB1zAFbgEHhYmxl4p4OpT0pPdfu1Be3grDUet44it7M3ApixxNRqh+6t0XyJ+I+4lV352QlHG/ZIFRqSMAo0BBZTYD90H1nUxWrc6anyqf1USF2/sfE4ruioKKcxbMT87fKQUPYGFrVW07ig2uZOYRWqV3wuIDUWpjNTdSCWDgqHBIIK6cOo1ta02MJso4J1pFy6sCysQBrm766ADS6n+KSWP2auJ7Iqctaib03AvYNYVEYc0YAXHVVPEQPnZu6iA2a7EHvO37XO6i5Pqxvx0lpw9BUGVRYT4wVJlUByC3O2g9JnlyEREgh97cG1XCVQn+Io7Sn/7lIionzUD1lU3gritghVAujBKh1UAIVuxOYgWF/l5zocoGEwoRcRhGAZaVRwA2oNKt9sg8hnZf4ZLRmHVZxMS47t3ElKihchTWyKAVBBzXJBsWI5XNtBrLFuxtAHF0XBdjmC6vnPeB5AKBoTyJ9pGbT2Ky4jsxTJBJTjdQl73BAFtBfhx5nS0hsvZVSjVDsyiktxro1stgpNutuczjHWy3zaZmfHjPH99b7OjYjalKjXo1WqICmdXW92anUX4Qq3JOdaRt5z7VsVXJNHDVO9rnrWopqb/AAteof5ZXsftqiaTUqCliwsCgCKrcVIbmQbHQcp03Y2OFailTS5AzD7rgd9T0INxOsWnmZrHJAputVqKRiK+UHiKIINuY7RuuouFB10sdZu7zYpadNaY0B1Pgq/3t7GT0qGKpnEY3IdVU94cslO1x6kgfxmdVq5zlo/o/wBy2oVGxmK/3ioWKpyorUNzc83tp0A06y+xE01NSb2zK2tNpzLT2vsujiaTUcQgem/EXI4G4II1UggEEai082ZsihhwRQpql9WIF2c9Xc95z4kkzdic5ly8tNbF4BKhBa91BAsSNGKk/wDKvtNqJBzPHnFtUrKtQ4fJUZEUqj50AGWoc63Oa5+HTTzlb2pu/i67XxGIJFgD2ainmAvbNl1PE+E7bVoqws6hh0IBHsZT96a1Cg60aNB3xDo9RERxTTLTKq12a6rqyiwUyTaYjindyo2z91aFIaAeZkmqIo7i3tzPdUepkRit48Wgy1sGUf72pX00sfeahwz4u2eqwP3Don8un5z4761eGcz4Pr7P2WLWj4k4jx3n/Eji9769Bl/VsQDbNmQDOnK3xC3I8DeRu8H6Sdp1sOrUmXDramztTUZitQOt7tfKvaI63FiCAOYvuYbd2ihs7NUb7qD5d3h6kSw7A3cpqw+zp0ULGxqE1CM9rqqE5UDMq925F7G140Nbec/1nOPZ6Hb9HQimnTRnhnMzWK59Oc43c63No7ROJXFpTxGIButR3Nlam5Ga1SqQDYhSNeKjlOrjawU2Y2I5HSWfayZMPluW4C5tfryAHKVPEJefa8WWvTrFKrvQIyVDmdDm0qaAlTwAIFyOtz+1p91FzMTbib+8+0pzOiaiBzmibYmoetVz7uZeKFLQSkUV+1v+K/znQcKvdHlAUqcv1JrqD1APylKVJccCb00/dH0gZhPZ5PYGHE4VKgAqKGANxfkeo6c59UaCoLIoA8BMkQEREBERASl74uMPiExDXyVaZpOFFznQ56Rt5GoJdJXt99nNWw/2ds6MGF+f7J8OB59IHPsRiauIJNGkEUcWaxIHUnRU9TNKolEHNWqNXf8AAbj/AORhl/lDTLtKlW/8RnsOAIAQfuqvcHpI+swH+v8AQmeLTx29Pddm3/tKpwpBaQ/BfMR41Tdj/DlHhMuzqz0xemz02Ot0ZluTxza6+t5rAd3QXJGg85tK92yU1ao/DKguR5ngvrLFYjgqwYDezFp8brUH41F/5kt8xJHdjb1P9YZaikVa7d2xBsNW4cQLltfKaGzNy8TVsa7Cin3UN3I8Wtp6W85c9j7v4fDD7JADzY6sfEk6zqESkREqEREBERAj94Me1DDVq1OmarUqbuqC93KqSF0BPLpOc4CrmZ62Jdmq1GLLVpksKdNwn2SakhAV4WI5zq0om++yKKOlSmzYd3NiyZRTqHjZkYFWfQ62vbnE2rEfNwWM52YFata9NqVdOh7re63Un0Ewp2TG1Wi9Jv3QR6FbgyEqtUXVkzMPhq0GyNflnQsLj+JuPATTxmN2jVAAUIvDMxUuegIpm3+aY9o0tD4fetMY89/f8NNPUvFtvtstFTHU6eiBV8xmc+SDh6+0nNz8SlRmYMjEXGrg1FI4jKBZRryPTSc2TYCqufG1mIv8N8oJPLIls3kbnzl/3BwPFxR7KkulMXysxPFiiiwFrW19J5/Z+06epaK9npNoid7TtEenn9Gmp3t5vOPL3Tu8j9xV6m/sP7yu5JNbyt3kHQE+5/tIpFnrPmYgkzYde+v7y/URaZsAt6qfvD5G/wCUDm+LS2IqeFR/kxl4wPwL5Spbap2xdYf+q/8AzmWzZh+zXygbYEtWyzeknl9CRKsJZdjH7Iev1MDdM9iICIiAiIgIiICa20Pgt1IHzE2ZrYz9keN/YH+0CC2igAsAPaQlXY9Kpc5APFe6T52095YsbRJY2BPLTp7aT2hs4G1wT4A6X8TwnLqVcwu5qEr2lR2QkAILLxP7RXU6Xl02dsqjQULRpqgHQCfdHC2ILcuAHDhbjzm1KhERKhERAREQEREDQ2/VrphqzYVQ9dUY0lbgzgd0HUc/ETnQw7du1bEs1d3phClXu5O9nbIhFl10tYcBOm43FpSRqlVgiILszGwAHUmcx3n2hV2iagwtPIKDBVqOWWo2ZQ5KC4ULwBDA8OUtc52MRzZH2fhGPw1KJ6qSB/lJHuJ81tiPUpslLELUVhazKCwsQQcyka3A4iVantHG4c5aysR5a+x0PoRNPeDbjNkNJsjG4OUMrgra2nHX20k1IriZtXrrza6WjbUtFazH4j18P6WXaeKw+CPaYlu3xRvlXjlv0HBR7e+sz7i781WxK061FD27BQy37RQeA6Mg42FramUbZuxMTiXLBWJJ7zvqT5k8J1/9G+7wwqvds7txOUG3AEZ8t+Xw3A525zOKXxEUjuVjl+noTHY9Clq2n4l55xwj69ZSG8DfbeSj8zNNBpM22GvWfzA9lAmJeE0eU8M2dkresnmT7KZrGbuwlvWHgrH6D84FD3op2xtcfjv/ADAN+cn9kH7NZFb6pbG1fEqf/rWSOxW+zECTEsOwT9n/ABH6CV0GT27rdxh+L8h/SBLTxTxns8WB7ERAREQEREBNfEKSwsL6Hy1tNiIGBcP9438BoP7zMBbhPYgamNxoTQat06ech1xlQNmzanj0PhaT2Iw6uLMPXmJDYvBMnivX+vSZ2y7rhJYPaCvodG6dfIzclYWmSbAXJktUepSp3JD2tcHkD4+06pMzsWqkYleq7ZqngFHpf6ycw1bOit1H/eaTWYczGGWIicoREx16KupVhdWBBHUHQiBxPbm1cZtM1BnRUpVXQ4a/dPZuQGLDV72B1sAeHU4jtirSN8RRqUz/AOZT1X1twnRNobo00U5KaOi6qoWzoOiW6eFtJCNssi/ZVWX8NUdonle4b/MZj3bROYnrrzelXW0r1it6xt5Y+8Zz9az6tLA7dWsLXp1hzBsG9Rb8pjq1dnr3jcMP+FxYnwF+HrNbaWwKhYMKdBG1vVU306hcoObiNdPE8Jhwu7hB0BJPFjqzeZm+nq3jrrrm+PW0qROYnb6ddcIdF3f2dTqUlqBlKkAimmir4ORqT1Gg8DLKigABQAOQAsAPKc02RgexZW7wsRfKSpI5i4nRqOJV1vTIbThfnyB5iWZmeLFTdp4gDEVFPEMfnqPkRMi1Ji2xsWpXqZ6rMrjS6i1gOAtwI85jo7IrLp2oI8aevuG/KcjZLyT3b1qOei2/mP8A0mRa7LqH9v2T+8nth4ZqfdsbHiSLEnqYFJ/SdS7KutYkBKihb34Ot+PQEZbeRmLYGNUpoRLrtDYXaOWNnzdeQ6eU0qe6FEG4oUgTxOVRfztxgRVXGIouzADxNpZ92COzJvqxvbmBwF/mfUTFh93lXgqL5KL/AEknhcCENwSflA254J7EBERAREQEREBERAREQEREDFSw6qSVFrz6rUwylTwItPuIFTeiQSDxEmNh1O6VPLUeR4/P6zLi8Bma4trx84wmCZGvcdD/AK9ppNomHczmG/ERM3BERASD2ngu+zNezWsRy0sQfr6ycgiBVjgPwhh4cfaYv1fkBb6yzPg15d0+H9J8fqh5kedtZYJ3QKYED4vbmZK7NwjK2a2VbWt16Eib1HDKvAa9TxmaJnKxsTzKJ7EiPAJ7EQEREBERAREQEREBERARE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0" name="Picture 4" descr="https://humanidades2osneideracevedo.files.wordpress.com/2015/05/investig.png?w=487&amp;h=30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996952"/>
            <a:ext cx="46386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3061520649"/>
              </p:ext>
            </p:extLst>
          </p:nvPr>
        </p:nvGraphicFramePr>
        <p:xfrm>
          <a:off x="1111473" y="980728"/>
          <a:ext cx="720494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descr="http://image.slidesharecdn.com/investigacionexposicion-120507211820-phpapp01/95/investigacion-exposicion-2-728.jpg?cb=133642590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248"/>
          <a:stretch/>
        </p:blipFill>
        <p:spPr bwMode="auto">
          <a:xfrm>
            <a:off x="2987393" y="4581128"/>
            <a:ext cx="1872208" cy="16281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3.bp.blogspot.com/-OCAZTNKN7TM/TveK0A7GLgI/AAAAAAAAD3Y/9GHgrCiJUMo/s1600/A1T57XUCAFM3N0WCA8Z0XZ4CAGOOKROCA8FJFIECAGSZLAICAAVT2D7CAFDBOH7CAARNQFKCA43MBQZCAF83P5ACAU3WBNQCAUE6MYJCACBRTH4CAQV9KBNCATAR8Z1CAUQFHOSCA742FMXCAE0NO7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4612224"/>
            <a:ext cx="1396245" cy="1351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7kdZr4KkQk8/UVYQlcXRVbI/AAAAAAAAAGA/vxSKCbH1JOg/s1600/INVESTIGACI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4581128"/>
            <a:ext cx="1656184" cy="1383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7024744" cy="613872"/>
          </a:xfrm>
        </p:spPr>
        <p:txBody>
          <a:bodyPr>
            <a:normAutofit fontScale="90000"/>
          </a:bodyPr>
          <a:lstStyle/>
          <a:p>
            <a:r>
              <a:rPr lang="es-ES" dirty="0" smtClean="0"/>
              <a:t>MUESTREO</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graphicFrame>
        <p:nvGraphicFramePr>
          <p:cNvPr id="11" name="10 Marcador de contenido"/>
          <p:cNvGraphicFramePr>
            <a:graphicFrameLocks noGrp="1"/>
          </p:cNvGraphicFramePr>
          <p:nvPr>
            <p:ph sz="quarter" idx="13"/>
            <p:extLst>
              <p:ext uri="{D42A27DB-BD31-4B8C-83A1-F6EECF244321}">
                <p14:modId xmlns:p14="http://schemas.microsoft.com/office/powerpoint/2010/main" val="2305049061"/>
              </p:ext>
            </p:extLst>
          </p:nvPr>
        </p:nvGraphicFramePr>
        <p:xfrm>
          <a:off x="827584" y="1268760"/>
          <a:ext cx="3096964"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Marcador de contenido"/>
          <p:cNvGraphicFramePr>
            <a:graphicFrameLocks noGrp="1"/>
          </p:cNvGraphicFramePr>
          <p:nvPr>
            <p:ph sz="quarter" idx="14"/>
            <p:extLst>
              <p:ext uri="{D42A27DB-BD31-4B8C-83A1-F6EECF244321}">
                <p14:modId xmlns:p14="http://schemas.microsoft.com/office/powerpoint/2010/main" val="479146038"/>
              </p:ext>
            </p:extLst>
          </p:nvPr>
        </p:nvGraphicFramePr>
        <p:xfrm>
          <a:off x="4067944" y="836712"/>
          <a:ext cx="3419475" cy="3383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110274003"/>
              </p:ext>
            </p:extLst>
          </p:nvPr>
        </p:nvGraphicFramePr>
        <p:xfrm>
          <a:off x="3563888" y="4653136"/>
          <a:ext cx="4999990" cy="1577340"/>
        </p:xfrm>
        <a:graphic>
          <a:graphicData uri="http://schemas.openxmlformats.org/drawingml/2006/table">
            <a:tbl>
              <a:tblPr firstRow="1" firstCol="1" bandRow="1">
                <a:tableStyleId>{5C22544A-7EE6-4342-B048-85BDC9FD1C3A}</a:tableStyleId>
              </a:tblPr>
              <a:tblGrid>
                <a:gridCol w="519430"/>
                <a:gridCol w="497840"/>
                <a:gridCol w="497840"/>
                <a:gridCol w="497840"/>
                <a:gridCol w="497840"/>
                <a:gridCol w="497840"/>
                <a:gridCol w="497840"/>
                <a:gridCol w="497840"/>
                <a:gridCol w="497840"/>
                <a:gridCol w="497840"/>
              </a:tblGrid>
              <a:tr h="0">
                <a:tc gridSpan="10">
                  <a:txBody>
                    <a:bodyPr/>
                    <a:lstStyle/>
                    <a:p>
                      <a:pPr marR="147320">
                        <a:lnSpc>
                          <a:spcPct val="115000"/>
                        </a:lnSpc>
                        <a:spcAft>
                          <a:spcPts val="0"/>
                        </a:spcAft>
                      </a:pPr>
                      <a:r>
                        <a:rPr lang="es-ES" sz="1000">
                          <a:effectLst/>
                        </a:rPr>
                        <a:t>Tabla No.1</a:t>
                      </a:r>
                      <a:endParaRPr lang="es-ES" sz="1100">
                        <a:effectLst/>
                      </a:endParaRPr>
                    </a:p>
                    <a:p>
                      <a:pPr marR="147320">
                        <a:lnSpc>
                          <a:spcPct val="115000"/>
                        </a:lnSpc>
                        <a:spcAft>
                          <a:spcPts val="0"/>
                        </a:spcAft>
                      </a:pPr>
                      <a:r>
                        <a:rPr lang="es-ES" sz="1000">
                          <a:effectLst/>
                        </a:rPr>
                        <a:t>Muestra</a:t>
                      </a:r>
                      <a:endParaRPr lang="es-ES" sz="110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5">
                  <a:txBody>
                    <a:bodyPr/>
                    <a:lstStyle/>
                    <a:p>
                      <a:pPr marR="148590" algn="ctr">
                        <a:lnSpc>
                          <a:spcPct val="115000"/>
                        </a:lnSpc>
                        <a:spcAft>
                          <a:spcPts val="0"/>
                        </a:spcAft>
                      </a:pPr>
                      <a:r>
                        <a:rPr lang="es-ES" sz="1000">
                          <a:effectLst/>
                        </a:rPr>
                        <a:t>Semana 1</a:t>
                      </a:r>
                      <a:endParaRPr lang="es-ES" sz="110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R="148590" algn="ctr">
                        <a:lnSpc>
                          <a:spcPct val="115000"/>
                        </a:lnSpc>
                        <a:spcAft>
                          <a:spcPts val="0"/>
                        </a:spcAft>
                      </a:pPr>
                      <a:r>
                        <a:rPr lang="es-ES" sz="1000">
                          <a:effectLst/>
                        </a:rPr>
                        <a:t>Semana 2</a:t>
                      </a:r>
                      <a:endParaRPr lang="es-ES" sz="110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marR="148590" algn="just">
                        <a:lnSpc>
                          <a:spcPct val="115000"/>
                        </a:lnSpc>
                        <a:spcAft>
                          <a:spcPts val="0"/>
                        </a:spcAft>
                      </a:pPr>
                      <a:r>
                        <a:rPr lang="es-ES" sz="1000">
                          <a:effectLst/>
                        </a:rPr>
                        <a:t>L</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J</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V</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L</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J</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V</a:t>
                      </a:r>
                      <a:endParaRPr lang="es-ES" sz="1100">
                        <a:effectLst/>
                        <a:latin typeface="Arial"/>
                        <a:ea typeface="Calibri"/>
                      </a:endParaRPr>
                    </a:p>
                  </a:txBody>
                  <a:tcPr marL="68580" marR="68580" marT="0" marB="0"/>
                </a:tc>
              </a:tr>
              <a:tr h="0">
                <a:tc>
                  <a:txBody>
                    <a:bodyPr/>
                    <a:lstStyle/>
                    <a:p>
                      <a:pPr marR="148590" algn="just">
                        <a:lnSpc>
                          <a:spcPct val="115000"/>
                        </a:lnSpc>
                        <a:spcAft>
                          <a:spcPts val="0"/>
                        </a:spcAft>
                      </a:pPr>
                      <a:r>
                        <a:rPr lang="es-ES" sz="1000">
                          <a:effectLst/>
                        </a:rPr>
                        <a:t>80</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115</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125</a:t>
                      </a:r>
                      <a:endParaRPr lang="es-ES" sz="1100">
                        <a:effectLst/>
                        <a:latin typeface="Arial"/>
                        <a:ea typeface="Calibri"/>
                      </a:endParaRPr>
                    </a:p>
                  </a:txBody>
                  <a:tcPr marL="68580" marR="68580" marT="0" marB="0"/>
                </a:tc>
                <a:tc>
                  <a:txBody>
                    <a:bodyPr/>
                    <a:lstStyle/>
                    <a:p>
                      <a:pPr marR="148590" algn="just">
                        <a:lnSpc>
                          <a:spcPct val="115000"/>
                        </a:lnSpc>
                        <a:spcAft>
                          <a:spcPts val="0"/>
                        </a:spcAft>
                      </a:pPr>
                      <a:r>
                        <a:rPr lang="es-ES" sz="1000">
                          <a:effectLst/>
                        </a:rPr>
                        <a:t>102</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109</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90</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128</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265</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256</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158</a:t>
                      </a:r>
                      <a:endParaRPr lang="es-ES" sz="1100">
                        <a:effectLst/>
                        <a:latin typeface="Arial"/>
                        <a:ea typeface="Calibri"/>
                      </a:endParaRPr>
                    </a:p>
                  </a:txBody>
                  <a:tcPr marL="68580" marR="68580" marT="0" marB="0"/>
                </a:tc>
              </a:tr>
              <a:tr h="0">
                <a:tc gridSpan="5">
                  <a:txBody>
                    <a:bodyPr/>
                    <a:lstStyle/>
                    <a:p>
                      <a:pPr marR="148590" algn="ctr">
                        <a:lnSpc>
                          <a:spcPct val="115000"/>
                        </a:lnSpc>
                        <a:spcAft>
                          <a:spcPts val="0"/>
                        </a:spcAft>
                      </a:pPr>
                      <a:r>
                        <a:rPr lang="es-ES" sz="1000">
                          <a:effectLst/>
                        </a:rPr>
                        <a:t>Semana 3</a:t>
                      </a:r>
                      <a:endParaRPr lang="es-ES" sz="110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R="148590" algn="ctr">
                        <a:lnSpc>
                          <a:spcPct val="115000"/>
                        </a:lnSpc>
                        <a:spcAft>
                          <a:spcPts val="0"/>
                        </a:spcAft>
                      </a:pPr>
                      <a:r>
                        <a:rPr lang="es-ES" sz="1000">
                          <a:effectLst/>
                        </a:rPr>
                        <a:t>Semana 4</a:t>
                      </a:r>
                      <a:endParaRPr lang="es-ES" sz="110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marR="148590" algn="ctr">
                        <a:lnSpc>
                          <a:spcPct val="115000"/>
                        </a:lnSpc>
                        <a:spcAft>
                          <a:spcPts val="0"/>
                        </a:spcAft>
                      </a:pPr>
                      <a:r>
                        <a:rPr lang="es-ES" sz="1000">
                          <a:effectLst/>
                        </a:rPr>
                        <a:t>L</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J</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V</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L</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M</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J</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V</a:t>
                      </a:r>
                      <a:endParaRPr lang="es-ES" sz="1100">
                        <a:effectLst/>
                        <a:latin typeface="Arial"/>
                        <a:ea typeface="Calibri"/>
                      </a:endParaRPr>
                    </a:p>
                  </a:txBody>
                  <a:tcPr marL="68580" marR="68580" marT="0" marB="0"/>
                </a:tc>
              </a:tr>
              <a:tr h="0">
                <a:tc>
                  <a:txBody>
                    <a:bodyPr/>
                    <a:lstStyle/>
                    <a:p>
                      <a:pPr marR="148590" algn="ctr">
                        <a:lnSpc>
                          <a:spcPct val="115000"/>
                        </a:lnSpc>
                        <a:spcAft>
                          <a:spcPts val="0"/>
                        </a:spcAft>
                      </a:pPr>
                      <a:r>
                        <a:rPr lang="es-ES" sz="1000">
                          <a:effectLst/>
                        </a:rPr>
                        <a:t>95</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89</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201</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182</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168</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125</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129</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201</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195</a:t>
                      </a:r>
                      <a:endParaRPr lang="es-ES" sz="1100">
                        <a:effectLst/>
                        <a:latin typeface="Arial"/>
                        <a:ea typeface="Calibri"/>
                      </a:endParaRPr>
                    </a:p>
                  </a:txBody>
                  <a:tcPr marL="68580" marR="68580" marT="0" marB="0"/>
                </a:tc>
                <a:tc>
                  <a:txBody>
                    <a:bodyPr/>
                    <a:lstStyle/>
                    <a:p>
                      <a:pPr marR="148590" algn="ctr">
                        <a:lnSpc>
                          <a:spcPct val="115000"/>
                        </a:lnSpc>
                        <a:spcAft>
                          <a:spcPts val="0"/>
                        </a:spcAft>
                      </a:pPr>
                      <a:r>
                        <a:rPr lang="es-ES" sz="1000">
                          <a:effectLst/>
                        </a:rPr>
                        <a:t>163</a:t>
                      </a:r>
                      <a:endParaRPr lang="es-ES" sz="1100">
                        <a:effectLst/>
                        <a:latin typeface="Arial"/>
                        <a:ea typeface="Calibri"/>
                      </a:endParaRPr>
                    </a:p>
                  </a:txBody>
                  <a:tcPr marL="68580" marR="68580" marT="0" marB="0"/>
                </a:tc>
              </a:tr>
              <a:tr h="0">
                <a:tc gridSpan="10">
                  <a:txBody>
                    <a:bodyPr/>
                    <a:lstStyle/>
                    <a:p>
                      <a:pPr marR="148590">
                        <a:lnSpc>
                          <a:spcPct val="115000"/>
                        </a:lnSpc>
                        <a:spcAft>
                          <a:spcPts val="0"/>
                        </a:spcAft>
                      </a:pPr>
                      <a:r>
                        <a:rPr lang="es-ES" sz="1000" dirty="0">
                          <a:effectLst/>
                        </a:rPr>
                        <a:t>Promedio: 186</a:t>
                      </a:r>
                      <a:endParaRPr lang="es-ES" sz="1100" dirty="0">
                        <a:effectLst/>
                        <a:latin typeface="Arial"/>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413886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RECOLECCIÓN DE LA INFORMACIÓN</a:t>
            </a:r>
            <a:endParaRPr lang="es-EC" sz="4000" b="1" dirty="0">
              <a:solidFill>
                <a:srgbClr val="1D6348"/>
              </a:solidFill>
              <a:latin typeface="Algerian" pitchFamily="82" charset="0"/>
            </a:endParaRPr>
          </a:p>
        </p:txBody>
      </p:sp>
      <p:sp>
        <p:nvSpPr>
          <p:cNvPr id="3" name="2 Marcador de contenido"/>
          <p:cNvSpPr>
            <a:spLocks noGrp="1"/>
          </p:cNvSpPr>
          <p:nvPr>
            <p:ph idx="1"/>
          </p:nvPr>
        </p:nvSpPr>
        <p:spPr>
          <a:xfrm>
            <a:off x="1115616" y="1916832"/>
            <a:ext cx="6851104" cy="3621016"/>
          </a:xfrm>
        </p:spPr>
        <p:txBody>
          <a:bodyPr/>
          <a:lstStyle/>
          <a:p>
            <a:pPr algn="just">
              <a:buNone/>
            </a:pPr>
            <a:endParaRPr lang="es-ES" dirty="0" smtClean="0"/>
          </a:p>
          <a:p>
            <a:pPr algn="just">
              <a:buNone/>
            </a:pPr>
            <a:endParaRPr lang="es-ES" dirty="0"/>
          </a:p>
          <a:p>
            <a:pPr algn="just">
              <a:buNone/>
            </a:pPr>
            <a:endParaRPr lang="es-ES" dirty="0" smtClean="0"/>
          </a:p>
          <a:p>
            <a:pPr algn="just">
              <a:buNone/>
            </a:pPr>
            <a:endParaRPr lang="es-ES" dirty="0"/>
          </a:p>
          <a:p>
            <a:pPr algn="just">
              <a:buNone/>
            </a:pPr>
            <a:endParaRPr lang="es-ES" dirty="0" smtClean="0"/>
          </a:p>
          <a:p>
            <a:pPr algn="just">
              <a:buNone/>
            </a:pPr>
            <a:r>
              <a:rPr lang="es-ES" dirty="0" smtClean="0"/>
              <a:t>	</a:t>
            </a:r>
            <a:endParaRPr lang="es-EC"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pic>
        <p:nvPicPr>
          <p:cNvPr id="3074" name="Picture 2" descr="http://thumbs.dreamstime.com/z/3d-peque%C3%B1a-gente-encuesta-245880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30"/>
          <a:stretch/>
        </p:blipFill>
        <p:spPr bwMode="auto">
          <a:xfrm>
            <a:off x="6948264" y="1052736"/>
            <a:ext cx="1368152"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7668250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6" name="5 Rectángulo"/>
          <p:cNvSpPr/>
          <p:nvPr/>
        </p:nvSpPr>
        <p:spPr>
          <a:xfrm>
            <a:off x="683568" y="835224"/>
            <a:ext cx="4860032"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rgbClr val="71685A">
                        <a:satMod val="155000"/>
                      </a:srgbClr>
                    </a:gs>
                    <a:gs pos="100000">
                      <a:srgbClr val="71685A">
                        <a:shade val="45000"/>
                        <a:satMod val="165000"/>
                      </a:srgbClr>
                    </a:gs>
                  </a:gsLst>
                  <a:lin ang="5400000"/>
                </a:gradFill>
                <a:effectLst>
                  <a:outerShdw blurRad="76200" dist="50800" dir="5400000" algn="tl" rotWithShape="0">
                    <a:srgbClr val="000000">
                      <a:alpha val="65000"/>
                    </a:srgbClr>
                  </a:outerShdw>
                </a:effectLst>
              </a:rPr>
              <a:t>CAPITULO IV</a:t>
            </a:r>
            <a:endParaRPr lang="es-ES" sz="4800" b="1" spc="50" dirty="0">
              <a:ln w="11430"/>
              <a:gradFill>
                <a:gsLst>
                  <a:gs pos="25000">
                    <a:srgbClr val="71685A">
                      <a:satMod val="155000"/>
                    </a:srgbClr>
                  </a:gs>
                  <a:gs pos="100000">
                    <a:srgbClr val="71685A">
                      <a:shade val="45000"/>
                      <a:satMod val="165000"/>
                    </a:srgb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971600" y="1666221"/>
            <a:ext cx="6984776" cy="2308324"/>
          </a:xfrm>
          <a:prstGeom prst="rect">
            <a:avLst/>
          </a:prstGeom>
          <a:noFill/>
        </p:spPr>
        <p:txBody>
          <a:bodyPr wrap="square" lIns="91440" tIns="45720" rIns="91440" bIns="45720">
            <a:spAutoFit/>
          </a:bodyPr>
          <a:lstStyle/>
          <a:p>
            <a:pPr algn="ctr"/>
            <a:r>
              <a:rPr lang="es-MX" sz="4800"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ANÁLISIS E INTERPRETACIÓN DE RESULTADOS</a:t>
            </a:r>
            <a:endParaRPr lang="es-ES" sz="48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endParaRPr>
          </a:p>
        </p:txBody>
      </p:sp>
      <p:sp>
        <p:nvSpPr>
          <p:cNvPr id="2" name="AutoShape 2" descr="data:image/jpeg;base64,/9j/4AAQSkZJRgABAQAAAQABAAD/2wCEAAkGBxITEhUUEBQVFRQVGRgYFxgXFRUXFxUXFRUXFhQWFxcYHSggGBolHBcUITEhJSkrLi8uFx8zODMtNygtLisBCgoKDg0OFxAQGy8kHSQuLywsLC8sLCw2Ly40LC4sMCwrLS0vMTctNCwsLCwsLCwsLDQtLCwsLC8sLC03LCw0LP/AABEIALABHgMBIgACEQEDEQH/xAAbAAEAAgMBAQAAAAAAAAAAAAAABQYDBAcBAv/EAEUQAAIBAgMFBgMECAMGBwAAAAECAAMRBBIhBQYxQVETImFxgZEyobEjUmLBBxRCcoKS0eEzovAVNEOy4vFEU2Nzk6PC/8QAGQEBAQEBAQEAAAAAAAAAAAAAAAEDAgUE/8QAKxEBAAIBAgMGBgMAAAAAAAAAAAECEQMhMUHwBBJRYXHREyKBocHhMpGx/9oADAMBAAIRAxEAPwDuMREBERAREQEREBERAREQEREBERAREQEREBERAREQEREBERARPmo4AuZqDEEmBuGegzWDnrPtavUQM0T5VweE+oCIiAiIgIiICIiAiIgIiICIiAiIgIiICIiAiIgIiICJ4Z7AREQE8JtxnsjtoYm/dHAcfOB8YnEZj4DhPhDMAMyKYG7TMy2mrRabawPkaTYU3mLLPqn0gZIiICIiAiIgIiICIiAiIgIiICIiAiIgIiICIiAiIgInyzgcTMTYkcoGeJqNjfD5z4O0RzBgZ8bWyITz4DzMg802NqbSpsltQbgjTx/peaNN4GwDPrPMBeauJxgECUpV9ZvJiBKj/tEg6r7/APaZk2yB8WnmbfWBb1qiZBK/hNpq3A+xuPeS+DYtrygbkREBERAREQEREBERAREQEREBERAREQEREBERA+XcAXM0q2O+7NLa2Ja7ZRcLy8uMhqO1VcXU+HkRxB6HwgT3bT3tJBnHDrPultAdYEuxmrWntPEA8565vAhsZPsYtVXMxAHj9B1PgJpb1bRTDUWqsMxHwKDYu3IX5L1PIcibA862PtqriK16hLMxsqgGyjjlReQ+elzfjAue0d5mzZaa2H3m1J8gNB63k9u/jL2PPrzlWOys5uxt4Aj5nX5A+cl8JhAotc26AkD63PqZc4XHiuGIq0T/AIjJfxIv7cZA7cpLUUimCfJH/pMVJAOAAkhs3Z5qtzCD4j+Q8fpL3kw5i1LFYermKVkW/wAWRwvq1rS+bn76564weJtmYXoVAABUsLlGHDPYMQRxAPMa3j9VS1so6aaH3GsqO9m5lKrlrUfsq9JlenVXTK6kFc6j40JFj+1Y8eMnEXSJhwdfOisRlJAJHHKea352Nx6TNIEREBERAREQEREBERAREjsftenTsB33ZgiqOLMeCj2J8ACTYAmBI3iauCw5W7VCDUb4jyA+6vRR8+Mj8dvPhqZKqxquL9ykM5BHJm+BD+8wiNxNRMWHrZkVjpcA2uDa4va4mLEbRop/iVaafvOq/UwNqJH4XbeGqOKdKtTqObmyOGNhxPdvYSQgIiIEHWHfceJlL3o2SQWq0CadS2pHBrcAy8G/1a0u+PW1U/iAP5H6SM2tgWdTkt66QKRtF2RVKM1yAbGxAuASNAJ8YTHuR3tD8jMe1TWp2WuhXkGGqm3DUc/CR3b+MC0YbaxHOSlHawPOUQVjNijjCIGTeKu+MqNSpC5vkXXQAcWJ5DiSfroJM7vbvUcIlk71Q/HUI7zdQB+wnRfe51mhsFBTp1Kv7VWoyg9FVjw8yG9l6SQXHyyJJ6APLXqNDPlcOeTe4v8AS00DtITDW20q8T/U+Ugmc4X4jfwGlzLXsCpdPb85zXD1XquGY2HIdPE+MtdLHvT7NUbKGDEmwJOUpYa8PiJgXSQ28O20oZEZS5qXGUcQtiM3vYe/SYq+81OnSzOb1NQEHEkc/Aa8ZDYLZNTEV1rVWufiIH7P3B4WGoHlfnLAteyVIpi/U/Wbk8RQAAOA0E9kCJEbx7WfDrT7OkKjVXFMXcIoZgSuYkHja0g8Q2MqC+IxK0E5rQXKfI1alz7CSZiIzItWNx9KiuatUSmvVmCj5yFbe+m+mFpVsR0ZVyUr+NSpYW8gZRF25s9HqlEDPS/41du17QXN2QgsxAsCNFvflN7dnfNsVUyPSNMG4QkOLlVLHVuIsOAGlxxlr82cbxGN+W/nw9ubruzGc7OgbC2j+sUVqFcjXZXW98ro5R1vYX1U6yQlb3bq5cRXpHg+WunqOzq2/iVT/HPdqbTqF2VDlUG2lrkjjr/S0jlP1q6oLuwUdSQPrPMNiVqLmQ3FyL2I1BsePjKaw1zMfMk3NvM6yybFAp4WmToMmc9e93z66yb5XbDZ2jtCnQQvVYKACdSBoOJ8vGaGx94Er4f9YClabFhTv8VQKcuYDkCQ1vCx5zkO9W0K+0Me2GDZaYewCgsTlXMTl4uw1so00v1M6DUpYkUwuHwr5aaBaalqdOwVbKozN4DUz6NSldOsZ/lO/pDu1YrEZ4su1tq6gvcljlpoouzMeCIOp6mw5kgDTNTRcGv6xirPiX7tOmpuEvr2VK9ul3qEC9tbAKB8UcOmBpHFYsh8Q2WmovorVCAlGmTYata7aXtfQACUHe/eiojkKO2xtQWVEVmFJOQCDW3QcWOp0tM9PTm8smfe7fOnTOXFM9aqdewptlooDwDDQMP3wxPGw4CHwOP2jjQOyCYLDcigu5H4GOvqAvnI7dzZSUXrPtOlUXEKUcLUUsziqpYMKYBLtcHTlpoI3g23tCuMmHwuKpUiDqKFbtHGgJuF7q6jh1Gus61tSsfLTjHP28EylcVtfZ2EXsXz4l7ktc9sSx4ly5yg6DT5SOb9IeDpD7LBZTy/wkH+VTK1hN1Ma5/3aso/FSqD5ES2bD3a7EnOCHFr3FiLi4uOWhBmelo3vO+zmZwu/wCj7aePxDCscNSwuGI+KrUZnqKdfs0sun4jYdLzpCVlJsGBPQEGcRxe2sPSOVqi5ug7zDxIW5EvW5mHwxdaq4qnUaxsi93iLah+8fYTa2lSkfy3K2meS8RETFojdp/EvgD8z/aYBMu2WAKnS+vPW3W3SaXaGxy8bG3Qnl84Grt2nSNM9razaa9eXrOZ7TNCiftXRONgT3j5KNT6CXfbtEbR2c60SVqMuanrZkrU2vkPQ5lam3S7Thuzt3sRWN0o1Dc6s4yLfxZ7AnyuYErjd56Q0w9Nn/Exyj0UXJ9bS7bJ2E9RVdilNGVXBNqjMrqGWy3yjgxFx5iVTBbni9q9YX4FKXIjiC7D/wDMt+ztnJSQU6YIUcrk8WzG5PHXWWBKVNlo4WktY6G+drcWuDmA0A18LaDSfDbl47NlAQj7/ad0eema/kDNrZNMB1zAFbgEHhYmxl4p4OpT0pPdfu1Be3grDUet44it7M3ApixxNRqh+6t0XyJ+I+4lV352QlHG/ZIFRqSMAo0BBZTYD90H1nUxWrc6anyqf1USF2/sfE4ruioKKcxbMT87fKQUPYGFrVW07ig2uZOYRWqV3wuIDUWpjNTdSCWDgqHBIIK6cOo1ta02MJso4J1pFy6sCysQBrm766ADS6n+KSWP2auJ7Iqctaib03AvYNYVEYc0YAXHVVPEQPnZu6iA2a7EHvO37XO6i5Pqxvx0lpw9BUGVRYT4wVJlUByC3O2g9JnlyEREgh97cG1XCVQn+Io7Sn/7lIionzUD1lU3gritghVAujBKh1UAIVuxOYgWF/l5zocoGEwoRcRhGAZaVRwA2oNKt9sg8hnZf4ZLRmHVZxMS47t3ElKihchTWyKAVBBzXJBsWI5XNtBrLFuxtAHF0XBdjmC6vnPeB5AKBoTyJ9pGbT2Ky4jsxTJBJTjdQl73BAFtBfhx5nS0hsvZVSjVDsyiktxro1stgpNutuczjHWy3zaZmfHjPH99b7OjYjalKjXo1WqICmdXW92anUX4Qq3JOdaRt5z7VsVXJNHDVO9rnrWopqb/AAteof5ZXsftqiaTUqCliwsCgCKrcVIbmQbHQcp03Y2OFailTS5AzD7rgd9T0INxOsWnmZrHJAputVqKRiK+UHiKIINuY7RuuouFB10sdZu7zYpadNaY0B1Pgq/3t7GT0qGKpnEY3IdVU94cslO1x6kgfxmdVq5zlo/o/wBy2oVGxmK/3ioWKpyorUNzc83tp0A06y+xE01NSb2zK2tNpzLT2vsujiaTUcQgem/EXI4G4II1UggEEai082ZsihhwRQpql9WIF2c9Xc95z4kkzdic5ly8tNbF4BKhBa91BAsSNGKk/wDKvtNqJBzPHnFtUrKtQ4fJUZEUqj50AGWoc63Oa5+HTTzlb2pu/i67XxGIJFgD2ainmAvbNl1PE+E7bVoqws6hh0IBHsZT96a1Cg60aNB3xDo9RERxTTLTKq12a6rqyiwUyTaYjindyo2z91aFIaAeZkmqIo7i3tzPdUepkRit48Wgy1sGUf72pX00sfeahwz4u2eqwP3Don8un5z4761eGcz4Pr7P2WLWj4k4jx3n/Eji9769Bl/VsQDbNmQDOnK3xC3I8DeRu8H6Sdp1sOrUmXDramztTUZitQOt7tfKvaI63FiCAOYvuYbd2ihs7NUb7qD5d3h6kSw7A3cpqw+zp0ULGxqE1CM9rqqE5UDMq925F7G140Nbec/1nOPZ6Hb9HQimnTRnhnMzWK59Oc43c63No7ROJXFpTxGIButR3Nlam5Ga1SqQDYhSNeKjlOrjawU2Y2I5HSWfayZMPluW4C5tfryAHKVPEJefa8WWvTrFKrvQIyVDmdDm0qaAlTwAIFyOtz+1p91FzMTbib+8+0pzOiaiBzmibYmoetVz7uZeKFLQSkUV+1v+K/znQcKvdHlAUqcv1JrqD1APylKVJccCb00/dH0gZhPZ5PYGHE4VKgAqKGANxfkeo6c59UaCoLIoA8BMkQEREBERASl74uMPiExDXyVaZpOFFznQ56Rt5GoJdJXt99nNWw/2ds6MGF+f7J8OB59IHPsRiauIJNGkEUcWaxIHUnRU9TNKolEHNWqNXf8AAbj/AORhl/lDTLtKlW/8RnsOAIAQfuqvcHpI+swH+v8AQmeLTx29Pddm3/tKpwpBaQ/BfMR41Tdj/DlHhMuzqz0xemz02Ot0ZluTxza6+t5rAd3QXJGg85tK92yU1ao/DKguR5ngvrLFYjgqwYDezFp8brUH41F/5kt8xJHdjb1P9YZaikVa7d2xBsNW4cQLltfKaGzNy8TVsa7Cin3UN3I8Wtp6W85c9j7v4fDD7JADzY6sfEk6zqESkREqEREBERAj94Me1DDVq1OmarUqbuqC93KqSF0BPLpOc4CrmZ62Jdmq1GLLVpksKdNwn2SakhAV4WI5zq0om++yKKOlSmzYd3NiyZRTqHjZkYFWfQ62vbnE2rEfNwWM52YFata9NqVdOh7re63Un0Ewp2TG1Wi9Jv3QR6FbgyEqtUXVkzMPhq0GyNflnQsLj+JuPATTxmN2jVAAUIvDMxUuegIpm3+aY9o0tD4fetMY89/f8NNPUvFtvtstFTHU6eiBV8xmc+SDh6+0nNz8SlRmYMjEXGrg1FI4jKBZRryPTSc2TYCqufG1mIv8N8oJPLIls3kbnzl/3BwPFxR7KkulMXysxPFiiiwFrW19J5/Z+06epaK9npNoid7TtEenn9Gmp3t5vOPL3Tu8j9xV6m/sP7yu5JNbyt3kHQE+5/tIpFnrPmYgkzYde+v7y/URaZsAt6qfvD5G/wCUDm+LS2IqeFR/kxl4wPwL5Spbap2xdYf+q/8AzmWzZh+zXygbYEtWyzeknl9CRKsJZdjH7Iev1MDdM9iICIiAiIgIiICa20Pgt1IHzE2ZrYz9keN/YH+0CC2igAsAPaQlXY9Kpc5APFe6T52095YsbRJY2BPLTp7aT2hs4G1wT4A6X8TwnLqVcwu5qEr2lR2QkAILLxP7RXU6Xl02dsqjQULRpqgHQCfdHC2ILcuAHDhbjzm1KhERKhERAREQEREDQ2/VrphqzYVQ9dUY0lbgzgd0HUc/ETnQw7du1bEs1d3phClXu5O9nbIhFl10tYcBOm43FpSRqlVgiILszGwAHUmcx3n2hV2iagwtPIKDBVqOWWo2ZQ5KC4ULwBDA8OUtc52MRzZH2fhGPw1KJ6qSB/lJHuJ81tiPUpslLELUVhazKCwsQQcyka3A4iVantHG4c5aysR5a+x0PoRNPeDbjNkNJsjG4OUMrgra2nHX20k1IriZtXrrza6WjbUtFazH4j18P6WXaeKw+CPaYlu3xRvlXjlv0HBR7e+sz7i781WxK061FD27BQy37RQeA6Mg42FramUbZuxMTiXLBWJJ7zvqT5k8J1/9G+7wwqvds7txOUG3AEZ8t+Xw3A525zOKXxEUjuVjl+noTHY9Clq2n4l55xwj69ZSG8DfbeSj8zNNBpM22GvWfzA9lAmJeE0eU8M2dkresnmT7KZrGbuwlvWHgrH6D84FD3op2xtcfjv/ADAN+cn9kH7NZFb6pbG1fEqf/rWSOxW+zECTEsOwT9n/ABH6CV0GT27rdxh+L8h/SBLTxTxns8WB7ERAREQEREBNfEKSwsL6Hy1tNiIGBcP9438BoP7zMBbhPYgamNxoTQat06ech1xlQNmzanj0PhaT2Iw6uLMPXmJDYvBMnivX+vSZ2y7rhJYPaCvodG6dfIzclYWmSbAXJktUepSp3JD2tcHkD4+06pMzsWqkYleq7ZqngFHpf6ycw1bOit1H/eaTWYczGGWIicoREx16KupVhdWBBHUHQiBxPbm1cZtM1BnRUpVXQ4a/dPZuQGLDV72B1sAeHU4jtirSN8RRqUz/AOZT1X1twnRNobo00U5KaOi6qoWzoOiW6eFtJCNssi/ZVWX8NUdonle4b/MZj3bROYnrrzelXW0r1it6xt5Y+8Zz9az6tLA7dWsLXp1hzBsG9Rb8pjq1dnr3jcMP+FxYnwF+HrNbaWwKhYMKdBG1vVU306hcoObiNdPE8Jhwu7hB0BJPFjqzeZm+nq3jrrrm+PW0qROYnb6ddcIdF3f2dTqUlqBlKkAimmir4ORqT1Gg8DLKigABQAOQAsAPKc02RgexZW7wsRfKSpI5i4nRqOJV1vTIbThfnyB5iWZmeLFTdp4gDEVFPEMfnqPkRMi1Ji2xsWpXqZ6rMrjS6i1gOAtwI85jo7IrLp2oI8aevuG/KcjZLyT3b1qOei2/mP8A0mRa7LqH9v2T+8nth4ZqfdsbHiSLEnqYFJ/SdS7KutYkBKihb34Ot+PQEZbeRmLYGNUpoRLrtDYXaOWNnzdeQ6eU0qe6FEG4oUgTxOVRfztxgRVXGIouzADxNpZ92COzJvqxvbmBwF/mfUTFh93lXgqL5KL/AEknhcCENwSflA254J7EBERAREQEREBERAREQEREDFSw6qSVFrz6rUwylTwItPuIFTeiQSDxEmNh1O6VPLUeR4/P6zLi8Bma4trx84wmCZGvcdD/AK9ppNomHczmG/ERM3BERASD2ngu+zNezWsRy0sQfr6ycgiBVjgPwhh4cfaYv1fkBb6yzPg15d0+H9J8fqh5kedtZYJ3QKYED4vbmZK7NwjK2a2VbWt16Eib1HDKvAa9TxmaJnKxsTzKJ7EiPAJ7EQEREBERAREQEREBERARE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5122" name="Picture 2" descr="http://4.bp.blogspot.com/-ESBjDsSWvtQ/UHcO_6NfAnI/AAAAAAAABdA/MfAvRSD1a4A/s1600/im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61048"/>
            <a:ext cx="3816424" cy="241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827584" y="620688"/>
            <a:ext cx="3633212" cy="720080"/>
          </a:xfrm>
        </p:spPr>
        <p:txBody>
          <a:bodyPr>
            <a:normAutofit fontScale="47500" lnSpcReduction="20000"/>
          </a:bodyPr>
          <a:lstStyle/>
          <a:p>
            <a:pPr lvl="0" algn="just"/>
            <a:r>
              <a:rPr lang="es-ES" dirty="0" smtClean="0">
                <a:solidFill>
                  <a:schemeClr val="tx1"/>
                </a:solidFill>
              </a:rPr>
              <a:t>¿Ha </a:t>
            </a:r>
            <a:r>
              <a:rPr lang="es-ES" dirty="0">
                <a:solidFill>
                  <a:schemeClr val="tx1"/>
                </a:solidFill>
              </a:rPr>
              <a:t>evidenciado que existe un trabajo conjunto entre la municipalidad y empresas del sector privado para el mejorar el ecosistema del paseo ecológico Luis A Martínez?</a:t>
            </a:r>
          </a:p>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graphicFrame>
        <p:nvGraphicFramePr>
          <p:cNvPr id="12" name="11 Marcador de contenido"/>
          <p:cNvGraphicFramePr>
            <a:graphicFrameLocks noGrp="1"/>
          </p:cNvGraphicFramePr>
          <p:nvPr>
            <p:ph sz="half" idx="2"/>
            <p:extLst>
              <p:ext uri="{D42A27DB-BD31-4B8C-83A1-F6EECF244321}">
                <p14:modId xmlns:p14="http://schemas.microsoft.com/office/powerpoint/2010/main" val="449772737"/>
              </p:ext>
            </p:extLst>
          </p:nvPr>
        </p:nvGraphicFramePr>
        <p:xfrm>
          <a:off x="1042988" y="1268413"/>
          <a:ext cx="3096964" cy="2232595"/>
        </p:xfrm>
        <a:graphic>
          <a:graphicData uri="http://schemas.openxmlformats.org/drawingml/2006/chart">
            <c:chart xmlns:c="http://schemas.openxmlformats.org/drawingml/2006/chart" xmlns:r="http://schemas.openxmlformats.org/officeDocument/2006/relationships" r:id="rId2"/>
          </a:graphicData>
        </a:graphic>
      </p:graphicFrame>
      <p:sp>
        <p:nvSpPr>
          <p:cNvPr id="13" name="7 Marcador de texto"/>
          <p:cNvSpPr txBox="1">
            <a:spLocks/>
          </p:cNvSpPr>
          <p:nvPr/>
        </p:nvSpPr>
        <p:spPr>
          <a:xfrm>
            <a:off x="827584" y="3317565"/>
            <a:ext cx="3633212" cy="543483"/>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lvl="0" algn="just"/>
            <a:r>
              <a:rPr lang="es-ES" sz="1600" dirty="0" smtClean="0">
                <a:solidFill>
                  <a:schemeClr val="tx1"/>
                </a:solidFill>
              </a:rPr>
              <a:t>¿Cuáles </a:t>
            </a:r>
            <a:r>
              <a:rPr lang="es-ES" sz="1600" dirty="0">
                <a:solidFill>
                  <a:schemeClr val="tx1"/>
                </a:solidFill>
              </a:rPr>
              <a:t>son las causas del deterioro ambiental del paseo ecológico Luis A  Martínez?</a:t>
            </a:r>
          </a:p>
          <a:p>
            <a:pPr algn="just"/>
            <a:endParaRPr lang="es-ES" dirty="0"/>
          </a:p>
        </p:txBody>
      </p:sp>
      <p:graphicFrame>
        <p:nvGraphicFramePr>
          <p:cNvPr id="14" name="13 Gráfico"/>
          <p:cNvGraphicFramePr>
            <a:graphicFrameLocks/>
          </p:cNvGraphicFramePr>
          <p:nvPr>
            <p:extLst>
              <p:ext uri="{D42A27DB-BD31-4B8C-83A1-F6EECF244321}">
                <p14:modId xmlns:p14="http://schemas.microsoft.com/office/powerpoint/2010/main" val="2135673533"/>
              </p:ext>
            </p:extLst>
          </p:nvPr>
        </p:nvGraphicFramePr>
        <p:xfrm>
          <a:off x="1168150" y="3789040"/>
          <a:ext cx="2952080" cy="1866905"/>
        </p:xfrm>
        <a:graphic>
          <a:graphicData uri="http://schemas.openxmlformats.org/drawingml/2006/chart">
            <c:chart xmlns:c="http://schemas.openxmlformats.org/drawingml/2006/chart" xmlns:r="http://schemas.openxmlformats.org/officeDocument/2006/relationships" r:id="rId3"/>
          </a:graphicData>
        </a:graphic>
      </p:graphicFrame>
      <p:sp>
        <p:nvSpPr>
          <p:cNvPr id="15" name="7 Marcador de texto"/>
          <p:cNvSpPr>
            <a:spLocks noGrp="1"/>
          </p:cNvSpPr>
          <p:nvPr>
            <p:ph type="body" idx="1"/>
          </p:nvPr>
        </p:nvSpPr>
        <p:spPr>
          <a:xfrm>
            <a:off x="4735614" y="692696"/>
            <a:ext cx="3633212" cy="576064"/>
          </a:xfrm>
        </p:spPr>
        <p:txBody>
          <a:bodyPr>
            <a:normAutofit fontScale="70000" lnSpcReduction="20000"/>
          </a:bodyPr>
          <a:lstStyle/>
          <a:p>
            <a:pPr lvl="0" algn="just"/>
            <a:r>
              <a:rPr lang="es-ES" sz="1900" dirty="0" smtClean="0">
                <a:solidFill>
                  <a:schemeClr val="tx1"/>
                </a:solidFill>
              </a:rPr>
              <a:t>¿Existe </a:t>
            </a:r>
            <a:r>
              <a:rPr lang="es-ES" sz="1900" dirty="0">
                <a:solidFill>
                  <a:schemeClr val="tx1"/>
                </a:solidFill>
              </a:rPr>
              <a:t>educadores ambientales  adjudicados al paseo ecológico del parque Luis A Martínez?</a:t>
            </a:r>
            <a:endParaRPr lang="es-ES" sz="1900" dirty="0"/>
          </a:p>
        </p:txBody>
      </p:sp>
      <p:graphicFrame>
        <p:nvGraphicFramePr>
          <p:cNvPr id="16" name="15 Gráfico"/>
          <p:cNvGraphicFramePr>
            <a:graphicFrameLocks/>
          </p:cNvGraphicFramePr>
          <p:nvPr>
            <p:extLst>
              <p:ext uri="{D42A27DB-BD31-4B8C-83A1-F6EECF244321}">
                <p14:modId xmlns:p14="http://schemas.microsoft.com/office/powerpoint/2010/main" val="2833933203"/>
              </p:ext>
            </p:extLst>
          </p:nvPr>
        </p:nvGraphicFramePr>
        <p:xfrm>
          <a:off x="5004048" y="1268760"/>
          <a:ext cx="2880320" cy="1779910"/>
        </p:xfrm>
        <a:graphic>
          <a:graphicData uri="http://schemas.openxmlformats.org/drawingml/2006/chart">
            <c:chart xmlns:c="http://schemas.openxmlformats.org/drawingml/2006/chart" xmlns:r="http://schemas.openxmlformats.org/officeDocument/2006/relationships" r:id="rId4"/>
          </a:graphicData>
        </a:graphic>
      </p:graphicFrame>
      <p:sp>
        <p:nvSpPr>
          <p:cNvPr id="17" name="16 Rectángulo"/>
          <p:cNvSpPr/>
          <p:nvPr/>
        </p:nvSpPr>
        <p:spPr>
          <a:xfrm>
            <a:off x="4644008" y="2969268"/>
            <a:ext cx="3816424" cy="646331"/>
          </a:xfrm>
          <a:prstGeom prst="rect">
            <a:avLst/>
          </a:prstGeom>
        </p:spPr>
        <p:txBody>
          <a:bodyPr wrap="square">
            <a:spAutoFit/>
          </a:bodyPr>
          <a:lstStyle/>
          <a:p>
            <a:pPr lvl="0" algn="just"/>
            <a:r>
              <a:rPr lang="es-ES" sz="1200" b="1" dirty="0"/>
              <a:t>¿El paseo ecológico Luis A Martínez cuenta con varias baterías sanitarias funcionales y disponibles en diferentes puntos del mismo?</a:t>
            </a:r>
          </a:p>
        </p:txBody>
      </p:sp>
      <p:graphicFrame>
        <p:nvGraphicFramePr>
          <p:cNvPr id="18" name="17 Gráfico"/>
          <p:cNvGraphicFramePr>
            <a:graphicFrameLocks/>
          </p:cNvGraphicFramePr>
          <p:nvPr>
            <p:extLst>
              <p:ext uri="{D42A27DB-BD31-4B8C-83A1-F6EECF244321}">
                <p14:modId xmlns:p14="http://schemas.microsoft.com/office/powerpoint/2010/main" val="3593444251"/>
              </p:ext>
            </p:extLst>
          </p:nvPr>
        </p:nvGraphicFramePr>
        <p:xfrm>
          <a:off x="4860032" y="4005064"/>
          <a:ext cx="3069679" cy="169164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827584" y="548680"/>
            <a:ext cx="3633212" cy="720080"/>
          </a:xfrm>
        </p:spPr>
        <p:txBody>
          <a:bodyPr>
            <a:normAutofit fontScale="47500" lnSpcReduction="20000"/>
          </a:bodyPr>
          <a:lstStyle/>
          <a:p>
            <a:pPr lvl="0" algn="just"/>
            <a:r>
              <a:rPr lang="es-ES" dirty="0" smtClean="0">
                <a:solidFill>
                  <a:schemeClr val="tx1"/>
                </a:solidFill>
              </a:rPr>
              <a:t>¿</a:t>
            </a:r>
            <a:r>
              <a:rPr lang="es-ES" sz="2300" dirty="0" smtClean="0">
                <a:solidFill>
                  <a:schemeClr val="tx1"/>
                </a:solidFill>
              </a:rPr>
              <a:t>Se </a:t>
            </a:r>
            <a:r>
              <a:rPr lang="es-ES" sz="2300" dirty="0">
                <a:solidFill>
                  <a:schemeClr val="tx1"/>
                </a:solidFill>
              </a:rPr>
              <a:t>realiza  jornadas de sensibilización, charlas, celebración de días de importancia ambiental en el paseo ecológico Luis A Martínez?</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13" name="7 Marcador de texto"/>
          <p:cNvSpPr txBox="1">
            <a:spLocks/>
          </p:cNvSpPr>
          <p:nvPr/>
        </p:nvSpPr>
        <p:spPr>
          <a:xfrm>
            <a:off x="827584" y="3429000"/>
            <a:ext cx="3633212" cy="543483"/>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lvl="0" algn="just"/>
            <a:r>
              <a:rPr lang="es-ES" sz="1400" dirty="0" smtClean="0">
                <a:solidFill>
                  <a:schemeClr val="tx1"/>
                </a:solidFill>
              </a:rPr>
              <a:t>¿Se </a:t>
            </a:r>
            <a:r>
              <a:rPr lang="es-ES" sz="1400" dirty="0">
                <a:solidFill>
                  <a:schemeClr val="tx1"/>
                </a:solidFill>
              </a:rPr>
              <a:t>fomenta a través de la educación ambiental  la solidaridad, el respeto por la diferencia, buscando la tolerancia y la equidad?</a:t>
            </a:r>
            <a:endParaRPr lang="es-ES" dirty="0"/>
          </a:p>
        </p:txBody>
      </p:sp>
      <p:sp>
        <p:nvSpPr>
          <p:cNvPr id="15" name="7 Marcador de texto"/>
          <p:cNvSpPr>
            <a:spLocks noGrp="1"/>
          </p:cNvSpPr>
          <p:nvPr>
            <p:ph type="body" idx="1"/>
          </p:nvPr>
        </p:nvSpPr>
        <p:spPr>
          <a:xfrm>
            <a:off x="4653807" y="836712"/>
            <a:ext cx="3796826" cy="504056"/>
          </a:xfrm>
        </p:spPr>
        <p:txBody>
          <a:bodyPr>
            <a:noAutofit/>
          </a:bodyPr>
          <a:lstStyle/>
          <a:p>
            <a:pPr lvl="0" algn="just"/>
            <a:r>
              <a:rPr lang="es-ES" sz="1100" dirty="0" smtClean="0">
                <a:solidFill>
                  <a:schemeClr val="tx1"/>
                </a:solidFill>
              </a:rPr>
              <a:t>¿Existe </a:t>
            </a:r>
            <a:r>
              <a:rPr lang="es-ES" sz="1100" dirty="0">
                <a:solidFill>
                  <a:schemeClr val="tx1"/>
                </a:solidFill>
              </a:rPr>
              <a:t>contaminación del ecosistema del paseo Luis A Martínez por desechos sólidos, excrementos de animales, aguas servidas domésticas y malos olores?</a:t>
            </a:r>
          </a:p>
        </p:txBody>
      </p:sp>
      <p:sp>
        <p:nvSpPr>
          <p:cNvPr id="17" name="16 Rectángulo"/>
          <p:cNvSpPr/>
          <p:nvPr/>
        </p:nvSpPr>
        <p:spPr>
          <a:xfrm>
            <a:off x="4644008" y="2969268"/>
            <a:ext cx="3816424" cy="646331"/>
          </a:xfrm>
          <a:prstGeom prst="rect">
            <a:avLst/>
          </a:prstGeom>
        </p:spPr>
        <p:txBody>
          <a:bodyPr wrap="square">
            <a:spAutoFit/>
          </a:bodyPr>
          <a:lstStyle/>
          <a:p>
            <a:pPr algn="just"/>
            <a:r>
              <a:rPr lang="es-ES" sz="1200" b="1" dirty="0"/>
              <a:t>¿El paseo ecológico cuenta con personal de seguridad pública o privada en forma permanente en sus inmediaciones</a:t>
            </a:r>
            <a:r>
              <a:rPr lang="es-ES" sz="1200" b="1" dirty="0" smtClean="0"/>
              <a:t>?</a:t>
            </a:r>
            <a:endParaRPr lang="es-ES" sz="1200" dirty="0"/>
          </a:p>
        </p:txBody>
      </p:sp>
      <p:graphicFrame>
        <p:nvGraphicFramePr>
          <p:cNvPr id="19" name="18 Gráfico"/>
          <p:cNvGraphicFramePr>
            <a:graphicFrameLocks/>
          </p:cNvGraphicFramePr>
          <p:nvPr>
            <p:extLst>
              <p:ext uri="{D42A27DB-BD31-4B8C-83A1-F6EECF244321}">
                <p14:modId xmlns:p14="http://schemas.microsoft.com/office/powerpoint/2010/main" val="2909709962"/>
              </p:ext>
            </p:extLst>
          </p:nvPr>
        </p:nvGraphicFramePr>
        <p:xfrm>
          <a:off x="971600" y="1268760"/>
          <a:ext cx="3168352" cy="2023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19 Gráfico"/>
          <p:cNvGraphicFramePr>
            <a:graphicFrameLocks/>
          </p:cNvGraphicFramePr>
          <p:nvPr>
            <p:extLst>
              <p:ext uri="{D42A27DB-BD31-4B8C-83A1-F6EECF244321}">
                <p14:modId xmlns:p14="http://schemas.microsoft.com/office/powerpoint/2010/main" val="3023213466"/>
              </p:ext>
            </p:extLst>
          </p:nvPr>
        </p:nvGraphicFramePr>
        <p:xfrm>
          <a:off x="940802" y="4077072"/>
          <a:ext cx="3271157" cy="1897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21 Gráfico"/>
          <p:cNvGraphicFramePr>
            <a:graphicFrameLocks/>
          </p:cNvGraphicFramePr>
          <p:nvPr>
            <p:extLst>
              <p:ext uri="{D42A27DB-BD31-4B8C-83A1-F6EECF244321}">
                <p14:modId xmlns:p14="http://schemas.microsoft.com/office/powerpoint/2010/main" val="2915674537"/>
              </p:ext>
            </p:extLst>
          </p:nvPr>
        </p:nvGraphicFramePr>
        <p:xfrm>
          <a:off x="4758345" y="3972483"/>
          <a:ext cx="3587750" cy="2094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22 Gráfico"/>
          <p:cNvGraphicFramePr>
            <a:graphicFrameLocks/>
          </p:cNvGraphicFramePr>
          <p:nvPr>
            <p:extLst>
              <p:ext uri="{D42A27DB-BD31-4B8C-83A1-F6EECF244321}">
                <p14:modId xmlns:p14="http://schemas.microsoft.com/office/powerpoint/2010/main" val="1112652203"/>
              </p:ext>
            </p:extLst>
          </p:nvPr>
        </p:nvGraphicFramePr>
        <p:xfrm>
          <a:off x="4860032" y="1377643"/>
          <a:ext cx="3096344" cy="1591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4976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6" name="5 Rectángulo"/>
          <p:cNvSpPr/>
          <p:nvPr/>
        </p:nvSpPr>
        <p:spPr>
          <a:xfrm>
            <a:off x="0" y="478974"/>
            <a:ext cx="486003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IV</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4355976" y="394544"/>
            <a:ext cx="3744416" cy="923330"/>
          </a:xfrm>
          <a:prstGeom prst="rect">
            <a:avLst/>
          </a:prstGeom>
          <a:noFill/>
        </p:spPr>
        <p:txBody>
          <a:bodyPr wrap="square" lIns="91440" tIns="45720" rIns="91440" bIns="45720">
            <a:spAutoFit/>
          </a:bodyPr>
          <a:lstStyle/>
          <a:p>
            <a:pPr algn="ctr"/>
            <a:r>
              <a:rPr lang="es-MX"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CuadroTexto"/>
          <p:cNvSpPr txBox="1"/>
          <p:nvPr/>
        </p:nvSpPr>
        <p:spPr>
          <a:xfrm>
            <a:off x="971600" y="1219082"/>
            <a:ext cx="7416824" cy="5509200"/>
          </a:xfrm>
          <a:prstGeom prst="rect">
            <a:avLst/>
          </a:prstGeom>
          <a:noFill/>
        </p:spPr>
        <p:txBody>
          <a:bodyPr wrap="square" rtlCol="0">
            <a:spAutoFit/>
          </a:bodyPr>
          <a:lstStyle/>
          <a:p>
            <a:pPr marL="342900" lvl="0" indent="-342900" algn="just">
              <a:buFont typeface="Arial" panose="020B0604020202020204" pitchFamily="34" charset="0"/>
              <a:buChar char="•"/>
            </a:pPr>
            <a:r>
              <a:rPr lang="es-ES" sz="1600" dirty="0"/>
              <a:t>El deterioro del ecosistema del paseo ecológico de la ciudad de </a:t>
            </a:r>
            <a:r>
              <a:rPr lang="es-ES" sz="1600" dirty="0" smtClean="0"/>
              <a:t>Ambato, es </a:t>
            </a:r>
            <a:r>
              <a:rPr lang="es-ES" sz="1600" dirty="0"/>
              <a:t>provocado en su mayor porcentaje por la acción antrópica de las personas que asisten al espacio </a:t>
            </a:r>
            <a:r>
              <a:rPr lang="es-ES" sz="1600" dirty="0" smtClean="0"/>
              <a:t>natural.</a:t>
            </a:r>
          </a:p>
          <a:p>
            <a:pPr marL="342900" lvl="0" indent="-342900" algn="just">
              <a:buFont typeface="Arial" panose="020B0604020202020204" pitchFamily="34" charset="0"/>
              <a:buChar char="•"/>
            </a:pPr>
            <a:r>
              <a:rPr lang="es-ES" sz="1600" dirty="0"/>
              <a:t>N</a:t>
            </a:r>
            <a:r>
              <a:rPr lang="es-ES" sz="1600" dirty="0" smtClean="0"/>
              <a:t>o </a:t>
            </a:r>
            <a:r>
              <a:rPr lang="es-ES" sz="1600" dirty="0"/>
              <a:t>existe conciencia sobre las bondades que proporciona a la ciudad y a sus  propios </a:t>
            </a:r>
            <a:r>
              <a:rPr lang="es-ES" sz="1600" dirty="0" smtClean="0"/>
              <a:t>visitantes</a:t>
            </a:r>
          </a:p>
          <a:p>
            <a:pPr marL="342900" lvl="0" indent="-342900" algn="just">
              <a:buFont typeface="Arial" panose="020B0604020202020204" pitchFamily="34" charset="0"/>
              <a:buChar char="•"/>
            </a:pPr>
            <a:r>
              <a:rPr lang="es-ES" sz="1600" dirty="0" smtClean="0"/>
              <a:t>Existen </a:t>
            </a:r>
            <a:r>
              <a:rPr lang="es-ES" sz="1600" dirty="0"/>
              <a:t>un descuido y despreocupación por parte de los organismos gubernamentales, legalmente encargados de velar por el bienestar y cuidado de los espacios verdes, especies animales y vegetales que se encuentran al interior del paseo </a:t>
            </a:r>
            <a:r>
              <a:rPr lang="es-ES" sz="1600" dirty="0" smtClean="0"/>
              <a:t>ecológico</a:t>
            </a:r>
          </a:p>
          <a:p>
            <a:pPr marL="342900" lvl="0" indent="-342900" algn="just">
              <a:buFont typeface="Arial" panose="020B0604020202020204" pitchFamily="34" charset="0"/>
              <a:buChar char="•"/>
            </a:pPr>
            <a:r>
              <a:rPr lang="es-ES" sz="1600" dirty="0" smtClean="0"/>
              <a:t>Existe  abundancia </a:t>
            </a:r>
            <a:r>
              <a:rPr lang="es-ES" sz="1600" dirty="0"/>
              <a:t>de  heces fecales de  mascotas, específicamente, de perros, los mismos que llegan a las inmediaciones del paseo ecológico junto a sus </a:t>
            </a:r>
            <a:r>
              <a:rPr lang="es-ES" sz="1600" dirty="0" smtClean="0"/>
              <a:t>dueños</a:t>
            </a:r>
          </a:p>
          <a:p>
            <a:pPr marL="342900" indent="-342900" algn="just">
              <a:buFont typeface="Arial" panose="020B0604020202020204" pitchFamily="34" charset="0"/>
              <a:buChar char="•"/>
            </a:pPr>
            <a:r>
              <a:rPr lang="es-ES" sz="1600" dirty="0"/>
              <a:t>No existe información gráfica, escrita de concientizar y educar a las personas que visitan el paseo sobre la mala práctica ambiental  que están ejerciendo sobre la naturaleza</a:t>
            </a:r>
          </a:p>
          <a:p>
            <a:pPr marL="342900" lvl="0" indent="-342900" algn="just">
              <a:buFont typeface="Arial" panose="020B0604020202020204" pitchFamily="34" charset="0"/>
              <a:buChar char="•"/>
            </a:pPr>
            <a:r>
              <a:rPr lang="es-ES" sz="1600" dirty="0" smtClean="0"/>
              <a:t>La seguridad física al interior del paseo ecológico es mínima </a:t>
            </a:r>
          </a:p>
          <a:p>
            <a:pPr marL="342900" lvl="0" indent="-342900" algn="just">
              <a:buFont typeface="Arial" panose="020B0604020202020204" pitchFamily="34" charset="0"/>
              <a:buChar char="•"/>
            </a:pPr>
            <a:r>
              <a:rPr lang="es-ES" sz="1600" dirty="0" smtClean="0"/>
              <a:t>Los eucaliptos a las riberas del río se constituyen en un peligro para los visitantes</a:t>
            </a:r>
          </a:p>
          <a:p>
            <a:pPr marL="342900" lvl="0" indent="-342900" algn="just">
              <a:buFont typeface="Arial" panose="020B0604020202020204" pitchFamily="34" charset="0"/>
              <a:buChar char="•"/>
            </a:pPr>
            <a:r>
              <a:rPr lang="es-ES" sz="1600" dirty="0" smtClean="0"/>
              <a:t>Es necesario fomentar las buenas practicas ambientales en los visitantes del paseo ecológico</a:t>
            </a:r>
          </a:p>
          <a:p>
            <a:pPr marL="342900" lvl="0" indent="-342900" algn="just">
              <a:buFont typeface="Arial" panose="020B0604020202020204" pitchFamily="34" charset="0"/>
              <a:buChar char="•"/>
            </a:pPr>
            <a:endParaRPr lang="es-ES" sz="1600" dirty="0" smtClean="0"/>
          </a:p>
          <a:p>
            <a:pPr marL="342900" lvl="0" indent="-342900" algn="just">
              <a:buFont typeface="Arial" panose="020B0604020202020204" pitchFamily="34" charset="0"/>
              <a:buChar char="•"/>
            </a:pPr>
            <a:endParaRPr lang="es-ES" sz="1600" dirty="0" smtClean="0"/>
          </a:p>
        </p:txBody>
      </p:sp>
    </p:spTree>
    <p:extLst>
      <p:ext uri="{BB962C8B-B14F-4D97-AF65-F5344CB8AC3E}">
        <p14:creationId xmlns:p14="http://schemas.microsoft.com/office/powerpoint/2010/main" val="189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8" name="7 Rectángulo"/>
          <p:cNvSpPr/>
          <p:nvPr/>
        </p:nvSpPr>
        <p:spPr>
          <a:xfrm>
            <a:off x="3347864" y="832917"/>
            <a:ext cx="4752528" cy="584775"/>
          </a:xfrm>
          <a:prstGeom prst="rect">
            <a:avLst/>
          </a:prstGeom>
          <a:noFill/>
        </p:spPr>
        <p:txBody>
          <a:bodyPr wrap="square" lIns="91440" tIns="45720" rIns="91440" bIns="45720">
            <a:spAutoFit/>
          </a:bodyPr>
          <a:lstStyle/>
          <a:p>
            <a:pPr algn="ctr"/>
            <a:r>
              <a:rPr lang="es-MX"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CuadroTexto"/>
          <p:cNvSpPr txBox="1"/>
          <p:nvPr/>
        </p:nvSpPr>
        <p:spPr>
          <a:xfrm>
            <a:off x="611560" y="1756247"/>
            <a:ext cx="7776864" cy="3323987"/>
          </a:xfrm>
          <a:prstGeom prst="rect">
            <a:avLst/>
          </a:prstGeom>
          <a:noFill/>
        </p:spPr>
        <p:txBody>
          <a:bodyPr wrap="square" rtlCol="0">
            <a:spAutoFit/>
          </a:bodyPr>
          <a:lstStyle/>
          <a:p>
            <a:pPr marL="285750" lvl="0" indent="-285750" algn="just">
              <a:buFont typeface="Arial" panose="020B0604020202020204" pitchFamily="34" charset="0"/>
              <a:buChar char="•"/>
            </a:pPr>
            <a:r>
              <a:rPr lang="es-ES" sz="1400" dirty="0"/>
              <a:t>A las </a:t>
            </a:r>
            <a:r>
              <a:rPr lang="es-ES" sz="1400" dirty="0" smtClean="0"/>
              <a:t>autoridades, </a:t>
            </a:r>
            <a:r>
              <a:rPr lang="es-ES" sz="1400" dirty="0"/>
              <a:t>potenciar el espacio verde del que se dispone en la ciudad, dotando de infraestructura básica necesaria para convertirlo en un lugar seguro, con normas ambientales, que se preste como el lugar propicio para potenciar los procesos de enseñanza aprendizaje practico con los estudiantes </a:t>
            </a:r>
            <a:r>
              <a:rPr lang="es-ES" sz="1400" dirty="0" smtClean="0"/>
              <a:t>ambateños</a:t>
            </a:r>
          </a:p>
          <a:p>
            <a:pPr lvl="0" algn="just"/>
            <a:endParaRPr lang="es-ES" sz="1400" dirty="0" smtClean="0"/>
          </a:p>
          <a:p>
            <a:pPr marL="285750" lvl="0" indent="-285750" algn="just">
              <a:buFont typeface="Arial" panose="020B0604020202020204" pitchFamily="34" charset="0"/>
              <a:buChar char="•"/>
            </a:pPr>
            <a:r>
              <a:rPr lang="es-ES" sz="1400" dirty="0" smtClean="0"/>
              <a:t>A </a:t>
            </a:r>
            <a:r>
              <a:rPr lang="es-ES" sz="1400" dirty="0"/>
              <a:t>las instituciones  educativas comprometerse desde la práctica en la creación de espacios de  diálogos y razonamiento sobre medio ambiente en los mismos parques, paseos ecológicos, espacios verdes de la ciudad, alejándose de grandes salones de concreto y permitiendo que los estudiantes vivan la educación ambiental y no solo la </a:t>
            </a:r>
            <a:r>
              <a:rPr lang="es-ES" sz="1400" dirty="0" smtClean="0"/>
              <a:t>estudien</a:t>
            </a:r>
          </a:p>
          <a:p>
            <a:pPr marL="285750" lvl="0" indent="-285750" algn="just">
              <a:buFont typeface="Arial" panose="020B0604020202020204" pitchFamily="34" charset="0"/>
              <a:buChar char="•"/>
            </a:pPr>
            <a:endParaRPr lang="es-ES" sz="1400" dirty="0" smtClean="0"/>
          </a:p>
          <a:p>
            <a:pPr marL="285750" indent="-285750" algn="just">
              <a:buFont typeface="Arial" panose="020B0604020202020204" pitchFamily="34" charset="0"/>
              <a:buChar char="•"/>
            </a:pPr>
            <a:r>
              <a:rPr lang="es-ES" sz="1400" dirty="0"/>
              <a:t>Al Gobierno Autónomo Descentralizado Municipalidad de Ambato a gestionar  y destinar recursos  para el mantenimiento  y fortalecimiento del paseo ecológico de la ciudad de Ambato.</a:t>
            </a:r>
          </a:p>
          <a:p>
            <a:pPr marL="285750" lvl="0" indent="-285750" algn="just">
              <a:buFont typeface="Arial" panose="020B0604020202020204" pitchFamily="34" charset="0"/>
              <a:buChar char="•"/>
            </a:pPr>
            <a:endParaRPr lang="es-ES" sz="1400" dirty="0"/>
          </a:p>
        </p:txBody>
      </p:sp>
    </p:spTree>
    <p:extLst>
      <p:ext uri="{BB962C8B-B14F-4D97-AF65-F5344CB8AC3E}">
        <p14:creationId xmlns:p14="http://schemas.microsoft.com/office/powerpoint/2010/main" val="1333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
        <p:nvSpPr>
          <p:cNvPr id="6" name="5 Rectángulo"/>
          <p:cNvSpPr/>
          <p:nvPr/>
        </p:nvSpPr>
        <p:spPr>
          <a:xfrm>
            <a:off x="683568" y="692696"/>
            <a:ext cx="4590815"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 </a:t>
            </a: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PROBLEMA</a:t>
            </a:r>
          </a:p>
          <a:p>
            <a:pPr algn="ct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Diagrama"/>
          <p:cNvGraphicFramePr/>
          <p:nvPr>
            <p:extLst>
              <p:ext uri="{D42A27DB-BD31-4B8C-83A1-F6EECF244321}">
                <p14:modId xmlns:p14="http://schemas.microsoft.com/office/powerpoint/2010/main" val="1851213519"/>
              </p:ext>
            </p:extLst>
          </p:nvPr>
        </p:nvGraphicFramePr>
        <p:xfrm>
          <a:off x="3379911" y="1844824"/>
          <a:ext cx="522453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https://encrypted-tbn2.gstatic.com/images?q=tbn:ANd9GcS8DVFr_d3Q_wuQiel1qil6TrKALUtI9fXy8ThbmGQ6ksr8Hvl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58" y="2564904"/>
            <a:ext cx="3700034" cy="3700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Rectángulo"/>
          <p:cNvSpPr/>
          <p:nvPr/>
        </p:nvSpPr>
        <p:spPr>
          <a:xfrm>
            <a:off x="539552" y="679629"/>
            <a:ext cx="3672408"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rgbClr val="71685A">
                        <a:satMod val="155000"/>
                      </a:srgbClr>
                    </a:gs>
                    <a:gs pos="100000">
                      <a:srgbClr val="71685A">
                        <a:shade val="45000"/>
                        <a:satMod val="165000"/>
                      </a:srgbClr>
                    </a:gs>
                  </a:gsLst>
                  <a:lin ang="5400000"/>
                </a:gradFill>
                <a:effectLst>
                  <a:outerShdw blurRad="76200" dist="50800" dir="5400000" algn="tl" rotWithShape="0">
                    <a:srgbClr val="000000">
                      <a:alpha val="65000"/>
                    </a:srgbClr>
                  </a:outerShdw>
                </a:effectLst>
              </a:rPr>
              <a:t>CAPITULO VI</a:t>
            </a:r>
            <a:endParaRPr lang="es-ES" sz="4400" b="1" spc="50" dirty="0">
              <a:ln w="11430"/>
              <a:gradFill>
                <a:gsLst>
                  <a:gs pos="25000">
                    <a:srgbClr val="71685A">
                      <a:satMod val="155000"/>
                    </a:srgbClr>
                  </a:gs>
                  <a:gs pos="100000">
                    <a:srgbClr val="71685A">
                      <a:shade val="45000"/>
                      <a:satMod val="165000"/>
                    </a:srgb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3650729" y="1076950"/>
            <a:ext cx="5040560" cy="769441"/>
          </a:xfrm>
          <a:prstGeom prst="rect">
            <a:avLst/>
          </a:prstGeom>
          <a:noFill/>
        </p:spPr>
        <p:txBody>
          <a:bodyPr wrap="square" lIns="91440" tIns="45720" rIns="91440" bIns="45720">
            <a:spAutoFit/>
          </a:bodyPr>
          <a:lstStyle/>
          <a:p>
            <a:pPr algn="ctr"/>
            <a:r>
              <a:rPr lang="es-ES" sz="4400"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PROPUESTA</a:t>
            </a:r>
            <a:endParaRPr lang="es-ES" sz="44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endParaRPr>
          </a:p>
        </p:txBody>
      </p:sp>
      <p:sp>
        <p:nvSpPr>
          <p:cNvPr id="2" name="AutoShape 2" descr="data:image/jpeg;base64,/9j/4AAQSkZJRgABAQAAAQABAAD/2wCEAAkGBxITEhUUEBQVFRQVGRgYFxgXFRUXFxUXFRUXFhQWFxcYHSggGBolHBcUITEhJSkrLi8uFx8zODMtNygtLisBCgoKDg0OFxAQGy8kHSQuLywsLC8sLCw2Ly40LC4sMCwrLS0vMTctNCwsLCwsLCwsLDQtLCwsLC8sLC03LCw0LP/AABEIALABHgMBIgACEQEDEQH/xAAbAAEAAgMBAQAAAAAAAAAAAAAABQYDBAcBAv/EAEUQAAIBAgMFBgMECAMGBwAAAAECAAMRBBIhBQYxQVETImFxgZEyobEjUmLBBxRCcoKS0eEzovAVNEOy4vFEU2Nzk6PC/8QAGQEBAQEBAQEAAAAAAAAAAAAAAAEDAgUE/8QAKxEBAAIBAgMGBgMAAAAAAAAAAAECEQMhMUHwBBJRYXHREyKBocHhMpGx/9oADAMBAAIRAxEAPwDuMREBERAREQEREBERAREQEREBERAREQEREBERAREQEREBERARPmo4AuZqDEEmBuGegzWDnrPtavUQM0T5VweE+oCIiAiIgIiICIiAiIgIiICIiAiIgIiICIiAiIgIiICJ4Z7AREQE8JtxnsjtoYm/dHAcfOB8YnEZj4DhPhDMAMyKYG7TMy2mrRabawPkaTYU3mLLPqn0gZIiICIiAiIgIiICIiAiIgIiICIiAiIgIiICIiAiIgInyzgcTMTYkcoGeJqNjfD5z4O0RzBgZ8bWyITz4DzMg802NqbSpsltQbgjTx/peaNN4GwDPrPMBeauJxgECUpV9ZvJiBKj/tEg6r7/APaZk2yB8WnmbfWBb1qiZBK/hNpq3A+xuPeS+DYtrygbkREBERAREQEREBERAREQEREBERAREQEREBERA+XcAXM0q2O+7NLa2Ja7ZRcLy8uMhqO1VcXU+HkRxB6HwgT3bT3tJBnHDrPultAdYEuxmrWntPEA8565vAhsZPsYtVXMxAHj9B1PgJpb1bRTDUWqsMxHwKDYu3IX5L1PIcibA862PtqriK16hLMxsqgGyjjlReQ+elzfjAue0d5mzZaa2H3m1J8gNB63k9u/jL2PPrzlWOys5uxt4Aj5nX5A+cl8JhAotc26AkD63PqZc4XHiuGIq0T/AIjJfxIv7cZA7cpLUUimCfJH/pMVJAOAAkhs3Z5qtzCD4j+Q8fpL3kw5i1LFYermKVkW/wAWRwvq1rS+bn76564weJtmYXoVAABUsLlGHDPYMQRxAPMa3j9VS1so6aaH3GsqO9m5lKrlrUfsq9JlenVXTK6kFc6j40JFj+1Y8eMnEXSJhwdfOisRlJAJHHKea352Nx6TNIEREBERAREQEREBERAREjsftenTsB33ZgiqOLMeCj2J8ACTYAmBI3iauCw5W7VCDUb4jyA+6vRR8+Mj8dvPhqZKqxquL9ykM5BHJm+BD+8wiNxNRMWHrZkVjpcA2uDa4va4mLEbRop/iVaafvOq/UwNqJH4XbeGqOKdKtTqObmyOGNhxPdvYSQgIiIEHWHfceJlL3o2SQWq0CadS2pHBrcAy8G/1a0u+PW1U/iAP5H6SM2tgWdTkt66QKRtF2RVKM1yAbGxAuASNAJ8YTHuR3tD8jMe1TWp2WuhXkGGqm3DUc/CR3b+MC0YbaxHOSlHawPOUQVjNijjCIGTeKu+MqNSpC5vkXXQAcWJ5DiSfroJM7vbvUcIlk71Q/HUI7zdQB+wnRfe51mhsFBTp1Kv7VWoyg9FVjw8yG9l6SQXHyyJJ6APLXqNDPlcOeTe4v8AS00DtITDW20q8T/U+Ugmc4X4jfwGlzLXsCpdPb85zXD1XquGY2HIdPE+MtdLHvT7NUbKGDEmwJOUpYa8PiJgXSQ28O20oZEZS5qXGUcQtiM3vYe/SYq+81OnSzOb1NQEHEkc/Aa8ZDYLZNTEV1rVWufiIH7P3B4WGoHlfnLAteyVIpi/U/Wbk8RQAAOA0E9kCJEbx7WfDrT7OkKjVXFMXcIoZgSuYkHja0g8Q2MqC+IxK0E5rQXKfI1alz7CSZiIzItWNx9KiuatUSmvVmCj5yFbe+m+mFpVsR0ZVyUr+NSpYW8gZRF25s9HqlEDPS/41du17QXN2QgsxAsCNFvflN7dnfNsVUyPSNMG4QkOLlVLHVuIsOAGlxxlr82cbxGN+W/nw9ubruzGc7OgbC2j+sUVqFcjXZXW98ro5R1vYX1U6yQlb3bq5cRXpHg+WunqOzq2/iVT/HPdqbTqF2VDlUG2lrkjjr/S0jlP1q6oLuwUdSQPrPMNiVqLmQ3FyL2I1BsePjKaw1zMfMk3NvM6yybFAp4WmToMmc9e93z66yb5XbDZ2jtCnQQvVYKACdSBoOJ8vGaGx94Er4f9YClabFhTv8VQKcuYDkCQ1vCx5zkO9W0K+0Me2GDZaYewCgsTlXMTl4uw1so00v1M6DUpYkUwuHwr5aaBaalqdOwVbKozN4DUz6NSldOsZ/lO/pDu1YrEZ4su1tq6gvcljlpoouzMeCIOp6mw5kgDTNTRcGv6xirPiX7tOmpuEvr2VK9ul3qEC9tbAKB8UcOmBpHFYsh8Q2WmovorVCAlGmTYata7aXtfQACUHe/eiojkKO2xtQWVEVmFJOQCDW3QcWOp0tM9PTm8smfe7fOnTOXFM9aqdewptlooDwDDQMP3wxPGw4CHwOP2jjQOyCYLDcigu5H4GOvqAvnI7dzZSUXrPtOlUXEKUcLUUsziqpYMKYBLtcHTlpoI3g23tCuMmHwuKpUiDqKFbtHGgJuF7q6jh1Gus61tSsfLTjHP28EylcVtfZ2EXsXz4l7ktc9sSx4ly5yg6DT5SOb9IeDpD7LBZTy/wkH+VTK1hN1Ma5/3aso/FSqD5ES2bD3a7EnOCHFr3FiLi4uOWhBmelo3vO+zmZwu/wCj7aePxDCscNSwuGI+KrUZnqKdfs0sun4jYdLzpCVlJsGBPQEGcRxe2sPSOVqi5ug7zDxIW5EvW5mHwxdaq4qnUaxsi93iLah+8fYTa2lSkfy3K2meS8RETFojdp/EvgD8z/aYBMu2WAKnS+vPW3W3SaXaGxy8bG3Qnl84Grt2nSNM9razaa9eXrOZ7TNCiftXRONgT3j5KNT6CXfbtEbR2c60SVqMuanrZkrU2vkPQ5lam3S7Thuzt3sRWN0o1Dc6s4yLfxZ7AnyuYErjd56Q0w9Nn/Exyj0UXJ9bS7bJ2E9RVdilNGVXBNqjMrqGWy3yjgxFx5iVTBbni9q9YX4FKXIjiC7D/wDMt+ztnJSQU6YIUcrk8WzG5PHXWWBKVNlo4WktY6G+drcWuDmA0A18LaDSfDbl47NlAQj7/ad0eema/kDNrZNMB1zAFbgEHhYmxl4p4OpT0pPdfu1Be3grDUet44it7M3ApixxNRqh+6t0XyJ+I+4lV352QlHG/ZIFRqSMAo0BBZTYD90H1nUxWrc6anyqf1USF2/sfE4ruioKKcxbMT87fKQUPYGFrVW07ig2uZOYRWqV3wuIDUWpjNTdSCWDgqHBIIK6cOo1ta02MJso4J1pFy6sCysQBrm766ADS6n+KSWP2auJ7Iqctaib03AvYNYVEYc0YAXHVVPEQPnZu6iA2a7EHvO37XO6i5Pqxvx0lpw9BUGVRYT4wVJlUByC3O2g9JnlyEREgh97cG1XCVQn+Io7Sn/7lIionzUD1lU3gritghVAujBKh1UAIVuxOYgWF/l5zocoGEwoRcRhGAZaVRwA2oNKt9sg8hnZf4ZLRmHVZxMS47t3ElKihchTWyKAVBBzXJBsWI5XNtBrLFuxtAHF0XBdjmC6vnPeB5AKBoTyJ9pGbT2Ky4jsxTJBJTjdQl73BAFtBfhx5nS0hsvZVSjVDsyiktxro1stgpNutuczjHWy3zaZmfHjPH99b7OjYjalKjXo1WqICmdXW92anUX4Qq3JOdaRt5z7VsVXJNHDVO9rnrWopqb/AAteof5ZXsftqiaTUqCliwsCgCKrcVIbmQbHQcp03Y2OFailTS5AzD7rgd9T0INxOsWnmZrHJAputVqKRiK+UHiKIINuY7RuuouFB10sdZu7zYpadNaY0B1Pgq/3t7GT0qGKpnEY3IdVU94cslO1x6kgfxmdVq5zlo/o/wBy2oVGxmK/3ioWKpyorUNzc83tp0A06y+xE01NSb2zK2tNpzLT2vsujiaTUcQgem/EXI4G4II1UggEEai082ZsihhwRQpql9WIF2c9Xc95z4kkzdic5ly8tNbF4BKhBa91BAsSNGKk/wDKvtNqJBzPHnFtUrKtQ4fJUZEUqj50AGWoc63Oa5+HTTzlb2pu/i67XxGIJFgD2ainmAvbNl1PE+E7bVoqws6hh0IBHsZT96a1Cg60aNB3xDo9RERxTTLTKq12a6rqyiwUyTaYjindyo2z91aFIaAeZkmqIo7i3tzPdUepkRit48Wgy1sGUf72pX00sfeahwz4u2eqwP3Don8un5z4761eGcz4Pr7P2WLWj4k4jx3n/Eji9769Bl/VsQDbNmQDOnK3xC3I8DeRu8H6Sdp1sOrUmXDramztTUZitQOt7tfKvaI63FiCAOYvuYbd2ihs7NUb7qD5d3h6kSw7A3cpqw+zp0ULGxqE1CM9rqqE5UDMq925F7G140Nbec/1nOPZ6Hb9HQimnTRnhnMzWK59Oc43c63No7ROJXFpTxGIButR3Nlam5Ga1SqQDYhSNeKjlOrjawU2Y2I5HSWfayZMPluW4C5tfryAHKVPEJefa8WWvTrFKrvQIyVDmdDm0qaAlTwAIFyOtz+1p91FzMTbib+8+0pzOiaiBzmibYmoetVz7uZeKFLQSkUV+1v+K/znQcKvdHlAUqcv1JrqD1APylKVJccCb00/dH0gZhPZ5PYGHE4VKgAqKGANxfkeo6c59UaCoLIoA8BMkQEREBERASl74uMPiExDXyVaZpOFFznQ56Rt5GoJdJXt99nNWw/2ds6MGF+f7J8OB59IHPsRiauIJNGkEUcWaxIHUnRU9TNKolEHNWqNXf8AAbj/AORhl/lDTLtKlW/8RnsOAIAQfuqvcHpI+swH+v8AQmeLTx29Pddm3/tKpwpBaQ/BfMR41Tdj/DlHhMuzqz0xemz02Ot0ZluTxza6+t5rAd3QXJGg85tK92yU1ao/DKguR5ngvrLFYjgqwYDezFp8brUH41F/5kt8xJHdjb1P9YZaikVa7d2xBsNW4cQLltfKaGzNy8TVsa7Cin3UN3I8Wtp6W85c9j7v4fDD7JADzY6sfEk6zqESkREqEREBERAj94Me1DDVq1OmarUqbuqC93KqSF0BPLpOc4CrmZ62Jdmq1GLLVpksKdNwn2SakhAV4WI5zq0om++yKKOlSmzYd3NiyZRTqHjZkYFWfQ62vbnE2rEfNwWM52YFata9NqVdOh7re63Un0Ewp2TG1Wi9Jv3QR6FbgyEqtUXVkzMPhq0GyNflnQsLj+JuPATTxmN2jVAAUIvDMxUuegIpm3+aY9o0tD4fetMY89/f8NNPUvFtvtstFTHU6eiBV8xmc+SDh6+0nNz8SlRmYMjEXGrg1FI4jKBZRryPTSc2TYCqufG1mIv8N8oJPLIls3kbnzl/3BwPFxR7KkulMXysxPFiiiwFrW19J5/Z+06epaK9npNoid7TtEenn9Gmp3t5vOPL3Tu8j9xV6m/sP7yu5JNbyt3kHQE+5/tIpFnrPmYgkzYde+v7y/URaZsAt6qfvD5G/wCUDm+LS2IqeFR/kxl4wPwL5Spbap2xdYf+q/8AzmWzZh+zXygbYEtWyzeknl9CRKsJZdjH7Iev1MDdM9iICIiAiIgIiICa20Pgt1IHzE2ZrYz9keN/YH+0CC2igAsAPaQlXY9Kpc5APFe6T52095YsbRJY2BPLTp7aT2hs4G1wT4A6X8TwnLqVcwu5qEr2lR2QkAILLxP7RXU6Xl02dsqjQULRpqgHQCfdHC2ILcuAHDhbjzm1KhERKhERAREQEREDQ2/VrphqzYVQ9dUY0lbgzgd0HUc/ETnQw7du1bEs1d3phClXu5O9nbIhFl10tYcBOm43FpSRqlVgiILszGwAHUmcx3n2hV2iagwtPIKDBVqOWWo2ZQ5KC4ULwBDA8OUtc52MRzZH2fhGPw1KJ6qSB/lJHuJ81tiPUpslLELUVhazKCwsQQcyka3A4iVantHG4c5aysR5a+x0PoRNPeDbjNkNJsjG4OUMrgra2nHX20k1IriZtXrrza6WjbUtFazH4j18P6WXaeKw+CPaYlu3xRvlXjlv0HBR7e+sz7i781WxK061FD27BQy37RQeA6Mg42FramUbZuxMTiXLBWJJ7zvqT5k8J1/9G+7wwqvds7txOUG3AEZ8t+Xw3A525zOKXxEUjuVjl+noTHY9Clq2n4l55xwj69ZSG8DfbeSj8zNNBpM22GvWfzA9lAmJeE0eU8M2dkresnmT7KZrGbuwlvWHgrH6D84FD3op2xtcfjv/ADAN+cn9kH7NZFb6pbG1fEqf/rWSOxW+zECTEsOwT9n/ABH6CV0GT27rdxh+L8h/SBLTxTxns8WB7ERAREQEREBNfEKSwsL6Hy1tNiIGBcP9438BoP7zMBbhPYgamNxoTQat06ech1xlQNmzanj0PhaT2Iw6uLMPXmJDYvBMnivX+vSZ2y7rhJYPaCvodG6dfIzclYWmSbAXJktUepSp3JD2tcHkD4+06pMzsWqkYleq7ZqngFHpf6ycw1bOit1H/eaTWYczGGWIicoREx16KupVhdWBBHUHQiBxPbm1cZtM1BnRUpVXQ4a/dPZuQGLDV72B1sAeHU4jtirSN8RRqUz/AOZT1X1twnRNobo00U5KaOi6qoWzoOiW6eFtJCNssi/ZVWX8NUdonle4b/MZj3bROYnrrzelXW0r1it6xt5Y+8Zz9az6tLA7dWsLXp1hzBsG9Rb8pjq1dnr3jcMP+FxYnwF+HrNbaWwKhYMKdBG1vVU306hcoObiNdPE8Jhwu7hB0BJPFjqzeZm+nq3jrrrm+PW0qROYnb6ddcIdF3f2dTqUlqBlKkAimmir4ORqT1Gg8DLKigABQAOQAsAPKc02RgexZW7wsRfKSpI5i4nRqOJV1vTIbThfnyB5iWZmeLFTdp4gDEVFPEMfnqPkRMi1Ji2xsWpXqZ6rMrjS6i1gOAtwI85jo7IrLp2oI8aevuG/KcjZLyT3b1qOei2/mP8A0mRa7LqH9v2T+8nth4ZqfdsbHiSLEnqYFJ/SdS7KutYkBKihb34Ot+PQEZbeRmLYGNUpoRLrtDYXaOWNnzdeQ6eU0qe6FEG4oUgTxOVRfztxgRVXGIouzADxNpZ92COzJvqxvbmBwF/mfUTFh93lXgqL5KL/AEknhcCENwSflA254J7EBERAREQEREBERAREQEREDFSw6qSVFrz6rUwylTwItPuIFTeiQSDxEmNh1O6VPLUeR4/P6zLi8Bma4trx84wmCZGvcdD/AK9ppNomHczmG/ERM3BERASD2ngu+zNezWsRy0sQfr6ycgiBVjgPwhh4cfaYv1fkBb6yzPg15d0+H9J8fqh5kedtZYJ3QKYED4vbmZK7NwjK2a2VbWt16Eib1HDKvAa9TxmaJnKxsTzKJ7EiPAJ7EQEREBERAREQEREBERARE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7" name="6 Imagen" descr="D:\FOTOS PARQUE EL SUEÑO\DSC08736.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6388"/>
            <a:ext cx="6713000" cy="4318913"/>
          </a:xfrm>
          <a:prstGeom prst="rect">
            <a:avLst/>
          </a:prstGeom>
          <a:noFill/>
          <a:ln>
            <a:noFill/>
          </a:ln>
        </p:spPr>
      </p:pic>
    </p:spTree>
    <p:extLst>
      <p:ext uri="{BB962C8B-B14F-4D97-AF65-F5344CB8AC3E}">
        <p14:creationId xmlns:p14="http://schemas.microsoft.com/office/powerpoint/2010/main" val="11060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620688"/>
            <a:ext cx="7467600" cy="1011222"/>
          </a:xfrm>
        </p:spPr>
        <p:txBody>
          <a:bodyPr>
            <a:normAutofit fontScale="90000"/>
          </a:bodyPr>
          <a:lstStyle/>
          <a:p>
            <a:r>
              <a:rPr lang="es-ES" sz="2400" b="1" dirty="0"/>
              <a:t>Manual de  Buenas prácticas Ambientales para el paseo ecológico de la ciudad de  Ambato- Ecuador</a:t>
            </a:r>
            <a:endParaRPr lang="es-ES" sz="2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484846287"/>
              </p:ext>
            </p:extLst>
          </p:nvPr>
        </p:nvGraphicFramePr>
        <p:xfrm>
          <a:off x="1042988" y="1916113"/>
          <a:ext cx="6777037" cy="391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graphicFrame>
        <p:nvGraphicFramePr>
          <p:cNvPr id="4" name="3 Diagrama"/>
          <p:cNvGraphicFramePr/>
          <p:nvPr>
            <p:extLst>
              <p:ext uri="{D42A27DB-BD31-4B8C-83A1-F6EECF244321}">
                <p14:modId xmlns:p14="http://schemas.microsoft.com/office/powerpoint/2010/main" val="34888539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55576" y="3253626"/>
            <a:ext cx="1296144" cy="307777"/>
          </a:xfrm>
          <a:prstGeom prst="rect">
            <a:avLst/>
          </a:prstGeom>
          <a:noFill/>
        </p:spPr>
        <p:txBody>
          <a:bodyPr wrap="square" rtlCol="0">
            <a:spAutoFit/>
          </a:bodyPr>
          <a:lstStyle/>
          <a:p>
            <a:r>
              <a:rPr lang="es-ES" sz="1400" b="1" dirty="0" smtClean="0">
                <a:solidFill>
                  <a:schemeClr val="accent3">
                    <a:lumMod val="75000"/>
                  </a:schemeClr>
                </a:solidFill>
              </a:rPr>
              <a:t>OBJETIVOS</a:t>
            </a:r>
            <a:endParaRPr lang="es-ES" sz="14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7" name="6 Imagen" descr="D:\FOTOS PARQUE EL SUEÑO\20140714_0725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411" y="1772816"/>
            <a:ext cx="5112885" cy="3672408"/>
          </a:xfrm>
          <a:prstGeom prst="rect">
            <a:avLst/>
          </a:prstGeom>
          <a:noFill/>
          <a:ln w="15875">
            <a:solidFill>
              <a:schemeClr val="tx1"/>
            </a:solidFill>
          </a:ln>
        </p:spPr>
      </p:pic>
      <p:sp>
        <p:nvSpPr>
          <p:cNvPr id="8" name="210 Cuadro de texto"/>
          <p:cNvSpPr txBox="1"/>
          <p:nvPr/>
        </p:nvSpPr>
        <p:spPr>
          <a:xfrm>
            <a:off x="2987824" y="5109808"/>
            <a:ext cx="3710305" cy="33972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 sz="1000" b="1" i="0">
                <a:solidFill>
                  <a:srgbClr val="000000"/>
                </a:solidFill>
                <a:effectLst/>
                <a:latin typeface="Arial"/>
                <a:ea typeface="Times New Roman"/>
              </a:rPr>
              <a:t>Figura 26 Desechos sólidos en el paseo ecológico</a:t>
            </a:r>
            <a:endParaRPr lang="es-ES" sz="900" i="1">
              <a:solidFill>
                <a:srgbClr val="1F497D"/>
              </a:solidFill>
              <a:effectLst/>
              <a:latin typeface="Times New Roman"/>
              <a:ea typeface="Times New Roman"/>
            </a:endParaRPr>
          </a:p>
          <a:p>
            <a:pPr>
              <a:lnSpc>
                <a:spcPct val="115000"/>
              </a:lnSpc>
              <a:spcAft>
                <a:spcPts val="0"/>
              </a:spcAft>
            </a:pPr>
            <a:r>
              <a:rPr lang="es-ES" sz="1100">
                <a:effectLst/>
                <a:latin typeface="Arial"/>
                <a:ea typeface="Calibri"/>
              </a:rPr>
              <a:t> </a:t>
            </a:r>
          </a:p>
          <a:p>
            <a:pPr>
              <a:spcAft>
                <a:spcPts val="1000"/>
              </a:spcAft>
            </a:pPr>
            <a:r>
              <a:rPr lang="es-ES" sz="1200" i="1">
                <a:solidFill>
                  <a:srgbClr val="1F497D"/>
                </a:solidFill>
                <a:effectLst/>
                <a:latin typeface="Arial"/>
                <a:ea typeface="Calibri"/>
              </a:rPr>
              <a:t> </a:t>
            </a:r>
            <a:endParaRPr lang="es-ES" sz="900" i="1">
              <a:solidFill>
                <a:srgbClr val="1F497D"/>
              </a:solidFill>
              <a:effectLst/>
              <a:latin typeface="Times New Roman"/>
              <a:ea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9" name="8 Imagen" descr="D:\fotos familiares\DSC08756.JPG"/>
          <p:cNvPicPr/>
          <p:nvPr/>
        </p:nvPicPr>
        <p:blipFill>
          <a:blip r:embed="rId2">
            <a:extLst>
              <a:ext uri="{28A0092B-C50C-407E-A947-70E740481C1C}">
                <a14:useLocalDpi xmlns:a14="http://schemas.microsoft.com/office/drawing/2010/main" val="0"/>
              </a:ext>
            </a:extLst>
          </a:blip>
          <a:srcRect/>
          <a:stretch>
            <a:fillRect/>
          </a:stretch>
        </p:blipFill>
        <p:spPr bwMode="auto">
          <a:xfrm>
            <a:off x="899593" y="1616606"/>
            <a:ext cx="2880320" cy="2316450"/>
          </a:xfrm>
          <a:prstGeom prst="rect">
            <a:avLst/>
          </a:prstGeom>
          <a:noFill/>
          <a:ln>
            <a:noFill/>
          </a:ln>
        </p:spPr>
      </p:pic>
      <p:sp>
        <p:nvSpPr>
          <p:cNvPr id="10" name="212 Cuadro de texto"/>
          <p:cNvSpPr txBox="1"/>
          <p:nvPr/>
        </p:nvSpPr>
        <p:spPr>
          <a:xfrm>
            <a:off x="719573" y="4061115"/>
            <a:ext cx="3240360" cy="15388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0"/>
              </a:spcAft>
            </a:pPr>
            <a:r>
              <a:rPr lang="es-ES" sz="1000" b="1" i="0" dirty="0">
                <a:solidFill>
                  <a:srgbClr val="000000"/>
                </a:solidFill>
                <a:effectLst/>
                <a:latin typeface="Arial"/>
                <a:ea typeface="Times New Roman"/>
              </a:rPr>
              <a:t>Figura 27. Desechos sólidos fuera de contenedores</a:t>
            </a:r>
            <a:endParaRPr lang="es-ES" sz="900" i="1" dirty="0">
              <a:solidFill>
                <a:srgbClr val="1F497D"/>
              </a:solidFill>
              <a:effectLst/>
              <a:latin typeface="Times New Roman"/>
              <a:ea typeface="Times New Roman"/>
            </a:endParaRPr>
          </a:p>
        </p:txBody>
      </p:sp>
      <p:pic>
        <p:nvPicPr>
          <p:cNvPr id="10241" name="Picture 1" descr="D:\FOTOS PARQUE EL SUEÑO\DSC086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770" y="2924944"/>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8" name="7 Imagen" descr="D:\FOTOS PARQUE EL SUEÑO\DSC0877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50294"/>
            <a:ext cx="2386473" cy="2350307"/>
          </a:xfrm>
          <a:prstGeom prst="rect">
            <a:avLst/>
          </a:prstGeom>
          <a:noFill/>
          <a:ln w="15875">
            <a:solidFill>
              <a:schemeClr val="tx1"/>
            </a:solidFill>
          </a:ln>
        </p:spPr>
      </p:pic>
      <p:pic>
        <p:nvPicPr>
          <p:cNvPr id="11" name="10 Imagen" descr="D:\fotos familiares\DSC0868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3862" y="1746500"/>
            <a:ext cx="2544326" cy="2330571"/>
          </a:xfrm>
          <a:prstGeom prst="rect">
            <a:avLst/>
          </a:prstGeom>
          <a:noFill/>
          <a:ln>
            <a:noFill/>
          </a:ln>
        </p:spPr>
      </p:pic>
      <p:pic>
        <p:nvPicPr>
          <p:cNvPr id="12" name="11 Imagen" descr="D:\fotos familiares\DSC0869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88449"/>
            <a:ext cx="2376264" cy="2100183"/>
          </a:xfrm>
          <a:prstGeom prst="rect">
            <a:avLst/>
          </a:prstGeom>
          <a:noFill/>
          <a:ln>
            <a:noFill/>
          </a:ln>
        </p:spPr>
      </p:pic>
      <p:pic>
        <p:nvPicPr>
          <p:cNvPr id="13" name="12 Imagen" descr="D:\fotos familiares\DSC087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054" y="1750294"/>
            <a:ext cx="2620401" cy="2326778"/>
          </a:xfrm>
          <a:prstGeom prst="rect">
            <a:avLst/>
          </a:prstGeom>
          <a:noFill/>
          <a:ln>
            <a:noFill/>
          </a:ln>
        </p:spPr>
      </p:pic>
      <p:pic>
        <p:nvPicPr>
          <p:cNvPr id="14" name="13 Imagen" descr="D:\fotos familiares\DSC0870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9" y="4297373"/>
            <a:ext cx="2564340" cy="2091259"/>
          </a:xfrm>
          <a:prstGeom prst="rect">
            <a:avLst/>
          </a:prstGeom>
          <a:noFill/>
          <a:ln>
            <a:noFill/>
          </a:ln>
        </p:spPr>
      </p:pic>
      <p:pic>
        <p:nvPicPr>
          <p:cNvPr id="15" name="14 Imagen" descr="D:\fotos familiares\DSC08710.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6944" y="4297373"/>
            <a:ext cx="2610511" cy="2064349"/>
          </a:xfrm>
          <a:prstGeom prst="rect">
            <a:avLst/>
          </a:prstGeom>
          <a:noFill/>
          <a:ln>
            <a:noFill/>
          </a:ln>
        </p:spPr>
      </p:pic>
    </p:spTree>
    <p:extLst>
      <p:ext uri="{BB962C8B-B14F-4D97-AF65-F5344CB8AC3E}">
        <p14:creationId xmlns:p14="http://schemas.microsoft.com/office/powerpoint/2010/main" val="2314087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grpSp>
        <p:nvGrpSpPr>
          <p:cNvPr id="16" name="175 Grupo"/>
          <p:cNvGrpSpPr/>
          <p:nvPr/>
        </p:nvGrpSpPr>
        <p:grpSpPr>
          <a:xfrm>
            <a:off x="1259632" y="1844824"/>
            <a:ext cx="6696744" cy="3456384"/>
            <a:chOff x="0" y="0"/>
            <a:chExt cx="5124450" cy="1181100"/>
          </a:xfrm>
        </p:grpSpPr>
        <p:pic>
          <p:nvPicPr>
            <p:cNvPr id="17" name="16 Imagen" descr="D:\fotos familiares\DSC0878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71625" cy="1181100"/>
            </a:xfrm>
            <a:prstGeom prst="rect">
              <a:avLst/>
            </a:prstGeom>
            <a:noFill/>
            <a:ln w="15875">
              <a:solidFill>
                <a:schemeClr val="tx1"/>
              </a:solidFill>
            </a:ln>
          </p:spPr>
        </p:pic>
        <p:pic>
          <p:nvPicPr>
            <p:cNvPr id="18" name="17 Imagen" descr="D:\fotos familiares\DSC087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9525"/>
              <a:ext cx="1571625" cy="1171575"/>
            </a:xfrm>
            <a:prstGeom prst="rect">
              <a:avLst/>
            </a:prstGeom>
            <a:noFill/>
            <a:ln w="15875">
              <a:solidFill>
                <a:schemeClr val="tx1"/>
              </a:solidFill>
            </a:ln>
          </p:spPr>
        </p:pic>
        <p:pic>
          <p:nvPicPr>
            <p:cNvPr id="19" name="18 Imagen" descr="D:\fotos familiares\DSC0866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5" y="9525"/>
              <a:ext cx="1638300" cy="1171575"/>
            </a:xfrm>
            <a:prstGeom prst="rect">
              <a:avLst/>
            </a:prstGeom>
            <a:noFill/>
            <a:ln w="15875">
              <a:solidFill>
                <a:schemeClr val="tx1"/>
              </a:solidFill>
            </a:ln>
          </p:spPr>
        </p:pic>
      </p:grpSp>
      <p:sp>
        <p:nvSpPr>
          <p:cNvPr id="20" name="220 Cuadro de texto"/>
          <p:cNvSpPr txBox="1"/>
          <p:nvPr/>
        </p:nvSpPr>
        <p:spPr>
          <a:xfrm>
            <a:off x="2045779" y="5364896"/>
            <a:ext cx="5124450" cy="16065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0"/>
              </a:spcAft>
            </a:pPr>
            <a:r>
              <a:rPr lang="es-ES" sz="1100" b="1" i="0">
                <a:solidFill>
                  <a:srgbClr val="000000"/>
                </a:solidFill>
                <a:effectLst/>
                <a:latin typeface="Arial"/>
                <a:ea typeface="Times New Roman"/>
              </a:rPr>
              <a:t>Figura 29 . Heces fecales de mascotas a la intemperie</a:t>
            </a:r>
            <a:endParaRPr lang="es-ES" sz="900" i="1">
              <a:solidFill>
                <a:srgbClr val="1F497D"/>
              </a:solidFill>
              <a:effectLst/>
              <a:latin typeface="Times New Roman"/>
              <a:ea typeface="Times New Roman"/>
            </a:endParaRPr>
          </a:p>
        </p:txBody>
      </p:sp>
    </p:spTree>
    <p:extLst>
      <p:ext uri="{BB962C8B-B14F-4D97-AF65-F5344CB8AC3E}">
        <p14:creationId xmlns:p14="http://schemas.microsoft.com/office/powerpoint/2010/main" val="2961911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grpSp>
        <p:nvGrpSpPr>
          <p:cNvPr id="7" name="221 Grupo"/>
          <p:cNvGrpSpPr/>
          <p:nvPr/>
        </p:nvGrpSpPr>
        <p:grpSpPr>
          <a:xfrm>
            <a:off x="2490470" y="1616606"/>
            <a:ext cx="4673818" cy="4476690"/>
            <a:chOff x="0" y="0"/>
            <a:chExt cx="4163533" cy="4231507"/>
          </a:xfrm>
        </p:grpSpPr>
        <p:grpSp>
          <p:nvGrpSpPr>
            <p:cNvPr id="8" name="182 Grupo"/>
            <p:cNvGrpSpPr/>
            <p:nvPr/>
          </p:nvGrpSpPr>
          <p:grpSpPr>
            <a:xfrm>
              <a:off x="10633" y="0"/>
              <a:ext cx="4152900" cy="2137144"/>
              <a:chOff x="0" y="0"/>
              <a:chExt cx="4152900" cy="1676400"/>
            </a:xfrm>
          </p:grpSpPr>
          <p:pic>
            <p:nvPicPr>
              <p:cNvPr id="12" name="11 Imagen" descr="D:\FOTOS PARQUE EL SUEÑO\DSC0869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71700" cy="1676400"/>
              </a:xfrm>
              <a:prstGeom prst="rect">
                <a:avLst/>
              </a:prstGeom>
              <a:noFill/>
              <a:ln>
                <a:noFill/>
              </a:ln>
            </p:spPr>
          </p:pic>
          <p:pic>
            <p:nvPicPr>
              <p:cNvPr id="13" name="12 Imagen" descr="D:\FOTOS PARQUE EL SUEÑO\DSC0875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0"/>
                <a:ext cx="1895475" cy="1676400"/>
              </a:xfrm>
              <a:prstGeom prst="rect">
                <a:avLst/>
              </a:prstGeom>
              <a:noFill/>
              <a:ln>
                <a:noFill/>
              </a:ln>
            </p:spPr>
          </p:pic>
        </p:grpSp>
        <p:grpSp>
          <p:nvGrpSpPr>
            <p:cNvPr id="9" name="185 Grupo"/>
            <p:cNvGrpSpPr/>
            <p:nvPr/>
          </p:nvGrpSpPr>
          <p:grpSpPr>
            <a:xfrm>
              <a:off x="0" y="2211572"/>
              <a:ext cx="4152900" cy="2019935"/>
              <a:chOff x="0" y="0"/>
              <a:chExt cx="4152900" cy="1666875"/>
            </a:xfrm>
          </p:grpSpPr>
          <p:pic>
            <p:nvPicPr>
              <p:cNvPr id="10" name="9 Imagen" descr="D:\FOTOS PARQUE EL SUEÑO\DSC0875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71700" cy="1666875"/>
              </a:xfrm>
              <a:prstGeom prst="rect">
                <a:avLst/>
              </a:prstGeom>
              <a:noFill/>
              <a:ln>
                <a:noFill/>
              </a:ln>
            </p:spPr>
          </p:pic>
          <p:pic>
            <p:nvPicPr>
              <p:cNvPr id="11" name="10 Imagen" descr="D:\fotos familiares\DSC0874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7425" y="0"/>
                <a:ext cx="1895475" cy="1666875"/>
              </a:xfrm>
              <a:prstGeom prst="rect">
                <a:avLst/>
              </a:prstGeom>
              <a:noFill/>
              <a:ln>
                <a:noFill/>
              </a:ln>
            </p:spPr>
          </p:pic>
        </p:grpSp>
      </p:grpSp>
      <p:sp>
        <p:nvSpPr>
          <p:cNvPr id="14" name="222 Cuadro de texto"/>
          <p:cNvSpPr txBox="1"/>
          <p:nvPr/>
        </p:nvSpPr>
        <p:spPr>
          <a:xfrm>
            <a:off x="2943036" y="6165304"/>
            <a:ext cx="4163060" cy="14605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0"/>
              </a:spcAft>
            </a:pPr>
            <a:r>
              <a:rPr lang="es-ES" sz="1000" b="1" i="0">
                <a:solidFill>
                  <a:srgbClr val="000000"/>
                </a:solidFill>
                <a:effectLst/>
                <a:latin typeface="Arial"/>
                <a:ea typeface="Times New Roman"/>
              </a:rPr>
              <a:t>Figura 30 Infraestructura física deteriorada</a:t>
            </a:r>
            <a:endParaRPr lang="es-ES" sz="900" i="1">
              <a:solidFill>
                <a:srgbClr val="1F497D"/>
              </a:solidFill>
              <a:effectLst/>
              <a:latin typeface="Times New Roman"/>
              <a:ea typeface="Times New Roman"/>
            </a:endParaRPr>
          </a:p>
        </p:txBody>
      </p:sp>
    </p:spTree>
    <p:extLst>
      <p:ext uri="{BB962C8B-B14F-4D97-AF65-F5344CB8AC3E}">
        <p14:creationId xmlns:p14="http://schemas.microsoft.com/office/powerpoint/2010/main" val="122435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endParaRPr lang="es-EC" dirty="0"/>
          </a:p>
        </p:txBody>
      </p:sp>
      <p:sp>
        <p:nvSpPr>
          <p:cNvPr id="6" name="5 Rectángulo"/>
          <p:cNvSpPr/>
          <p:nvPr/>
        </p:nvSpPr>
        <p:spPr>
          <a:xfrm>
            <a:off x="2498519" y="908720"/>
            <a:ext cx="3913251" cy="707886"/>
          </a:xfrm>
          <a:prstGeom prst="rect">
            <a:avLst/>
          </a:prstGeom>
          <a:noFill/>
        </p:spPr>
        <p:txBody>
          <a:bodyPr wrap="none" lIns="91440" tIns="45720" rIns="91440" bIns="45720">
            <a:spAutoFit/>
          </a:bodyPr>
          <a:lstStyle/>
          <a:p>
            <a:pPr algn="ctr"/>
            <a:r>
              <a:rPr lang="es-ES" sz="4000" b="1" cap="none" spc="0" dirty="0" smtClean="0">
                <a:ln w="1905"/>
                <a:solidFill>
                  <a:schemeClr val="accent3">
                    <a:lumMod val="75000"/>
                  </a:schemeClr>
                </a:solidFill>
                <a:effectLst>
                  <a:innerShdw blurRad="69850" dist="43180" dir="5400000">
                    <a:srgbClr val="000000">
                      <a:alpha val="65000"/>
                    </a:srgbClr>
                  </a:innerShdw>
                </a:effectLst>
              </a:rPr>
              <a:t>JUSTIFICACIÓN</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7" name="6 Imagen" descr="D:\FOTOS PARQUE EL SUEÑO\DSC08776.JPG"/>
          <p:cNvPicPr/>
          <p:nvPr/>
        </p:nvPicPr>
        <p:blipFill rotWithShape="1">
          <a:blip r:embed="rId2" cstate="print">
            <a:extLst>
              <a:ext uri="{28A0092B-C50C-407E-A947-70E740481C1C}">
                <a14:useLocalDpi xmlns:a14="http://schemas.microsoft.com/office/drawing/2010/main" val="0"/>
              </a:ext>
            </a:extLst>
          </a:blip>
          <a:srcRect l="29674" t="29077" r="18397" b="21686"/>
          <a:stretch/>
        </p:blipFill>
        <p:spPr bwMode="auto">
          <a:xfrm>
            <a:off x="683568" y="1616606"/>
            <a:ext cx="3444875" cy="2713990"/>
          </a:xfrm>
          <a:prstGeom prst="rect">
            <a:avLst/>
          </a:prstGeom>
          <a:noFill/>
          <a:ln>
            <a:noFill/>
          </a:ln>
          <a:extLst>
            <a:ext uri="{53640926-AAD7-44D8-BBD7-CCE9431645EC}">
              <a14:shadowObscured xmlns:a14="http://schemas.microsoft.com/office/drawing/2010/main"/>
            </a:ext>
          </a:extLst>
        </p:spPr>
      </p:pic>
      <p:grpSp>
        <p:nvGrpSpPr>
          <p:cNvPr id="8" name="225 Grupo"/>
          <p:cNvGrpSpPr/>
          <p:nvPr/>
        </p:nvGrpSpPr>
        <p:grpSpPr>
          <a:xfrm>
            <a:off x="3923928" y="4149080"/>
            <a:ext cx="4603750" cy="2190115"/>
            <a:chOff x="0" y="0"/>
            <a:chExt cx="4603898" cy="2190307"/>
          </a:xfrm>
        </p:grpSpPr>
        <p:pic>
          <p:nvPicPr>
            <p:cNvPr id="9" name="8 Imagen" descr="D:\fotos familiares\DSC087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428" y="0"/>
              <a:ext cx="2243470" cy="2190307"/>
            </a:xfrm>
            <a:prstGeom prst="rect">
              <a:avLst/>
            </a:prstGeom>
            <a:noFill/>
            <a:ln>
              <a:noFill/>
            </a:ln>
          </p:spPr>
        </p:pic>
        <p:pic>
          <p:nvPicPr>
            <p:cNvPr id="10" name="9 Imagen" descr="D:\FOTOS PARQUE EL SUEÑO\DSC0868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317898" cy="2190307"/>
            </a:xfrm>
            <a:prstGeom prst="rect">
              <a:avLst/>
            </a:prstGeom>
            <a:noFill/>
            <a:ln>
              <a:noFill/>
            </a:ln>
          </p:spPr>
        </p:pic>
      </p:grpSp>
      <p:pic>
        <p:nvPicPr>
          <p:cNvPr id="11" name="10 Imagen" descr="D:\fotos familiares\DSC08753.JPG"/>
          <p:cNvPicPr/>
          <p:nvPr/>
        </p:nvPicPr>
        <p:blipFill>
          <a:blip r:embed="rId5">
            <a:extLst>
              <a:ext uri="{28A0092B-C50C-407E-A947-70E740481C1C}">
                <a14:useLocalDpi xmlns:a14="http://schemas.microsoft.com/office/drawing/2010/main" val="0"/>
              </a:ext>
            </a:extLst>
          </a:blip>
          <a:srcRect/>
          <a:stretch>
            <a:fillRect/>
          </a:stretch>
        </p:blipFill>
        <p:spPr bwMode="auto">
          <a:xfrm>
            <a:off x="4921812" y="1616606"/>
            <a:ext cx="2979916" cy="2234619"/>
          </a:xfrm>
          <a:prstGeom prst="rect">
            <a:avLst/>
          </a:prstGeom>
          <a:noFill/>
          <a:ln>
            <a:noFill/>
          </a:ln>
        </p:spPr>
      </p:pic>
    </p:spTree>
    <p:extLst>
      <p:ext uri="{BB962C8B-B14F-4D97-AF65-F5344CB8AC3E}">
        <p14:creationId xmlns:p14="http://schemas.microsoft.com/office/powerpoint/2010/main" val="952148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
        <p:nvSpPr>
          <p:cNvPr id="3" name="2 Marcador de contenido"/>
          <p:cNvSpPr>
            <a:spLocks noGrp="1"/>
          </p:cNvSpPr>
          <p:nvPr>
            <p:ph idx="4294967295"/>
          </p:nvPr>
        </p:nvSpPr>
        <p:spPr>
          <a:xfrm>
            <a:off x="611560" y="1616606"/>
            <a:ext cx="8229600" cy="4389437"/>
          </a:xfrm>
        </p:spPr>
        <p:txBody>
          <a:bodyPr>
            <a:normAutofit/>
          </a:bodyPr>
          <a:lstStyle/>
          <a:p>
            <a:pPr algn="just">
              <a:buNone/>
            </a:pPr>
            <a:r>
              <a:rPr lang="es-ES" dirty="0" smtClean="0"/>
              <a:t>	</a:t>
            </a:r>
          </a:p>
          <a:p>
            <a:pPr algn="just">
              <a:buNone/>
            </a:pPr>
            <a:endParaRPr lang="es-ES" b="1" dirty="0" smtClean="0"/>
          </a:p>
          <a:p>
            <a:pPr algn="just">
              <a:buNone/>
            </a:pPr>
            <a:r>
              <a:rPr lang="es-ES" b="1" dirty="0" smtClean="0"/>
              <a:t>Manejo </a:t>
            </a:r>
            <a:r>
              <a:rPr lang="es-ES" b="1" dirty="0"/>
              <a:t>de  heces fecales de los </a:t>
            </a:r>
            <a:r>
              <a:rPr lang="es-ES" b="1" dirty="0" smtClean="0"/>
              <a:t>perros</a:t>
            </a:r>
          </a:p>
          <a:p>
            <a:pPr algn="just">
              <a:buNone/>
            </a:pPr>
            <a:endParaRPr lang="es-ES" b="1" dirty="0"/>
          </a:p>
          <a:p>
            <a:pPr algn="just">
              <a:buNone/>
            </a:pPr>
            <a:endParaRPr lang="es-ES" dirty="0"/>
          </a:p>
          <a:p>
            <a:pPr algn="just">
              <a:buNone/>
            </a:pPr>
            <a:endParaRPr lang="es-EC" dirty="0"/>
          </a:p>
        </p:txBody>
      </p:sp>
      <p:sp>
        <p:nvSpPr>
          <p:cNvPr id="6" name="5 Rectángulo"/>
          <p:cNvSpPr/>
          <p:nvPr/>
        </p:nvSpPr>
        <p:spPr>
          <a:xfrm>
            <a:off x="1477416" y="908720"/>
            <a:ext cx="5955476" cy="1323439"/>
          </a:xfrm>
          <a:prstGeom prst="rect">
            <a:avLst/>
          </a:prstGeom>
          <a:noFill/>
        </p:spPr>
        <p:txBody>
          <a:bodyPr wrap="none" lIns="91440" tIns="45720" rIns="91440" bIns="45720">
            <a:spAutoFit/>
          </a:bodyPr>
          <a:lstStyle/>
          <a:p>
            <a:pPr algn="ctr"/>
            <a:r>
              <a:rPr lang="es-ES" sz="4000" b="1" dirty="0" smtClean="0">
                <a:ln w="1905"/>
                <a:solidFill>
                  <a:schemeClr val="accent3">
                    <a:lumMod val="75000"/>
                  </a:schemeClr>
                </a:solidFill>
                <a:effectLst>
                  <a:innerShdw blurRad="69850" dist="43180" dir="5400000">
                    <a:srgbClr val="000000">
                      <a:alpha val="65000"/>
                    </a:srgbClr>
                  </a:innerShdw>
                </a:effectLst>
              </a:rPr>
              <a:t>Aplicación de Buenas  </a:t>
            </a:r>
          </a:p>
          <a:p>
            <a:pPr algn="ctr"/>
            <a:r>
              <a:rPr lang="es-ES" sz="4000" b="1" dirty="0" smtClean="0">
                <a:ln w="1905"/>
                <a:solidFill>
                  <a:schemeClr val="accent3">
                    <a:lumMod val="75000"/>
                  </a:schemeClr>
                </a:solidFill>
                <a:effectLst>
                  <a:innerShdw blurRad="69850" dist="43180" dir="5400000">
                    <a:srgbClr val="000000">
                      <a:alpha val="65000"/>
                    </a:srgbClr>
                  </a:innerShdw>
                </a:effectLst>
              </a:rPr>
              <a:t>prácticas ambientales</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graphicFrame>
        <p:nvGraphicFramePr>
          <p:cNvPr id="4" name="3 Diagrama"/>
          <p:cNvGraphicFramePr/>
          <p:nvPr>
            <p:extLst>
              <p:ext uri="{D42A27DB-BD31-4B8C-83A1-F6EECF244321}">
                <p14:modId xmlns:p14="http://schemas.microsoft.com/office/powerpoint/2010/main" val="3724131273"/>
              </p:ext>
            </p:extLst>
          </p:nvPr>
        </p:nvGraphicFramePr>
        <p:xfrm>
          <a:off x="1480266"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9679" y="4151758"/>
            <a:ext cx="2824121" cy="222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64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pPr algn="ctr"/>
            <a:r>
              <a:rPr lang="es-EC" sz="2800" dirty="0" smtClean="0"/>
              <a:t/>
            </a:r>
            <a:br>
              <a:rPr lang="es-EC" sz="2800" dirty="0" smtClean="0"/>
            </a:br>
            <a:endParaRPr lang="es-EC" sz="28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17410" name="AutoShape 2" descr="data:image/jpeg;base64,/9j/4AAQSkZJRgABAQAAAQABAAD/2wBDAAkGBwgHBgkIBwgKCgkLDRYPDQwMDRsUFRAWIB0iIiAdHx8kKDQsJCYxJx8fLT0tMTU3Ojo6Iys/RD84QzQ5Ojf/2wBDAQoKCg0MDRoPDxo3JR8lNzc3Nzc3Nzc3Nzc3Nzc3Nzc3Nzc3Nzc3Nzc3Nzc3Nzc3Nzc3Nzc3Nzc3Nzc3Nzc3Nzf/wAARCACOALcDASIAAhEBAxEB/8QAGwAAAQUBAQAAAAAAAAAAAAAAAAMEBQYHAQL/xAA+EAACAQMDAQcCBAMGBAcAAAABAgMABBEFEiExBhNBUWFxgSKRFDKhsTNCwRUjUsLR8CSS4fEWJTRDYnKC/8QAGwEBAAIDAQEAAAAAAAAAAAAAAAUGAgMEAQf/xAAvEQACAgIABAUBBwUAAAAAAAAAAQIDBBEFEiExE0FRcbEiFDJhwdHh8AZCgZGh/9oADAMBAAIRAxEAPwDcaKKKAKCcdaKY61emw06W4QKXUqqhjgZZgoz8mgHuRTPU9Qg0+1aaZ1AUcKWALHwAz41U59U1SfP/AJg8SnqIYkHHuVJH3zTLuYjO07IrTt+aVhlj7nr0oC0W3aOAqTdRPEwzwo7wY9wAf0p0df01SQZ2yPKJz/SqiaQvLqK0j3ycseFRfzMfID/Y9q8b0ts8bSW32L1baxYXUwhhn/vD0VkZc+2RSt1qFpaJvubiKIHpvbGfbzrLBql0L5JF2xM6Mq4yWj4JJBzgEjjIGfI+bc2xE7yBwTI252Ybmbz+rqfn9uK210W31eJQk+uu+iHyuNU0y5V1+DSZO1ejK+z8UWPPKxsR98UgO2GkMRmWZcgnJgbj9Kzl12MEWSaSTyTYNoPTORwOPU+9ENvbzxZkSRvBkmctgjwIztNa68XKnd4XNFNd11bOOfG7Ix59dPb90afZ9qNDu0DRanbc/wCN9vOcY5xUsZEVSxYBQMk+GKxm5ZGO19vcREIE29WPkPHggD3NO4L+7W1SG3uZktj/AOypIUgj8pHl6ZFaMnIroudfdLpvy2dlHFlJJ2R1s01td01SB+JDAgEMisy4PQ5Ax407t7u3uU328ySKDglTnB8j5Gs4tL9bk7XUJN5E5B8cg/8AY0+SSZGBhnmiK5/huRW2E4zW4vZLQnGceaL2jQK5kVnV7r9zalEn7RNakjKo/cZYf/pCaTPaWJ/4msSu58RI6/ouB+lZGZpCSK+dpzg4Neqz7RNZS1mnNl/eEr9asGClvAkkdeuT18/Cpi07RardP3cWm2zy/wCGOdmA48SVGKAtNFeYyxjUyAB8DcFOQD44r1QBRRRQAeKh9a1d7CaOGGIM7oWLMcBRnHyev++KeXeo2ttGzTSqCB+Qcsfgc1UL68N/cm4ePuhgKqkgkKCeuOM8mgHkmu6g6OFkjQsMBlj5U48Mn/Wo68lnvnja8mebuyGUMcLkZ52jAz70wv7i9j4tLYSoV/iqQdpz02dT96rYkPfNNI04kJyzyhgfTGeg9BQE/q9ldX0Zhjlg/Cum2SKRc7+fE4OR04/2Pek2UtksgmnEgfGyMZxGAPDJ5+APaoU3t26jZeyAAchcH9SCaQKKxyVyT1ZuSfk07An59YtthFq3fSn8igEKecElsYwOvHxUWofc0ksjSTOcszePoB0A9P8AXNcijVV6DcRyfGvf2FQWXkuyTjHsVvNzJXScY/dE5QQyS5/hnJHmviP6/FLCZJEc27LKVHG0+Ph6Ui8qqCdsjYPOxCxX3AFdgcpMAynfLwS3BxyVAHsDU5wK+6teHJag/N/j06EPk1KUebzQOStyzNsVREu73yfH0/rS1ujRp9edxYkgnp6V6aON3DsiMy9CygkVyWJZgA7MADnhiKnacHwsmzIfVy7exxyvjOEa+y8xrLtSTfDMru53xoADgn6d3H8o5PPrzXmTiMwxxySFUye7YAgdOuR1+KVW07pB3TbmDHlsDKlicdMcZJH/AFNLxR7A5JyWJPtx0qNu4ZZk5SU48sF16er/ADOp5NdcNxe2hhbySlkSWB41G5RlSpO3GGxkkdcdfAEU/tYJr69hjae6e5JAQIQFZRz44AbGSTnJ5x0wG+4vdz8Y7vag+RuJ/Ufalo2aKSOSNikkbBlYeBByKhMu9Y+ZKMOy6P8AUlcPMlS1LXR90X637K28tsRqLyPK4yRFIUWP0BXBPufsOlKRdktPj6PdNnn65d37inugarHqtisykCUfTImfyt/pUmOlSEZKS2izxkpRUkRUHZ7S4ySbXvS3J7+RpefQMTj4qRgtobeMR28SRIOiooA+wpWivTIKKKKAKKKKArd/2dYzPNZSqA2WaJxgbiSSwYdOT0x9qpuu6DNFdO1xM0W/p+IQyR9P5WyAPbrWrVxlDdRmgMVFpLbzqts0K5IJlhnRcH1yRkemDmrdpdnLqRWFLmHeqBmZgWDA9SAD/Xxq9d2v+FftXFhjV2dY1Dt1YAZNAUy67HvcTnvI7aTCcT4MbZ8uASB8mqfe6bPYX/cyOxQbm2yKRIvIwDxgjrhh1x49a2bxrNu29+s3aM2YH/p7dSGx1LElh8DZ/wAwrmy5SjTJo5M6bhjyaIQVwnHOeleWfEixBcu3ODxgAjJP3FeZY5WcxFdySKfqAIwMgHPwT5dDUZRw/Ivhzxj9O9FUcop6bFrMEQbyCDIxfB9en6YpUgFtxHI6HyrvHh/2or6NTTGuuMF2RC2WSlNyADJrzNLHBC8szokScs7nAA9TXocmmj6fFcXYnuS03d/wo2A7uM+ePFvU/GOc5TbS6HtUYN/W9I8S6taQwJcy98lu7hBI8LBck4HhkDJHNPvGoPtw5XstqGU3FlVQM+JdR+mamwCqgHwHJrXCUudwl6I3W1w8GNkVrba/1r9RN4Edw/1K+MZU9R6joaTnbuMbwxU+IUnHvjp79KS1rUDptj3iRGa4kYR28I6vI35R7cEn0FJ6fa6jbTxvd3rXKSRnvlYACN+MbAB06jnPQVwZ2BjZTcXH6vVG6h2RrVkpdPJPz130WXsZeJZ64iMxCXad16Mw5X/MB/8AbFaUvSsXnkljuWaMkPGqzREDlXViRjPHUCrvZ6zfR3EBlumeEyDve8RThMHptA8cVAV1Sx5Sok98r+epbuEXeJj+35lyopOGaOeMPE4dD0IpStxKhRRRQBRRRQBRRRQBRRRQHDWZdsLfvdfuixdHDK0brwR9Kj5HHQ+VaaetZ/20Tu9e3bcCWBG3c8kEg/5a68GMJ28k1tNEPxxyjic0X2aKn9cdwqSECVVLLIi4Vh0Ix4eH6V6WaG1mdpkaISnJkL7oyfn8v2A9aUJ7y5ZhnbH9APmep/YD3zXo8g58sVFW8QeBlShR1gn2+dFeUVZBeIurQ4OceGPSuU1icwyrFgCJ87Mfykc49sZ9se1OjVuwsyGXSrIEVfS6paDOabyWFtI5eRC7E5y0jHHtk8fFOKK6pRUu6NcLJQ+69EHrmj3d5plxZ2V0GSZcd3csW2EEEMHwW4I6HNTcZYxoZQN5A37TkA+OK7RWEalGTkjbZkzsgoS8nsg/wWryaw99cR2UkUQItYjO47vPUn6PzEePh0qTtLmeR5Ibu1eCSPHIO6Nwf8LePyBTjFdHHSsY08j2mZ25Xix1KK6LS/D/AKNbgEXZY/lMJA9wef3FWO3/AIMZ/wDiP2qvzRtJcwbBk4ZQD0ycdasY6DHTFVnKjrNtft8Fr4A90t/zzH+latLpqGFYhLCTkLnDAnrg1N23aPT5kJkaWBh1SaMgj5GQfgmqrRWBPlzi1jT5nVEuU3NgAHIyfLn3p8Dms+iYw3MM6xxyCPJ7uRcgt4H3GPX79J5e1KrnvrGXoOYXVufHhtv9aAslFNLG+hvoy8DEgcEEEEe+aKAd0UUUAUUUUByqn29tsWdtelVxFKEkJ6hXwB8btv3q20he20N3ayQXC745AVZfMHitlU3CakjTkUq+qVb8zG7MMtsiyfxF4fPi3j+tLeFE9u1rqF5BISZI5dj5XbuIUYYDyI2ny96PCqzlxUb5JPfUqU4yjJqS0xKdzGgkAzsZSeM8ZGf0zTw8cGmVyC8RiT88n0r8+PwMn4p6xyxNWz+mebwZ77bI7O/t/wAhRRQPOrMyPXVgcAEkgADJJOAKa2GoWWpMq2Oo6W7u21Elv442c5xgLy2fjms67ddqnv55NN09ytnG22R1P8Uj/L+9QfZXTBrOtW9pLnuiS8uP8I5/fH3qHvz5ynyVFow+CVxp8bK9N69EbRDIs0ayIcqwyDnP6+I9a9iuAAAALtAHAHgKGIUEnOBzwM/pUsnqO5Faa5p6gu76BbyxpcSSzHbHBgE4J5PI4+f0qWtbuG7DtbsWCNtbKkYPzUJd6e3cLcRBZMszz4OcEABfgDd08696VfR2iukisVb696888cYqqW6ds5p72z6Fw3G+z48Yvv5k/QfU4FNbTUbW7kMcMn94Bkowwcef3pfTNYso9QPCzyAMohY7CeRkqD+b/r1rA7yzaFplpJp8U8qd+8o3kygHafIDoAP1606m7P6bNL3jW7KwGP7uaRB9lIFK2GqWV6dtvMC46oylW+x6+44qQoBG3tYbZSsESRqTkhRjNFLUUAUUUUAUVCazrcun3Ihis+8BXPePJsXPkODmo8dp7wyAtYwBBgHFwST6j6aAtdcPSqz/AOJ5Fdi1nujJAXbJyPPOR+1PbbtJayyrHLFLCWwA7bSuT05ByPkCgGnans5/am26tO7S8QbTkcSoOik+mSQfDnzqgShoGkSdWjeLiRXGCp9a2LOec1Da92bsNaj/AOIj2zDGJk4bjnB8xnwPFceRiRuafZkfmYMb/qXf5M2gj6SuCHxgA/yg0tUvqPZ3UbIM4j/EqOS0I5/5ev71XjdPGWWW2kLK20iIhsH1BIINWijIwsWuNcZJIpeTiZTsbnH+fgOqgO3GoSaf2duGgYrLKREGB5UE8keuM1LPexxsBKksan+dwNo9yCcfNe7y0gvIWt7uFJomPKOMg4rqdsMmqSpkmaqF9nuhO6PRPZk3Zfsrca7J3rM0Fkpw0u3knyXz9+laZo/Z/TdF3GxtwsrLtaVjliPfy9vKpGKKOCFIolSKNBhVUBVUU60PSr3Wj+Kt/ptGH0O2QuOOT4sf0HvXNXTTipOXVknkZmVxKTjXtR9F5+/80NwCTgAk+Q5q0aJol5aRDUJLQS3OD3Vu7BTGMH6ueN3hjIwCeakuzei2Vsv4gSfirhSVaRhgRsOCAp6H35qxBAOlceXnO1ckOxL8L4MsZ+Jd1l8fuZlrNrf3lyyT3EsThsSRzW5Ctk8YIwCPDAyPPmmK6QUkjkluYSiMTIjrkOPLqP1/WtaMYYYPI9abnTbJpu+aztzMCD3hiXdkdOcZqOJ8rel9n/xNsk6XKwq4yixwjgDzJ/0pM9g7aNgYDbAb95H4bbznk/SwGfirkqhRgV2gKta9n7xb2JpzB3MbB9yuWORg4AIH3z4VaFz412igCiiigCiiigI7WrE31k6Rgd8v1REnA3Y6H0PQ1neq/wBrwsZLVo4o0GZInTMi+fjjj39vXVT0qO1qxN9ZlUx3yfVFnj6vLPgCOPmgM207V8hY71syE/TKq4Xp488ftUsWiYFXZSp4IJHNML3s5OZfo03ULdcncURHQ5xyV3E/b1qHm0eaF9ptY5QTgOkQ5PqOo/37UBbrO8vLGFobCWOGN23FTEDtJ6lemD75GfDmlV1TUlVFW+mIUY/LGS3qcrVS/C6hEgthMYI/DdcKAB04wd2PQfpVo0HRpr23tgz9/aE5lndt3eqDyB1zk8eWM856gIv2xvBdT2puoFe227s2bcnGeTuwQQf5QOh54pxJrEWsW8E0mm2N1GwDpIJTyD0KnbwPmpm67HaXcsCwkVV/KgKsF9tyk+Fdi7KWpO67nnmYfk2O0QX4U8+HXNeNJ9zxpPuQP4PszMzNc2d7auf5UlkZfLjYx49wKSg7P6QZ0t9O1S5jjdjsjlhLhPRWIGB6EmnkvYqd9UWZZIe7wC1xuZZcr0BQDa3GeSfL6asmnaFY2HdNFGXljBxNKxdySOTk+fp7dKyqbpe6+hosxKLFyzgmvYhI+yumaeBNqk0l3G0ioFlAEYLHAyo68kDnI6ceNWFiEdLdkRLd12oVGMenp6Utd2yXVtJbyj6JFKnH9K8WglkskjuW/wCIVdruviw43Dyz1rKdkpvcntmdVNdMeWtaRHsHhvDHCypdKu9dx4uUGAQ3qOOfDIPQkVK203fRh8Fc8FWHKnxBpG7tjcQqocLPEweOTHRwDzjy5wR5E15R5J4N0ZCXC/Sy9QCOo9j5+VYG0fUV5TIXLAAnriu7hQHaKKKAKKKKAKKKKAKKKKAK4Rmu0UBzaPKmN3pFjdzLLPCS6/zJIyZ98EZ+c0/ooBpbabZW0YSG2jUAY5GT9zzTlVCjAr1RQBRRRQBRRRQAabxxMly7qR3bgEqB/MOM/bA+KcVygEioSVpS4VduDnpx4/vURddodNgAktZYrud9oVIJlYkHnPB4HXn9+KZdq7hpbuOycN3SoJSMfSxJwM+2Dwf6VDKoUfSAB14GKAkr3XLy7kcQM1vBjaAMbyfE7vAeWMevlXdD1+S3uri11O5nmjVEeOV4c7clgQWVQD0B8+Tmo2jpQF+hlWaNZI2V43AZWU5DA9CDSlQXY+cTaUQu7Ec0iAMCMYbyI6ZzjzGKnaAKKKKAKKKKAKKKKAKKKKAKKKKAKKKKAKKKKAKKKKAK4eldooCla87f25cLLhche64/MgUc+uGLD/vTKrXr2krqKQvGwjnt3Lox6EEEFT6Hg+4FQkGhXlzbs5nhgbnaFBkz75xQEfR415Vsx7yMcA4BzUxpGhR38MV7cXM3dSAMtuuAuPU4znnnBA/qA57HQ3IS7uJjiCWQCBCCOFGC3yenmFB8asdeURUAVAAAMACvV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2" name="AutoShape 4" descr="data:image/jpeg;base64,/9j/4AAQSkZJRgABAQAAAQABAAD/2wBDAAkGBwgHBgkIBwgKCgkLDRYPDQwMDRsUFRAWIB0iIiAdHx8kKDQsJCYxJx8fLT0tMTU3Ojo6Iys/RD84QzQ5Ojf/2wBDAQoKCg0MDRoPDxo3JR8lNzc3Nzc3Nzc3Nzc3Nzc3Nzc3Nzc3Nzc3Nzc3Nzc3Nzc3Nzc3Nzc3Nzc3Nzc3Nzc3Nzf/wAARCACOALcDASIAAhEBAxEB/8QAGwAAAQUBAQAAAAAAAAAAAAAAAAMEBQYHAQL/xAA+EAACAQMDAQcCBAMGBAcAAAABAgMABBEFEiExBhNBUWFxgSKRFDKhsTNCwRUjUsLR8CSS4fEWJTRDYnKC/8QAGwEBAAIDAQEAAAAAAAAAAAAAAAUGAgMEAQf/xAAvEQACAgIABAUBBwUAAAAAAAAAAQIDBBEFEiExE0FRcbEiFDJhwdHh8AZCgZGh/9oADAMBAAIRAxEAPwDcaKKKAKCcdaKY61emw06W4QKXUqqhjgZZgoz8mgHuRTPU9Qg0+1aaZ1AUcKWALHwAz41U59U1SfP/AJg8SnqIYkHHuVJH3zTLuYjO07IrTt+aVhlj7nr0oC0W3aOAqTdRPEwzwo7wY9wAf0p0df01SQZ2yPKJz/SqiaQvLqK0j3ycseFRfzMfID/Y9q8b0ts8bSW32L1baxYXUwhhn/vD0VkZc+2RSt1qFpaJvubiKIHpvbGfbzrLBql0L5JF2xM6Mq4yWj4JJBzgEjjIGfI+bc2xE7yBwTI252Ybmbz+rqfn9uK210W31eJQk+uu+iHyuNU0y5V1+DSZO1ejK+z8UWPPKxsR98UgO2GkMRmWZcgnJgbj9Kzl12MEWSaSTyTYNoPTORwOPU+9ENvbzxZkSRvBkmctgjwIztNa68XKnd4XNFNd11bOOfG7Ix59dPb90afZ9qNDu0DRanbc/wCN9vOcY5xUsZEVSxYBQMk+GKxm5ZGO19vcREIE29WPkPHggD3NO4L+7W1SG3uZktj/AOypIUgj8pHl6ZFaMnIroudfdLpvy2dlHFlJJ2R1s01td01SB+JDAgEMisy4PQ5Ax407t7u3uU328ySKDglTnB8j5Gs4tL9bk7XUJN5E5B8cg/8AY0+SSZGBhnmiK5/huRW2E4zW4vZLQnGceaL2jQK5kVnV7r9zalEn7RNakjKo/cZYf/pCaTPaWJ/4msSu58RI6/ouB+lZGZpCSK+dpzg4Neqz7RNZS1mnNl/eEr9asGClvAkkdeuT18/Cpi07RardP3cWm2zy/wCGOdmA48SVGKAtNFeYyxjUyAB8DcFOQD44r1QBRRRQAeKh9a1d7CaOGGIM7oWLMcBRnHyev++KeXeo2ttGzTSqCB+Qcsfgc1UL68N/cm4ePuhgKqkgkKCeuOM8mgHkmu6g6OFkjQsMBlj5U48Mn/Wo68lnvnja8mebuyGUMcLkZ52jAz70wv7i9j4tLYSoV/iqQdpz02dT96rYkPfNNI04kJyzyhgfTGeg9BQE/q9ldX0Zhjlg/Cum2SKRc7+fE4OR04/2Pek2UtksgmnEgfGyMZxGAPDJ5+APaoU3t26jZeyAAchcH9SCaQKKxyVyT1ZuSfk07An59YtthFq3fSn8igEKecElsYwOvHxUWofc0ksjSTOcszePoB0A9P8AXNcijVV6DcRyfGvf2FQWXkuyTjHsVvNzJXScY/dE5QQyS5/hnJHmviP6/FLCZJEc27LKVHG0+Ph6Ui8qqCdsjYPOxCxX3AFdgcpMAynfLwS3BxyVAHsDU5wK+6teHJag/N/j06EPk1KUebzQOStyzNsVREu73yfH0/rS1ujRp9edxYkgnp6V6aON3DsiMy9CygkVyWJZgA7MADnhiKnacHwsmzIfVy7exxyvjOEa+y8xrLtSTfDMru53xoADgn6d3H8o5PPrzXmTiMwxxySFUye7YAgdOuR1+KVW07pB3TbmDHlsDKlicdMcZJH/AFNLxR7A5JyWJPtx0qNu4ZZk5SU48sF16er/ADOp5NdcNxe2hhbySlkSWB41G5RlSpO3GGxkkdcdfAEU/tYJr69hjae6e5JAQIQFZRz44AbGSTnJ5x0wG+4vdz8Y7vag+RuJ/Ufalo2aKSOSNikkbBlYeBByKhMu9Y+ZKMOy6P8AUlcPMlS1LXR90X637K28tsRqLyPK4yRFIUWP0BXBPufsOlKRdktPj6PdNnn65d37inugarHqtisykCUfTImfyt/pUmOlSEZKS2izxkpRUkRUHZ7S4ySbXvS3J7+RpefQMTj4qRgtobeMR28SRIOiooA+wpWivTIKKKKAKKKKArd/2dYzPNZSqA2WaJxgbiSSwYdOT0x9qpuu6DNFdO1xM0W/p+IQyR9P5WyAPbrWrVxlDdRmgMVFpLbzqts0K5IJlhnRcH1yRkemDmrdpdnLqRWFLmHeqBmZgWDA9SAD/Xxq9d2v+FftXFhjV2dY1Dt1YAZNAUy67HvcTnvI7aTCcT4MbZ8uASB8mqfe6bPYX/cyOxQbm2yKRIvIwDxgjrhh1x49a2bxrNu29+s3aM2YH/p7dSGx1LElh8DZ/wAwrmy5SjTJo5M6bhjyaIQVwnHOeleWfEixBcu3ODxgAjJP3FeZY5WcxFdySKfqAIwMgHPwT5dDUZRw/Ivhzxj9O9FUcop6bFrMEQbyCDIxfB9en6YpUgFtxHI6HyrvHh/2or6NTTGuuMF2RC2WSlNyADJrzNLHBC8szokScs7nAA9TXocmmj6fFcXYnuS03d/wo2A7uM+ePFvU/GOc5TbS6HtUYN/W9I8S6taQwJcy98lu7hBI8LBck4HhkDJHNPvGoPtw5XstqGU3FlVQM+JdR+mamwCqgHwHJrXCUudwl6I3W1w8GNkVrba/1r9RN4Edw/1K+MZU9R6joaTnbuMbwxU+IUnHvjp79KS1rUDptj3iRGa4kYR28I6vI35R7cEn0FJ6fa6jbTxvd3rXKSRnvlYACN+MbAB06jnPQVwZ2BjZTcXH6vVG6h2RrVkpdPJPz130WXsZeJZ64iMxCXad16Mw5X/MB/8AbFaUvSsXnkljuWaMkPGqzREDlXViRjPHUCrvZ6zfR3EBlumeEyDve8RThMHptA8cVAV1Sx5Sok98r+epbuEXeJj+35lyopOGaOeMPE4dD0IpStxKhRRRQBRRRQBRRRQBRRRQHDWZdsLfvdfuixdHDK0brwR9Kj5HHQ+VaaetZ/20Tu9e3bcCWBG3c8kEg/5a68GMJ28k1tNEPxxyjic0X2aKn9cdwqSECVVLLIi4Vh0Ix4eH6V6WaG1mdpkaISnJkL7oyfn8v2A9aUJ7y5ZhnbH9APmep/YD3zXo8g58sVFW8QeBlShR1gn2+dFeUVZBeIurQ4OceGPSuU1icwyrFgCJ87Mfykc49sZ9se1OjVuwsyGXSrIEVfS6paDOabyWFtI5eRC7E5y0jHHtk8fFOKK6pRUu6NcLJQ+69EHrmj3d5plxZ2V0GSZcd3csW2EEEMHwW4I6HNTcZYxoZQN5A37TkA+OK7RWEalGTkjbZkzsgoS8nsg/wWryaw99cR2UkUQItYjO47vPUn6PzEePh0qTtLmeR5Ibu1eCSPHIO6Nwf8LePyBTjFdHHSsY08j2mZ25Xix1KK6LS/D/AKNbgEXZY/lMJA9wef3FWO3/AIMZ/wDiP2qvzRtJcwbBk4ZQD0ycdasY6DHTFVnKjrNtft8Fr4A90t/zzH+latLpqGFYhLCTkLnDAnrg1N23aPT5kJkaWBh1SaMgj5GQfgmqrRWBPlzi1jT5nVEuU3NgAHIyfLn3p8Dms+iYw3MM6xxyCPJ7uRcgt4H3GPX79J5e1KrnvrGXoOYXVufHhtv9aAslFNLG+hvoy8DEgcEEEEe+aKAd0UUUAUUUUByqn29tsWdtelVxFKEkJ6hXwB8btv3q20he20N3ayQXC745AVZfMHitlU3CakjTkUq+qVb8zG7MMtsiyfxF4fPi3j+tLeFE9u1rqF5BISZI5dj5XbuIUYYDyI2ny96PCqzlxUb5JPfUqU4yjJqS0xKdzGgkAzsZSeM8ZGf0zTw8cGmVyC8RiT88n0r8+PwMn4p6xyxNWz+mebwZ77bI7O/t/wAhRRQPOrMyPXVgcAEkgADJJOAKa2GoWWpMq2Oo6W7u21Elv442c5xgLy2fjms67ddqnv55NN09ytnG22R1P8Uj/L+9QfZXTBrOtW9pLnuiS8uP8I5/fH3qHvz5ynyVFow+CVxp8bK9N69EbRDIs0ayIcqwyDnP6+I9a9iuAAAALtAHAHgKGIUEnOBzwM/pUsnqO5Faa5p6gu76BbyxpcSSzHbHBgE4J5PI4+f0qWtbuG7DtbsWCNtbKkYPzUJd6e3cLcRBZMszz4OcEABfgDd08696VfR2iukisVb696888cYqqW6ds5p72z6Fw3G+z48Yvv5k/QfU4FNbTUbW7kMcMn94Bkowwcef3pfTNYso9QPCzyAMohY7CeRkqD+b/r1rA7yzaFplpJp8U8qd+8o3kygHafIDoAP1606m7P6bNL3jW7KwGP7uaRB9lIFK2GqWV6dtvMC46oylW+x6+44qQoBG3tYbZSsESRqTkhRjNFLUUAUUUUAUVCazrcun3Ihis+8BXPePJsXPkODmo8dp7wyAtYwBBgHFwST6j6aAtdcPSqz/AOJ5Fdi1nujJAXbJyPPOR+1PbbtJayyrHLFLCWwA7bSuT05ByPkCgGnans5/am26tO7S8QbTkcSoOik+mSQfDnzqgShoGkSdWjeLiRXGCp9a2LOec1Da92bsNaj/AOIj2zDGJk4bjnB8xnwPFceRiRuafZkfmYMb/qXf5M2gj6SuCHxgA/yg0tUvqPZ3UbIM4j/EqOS0I5/5ev71XjdPGWWW2kLK20iIhsH1BIINWijIwsWuNcZJIpeTiZTsbnH+fgOqgO3GoSaf2duGgYrLKREGB5UE8keuM1LPexxsBKksan+dwNo9yCcfNe7y0gvIWt7uFJomPKOMg4rqdsMmqSpkmaqF9nuhO6PRPZk3Zfsrca7J3rM0Fkpw0u3knyXz9+laZo/Z/TdF3GxtwsrLtaVjliPfy9vKpGKKOCFIolSKNBhVUBVUU60PSr3Wj+Kt/ptGH0O2QuOOT4sf0HvXNXTTipOXVknkZmVxKTjXtR9F5+/80NwCTgAk+Q5q0aJol5aRDUJLQS3OD3Vu7BTGMH6ueN3hjIwCeakuzei2Vsv4gSfirhSVaRhgRsOCAp6H35qxBAOlceXnO1ckOxL8L4MsZ+Jd1l8fuZlrNrf3lyyT3EsThsSRzW5Ctk8YIwCPDAyPPmmK6QUkjkluYSiMTIjrkOPLqP1/WtaMYYYPI9abnTbJpu+aztzMCD3hiXdkdOcZqOJ8rel9n/xNsk6XKwq4yixwjgDzJ/0pM9g7aNgYDbAb95H4bbznk/SwGfirkqhRgV2gKta9n7xb2JpzB3MbB9yuWORg4AIH3z4VaFz412igCiiigCiiigI7WrE31k6Rgd8v1REnA3Y6H0PQ1neq/wBrwsZLVo4o0GZInTMi+fjjj39vXVT0qO1qxN9ZlUx3yfVFnj6vLPgCOPmgM207V8hY71syE/TKq4Xp488ftUsWiYFXZSp4IJHNML3s5OZfo03ULdcncURHQ5xyV3E/b1qHm0eaF9ptY5QTgOkQ5PqOo/37UBbrO8vLGFobCWOGN23FTEDtJ6lemD75GfDmlV1TUlVFW+mIUY/LGS3qcrVS/C6hEgthMYI/DdcKAB04wd2PQfpVo0HRpr23tgz9/aE5lndt3eqDyB1zk8eWM856gIv2xvBdT2puoFe227s2bcnGeTuwQQf5QOh54pxJrEWsW8E0mm2N1GwDpIJTyD0KnbwPmpm67HaXcsCwkVV/KgKsF9tyk+Fdi7KWpO67nnmYfk2O0QX4U8+HXNeNJ9zxpPuQP4PszMzNc2d7auf5UlkZfLjYx49wKSg7P6QZ0t9O1S5jjdjsjlhLhPRWIGB6EmnkvYqd9UWZZIe7wC1xuZZcr0BQDa3GeSfL6asmnaFY2HdNFGXljBxNKxdySOTk+fp7dKyqbpe6+hosxKLFyzgmvYhI+yumaeBNqk0l3G0ioFlAEYLHAyo68kDnI6ceNWFiEdLdkRLd12oVGMenp6Utd2yXVtJbyj6JFKnH9K8WglkskjuW/wCIVdruviw43Dyz1rKdkpvcntmdVNdMeWtaRHsHhvDHCypdKu9dx4uUGAQ3qOOfDIPQkVK203fRh8Fc8FWHKnxBpG7tjcQqocLPEweOTHRwDzjy5wR5E15R5J4N0ZCXC/Sy9QCOo9j5+VYG0fUV5TIXLAAnriu7hQHaKKKAKKKKAKKKKAKKKKAK4Rmu0UBzaPKmN3pFjdzLLPCS6/zJIyZ98EZ+c0/ooBpbabZW0YSG2jUAY5GT9zzTlVCjAr1RQBRRRQBRRRQAabxxMly7qR3bgEqB/MOM/bA+KcVygEioSVpS4VduDnpx4/vURddodNgAktZYrud9oVIJlYkHnPB4HXn9+KZdq7hpbuOycN3SoJSMfSxJwM+2Dwf6VDKoUfSAB14GKAkr3XLy7kcQM1vBjaAMbyfE7vAeWMevlXdD1+S3uri11O5nmjVEeOV4c7clgQWVQD0B8+Tmo2jpQF+hlWaNZI2V43AZWU5DA9CDSlQXY+cTaUQu7Ec0iAMCMYbyI6ZzjzGKnaAKKKKAKKKKAKKKKAKKKKAKKKKAKKKKAKKKKAKKKKAK4eldooCla87f25cLLhche64/MgUc+uGLD/vTKrXr2krqKQvGwjnt3Lox6EEEFT6Hg+4FQkGhXlzbs5nhgbnaFBkz75xQEfR415Vsx7yMcA4BzUxpGhR38MV7cXM3dSAMtuuAuPU4znnnBA/qA57HQ3IS7uJjiCWQCBCCOFGC3yenmFB8asdeURUAVAAAMACvV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7414" name="Picture 6" descr="http://cleanworld.blogspot.es/img/aire.jpg">
            <a:hlinkClick r:id="rId2" action="ppaction://hlinkfile"/>
          </p:cNvPr>
          <p:cNvPicPr>
            <a:picLocks noChangeAspect="1" noChangeArrowheads="1"/>
          </p:cNvPicPr>
          <p:nvPr/>
        </p:nvPicPr>
        <p:blipFill>
          <a:blip r:embed="rId3" cstate="print"/>
          <a:srcRect/>
          <a:stretch>
            <a:fillRect/>
          </a:stretch>
        </p:blipFill>
        <p:spPr bwMode="auto">
          <a:xfrm>
            <a:off x="6516216" y="4797152"/>
            <a:ext cx="1998512" cy="1549866"/>
          </a:xfrm>
          <a:prstGeom prst="rect">
            <a:avLst/>
          </a:prstGeom>
          <a:noFill/>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66053"/>
            <a:ext cx="8583613" cy="50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3" name="2 Marcador de contenido"/>
          <p:cNvSpPr>
            <a:spLocks noGrp="1"/>
          </p:cNvSpPr>
          <p:nvPr>
            <p:ph idx="4294967295"/>
          </p:nvPr>
        </p:nvSpPr>
        <p:spPr>
          <a:xfrm>
            <a:off x="611560" y="1616606"/>
            <a:ext cx="7890453" cy="4389437"/>
          </a:xfrm>
        </p:spPr>
        <p:txBody>
          <a:bodyPr>
            <a:normAutofit/>
          </a:bodyPr>
          <a:lstStyle/>
          <a:p>
            <a:pPr algn="just">
              <a:buNone/>
            </a:pPr>
            <a:r>
              <a:rPr lang="es-ES" dirty="0" smtClean="0"/>
              <a:t>	</a:t>
            </a:r>
          </a:p>
          <a:p>
            <a:pPr algn="just">
              <a:buNone/>
            </a:pPr>
            <a:endParaRPr lang="es-ES" b="1" dirty="0" smtClean="0"/>
          </a:p>
          <a:p>
            <a:pPr marL="68580" indent="0">
              <a:buNone/>
            </a:pPr>
            <a:r>
              <a:rPr lang="es-ES" b="1" dirty="0"/>
              <a:t>Llevar a las mascotas  con arnés</a:t>
            </a:r>
            <a:r>
              <a:rPr lang="es-ES" b="1" dirty="0" smtClean="0"/>
              <a:t>,</a:t>
            </a:r>
          </a:p>
          <a:p>
            <a:pPr marL="68580" indent="0">
              <a:buNone/>
            </a:pPr>
            <a:endParaRPr lang="es-ES" b="1" dirty="0" smtClean="0"/>
          </a:p>
          <a:p>
            <a:pPr marL="68580" indent="0">
              <a:buNone/>
            </a:pPr>
            <a:endParaRPr lang="es-ES" b="1" dirty="0"/>
          </a:p>
          <a:p>
            <a:pPr marL="68580" indent="0">
              <a:buNone/>
            </a:pPr>
            <a:r>
              <a:rPr lang="es-ES" b="1" dirty="0" smtClean="0"/>
              <a:t>  </a:t>
            </a:r>
          </a:p>
          <a:p>
            <a:pPr lvl="1" algn="just"/>
            <a:r>
              <a:rPr lang="es-ES" sz="1800" dirty="0" smtClean="0"/>
              <a:t>Para </a:t>
            </a:r>
            <a:r>
              <a:rPr lang="es-ES" sz="1800" dirty="0"/>
              <a:t>evitar  peleas entre animales que se encuentran en el caminar </a:t>
            </a:r>
          </a:p>
          <a:p>
            <a:pPr lvl="1" algn="just"/>
            <a:r>
              <a:rPr lang="es-ES" sz="1800" dirty="0"/>
              <a:t>Para evitar que deambulen por espacios  verdes  y rompan la vegetación del paseo ecológico</a:t>
            </a:r>
          </a:p>
          <a:p>
            <a:pPr algn="just">
              <a:buNone/>
            </a:pPr>
            <a:endParaRPr lang="es-ES" b="1" dirty="0"/>
          </a:p>
          <a:p>
            <a:pPr algn="just">
              <a:buNone/>
            </a:pPr>
            <a:endParaRPr lang="es-ES" dirty="0"/>
          </a:p>
          <a:p>
            <a:pPr algn="just">
              <a:buNone/>
            </a:pPr>
            <a:endParaRPr lang="es-EC" dirty="0"/>
          </a:p>
        </p:txBody>
      </p:sp>
      <p:sp>
        <p:nvSpPr>
          <p:cNvPr id="6" name="5 Rectángulo"/>
          <p:cNvSpPr/>
          <p:nvPr/>
        </p:nvSpPr>
        <p:spPr>
          <a:xfrm>
            <a:off x="1477416" y="908720"/>
            <a:ext cx="5955476" cy="1323439"/>
          </a:xfrm>
          <a:prstGeom prst="rect">
            <a:avLst/>
          </a:prstGeom>
          <a:noFill/>
        </p:spPr>
        <p:txBody>
          <a:bodyPr wrap="none" lIns="91440" tIns="45720" rIns="91440" bIns="45720">
            <a:spAutoFit/>
          </a:bodyPr>
          <a:lstStyle/>
          <a:p>
            <a:pPr algn="ctr"/>
            <a:r>
              <a:rPr lang="es-ES" sz="4000" b="1" dirty="0" smtClean="0">
                <a:ln w="1905"/>
                <a:solidFill>
                  <a:schemeClr val="accent3">
                    <a:lumMod val="75000"/>
                  </a:schemeClr>
                </a:solidFill>
                <a:effectLst>
                  <a:innerShdw blurRad="69850" dist="43180" dir="5400000">
                    <a:srgbClr val="000000">
                      <a:alpha val="65000"/>
                    </a:srgbClr>
                  </a:innerShdw>
                </a:effectLst>
              </a:rPr>
              <a:t>Aplicación de Buenas  </a:t>
            </a:r>
          </a:p>
          <a:p>
            <a:pPr algn="ctr"/>
            <a:r>
              <a:rPr lang="es-ES" sz="4000" b="1" dirty="0" smtClean="0">
                <a:ln w="1905"/>
                <a:solidFill>
                  <a:schemeClr val="accent3">
                    <a:lumMod val="75000"/>
                  </a:schemeClr>
                </a:solidFill>
                <a:effectLst>
                  <a:innerShdw blurRad="69850" dist="43180" dir="5400000">
                    <a:srgbClr val="000000">
                      <a:alpha val="65000"/>
                    </a:srgbClr>
                  </a:innerShdw>
                </a:effectLst>
              </a:rPr>
              <a:t>prácticas ambientales</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232159"/>
            <a:ext cx="2561861" cy="192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82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
        <p:nvSpPr>
          <p:cNvPr id="3" name="2 Marcador de contenido"/>
          <p:cNvSpPr>
            <a:spLocks noGrp="1"/>
          </p:cNvSpPr>
          <p:nvPr>
            <p:ph sz="quarter" idx="13"/>
          </p:nvPr>
        </p:nvSpPr>
        <p:spPr/>
        <p:txBody>
          <a:bodyPr>
            <a:normAutofit fontScale="25000" lnSpcReduction="20000"/>
          </a:bodyPr>
          <a:lstStyle/>
          <a:p>
            <a:pPr algn="just">
              <a:buNone/>
            </a:pPr>
            <a:r>
              <a:rPr lang="es-ES" dirty="0" smtClean="0"/>
              <a:t>	</a:t>
            </a:r>
          </a:p>
          <a:p>
            <a:pPr marL="68580" indent="0" algn="just">
              <a:buNone/>
            </a:pPr>
            <a:r>
              <a:rPr lang="es-ES" sz="5100" b="1" dirty="0" smtClean="0"/>
              <a:t>Contribuir </a:t>
            </a:r>
            <a:r>
              <a:rPr lang="es-ES" sz="5100" b="1" dirty="0"/>
              <a:t>al mantenimiento de </a:t>
            </a:r>
            <a:endParaRPr lang="es-ES" sz="5100" b="1" dirty="0" smtClean="0"/>
          </a:p>
          <a:p>
            <a:pPr marL="68580" indent="0" algn="just">
              <a:buNone/>
            </a:pPr>
            <a:r>
              <a:rPr lang="es-ES" sz="5100" b="1" dirty="0" smtClean="0"/>
              <a:t>la </a:t>
            </a:r>
            <a:r>
              <a:rPr lang="es-ES" sz="5100" b="1" dirty="0"/>
              <a:t>infraestructura del paseo </a:t>
            </a:r>
            <a:r>
              <a:rPr lang="es-ES" sz="5100" b="1" dirty="0" smtClean="0"/>
              <a:t>ecológico</a:t>
            </a:r>
          </a:p>
          <a:p>
            <a:pPr algn="just"/>
            <a:endParaRPr lang="es-ES" sz="2900" b="1" dirty="0"/>
          </a:p>
          <a:p>
            <a:pPr algn="just"/>
            <a:endParaRPr lang="es-ES" sz="5900" b="1" dirty="0" smtClean="0"/>
          </a:p>
          <a:p>
            <a:pPr lvl="0" algn="just"/>
            <a:r>
              <a:rPr lang="es-ES" sz="5900" dirty="0" smtClean="0"/>
              <a:t>No </a:t>
            </a:r>
            <a:r>
              <a:rPr lang="es-ES" sz="5900" dirty="0"/>
              <a:t>pintar, rayar, romper, golpear la señalética al interior del paseo </a:t>
            </a:r>
            <a:r>
              <a:rPr lang="es-ES" sz="5900" dirty="0" smtClean="0"/>
              <a:t>ecológico</a:t>
            </a:r>
          </a:p>
          <a:p>
            <a:pPr lvl="0" algn="just"/>
            <a:endParaRPr lang="es-ES" sz="5900" dirty="0"/>
          </a:p>
          <a:p>
            <a:pPr lvl="0" algn="just"/>
            <a:r>
              <a:rPr lang="es-ES" sz="5900" dirty="0"/>
              <a:t>No pintar, rayar, romper, golpear los basureros que existen al interior del paseo ecológico</a:t>
            </a:r>
          </a:p>
          <a:p>
            <a:pPr marL="68580" indent="0">
              <a:buNone/>
            </a:pPr>
            <a:endParaRPr lang="es-ES" sz="5900" b="1" dirty="0"/>
          </a:p>
          <a:p>
            <a:pPr marL="68580" indent="0">
              <a:buNone/>
            </a:pPr>
            <a:r>
              <a:rPr lang="es-ES" sz="5900" b="1" dirty="0" smtClean="0"/>
              <a:t>  </a:t>
            </a:r>
            <a:endParaRPr lang="es-ES" sz="5900" dirty="0"/>
          </a:p>
          <a:p>
            <a:pPr algn="just">
              <a:buNone/>
            </a:pPr>
            <a:endParaRPr lang="es-EC" dirty="0"/>
          </a:p>
        </p:txBody>
      </p:sp>
      <p:sp>
        <p:nvSpPr>
          <p:cNvPr id="6" name="5 Rectángulo"/>
          <p:cNvSpPr/>
          <p:nvPr/>
        </p:nvSpPr>
        <p:spPr>
          <a:xfrm>
            <a:off x="1477416" y="908720"/>
            <a:ext cx="5955476" cy="1323439"/>
          </a:xfrm>
          <a:prstGeom prst="rect">
            <a:avLst/>
          </a:prstGeom>
          <a:noFill/>
        </p:spPr>
        <p:txBody>
          <a:bodyPr wrap="none" lIns="91440" tIns="45720" rIns="91440" bIns="45720">
            <a:spAutoFit/>
          </a:bodyPr>
          <a:lstStyle/>
          <a:p>
            <a:pPr algn="ctr"/>
            <a:r>
              <a:rPr lang="es-ES" sz="4000" b="1" dirty="0" smtClean="0">
                <a:ln w="1905"/>
                <a:solidFill>
                  <a:schemeClr val="accent3">
                    <a:lumMod val="75000"/>
                  </a:schemeClr>
                </a:solidFill>
                <a:effectLst>
                  <a:innerShdw blurRad="69850" dist="43180" dir="5400000">
                    <a:srgbClr val="000000">
                      <a:alpha val="65000"/>
                    </a:srgbClr>
                  </a:innerShdw>
                </a:effectLst>
              </a:rPr>
              <a:t>Aplicación de Buenas  </a:t>
            </a:r>
          </a:p>
          <a:p>
            <a:pPr algn="ctr"/>
            <a:r>
              <a:rPr lang="es-ES" sz="4000" b="1" dirty="0" smtClean="0">
                <a:ln w="1905"/>
                <a:solidFill>
                  <a:schemeClr val="accent3">
                    <a:lumMod val="75000"/>
                  </a:schemeClr>
                </a:solidFill>
                <a:effectLst>
                  <a:innerShdw blurRad="69850" dist="43180" dir="5400000">
                    <a:srgbClr val="000000">
                      <a:alpha val="65000"/>
                    </a:srgbClr>
                  </a:innerShdw>
                </a:effectLst>
              </a:rPr>
              <a:t>prácticas ambientales</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11266" name="Picture 2" descr="D:\FOTOS PARQUE EL SUEÑO\DSC08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545" y="2348880"/>
            <a:ext cx="336037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42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
        <p:nvSpPr>
          <p:cNvPr id="3" name="2 Marcador de contenido"/>
          <p:cNvSpPr>
            <a:spLocks noGrp="1"/>
          </p:cNvSpPr>
          <p:nvPr>
            <p:ph idx="4294967295"/>
          </p:nvPr>
        </p:nvSpPr>
        <p:spPr>
          <a:xfrm>
            <a:off x="611560" y="1616606"/>
            <a:ext cx="7890453" cy="4389437"/>
          </a:xfrm>
        </p:spPr>
        <p:txBody>
          <a:bodyPr>
            <a:normAutofit/>
          </a:bodyPr>
          <a:lstStyle/>
          <a:p>
            <a:pPr algn="just">
              <a:buNone/>
            </a:pPr>
            <a:r>
              <a:rPr lang="es-ES" dirty="0" smtClean="0"/>
              <a:t>	</a:t>
            </a:r>
          </a:p>
          <a:p>
            <a:pPr marL="68580" indent="0">
              <a:buNone/>
            </a:pPr>
            <a:r>
              <a:rPr lang="es-ES" b="1" dirty="0" smtClean="0"/>
              <a:t>Socialización a visitantes</a:t>
            </a:r>
            <a:endParaRPr lang="es-ES" b="1" dirty="0"/>
          </a:p>
          <a:p>
            <a:pPr marL="68580" indent="0">
              <a:buNone/>
            </a:pPr>
            <a:r>
              <a:rPr lang="es-ES" b="1" dirty="0" smtClean="0"/>
              <a:t>  </a:t>
            </a:r>
            <a:endParaRPr lang="es-ES" b="1" dirty="0"/>
          </a:p>
          <a:p>
            <a:pPr algn="just">
              <a:buNone/>
            </a:pPr>
            <a:endParaRPr lang="es-ES" dirty="0"/>
          </a:p>
          <a:p>
            <a:pPr algn="just">
              <a:buNone/>
            </a:pPr>
            <a:endParaRPr lang="es-EC" dirty="0"/>
          </a:p>
        </p:txBody>
      </p:sp>
      <p:sp>
        <p:nvSpPr>
          <p:cNvPr id="6" name="5 Rectángulo"/>
          <p:cNvSpPr/>
          <p:nvPr/>
        </p:nvSpPr>
        <p:spPr>
          <a:xfrm>
            <a:off x="1502501" y="620688"/>
            <a:ext cx="5955476" cy="1323439"/>
          </a:xfrm>
          <a:prstGeom prst="rect">
            <a:avLst/>
          </a:prstGeom>
          <a:noFill/>
        </p:spPr>
        <p:txBody>
          <a:bodyPr wrap="none" lIns="91440" tIns="45720" rIns="91440" bIns="45720">
            <a:spAutoFit/>
          </a:bodyPr>
          <a:lstStyle/>
          <a:p>
            <a:pPr algn="ctr"/>
            <a:r>
              <a:rPr lang="es-ES" sz="4000" b="1" dirty="0" smtClean="0">
                <a:ln w="1905"/>
                <a:solidFill>
                  <a:schemeClr val="accent3">
                    <a:lumMod val="75000"/>
                  </a:schemeClr>
                </a:solidFill>
                <a:effectLst>
                  <a:innerShdw blurRad="69850" dist="43180" dir="5400000">
                    <a:srgbClr val="000000">
                      <a:alpha val="65000"/>
                    </a:srgbClr>
                  </a:innerShdw>
                </a:effectLst>
              </a:rPr>
              <a:t>Aplicación de Buenas  </a:t>
            </a:r>
          </a:p>
          <a:p>
            <a:pPr algn="ctr"/>
            <a:r>
              <a:rPr lang="es-ES" sz="4000" b="1" dirty="0" smtClean="0">
                <a:ln w="1905"/>
                <a:solidFill>
                  <a:schemeClr val="accent3">
                    <a:lumMod val="75000"/>
                  </a:schemeClr>
                </a:solidFill>
                <a:effectLst>
                  <a:innerShdw blurRad="69850" dist="43180" dir="5400000">
                    <a:srgbClr val="000000">
                      <a:alpha val="65000"/>
                    </a:srgbClr>
                  </a:innerShdw>
                </a:effectLst>
              </a:rPr>
              <a:t>prácticas ambientales</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12291" name="Picture 3" descr="D:\FOTOS PARA EDUCACIÓN AMBIENTAL\DSC0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92896"/>
            <a:ext cx="5072112" cy="380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1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
        <p:nvSpPr>
          <p:cNvPr id="3" name="2 Marcador de contenido"/>
          <p:cNvSpPr>
            <a:spLocks noGrp="1"/>
          </p:cNvSpPr>
          <p:nvPr>
            <p:ph idx="4294967295"/>
          </p:nvPr>
        </p:nvSpPr>
        <p:spPr>
          <a:xfrm>
            <a:off x="611560" y="1616606"/>
            <a:ext cx="7890453" cy="4389437"/>
          </a:xfrm>
        </p:spPr>
        <p:txBody>
          <a:bodyPr>
            <a:normAutofit/>
          </a:bodyPr>
          <a:lstStyle/>
          <a:p>
            <a:pPr algn="just">
              <a:buNone/>
            </a:pPr>
            <a:r>
              <a:rPr lang="es-ES" dirty="0" smtClean="0"/>
              <a:t>	</a:t>
            </a:r>
          </a:p>
          <a:p>
            <a:pPr marL="68580" indent="0">
              <a:buNone/>
            </a:pPr>
            <a:r>
              <a:rPr lang="es-ES" b="1" dirty="0" smtClean="0"/>
              <a:t>Socialización a cuidadores </a:t>
            </a:r>
            <a:endParaRPr lang="es-ES" dirty="0"/>
          </a:p>
          <a:p>
            <a:pPr algn="just">
              <a:buNone/>
            </a:pPr>
            <a:endParaRPr lang="es-EC" dirty="0"/>
          </a:p>
        </p:txBody>
      </p:sp>
      <p:sp>
        <p:nvSpPr>
          <p:cNvPr id="6" name="5 Rectángulo"/>
          <p:cNvSpPr/>
          <p:nvPr/>
        </p:nvSpPr>
        <p:spPr>
          <a:xfrm>
            <a:off x="1502501" y="620688"/>
            <a:ext cx="5955476" cy="1323439"/>
          </a:xfrm>
          <a:prstGeom prst="rect">
            <a:avLst/>
          </a:prstGeom>
          <a:noFill/>
        </p:spPr>
        <p:txBody>
          <a:bodyPr wrap="none" lIns="91440" tIns="45720" rIns="91440" bIns="45720">
            <a:spAutoFit/>
          </a:bodyPr>
          <a:lstStyle/>
          <a:p>
            <a:pPr algn="ctr"/>
            <a:r>
              <a:rPr lang="es-ES" sz="4000" b="1" dirty="0" smtClean="0">
                <a:ln w="1905"/>
                <a:solidFill>
                  <a:schemeClr val="accent3">
                    <a:lumMod val="75000"/>
                  </a:schemeClr>
                </a:solidFill>
                <a:effectLst>
                  <a:innerShdw blurRad="69850" dist="43180" dir="5400000">
                    <a:srgbClr val="000000">
                      <a:alpha val="65000"/>
                    </a:srgbClr>
                  </a:innerShdw>
                </a:effectLst>
              </a:rPr>
              <a:t>Aplicación de Buenas  </a:t>
            </a:r>
          </a:p>
          <a:p>
            <a:pPr algn="ctr"/>
            <a:r>
              <a:rPr lang="es-ES" sz="4000" b="1" dirty="0" smtClean="0">
                <a:ln w="1905"/>
                <a:solidFill>
                  <a:schemeClr val="accent3">
                    <a:lumMod val="75000"/>
                  </a:schemeClr>
                </a:solidFill>
                <a:effectLst>
                  <a:innerShdw blurRad="69850" dist="43180" dir="5400000">
                    <a:srgbClr val="000000">
                      <a:alpha val="65000"/>
                    </a:srgbClr>
                  </a:innerShdw>
                </a:effectLst>
              </a:rPr>
              <a:t>prácticas ambientales</a:t>
            </a:r>
            <a:endParaRPr lang="es-ES" sz="4000" b="1" cap="none" spc="0" dirty="0">
              <a:ln w="1905"/>
              <a:solidFill>
                <a:schemeClr val="accent3">
                  <a:lumMod val="75000"/>
                </a:schemeClr>
              </a:solidFill>
              <a:effectLst>
                <a:innerShdw blurRad="69850" dist="43180" dir="5400000">
                  <a:srgbClr val="000000">
                    <a:alpha val="65000"/>
                  </a:srgbClr>
                </a:innerShdw>
              </a:effectLst>
            </a:endParaRPr>
          </a:p>
        </p:txBody>
      </p:sp>
      <p:pic>
        <p:nvPicPr>
          <p:cNvPr id="13314" name="Picture 2" descr="D:\FOTOS PARA EDUCACIÓN AMBIENTAL\DSC07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24068" t="27679" r="25625"/>
          <a:stretch/>
        </p:blipFill>
        <p:spPr bwMode="auto">
          <a:xfrm>
            <a:off x="4125686" y="2564904"/>
            <a:ext cx="3438196" cy="370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78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2761376"/>
          </a:xfrm>
        </p:spPr>
        <p:txBody>
          <a:bodyPr>
            <a:normAutofit fontScale="90000"/>
          </a:bodyPr>
          <a:lstStyle/>
          <a:p>
            <a:pPr algn="ctr"/>
            <a:r>
              <a:rPr lang="es-ES" b="1" dirty="0"/>
              <a:t>"</a:t>
            </a:r>
            <a:r>
              <a:rPr lang="es-ES" b="1" dirty="0">
                <a:hlinkClick r:id="rId2"/>
              </a:rPr>
              <a:t>La tierra no es herencia de nuestros padres sino préstamo de nuestros hijos</a:t>
            </a:r>
            <a:r>
              <a:rPr lang="es-ES" b="1" dirty="0"/>
              <a:t>"</a:t>
            </a:r>
            <a:br>
              <a:rPr lang="es-ES" b="1" dirty="0"/>
            </a:br>
            <a:r>
              <a:rPr lang="es-ES" b="1" dirty="0"/>
              <a:t>Pensamiento Indoamericano</a:t>
            </a:r>
          </a:p>
        </p:txBody>
      </p:sp>
      <p:sp>
        <p:nvSpPr>
          <p:cNvPr id="3" name="2 Marcador de contenido"/>
          <p:cNvSpPr>
            <a:spLocks noGrp="1"/>
          </p:cNvSpPr>
          <p:nvPr>
            <p:ph idx="1"/>
          </p:nvPr>
        </p:nvSpPr>
        <p:spPr>
          <a:xfrm>
            <a:off x="1043492" y="4077072"/>
            <a:ext cx="6777317" cy="1755557"/>
          </a:xfrm>
        </p:spPr>
        <p:txBody>
          <a:bodyPr/>
          <a:lstStyle/>
          <a:p>
            <a:pPr marL="68580" indent="0">
              <a:buNone/>
            </a:pPr>
            <a:endParaRPr lang="es-ES" b="1" dirty="0" smtClean="0"/>
          </a:p>
          <a:p>
            <a:pPr marL="68580" indent="0">
              <a:buNone/>
            </a:pPr>
            <a:endParaRPr lang="es-ES" b="1" dirty="0"/>
          </a:p>
          <a:p>
            <a:pPr marL="68580" indent="0">
              <a:buNone/>
            </a:pPr>
            <a:r>
              <a:rPr lang="es-ES" b="1" dirty="0" smtClean="0"/>
              <a:t>GRACIAS </a:t>
            </a:r>
            <a:r>
              <a:rPr lang="es-ES" b="1" dirty="0"/>
              <a:t>POR SU ATENCIÓN</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Tree>
    <p:extLst>
      <p:ext uri="{BB962C8B-B14F-4D97-AF65-F5344CB8AC3E}">
        <p14:creationId xmlns:p14="http://schemas.microsoft.com/office/powerpoint/2010/main" val="178002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80728"/>
            <a:ext cx="7488832" cy="5112568"/>
          </a:xfrm>
        </p:spPr>
        <p:txBody>
          <a:bodyPr>
            <a:normAutofit/>
          </a:bodyPr>
          <a:lstStyle/>
          <a:p>
            <a:endParaRPr lang="es-EC" sz="18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Diagrama"/>
          <p:cNvGraphicFramePr/>
          <p:nvPr>
            <p:extLst>
              <p:ext uri="{D42A27DB-BD31-4B8C-83A1-F6EECF244321}">
                <p14:modId xmlns:p14="http://schemas.microsoft.com/office/powerpoint/2010/main" val="24667382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4437112"/>
            <a:ext cx="2249868" cy="153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80728"/>
            <a:ext cx="7488832" cy="5112568"/>
          </a:xfrm>
        </p:spPr>
        <p:txBody>
          <a:bodyPr>
            <a:normAutofit/>
          </a:bodyPr>
          <a:lstStyle/>
          <a:p>
            <a:endParaRPr lang="es-EC" sz="18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Diagrama"/>
          <p:cNvGraphicFramePr/>
          <p:nvPr>
            <p:extLst>
              <p:ext uri="{D42A27DB-BD31-4B8C-83A1-F6EECF244321}">
                <p14:modId xmlns:p14="http://schemas.microsoft.com/office/powerpoint/2010/main" val="12798486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46118" b="13101"/>
          <a:stretch/>
        </p:blipFill>
        <p:spPr bwMode="auto">
          <a:xfrm>
            <a:off x="6012160" y="4365104"/>
            <a:ext cx="2073042" cy="140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D:\FOTOS PARQUE EL SUEÑO\20140714_07252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240383"/>
            <a:ext cx="2002036" cy="1656184"/>
          </a:xfrm>
          <a:prstGeom prst="rect">
            <a:avLst/>
          </a:prstGeom>
          <a:noFill/>
          <a:ln>
            <a:noFill/>
          </a:ln>
        </p:spPr>
      </p:pic>
    </p:spTree>
    <p:extLst>
      <p:ext uri="{BB962C8B-B14F-4D97-AF65-F5344CB8AC3E}">
        <p14:creationId xmlns:p14="http://schemas.microsoft.com/office/powerpoint/2010/main" val="2677447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
        <p:nvSpPr>
          <p:cNvPr id="6" name="5 Rectángulo"/>
          <p:cNvSpPr/>
          <p:nvPr/>
        </p:nvSpPr>
        <p:spPr>
          <a:xfrm>
            <a:off x="539552" y="836712"/>
            <a:ext cx="4392488"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II</a:t>
            </a:r>
          </a:p>
          <a:p>
            <a:pPr algn="ct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TEÓRICO</a:t>
            </a:r>
          </a:p>
          <a:p>
            <a:pPr algn="ct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875737370"/>
              </p:ext>
            </p:extLst>
          </p:nvPr>
        </p:nvGraphicFramePr>
        <p:xfrm>
          <a:off x="3570379" y="2420888"/>
          <a:ext cx="522453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rotWithShape="1">
          <a:blip r:embed="rId7" cstate="print">
            <a:extLst>
              <a:ext uri="{28A0092B-C50C-407E-A947-70E740481C1C}">
                <a14:useLocalDpi xmlns:a14="http://schemas.microsoft.com/office/drawing/2010/main" val="0"/>
              </a:ext>
            </a:extLst>
          </a:blip>
          <a:srcRect l="9005" t="7062" r="37497" b="9040"/>
          <a:stretch/>
        </p:blipFill>
        <p:spPr bwMode="auto">
          <a:xfrm>
            <a:off x="899592" y="3645024"/>
            <a:ext cx="3672408" cy="2808312"/>
          </a:xfrm>
          <a:prstGeom prst="rect">
            <a:avLst/>
          </a:prstGeom>
          <a:ln w="12700">
            <a:solidFill>
              <a:schemeClr val="tx1"/>
            </a:solidFill>
          </a:ln>
          <a:extLst>
            <a:ext uri="{53640926-AAD7-44D8-BBD7-CCE9431645EC}">
              <a14:shadowObscured xmlns:a14="http://schemas.microsoft.com/office/drawing/2010/main"/>
            </a:ext>
          </a:extLst>
        </p:spPr>
      </p:pic>
      <p:sp>
        <p:nvSpPr>
          <p:cNvPr id="2" name="1 Rectángulo"/>
          <p:cNvSpPr/>
          <p:nvPr/>
        </p:nvSpPr>
        <p:spPr>
          <a:xfrm>
            <a:off x="5148064" y="1052736"/>
            <a:ext cx="3024336" cy="12241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accent3">
                    <a:lumMod val="75000"/>
                  </a:schemeClr>
                </a:solidFill>
              </a:rPr>
              <a:t>PASEO ECOLÓGICO</a:t>
            </a:r>
            <a:endParaRPr lang="es-ES" b="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CRECIMIENTO POBLACIONAL</a:t>
            </a:r>
            <a:endParaRPr lang="es-ES" dirty="0"/>
          </a:p>
        </p:txBody>
      </p:sp>
      <p:sp>
        <p:nvSpPr>
          <p:cNvPr id="3" name="2 Marcador de contenido"/>
          <p:cNvSpPr>
            <a:spLocks noGrp="1"/>
          </p:cNvSpPr>
          <p:nvPr>
            <p:ph idx="1"/>
          </p:nvPr>
        </p:nvSpPr>
        <p:spPr/>
        <p:txBody>
          <a:bodyPr>
            <a:normAutofit/>
          </a:bodyPr>
          <a:lstStyle/>
          <a:p>
            <a:endParaRPr lang="es-ES" dirty="0"/>
          </a:p>
          <a:p>
            <a:pPr marL="0" indent="0">
              <a:buNone/>
            </a:pP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graphicFrame>
        <p:nvGraphicFramePr>
          <p:cNvPr id="5" name="4 Gráfico"/>
          <p:cNvGraphicFramePr/>
          <p:nvPr>
            <p:extLst>
              <p:ext uri="{D42A27DB-BD31-4B8C-83A1-F6EECF244321}">
                <p14:modId xmlns:p14="http://schemas.microsoft.com/office/powerpoint/2010/main" val="85227731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graphicFrame>
        <p:nvGraphicFramePr>
          <p:cNvPr id="8" name="7 Diagrama"/>
          <p:cNvGraphicFramePr/>
          <p:nvPr>
            <p:extLst>
              <p:ext uri="{D42A27DB-BD31-4B8C-83A1-F6EECF244321}">
                <p14:modId xmlns:p14="http://schemas.microsoft.com/office/powerpoint/2010/main" val="1625237721"/>
              </p:ext>
            </p:extLst>
          </p:nvPr>
        </p:nvGraphicFramePr>
        <p:xfrm>
          <a:off x="755576" y="620688"/>
          <a:ext cx="76328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64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992888" cy="566936"/>
          </a:xfrm>
        </p:spPr>
        <p:txBody>
          <a:bodyPr>
            <a:normAutofit/>
          </a:bodyPr>
          <a:lstStyle/>
          <a:p>
            <a:r>
              <a:rPr lang="es-MX" sz="2800" dirty="0" smtClean="0"/>
              <a:t>SITUACIÓN DEL PASEO ECOLÓGICO</a:t>
            </a:r>
            <a:endParaRPr lang="es-ES"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grpSp>
        <p:nvGrpSpPr>
          <p:cNvPr id="6" name="99 Grupo"/>
          <p:cNvGrpSpPr/>
          <p:nvPr/>
        </p:nvGrpSpPr>
        <p:grpSpPr>
          <a:xfrm>
            <a:off x="821017" y="1164222"/>
            <a:ext cx="5049521" cy="2276475"/>
            <a:chOff x="0" y="0"/>
            <a:chExt cx="4152900" cy="1676400"/>
          </a:xfrm>
        </p:grpSpPr>
        <p:pic>
          <p:nvPicPr>
            <p:cNvPr id="7" name="6 Imagen" descr="D:\FOTOS PARQUE EL SUEÑO\DSC0869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71700" cy="1676400"/>
            </a:xfrm>
            <a:prstGeom prst="rect">
              <a:avLst/>
            </a:prstGeom>
            <a:noFill/>
            <a:ln>
              <a:noFill/>
            </a:ln>
          </p:spPr>
        </p:pic>
        <p:pic>
          <p:nvPicPr>
            <p:cNvPr id="8" name="7 Imagen" descr="D:\FOTOS PARQUE EL SUEÑO\DSC0875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0"/>
              <a:ext cx="1895475" cy="1676400"/>
            </a:xfrm>
            <a:prstGeom prst="rect">
              <a:avLst/>
            </a:prstGeom>
            <a:noFill/>
            <a:ln>
              <a:noFill/>
            </a:ln>
          </p:spPr>
        </p:pic>
      </p:grpSp>
      <p:pic>
        <p:nvPicPr>
          <p:cNvPr id="9" name="8 Marcador de contenido" descr="D:\fotos familiares\DSC08785.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8427" y="3573016"/>
            <a:ext cx="2673165" cy="2377491"/>
          </a:xfrm>
          <a:prstGeom prst="rect">
            <a:avLst/>
          </a:prstGeom>
          <a:noFill/>
          <a:ln>
            <a:noFill/>
          </a:ln>
        </p:spPr>
      </p:pic>
      <p:pic>
        <p:nvPicPr>
          <p:cNvPr id="10" name="9 Imagen" descr="D:\FOTOS PARQUE EL SUEÑO\DSC0877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164222"/>
            <a:ext cx="2285365" cy="2276475"/>
          </a:xfrm>
          <a:prstGeom prst="rect">
            <a:avLst/>
          </a:prstGeom>
          <a:noFill/>
          <a:ln w="15875">
            <a:solidFill>
              <a:schemeClr val="tx1"/>
            </a:solidFill>
          </a:ln>
        </p:spPr>
      </p:pic>
      <p:pic>
        <p:nvPicPr>
          <p:cNvPr id="11" name="10 Imagen" descr="D:\FOTOS PARQUE EL SUEÑO\DSC0868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9306" y="3573016"/>
            <a:ext cx="2317750" cy="2376264"/>
          </a:xfrm>
          <a:prstGeom prst="rect">
            <a:avLst/>
          </a:prstGeom>
          <a:noFill/>
          <a:ln>
            <a:noFill/>
          </a:ln>
        </p:spPr>
      </p:pic>
      <p:pic>
        <p:nvPicPr>
          <p:cNvPr id="12" name="11 Imagen" descr="D:\fotos familiares\DSC0872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6827" y="3573017"/>
            <a:ext cx="2280698" cy="2376264"/>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1163</TotalTime>
  <Words>990</Words>
  <Application>Microsoft Office PowerPoint</Application>
  <PresentationFormat>Presentación en pantalla (4:3)</PresentationFormat>
  <Paragraphs>253</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Austin</vt:lpstr>
      <vt:lpstr>                DEPARTAMENTO DE CIENCIAS   HUMANAS Y SOCIALES  LICENCIATURA EN CIENCIAS DE  LA EDUCACIÓN, EDUCACIÓN AMBIENTAL  Tema: “DIAGNÓSTICO DEL PROBLEMA AMBIENTAL EN EL PASEO ECOLÓGICO DE LA CIUDAD DE AMBATO, DURANTE EL PERIODO MAYO – OCTUBRE DE 2015”</vt:lpstr>
      <vt:lpstr>Presentación de PowerPoint</vt:lpstr>
      <vt:lpstr> </vt:lpstr>
      <vt:lpstr>Presentación de PowerPoint</vt:lpstr>
      <vt:lpstr>Presentación de PowerPoint</vt:lpstr>
      <vt:lpstr>Presentación de PowerPoint</vt:lpstr>
      <vt:lpstr>CRECIMIENTO POBLACIONAL</vt:lpstr>
      <vt:lpstr>Presentación de PowerPoint</vt:lpstr>
      <vt:lpstr>SITUACIÓN DEL PASEO ECOLÓGICO</vt:lpstr>
      <vt:lpstr>Presentación de PowerPoint</vt:lpstr>
      <vt:lpstr>Presentación de PowerPoint</vt:lpstr>
      <vt:lpstr>Presentación de PowerPoint</vt:lpstr>
      <vt:lpstr>MUESTREO</vt:lpstr>
      <vt:lpstr>RECOLECCIÓN DE LA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Manual de  Buenas prácticas Ambientales para el paseo ecológico de la ciudad de  Ambato-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tierra no es herencia de nuestros padres sino préstamo de nuestros hijos" Pensamiento Indoamericano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Kathy</dc:creator>
  <cp:lastModifiedBy>ESPE</cp:lastModifiedBy>
  <cp:revision>127</cp:revision>
  <dcterms:created xsi:type="dcterms:W3CDTF">2012-05-12T13:51:23Z</dcterms:created>
  <dcterms:modified xsi:type="dcterms:W3CDTF">2016-02-26T12:05:10Z</dcterms:modified>
</cp:coreProperties>
</file>