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313" r:id="rId2"/>
    <p:sldId id="258" r:id="rId3"/>
    <p:sldId id="294" r:id="rId4"/>
    <p:sldId id="295" r:id="rId5"/>
    <p:sldId id="260" r:id="rId6"/>
    <p:sldId id="259" r:id="rId7"/>
    <p:sldId id="261" r:id="rId8"/>
    <p:sldId id="297" r:id="rId9"/>
    <p:sldId id="266" r:id="rId10"/>
    <p:sldId id="267" r:id="rId11"/>
    <p:sldId id="268" r:id="rId12"/>
    <p:sldId id="269" r:id="rId13"/>
    <p:sldId id="262" r:id="rId14"/>
    <p:sldId id="270" r:id="rId15"/>
    <p:sldId id="272" r:id="rId16"/>
    <p:sldId id="276" r:id="rId17"/>
    <p:sldId id="300" r:id="rId18"/>
    <p:sldId id="301" r:id="rId19"/>
    <p:sldId id="275" r:id="rId20"/>
    <p:sldId id="273" r:id="rId21"/>
    <p:sldId id="279" r:id="rId22"/>
    <p:sldId id="302" r:id="rId23"/>
    <p:sldId id="277" r:id="rId24"/>
    <p:sldId id="278" r:id="rId25"/>
    <p:sldId id="280" r:id="rId26"/>
    <p:sldId id="281" r:id="rId27"/>
    <p:sldId id="283" r:id="rId28"/>
    <p:sldId id="284" r:id="rId29"/>
    <p:sldId id="285" r:id="rId30"/>
    <p:sldId id="282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311" r:id="rId39"/>
    <p:sldId id="303" r:id="rId40"/>
    <p:sldId id="304" r:id="rId41"/>
    <p:sldId id="305" r:id="rId42"/>
    <p:sldId id="306" r:id="rId43"/>
    <p:sldId id="307" r:id="rId44"/>
    <p:sldId id="308" r:id="rId45"/>
    <p:sldId id="310" r:id="rId46"/>
    <p:sldId id="293" r:id="rId47"/>
    <p:sldId id="321" r:id="rId48"/>
    <p:sldId id="319" r:id="rId49"/>
    <p:sldId id="320" r:id="rId50"/>
    <p:sldId id="315" r:id="rId51"/>
    <p:sldId id="314" r:id="rId52"/>
    <p:sldId id="316" r:id="rId53"/>
    <p:sldId id="317" r:id="rId54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7D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79" autoAdjust="0"/>
    <p:restoredTop sz="94660"/>
  </p:normalViewPr>
  <p:slideViewPr>
    <p:cSldViewPr snapToGrid="0">
      <p:cViewPr varScale="1">
        <p:scale>
          <a:sx n="80" d="100"/>
          <a:sy n="80" d="100"/>
        </p:scale>
        <p:origin x="3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lly\Desktop\asociac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lly\Desktop\asociacion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lly\Desktop\asociacio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spc="7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 dirty="0"/>
          </a:p>
          <a:p>
            <a:pPr>
              <a:defRPr/>
            </a:pPr>
            <a:r>
              <a:rPr lang="en-US" dirty="0"/>
              <a:t> </a:t>
            </a:r>
            <a:r>
              <a:rPr lang="en-US" i="1" dirty="0" err="1">
                <a:latin typeface="Andalus" panose="02020603050405020304" pitchFamily="18" charset="-78"/>
                <a:cs typeface="Andalus" panose="02020603050405020304" pitchFamily="18" charset="-78"/>
              </a:rPr>
              <a:t>Demanda</a:t>
            </a:r>
            <a:r>
              <a:rPr lang="en-US" i="1" dirty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US" i="1" dirty="0" err="1">
                <a:latin typeface="Andalus" panose="02020603050405020304" pitchFamily="18" charset="-78"/>
                <a:cs typeface="Andalus" panose="02020603050405020304" pitchFamily="18" charset="-78"/>
              </a:rPr>
              <a:t>Internacional</a:t>
            </a:r>
            <a:r>
              <a:rPr lang="en-US" dirty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spc="7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'proyeccion '!$H$55</c:f>
              <c:strCache>
                <c:ptCount val="1"/>
                <c:pt idx="0">
                  <c:v>demanda (T)</c:v>
                </c:pt>
              </c:strCache>
            </c:strRef>
          </c:tx>
          <c:spPr>
            <a:ln w="28575">
              <a:solidFill>
                <a:schemeClr val="accent1">
                  <a:alpha val="20000"/>
                </a:schemeClr>
              </a:solidFill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 cap="flat" cmpd="sng" algn="ctr">
                <a:solidFill>
                  <a:schemeClr val="accent1"/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xVal>
            <c:numRef>
              <c:f>'proyeccion '!$G$56:$G$64</c:f>
              <c:numCache>
                <c:formatCode>General</c:formatCode>
                <c:ptCount val="9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</c:numCache>
            </c:numRef>
          </c:xVal>
          <c:yVal>
            <c:numRef>
              <c:f>'proyeccion '!$H$56:$H$64</c:f>
              <c:numCache>
                <c:formatCode>General</c:formatCode>
                <c:ptCount val="9"/>
                <c:pt idx="0">
                  <c:v>1168</c:v>
                </c:pt>
                <c:pt idx="1">
                  <c:v>2110</c:v>
                </c:pt>
                <c:pt idx="2">
                  <c:v>2745</c:v>
                </c:pt>
                <c:pt idx="3">
                  <c:v>3076</c:v>
                </c:pt>
                <c:pt idx="4">
                  <c:v>3864.5</c:v>
                </c:pt>
                <c:pt idx="5">
                  <c:v>4500.3999999999996</c:v>
                </c:pt>
                <c:pt idx="6">
                  <c:v>5136.3</c:v>
                </c:pt>
                <c:pt idx="7">
                  <c:v>5772.2</c:v>
                </c:pt>
                <c:pt idx="8">
                  <c:v>6408.0999999999995</c:v>
                </c:pt>
              </c:numCache>
            </c:numRef>
          </c:y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828357584"/>
        <c:axId val="828358128"/>
      </c:scatterChart>
      <c:valAx>
        <c:axId val="8283575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828358128"/>
        <c:crosses val="autoZero"/>
        <c:crossBetween val="midCat"/>
      </c:valAx>
      <c:valAx>
        <c:axId val="828358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8283575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100000">
          <a:schemeClr val="lt1">
            <a:lumMod val="95000"/>
          </a:schemeClr>
        </a:gs>
        <a:gs pos="43000">
          <a:schemeClr val="lt1"/>
        </a:gs>
      </a:gsLst>
      <a:path path="circle">
        <a:fillToRect l="50000" t="50000" r="50000" b="50000"/>
      </a:path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 </a:t>
            </a:r>
            <a:r>
              <a:rPr lang="en-US" dirty="0" err="1" smtClean="0"/>
              <a:t>Proyecciones</a:t>
            </a:r>
            <a:r>
              <a:rPr lang="en-US" dirty="0" smtClean="0"/>
              <a:t> </a:t>
            </a:r>
            <a:r>
              <a:rPr lang="en-US" dirty="0" err="1" smtClean="0"/>
              <a:t>precio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'proyeccion '!$I$85</c:f>
              <c:strCache>
                <c:ptCount val="1"/>
                <c:pt idx="0">
                  <c:v>valores</c:v>
                </c:pt>
              </c:strCache>
            </c:strRef>
          </c:tx>
          <c:spPr>
            <a:ln w="22225" cap="rnd">
              <a:solidFill>
                <a:schemeClr val="accent1"/>
              </a:solidFill>
              <a:headEnd type="none"/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1">
                    <a:satMod val="175000"/>
                    <a:alpha val="25000"/>
                  </a:schemeClr>
                </a:glow>
              </a:effectLst>
            </c:spPr>
          </c:marker>
          <c:dLbls>
            <c:dLbl>
              <c:idx val="8"/>
              <c:layout>
                <c:manualLayout>
                  <c:x val="-4.5131798110699499E-2"/>
                  <c:y val="-5.92077230427226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'proyeccion '!$H$86:$H$94</c:f>
              <c:numCache>
                <c:formatCode>General</c:formatCode>
                <c:ptCount val="9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</c:numCache>
            </c:numRef>
          </c:xVal>
          <c:yVal>
            <c:numRef>
              <c:f>'proyeccion '!$I$86:$I$94</c:f>
              <c:numCache>
                <c:formatCode>General</c:formatCode>
                <c:ptCount val="9"/>
                <c:pt idx="0">
                  <c:v>8268</c:v>
                </c:pt>
                <c:pt idx="1">
                  <c:v>12317</c:v>
                </c:pt>
                <c:pt idx="2">
                  <c:v>31904</c:v>
                </c:pt>
                <c:pt idx="3">
                  <c:v>31354</c:v>
                </c:pt>
                <c:pt idx="4">
                  <c:v>43172</c:v>
                </c:pt>
                <c:pt idx="5">
                  <c:v>52056.5</c:v>
                </c:pt>
                <c:pt idx="6">
                  <c:v>60941</c:v>
                </c:pt>
                <c:pt idx="7">
                  <c:v>69825.5</c:v>
                </c:pt>
                <c:pt idx="8">
                  <c:v>78710</c:v>
                </c:pt>
              </c:numCache>
            </c:numRef>
          </c:y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1033574096"/>
        <c:axId val="1033570288"/>
      </c:scatterChart>
      <c:valAx>
        <c:axId val="10335740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dirty="0" smtClean="0"/>
                  <a:t>Años</a:t>
                </a:r>
                <a:endParaRPr lang="es-EC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033570288"/>
        <c:crosses val="autoZero"/>
        <c:crossBetween val="midCat"/>
      </c:valAx>
      <c:valAx>
        <c:axId val="1033570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dirty="0" smtClean="0"/>
                  <a:t>USD</a:t>
                </a:r>
                <a:endParaRPr lang="es-EC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0335740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Precios Nacionales 2015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Hoja1!$G$7</c:f>
              <c:strCache>
                <c:ptCount val="1"/>
                <c:pt idx="0">
                  <c:v>Cuenca </c:v>
                </c:pt>
              </c:strCache>
            </c:strRef>
          </c:tx>
          <c:spPr>
            <a:ln w="22225" cap="rnd">
              <a:solidFill>
                <a:schemeClr val="accent2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Hoja1!$H$6:$M$6</c:f>
              <c:strCache>
                <c:ptCount val="6"/>
                <c:pt idx="0">
                  <c:v>Enero</c:v>
                </c:pt>
                <c:pt idx="1">
                  <c:v>Marzo</c:v>
                </c:pt>
                <c:pt idx="2">
                  <c:v>Junio</c:v>
                </c:pt>
                <c:pt idx="3">
                  <c:v>Septiembre</c:v>
                </c:pt>
                <c:pt idx="4">
                  <c:v>Octubre</c:v>
                </c:pt>
                <c:pt idx="5">
                  <c:v>Diciembre</c:v>
                </c:pt>
              </c:strCache>
            </c:strRef>
          </c:cat>
          <c:val>
            <c:numRef>
              <c:f>Hoja1!$H$7:$M$7</c:f>
              <c:numCache>
                <c:formatCode>General</c:formatCode>
                <c:ptCount val="6"/>
                <c:pt idx="0">
                  <c:v>100</c:v>
                </c:pt>
                <c:pt idx="1">
                  <c:v>90</c:v>
                </c:pt>
                <c:pt idx="2">
                  <c:v>83.33</c:v>
                </c:pt>
                <c:pt idx="3">
                  <c:v>66.67</c:v>
                </c:pt>
                <c:pt idx="4">
                  <c:v>70</c:v>
                </c:pt>
                <c:pt idx="5">
                  <c:v>68.33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Hoja1!$G$8</c:f>
              <c:strCache>
                <c:ptCount val="1"/>
                <c:pt idx="0">
                  <c:v>Quito</c:v>
                </c:pt>
              </c:strCache>
            </c:strRef>
          </c:tx>
          <c:spPr>
            <a:ln w="22225" cap="rnd">
              <a:solidFill>
                <a:schemeClr val="accent4"/>
              </a:solidFill>
            </a:ln>
            <a:effectLst>
              <a:glow rad="139700">
                <a:schemeClr val="accent4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Hoja1!$H$6:$M$6</c:f>
              <c:strCache>
                <c:ptCount val="6"/>
                <c:pt idx="0">
                  <c:v>Enero</c:v>
                </c:pt>
                <c:pt idx="1">
                  <c:v>Marzo</c:v>
                </c:pt>
                <c:pt idx="2">
                  <c:v>Junio</c:v>
                </c:pt>
                <c:pt idx="3">
                  <c:v>Septiembre</c:v>
                </c:pt>
                <c:pt idx="4">
                  <c:v>Octubre</c:v>
                </c:pt>
                <c:pt idx="5">
                  <c:v>Diciembre</c:v>
                </c:pt>
              </c:strCache>
            </c:strRef>
          </c:cat>
          <c:val>
            <c:numRef>
              <c:f>Hoja1!$H$8:$M$8</c:f>
              <c:numCache>
                <c:formatCode>General</c:formatCode>
                <c:ptCount val="6"/>
                <c:pt idx="0">
                  <c:v>113.33</c:v>
                </c:pt>
                <c:pt idx="1">
                  <c:v>118.33</c:v>
                </c:pt>
                <c:pt idx="2">
                  <c:v>105</c:v>
                </c:pt>
                <c:pt idx="3">
                  <c:v>96</c:v>
                </c:pt>
                <c:pt idx="4">
                  <c:v>96</c:v>
                </c:pt>
                <c:pt idx="5">
                  <c:v>96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Hoja1!$G$9</c:f>
              <c:strCache>
                <c:ptCount val="1"/>
                <c:pt idx="0">
                  <c:v>Riobamba</c:v>
                </c:pt>
              </c:strCache>
            </c:strRef>
          </c:tx>
          <c:spPr>
            <a:ln w="22225" cap="rnd">
              <a:solidFill>
                <a:schemeClr val="accent6"/>
              </a:solidFill>
            </a:ln>
            <a:effectLst>
              <a:glow rad="139700">
                <a:schemeClr val="accent6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Hoja1!$H$6:$M$6</c:f>
              <c:strCache>
                <c:ptCount val="6"/>
                <c:pt idx="0">
                  <c:v>Enero</c:v>
                </c:pt>
                <c:pt idx="1">
                  <c:v>Marzo</c:v>
                </c:pt>
                <c:pt idx="2">
                  <c:v>Junio</c:v>
                </c:pt>
                <c:pt idx="3">
                  <c:v>Septiembre</c:v>
                </c:pt>
                <c:pt idx="4">
                  <c:v>Octubre</c:v>
                </c:pt>
                <c:pt idx="5">
                  <c:v>Diciembre</c:v>
                </c:pt>
              </c:strCache>
            </c:strRef>
          </c:cat>
          <c:val>
            <c:numRef>
              <c:f>Hoja1!$H$9:$M$9</c:f>
              <c:numCache>
                <c:formatCode>General</c:formatCode>
                <c:ptCount val="6"/>
                <c:pt idx="0">
                  <c:v>90</c:v>
                </c:pt>
                <c:pt idx="1">
                  <c:v>90</c:v>
                </c:pt>
                <c:pt idx="2">
                  <c:v>55</c:v>
                </c:pt>
                <c:pt idx="3">
                  <c:v>35</c:v>
                </c:pt>
                <c:pt idx="4">
                  <c:v>35</c:v>
                </c:pt>
                <c:pt idx="5">
                  <c:v>35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Hoja1!$G$10</c:f>
              <c:strCache>
                <c:ptCount val="1"/>
                <c:pt idx="0">
                  <c:v>Sto. Domingo</c:v>
                </c:pt>
              </c:strCache>
            </c:strRef>
          </c:tx>
          <c:spPr>
            <a:ln w="22225" cap="rnd">
              <a:solidFill>
                <a:schemeClr val="accent2">
                  <a:lumMod val="60000"/>
                </a:schemeClr>
              </a:solidFill>
            </a:ln>
            <a:effectLst>
              <a:glow rad="139700">
                <a:schemeClr val="accent2">
                  <a:lumMod val="60000"/>
                  <a:satMod val="175000"/>
                  <a:alpha val="14000"/>
                </a:schemeClr>
              </a:glo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Hoja1!$H$6:$M$6</c:f>
              <c:strCache>
                <c:ptCount val="6"/>
                <c:pt idx="0">
                  <c:v>Enero</c:v>
                </c:pt>
                <c:pt idx="1">
                  <c:v>Marzo</c:v>
                </c:pt>
                <c:pt idx="2">
                  <c:v>Junio</c:v>
                </c:pt>
                <c:pt idx="3">
                  <c:v>Septiembre</c:v>
                </c:pt>
                <c:pt idx="4">
                  <c:v>Octubre</c:v>
                </c:pt>
                <c:pt idx="5">
                  <c:v>Diciembre</c:v>
                </c:pt>
              </c:strCache>
            </c:strRef>
          </c:cat>
          <c:val>
            <c:numRef>
              <c:f>Hoja1!$H$10:$M$10</c:f>
              <c:numCache>
                <c:formatCode>General</c:formatCode>
                <c:ptCount val="6"/>
                <c:pt idx="0">
                  <c:v>125.17</c:v>
                </c:pt>
                <c:pt idx="1">
                  <c:v>124.67</c:v>
                </c:pt>
                <c:pt idx="2">
                  <c:v>92.33</c:v>
                </c:pt>
                <c:pt idx="3">
                  <c:v>83.67</c:v>
                </c:pt>
                <c:pt idx="4">
                  <c:v>79.33</c:v>
                </c:pt>
                <c:pt idx="5">
                  <c:v>76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033569200"/>
        <c:axId val="1033569744"/>
      </c:lineChart>
      <c:catAx>
        <c:axId val="1033569200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033569744"/>
        <c:crosses val="autoZero"/>
        <c:auto val="1"/>
        <c:lblAlgn val="ctr"/>
        <c:lblOffset val="100"/>
        <c:noMultiLvlLbl val="0"/>
      </c:catAx>
      <c:valAx>
        <c:axId val="1033569744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033569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Proyección de Exportaciones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'proyeccion '!$I$15</c:f>
              <c:strCache>
                <c:ptCount val="1"/>
                <c:pt idx="0">
                  <c:v>demanda (T)</c:v>
                </c:pt>
              </c:strCache>
            </c:strRef>
          </c:tx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1">
                    <a:satMod val="175000"/>
                    <a:alpha val="25000"/>
                  </a:schemeClr>
                </a:glow>
              </a:effectLst>
            </c:spPr>
          </c:marker>
          <c:xVal>
            <c:numRef>
              <c:f>'proyeccion '!$H$16:$H$24</c:f>
              <c:numCache>
                <c:formatCode>General</c:formatCode>
                <c:ptCount val="9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</c:numCache>
            </c:numRef>
          </c:xVal>
          <c:yVal>
            <c:numRef>
              <c:f>'proyeccion '!$I$16:$I$24</c:f>
              <c:numCache>
                <c:formatCode>General</c:formatCode>
                <c:ptCount val="9"/>
                <c:pt idx="0">
                  <c:v>0</c:v>
                </c:pt>
                <c:pt idx="1">
                  <c:v>100</c:v>
                </c:pt>
                <c:pt idx="2">
                  <c:v>149</c:v>
                </c:pt>
                <c:pt idx="3">
                  <c:v>1305</c:v>
                </c:pt>
                <c:pt idx="4">
                  <c:v>1379.5</c:v>
                </c:pt>
                <c:pt idx="5">
                  <c:v>1775.8999999999996</c:v>
                </c:pt>
                <c:pt idx="6">
                  <c:v>2172.2999999999997</c:v>
                </c:pt>
                <c:pt idx="7">
                  <c:v>2568.6999999999998</c:v>
                </c:pt>
                <c:pt idx="8">
                  <c:v>2965.1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3570832"/>
        <c:axId val="1033564304"/>
      </c:scatterChart>
      <c:valAx>
        <c:axId val="10335708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033564304"/>
        <c:crosses val="autoZero"/>
        <c:crossBetween val="midCat"/>
      </c:valAx>
      <c:valAx>
        <c:axId val="1033564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0335708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spc="7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Proyección Importaciones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spc="7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28575">
              <a:solidFill>
                <a:schemeClr val="accent1">
                  <a:alpha val="20000"/>
                </a:schemeClr>
              </a:solidFill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 cap="flat" cmpd="sng" algn="ctr">
                <a:solidFill>
                  <a:schemeClr val="accent1"/>
                </a:solidFill>
                <a:round/>
              </a:ln>
              <a:effectLst/>
            </c:spPr>
          </c:marker>
          <c:trendline>
            <c:spPr>
              <a:ln w="63500" cap="rnd" cmpd="sng" algn="ctr">
                <a:solidFill>
                  <a:schemeClr val="accent1">
                    <a:alpha val="25000"/>
                  </a:schemeClr>
                </a:solidFill>
                <a:round/>
              </a:ln>
              <a:effectLst/>
            </c:spPr>
            <c:trendlineType val="linear"/>
            <c:dispRSqr val="0"/>
            <c:dispEq val="0"/>
          </c:trendline>
          <c:xVal>
            <c:numRef>
              <c:f>Hoja2!$B$8:$B$15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xVal>
          <c:yVal>
            <c:numRef>
              <c:f>Hoja2!$C$8:$C$15</c:f>
              <c:numCache>
                <c:formatCode>General</c:formatCode>
                <c:ptCount val="8"/>
                <c:pt idx="0">
                  <c:v>48.67</c:v>
                </c:pt>
                <c:pt idx="1">
                  <c:v>26.73</c:v>
                </c:pt>
                <c:pt idx="2">
                  <c:v>38.979999999999997</c:v>
                </c:pt>
                <c:pt idx="3" formatCode="0.00">
                  <c:v>28.436666666668316</c:v>
                </c:pt>
                <c:pt idx="4" formatCode="0.00">
                  <c:v>23.591666666667152</c:v>
                </c:pt>
                <c:pt idx="5" formatCode="0.00">
                  <c:v>18.746666666667807</c:v>
                </c:pt>
                <c:pt idx="6" formatCode="0.00">
                  <c:v>13.901666666666642</c:v>
                </c:pt>
                <c:pt idx="7" formatCode="0.00">
                  <c:v>9.0566666666672972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3567568"/>
        <c:axId val="1033567024"/>
      </c:scatterChart>
      <c:valAx>
        <c:axId val="1033567568"/>
        <c:scaling>
          <c:orientation val="minMax"/>
          <c:max val="2020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Años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033567024"/>
        <c:crosses val="autoZero"/>
        <c:crossBetween val="midCat"/>
      </c:valAx>
      <c:valAx>
        <c:axId val="1033567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Importaciones TM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0335675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100000">
          <a:schemeClr val="lt1">
            <a:lumMod val="95000"/>
          </a:schemeClr>
        </a:gs>
        <a:gs pos="43000">
          <a:schemeClr val="lt1"/>
        </a:gs>
      </a:gsLst>
      <a:path path="circle">
        <a:fillToRect l="50000" t="50000" r="50000" b="50000"/>
      </a:path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4">
  <cs:axisTitle>
    <cs:lnRef idx="0"/>
    <cs:fillRef idx="0"/>
    <cs:effectRef idx="0"/>
    <cs:fontRef idx="minor">
      <a:schemeClr val="dk1">
        <a:lumMod val="50000"/>
        <a:lumOff val="50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100000">
            <a:schemeClr val="lt1">
              <a:lumMod val="95000"/>
            </a:schemeClr>
          </a:gs>
          <a:gs pos="43000">
            <a:schemeClr val="lt1"/>
          </a:gs>
        </a:gsLst>
        <a:path path="circle">
          <a:fillToRect l="50000" t="50000" r="50000" b="50000"/>
        </a:path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>
        <a:solidFill>
          <a:schemeClr val="phClr">
            <a:alpha val="20000"/>
          </a:schemeClr>
        </a:solidFill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2128" b="0" kern="1200" spc="70" baseline="0"/>
  </cs:title>
  <cs:trendline>
    <cs:lnRef idx="0">
      <cs:styleClr val="0"/>
    </cs:lnRef>
    <cs:fillRef idx="0"/>
    <cs:effectRef idx="0"/>
    <cs:fontRef idx="minor">
      <a:schemeClr val="tx1"/>
    </cs:fontRef>
    <cs:spPr>
      <a:ln w="63500" cap="rnd" cmpd="sng" algn="ctr">
        <a:solidFill>
          <a:schemeClr val="phClr"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1197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36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1197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44">
  <cs:axisTitle>
    <cs:lnRef idx="0"/>
    <cs:fillRef idx="0"/>
    <cs:effectRef idx="0"/>
    <cs:fontRef idx="minor">
      <a:schemeClr val="dk1">
        <a:lumMod val="50000"/>
        <a:lumOff val="50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100000">
            <a:schemeClr val="lt1">
              <a:lumMod val="95000"/>
            </a:schemeClr>
          </a:gs>
          <a:gs pos="43000">
            <a:schemeClr val="lt1"/>
          </a:gs>
        </a:gsLst>
        <a:path path="circle">
          <a:fillToRect l="50000" t="50000" r="50000" b="50000"/>
        </a:path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>
        <a:solidFill>
          <a:schemeClr val="phClr">
            <a:alpha val="20000"/>
          </a:schemeClr>
        </a:solidFill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2128" b="0" kern="1200" spc="70" baseline="0"/>
  </cs:title>
  <cs:trendline>
    <cs:lnRef idx="0">
      <cs:styleClr val="0"/>
    </cs:lnRef>
    <cs:fillRef idx="0"/>
    <cs:effectRef idx="0"/>
    <cs:fontRef idx="minor">
      <a:schemeClr val="tx1"/>
    </cs:fontRef>
    <cs:spPr>
      <a:ln w="63500" cap="rnd" cmpd="sng" algn="ctr">
        <a:solidFill>
          <a:schemeClr val="phClr"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diagrams/_rels/data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image" Target="../media/image107.png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image" Target="../media/image113.png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image" Target="../media/image120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image" Target="../media/image125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Relationship Id="rId4" Type="http://schemas.openxmlformats.org/officeDocument/2006/relationships/image" Target="../media/image5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B577FE-1EF5-4F82-A287-8497AB64F84B}" type="doc">
      <dgm:prSet loTypeId="urn:microsoft.com/office/officeart/2005/8/layout/hList7" loCatId="list" qsTypeId="urn:microsoft.com/office/officeart/2005/8/quickstyle/simple1" qsCatId="simple" csTypeId="urn:microsoft.com/office/officeart/2005/8/colors/accent0_1" csCatId="mainScheme" phldr="1"/>
      <dgm:spPr/>
    </dgm:pt>
    <dgm:pt modelId="{0D762EE0-7D2F-4296-B8E6-91113C672FED}">
      <dgm:prSet phldrT="[Texto]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dirty="0" smtClean="0"/>
            <a:t>Falta conocimiento del mercado</a:t>
          </a:r>
          <a:endParaRPr lang="es-EC" dirty="0"/>
        </a:p>
      </dgm:t>
    </dgm:pt>
    <dgm:pt modelId="{E873561F-B1B8-4FA4-96D1-BE83136820BF}" type="parTrans" cxnId="{B0F269D2-9CDC-4318-80E3-7E0A39FAA3AF}">
      <dgm:prSet/>
      <dgm:spPr/>
      <dgm:t>
        <a:bodyPr/>
        <a:lstStyle/>
        <a:p>
          <a:endParaRPr lang="es-EC"/>
        </a:p>
      </dgm:t>
    </dgm:pt>
    <dgm:pt modelId="{4747C5EB-A58C-4EFA-A935-6489E3B6249E}" type="sibTrans" cxnId="{B0F269D2-9CDC-4318-80E3-7E0A39FAA3AF}">
      <dgm:prSet/>
      <dgm:spPr/>
      <dgm:t>
        <a:bodyPr/>
        <a:lstStyle/>
        <a:p>
          <a:endParaRPr lang="es-EC"/>
        </a:p>
      </dgm:t>
    </dgm:pt>
    <dgm:pt modelId="{46C6FD0A-6F35-4B30-918E-A20A0625F9B8}">
      <dgm:prSet phldrT="[Texto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dirty="0" smtClean="0"/>
            <a:t>Aspecto comercial y técnico</a:t>
          </a:r>
          <a:endParaRPr lang="es-EC" dirty="0"/>
        </a:p>
      </dgm:t>
    </dgm:pt>
    <dgm:pt modelId="{22A474E4-ACA8-4260-B26B-61AD1AFE3D47}" type="parTrans" cxnId="{4C9883DC-B81F-4B57-8D2E-2AD2D95A6CCF}">
      <dgm:prSet/>
      <dgm:spPr/>
      <dgm:t>
        <a:bodyPr/>
        <a:lstStyle/>
        <a:p>
          <a:endParaRPr lang="es-EC"/>
        </a:p>
      </dgm:t>
    </dgm:pt>
    <dgm:pt modelId="{5D008B00-36C4-46FE-86D3-906BBF59B301}" type="sibTrans" cxnId="{4C9883DC-B81F-4B57-8D2E-2AD2D95A6CCF}">
      <dgm:prSet/>
      <dgm:spPr/>
      <dgm:t>
        <a:bodyPr/>
        <a:lstStyle/>
        <a:p>
          <a:endParaRPr lang="es-EC"/>
        </a:p>
      </dgm:t>
    </dgm:pt>
    <dgm:pt modelId="{0DC64DD4-E89F-4ACF-8EED-351BD41C21A9}" type="pres">
      <dgm:prSet presAssocID="{DEB577FE-1EF5-4F82-A287-8497AB64F84B}" presName="Name0" presStyleCnt="0">
        <dgm:presLayoutVars>
          <dgm:dir/>
          <dgm:resizeHandles val="exact"/>
        </dgm:presLayoutVars>
      </dgm:prSet>
      <dgm:spPr/>
    </dgm:pt>
    <dgm:pt modelId="{6DD070BD-B9DE-44EE-9631-9D06A2463375}" type="pres">
      <dgm:prSet presAssocID="{DEB577FE-1EF5-4F82-A287-8497AB64F84B}" presName="fgShape" presStyleLbl="fgShp" presStyleIdx="0" presStyleCnt="1"/>
      <dgm:spPr>
        <a:solidFill>
          <a:schemeClr val="accent1"/>
        </a:solidFill>
      </dgm:spPr>
    </dgm:pt>
    <dgm:pt modelId="{FB2E506C-B849-4EA1-91DB-49CBB6F61AB7}" type="pres">
      <dgm:prSet presAssocID="{DEB577FE-1EF5-4F82-A287-8497AB64F84B}" presName="linComp" presStyleCnt="0"/>
      <dgm:spPr/>
    </dgm:pt>
    <dgm:pt modelId="{0B263585-45DD-4DDD-9F1A-F253A88D59AB}" type="pres">
      <dgm:prSet presAssocID="{0D762EE0-7D2F-4296-B8E6-91113C672FED}" presName="compNode" presStyleCnt="0"/>
      <dgm:spPr/>
    </dgm:pt>
    <dgm:pt modelId="{90435689-99B4-45F1-B036-F7E8C4F3C8C2}" type="pres">
      <dgm:prSet presAssocID="{0D762EE0-7D2F-4296-B8E6-91113C672FED}" presName="bkgdShape" presStyleLbl="node1" presStyleIdx="0" presStyleCnt="2" custLinFactNeighborX="-20023" custLinFactNeighborY="33938"/>
      <dgm:spPr/>
      <dgm:t>
        <a:bodyPr/>
        <a:lstStyle/>
        <a:p>
          <a:endParaRPr lang="es-EC"/>
        </a:p>
      </dgm:t>
    </dgm:pt>
    <dgm:pt modelId="{540D7380-5BEA-448B-B5A2-5134285B014E}" type="pres">
      <dgm:prSet presAssocID="{0D762EE0-7D2F-4296-B8E6-91113C672FED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31F3C8D-FD1F-486C-8F93-C744B6EDECEE}" type="pres">
      <dgm:prSet presAssocID="{0D762EE0-7D2F-4296-B8E6-91113C672FED}" presName="invisiNode" presStyleLbl="node1" presStyleIdx="0" presStyleCnt="2"/>
      <dgm:spPr/>
    </dgm:pt>
    <dgm:pt modelId="{44E101E3-56F2-4D22-8B25-53E601AF15B7}" type="pres">
      <dgm:prSet presAssocID="{0D762EE0-7D2F-4296-B8E6-91113C672FED}" presName="imagNode" presStyleLbl="fgImgPlace1" presStyleIdx="0" presStyleCnt="2" custLinFactNeighborX="6561" custLinFactNeighborY="-109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4309217-A1BD-4174-AF3F-1B0743CE3C00}" type="pres">
      <dgm:prSet presAssocID="{4747C5EB-A58C-4EFA-A935-6489E3B6249E}" presName="sibTrans" presStyleLbl="sibTrans2D1" presStyleIdx="0" presStyleCnt="0"/>
      <dgm:spPr/>
      <dgm:t>
        <a:bodyPr/>
        <a:lstStyle/>
        <a:p>
          <a:endParaRPr lang="es-EC"/>
        </a:p>
      </dgm:t>
    </dgm:pt>
    <dgm:pt modelId="{71135263-5906-4A5C-8B89-8DB1F675369B}" type="pres">
      <dgm:prSet presAssocID="{46C6FD0A-6F35-4B30-918E-A20A0625F9B8}" presName="compNode" presStyleCnt="0"/>
      <dgm:spPr/>
    </dgm:pt>
    <dgm:pt modelId="{73D06A4E-4232-4511-8AE5-EE7324E90993}" type="pres">
      <dgm:prSet presAssocID="{46C6FD0A-6F35-4B30-918E-A20A0625F9B8}" presName="bkgdShape" presStyleLbl="node1" presStyleIdx="1" presStyleCnt="2"/>
      <dgm:spPr/>
      <dgm:t>
        <a:bodyPr/>
        <a:lstStyle/>
        <a:p>
          <a:endParaRPr lang="es-EC"/>
        </a:p>
      </dgm:t>
    </dgm:pt>
    <dgm:pt modelId="{06A3AD5F-29D9-499A-959B-B99FFCA0884E}" type="pres">
      <dgm:prSet presAssocID="{46C6FD0A-6F35-4B30-918E-A20A0625F9B8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B156A79-F5E1-420D-AE39-7BEBA76B53FE}" type="pres">
      <dgm:prSet presAssocID="{46C6FD0A-6F35-4B30-918E-A20A0625F9B8}" presName="invisiNode" presStyleLbl="node1" presStyleIdx="1" presStyleCnt="2"/>
      <dgm:spPr/>
    </dgm:pt>
    <dgm:pt modelId="{14E24158-3AF1-429F-B73B-A8D2375F172F}" type="pres">
      <dgm:prSet presAssocID="{46C6FD0A-6F35-4B30-918E-A20A0625F9B8}" presName="imagNode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4C9883DC-B81F-4B57-8D2E-2AD2D95A6CCF}" srcId="{DEB577FE-1EF5-4F82-A287-8497AB64F84B}" destId="{46C6FD0A-6F35-4B30-918E-A20A0625F9B8}" srcOrd="1" destOrd="0" parTransId="{22A474E4-ACA8-4260-B26B-61AD1AFE3D47}" sibTransId="{5D008B00-36C4-46FE-86D3-906BBF59B301}"/>
    <dgm:cxn modelId="{09D3990D-A977-44BC-A70B-1A29B045E817}" type="presOf" srcId="{4747C5EB-A58C-4EFA-A935-6489E3B6249E}" destId="{44309217-A1BD-4174-AF3F-1B0743CE3C00}" srcOrd="0" destOrd="0" presId="urn:microsoft.com/office/officeart/2005/8/layout/hList7"/>
    <dgm:cxn modelId="{30BC72D3-724C-4727-AFD6-780F0FD67AC9}" type="presOf" srcId="{0D762EE0-7D2F-4296-B8E6-91113C672FED}" destId="{540D7380-5BEA-448B-B5A2-5134285B014E}" srcOrd="1" destOrd="0" presId="urn:microsoft.com/office/officeart/2005/8/layout/hList7"/>
    <dgm:cxn modelId="{3DB8D208-C645-4153-9D98-F748AB37AD15}" type="presOf" srcId="{0D762EE0-7D2F-4296-B8E6-91113C672FED}" destId="{90435689-99B4-45F1-B036-F7E8C4F3C8C2}" srcOrd="0" destOrd="0" presId="urn:microsoft.com/office/officeart/2005/8/layout/hList7"/>
    <dgm:cxn modelId="{436D8101-F6B7-45B9-883C-181842F22AC3}" type="presOf" srcId="{46C6FD0A-6F35-4B30-918E-A20A0625F9B8}" destId="{06A3AD5F-29D9-499A-959B-B99FFCA0884E}" srcOrd="1" destOrd="0" presId="urn:microsoft.com/office/officeart/2005/8/layout/hList7"/>
    <dgm:cxn modelId="{B0F269D2-9CDC-4318-80E3-7E0A39FAA3AF}" srcId="{DEB577FE-1EF5-4F82-A287-8497AB64F84B}" destId="{0D762EE0-7D2F-4296-B8E6-91113C672FED}" srcOrd="0" destOrd="0" parTransId="{E873561F-B1B8-4FA4-96D1-BE83136820BF}" sibTransId="{4747C5EB-A58C-4EFA-A935-6489E3B6249E}"/>
    <dgm:cxn modelId="{FDEDA00E-E89B-4BEA-8007-30DF6E0CAD5C}" type="presOf" srcId="{46C6FD0A-6F35-4B30-918E-A20A0625F9B8}" destId="{73D06A4E-4232-4511-8AE5-EE7324E90993}" srcOrd="0" destOrd="0" presId="urn:microsoft.com/office/officeart/2005/8/layout/hList7"/>
    <dgm:cxn modelId="{FC42F152-2DE5-4247-99D1-FD5C7E9BAB3B}" type="presOf" srcId="{DEB577FE-1EF5-4F82-A287-8497AB64F84B}" destId="{0DC64DD4-E89F-4ACF-8EED-351BD41C21A9}" srcOrd="0" destOrd="0" presId="urn:microsoft.com/office/officeart/2005/8/layout/hList7"/>
    <dgm:cxn modelId="{CDBDBA95-6E6D-4EF7-B00B-567A395A70E9}" type="presParOf" srcId="{0DC64DD4-E89F-4ACF-8EED-351BD41C21A9}" destId="{6DD070BD-B9DE-44EE-9631-9D06A2463375}" srcOrd="0" destOrd="0" presId="urn:microsoft.com/office/officeart/2005/8/layout/hList7"/>
    <dgm:cxn modelId="{58508FF7-33A3-486A-AC8E-2B38C3A39C33}" type="presParOf" srcId="{0DC64DD4-E89F-4ACF-8EED-351BD41C21A9}" destId="{FB2E506C-B849-4EA1-91DB-49CBB6F61AB7}" srcOrd="1" destOrd="0" presId="urn:microsoft.com/office/officeart/2005/8/layout/hList7"/>
    <dgm:cxn modelId="{B1B0768A-ADC5-469F-8B63-52F098EFBFFD}" type="presParOf" srcId="{FB2E506C-B849-4EA1-91DB-49CBB6F61AB7}" destId="{0B263585-45DD-4DDD-9F1A-F253A88D59AB}" srcOrd="0" destOrd="0" presId="urn:microsoft.com/office/officeart/2005/8/layout/hList7"/>
    <dgm:cxn modelId="{1F1A6250-CE7B-4DAE-982A-FC199BA9FD66}" type="presParOf" srcId="{0B263585-45DD-4DDD-9F1A-F253A88D59AB}" destId="{90435689-99B4-45F1-B036-F7E8C4F3C8C2}" srcOrd="0" destOrd="0" presId="urn:microsoft.com/office/officeart/2005/8/layout/hList7"/>
    <dgm:cxn modelId="{646693A3-DBC3-4E75-B612-3B008FC7AB5D}" type="presParOf" srcId="{0B263585-45DD-4DDD-9F1A-F253A88D59AB}" destId="{540D7380-5BEA-448B-B5A2-5134285B014E}" srcOrd="1" destOrd="0" presId="urn:microsoft.com/office/officeart/2005/8/layout/hList7"/>
    <dgm:cxn modelId="{459ECC2C-2A40-4F54-ACB7-13353EF7FCB6}" type="presParOf" srcId="{0B263585-45DD-4DDD-9F1A-F253A88D59AB}" destId="{D31F3C8D-FD1F-486C-8F93-C744B6EDECEE}" srcOrd="2" destOrd="0" presId="urn:microsoft.com/office/officeart/2005/8/layout/hList7"/>
    <dgm:cxn modelId="{CB65042A-EE3A-498C-92EA-3E29C6F3EEB8}" type="presParOf" srcId="{0B263585-45DD-4DDD-9F1A-F253A88D59AB}" destId="{44E101E3-56F2-4D22-8B25-53E601AF15B7}" srcOrd="3" destOrd="0" presId="urn:microsoft.com/office/officeart/2005/8/layout/hList7"/>
    <dgm:cxn modelId="{766BB024-62D3-4E8C-B5D2-4AD364873256}" type="presParOf" srcId="{FB2E506C-B849-4EA1-91DB-49CBB6F61AB7}" destId="{44309217-A1BD-4174-AF3F-1B0743CE3C00}" srcOrd="1" destOrd="0" presId="urn:microsoft.com/office/officeart/2005/8/layout/hList7"/>
    <dgm:cxn modelId="{14C0ACFA-3701-4D4A-B851-02747108E0A6}" type="presParOf" srcId="{FB2E506C-B849-4EA1-91DB-49CBB6F61AB7}" destId="{71135263-5906-4A5C-8B89-8DB1F675369B}" srcOrd="2" destOrd="0" presId="urn:microsoft.com/office/officeart/2005/8/layout/hList7"/>
    <dgm:cxn modelId="{04A9C7EE-A0B8-4D97-991F-22AF27C1BF71}" type="presParOf" srcId="{71135263-5906-4A5C-8B89-8DB1F675369B}" destId="{73D06A4E-4232-4511-8AE5-EE7324E90993}" srcOrd="0" destOrd="0" presId="urn:microsoft.com/office/officeart/2005/8/layout/hList7"/>
    <dgm:cxn modelId="{1CF08D2D-1BCF-4316-BBCD-5C0A4100862F}" type="presParOf" srcId="{71135263-5906-4A5C-8B89-8DB1F675369B}" destId="{06A3AD5F-29D9-499A-959B-B99FFCA0884E}" srcOrd="1" destOrd="0" presId="urn:microsoft.com/office/officeart/2005/8/layout/hList7"/>
    <dgm:cxn modelId="{705A1EA5-EB06-4363-9059-18A2EB7E1E8F}" type="presParOf" srcId="{71135263-5906-4A5C-8B89-8DB1F675369B}" destId="{DB156A79-F5E1-420D-AE39-7BEBA76B53FE}" srcOrd="2" destOrd="0" presId="urn:microsoft.com/office/officeart/2005/8/layout/hList7"/>
    <dgm:cxn modelId="{9E9038A9-4105-408A-B280-EB6F2FEB50A2}" type="presParOf" srcId="{71135263-5906-4A5C-8B89-8DB1F675369B}" destId="{14E24158-3AF1-429F-B73B-A8D2375F172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F169AE9-4F12-4802-B6A1-A5D890C8B05D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E2F62E22-E613-4C3B-9539-FC566410FAAB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Alto valor añadido, precios altos, publicidad</a:t>
          </a:r>
          <a:endParaRPr lang="es-EC" dirty="0">
            <a:solidFill>
              <a:schemeClr val="tx1"/>
            </a:solidFill>
          </a:endParaRPr>
        </a:p>
      </dgm:t>
    </dgm:pt>
    <dgm:pt modelId="{777E5CDD-842A-4852-B499-5FB27B032B2A}" type="parTrans" cxnId="{D578E2E8-65BB-40B1-8892-27879F8A6D85}">
      <dgm:prSet/>
      <dgm:spPr/>
      <dgm:t>
        <a:bodyPr/>
        <a:lstStyle/>
        <a:p>
          <a:endParaRPr lang="es-EC"/>
        </a:p>
      </dgm:t>
    </dgm:pt>
    <dgm:pt modelId="{C995313A-CEFD-4FC8-976C-0AA5BF31C58B}" type="sibTrans" cxnId="{D578E2E8-65BB-40B1-8892-27879F8A6D85}">
      <dgm:prSet/>
      <dgm:spPr/>
      <dgm:t>
        <a:bodyPr/>
        <a:lstStyle/>
        <a:p>
          <a:endParaRPr lang="es-EC"/>
        </a:p>
      </dgm:t>
    </dgm:pt>
    <dgm:pt modelId="{87194BBC-2621-4A83-AD9A-B87C37D45A27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Dieta desequilibrada, estilo de vida sedentaria</a:t>
          </a:r>
          <a:endParaRPr lang="es-EC" dirty="0">
            <a:solidFill>
              <a:schemeClr val="tx1"/>
            </a:solidFill>
          </a:endParaRPr>
        </a:p>
      </dgm:t>
    </dgm:pt>
    <dgm:pt modelId="{A40DB292-5577-4020-B08A-29347276833E}" type="parTrans" cxnId="{86D8C8FB-C1CE-46EB-86A0-1365D6EA6E24}">
      <dgm:prSet/>
      <dgm:spPr/>
      <dgm:t>
        <a:bodyPr/>
        <a:lstStyle/>
        <a:p>
          <a:endParaRPr lang="es-EC"/>
        </a:p>
      </dgm:t>
    </dgm:pt>
    <dgm:pt modelId="{D9696260-3943-4C9B-9237-C84FC2F8A8DF}" type="sibTrans" cxnId="{86D8C8FB-C1CE-46EB-86A0-1365D6EA6E24}">
      <dgm:prSet/>
      <dgm:spPr/>
      <dgm:t>
        <a:bodyPr/>
        <a:lstStyle/>
        <a:p>
          <a:endParaRPr lang="es-EC"/>
        </a:p>
      </dgm:t>
    </dgm:pt>
    <dgm:pt modelId="{3E2D35E3-B14B-4EF4-A0DC-C10407210107}">
      <dgm:prSet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Preparados a base de cereales</a:t>
          </a:r>
          <a:endParaRPr lang="es-EC" dirty="0">
            <a:solidFill>
              <a:schemeClr val="tx1"/>
            </a:solidFill>
          </a:endParaRPr>
        </a:p>
      </dgm:t>
    </dgm:pt>
    <dgm:pt modelId="{96EE5107-67F1-42B9-AB59-55A089FDE40E}" type="parTrans" cxnId="{8EACE33F-FE08-417B-9956-53F44AFAF01D}">
      <dgm:prSet/>
      <dgm:spPr/>
      <dgm:t>
        <a:bodyPr/>
        <a:lstStyle/>
        <a:p>
          <a:endParaRPr lang="es-EC"/>
        </a:p>
      </dgm:t>
    </dgm:pt>
    <dgm:pt modelId="{7E2A1816-B634-4845-9410-2A32336693AF}" type="sibTrans" cxnId="{8EACE33F-FE08-417B-9956-53F44AFAF01D}">
      <dgm:prSet/>
      <dgm:spPr/>
      <dgm:t>
        <a:bodyPr/>
        <a:lstStyle/>
        <a:p>
          <a:endParaRPr lang="es-EC"/>
        </a:p>
      </dgm:t>
    </dgm:pt>
    <dgm:pt modelId="{C9B5C1A4-8CDD-4371-B250-7B4A583CE209}" type="pres">
      <dgm:prSet presAssocID="{DF169AE9-4F12-4802-B6A1-A5D890C8B05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746A5AD7-3331-44C9-9F58-1088FB5496E8}" type="pres">
      <dgm:prSet presAssocID="{DF169AE9-4F12-4802-B6A1-A5D890C8B05D}" presName="Name1" presStyleCnt="0"/>
      <dgm:spPr/>
    </dgm:pt>
    <dgm:pt modelId="{5B4E3ECE-26D5-416F-AFB3-B53EA2790A5F}" type="pres">
      <dgm:prSet presAssocID="{DF169AE9-4F12-4802-B6A1-A5D890C8B05D}" presName="cycle" presStyleCnt="0"/>
      <dgm:spPr/>
    </dgm:pt>
    <dgm:pt modelId="{B67E62BD-15D1-47F3-8C06-5A1392A69910}" type="pres">
      <dgm:prSet presAssocID="{DF169AE9-4F12-4802-B6A1-A5D890C8B05D}" presName="srcNode" presStyleLbl="node1" presStyleIdx="0" presStyleCnt="3"/>
      <dgm:spPr/>
    </dgm:pt>
    <dgm:pt modelId="{83CB2555-9ADE-4413-98BA-0311BF5E0C46}" type="pres">
      <dgm:prSet presAssocID="{DF169AE9-4F12-4802-B6A1-A5D890C8B05D}" presName="conn" presStyleLbl="parChTrans1D2" presStyleIdx="0" presStyleCnt="1"/>
      <dgm:spPr/>
      <dgm:t>
        <a:bodyPr/>
        <a:lstStyle/>
        <a:p>
          <a:endParaRPr lang="es-EC"/>
        </a:p>
      </dgm:t>
    </dgm:pt>
    <dgm:pt modelId="{2042481E-7B63-4B50-8A1F-9174846E3B2A}" type="pres">
      <dgm:prSet presAssocID="{DF169AE9-4F12-4802-B6A1-A5D890C8B05D}" presName="extraNode" presStyleLbl="node1" presStyleIdx="0" presStyleCnt="3"/>
      <dgm:spPr/>
    </dgm:pt>
    <dgm:pt modelId="{14116614-22C6-4143-89B2-53DF068FC70E}" type="pres">
      <dgm:prSet presAssocID="{DF169AE9-4F12-4802-B6A1-A5D890C8B05D}" presName="dstNode" presStyleLbl="node1" presStyleIdx="0" presStyleCnt="3"/>
      <dgm:spPr/>
    </dgm:pt>
    <dgm:pt modelId="{3923BEAC-21E4-42BC-A47D-202150AF79F6}" type="pres">
      <dgm:prSet presAssocID="{E2F62E22-E613-4C3B-9539-FC566410FAAB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8DC7BD3-22F7-4EA5-9C96-F376343967C1}" type="pres">
      <dgm:prSet presAssocID="{E2F62E22-E613-4C3B-9539-FC566410FAAB}" presName="accent_1" presStyleCnt="0"/>
      <dgm:spPr/>
    </dgm:pt>
    <dgm:pt modelId="{6FDE559B-070A-4585-B27C-CC249245C514}" type="pres">
      <dgm:prSet presAssocID="{E2F62E22-E613-4C3B-9539-FC566410FAAB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F32365F-C352-4446-AC98-83140C8EEBE2}" type="pres">
      <dgm:prSet presAssocID="{87194BBC-2621-4A83-AD9A-B87C37D45A27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7FF9197-0B1C-46AD-9C62-2E686BC7C71E}" type="pres">
      <dgm:prSet presAssocID="{87194BBC-2621-4A83-AD9A-B87C37D45A27}" presName="accent_2" presStyleCnt="0"/>
      <dgm:spPr/>
    </dgm:pt>
    <dgm:pt modelId="{E22F2BCD-3C5A-4629-A678-614B8E602679}" type="pres">
      <dgm:prSet presAssocID="{87194BBC-2621-4A83-AD9A-B87C37D45A27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2F7AA4F-6350-40C8-93B2-0FCB84A87B6F}" type="pres">
      <dgm:prSet presAssocID="{3E2D35E3-B14B-4EF4-A0DC-C10407210107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3E1ABEB-E317-49AE-8827-61122AEF1FD7}" type="pres">
      <dgm:prSet presAssocID="{3E2D35E3-B14B-4EF4-A0DC-C10407210107}" presName="accent_3" presStyleCnt="0"/>
      <dgm:spPr/>
    </dgm:pt>
    <dgm:pt modelId="{1430D86D-9B52-4BF9-9BB7-4C79F3C2F37F}" type="pres">
      <dgm:prSet presAssocID="{3E2D35E3-B14B-4EF4-A0DC-C10407210107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77A17F94-F89D-4CBE-80F3-FF63F38BF380}" type="presOf" srcId="{3E2D35E3-B14B-4EF4-A0DC-C10407210107}" destId="{32F7AA4F-6350-40C8-93B2-0FCB84A87B6F}" srcOrd="0" destOrd="0" presId="urn:microsoft.com/office/officeart/2008/layout/VerticalCurvedList"/>
    <dgm:cxn modelId="{D578E2E8-65BB-40B1-8892-27879F8A6D85}" srcId="{DF169AE9-4F12-4802-B6A1-A5D890C8B05D}" destId="{E2F62E22-E613-4C3B-9539-FC566410FAAB}" srcOrd="0" destOrd="0" parTransId="{777E5CDD-842A-4852-B499-5FB27B032B2A}" sibTransId="{C995313A-CEFD-4FC8-976C-0AA5BF31C58B}"/>
    <dgm:cxn modelId="{8EACE33F-FE08-417B-9956-53F44AFAF01D}" srcId="{DF169AE9-4F12-4802-B6A1-A5D890C8B05D}" destId="{3E2D35E3-B14B-4EF4-A0DC-C10407210107}" srcOrd="2" destOrd="0" parTransId="{96EE5107-67F1-42B9-AB59-55A089FDE40E}" sibTransId="{7E2A1816-B634-4845-9410-2A32336693AF}"/>
    <dgm:cxn modelId="{9272460F-3582-49CB-942E-F5D1744F3E25}" type="presOf" srcId="{DF169AE9-4F12-4802-B6A1-A5D890C8B05D}" destId="{C9B5C1A4-8CDD-4371-B250-7B4A583CE209}" srcOrd="0" destOrd="0" presId="urn:microsoft.com/office/officeart/2008/layout/VerticalCurvedList"/>
    <dgm:cxn modelId="{3389D3DF-2088-430C-A2CF-8586AD203D73}" type="presOf" srcId="{87194BBC-2621-4A83-AD9A-B87C37D45A27}" destId="{4F32365F-C352-4446-AC98-83140C8EEBE2}" srcOrd="0" destOrd="0" presId="urn:microsoft.com/office/officeart/2008/layout/VerticalCurvedList"/>
    <dgm:cxn modelId="{9C80C24D-ACB4-40BA-8B4B-FEC29A51CC05}" type="presOf" srcId="{C995313A-CEFD-4FC8-976C-0AA5BF31C58B}" destId="{83CB2555-9ADE-4413-98BA-0311BF5E0C46}" srcOrd="0" destOrd="0" presId="urn:microsoft.com/office/officeart/2008/layout/VerticalCurvedList"/>
    <dgm:cxn modelId="{FD0715D9-581F-4551-9226-13A5CEFBFEA2}" type="presOf" srcId="{E2F62E22-E613-4C3B-9539-FC566410FAAB}" destId="{3923BEAC-21E4-42BC-A47D-202150AF79F6}" srcOrd="0" destOrd="0" presId="urn:microsoft.com/office/officeart/2008/layout/VerticalCurvedList"/>
    <dgm:cxn modelId="{86D8C8FB-C1CE-46EB-86A0-1365D6EA6E24}" srcId="{DF169AE9-4F12-4802-B6A1-A5D890C8B05D}" destId="{87194BBC-2621-4A83-AD9A-B87C37D45A27}" srcOrd="1" destOrd="0" parTransId="{A40DB292-5577-4020-B08A-29347276833E}" sibTransId="{D9696260-3943-4C9B-9237-C84FC2F8A8DF}"/>
    <dgm:cxn modelId="{A8213A42-8958-43D8-A17B-797BFA70170E}" type="presParOf" srcId="{C9B5C1A4-8CDD-4371-B250-7B4A583CE209}" destId="{746A5AD7-3331-44C9-9F58-1088FB5496E8}" srcOrd="0" destOrd="0" presId="urn:microsoft.com/office/officeart/2008/layout/VerticalCurvedList"/>
    <dgm:cxn modelId="{2DE9E990-5F84-46DB-B1E7-809BE44CC405}" type="presParOf" srcId="{746A5AD7-3331-44C9-9F58-1088FB5496E8}" destId="{5B4E3ECE-26D5-416F-AFB3-B53EA2790A5F}" srcOrd="0" destOrd="0" presId="urn:microsoft.com/office/officeart/2008/layout/VerticalCurvedList"/>
    <dgm:cxn modelId="{2F332E01-1C7F-46C5-8046-6AD5D7D7C9C8}" type="presParOf" srcId="{5B4E3ECE-26D5-416F-AFB3-B53EA2790A5F}" destId="{B67E62BD-15D1-47F3-8C06-5A1392A69910}" srcOrd="0" destOrd="0" presId="urn:microsoft.com/office/officeart/2008/layout/VerticalCurvedList"/>
    <dgm:cxn modelId="{8B3E1873-E374-4BBC-89F3-C518431E6A00}" type="presParOf" srcId="{5B4E3ECE-26D5-416F-AFB3-B53EA2790A5F}" destId="{83CB2555-9ADE-4413-98BA-0311BF5E0C46}" srcOrd="1" destOrd="0" presId="urn:microsoft.com/office/officeart/2008/layout/VerticalCurvedList"/>
    <dgm:cxn modelId="{A025CDAE-ADB2-48C0-96AE-BC84E15921FD}" type="presParOf" srcId="{5B4E3ECE-26D5-416F-AFB3-B53EA2790A5F}" destId="{2042481E-7B63-4B50-8A1F-9174846E3B2A}" srcOrd="2" destOrd="0" presId="urn:microsoft.com/office/officeart/2008/layout/VerticalCurvedList"/>
    <dgm:cxn modelId="{BA20AD11-0050-4BF3-B72D-7218C0DBD901}" type="presParOf" srcId="{5B4E3ECE-26D5-416F-AFB3-B53EA2790A5F}" destId="{14116614-22C6-4143-89B2-53DF068FC70E}" srcOrd="3" destOrd="0" presId="urn:microsoft.com/office/officeart/2008/layout/VerticalCurvedList"/>
    <dgm:cxn modelId="{B86FF3D5-FCEB-4D0B-9526-CE74F0F04818}" type="presParOf" srcId="{746A5AD7-3331-44C9-9F58-1088FB5496E8}" destId="{3923BEAC-21E4-42BC-A47D-202150AF79F6}" srcOrd="1" destOrd="0" presId="urn:microsoft.com/office/officeart/2008/layout/VerticalCurvedList"/>
    <dgm:cxn modelId="{028C76A7-201D-4BF9-BF05-CA53EF0DCB94}" type="presParOf" srcId="{746A5AD7-3331-44C9-9F58-1088FB5496E8}" destId="{38DC7BD3-22F7-4EA5-9C96-F376343967C1}" srcOrd="2" destOrd="0" presId="urn:microsoft.com/office/officeart/2008/layout/VerticalCurvedList"/>
    <dgm:cxn modelId="{5C7805BB-D21A-4A67-911F-AF8808079F4F}" type="presParOf" srcId="{38DC7BD3-22F7-4EA5-9C96-F376343967C1}" destId="{6FDE559B-070A-4585-B27C-CC249245C514}" srcOrd="0" destOrd="0" presId="urn:microsoft.com/office/officeart/2008/layout/VerticalCurvedList"/>
    <dgm:cxn modelId="{16B02CD0-14AC-4D09-8CAD-B9D3ADECD725}" type="presParOf" srcId="{746A5AD7-3331-44C9-9F58-1088FB5496E8}" destId="{4F32365F-C352-4446-AC98-83140C8EEBE2}" srcOrd="3" destOrd="0" presId="urn:microsoft.com/office/officeart/2008/layout/VerticalCurvedList"/>
    <dgm:cxn modelId="{618056DE-A3ED-4288-B286-ED28DE0E3994}" type="presParOf" srcId="{746A5AD7-3331-44C9-9F58-1088FB5496E8}" destId="{E7FF9197-0B1C-46AD-9C62-2E686BC7C71E}" srcOrd="4" destOrd="0" presId="urn:microsoft.com/office/officeart/2008/layout/VerticalCurvedList"/>
    <dgm:cxn modelId="{7AD25B70-3393-4115-B02D-8901654AC656}" type="presParOf" srcId="{E7FF9197-0B1C-46AD-9C62-2E686BC7C71E}" destId="{E22F2BCD-3C5A-4629-A678-614B8E602679}" srcOrd="0" destOrd="0" presId="urn:microsoft.com/office/officeart/2008/layout/VerticalCurvedList"/>
    <dgm:cxn modelId="{7C373BCB-E36F-4E38-B9BB-3DF9D25CE79B}" type="presParOf" srcId="{746A5AD7-3331-44C9-9F58-1088FB5496E8}" destId="{32F7AA4F-6350-40C8-93B2-0FCB84A87B6F}" srcOrd="5" destOrd="0" presId="urn:microsoft.com/office/officeart/2008/layout/VerticalCurvedList"/>
    <dgm:cxn modelId="{AC99272D-76EE-4675-AAB6-14CA4E7FDA46}" type="presParOf" srcId="{746A5AD7-3331-44C9-9F58-1088FB5496E8}" destId="{B3E1ABEB-E317-49AE-8827-61122AEF1FD7}" srcOrd="6" destOrd="0" presId="urn:microsoft.com/office/officeart/2008/layout/VerticalCurvedList"/>
    <dgm:cxn modelId="{F71D95C7-6EEF-4832-A9D4-4F23F6856C56}" type="presParOf" srcId="{B3E1ABEB-E317-49AE-8827-61122AEF1FD7}" destId="{1430D86D-9B52-4BF9-9BB7-4C79F3C2F37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138EA42-FD96-4626-B0BC-FC70C4552C1E}" type="doc">
      <dgm:prSet loTypeId="urn:microsoft.com/office/officeart/2005/8/layout/vList3" loCatId="list" qsTypeId="urn:microsoft.com/office/officeart/2005/8/quickstyle/simple1" qsCatId="simple" csTypeId="urn:microsoft.com/office/officeart/2005/8/colors/accent2_3" csCatId="accent2" phldr="1"/>
      <dgm:spPr/>
    </dgm:pt>
    <dgm:pt modelId="{918DB933-B218-4548-AD1D-9E0EA239EF5D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Snack, dietéticos</a:t>
          </a:r>
          <a:endParaRPr lang="es-EC" dirty="0">
            <a:solidFill>
              <a:schemeClr val="tx1"/>
            </a:solidFill>
          </a:endParaRPr>
        </a:p>
      </dgm:t>
    </dgm:pt>
    <dgm:pt modelId="{BDD4BCF8-0A85-4890-A0A5-689D68C8BFA0}" type="parTrans" cxnId="{0044DA6B-EBFD-461B-B661-F9FF709CBDD2}">
      <dgm:prSet/>
      <dgm:spPr/>
      <dgm:t>
        <a:bodyPr/>
        <a:lstStyle/>
        <a:p>
          <a:endParaRPr lang="es-EC"/>
        </a:p>
      </dgm:t>
    </dgm:pt>
    <dgm:pt modelId="{CC838C46-2E69-4492-8B51-B41706404AB7}" type="sibTrans" cxnId="{0044DA6B-EBFD-461B-B661-F9FF709CBDD2}">
      <dgm:prSet/>
      <dgm:spPr/>
      <dgm:t>
        <a:bodyPr/>
        <a:lstStyle/>
        <a:p>
          <a:endParaRPr lang="es-EC"/>
        </a:p>
      </dgm:t>
    </dgm:pt>
    <dgm:pt modelId="{A6E94CE4-2362-42BD-B880-B0EDDAE4CCC2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Sofisticado</a:t>
          </a:r>
          <a:endParaRPr lang="es-EC" dirty="0">
            <a:solidFill>
              <a:schemeClr val="tx1"/>
            </a:solidFill>
          </a:endParaRPr>
        </a:p>
      </dgm:t>
    </dgm:pt>
    <dgm:pt modelId="{CC77C77C-A33A-42D9-9487-24A75C201EA1}" type="parTrans" cxnId="{7714D45C-5C39-4226-9217-67F3E48706F6}">
      <dgm:prSet/>
      <dgm:spPr/>
      <dgm:t>
        <a:bodyPr/>
        <a:lstStyle/>
        <a:p>
          <a:endParaRPr lang="es-EC"/>
        </a:p>
      </dgm:t>
    </dgm:pt>
    <dgm:pt modelId="{1DBA420A-DFDC-41FC-BDF4-96E741CD6EE4}" type="sibTrans" cxnId="{7714D45C-5C39-4226-9217-67F3E48706F6}">
      <dgm:prSet/>
      <dgm:spPr/>
      <dgm:t>
        <a:bodyPr/>
        <a:lstStyle/>
        <a:p>
          <a:endParaRPr lang="es-EC"/>
        </a:p>
      </dgm:t>
    </dgm:pt>
    <dgm:pt modelId="{086576E2-CDB8-411A-8B65-2D9341FD8B2B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Valoran</a:t>
          </a:r>
          <a:r>
            <a:rPr lang="es-EC" baseline="0" dirty="0" smtClean="0">
              <a:solidFill>
                <a:schemeClr val="tx1"/>
              </a:solidFill>
            </a:rPr>
            <a:t> costo- beneficio</a:t>
          </a:r>
          <a:endParaRPr lang="es-EC" dirty="0">
            <a:solidFill>
              <a:schemeClr val="tx1"/>
            </a:solidFill>
          </a:endParaRPr>
        </a:p>
      </dgm:t>
    </dgm:pt>
    <dgm:pt modelId="{01B62D99-4F78-47C1-BD3C-A39887534CEC}" type="parTrans" cxnId="{83CBB5B0-AD23-4B3B-B371-E3CC0E799E6D}">
      <dgm:prSet/>
      <dgm:spPr/>
      <dgm:t>
        <a:bodyPr/>
        <a:lstStyle/>
        <a:p>
          <a:endParaRPr lang="es-EC"/>
        </a:p>
      </dgm:t>
    </dgm:pt>
    <dgm:pt modelId="{7AE03135-94EB-4375-A27D-5DCA7BD2CF42}" type="sibTrans" cxnId="{83CBB5B0-AD23-4B3B-B371-E3CC0E799E6D}">
      <dgm:prSet/>
      <dgm:spPr/>
      <dgm:t>
        <a:bodyPr/>
        <a:lstStyle/>
        <a:p>
          <a:endParaRPr lang="es-EC"/>
        </a:p>
      </dgm:t>
    </dgm:pt>
    <dgm:pt modelId="{842484FB-E36D-4100-BA5F-10C651A1E34C}" type="pres">
      <dgm:prSet presAssocID="{A138EA42-FD96-4626-B0BC-FC70C4552C1E}" presName="linearFlow" presStyleCnt="0">
        <dgm:presLayoutVars>
          <dgm:dir/>
          <dgm:resizeHandles val="exact"/>
        </dgm:presLayoutVars>
      </dgm:prSet>
      <dgm:spPr/>
    </dgm:pt>
    <dgm:pt modelId="{81259E83-521B-419C-AAC2-48DA77DCC8CA}" type="pres">
      <dgm:prSet presAssocID="{918DB933-B218-4548-AD1D-9E0EA239EF5D}" presName="composite" presStyleCnt="0"/>
      <dgm:spPr/>
    </dgm:pt>
    <dgm:pt modelId="{B0C03DA1-6521-4448-B84A-D1EA93273BAB}" type="pres">
      <dgm:prSet presAssocID="{918DB933-B218-4548-AD1D-9E0EA239EF5D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5ADB03B-1404-4BF9-8FE6-160799860A4F}" type="pres">
      <dgm:prSet presAssocID="{918DB933-B218-4548-AD1D-9E0EA239EF5D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ACC356A-7472-4410-913E-2C1643E883DA}" type="pres">
      <dgm:prSet presAssocID="{CC838C46-2E69-4492-8B51-B41706404AB7}" presName="spacing" presStyleCnt="0"/>
      <dgm:spPr/>
    </dgm:pt>
    <dgm:pt modelId="{E52B92D6-2128-4FB2-BBF7-BBE5F65F1497}" type="pres">
      <dgm:prSet presAssocID="{A6E94CE4-2362-42BD-B880-B0EDDAE4CCC2}" presName="composite" presStyleCnt="0"/>
      <dgm:spPr/>
    </dgm:pt>
    <dgm:pt modelId="{52C2D2B6-DC3A-47DD-8997-1BEC542C51D3}" type="pres">
      <dgm:prSet presAssocID="{A6E94CE4-2362-42BD-B880-B0EDDAE4CCC2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BD8057F-3533-4E1F-9594-DF958841F2C7}" type="pres">
      <dgm:prSet presAssocID="{A6E94CE4-2362-42BD-B880-B0EDDAE4CCC2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E695F74-7058-4CC6-8C26-8C9992FFBD24}" type="pres">
      <dgm:prSet presAssocID="{1DBA420A-DFDC-41FC-BDF4-96E741CD6EE4}" presName="spacing" presStyleCnt="0"/>
      <dgm:spPr/>
    </dgm:pt>
    <dgm:pt modelId="{8AB57263-22DE-4321-9315-C557015B6566}" type="pres">
      <dgm:prSet presAssocID="{086576E2-CDB8-411A-8B65-2D9341FD8B2B}" presName="composite" presStyleCnt="0"/>
      <dgm:spPr/>
    </dgm:pt>
    <dgm:pt modelId="{511F3685-0E6E-47A8-86BA-AC998AA5EF6C}" type="pres">
      <dgm:prSet presAssocID="{086576E2-CDB8-411A-8B65-2D9341FD8B2B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E49AEB9A-71B8-489E-BB9B-C1BF36A43844}" type="pres">
      <dgm:prSet presAssocID="{086576E2-CDB8-411A-8B65-2D9341FD8B2B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714D45C-5C39-4226-9217-67F3E48706F6}" srcId="{A138EA42-FD96-4626-B0BC-FC70C4552C1E}" destId="{A6E94CE4-2362-42BD-B880-B0EDDAE4CCC2}" srcOrd="1" destOrd="0" parTransId="{CC77C77C-A33A-42D9-9487-24A75C201EA1}" sibTransId="{1DBA420A-DFDC-41FC-BDF4-96E741CD6EE4}"/>
    <dgm:cxn modelId="{0C0FFB1B-A361-432F-8780-3C5B89F058EB}" type="presOf" srcId="{086576E2-CDB8-411A-8B65-2D9341FD8B2B}" destId="{E49AEB9A-71B8-489E-BB9B-C1BF36A43844}" srcOrd="0" destOrd="0" presId="urn:microsoft.com/office/officeart/2005/8/layout/vList3"/>
    <dgm:cxn modelId="{50DE2CEA-7734-48F4-9DF7-ECDD859401B1}" type="presOf" srcId="{A138EA42-FD96-4626-B0BC-FC70C4552C1E}" destId="{842484FB-E36D-4100-BA5F-10C651A1E34C}" srcOrd="0" destOrd="0" presId="urn:microsoft.com/office/officeart/2005/8/layout/vList3"/>
    <dgm:cxn modelId="{83CBB5B0-AD23-4B3B-B371-E3CC0E799E6D}" srcId="{A138EA42-FD96-4626-B0BC-FC70C4552C1E}" destId="{086576E2-CDB8-411A-8B65-2D9341FD8B2B}" srcOrd="2" destOrd="0" parTransId="{01B62D99-4F78-47C1-BD3C-A39887534CEC}" sibTransId="{7AE03135-94EB-4375-A27D-5DCA7BD2CF42}"/>
    <dgm:cxn modelId="{0044DA6B-EBFD-461B-B661-F9FF709CBDD2}" srcId="{A138EA42-FD96-4626-B0BC-FC70C4552C1E}" destId="{918DB933-B218-4548-AD1D-9E0EA239EF5D}" srcOrd="0" destOrd="0" parTransId="{BDD4BCF8-0A85-4890-A0A5-689D68C8BFA0}" sibTransId="{CC838C46-2E69-4492-8B51-B41706404AB7}"/>
    <dgm:cxn modelId="{73AB12DC-2703-45A1-AF88-9EA02497B4C8}" type="presOf" srcId="{A6E94CE4-2362-42BD-B880-B0EDDAE4CCC2}" destId="{EBD8057F-3533-4E1F-9594-DF958841F2C7}" srcOrd="0" destOrd="0" presId="urn:microsoft.com/office/officeart/2005/8/layout/vList3"/>
    <dgm:cxn modelId="{20143DFD-02C5-4F62-A30C-F966B53C4CAA}" type="presOf" srcId="{918DB933-B218-4548-AD1D-9E0EA239EF5D}" destId="{A5ADB03B-1404-4BF9-8FE6-160799860A4F}" srcOrd="0" destOrd="0" presId="urn:microsoft.com/office/officeart/2005/8/layout/vList3"/>
    <dgm:cxn modelId="{60552FEB-8038-4550-BC01-3BE573BB048D}" type="presParOf" srcId="{842484FB-E36D-4100-BA5F-10C651A1E34C}" destId="{81259E83-521B-419C-AAC2-48DA77DCC8CA}" srcOrd="0" destOrd="0" presId="urn:microsoft.com/office/officeart/2005/8/layout/vList3"/>
    <dgm:cxn modelId="{38517159-85DF-4D07-A8D8-B6EC11C3E2F2}" type="presParOf" srcId="{81259E83-521B-419C-AAC2-48DA77DCC8CA}" destId="{B0C03DA1-6521-4448-B84A-D1EA93273BAB}" srcOrd="0" destOrd="0" presId="urn:microsoft.com/office/officeart/2005/8/layout/vList3"/>
    <dgm:cxn modelId="{D0498032-671A-44BF-B38A-A5ED9E499351}" type="presParOf" srcId="{81259E83-521B-419C-AAC2-48DA77DCC8CA}" destId="{A5ADB03B-1404-4BF9-8FE6-160799860A4F}" srcOrd="1" destOrd="0" presId="urn:microsoft.com/office/officeart/2005/8/layout/vList3"/>
    <dgm:cxn modelId="{E5481F52-7565-4B48-BE36-1790E16B9E66}" type="presParOf" srcId="{842484FB-E36D-4100-BA5F-10C651A1E34C}" destId="{4ACC356A-7472-4410-913E-2C1643E883DA}" srcOrd="1" destOrd="0" presId="urn:microsoft.com/office/officeart/2005/8/layout/vList3"/>
    <dgm:cxn modelId="{33781E21-A868-4C38-BE2B-5E32E30B05B1}" type="presParOf" srcId="{842484FB-E36D-4100-BA5F-10C651A1E34C}" destId="{E52B92D6-2128-4FB2-BBF7-BBE5F65F1497}" srcOrd="2" destOrd="0" presId="urn:microsoft.com/office/officeart/2005/8/layout/vList3"/>
    <dgm:cxn modelId="{5ECA058B-5491-4F54-A163-AEEA566B40F9}" type="presParOf" srcId="{E52B92D6-2128-4FB2-BBF7-BBE5F65F1497}" destId="{52C2D2B6-DC3A-47DD-8997-1BEC542C51D3}" srcOrd="0" destOrd="0" presId="urn:microsoft.com/office/officeart/2005/8/layout/vList3"/>
    <dgm:cxn modelId="{1CA6D29F-C641-42ED-A6EF-261793A1A61F}" type="presParOf" srcId="{E52B92D6-2128-4FB2-BBF7-BBE5F65F1497}" destId="{EBD8057F-3533-4E1F-9594-DF958841F2C7}" srcOrd="1" destOrd="0" presId="urn:microsoft.com/office/officeart/2005/8/layout/vList3"/>
    <dgm:cxn modelId="{FE572EE3-686D-49CF-8C99-E8A6654C77C6}" type="presParOf" srcId="{842484FB-E36D-4100-BA5F-10C651A1E34C}" destId="{7E695F74-7058-4CC6-8C26-8C9992FFBD24}" srcOrd="3" destOrd="0" presId="urn:microsoft.com/office/officeart/2005/8/layout/vList3"/>
    <dgm:cxn modelId="{42B86AFE-A2B1-4FCD-AAF9-244A5AA2AF23}" type="presParOf" srcId="{842484FB-E36D-4100-BA5F-10C651A1E34C}" destId="{8AB57263-22DE-4321-9315-C557015B6566}" srcOrd="4" destOrd="0" presId="urn:microsoft.com/office/officeart/2005/8/layout/vList3"/>
    <dgm:cxn modelId="{16E76ED3-A2E1-46D7-8EA3-4BC129433370}" type="presParOf" srcId="{8AB57263-22DE-4321-9315-C557015B6566}" destId="{511F3685-0E6E-47A8-86BA-AC998AA5EF6C}" srcOrd="0" destOrd="0" presId="urn:microsoft.com/office/officeart/2005/8/layout/vList3"/>
    <dgm:cxn modelId="{ADEBC7E9-C435-4195-8339-08DC303436B3}" type="presParOf" srcId="{8AB57263-22DE-4321-9315-C557015B6566}" destId="{E49AEB9A-71B8-489E-BB9B-C1BF36A4384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138EA42-FD96-4626-B0BC-FC70C4552C1E}" type="doc">
      <dgm:prSet loTypeId="urn:microsoft.com/office/officeart/2005/8/layout/vList3" loCatId="list" qsTypeId="urn:microsoft.com/office/officeart/2005/8/quickstyle/simple1" qsCatId="simple" csTypeId="urn:microsoft.com/office/officeart/2005/8/colors/accent3_4" csCatId="accent3" phldr="1"/>
      <dgm:spPr/>
    </dgm:pt>
    <dgm:pt modelId="{918DB933-B218-4548-AD1D-9E0EA239EF5D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Buena</a:t>
          </a:r>
          <a:r>
            <a:rPr lang="es-EC" baseline="0" dirty="0" smtClean="0">
              <a:solidFill>
                <a:schemeClr val="tx1"/>
              </a:solidFill>
            </a:rPr>
            <a:t> calidad, Marca</a:t>
          </a:r>
          <a:endParaRPr lang="es-EC" dirty="0">
            <a:solidFill>
              <a:schemeClr val="tx1"/>
            </a:solidFill>
          </a:endParaRPr>
        </a:p>
      </dgm:t>
    </dgm:pt>
    <dgm:pt modelId="{BDD4BCF8-0A85-4890-A0A5-689D68C8BFA0}" type="parTrans" cxnId="{0044DA6B-EBFD-461B-B661-F9FF709CBDD2}">
      <dgm:prSet/>
      <dgm:spPr/>
      <dgm:t>
        <a:bodyPr/>
        <a:lstStyle/>
        <a:p>
          <a:endParaRPr lang="es-EC"/>
        </a:p>
      </dgm:t>
    </dgm:pt>
    <dgm:pt modelId="{CC838C46-2E69-4492-8B51-B41706404AB7}" type="sibTrans" cxnId="{0044DA6B-EBFD-461B-B661-F9FF709CBDD2}">
      <dgm:prSet/>
      <dgm:spPr/>
      <dgm:t>
        <a:bodyPr/>
        <a:lstStyle/>
        <a:p>
          <a:endParaRPr lang="es-EC"/>
        </a:p>
      </dgm:t>
    </dgm:pt>
    <dgm:pt modelId="{A6E94CE4-2362-42BD-B880-B0EDDAE4CCC2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Publicidad; beneficios tangibles</a:t>
          </a:r>
          <a:endParaRPr lang="es-EC" dirty="0">
            <a:solidFill>
              <a:schemeClr val="tx1"/>
            </a:solidFill>
          </a:endParaRPr>
        </a:p>
      </dgm:t>
    </dgm:pt>
    <dgm:pt modelId="{CC77C77C-A33A-42D9-9487-24A75C201EA1}" type="parTrans" cxnId="{7714D45C-5C39-4226-9217-67F3E48706F6}">
      <dgm:prSet/>
      <dgm:spPr/>
      <dgm:t>
        <a:bodyPr/>
        <a:lstStyle/>
        <a:p>
          <a:endParaRPr lang="es-EC"/>
        </a:p>
      </dgm:t>
    </dgm:pt>
    <dgm:pt modelId="{1DBA420A-DFDC-41FC-BDF4-96E741CD6EE4}" type="sibTrans" cxnId="{7714D45C-5C39-4226-9217-67F3E48706F6}">
      <dgm:prSet/>
      <dgm:spPr/>
      <dgm:t>
        <a:bodyPr/>
        <a:lstStyle/>
        <a:p>
          <a:endParaRPr lang="es-EC"/>
        </a:p>
      </dgm:t>
    </dgm:pt>
    <dgm:pt modelId="{086576E2-CDB8-411A-8B65-2D9341FD8B2B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Poder adquisitivo pequeño (mermeladas)</a:t>
          </a:r>
          <a:endParaRPr lang="es-EC" dirty="0">
            <a:solidFill>
              <a:schemeClr val="tx1"/>
            </a:solidFill>
          </a:endParaRPr>
        </a:p>
      </dgm:t>
    </dgm:pt>
    <dgm:pt modelId="{01B62D99-4F78-47C1-BD3C-A39887534CEC}" type="parTrans" cxnId="{83CBB5B0-AD23-4B3B-B371-E3CC0E799E6D}">
      <dgm:prSet/>
      <dgm:spPr/>
      <dgm:t>
        <a:bodyPr/>
        <a:lstStyle/>
        <a:p>
          <a:endParaRPr lang="es-EC"/>
        </a:p>
      </dgm:t>
    </dgm:pt>
    <dgm:pt modelId="{7AE03135-94EB-4375-A27D-5DCA7BD2CF42}" type="sibTrans" cxnId="{83CBB5B0-AD23-4B3B-B371-E3CC0E799E6D}">
      <dgm:prSet/>
      <dgm:spPr/>
      <dgm:t>
        <a:bodyPr/>
        <a:lstStyle/>
        <a:p>
          <a:endParaRPr lang="es-EC"/>
        </a:p>
      </dgm:t>
    </dgm:pt>
    <dgm:pt modelId="{842484FB-E36D-4100-BA5F-10C651A1E34C}" type="pres">
      <dgm:prSet presAssocID="{A138EA42-FD96-4626-B0BC-FC70C4552C1E}" presName="linearFlow" presStyleCnt="0">
        <dgm:presLayoutVars>
          <dgm:dir/>
          <dgm:resizeHandles val="exact"/>
        </dgm:presLayoutVars>
      </dgm:prSet>
      <dgm:spPr/>
    </dgm:pt>
    <dgm:pt modelId="{81259E83-521B-419C-AAC2-48DA77DCC8CA}" type="pres">
      <dgm:prSet presAssocID="{918DB933-B218-4548-AD1D-9E0EA239EF5D}" presName="composite" presStyleCnt="0"/>
      <dgm:spPr/>
    </dgm:pt>
    <dgm:pt modelId="{B0C03DA1-6521-4448-B84A-D1EA93273BAB}" type="pres">
      <dgm:prSet presAssocID="{918DB933-B218-4548-AD1D-9E0EA239EF5D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5ADB03B-1404-4BF9-8FE6-160799860A4F}" type="pres">
      <dgm:prSet presAssocID="{918DB933-B218-4548-AD1D-9E0EA239EF5D}" presName="txShp" presStyleLbl="node1" presStyleIdx="0" presStyleCnt="3" custAng="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ACC356A-7472-4410-913E-2C1643E883DA}" type="pres">
      <dgm:prSet presAssocID="{CC838C46-2E69-4492-8B51-B41706404AB7}" presName="spacing" presStyleCnt="0"/>
      <dgm:spPr/>
    </dgm:pt>
    <dgm:pt modelId="{E52B92D6-2128-4FB2-BBF7-BBE5F65F1497}" type="pres">
      <dgm:prSet presAssocID="{A6E94CE4-2362-42BD-B880-B0EDDAE4CCC2}" presName="composite" presStyleCnt="0"/>
      <dgm:spPr/>
    </dgm:pt>
    <dgm:pt modelId="{52C2D2B6-DC3A-47DD-8997-1BEC542C51D3}" type="pres">
      <dgm:prSet presAssocID="{A6E94CE4-2362-42BD-B880-B0EDDAE4CCC2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BD8057F-3533-4E1F-9594-DF958841F2C7}" type="pres">
      <dgm:prSet presAssocID="{A6E94CE4-2362-42BD-B880-B0EDDAE4CCC2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E695F74-7058-4CC6-8C26-8C9992FFBD24}" type="pres">
      <dgm:prSet presAssocID="{1DBA420A-DFDC-41FC-BDF4-96E741CD6EE4}" presName="spacing" presStyleCnt="0"/>
      <dgm:spPr/>
    </dgm:pt>
    <dgm:pt modelId="{8AB57263-22DE-4321-9315-C557015B6566}" type="pres">
      <dgm:prSet presAssocID="{086576E2-CDB8-411A-8B65-2D9341FD8B2B}" presName="composite" presStyleCnt="0"/>
      <dgm:spPr/>
    </dgm:pt>
    <dgm:pt modelId="{511F3685-0E6E-47A8-86BA-AC998AA5EF6C}" type="pres">
      <dgm:prSet presAssocID="{086576E2-CDB8-411A-8B65-2D9341FD8B2B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E49AEB9A-71B8-489E-BB9B-C1BF36A43844}" type="pres">
      <dgm:prSet presAssocID="{086576E2-CDB8-411A-8B65-2D9341FD8B2B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714D45C-5C39-4226-9217-67F3E48706F6}" srcId="{A138EA42-FD96-4626-B0BC-FC70C4552C1E}" destId="{A6E94CE4-2362-42BD-B880-B0EDDAE4CCC2}" srcOrd="1" destOrd="0" parTransId="{CC77C77C-A33A-42D9-9487-24A75C201EA1}" sibTransId="{1DBA420A-DFDC-41FC-BDF4-96E741CD6EE4}"/>
    <dgm:cxn modelId="{83CBB5B0-AD23-4B3B-B371-E3CC0E799E6D}" srcId="{A138EA42-FD96-4626-B0BC-FC70C4552C1E}" destId="{086576E2-CDB8-411A-8B65-2D9341FD8B2B}" srcOrd="2" destOrd="0" parTransId="{01B62D99-4F78-47C1-BD3C-A39887534CEC}" sibTransId="{7AE03135-94EB-4375-A27D-5DCA7BD2CF42}"/>
    <dgm:cxn modelId="{418D6B90-531D-489F-B335-893875AF5DA0}" type="presOf" srcId="{918DB933-B218-4548-AD1D-9E0EA239EF5D}" destId="{A5ADB03B-1404-4BF9-8FE6-160799860A4F}" srcOrd="0" destOrd="0" presId="urn:microsoft.com/office/officeart/2005/8/layout/vList3"/>
    <dgm:cxn modelId="{65D8611B-60F1-4740-AB7C-9B23922F8366}" type="presOf" srcId="{A6E94CE4-2362-42BD-B880-B0EDDAE4CCC2}" destId="{EBD8057F-3533-4E1F-9594-DF958841F2C7}" srcOrd="0" destOrd="0" presId="urn:microsoft.com/office/officeart/2005/8/layout/vList3"/>
    <dgm:cxn modelId="{E38E212B-18EA-474B-9542-796CF2477C1C}" type="presOf" srcId="{A138EA42-FD96-4626-B0BC-FC70C4552C1E}" destId="{842484FB-E36D-4100-BA5F-10C651A1E34C}" srcOrd="0" destOrd="0" presId="urn:microsoft.com/office/officeart/2005/8/layout/vList3"/>
    <dgm:cxn modelId="{0044DA6B-EBFD-461B-B661-F9FF709CBDD2}" srcId="{A138EA42-FD96-4626-B0BC-FC70C4552C1E}" destId="{918DB933-B218-4548-AD1D-9E0EA239EF5D}" srcOrd="0" destOrd="0" parTransId="{BDD4BCF8-0A85-4890-A0A5-689D68C8BFA0}" sibTransId="{CC838C46-2E69-4492-8B51-B41706404AB7}"/>
    <dgm:cxn modelId="{DC7706FC-AC2E-4808-96E6-DED37BE7B4F3}" type="presOf" srcId="{086576E2-CDB8-411A-8B65-2D9341FD8B2B}" destId="{E49AEB9A-71B8-489E-BB9B-C1BF36A43844}" srcOrd="0" destOrd="0" presId="urn:microsoft.com/office/officeart/2005/8/layout/vList3"/>
    <dgm:cxn modelId="{165B0C31-87E9-4626-9CA0-C84E04B09F5A}" type="presParOf" srcId="{842484FB-E36D-4100-BA5F-10C651A1E34C}" destId="{81259E83-521B-419C-AAC2-48DA77DCC8CA}" srcOrd="0" destOrd="0" presId="urn:microsoft.com/office/officeart/2005/8/layout/vList3"/>
    <dgm:cxn modelId="{7F3275F5-C6B1-40F6-90F1-A70812DD870A}" type="presParOf" srcId="{81259E83-521B-419C-AAC2-48DA77DCC8CA}" destId="{B0C03DA1-6521-4448-B84A-D1EA93273BAB}" srcOrd="0" destOrd="0" presId="urn:microsoft.com/office/officeart/2005/8/layout/vList3"/>
    <dgm:cxn modelId="{FB87CFDE-DD26-47FF-AC6E-DC4DD2784E20}" type="presParOf" srcId="{81259E83-521B-419C-AAC2-48DA77DCC8CA}" destId="{A5ADB03B-1404-4BF9-8FE6-160799860A4F}" srcOrd="1" destOrd="0" presId="urn:microsoft.com/office/officeart/2005/8/layout/vList3"/>
    <dgm:cxn modelId="{98C46DA3-7917-45D1-8D55-072CC19BE55A}" type="presParOf" srcId="{842484FB-E36D-4100-BA5F-10C651A1E34C}" destId="{4ACC356A-7472-4410-913E-2C1643E883DA}" srcOrd="1" destOrd="0" presId="urn:microsoft.com/office/officeart/2005/8/layout/vList3"/>
    <dgm:cxn modelId="{5C13D8A3-A06A-4E27-8399-4447F9202B18}" type="presParOf" srcId="{842484FB-E36D-4100-BA5F-10C651A1E34C}" destId="{E52B92D6-2128-4FB2-BBF7-BBE5F65F1497}" srcOrd="2" destOrd="0" presId="urn:microsoft.com/office/officeart/2005/8/layout/vList3"/>
    <dgm:cxn modelId="{9C5F35FE-4E58-4C63-AEFD-33E414FD69B0}" type="presParOf" srcId="{E52B92D6-2128-4FB2-BBF7-BBE5F65F1497}" destId="{52C2D2B6-DC3A-47DD-8997-1BEC542C51D3}" srcOrd="0" destOrd="0" presId="urn:microsoft.com/office/officeart/2005/8/layout/vList3"/>
    <dgm:cxn modelId="{E207518A-318C-4734-873D-6C314BC77EC4}" type="presParOf" srcId="{E52B92D6-2128-4FB2-BBF7-BBE5F65F1497}" destId="{EBD8057F-3533-4E1F-9594-DF958841F2C7}" srcOrd="1" destOrd="0" presId="urn:microsoft.com/office/officeart/2005/8/layout/vList3"/>
    <dgm:cxn modelId="{E6F1CD64-9158-4C31-91F0-C5DD9897B51A}" type="presParOf" srcId="{842484FB-E36D-4100-BA5F-10C651A1E34C}" destId="{7E695F74-7058-4CC6-8C26-8C9992FFBD24}" srcOrd="3" destOrd="0" presId="urn:microsoft.com/office/officeart/2005/8/layout/vList3"/>
    <dgm:cxn modelId="{C276E3E7-AEAD-484B-AE2F-AE690CEE56A8}" type="presParOf" srcId="{842484FB-E36D-4100-BA5F-10C651A1E34C}" destId="{8AB57263-22DE-4321-9315-C557015B6566}" srcOrd="4" destOrd="0" presId="urn:microsoft.com/office/officeart/2005/8/layout/vList3"/>
    <dgm:cxn modelId="{6F997035-2D74-4561-9044-C10E0148EDCA}" type="presParOf" srcId="{8AB57263-22DE-4321-9315-C557015B6566}" destId="{511F3685-0E6E-47A8-86BA-AC998AA5EF6C}" srcOrd="0" destOrd="0" presId="urn:microsoft.com/office/officeart/2005/8/layout/vList3"/>
    <dgm:cxn modelId="{91D36E1D-E4D1-4A71-B8A0-BCAD18EBC30B}" type="presParOf" srcId="{8AB57263-22DE-4321-9315-C557015B6566}" destId="{E49AEB9A-71B8-489E-BB9B-C1BF36A4384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138EA42-FD96-4626-B0BC-FC70C4552C1E}" type="doc">
      <dgm:prSet loTypeId="urn:microsoft.com/office/officeart/2005/8/layout/vList3" loCatId="list" qsTypeId="urn:microsoft.com/office/officeart/2005/8/quickstyle/simple1" qsCatId="simple" csTypeId="urn:microsoft.com/office/officeart/2005/8/colors/accent1_5" csCatId="accent1" phldr="1"/>
      <dgm:spPr/>
    </dgm:pt>
    <dgm:pt modelId="{918DB933-B218-4548-AD1D-9E0EA239EF5D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Precio, sofisticado, derrochador</a:t>
          </a:r>
          <a:endParaRPr lang="es-EC" dirty="0">
            <a:solidFill>
              <a:schemeClr val="tx1"/>
            </a:solidFill>
          </a:endParaRPr>
        </a:p>
      </dgm:t>
    </dgm:pt>
    <dgm:pt modelId="{BDD4BCF8-0A85-4890-A0A5-689D68C8BFA0}" type="parTrans" cxnId="{0044DA6B-EBFD-461B-B661-F9FF709CBDD2}">
      <dgm:prSet/>
      <dgm:spPr/>
      <dgm:t>
        <a:bodyPr/>
        <a:lstStyle/>
        <a:p>
          <a:endParaRPr lang="es-EC"/>
        </a:p>
      </dgm:t>
    </dgm:pt>
    <dgm:pt modelId="{CC838C46-2E69-4492-8B51-B41706404AB7}" type="sibTrans" cxnId="{0044DA6B-EBFD-461B-B661-F9FF709CBDD2}">
      <dgm:prSet/>
      <dgm:spPr/>
      <dgm:t>
        <a:bodyPr/>
        <a:lstStyle/>
        <a:p>
          <a:endParaRPr lang="es-EC"/>
        </a:p>
      </dgm:t>
    </dgm:pt>
    <dgm:pt modelId="{A6E94CE4-2362-42BD-B880-B0EDDAE4CCC2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Saludable</a:t>
          </a:r>
          <a:r>
            <a:rPr lang="es-EC" baseline="0" dirty="0" smtClean="0">
              <a:solidFill>
                <a:schemeClr val="tx1"/>
              </a:solidFill>
            </a:rPr>
            <a:t> </a:t>
          </a:r>
          <a:endParaRPr lang="es-EC" dirty="0">
            <a:solidFill>
              <a:schemeClr val="tx1"/>
            </a:solidFill>
          </a:endParaRPr>
        </a:p>
      </dgm:t>
    </dgm:pt>
    <dgm:pt modelId="{CC77C77C-A33A-42D9-9487-24A75C201EA1}" type="parTrans" cxnId="{7714D45C-5C39-4226-9217-67F3E48706F6}">
      <dgm:prSet/>
      <dgm:spPr/>
      <dgm:t>
        <a:bodyPr/>
        <a:lstStyle/>
        <a:p>
          <a:endParaRPr lang="es-EC"/>
        </a:p>
      </dgm:t>
    </dgm:pt>
    <dgm:pt modelId="{1DBA420A-DFDC-41FC-BDF4-96E741CD6EE4}" type="sibTrans" cxnId="{7714D45C-5C39-4226-9217-67F3E48706F6}">
      <dgm:prSet/>
      <dgm:spPr/>
      <dgm:t>
        <a:bodyPr/>
        <a:lstStyle/>
        <a:p>
          <a:endParaRPr lang="es-EC"/>
        </a:p>
      </dgm:t>
    </dgm:pt>
    <dgm:pt modelId="{842484FB-E36D-4100-BA5F-10C651A1E34C}" type="pres">
      <dgm:prSet presAssocID="{A138EA42-FD96-4626-B0BC-FC70C4552C1E}" presName="linearFlow" presStyleCnt="0">
        <dgm:presLayoutVars>
          <dgm:dir/>
          <dgm:resizeHandles val="exact"/>
        </dgm:presLayoutVars>
      </dgm:prSet>
      <dgm:spPr/>
    </dgm:pt>
    <dgm:pt modelId="{81259E83-521B-419C-AAC2-48DA77DCC8CA}" type="pres">
      <dgm:prSet presAssocID="{918DB933-B218-4548-AD1D-9E0EA239EF5D}" presName="composite" presStyleCnt="0"/>
      <dgm:spPr/>
    </dgm:pt>
    <dgm:pt modelId="{B0C03DA1-6521-4448-B84A-D1EA93273BAB}" type="pres">
      <dgm:prSet presAssocID="{918DB933-B218-4548-AD1D-9E0EA239EF5D}" presName="imgShp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5ADB03B-1404-4BF9-8FE6-160799860A4F}" type="pres">
      <dgm:prSet presAssocID="{918DB933-B218-4548-AD1D-9E0EA239EF5D}" presName="txShp" presStyleLbl="node1" presStyleIdx="0" presStyleCnt="2" custAng="0" custLinFactNeighborX="921" custLinFactNeighborY="457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ACC356A-7472-4410-913E-2C1643E883DA}" type="pres">
      <dgm:prSet presAssocID="{CC838C46-2E69-4492-8B51-B41706404AB7}" presName="spacing" presStyleCnt="0"/>
      <dgm:spPr/>
    </dgm:pt>
    <dgm:pt modelId="{E52B92D6-2128-4FB2-BBF7-BBE5F65F1497}" type="pres">
      <dgm:prSet presAssocID="{A6E94CE4-2362-42BD-B880-B0EDDAE4CCC2}" presName="composite" presStyleCnt="0"/>
      <dgm:spPr/>
    </dgm:pt>
    <dgm:pt modelId="{52C2D2B6-DC3A-47DD-8997-1BEC542C51D3}" type="pres">
      <dgm:prSet presAssocID="{A6E94CE4-2362-42BD-B880-B0EDDAE4CCC2}" presName="imgShp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BD8057F-3533-4E1F-9594-DF958841F2C7}" type="pres">
      <dgm:prSet presAssocID="{A6E94CE4-2362-42BD-B880-B0EDDAE4CCC2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612DE7D-3238-4893-9D40-7FA743434599}" type="presOf" srcId="{A138EA42-FD96-4626-B0BC-FC70C4552C1E}" destId="{842484FB-E36D-4100-BA5F-10C651A1E34C}" srcOrd="0" destOrd="0" presId="urn:microsoft.com/office/officeart/2005/8/layout/vList3"/>
    <dgm:cxn modelId="{28925808-92CE-48D4-8DBC-4AA334AC573F}" type="presOf" srcId="{918DB933-B218-4548-AD1D-9E0EA239EF5D}" destId="{A5ADB03B-1404-4BF9-8FE6-160799860A4F}" srcOrd="0" destOrd="0" presId="urn:microsoft.com/office/officeart/2005/8/layout/vList3"/>
    <dgm:cxn modelId="{17A51457-E80F-4C72-836D-7A518E09E400}" type="presOf" srcId="{A6E94CE4-2362-42BD-B880-B0EDDAE4CCC2}" destId="{EBD8057F-3533-4E1F-9594-DF958841F2C7}" srcOrd="0" destOrd="0" presId="urn:microsoft.com/office/officeart/2005/8/layout/vList3"/>
    <dgm:cxn modelId="{0044DA6B-EBFD-461B-B661-F9FF709CBDD2}" srcId="{A138EA42-FD96-4626-B0BC-FC70C4552C1E}" destId="{918DB933-B218-4548-AD1D-9E0EA239EF5D}" srcOrd="0" destOrd="0" parTransId="{BDD4BCF8-0A85-4890-A0A5-689D68C8BFA0}" sibTransId="{CC838C46-2E69-4492-8B51-B41706404AB7}"/>
    <dgm:cxn modelId="{7714D45C-5C39-4226-9217-67F3E48706F6}" srcId="{A138EA42-FD96-4626-B0BC-FC70C4552C1E}" destId="{A6E94CE4-2362-42BD-B880-B0EDDAE4CCC2}" srcOrd="1" destOrd="0" parTransId="{CC77C77C-A33A-42D9-9487-24A75C201EA1}" sibTransId="{1DBA420A-DFDC-41FC-BDF4-96E741CD6EE4}"/>
    <dgm:cxn modelId="{AD391291-C641-404B-8FA0-40B4F7F5B7A9}" type="presParOf" srcId="{842484FB-E36D-4100-BA5F-10C651A1E34C}" destId="{81259E83-521B-419C-AAC2-48DA77DCC8CA}" srcOrd="0" destOrd="0" presId="urn:microsoft.com/office/officeart/2005/8/layout/vList3"/>
    <dgm:cxn modelId="{88888376-D3F6-401A-929B-B80BF559C934}" type="presParOf" srcId="{81259E83-521B-419C-AAC2-48DA77DCC8CA}" destId="{B0C03DA1-6521-4448-B84A-D1EA93273BAB}" srcOrd="0" destOrd="0" presId="urn:microsoft.com/office/officeart/2005/8/layout/vList3"/>
    <dgm:cxn modelId="{3A816B05-6A1E-4429-97EA-1590D0B7342B}" type="presParOf" srcId="{81259E83-521B-419C-AAC2-48DA77DCC8CA}" destId="{A5ADB03B-1404-4BF9-8FE6-160799860A4F}" srcOrd="1" destOrd="0" presId="urn:microsoft.com/office/officeart/2005/8/layout/vList3"/>
    <dgm:cxn modelId="{2092BBE2-C336-4E7F-BCAB-76DE63DBB3DF}" type="presParOf" srcId="{842484FB-E36D-4100-BA5F-10C651A1E34C}" destId="{4ACC356A-7472-4410-913E-2C1643E883DA}" srcOrd="1" destOrd="0" presId="urn:microsoft.com/office/officeart/2005/8/layout/vList3"/>
    <dgm:cxn modelId="{C661CFEC-D3DA-414E-BEAC-1DF11FE2E214}" type="presParOf" srcId="{842484FB-E36D-4100-BA5F-10C651A1E34C}" destId="{E52B92D6-2128-4FB2-BBF7-BBE5F65F1497}" srcOrd="2" destOrd="0" presId="urn:microsoft.com/office/officeart/2005/8/layout/vList3"/>
    <dgm:cxn modelId="{E0DDABB3-9C26-4571-AB16-1FA5508D3EA7}" type="presParOf" srcId="{E52B92D6-2128-4FB2-BBF7-BBE5F65F1497}" destId="{52C2D2B6-DC3A-47DD-8997-1BEC542C51D3}" srcOrd="0" destOrd="0" presId="urn:microsoft.com/office/officeart/2005/8/layout/vList3"/>
    <dgm:cxn modelId="{6381F0C7-43E1-410F-901C-C6C73DC6D40A}" type="presParOf" srcId="{E52B92D6-2128-4FB2-BBF7-BBE5F65F1497}" destId="{EBD8057F-3533-4E1F-9594-DF958841F2C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ACAE476-2B1C-4A2C-96A6-1739FBECC4F2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9BBE71DB-0F42-4555-8742-5AA6D20A4FD2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2013: </a:t>
          </a:r>
        </a:p>
        <a:p>
          <a:r>
            <a:rPr lang="es-EC" dirty="0" smtClean="0">
              <a:solidFill>
                <a:schemeClr val="tx1"/>
              </a:solidFill>
            </a:rPr>
            <a:t>100 TM</a:t>
          </a:r>
          <a:endParaRPr lang="es-EC" dirty="0">
            <a:solidFill>
              <a:schemeClr val="tx1"/>
            </a:solidFill>
          </a:endParaRPr>
        </a:p>
      </dgm:t>
    </dgm:pt>
    <dgm:pt modelId="{C17E1184-4F11-4D69-8E31-F9B0D5562C9C}" type="parTrans" cxnId="{F1E4784D-D6ED-4601-88EA-1BFC55FA0B3A}">
      <dgm:prSet/>
      <dgm:spPr/>
      <dgm:t>
        <a:bodyPr/>
        <a:lstStyle/>
        <a:p>
          <a:endParaRPr lang="es-EC"/>
        </a:p>
      </dgm:t>
    </dgm:pt>
    <dgm:pt modelId="{7BC5FD7C-B18C-4562-841E-43544572F72C}" type="sibTrans" cxnId="{F1E4784D-D6ED-4601-88EA-1BFC55FA0B3A}">
      <dgm:prSet/>
      <dgm:spPr/>
      <dgm:t>
        <a:bodyPr/>
        <a:lstStyle/>
        <a:p>
          <a:endParaRPr lang="es-EC"/>
        </a:p>
      </dgm:t>
    </dgm:pt>
    <dgm:pt modelId="{7512D533-5BF2-46BC-AECC-67314153A7DA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2014: 748 TM</a:t>
          </a:r>
          <a:endParaRPr lang="es-EC" dirty="0">
            <a:solidFill>
              <a:schemeClr val="tx1"/>
            </a:solidFill>
          </a:endParaRPr>
        </a:p>
      </dgm:t>
    </dgm:pt>
    <dgm:pt modelId="{939E5ECC-AB7A-4B9B-B993-A88AC664AA4E}" type="parTrans" cxnId="{8A52E503-F073-46B3-9B45-59255BA9734B}">
      <dgm:prSet/>
      <dgm:spPr/>
      <dgm:t>
        <a:bodyPr/>
        <a:lstStyle/>
        <a:p>
          <a:endParaRPr lang="es-EC"/>
        </a:p>
      </dgm:t>
    </dgm:pt>
    <dgm:pt modelId="{2D5DCEF9-3174-432E-91CC-DFAFEEC911B7}" type="sibTrans" cxnId="{8A52E503-F073-46B3-9B45-59255BA9734B}">
      <dgm:prSet/>
      <dgm:spPr/>
      <dgm:t>
        <a:bodyPr/>
        <a:lstStyle/>
        <a:p>
          <a:endParaRPr lang="es-EC"/>
        </a:p>
      </dgm:t>
    </dgm:pt>
    <dgm:pt modelId="{270B0495-758F-4AFC-A3C4-3C549504551E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2015 (NOVIEMBRE)</a:t>
          </a:r>
        </a:p>
        <a:p>
          <a:r>
            <a:rPr lang="es-EC" dirty="0" smtClean="0">
              <a:solidFill>
                <a:schemeClr val="tx1"/>
              </a:solidFill>
            </a:rPr>
            <a:t>1365 TM</a:t>
          </a:r>
          <a:endParaRPr lang="es-EC" dirty="0">
            <a:solidFill>
              <a:schemeClr val="tx1"/>
            </a:solidFill>
          </a:endParaRPr>
        </a:p>
      </dgm:t>
    </dgm:pt>
    <dgm:pt modelId="{DDF677FE-4204-4BD9-B7CB-7A5FBD1B0A17}" type="parTrans" cxnId="{05F4A2A5-2E71-438A-92DC-AC21AB400BB1}">
      <dgm:prSet/>
      <dgm:spPr/>
      <dgm:t>
        <a:bodyPr/>
        <a:lstStyle/>
        <a:p>
          <a:endParaRPr lang="es-EC"/>
        </a:p>
      </dgm:t>
    </dgm:pt>
    <dgm:pt modelId="{D6BA7023-9AB9-4468-91A8-BFAACC64C489}" type="sibTrans" cxnId="{05F4A2A5-2E71-438A-92DC-AC21AB400BB1}">
      <dgm:prSet/>
      <dgm:spPr/>
      <dgm:t>
        <a:bodyPr/>
        <a:lstStyle/>
        <a:p>
          <a:endParaRPr lang="es-EC"/>
        </a:p>
      </dgm:t>
    </dgm:pt>
    <dgm:pt modelId="{62C37567-CD6B-461D-AB9D-F689452FEDDD}" type="pres">
      <dgm:prSet presAssocID="{7ACAE476-2B1C-4A2C-96A6-1739FBECC4F2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D63755B-70BC-4C35-9AD5-A7412FF21CEB}" type="pres">
      <dgm:prSet presAssocID="{7ACAE476-2B1C-4A2C-96A6-1739FBECC4F2}" presName="diamond" presStyleLbl="bgShp" presStyleIdx="0" presStyleCnt="1" custLinFactNeighborX="-1699" custLinFactNeighborY="-676"/>
      <dgm:spPr>
        <a:solidFill>
          <a:srgbClr val="FFC000"/>
        </a:solidFill>
      </dgm:spPr>
    </dgm:pt>
    <dgm:pt modelId="{0636CEEC-AB41-4A0D-A74D-42857CB6D689}" type="pres">
      <dgm:prSet presAssocID="{7ACAE476-2B1C-4A2C-96A6-1739FBECC4F2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6CA9E76-BE2C-4EE3-AF2E-ADB6290C4812}" type="pres">
      <dgm:prSet presAssocID="{7ACAE476-2B1C-4A2C-96A6-1739FBECC4F2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C6ECF29-4F41-411B-A6C5-0D30D8F6C213}" type="pres">
      <dgm:prSet presAssocID="{7ACAE476-2B1C-4A2C-96A6-1739FBECC4F2}" presName="quad3" presStyleLbl="node1" presStyleIdx="2" presStyleCnt="4" custLinFactNeighborX="47535" custLinFactNeighborY="792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8B26E3-4A83-4369-9410-832CFB935FC8}" type="pres">
      <dgm:prSet presAssocID="{7ACAE476-2B1C-4A2C-96A6-1739FBECC4F2}" presName="quad4" presStyleLbl="node1" presStyleIdx="3" presStyleCnt="4" custFlipVert="0" custScaleX="2656" custScaleY="18973" custLinFactNeighborX="86538" custLinFactNeighborY="3290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1E4784D-D6ED-4601-88EA-1BFC55FA0B3A}" srcId="{7ACAE476-2B1C-4A2C-96A6-1739FBECC4F2}" destId="{9BBE71DB-0F42-4555-8742-5AA6D20A4FD2}" srcOrd="0" destOrd="0" parTransId="{C17E1184-4F11-4D69-8E31-F9B0D5562C9C}" sibTransId="{7BC5FD7C-B18C-4562-841E-43544572F72C}"/>
    <dgm:cxn modelId="{8A52E503-F073-46B3-9B45-59255BA9734B}" srcId="{7ACAE476-2B1C-4A2C-96A6-1739FBECC4F2}" destId="{7512D533-5BF2-46BC-AECC-67314153A7DA}" srcOrd="1" destOrd="0" parTransId="{939E5ECC-AB7A-4B9B-B993-A88AC664AA4E}" sibTransId="{2D5DCEF9-3174-432E-91CC-DFAFEEC911B7}"/>
    <dgm:cxn modelId="{05F4A2A5-2E71-438A-92DC-AC21AB400BB1}" srcId="{7ACAE476-2B1C-4A2C-96A6-1739FBECC4F2}" destId="{270B0495-758F-4AFC-A3C4-3C549504551E}" srcOrd="2" destOrd="0" parTransId="{DDF677FE-4204-4BD9-B7CB-7A5FBD1B0A17}" sibTransId="{D6BA7023-9AB9-4468-91A8-BFAACC64C489}"/>
    <dgm:cxn modelId="{4038D656-37EE-41F8-8FC4-7EC36AEBD6F4}" type="presOf" srcId="{7ACAE476-2B1C-4A2C-96A6-1739FBECC4F2}" destId="{62C37567-CD6B-461D-AB9D-F689452FEDDD}" srcOrd="0" destOrd="0" presId="urn:microsoft.com/office/officeart/2005/8/layout/matrix3"/>
    <dgm:cxn modelId="{46D017F7-4F44-4DB3-B37F-0FA73C71490A}" type="presOf" srcId="{9BBE71DB-0F42-4555-8742-5AA6D20A4FD2}" destId="{0636CEEC-AB41-4A0D-A74D-42857CB6D689}" srcOrd="0" destOrd="0" presId="urn:microsoft.com/office/officeart/2005/8/layout/matrix3"/>
    <dgm:cxn modelId="{1BF93D38-7BDB-4A6A-BA49-9392F01273F1}" type="presOf" srcId="{7512D533-5BF2-46BC-AECC-67314153A7DA}" destId="{76CA9E76-BE2C-4EE3-AF2E-ADB6290C4812}" srcOrd="0" destOrd="0" presId="urn:microsoft.com/office/officeart/2005/8/layout/matrix3"/>
    <dgm:cxn modelId="{60D69D09-0822-489F-91E6-454EEA121F97}" type="presOf" srcId="{270B0495-758F-4AFC-A3C4-3C549504551E}" destId="{0C6ECF29-4F41-411B-A6C5-0D30D8F6C213}" srcOrd="0" destOrd="0" presId="urn:microsoft.com/office/officeart/2005/8/layout/matrix3"/>
    <dgm:cxn modelId="{1633252F-F679-48E8-959A-D47B06585DB9}" type="presParOf" srcId="{62C37567-CD6B-461D-AB9D-F689452FEDDD}" destId="{4D63755B-70BC-4C35-9AD5-A7412FF21CEB}" srcOrd="0" destOrd="0" presId="urn:microsoft.com/office/officeart/2005/8/layout/matrix3"/>
    <dgm:cxn modelId="{C1A4F5BA-D82A-4E01-9B0A-A876B98098B8}" type="presParOf" srcId="{62C37567-CD6B-461D-AB9D-F689452FEDDD}" destId="{0636CEEC-AB41-4A0D-A74D-42857CB6D689}" srcOrd="1" destOrd="0" presId="urn:microsoft.com/office/officeart/2005/8/layout/matrix3"/>
    <dgm:cxn modelId="{F7973C20-87E8-4474-91A6-4E02AECBEB83}" type="presParOf" srcId="{62C37567-CD6B-461D-AB9D-F689452FEDDD}" destId="{76CA9E76-BE2C-4EE3-AF2E-ADB6290C4812}" srcOrd="2" destOrd="0" presId="urn:microsoft.com/office/officeart/2005/8/layout/matrix3"/>
    <dgm:cxn modelId="{CCB2DB3B-9200-4238-BD59-3A9AAC1F48D2}" type="presParOf" srcId="{62C37567-CD6B-461D-AB9D-F689452FEDDD}" destId="{0C6ECF29-4F41-411B-A6C5-0D30D8F6C213}" srcOrd="3" destOrd="0" presId="urn:microsoft.com/office/officeart/2005/8/layout/matrix3"/>
    <dgm:cxn modelId="{8701FFEC-6D81-4F79-8206-5A40C12DA3B2}" type="presParOf" srcId="{62C37567-CD6B-461D-AB9D-F689452FEDDD}" destId="{9C8B26E3-4A83-4369-9410-832CFB935FC8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AB0D884-0AFD-41BF-930A-651935077FB3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s-EC"/>
        </a:p>
      </dgm:t>
    </dgm:pt>
    <dgm:pt modelId="{F5BDC75B-FB54-4175-BD67-60F7ECADED9B}">
      <dgm:prSet phldrT="[Texto]"/>
      <dgm:spPr/>
      <dgm:t>
        <a:bodyPr/>
        <a:lstStyle/>
        <a:p>
          <a:r>
            <a:rPr lang="es-EC" dirty="0" smtClean="0"/>
            <a:t>2013:             49 TM $145.27</a:t>
          </a:r>
          <a:endParaRPr lang="es-EC" dirty="0"/>
        </a:p>
      </dgm:t>
    </dgm:pt>
    <dgm:pt modelId="{54DA6E67-59B6-4E6B-843B-06A5BEE7E760}" type="parTrans" cxnId="{6AD5BD8D-31C1-4945-9EC6-F4405A18FF19}">
      <dgm:prSet/>
      <dgm:spPr/>
      <dgm:t>
        <a:bodyPr/>
        <a:lstStyle/>
        <a:p>
          <a:endParaRPr lang="es-EC"/>
        </a:p>
      </dgm:t>
    </dgm:pt>
    <dgm:pt modelId="{B336C42E-3790-4CD3-ACF2-DCDA427ABC33}" type="sibTrans" cxnId="{6AD5BD8D-31C1-4945-9EC6-F4405A18FF19}">
      <dgm:prSet/>
      <dgm:spPr/>
      <dgm:t>
        <a:bodyPr/>
        <a:lstStyle/>
        <a:p>
          <a:endParaRPr lang="es-EC"/>
        </a:p>
      </dgm:t>
    </dgm:pt>
    <dgm:pt modelId="{4ECDA9C7-73B2-4C16-8E00-4955368E8932}">
      <dgm:prSet phldrT="[Texto]"/>
      <dgm:spPr/>
      <dgm:t>
        <a:bodyPr/>
        <a:lstStyle/>
        <a:p>
          <a:r>
            <a:rPr lang="es-EC" dirty="0" smtClean="0"/>
            <a:t>2014:             27 TM $59,60</a:t>
          </a:r>
          <a:endParaRPr lang="es-EC" dirty="0"/>
        </a:p>
      </dgm:t>
    </dgm:pt>
    <dgm:pt modelId="{906F378B-5368-4C5D-9772-DC99D5065BCF}" type="parTrans" cxnId="{C0A0FF8D-B6AD-4251-9E2E-C74833C8E1BB}">
      <dgm:prSet/>
      <dgm:spPr/>
      <dgm:t>
        <a:bodyPr/>
        <a:lstStyle/>
        <a:p>
          <a:endParaRPr lang="es-EC"/>
        </a:p>
      </dgm:t>
    </dgm:pt>
    <dgm:pt modelId="{EB4BF7E4-98EE-4A07-917D-0039432B0BD4}" type="sibTrans" cxnId="{C0A0FF8D-B6AD-4251-9E2E-C74833C8E1BB}">
      <dgm:prSet/>
      <dgm:spPr/>
      <dgm:t>
        <a:bodyPr/>
        <a:lstStyle/>
        <a:p>
          <a:endParaRPr lang="es-EC"/>
        </a:p>
      </dgm:t>
    </dgm:pt>
    <dgm:pt modelId="{181D64C9-6552-4359-B927-DEC84A173C7A}">
      <dgm:prSet phldrT="[Texto]"/>
      <dgm:spPr/>
      <dgm:t>
        <a:bodyPr/>
        <a:lstStyle/>
        <a:p>
          <a:r>
            <a:rPr lang="es-EC" dirty="0" smtClean="0"/>
            <a:t>2015 (NOVIEMBRE) 39 TM $28,38</a:t>
          </a:r>
          <a:endParaRPr lang="es-EC" dirty="0"/>
        </a:p>
      </dgm:t>
    </dgm:pt>
    <dgm:pt modelId="{24BF2404-E2A2-4C52-BF75-9060D5F6FCD8}" type="parTrans" cxnId="{6A0D0242-6A9E-4ADF-80B6-1051B15035C5}">
      <dgm:prSet/>
      <dgm:spPr/>
      <dgm:t>
        <a:bodyPr/>
        <a:lstStyle/>
        <a:p>
          <a:endParaRPr lang="es-EC"/>
        </a:p>
      </dgm:t>
    </dgm:pt>
    <dgm:pt modelId="{FEAB4D6F-F265-43A3-8D7E-72B4D89ED934}" type="sibTrans" cxnId="{6A0D0242-6A9E-4ADF-80B6-1051B15035C5}">
      <dgm:prSet/>
      <dgm:spPr/>
      <dgm:t>
        <a:bodyPr/>
        <a:lstStyle/>
        <a:p>
          <a:endParaRPr lang="es-EC"/>
        </a:p>
      </dgm:t>
    </dgm:pt>
    <dgm:pt modelId="{B7846F11-FC9B-4795-9E36-FFD85B010FC8}" type="pres">
      <dgm:prSet presAssocID="{BAB0D884-0AFD-41BF-930A-651935077FB3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3C19B8B2-F51A-4560-9C94-912D4D255422}" type="pres">
      <dgm:prSet presAssocID="{F5BDC75B-FB54-4175-BD67-60F7ECADED9B}" presName="Accent1" presStyleCnt="0"/>
      <dgm:spPr/>
    </dgm:pt>
    <dgm:pt modelId="{05B99FA2-36CF-4147-9F00-A84AEEB15F04}" type="pres">
      <dgm:prSet presAssocID="{F5BDC75B-FB54-4175-BD67-60F7ECADED9B}" presName="Accent" presStyleLbl="node1" presStyleIdx="0" presStyleCnt="3"/>
      <dgm:spPr/>
    </dgm:pt>
    <dgm:pt modelId="{137AFA5C-9F16-4FB5-AC0A-464DCF9C3B54}" type="pres">
      <dgm:prSet presAssocID="{F5BDC75B-FB54-4175-BD67-60F7ECADED9B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06FC88B-35EB-459B-8406-ECD5532D040A}" type="pres">
      <dgm:prSet presAssocID="{4ECDA9C7-73B2-4C16-8E00-4955368E8932}" presName="Accent2" presStyleCnt="0"/>
      <dgm:spPr/>
    </dgm:pt>
    <dgm:pt modelId="{996E39B7-5123-4DA4-8550-4EA359DAB904}" type="pres">
      <dgm:prSet presAssocID="{4ECDA9C7-73B2-4C16-8E00-4955368E8932}" presName="Accent" presStyleLbl="node1" presStyleIdx="1" presStyleCnt="3"/>
      <dgm:spPr/>
    </dgm:pt>
    <dgm:pt modelId="{5CC72126-BEA0-4517-9E38-615079106BF7}" type="pres">
      <dgm:prSet presAssocID="{4ECDA9C7-73B2-4C16-8E00-4955368E8932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50D1C49-3D19-4AA3-AD2E-8394F19F5DD6}" type="pres">
      <dgm:prSet presAssocID="{181D64C9-6552-4359-B927-DEC84A173C7A}" presName="Accent3" presStyleCnt="0"/>
      <dgm:spPr/>
    </dgm:pt>
    <dgm:pt modelId="{0A0E7EAF-BA91-4A40-8FF8-31D61F686883}" type="pres">
      <dgm:prSet presAssocID="{181D64C9-6552-4359-B927-DEC84A173C7A}" presName="Accent" presStyleLbl="node1" presStyleIdx="2" presStyleCnt="3"/>
      <dgm:spPr/>
    </dgm:pt>
    <dgm:pt modelId="{21C188BB-1D4D-42A4-8AD8-CBBD8050614D}" type="pres">
      <dgm:prSet presAssocID="{181D64C9-6552-4359-B927-DEC84A173C7A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AD5BD8D-31C1-4945-9EC6-F4405A18FF19}" srcId="{BAB0D884-0AFD-41BF-930A-651935077FB3}" destId="{F5BDC75B-FB54-4175-BD67-60F7ECADED9B}" srcOrd="0" destOrd="0" parTransId="{54DA6E67-59B6-4E6B-843B-06A5BEE7E760}" sibTransId="{B336C42E-3790-4CD3-ACF2-DCDA427ABC33}"/>
    <dgm:cxn modelId="{C0A0FF8D-B6AD-4251-9E2E-C74833C8E1BB}" srcId="{BAB0D884-0AFD-41BF-930A-651935077FB3}" destId="{4ECDA9C7-73B2-4C16-8E00-4955368E8932}" srcOrd="1" destOrd="0" parTransId="{906F378B-5368-4C5D-9772-DC99D5065BCF}" sibTransId="{EB4BF7E4-98EE-4A07-917D-0039432B0BD4}"/>
    <dgm:cxn modelId="{6A0D0242-6A9E-4ADF-80B6-1051B15035C5}" srcId="{BAB0D884-0AFD-41BF-930A-651935077FB3}" destId="{181D64C9-6552-4359-B927-DEC84A173C7A}" srcOrd="2" destOrd="0" parTransId="{24BF2404-E2A2-4C52-BF75-9060D5F6FCD8}" sibTransId="{FEAB4D6F-F265-43A3-8D7E-72B4D89ED934}"/>
    <dgm:cxn modelId="{561CE735-0404-4931-AD49-3C23FB2E4320}" type="presOf" srcId="{4ECDA9C7-73B2-4C16-8E00-4955368E8932}" destId="{5CC72126-BEA0-4517-9E38-615079106BF7}" srcOrd="0" destOrd="0" presId="urn:microsoft.com/office/officeart/2009/layout/CircleArrowProcess"/>
    <dgm:cxn modelId="{D129152F-4979-4ED1-B49F-64921A642BDC}" type="presOf" srcId="{F5BDC75B-FB54-4175-BD67-60F7ECADED9B}" destId="{137AFA5C-9F16-4FB5-AC0A-464DCF9C3B54}" srcOrd="0" destOrd="0" presId="urn:microsoft.com/office/officeart/2009/layout/CircleArrowProcess"/>
    <dgm:cxn modelId="{EB8D0A50-92AF-4647-8414-C28BF2E27F6C}" type="presOf" srcId="{BAB0D884-0AFD-41BF-930A-651935077FB3}" destId="{B7846F11-FC9B-4795-9E36-FFD85B010FC8}" srcOrd="0" destOrd="0" presId="urn:microsoft.com/office/officeart/2009/layout/CircleArrowProcess"/>
    <dgm:cxn modelId="{0CC29260-BEC0-4614-9A2C-EAE3596CF7A5}" type="presOf" srcId="{181D64C9-6552-4359-B927-DEC84A173C7A}" destId="{21C188BB-1D4D-42A4-8AD8-CBBD8050614D}" srcOrd="0" destOrd="0" presId="urn:microsoft.com/office/officeart/2009/layout/CircleArrowProcess"/>
    <dgm:cxn modelId="{D47F3DEF-DA62-4152-BB81-9F7DD294BFD4}" type="presParOf" srcId="{B7846F11-FC9B-4795-9E36-FFD85B010FC8}" destId="{3C19B8B2-F51A-4560-9C94-912D4D255422}" srcOrd="0" destOrd="0" presId="urn:microsoft.com/office/officeart/2009/layout/CircleArrowProcess"/>
    <dgm:cxn modelId="{ACA931AB-1330-486F-A3AD-85589D10AD65}" type="presParOf" srcId="{3C19B8B2-F51A-4560-9C94-912D4D255422}" destId="{05B99FA2-36CF-4147-9F00-A84AEEB15F04}" srcOrd="0" destOrd="0" presId="urn:microsoft.com/office/officeart/2009/layout/CircleArrowProcess"/>
    <dgm:cxn modelId="{DE3F49C8-B09F-48DE-8CCA-0CDFF9186826}" type="presParOf" srcId="{B7846F11-FC9B-4795-9E36-FFD85B010FC8}" destId="{137AFA5C-9F16-4FB5-AC0A-464DCF9C3B54}" srcOrd="1" destOrd="0" presId="urn:microsoft.com/office/officeart/2009/layout/CircleArrowProcess"/>
    <dgm:cxn modelId="{83D67759-D433-4C23-9968-77404FB37592}" type="presParOf" srcId="{B7846F11-FC9B-4795-9E36-FFD85B010FC8}" destId="{806FC88B-35EB-459B-8406-ECD5532D040A}" srcOrd="2" destOrd="0" presId="urn:microsoft.com/office/officeart/2009/layout/CircleArrowProcess"/>
    <dgm:cxn modelId="{C0A70E3A-AA4F-4C33-8306-CE50BF8A1AA1}" type="presParOf" srcId="{806FC88B-35EB-459B-8406-ECD5532D040A}" destId="{996E39B7-5123-4DA4-8550-4EA359DAB904}" srcOrd="0" destOrd="0" presId="urn:microsoft.com/office/officeart/2009/layout/CircleArrowProcess"/>
    <dgm:cxn modelId="{A1119847-A70C-48B0-B085-975AEC395B76}" type="presParOf" srcId="{B7846F11-FC9B-4795-9E36-FFD85B010FC8}" destId="{5CC72126-BEA0-4517-9E38-615079106BF7}" srcOrd="3" destOrd="0" presId="urn:microsoft.com/office/officeart/2009/layout/CircleArrowProcess"/>
    <dgm:cxn modelId="{C2900999-2998-4DEB-8069-FE2CC280755E}" type="presParOf" srcId="{B7846F11-FC9B-4795-9E36-FFD85B010FC8}" destId="{C50D1C49-3D19-4AA3-AD2E-8394F19F5DD6}" srcOrd="4" destOrd="0" presId="urn:microsoft.com/office/officeart/2009/layout/CircleArrowProcess"/>
    <dgm:cxn modelId="{2E2AB6F2-BCC1-423D-9E0F-3C50EF6E31CF}" type="presParOf" srcId="{C50D1C49-3D19-4AA3-AD2E-8394F19F5DD6}" destId="{0A0E7EAF-BA91-4A40-8FF8-31D61F686883}" srcOrd="0" destOrd="0" presId="urn:microsoft.com/office/officeart/2009/layout/CircleArrowProcess"/>
    <dgm:cxn modelId="{5D7AA9AD-6377-4ED4-9A51-36F8E6054526}" type="presParOf" srcId="{B7846F11-FC9B-4795-9E36-FFD85B010FC8}" destId="{21C188BB-1D4D-42A4-8AD8-CBBD8050614D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59B517C-4E18-49A4-A8C4-9F7E4DAE7987}" type="doc">
      <dgm:prSet loTypeId="urn:microsoft.com/office/officeart/2005/8/layout/matrix1" loCatId="matrix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7A68F62C-D17E-479E-A493-3874D5D67820}">
      <dgm:prSet phldrT="[Texto]" custT="1"/>
      <dgm:spPr/>
      <dgm:t>
        <a:bodyPr/>
        <a:lstStyle/>
        <a:p>
          <a:r>
            <a:rPr lang="es-EC" sz="3600" dirty="0" err="1" smtClean="0"/>
            <a:t>FODA</a:t>
          </a:r>
          <a:endParaRPr lang="es-EC" sz="3600" dirty="0"/>
        </a:p>
      </dgm:t>
    </dgm:pt>
    <dgm:pt modelId="{119F1B29-A44A-4E68-8BC7-B24CE1C63F22}" type="parTrans" cxnId="{E99E766D-E00A-4BA0-80FB-0BEF33A0DD8B}">
      <dgm:prSet/>
      <dgm:spPr/>
      <dgm:t>
        <a:bodyPr/>
        <a:lstStyle/>
        <a:p>
          <a:endParaRPr lang="es-EC"/>
        </a:p>
      </dgm:t>
    </dgm:pt>
    <dgm:pt modelId="{090BD65B-CADD-436E-876C-8E0A34990614}" type="sibTrans" cxnId="{E99E766D-E00A-4BA0-80FB-0BEF33A0DD8B}">
      <dgm:prSet/>
      <dgm:spPr/>
      <dgm:t>
        <a:bodyPr/>
        <a:lstStyle/>
        <a:p>
          <a:endParaRPr lang="es-EC"/>
        </a:p>
      </dgm:t>
    </dgm:pt>
    <dgm:pt modelId="{48EB7E26-EC5E-49AB-820F-C7A501207A87}">
      <dgm:prSet phldrT="[Texto]"/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FORTALEZA</a:t>
          </a:r>
        </a:p>
        <a:p>
          <a:r>
            <a:rPr lang="es-EC" dirty="0" smtClean="0"/>
            <a:t>-Habilidades gerenciales</a:t>
          </a:r>
        </a:p>
        <a:p>
          <a:r>
            <a:rPr lang="es-EC" dirty="0" smtClean="0"/>
            <a:t>-Alianza </a:t>
          </a:r>
          <a:r>
            <a:rPr lang="es-EC" dirty="0" err="1" smtClean="0"/>
            <a:t>MAGAP</a:t>
          </a:r>
          <a:endParaRPr lang="es-EC" dirty="0" smtClean="0"/>
        </a:p>
        <a:p>
          <a:r>
            <a:rPr lang="es-EC" dirty="0" smtClean="0"/>
            <a:t>-Propias tierras</a:t>
          </a:r>
          <a:endParaRPr lang="es-EC" dirty="0"/>
        </a:p>
      </dgm:t>
    </dgm:pt>
    <dgm:pt modelId="{A74F588A-D318-49BD-B603-A881434EF5D8}" type="parTrans" cxnId="{83B6878A-4982-4B04-AA64-898DD43E9E3B}">
      <dgm:prSet/>
      <dgm:spPr/>
      <dgm:t>
        <a:bodyPr/>
        <a:lstStyle/>
        <a:p>
          <a:endParaRPr lang="es-EC"/>
        </a:p>
      </dgm:t>
    </dgm:pt>
    <dgm:pt modelId="{9AAE7529-A3A0-4D1A-8357-B849A3C172B1}" type="sibTrans" cxnId="{83B6878A-4982-4B04-AA64-898DD43E9E3B}">
      <dgm:prSet/>
      <dgm:spPr/>
      <dgm:t>
        <a:bodyPr/>
        <a:lstStyle/>
        <a:p>
          <a:endParaRPr lang="es-EC"/>
        </a:p>
      </dgm:t>
    </dgm:pt>
    <dgm:pt modelId="{0DBF41A9-9B12-4633-98B3-3AB60B6509E3}">
      <dgm:prSet phldrT="[Texto]"/>
      <dgm:spPr/>
      <dgm:t>
        <a:bodyPr/>
        <a:lstStyle/>
        <a:p>
          <a:r>
            <a:rPr lang="es-EC" b="1" dirty="0" smtClean="0"/>
            <a:t>OPORTUNIDAD</a:t>
          </a:r>
        </a:p>
        <a:p>
          <a:r>
            <a:rPr lang="es-EC" dirty="0" smtClean="0"/>
            <a:t>-Producto mundial</a:t>
          </a:r>
        </a:p>
        <a:p>
          <a:r>
            <a:rPr lang="es-EC" dirty="0" smtClean="0"/>
            <a:t>-</a:t>
          </a:r>
          <a:r>
            <a:rPr lang="es-EC" dirty="0" err="1" smtClean="0"/>
            <a:t>Magap</a:t>
          </a:r>
          <a:r>
            <a:rPr lang="es-EC" dirty="0" smtClean="0"/>
            <a:t>- proyectos</a:t>
          </a:r>
        </a:p>
        <a:p>
          <a:r>
            <a:rPr lang="es-EC" dirty="0" smtClean="0"/>
            <a:t>-Contrarrestar enfermedades</a:t>
          </a:r>
          <a:endParaRPr lang="es-EC" dirty="0"/>
        </a:p>
      </dgm:t>
    </dgm:pt>
    <dgm:pt modelId="{03B6D00B-40AD-4334-93C3-FBAC8461806E}" type="parTrans" cxnId="{5664C724-827F-40B4-936B-94EB34137AB6}">
      <dgm:prSet/>
      <dgm:spPr/>
      <dgm:t>
        <a:bodyPr/>
        <a:lstStyle/>
        <a:p>
          <a:endParaRPr lang="es-EC"/>
        </a:p>
      </dgm:t>
    </dgm:pt>
    <dgm:pt modelId="{7F4BCAE6-F7DF-49BE-B8E4-CE6732CBA385}" type="sibTrans" cxnId="{5664C724-827F-40B4-936B-94EB34137AB6}">
      <dgm:prSet/>
      <dgm:spPr/>
      <dgm:t>
        <a:bodyPr/>
        <a:lstStyle/>
        <a:p>
          <a:endParaRPr lang="es-EC"/>
        </a:p>
      </dgm:t>
    </dgm:pt>
    <dgm:pt modelId="{ECB3C775-0795-4186-8689-A003D9B1BEE5}">
      <dgm:prSet phldrT="[Texto]"/>
      <dgm:spPr/>
      <dgm:t>
        <a:bodyPr/>
        <a:lstStyle/>
        <a:p>
          <a:r>
            <a:rPr lang="es-EC" b="1" dirty="0" smtClean="0"/>
            <a:t>DEBILIDAD</a:t>
          </a:r>
        </a:p>
        <a:p>
          <a:r>
            <a:rPr lang="es-EC" dirty="0" smtClean="0"/>
            <a:t>-Falta de capital</a:t>
          </a:r>
        </a:p>
        <a:p>
          <a:r>
            <a:rPr lang="es-EC" dirty="0" smtClean="0"/>
            <a:t>-No constitución </a:t>
          </a:r>
        </a:p>
        <a:p>
          <a:r>
            <a:rPr lang="es-EC" dirty="0" smtClean="0"/>
            <a:t>-Existencia intermediarios</a:t>
          </a:r>
        </a:p>
        <a:p>
          <a:r>
            <a:rPr lang="es-EC" dirty="0" smtClean="0"/>
            <a:t>-Inseguridad</a:t>
          </a:r>
          <a:endParaRPr lang="es-EC" dirty="0"/>
        </a:p>
      </dgm:t>
    </dgm:pt>
    <dgm:pt modelId="{944C0AEF-D08A-4B81-AF9A-95C023D45AFE}" type="parTrans" cxnId="{93B689E1-98F7-4501-8792-E4D84C3DD9A9}">
      <dgm:prSet/>
      <dgm:spPr/>
      <dgm:t>
        <a:bodyPr/>
        <a:lstStyle/>
        <a:p>
          <a:endParaRPr lang="es-EC"/>
        </a:p>
      </dgm:t>
    </dgm:pt>
    <dgm:pt modelId="{0606BAA7-FC1F-4B0F-AE01-69BDE818A0E3}" type="sibTrans" cxnId="{93B689E1-98F7-4501-8792-E4D84C3DD9A9}">
      <dgm:prSet/>
      <dgm:spPr/>
      <dgm:t>
        <a:bodyPr/>
        <a:lstStyle/>
        <a:p>
          <a:endParaRPr lang="es-EC"/>
        </a:p>
      </dgm:t>
    </dgm:pt>
    <dgm:pt modelId="{41666EBE-B5B5-4824-AEE2-BDC740923EC2}">
      <dgm:prSet phldrT="[Texto]"/>
      <dgm:spPr/>
      <dgm:t>
        <a:bodyPr/>
        <a:lstStyle/>
        <a:p>
          <a:r>
            <a:rPr lang="es-EC" b="1" dirty="0" smtClean="0"/>
            <a:t>AMENAZA</a:t>
          </a:r>
        </a:p>
        <a:p>
          <a:r>
            <a:rPr lang="es-EC" dirty="0" smtClean="0"/>
            <a:t>-Sobreoferta</a:t>
          </a:r>
        </a:p>
        <a:p>
          <a:r>
            <a:rPr lang="es-EC" dirty="0" smtClean="0"/>
            <a:t>-Enfermedades</a:t>
          </a:r>
        </a:p>
        <a:p>
          <a:r>
            <a:rPr lang="es-EC" dirty="0" smtClean="0"/>
            <a:t>-Capacitación </a:t>
          </a:r>
          <a:r>
            <a:rPr lang="es-EC" dirty="0" err="1" smtClean="0"/>
            <a:t>MAGAP</a:t>
          </a:r>
          <a:endParaRPr lang="es-EC" dirty="0" smtClean="0"/>
        </a:p>
        <a:p>
          <a:r>
            <a:rPr lang="es-EC" dirty="0" smtClean="0"/>
            <a:t>-Falta de crédito</a:t>
          </a:r>
        </a:p>
        <a:p>
          <a:endParaRPr lang="es-EC" dirty="0" smtClean="0"/>
        </a:p>
        <a:p>
          <a:endParaRPr lang="es-EC" dirty="0"/>
        </a:p>
      </dgm:t>
    </dgm:pt>
    <dgm:pt modelId="{6FC393E3-8A53-41DA-A7CD-9D00E532F51E}" type="parTrans" cxnId="{987FD6BA-A2DA-4458-840D-2A1ACCE9875E}">
      <dgm:prSet/>
      <dgm:spPr/>
      <dgm:t>
        <a:bodyPr/>
        <a:lstStyle/>
        <a:p>
          <a:endParaRPr lang="es-EC"/>
        </a:p>
      </dgm:t>
    </dgm:pt>
    <dgm:pt modelId="{CE70E2F1-3764-4521-9A49-4DA214D74977}" type="sibTrans" cxnId="{987FD6BA-A2DA-4458-840D-2A1ACCE9875E}">
      <dgm:prSet/>
      <dgm:spPr/>
      <dgm:t>
        <a:bodyPr/>
        <a:lstStyle/>
        <a:p>
          <a:endParaRPr lang="es-EC"/>
        </a:p>
      </dgm:t>
    </dgm:pt>
    <dgm:pt modelId="{51B47263-4C4C-4ACE-B1AE-58FA5514AF4E}" type="pres">
      <dgm:prSet presAssocID="{C59B517C-4E18-49A4-A8C4-9F7E4DAE7987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4CB5F5C-D8BD-4A44-BB3D-7DE17A24F6A5}" type="pres">
      <dgm:prSet presAssocID="{C59B517C-4E18-49A4-A8C4-9F7E4DAE7987}" presName="matrix" presStyleCnt="0"/>
      <dgm:spPr/>
    </dgm:pt>
    <dgm:pt modelId="{AF4C24E9-25DD-4163-9D6A-1B7E52ED41C6}" type="pres">
      <dgm:prSet presAssocID="{C59B517C-4E18-49A4-A8C4-9F7E4DAE7987}" presName="tile1" presStyleLbl="node1" presStyleIdx="0" presStyleCnt="4" custLinFactNeighborX="660" custLinFactNeighborY="507"/>
      <dgm:spPr/>
      <dgm:t>
        <a:bodyPr/>
        <a:lstStyle/>
        <a:p>
          <a:endParaRPr lang="es-EC"/>
        </a:p>
      </dgm:t>
    </dgm:pt>
    <dgm:pt modelId="{0CE04A74-1BC6-4F95-BDFC-BF07692D6364}" type="pres">
      <dgm:prSet presAssocID="{C59B517C-4E18-49A4-A8C4-9F7E4DAE7987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9AB21E5-6E5E-4540-A023-3B236B6D603D}" type="pres">
      <dgm:prSet presAssocID="{C59B517C-4E18-49A4-A8C4-9F7E4DAE7987}" presName="tile2" presStyleLbl="node1" presStyleIdx="1" presStyleCnt="4"/>
      <dgm:spPr/>
      <dgm:t>
        <a:bodyPr/>
        <a:lstStyle/>
        <a:p>
          <a:endParaRPr lang="es-EC"/>
        </a:p>
      </dgm:t>
    </dgm:pt>
    <dgm:pt modelId="{9E8EFFAC-0362-419A-AEB8-0DC1C6157E8C}" type="pres">
      <dgm:prSet presAssocID="{C59B517C-4E18-49A4-A8C4-9F7E4DAE7987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74D3BA0-FAF8-49CF-AB1B-78FC4C64B83B}" type="pres">
      <dgm:prSet presAssocID="{C59B517C-4E18-49A4-A8C4-9F7E4DAE7987}" presName="tile3" presStyleLbl="node1" presStyleIdx="2" presStyleCnt="4"/>
      <dgm:spPr/>
      <dgm:t>
        <a:bodyPr/>
        <a:lstStyle/>
        <a:p>
          <a:endParaRPr lang="es-EC"/>
        </a:p>
      </dgm:t>
    </dgm:pt>
    <dgm:pt modelId="{A88C5083-5E09-486A-9606-EC8C17F11D91}" type="pres">
      <dgm:prSet presAssocID="{C59B517C-4E18-49A4-A8C4-9F7E4DAE7987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35DDD85-84EF-4AB1-892A-FD73709768A4}" type="pres">
      <dgm:prSet presAssocID="{C59B517C-4E18-49A4-A8C4-9F7E4DAE7987}" presName="tile4" presStyleLbl="node1" presStyleIdx="3" presStyleCnt="4"/>
      <dgm:spPr/>
      <dgm:t>
        <a:bodyPr/>
        <a:lstStyle/>
        <a:p>
          <a:endParaRPr lang="es-EC"/>
        </a:p>
      </dgm:t>
    </dgm:pt>
    <dgm:pt modelId="{33A1D702-146E-4A3E-B739-3E6164E02D35}" type="pres">
      <dgm:prSet presAssocID="{C59B517C-4E18-49A4-A8C4-9F7E4DAE7987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EF38835-BC14-4264-A591-7F47EE6E30E4}" type="pres">
      <dgm:prSet presAssocID="{C59B517C-4E18-49A4-A8C4-9F7E4DAE7987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</dgm:ptLst>
  <dgm:cxnLst>
    <dgm:cxn modelId="{EAC089B1-1535-4DF0-835A-7FB9486D7D7A}" type="presOf" srcId="{ECB3C775-0795-4186-8689-A003D9B1BEE5}" destId="{A88C5083-5E09-486A-9606-EC8C17F11D91}" srcOrd="1" destOrd="0" presId="urn:microsoft.com/office/officeart/2005/8/layout/matrix1"/>
    <dgm:cxn modelId="{E709319D-49E6-4078-999F-5D82FA27CE29}" type="presOf" srcId="{0DBF41A9-9B12-4633-98B3-3AB60B6509E3}" destId="{59AB21E5-6E5E-4540-A023-3B236B6D603D}" srcOrd="0" destOrd="0" presId="urn:microsoft.com/office/officeart/2005/8/layout/matrix1"/>
    <dgm:cxn modelId="{E99E766D-E00A-4BA0-80FB-0BEF33A0DD8B}" srcId="{C59B517C-4E18-49A4-A8C4-9F7E4DAE7987}" destId="{7A68F62C-D17E-479E-A493-3874D5D67820}" srcOrd="0" destOrd="0" parTransId="{119F1B29-A44A-4E68-8BC7-B24CE1C63F22}" sibTransId="{090BD65B-CADD-436E-876C-8E0A34990614}"/>
    <dgm:cxn modelId="{93B689E1-98F7-4501-8792-E4D84C3DD9A9}" srcId="{7A68F62C-D17E-479E-A493-3874D5D67820}" destId="{ECB3C775-0795-4186-8689-A003D9B1BEE5}" srcOrd="2" destOrd="0" parTransId="{944C0AEF-D08A-4B81-AF9A-95C023D45AFE}" sibTransId="{0606BAA7-FC1F-4B0F-AE01-69BDE818A0E3}"/>
    <dgm:cxn modelId="{1ACA7B8B-D1F1-4E12-A1F9-6AC2CF55C2C0}" type="presOf" srcId="{ECB3C775-0795-4186-8689-A003D9B1BEE5}" destId="{A74D3BA0-FAF8-49CF-AB1B-78FC4C64B83B}" srcOrd="0" destOrd="0" presId="urn:microsoft.com/office/officeart/2005/8/layout/matrix1"/>
    <dgm:cxn modelId="{BD951FB5-BEB6-4126-BD92-812AE89218AD}" type="presOf" srcId="{41666EBE-B5B5-4824-AEE2-BDC740923EC2}" destId="{33A1D702-146E-4A3E-B739-3E6164E02D35}" srcOrd="1" destOrd="0" presId="urn:microsoft.com/office/officeart/2005/8/layout/matrix1"/>
    <dgm:cxn modelId="{83B6878A-4982-4B04-AA64-898DD43E9E3B}" srcId="{7A68F62C-D17E-479E-A493-3874D5D67820}" destId="{48EB7E26-EC5E-49AB-820F-C7A501207A87}" srcOrd="0" destOrd="0" parTransId="{A74F588A-D318-49BD-B603-A881434EF5D8}" sibTransId="{9AAE7529-A3A0-4D1A-8357-B849A3C172B1}"/>
    <dgm:cxn modelId="{0B03C81C-961E-419C-96C4-F18B9929CE23}" type="presOf" srcId="{0DBF41A9-9B12-4633-98B3-3AB60B6509E3}" destId="{9E8EFFAC-0362-419A-AEB8-0DC1C6157E8C}" srcOrd="1" destOrd="0" presId="urn:microsoft.com/office/officeart/2005/8/layout/matrix1"/>
    <dgm:cxn modelId="{5EFBA845-0828-4CD6-A709-1C0DFD8EA1C4}" type="presOf" srcId="{48EB7E26-EC5E-49AB-820F-C7A501207A87}" destId="{AF4C24E9-25DD-4163-9D6A-1B7E52ED41C6}" srcOrd="0" destOrd="0" presId="urn:microsoft.com/office/officeart/2005/8/layout/matrix1"/>
    <dgm:cxn modelId="{E235B3B0-7629-4CCA-B5CA-3C1DD4FDA234}" type="presOf" srcId="{7A68F62C-D17E-479E-A493-3874D5D67820}" destId="{6EF38835-BC14-4264-A591-7F47EE6E30E4}" srcOrd="0" destOrd="0" presId="urn:microsoft.com/office/officeart/2005/8/layout/matrix1"/>
    <dgm:cxn modelId="{3A2D39AC-BD68-4C4F-90B0-CD5EC3C33045}" type="presOf" srcId="{41666EBE-B5B5-4824-AEE2-BDC740923EC2}" destId="{C35DDD85-84EF-4AB1-892A-FD73709768A4}" srcOrd="0" destOrd="0" presId="urn:microsoft.com/office/officeart/2005/8/layout/matrix1"/>
    <dgm:cxn modelId="{AA1665AE-B08F-4EE1-9A49-693F61A81CED}" type="presOf" srcId="{48EB7E26-EC5E-49AB-820F-C7A501207A87}" destId="{0CE04A74-1BC6-4F95-BDFC-BF07692D6364}" srcOrd="1" destOrd="0" presId="urn:microsoft.com/office/officeart/2005/8/layout/matrix1"/>
    <dgm:cxn modelId="{5664C724-827F-40B4-936B-94EB34137AB6}" srcId="{7A68F62C-D17E-479E-A493-3874D5D67820}" destId="{0DBF41A9-9B12-4633-98B3-3AB60B6509E3}" srcOrd="1" destOrd="0" parTransId="{03B6D00B-40AD-4334-93C3-FBAC8461806E}" sibTransId="{7F4BCAE6-F7DF-49BE-B8E4-CE6732CBA385}"/>
    <dgm:cxn modelId="{987FD6BA-A2DA-4458-840D-2A1ACCE9875E}" srcId="{7A68F62C-D17E-479E-A493-3874D5D67820}" destId="{41666EBE-B5B5-4824-AEE2-BDC740923EC2}" srcOrd="3" destOrd="0" parTransId="{6FC393E3-8A53-41DA-A7CD-9D00E532F51E}" sibTransId="{CE70E2F1-3764-4521-9A49-4DA214D74977}"/>
    <dgm:cxn modelId="{DC59E7BA-9FDF-4EA6-B0CD-0390C7298257}" type="presOf" srcId="{C59B517C-4E18-49A4-A8C4-9F7E4DAE7987}" destId="{51B47263-4C4C-4ACE-B1AE-58FA5514AF4E}" srcOrd="0" destOrd="0" presId="urn:microsoft.com/office/officeart/2005/8/layout/matrix1"/>
    <dgm:cxn modelId="{C7D5B2B3-8AFD-44C0-BFB7-B8CD9CD3070E}" type="presParOf" srcId="{51B47263-4C4C-4ACE-B1AE-58FA5514AF4E}" destId="{84CB5F5C-D8BD-4A44-BB3D-7DE17A24F6A5}" srcOrd="0" destOrd="0" presId="urn:microsoft.com/office/officeart/2005/8/layout/matrix1"/>
    <dgm:cxn modelId="{56D21857-9DB7-40AB-9BCF-6CB9A6D5BF88}" type="presParOf" srcId="{84CB5F5C-D8BD-4A44-BB3D-7DE17A24F6A5}" destId="{AF4C24E9-25DD-4163-9D6A-1B7E52ED41C6}" srcOrd="0" destOrd="0" presId="urn:microsoft.com/office/officeart/2005/8/layout/matrix1"/>
    <dgm:cxn modelId="{45A6AA7E-843B-4498-B046-1826D0A91159}" type="presParOf" srcId="{84CB5F5C-D8BD-4A44-BB3D-7DE17A24F6A5}" destId="{0CE04A74-1BC6-4F95-BDFC-BF07692D6364}" srcOrd="1" destOrd="0" presId="urn:microsoft.com/office/officeart/2005/8/layout/matrix1"/>
    <dgm:cxn modelId="{CA04726B-5871-4E23-A6F6-A56C321CC586}" type="presParOf" srcId="{84CB5F5C-D8BD-4A44-BB3D-7DE17A24F6A5}" destId="{59AB21E5-6E5E-4540-A023-3B236B6D603D}" srcOrd="2" destOrd="0" presId="urn:microsoft.com/office/officeart/2005/8/layout/matrix1"/>
    <dgm:cxn modelId="{FFD11BDF-7D36-4C64-BE51-B748362D4FCF}" type="presParOf" srcId="{84CB5F5C-D8BD-4A44-BB3D-7DE17A24F6A5}" destId="{9E8EFFAC-0362-419A-AEB8-0DC1C6157E8C}" srcOrd="3" destOrd="0" presId="urn:microsoft.com/office/officeart/2005/8/layout/matrix1"/>
    <dgm:cxn modelId="{B47B4827-FBDF-4E8D-98AE-8DDEB0D46802}" type="presParOf" srcId="{84CB5F5C-D8BD-4A44-BB3D-7DE17A24F6A5}" destId="{A74D3BA0-FAF8-49CF-AB1B-78FC4C64B83B}" srcOrd="4" destOrd="0" presId="urn:microsoft.com/office/officeart/2005/8/layout/matrix1"/>
    <dgm:cxn modelId="{528F8945-18AC-4E3F-8E7E-DC0F41024ADF}" type="presParOf" srcId="{84CB5F5C-D8BD-4A44-BB3D-7DE17A24F6A5}" destId="{A88C5083-5E09-486A-9606-EC8C17F11D91}" srcOrd="5" destOrd="0" presId="urn:microsoft.com/office/officeart/2005/8/layout/matrix1"/>
    <dgm:cxn modelId="{573EA70A-593B-4758-B7B6-D2B564FD84FE}" type="presParOf" srcId="{84CB5F5C-D8BD-4A44-BB3D-7DE17A24F6A5}" destId="{C35DDD85-84EF-4AB1-892A-FD73709768A4}" srcOrd="6" destOrd="0" presId="urn:microsoft.com/office/officeart/2005/8/layout/matrix1"/>
    <dgm:cxn modelId="{FFC64948-BDA1-4F16-8043-68CA1AEE2782}" type="presParOf" srcId="{84CB5F5C-D8BD-4A44-BB3D-7DE17A24F6A5}" destId="{33A1D702-146E-4A3E-B739-3E6164E02D35}" srcOrd="7" destOrd="0" presId="urn:microsoft.com/office/officeart/2005/8/layout/matrix1"/>
    <dgm:cxn modelId="{946C1ECA-4181-477C-93D4-2573EF09DC51}" type="presParOf" srcId="{51B47263-4C4C-4ACE-B1AE-58FA5514AF4E}" destId="{6EF38835-BC14-4264-A591-7F47EE6E30E4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37E7F32-4B9B-4166-9B19-F22FBAA1466F}" type="doc">
      <dgm:prSet loTypeId="urn:microsoft.com/office/officeart/2008/layout/PictureStrips" loCatId="list" qsTypeId="urn:microsoft.com/office/officeart/2005/8/quickstyle/simple1" qsCatId="simple" csTypeId="urn:microsoft.com/office/officeart/2005/8/colors/colorful1" csCatId="colorful" phldr="1"/>
      <dgm:spPr/>
    </dgm:pt>
    <dgm:pt modelId="{65838C7D-52C5-4253-810C-75DD5D388F3E}">
      <dgm:prSet phldrT="[Texto]"/>
      <dgm:spPr/>
      <dgm:t>
        <a:bodyPr/>
        <a:lstStyle/>
        <a:p>
          <a:r>
            <a:rPr lang="es-EC" dirty="0" smtClean="0"/>
            <a:t>Alto consumo internacional quinua en grano</a:t>
          </a:r>
          <a:endParaRPr lang="es-EC" dirty="0"/>
        </a:p>
      </dgm:t>
    </dgm:pt>
    <dgm:pt modelId="{47B014C5-5934-4786-A8BE-851358A2FD28}" type="parTrans" cxnId="{29389CC6-FA74-4347-8340-019F1FFBA0DE}">
      <dgm:prSet/>
      <dgm:spPr/>
      <dgm:t>
        <a:bodyPr/>
        <a:lstStyle/>
        <a:p>
          <a:endParaRPr lang="es-EC"/>
        </a:p>
      </dgm:t>
    </dgm:pt>
    <dgm:pt modelId="{97B13CA4-1C80-4781-B6F6-0E288AB62A76}" type="sibTrans" cxnId="{29389CC6-FA74-4347-8340-019F1FFBA0DE}">
      <dgm:prSet/>
      <dgm:spPr/>
      <dgm:t>
        <a:bodyPr/>
        <a:lstStyle/>
        <a:p>
          <a:endParaRPr lang="es-EC"/>
        </a:p>
      </dgm:t>
    </dgm:pt>
    <dgm:pt modelId="{A3E9D9E4-34FE-480A-B73A-FD59DF50B90C}">
      <dgm:prSet phldrT="[Texto]"/>
      <dgm:spPr/>
      <dgm:t>
        <a:bodyPr/>
        <a:lstStyle/>
        <a:p>
          <a:r>
            <a:rPr lang="es-EC" dirty="0" smtClean="0"/>
            <a:t>Altas TC y nuevos mercados, Mercados no saturados</a:t>
          </a:r>
          <a:endParaRPr lang="es-EC" dirty="0"/>
        </a:p>
      </dgm:t>
    </dgm:pt>
    <dgm:pt modelId="{016BCCE5-978B-414E-8B4B-FDED304AD5AE}" type="parTrans" cxnId="{2896A26B-D8F8-4EFC-9C7F-3AA3422F00F4}">
      <dgm:prSet/>
      <dgm:spPr/>
      <dgm:t>
        <a:bodyPr/>
        <a:lstStyle/>
        <a:p>
          <a:endParaRPr lang="es-EC"/>
        </a:p>
      </dgm:t>
    </dgm:pt>
    <dgm:pt modelId="{0E994CA3-4FC5-4918-BFE2-06F50DD58030}" type="sibTrans" cxnId="{2896A26B-D8F8-4EFC-9C7F-3AA3422F00F4}">
      <dgm:prSet/>
      <dgm:spPr/>
      <dgm:t>
        <a:bodyPr/>
        <a:lstStyle/>
        <a:p>
          <a:endParaRPr lang="es-EC"/>
        </a:p>
      </dgm:t>
    </dgm:pt>
    <dgm:pt modelId="{68D2A4F1-ADCE-4891-B6AC-FF411DB67935}">
      <dgm:prSet phldrT="[Texto]"/>
      <dgm:spPr/>
      <dgm:t>
        <a:bodyPr/>
        <a:lstStyle/>
        <a:p>
          <a:r>
            <a:rPr lang="es-EC" dirty="0" smtClean="0"/>
            <a:t>Mayores demandantes: </a:t>
          </a:r>
          <a:r>
            <a:rPr lang="es-EC" dirty="0" err="1" smtClean="0"/>
            <a:t>EE.UU</a:t>
          </a:r>
          <a:r>
            <a:rPr lang="es-EC" dirty="0" smtClean="0"/>
            <a:t>, Canadá, Francia, Países Bajos, Alemania, Australia, reino Unido.</a:t>
          </a:r>
          <a:endParaRPr lang="es-EC" dirty="0"/>
        </a:p>
      </dgm:t>
    </dgm:pt>
    <dgm:pt modelId="{1F010B38-7FEB-47EA-8BBF-7D679462002B}" type="parTrans" cxnId="{A336DF17-9B27-4884-BBC4-CBF19805FA93}">
      <dgm:prSet/>
      <dgm:spPr/>
      <dgm:t>
        <a:bodyPr/>
        <a:lstStyle/>
        <a:p>
          <a:endParaRPr lang="es-EC"/>
        </a:p>
      </dgm:t>
    </dgm:pt>
    <dgm:pt modelId="{8A67B035-C227-454F-8017-2F1042C2A952}" type="sibTrans" cxnId="{A336DF17-9B27-4884-BBC4-CBF19805FA93}">
      <dgm:prSet/>
      <dgm:spPr/>
      <dgm:t>
        <a:bodyPr/>
        <a:lstStyle/>
        <a:p>
          <a:endParaRPr lang="es-EC"/>
        </a:p>
      </dgm:t>
    </dgm:pt>
    <dgm:pt modelId="{E619BB18-FBFE-4727-BBE5-72F8210C68BC}">
      <dgm:prSet/>
      <dgm:spPr/>
      <dgm:t>
        <a:bodyPr/>
        <a:lstStyle/>
        <a:p>
          <a:r>
            <a:rPr lang="es-EC" dirty="0" smtClean="0"/>
            <a:t>Precios atractivos: Mercado asiático y europeo</a:t>
          </a:r>
          <a:endParaRPr lang="es-EC" dirty="0"/>
        </a:p>
      </dgm:t>
    </dgm:pt>
    <dgm:pt modelId="{D835B91D-0A33-4C8D-8951-9D443AA1A1A3}" type="parTrans" cxnId="{83F2DE0B-30EB-4490-BCCA-B50824ABD9A4}">
      <dgm:prSet/>
      <dgm:spPr/>
      <dgm:t>
        <a:bodyPr/>
        <a:lstStyle/>
        <a:p>
          <a:endParaRPr lang="es-EC"/>
        </a:p>
      </dgm:t>
    </dgm:pt>
    <dgm:pt modelId="{34B69415-3ECC-466C-999E-D67167D17531}" type="sibTrans" cxnId="{83F2DE0B-30EB-4490-BCCA-B50824ABD9A4}">
      <dgm:prSet/>
      <dgm:spPr/>
      <dgm:t>
        <a:bodyPr/>
        <a:lstStyle/>
        <a:p>
          <a:endParaRPr lang="es-EC"/>
        </a:p>
      </dgm:t>
    </dgm:pt>
    <dgm:pt modelId="{59223B7C-4A79-49D6-8089-0F844162B00D}">
      <dgm:prSet/>
      <dgm:spPr/>
      <dgm:t>
        <a:bodyPr/>
        <a:lstStyle/>
        <a:p>
          <a:r>
            <a:rPr lang="es-EC" dirty="0" smtClean="0"/>
            <a:t>Top 15: demanda por cantidad, TC, nuevos mercados.</a:t>
          </a:r>
          <a:endParaRPr lang="es-EC" dirty="0"/>
        </a:p>
      </dgm:t>
    </dgm:pt>
    <dgm:pt modelId="{8F95CDEA-8C0A-46C0-B4EF-38382CDFCD5D}" type="parTrans" cxnId="{0C86866E-DD07-4B97-BCFC-83D77DA5DFFC}">
      <dgm:prSet/>
      <dgm:spPr/>
      <dgm:t>
        <a:bodyPr/>
        <a:lstStyle/>
        <a:p>
          <a:endParaRPr lang="es-EC"/>
        </a:p>
      </dgm:t>
    </dgm:pt>
    <dgm:pt modelId="{8FB12515-6D64-43EC-B8CC-513454EE6111}" type="sibTrans" cxnId="{0C86866E-DD07-4B97-BCFC-83D77DA5DFFC}">
      <dgm:prSet/>
      <dgm:spPr/>
      <dgm:t>
        <a:bodyPr/>
        <a:lstStyle/>
        <a:p>
          <a:endParaRPr lang="es-EC"/>
        </a:p>
      </dgm:t>
    </dgm:pt>
    <dgm:pt modelId="{B09F296B-E512-47F3-9CFC-AADB5841D019}">
      <dgm:prSet/>
      <dgm:spPr/>
      <dgm:t>
        <a:bodyPr/>
        <a:lstStyle/>
        <a:p>
          <a:r>
            <a:rPr lang="es-EC" smtClean="0"/>
            <a:t>Tendencia de consumo por alimentos saludables, cuidado al medio ambiente y aspectos sociales, rápida preparación.</a:t>
          </a:r>
          <a:endParaRPr lang="es-EC" dirty="0"/>
        </a:p>
      </dgm:t>
    </dgm:pt>
    <dgm:pt modelId="{6AE70D51-6114-4F5F-BA2A-3FD370AD5717}" type="parTrans" cxnId="{6DC32B2B-3C9F-450F-929F-830C9603CB8F}">
      <dgm:prSet/>
      <dgm:spPr/>
      <dgm:t>
        <a:bodyPr/>
        <a:lstStyle/>
        <a:p>
          <a:endParaRPr lang="es-EC"/>
        </a:p>
      </dgm:t>
    </dgm:pt>
    <dgm:pt modelId="{ADE9591C-8555-40E8-A132-D1978EEFC27B}" type="sibTrans" cxnId="{6DC32B2B-3C9F-450F-929F-830C9603CB8F}">
      <dgm:prSet/>
      <dgm:spPr/>
      <dgm:t>
        <a:bodyPr/>
        <a:lstStyle/>
        <a:p>
          <a:endParaRPr lang="es-EC"/>
        </a:p>
      </dgm:t>
    </dgm:pt>
    <dgm:pt modelId="{ACB29B1E-AA86-4CA0-89D7-351C0875D49C}" type="pres">
      <dgm:prSet presAssocID="{537E7F32-4B9B-4166-9B19-F22FBAA1466F}" presName="Name0" presStyleCnt="0">
        <dgm:presLayoutVars>
          <dgm:dir/>
          <dgm:resizeHandles val="exact"/>
        </dgm:presLayoutVars>
      </dgm:prSet>
      <dgm:spPr/>
    </dgm:pt>
    <dgm:pt modelId="{172269F7-0A50-453A-A43F-6EDE0D87B06A}" type="pres">
      <dgm:prSet presAssocID="{65838C7D-52C5-4253-810C-75DD5D388F3E}" presName="composite" presStyleCnt="0"/>
      <dgm:spPr/>
    </dgm:pt>
    <dgm:pt modelId="{83E52A7E-608E-4F81-B891-BE4C2D649CB7}" type="pres">
      <dgm:prSet presAssocID="{65838C7D-52C5-4253-810C-75DD5D388F3E}" presName="rect1" presStyleLbl="tr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790ED4D-D479-4985-99ED-D1DA5CC6070E}" type="pres">
      <dgm:prSet presAssocID="{65838C7D-52C5-4253-810C-75DD5D388F3E}" presName="rect2" presStyleLbl="fg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5AB6648-F26B-44E2-97B6-D4BE95269CB7}" type="pres">
      <dgm:prSet presAssocID="{97B13CA4-1C80-4781-B6F6-0E288AB62A76}" presName="sibTrans" presStyleCnt="0"/>
      <dgm:spPr/>
    </dgm:pt>
    <dgm:pt modelId="{2981397F-B0F1-426D-AF40-4B5127570DB8}" type="pres">
      <dgm:prSet presAssocID="{A3E9D9E4-34FE-480A-B73A-FD59DF50B90C}" presName="composite" presStyleCnt="0"/>
      <dgm:spPr/>
    </dgm:pt>
    <dgm:pt modelId="{8C733454-BBEC-4BC3-904E-DA9BA5164E6D}" type="pres">
      <dgm:prSet presAssocID="{A3E9D9E4-34FE-480A-B73A-FD59DF50B90C}" presName="rect1" presStyleLbl="tr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097D8AE-F7B0-4D74-8768-AF373F6037C8}" type="pres">
      <dgm:prSet presAssocID="{A3E9D9E4-34FE-480A-B73A-FD59DF50B90C}" presName="rect2" presStyleLbl="f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FED123F-CEFA-4D4A-9AB3-C188BA95E268}" type="pres">
      <dgm:prSet presAssocID="{0E994CA3-4FC5-4918-BFE2-06F50DD58030}" presName="sibTrans" presStyleCnt="0"/>
      <dgm:spPr/>
    </dgm:pt>
    <dgm:pt modelId="{49351FB0-A2AC-4369-887D-660E194271DF}" type="pres">
      <dgm:prSet presAssocID="{68D2A4F1-ADCE-4891-B6AC-FF411DB67935}" presName="composite" presStyleCnt="0"/>
      <dgm:spPr/>
    </dgm:pt>
    <dgm:pt modelId="{D0ED44E8-6F67-4B13-BAD3-CDEEEF30911C}" type="pres">
      <dgm:prSet presAssocID="{68D2A4F1-ADCE-4891-B6AC-FF411DB67935}" presName="rect1" presStyleLbl="tr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7FBD6F2-1ADA-4915-B813-2838EB605E85}" type="pres">
      <dgm:prSet presAssocID="{68D2A4F1-ADCE-4891-B6AC-FF411DB67935}" presName="rect2" presStyleLbl="f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4CC7F32C-BACE-4A81-94B8-25791D14B8EF}" type="pres">
      <dgm:prSet presAssocID="{8A67B035-C227-454F-8017-2F1042C2A952}" presName="sibTrans" presStyleCnt="0"/>
      <dgm:spPr/>
    </dgm:pt>
    <dgm:pt modelId="{0110BC7A-BCC9-4082-A718-9BF2847F7BFD}" type="pres">
      <dgm:prSet presAssocID="{E619BB18-FBFE-4727-BBE5-72F8210C68BC}" presName="composite" presStyleCnt="0"/>
      <dgm:spPr/>
    </dgm:pt>
    <dgm:pt modelId="{F08A4C9A-282D-47BF-AA3B-83BD05AEBFE3}" type="pres">
      <dgm:prSet presAssocID="{E619BB18-FBFE-4727-BBE5-72F8210C68BC}" presName="rect1" presStyleLbl="tr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D2A4B1D-4EB9-434D-B52C-3F2A6AC039B0}" type="pres">
      <dgm:prSet presAssocID="{E619BB18-FBFE-4727-BBE5-72F8210C68BC}" presName="rect2" presStyleLbl="fg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EE52FE0A-2D47-4858-9542-4164BD4AE153}" type="pres">
      <dgm:prSet presAssocID="{34B69415-3ECC-466C-999E-D67167D17531}" presName="sibTrans" presStyleCnt="0"/>
      <dgm:spPr/>
    </dgm:pt>
    <dgm:pt modelId="{819037F3-D119-4084-80F8-0560CD86432F}" type="pres">
      <dgm:prSet presAssocID="{59223B7C-4A79-49D6-8089-0F844162B00D}" presName="composite" presStyleCnt="0"/>
      <dgm:spPr/>
    </dgm:pt>
    <dgm:pt modelId="{0E66BEC6-4AA9-4C2D-9972-5A6A5555F440}" type="pres">
      <dgm:prSet presAssocID="{59223B7C-4A79-49D6-8089-0F844162B00D}" presName="rect1" presStyleLbl="tr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E554837-8F57-4D71-8C71-E3A91394ADB3}" type="pres">
      <dgm:prSet presAssocID="{59223B7C-4A79-49D6-8089-0F844162B00D}" presName="rect2" presStyleLbl="fg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0CB76A17-3DDA-4C53-B960-F18C502E3FED}" type="pres">
      <dgm:prSet presAssocID="{8FB12515-6D64-43EC-B8CC-513454EE6111}" presName="sibTrans" presStyleCnt="0"/>
      <dgm:spPr/>
    </dgm:pt>
    <dgm:pt modelId="{133ECD32-0B27-48A8-ACA7-2F251217D298}" type="pres">
      <dgm:prSet presAssocID="{B09F296B-E512-47F3-9CFC-AADB5841D019}" presName="composite" presStyleCnt="0"/>
      <dgm:spPr/>
    </dgm:pt>
    <dgm:pt modelId="{D1CD088B-317A-494C-A50C-2327816FB77A}" type="pres">
      <dgm:prSet presAssocID="{B09F296B-E512-47F3-9CFC-AADB5841D019}" presName="rect1" presStyleLbl="tr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A34A42B-E096-42FB-9FA6-028EBC574D31}" type="pres">
      <dgm:prSet presAssocID="{B09F296B-E512-47F3-9CFC-AADB5841D019}" presName="rect2" presStyleLbl="fg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83F2DE0B-30EB-4490-BCCA-B50824ABD9A4}" srcId="{537E7F32-4B9B-4166-9B19-F22FBAA1466F}" destId="{E619BB18-FBFE-4727-BBE5-72F8210C68BC}" srcOrd="3" destOrd="0" parTransId="{D835B91D-0A33-4C8D-8951-9D443AA1A1A3}" sibTransId="{34B69415-3ECC-466C-999E-D67167D17531}"/>
    <dgm:cxn modelId="{426615DB-E231-481A-8FFF-DF3A814603B9}" type="presOf" srcId="{68D2A4F1-ADCE-4891-B6AC-FF411DB67935}" destId="{D0ED44E8-6F67-4B13-BAD3-CDEEEF30911C}" srcOrd="0" destOrd="0" presId="urn:microsoft.com/office/officeart/2008/layout/PictureStrips"/>
    <dgm:cxn modelId="{8018167F-540F-476F-99B5-E546A4BEADBA}" type="presOf" srcId="{59223B7C-4A79-49D6-8089-0F844162B00D}" destId="{0E66BEC6-4AA9-4C2D-9972-5A6A5555F440}" srcOrd="0" destOrd="0" presId="urn:microsoft.com/office/officeart/2008/layout/PictureStrips"/>
    <dgm:cxn modelId="{89668314-108D-4127-8945-A10785821F59}" type="presOf" srcId="{B09F296B-E512-47F3-9CFC-AADB5841D019}" destId="{D1CD088B-317A-494C-A50C-2327816FB77A}" srcOrd="0" destOrd="0" presId="urn:microsoft.com/office/officeart/2008/layout/PictureStrips"/>
    <dgm:cxn modelId="{2896A26B-D8F8-4EFC-9C7F-3AA3422F00F4}" srcId="{537E7F32-4B9B-4166-9B19-F22FBAA1466F}" destId="{A3E9D9E4-34FE-480A-B73A-FD59DF50B90C}" srcOrd="1" destOrd="0" parTransId="{016BCCE5-978B-414E-8B4B-FDED304AD5AE}" sibTransId="{0E994CA3-4FC5-4918-BFE2-06F50DD58030}"/>
    <dgm:cxn modelId="{4368C162-E062-403A-B8CC-DB10ABC761D1}" type="presOf" srcId="{A3E9D9E4-34FE-480A-B73A-FD59DF50B90C}" destId="{8C733454-BBEC-4BC3-904E-DA9BA5164E6D}" srcOrd="0" destOrd="0" presId="urn:microsoft.com/office/officeart/2008/layout/PictureStrips"/>
    <dgm:cxn modelId="{0C86866E-DD07-4B97-BCFC-83D77DA5DFFC}" srcId="{537E7F32-4B9B-4166-9B19-F22FBAA1466F}" destId="{59223B7C-4A79-49D6-8089-0F844162B00D}" srcOrd="4" destOrd="0" parTransId="{8F95CDEA-8C0A-46C0-B4EF-38382CDFCD5D}" sibTransId="{8FB12515-6D64-43EC-B8CC-513454EE6111}"/>
    <dgm:cxn modelId="{73381625-F78E-4FF0-911B-DB35DC621727}" type="presOf" srcId="{65838C7D-52C5-4253-810C-75DD5D388F3E}" destId="{83E52A7E-608E-4F81-B891-BE4C2D649CB7}" srcOrd="0" destOrd="0" presId="urn:microsoft.com/office/officeart/2008/layout/PictureStrips"/>
    <dgm:cxn modelId="{84AECD9F-632D-4DB3-8639-347F7C160FFE}" type="presOf" srcId="{E619BB18-FBFE-4727-BBE5-72F8210C68BC}" destId="{F08A4C9A-282D-47BF-AA3B-83BD05AEBFE3}" srcOrd="0" destOrd="0" presId="urn:microsoft.com/office/officeart/2008/layout/PictureStrips"/>
    <dgm:cxn modelId="{A458CD4A-1C5D-4CE1-939A-3473B1786086}" type="presOf" srcId="{537E7F32-4B9B-4166-9B19-F22FBAA1466F}" destId="{ACB29B1E-AA86-4CA0-89D7-351C0875D49C}" srcOrd="0" destOrd="0" presId="urn:microsoft.com/office/officeart/2008/layout/PictureStrips"/>
    <dgm:cxn modelId="{6DC32B2B-3C9F-450F-929F-830C9603CB8F}" srcId="{537E7F32-4B9B-4166-9B19-F22FBAA1466F}" destId="{B09F296B-E512-47F3-9CFC-AADB5841D019}" srcOrd="5" destOrd="0" parTransId="{6AE70D51-6114-4F5F-BA2A-3FD370AD5717}" sibTransId="{ADE9591C-8555-40E8-A132-D1978EEFC27B}"/>
    <dgm:cxn modelId="{A336DF17-9B27-4884-BBC4-CBF19805FA93}" srcId="{537E7F32-4B9B-4166-9B19-F22FBAA1466F}" destId="{68D2A4F1-ADCE-4891-B6AC-FF411DB67935}" srcOrd="2" destOrd="0" parTransId="{1F010B38-7FEB-47EA-8BBF-7D679462002B}" sibTransId="{8A67B035-C227-454F-8017-2F1042C2A952}"/>
    <dgm:cxn modelId="{29389CC6-FA74-4347-8340-019F1FFBA0DE}" srcId="{537E7F32-4B9B-4166-9B19-F22FBAA1466F}" destId="{65838C7D-52C5-4253-810C-75DD5D388F3E}" srcOrd="0" destOrd="0" parTransId="{47B014C5-5934-4786-A8BE-851358A2FD28}" sibTransId="{97B13CA4-1C80-4781-B6F6-0E288AB62A76}"/>
    <dgm:cxn modelId="{71695526-63B4-412D-8FA2-A1E1C9393148}" type="presParOf" srcId="{ACB29B1E-AA86-4CA0-89D7-351C0875D49C}" destId="{172269F7-0A50-453A-A43F-6EDE0D87B06A}" srcOrd="0" destOrd="0" presId="urn:microsoft.com/office/officeart/2008/layout/PictureStrips"/>
    <dgm:cxn modelId="{B08EF7F5-20E8-468B-9109-F31F866D1960}" type="presParOf" srcId="{172269F7-0A50-453A-A43F-6EDE0D87B06A}" destId="{83E52A7E-608E-4F81-B891-BE4C2D649CB7}" srcOrd="0" destOrd="0" presId="urn:microsoft.com/office/officeart/2008/layout/PictureStrips"/>
    <dgm:cxn modelId="{A0ADB3B8-2425-4653-9097-03D4523C0157}" type="presParOf" srcId="{172269F7-0A50-453A-A43F-6EDE0D87B06A}" destId="{F790ED4D-D479-4985-99ED-D1DA5CC6070E}" srcOrd="1" destOrd="0" presId="urn:microsoft.com/office/officeart/2008/layout/PictureStrips"/>
    <dgm:cxn modelId="{BF8EF764-4B33-4CE7-86ED-4512F3883143}" type="presParOf" srcId="{ACB29B1E-AA86-4CA0-89D7-351C0875D49C}" destId="{E5AB6648-F26B-44E2-97B6-D4BE95269CB7}" srcOrd="1" destOrd="0" presId="urn:microsoft.com/office/officeart/2008/layout/PictureStrips"/>
    <dgm:cxn modelId="{5065E4AF-7874-46A2-9E46-E6235513AD37}" type="presParOf" srcId="{ACB29B1E-AA86-4CA0-89D7-351C0875D49C}" destId="{2981397F-B0F1-426D-AF40-4B5127570DB8}" srcOrd="2" destOrd="0" presId="urn:microsoft.com/office/officeart/2008/layout/PictureStrips"/>
    <dgm:cxn modelId="{84B04707-1C6A-4E39-9A0A-8552870BF0B6}" type="presParOf" srcId="{2981397F-B0F1-426D-AF40-4B5127570DB8}" destId="{8C733454-BBEC-4BC3-904E-DA9BA5164E6D}" srcOrd="0" destOrd="0" presId="urn:microsoft.com/office/officeart/2008/layout/PictureStrips"/>
    <dgm:cxn modelId="{C0A0A3D8-B68F-4F9C-AFE6-64493E8ECC5B}" type="presParOf" srcId="{2981397F-B0F1-426D-AF40-4B5127570DB8}" destId="{4097D8AE-F7B0-4D74-8768-AF373F6037C8}" srcOrd="1" destOrd="0" presId="urn:microsoft.com/office/officeart/2008/layout/PictureStrips"/>
    <dgm:cxn modelId="{0791086A-22FC-48CF-8495-EBEBFB3BB08B}" type="presParOf" srcId="{ACB29B1E-AA86-4CA0-89D7-351C0875D49C}" destId="{BFED123F-CEFA-4D4A-9AB3-C188BA95E268}" srcOrd="3" destOrd="0" presId="urn:microsoft.com/office/officeart/2008/layout/PictureStrips"/>
    <dgm:cxn modelId="{6BEF86BE-1DAD-44C3-8778-F5B67C66D18E}" type="presParOf" srcId="{ACB29B1E-AA86-4CA0-89D7-351C0875D49C}" destId="{49351FB0-A2AC-4369-887D-660E194271DF}" srcOrd="4" destOrd="0" presId="urn:microsoft.com/office/officeart/2008/layout/PictureStrips"/>
    <dgm:cxn modelId="{D1716A9B-0D98-4FC9-A934-38C8CDC87AE5}" type="presParOf" srcId="{49351FB0-A2AC-4369-887D-660E194271DF}" destId="{D0ED44E8-6F67-4B13-BAD3-CDEEEF30911C}" srcOrd="0" destOrd="0" presId="urn:microsoft.com/office/officeart/2008/layout/PictureStrips"/>
    <dgm:cxn modelId="{718B4DC8-4D2E-4510-AFC5-81B8DF76E17F}" type="presParOf" srcId="{49351FB0-A2AC-4369-887D-660E194271DF}" destId="{57FBD6F2-1ADA-4915-B813-2838EB605E85}" srcOrd="1" destOrd="0" presId="urn:microsoft.com/office/officeart/2008/layout/PictureStrips"/>
    <dgm:cxn modelId="{215107EE-71CB-4D8F-87D7-4397C1600CE9}" type="presParOf" srcId="{ACB29B1E-AA86-4CA0-89D7-351C0875D49C}" destId="{4CC7F32C-BACE-4A81-94B8-25791D14B8EF}" srcOrd="5" destOrd="0" presId="urn:microsoft.com/office/officeart/2008/layout/PictureStrips"/>
    <dgm:cxn modelId="{78D90958-7DE8-4D05-B74E-0F4FB4E35CC4}" type="presParOf" srcId="{ACB29B1E-AA86-4CA0-89D7-351C0875D49C}" destId="{0110BC7A-BCC9-4082-A718-9BF2847F7BFD}" srcOrd="6" destOrd="0" presId="urn:microsoft.com/office/officeart/2008/layout/PictureStrips"/>
    <dgm:cxn modelId="{54E72887-AE17-40A7-A3EC-6518E95E449D}" type="presParOf" srcId="{0110BC7A-BCC9-4082-A718-9BF2847F7BFD}" destId="{F08A4C9A-282D-47BF-AA3B-83BD05AEBFE3}" srcOrd="0" destOrd="0" presId="urn:microsoft.com/office/officeart/2008/layout/PictureStrips"/>
    <dgm:cxn modelId="{4D954E47-3D14-44CC-AE8E-0ECEBED8853C}" type="presParOf" srcId="{0110BC7A-BCC9-4082-A718-9BF2847F7BFD}" destId="{2D2A4B1D-4EB9-434D-B52C-3F2A6AC039B0}" srcOrd="1" destOrd="0" presId="urn:microsoft.com/office/officeart/2008/layout/PictureStrips"/>
    <dgm:cxn modelId="{B34FA3DC-6B08-493D-9130-EAEC7967E25E}" type="presParOf" srcId="{ACB29B1E-AA86-4CA0-89D7-351C0875D49C}" destId="{EE52FE0A-2D47-4858-9542-4164BD4AE153}" srcOrd="7" destOrd="0" presId="urn:microsoft.com/office/officeart/2008/layout/PictureStrips"/>
    <dgm:cxn modelId="{55AD688B-D404-475F-9A3E-ED8F7A5AF7AE}" type="presParOf" srcId="{ACB29B1E-AA86-4CA0-89D7-351C0875D49C}" destId="{819037F3-D119-4084-80F8-0560CD86432F}" srcOrd="8" destOrd="0" presId="urn:microsoft.com/office/officeart/2008/layout/PictureStrips"/>
    <dgm:cxn modelId="{78036326-D076-4C66-95B5-49B3F57EC970}" type="presParOf" srcId="{819037F3-D119-4084-80F8-0560CD86432F}" destId="{0E66BEC6-4AA9-4C2D-9972-5A6A5555F440}" srcOrd="0" destOrd="0" presId="urn:microsoft.com/office/officeart/2008/layout/PictureStrips"/>
    <dgm:cxn modelId="{B0C89634-B5B0-4826-A63C-38A9F2B9F8F9}" type="presParOf" srcId="{819037F3-D119-4084-80F8-0560CD86432F}" destId="{AE554837-8F57-4D71-8C71-E3A91394ADB3}" srcOrd="1" destOrd="0" presId="urn:microsoft.com/office/officeart/2008/layout/PictureStrips"/>
    <dgm:cxn modelId="{978EB02B-046F-453D-B8CD-50E2FC5E0797}" type="presParOf" srcId="{ACB29B1E-AA86-4CA0-89D7-351C0875D49C}" destId="{0CB76A17-3DDA-4C53-B960-F18C502E3FED}" srcOrd="9" destOrd="0" presId="urn:microsoft.com/office/officeart/2008/layout/PictureStrips"/>
    <dgm:cxn modelId="{5FE72E0C-190B-4665-B8C1-62B5CD8AC847}" type="presParOf" srcId="{ACB29B1E-AA86-4CA0-89D7-351C0875D49C}" destId="{133ECD32-0B27-48A8-ACA7-2F251217D298}" srcOrd="10" destOrd="0" presId="urn:microsoft.com/office/officeart/2008/layout/PictureStrips"/>
    <dgm:cxn modelId="{6511D7C7-8027-47E8-8262-7FF12907D3D6}" type="presParOf" srcId="{133ECD32-0B27-48A8-ACA7-2F251217D298}" destId="{D1CD088B-317A-494C-A50C-2327816FB77A}" srcOrd="0" destOrd="0" presId="urn:microsoft.com/office/officeart/2008/layout/PictureStrips"/>
    <dgm:cxn modelId="{48FAF2CD-7147-44C8-9018-4253FAEAC188}" type="presParOf" srcId="{133ECD32-0B27-48A8-ACA7-2F251217D298}" destId="{0A34A42B-E096-42FB-9FA6-028EBC574D31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D0329AB-5CB2-4328-9831-E1F590346B64}" type="doc">
      <dgm:prSet loTypeId="urn:microsoft.com/office/officeart/2008/layout/PictureStrip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D3C5361C-BA85-488A-A6DE-D0975636B013}">
      <dgm:prSet phldrT="[Texto]"/>
      <dgm:spPr/>
      <dgm:t>
        <a:bodyPr/>
        <a:lstStyle/>
        <a:p>
          <a:r>
            <a:rPr lang="es-EC" dirty="0" smtClean="0"/>
            <a:t>Incentivo a la producción de quinua a nivel mundial; resultados poco favorables.</a:t>
          </a:r>
          <a:endParaRPr lang="es-EC" dirty="0"/>
        </a:p>
      </dgm:t>
    </dgm:pt>
    <dgm:pt modelId="{27907BBD-33E8-41C3-9AD2-E0E6D1B73750}" type="parTrans" cxnId="{694FEAEE-B463-4025-991C-BB4482A6ABB6}">
      <dgm:prSet/>
      <dgm:spPr/>
      <dgm:t>
        <a:bodyPr/>
        <a:lstStyle/>
        <a:p>
          <a:endParaRPr lang="es-EC"/>
        </a:p>
      </dgm:t>
    </dgm:pt>
    <dgm:pt modelId="{FD8ED725-48CE-4784-9CB4-2D6AF54F587B}" type="sibTrans" cxnId="{694FEAEE-B463-4025-991C-BB4482A6ABB6}">
      <dgm:prSet/>
      <dgm:spPr/>
      <dgm:t>
        <a:bodyPr/>
        <a:lstStyle/>
        <a:p>
          <a:endParaRPr lang="es-EC"/>
        </a:p>
      </dgm:t>
    </dgm:pt>
    <dgm:pt modelId="{6DB54066-D966-412E-9023-7C62570AA67E}">
      <dgm:prSet phldrT="[Texto]"/>
      <dgm:spPr/>
      <dgm:t>
        <a:bodyPr/>
        <a:lstStyle/>
        <a:p>
          <a:r>
            <a:rPr lang="es-EC" dirty="0" smtClean="0"/>
            <a:t>CAN: Colombia, nuevo exportador.</a:t>
          </a:r>
          <a:endParaRPr lang="es-EC" dirty="0"/>
        </a:p>
      </dgm:t>
    </dgm:pt>
    <dgm:pt modelId="{9A9A744C-43FF-48F8-9202-E8DE5331DC15}" type="parTrans" cxnId="{657A019D-C50A-4D02-90C6-A94E2B2E9BEF}">
      <dgm:prSet/>
      <dgm:spPr/>
      <dgm:t>
        <a:bodyPr/>
        <a:lstStyle/>
        <a:p>
          <a:endParaRPr lang="es-EC"/>
        </a:p>
      </dgm:t>
    </dgm:pt>
    <dgm:pt modelId="{6BA30544-19F5-4AD0-A266-0DE90864CBC4}" type="sibTrans" cxnId="{657A019D-C50A-4D02-90C6-A94E2B2E9BEF}">
      <dgm:prSet/>
      <dgm:spPr/>
      <dgm:t>
        <a:bodyPr/>
        <a:lstStyle/>
        <a:p>
          <a:endParaRPr lang="es-EC"/>
        </a:p>
      </dgm:t>
    </dgm:pt>
    <dgm:pt modelId="{8D951363-A0D0-401D-B8D5-FC72707AC29A}">
      <dgm:prSet/>
      <dgm:spPr/>
      <dgm:t>
        <a:bodyPr/>
        <a:lstStyle/>
        <a:p>
          <a:r>
            <a:rPr lang="es-EC" dirty="0" smtClean="0"/>
            <a:t>Bolivia no importa: suficiente capacidad de abastecimiento.</a:t>
          </a:r>
          <a:endParaRPr lang="es-EC" dirty="0"/>
        </a:p>
      </dgm:t>
    </dgm:pt>
    <dgm:pt modelId="{906DED48-D047-4B0E-8FFD-E120740BD09F}" type="parTrans" cxnId="{7E9ABFDF-3DEA-49B5-BFD3-9E27569E535D}">
      <dgm:prSet/>
      <dgm:spPr/>
      <dgm:t>
        <a:bodyPr/>
        <a:lstStyle/>
        <a:p>
          <a:endParaRPr lang="es-EC"/>
        </a:p>
      </dgm:t>
    </dgm:pt>
    <dgm:pt modelId="{BC7EEDB6-5BCF-463A-9964-3709DB088126}" type="sibTrans" cxnId="{7E9ABFDF-3DEA-49B5-BFD3-9E27569E535D}">
      <dgm:prSet/>
      <dgm:spPr/>
      <dgm:t>
        <a:bodyPr/>
        <a:lstStyle/>
        <a:p>
          <a:endParaRPr lang="es-EC"/>
        </a:p>
      </dgm:t>
    </dgm:pt>
    <dgm:pt modelId="{CA6D9948-7191-4389-86FC-251A4679703E}">
      <dgm:prSet/>
      <dgm:spPr/>
      <dgm:t>
        <a:bodyPr/>
        <a:lstStyle/>
        <a:p>
          <a:r>
            <a:rPr lang="es-EC" dirty="0" smtClean="0"/>
            <a:t>Creación y aplicación del Programa Nacional de Fortalecimiento de la Quinua</a:t>
          </a:r>
          <a:endParaRPr lang="es-EC" dirty="0"/>
        </a:p>
      </dgm:t>
    </dgm:pt>
    <dgm:pt modelId="{912789F9-16FB-4BCA-8FC0-BD2B7A90611D}" type="parTrans" cxnId="{EC90E64D-16EF-41B7-9BB1-92E1F9AAB71F}">
      <dgm:prSet/>
      <dgm:spPr/>
      <dgm:t>
        <a:bodyPr/>
        <a:lstStyle/>
        <a:p>
          <a:endParaRPr lang="es-EC"/>
        </a:p>
      </dgm:t>
    </dgm:pt>
    <dgm:pt modelId="{A7AF855D-A218-4E61-82A1-BCB8CA562ECE}" type="sibTrans" cxnId="{EC90E64D-16EF-41B7-9BB1-92E1F9AAB71F}">
      <dgm:prSet/>
      <dgm:spPr/>
      <dgm:t>
        <a:bodyPr/>
        <a:lstStyle/>
        <a:p>
          <a:endParaRPr lang="es-EC"/>
        </a:p>
      </dgm:t>
    </dgm:pt>
    <dgm:pt modelId="{D67051A1-1ADB-4C80-BC9C-54B83FD19458}">
      <dgm:prSet/>
      <dgm:spPr/>
      <dgm:t>
        <a:bodyPr/>
        <a:lstStyle/>
        <a:p>
          <a:r>
            <a:rPr lang="es-EC" dirty="0" smtClean="0"/>
            <a:t>Crecimiento de exportaciones en el Ecuador</a:t>
          </a:r>
          <a:endParaRPr lang="es-EC" dirty="0"/>
        </a:p>
      </dgm:t>
    </dgm:pt>
    <dgm:pt modelId="{D3661C55-640F-495A-9D8E-ADAE868F35AF}" type="parTrans" cxnId="{116F8CAB-9579-4DCD-A428-D2B4A048602D}">
      <dgm:prSet/>
      <dgm:spPr/>
      <dgm:t>
        <a:bodyPr/>
        <a:lstStyle/>
        <a:p>
          <a:endParaRPr lang="es-EC"/>
        </a:p>
      </dgm:t>
    </dgm:pt>
    <dgm:pt modelId="{623E05C5-E1C4-428D-805C-8BB64B7FFA47}" type="sibTrans" cxnId="{116F8CAB-9579-4DCD-A428-D2B4A048602D}">
      <dgm:prSet/>
      <dgm:spPr/>
      <dgm:t>
        <a:bodyPr/>
        <a:lstStyle/>
        <a:p>
          <a:endParaRPr lang="es-EC"/>
        </a:p>
      </dgm:t>
    </dgm:pt>
    <dgm:pt modelId="{A6F90E5F-79B8-4C71-A487-EFA14DBBDEA7}">
      <dgm:prSet/>
      <dgm:spPr/>
      <dgm:t>
        <a:bodyPr/>
        <a:lstStyle/>
        <a:p>
          <a:r>
            <a:rPr lang="es-EC" dirty="0" smtClean="0"/>
            <a:t>Disminución de importaciones en el Ecuador</a:t>
          </a:r>
          <a:endParaRPr lang="es-EC" dirty="0"/>
        </a:p>
      </dgm:t>
    </dgm:pt>
    <dgm:pt modelId="{412F5276-1FFD-4052-8C73-3C46C72A71B0}" type="parTrans" cxnId="{D5647EE4-E13F-4B35-8DEF-81B711FC0CB6}">
      <dgm:prSet/>
      <dgm:spPr/>
      <dgm:t>
        <a:bodyPr/>
        <a:lstStyle/>
        <a:p>
          <a:endParaRPr lang="es-EC"/>
        </a:p>
      </dgm:t>
    </dgm:pt>
    <dgm:pt modelId="{6A95017A-64FD-431D-9F7C-BF4A189B831E}" type="sibTrans" cxnId="{D5647EE4-E13F-4B35-8DEF-81B711FC0CB6}">
      <dgm:prSet/>
      <dgm:spPr/>
      <dgm:t>
        <a:bodyPr/>
        <a:lstStyle/>
        <a:p>
          <a:endParaRPr lang="es-EC"/>
        </a:p>
      </dgm:t>
    </dgm:pt>
    <dgm:pt modelId="{428A35E2-FF38-44C6-8DF5-C56C103C8D31}">
      <dgm:prSet/>
      <dgm:spPr/>
      <dgm:t>
        <a:bodyPr/>
        <a:lstStyle/>
        <a:p>
          <a:r>
            <a:rPr lang="es-EC" dirty="0" smtClean="0"/>
            <a:t>Ecuador importa desde Perú quinua a bajísimo precio.</a:t>
          </a:r>
          <a:endParaRPr lang="es-EC" dirty="0"/>
        </a:p>
      </dgm:t>
    </dgm:pt>
    <dgm:pt modelId="{C73DE715-176B-49AC-B981-13D42E74C2D7}" type="parTrans" cxnId="{5BAB8BCE-62AB-4CAA-AC56-8FB6ADA36E04}">
      <dgm:prSet/>
      <dgm:spPr/>
      <dgm:t>
        <a:bodyPr/>
        <a:lstStyle/>
        <a:p>
          <a:endParaRPr lang="es-EC"/>
        </a:p>
      </dgm:t>
    </dgm:pt>
    <dgm:pt modelId="{2B53396F-3E78-43F9-9B74-3E8E36394CF1}" type="sibTrans" cxnId="{5BAB8BCE-62AB-4CAA-AC56-8FB6ADA36E04}">
      <dgm:prSet/>
      <dgm:spPr/>
      <dgm:t>
        <a:bodyPr/>
        <a:lstStyle/>
        <a:p>
          <a:endParaRPr lang="es-EC"/>
        </a:p>
      </dgm:t>
    </dgm:pt>
    <dgm:pt modelId="{EAAFBE62-A184-4466-AF67-BCB87DD5FD0A}" type="pres">
      <dgm:prSet presAssocID="{CD0329AB-5CB2-4328-9831-E1F590346B6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C45EE99-4098-4E3E-8631-2D7CBDF49E47}" type="pres">
      <dgm:prSet presAssocID="{D3C5361C-BA85-488A-A6DE-D0975636B013}" presName="composite" presStyleCnt="0"/>
      <dgm:spPr/>
    </dgm:pt>
    <dgm:pt modelId="{B691D5FC-6A2C-450B-8E86-BAA6768BA655}" type="pres">
      <dgm:prSet presAssocID="{D3C5361C-BA85-488A-A6DE-D0975636B013}" presName="rect1" presStyleLbl="trAlignAcc1" presStyleIdx="0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40E89BA-0F88-47CC-ADA2-B84CD00EB25D}" type="pres">
      <dgm:prSet presAssocID="{D3C5361C-BA85-488A-A6DE-D0975636B013}" presName="rect2" presStyleLbl="fgImgPlace1" presStyleIdx="0" presStyleCnt="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EB6C834-C290-49E0-B45E-36C45A91ED61}" type="pres">
      <dgm:prSet presAssocID="{FD8ED725-48CE-4784-9CB4-2D6AF54F587B}" presName="sibTrans" presStyleCnt="0"/>
      <dgm:spPr/>
    </dgm:pt>
    <dgm:pt modelId="{D8C5B09E-3CDD-49AB-82B9-5A722162EBF8}" type="pres">
      <dgm:prSet presAssocID="{6DB54066-D966-412E-9023-7C62570AA67E}" presName="composite" presStyleCnt="0"/>
      <dgm:spPr/>
    </dgm:pt>
    <dgm:pt modelId="{EF1BDE4B-4975-4AF6-AD6D-55DBC282D513}" type="pres">
      <dgm:prSet presAssocID="{6DB54066-D966-412E-9023-7C62570AA67E}" presName="rect1" presStyleLbl="tr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9733EB1-1FE6-4264-ACF0-A5BA1D0E4379}" type="pres">
      <dgm:prSet presAssocID="{6DB54066-D966-412E-9023-7C62570AA67E}" presName="rect2" presStyleLbl="fgImgPlace1" presStyleIdx="1" presStyleCnt="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2B8F3F06-CC67-4B15-B98F-4D6C2FEEC697}" type="pres">
      <dgm:prSet presAssocID="{6BA30544-19F5-4AD0-A266-0DE90864CBC4}" presName="sibTrans" presStyleCnt="0"/>
      <dgm:spPr/>
    </dgm:pt>
    <dgm:pt modelId="{49A88735-8292-4819-A890-A523A11D8BB5}" type="pres">
      <dgm:prSet presAssocID="{8D951363-A0D0-401D-B8D5-FC72707AC29A}" presName="composite" presStyleCnt="0"/>
      <dgm:spPr/>
    </dgm:pt>
    <dgm:pt modelId="{E6F06102-52C2-4583-A22D-3308913A1C32}" type="pres">
      <dgm:prSet presAssocID="{8D951363-A0D0-401D-B8D5-FC72707AC29A}" presName="rect1" presStyleLbl="tr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3C2D6F8-E94E-4DF5-83C0-9552CB6212A8}" type="pres">
      <dgm:prSet presAssocID="{8D951363-A0D0-401D-B8D5-FC72707AC29A}" presName="rect2" presStyleLbl="fgImgPlace1" presStyleIdx="2" presStyleCnt="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0D055EBA-CDA6-4DFC-A460-A3324372E8D1}" type="pres">
      <dgm:prSet presAssocID="{BC7EEDB6-5BCF-463A-9964-3709DB088126}" presName="sibTrans" presStyleCnt="0"/>
      <dgm:spPr/>
    </dgm:pt>
    <dgm:pt modelId="{8E1721A1-8DE2-4319-A2FC-55FA6BFAC718}" type="pres">
      <dgm:prSet presAssocID="{CA6D9948-7191-4389-86FC-251A4679703E}" presName="composite" presStyleCnt="0"/>
      <dgm:spPr/>
    </dgm:pt>
    <dgm:pt modelId="{B316DC2F-CCEC-4983-B931-97701DF11A6F}" type="pres">
      <dgm:prSet presAssocID="{CA6D9948-7191-4389-86FC-251A4679703E}" presName="rect1" presStyleLbl="tr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5083E8-39B2-4379-A31F-550C522AAD98}" type="pres">
      <dgm:prSet presAssocID="{CA6D9948-7191-4389-86FC-251A4679703E}" presName="rect2" presStyleLbl="fgImgPlace1" presStyleIdx="3" presStyleCnt="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707813AE-0C4B-4F15-9B46-B98E7735A611}" type="pres">
      <dgm:prSet presAssocID="{A7AF855D-A218-4E61-82A1-BCB8CA562ECE}" presName="sibTrans" presStyleCnt="0"/>
      <dgm:spPr/>
    </dgm:pt>
    <dgm:pt modelId="{542EAF3E-DB20-4D89-8AE7-FB24D5506639}" type="pres">
      <dgm:prSet presAssocID="{D67051A1-1ADB-4C80-BC9C-54B83FD19458}" presName="composite" presStyleCnt="0"/>
      <dgm:spPr/>
    </dgm:pt>
    <dgm:pt modelId="{D39466E7-7B80-4D8A-96FA-EA741983B879}" type="pres">
      <dgm:prSet presAssocID="{D67051A1-1ADB-4C80-BC9C-54B83FD19458}" presName="rect1" presStyleLbl="tr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C0153A7-3EC7-41CD-8F22-40A343268D5F}" type="pres">
      <dgm:prSet presAssocID="{D67051A1-1ADB-4C80-BC9C-54B83FD19458}" presName="rect2" presStyleLbl="fgImgPlace1" presStyleIdx="4" presStyleCnt="7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9ED97B7C-28BC-495A-9031-339119B45ACC}" type="pres">
      <dgm:prSet presAssocID="{623E05C5-E1C4-428D-805C-8BB64B7FFA47}" presName="sibTrans" presStyleCnt="0"/>
      <dgm:spPr/>
    </dgm:pt>
    <dgm:pt modelId="{6A826CCF-E7D2-47EF-A120-C51E3F7D0613}" type="pres">
      <dgm:prSet presAssocID="{A6F90E5F-79B8-4C71-A487-EFA14DBBDEA7}" presName="composite" presStyleCnt="0"/>
      <dgm:spPr/>
    </dgm:pt>
    <dgm:pt modelId="{5195D5DD-E93A-4144-824F-6ADD6B0B48B7}" type="pres">
      <dgm:prSet presAssocID="{A6F90E5F-79B8-4C71-A487-EFA14DBBDEA7}" presName="rect1" presStyleLbl="tr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A0FA2E0-7B20-4B02-94BC-98B8A411E63E}" type="pres">
      <dgm:prSet presAssocID="{A6F90E5F-79B8-4C71-A487-EFA14DBBDEA7}" presName="rect2" presStyleLbl="fgImgPlace1" presStyleIdx="5" presStyleCnt="7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A93607AF-64C4-40F1-8CDF-464A6AD266E3}" type="pres">
      <dgm:prSet presAssocID="{6A95017A-64FD-431D-9F7C-BF4A189B831E}" presName="sibTrans" presStyleCnt="0"/>
      <dgm:spPr/>
    </dgm:pt>
    <dgm:pt modelId="{CA32CFE3-2937-47DD-8920-BF156CEFD76A}" type="pres">
      <dgm:prSet presAssocID="{428A35E2-FF38-44C6-8DF5-C56C103C8D31}" presName="composite" presStyleCnt="0"/>
      <dgm:spPr/>
    </dgm:pt>
    <dgm:pt modelId="{9D010508-AC85-4B33-B8BF-30CAF2F8768B}" type="pres">
      <dgm:prSet presAssocID="{428A35E2-FF38-44C6-8DF5-C56C103C8D31}" presName="rect1" presStyleLbl="tr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4290F6F-6681-4A06-B3F6-A43684C444A4}" type="pres">
      <dgm:prSet presAssocID="{428A35E2-FF38-44C6-8DF5-C56C103C8D31}" presName="rect2" presStyleLbl="fgImgPlace1" presStyleIdx="6" presStyleCnt="7" custLinFactNeighborX="2245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s-EC"/>
        </a:p>
      </dgm:t>
    </dgm:pt>
  </dgm:ptLst>
  <dgm:cxnLst>
    <dgm:cxn modelId="{D5647EE4-E13F-4B35-8DEF-81B711FC0CB6}" srcId="{CD0329AB-5CB2-4328-9831-E1F590346B64}" destId="{A6F90E5F-79B8-4C71-A487-EFA14DBBDEA7}" srcOrd="5" destOrd="0" parTransId="{412F5276-1FFD-4052-8C73-3C46C72A71B0}" sibTransId="{6A95017A-64FD-431D-9F7C-BF4A189B831E}"/>
    <dgm:cxn modelId="{657A019D-C50A-4D02-90C6-A94E2B2E9BEF}" srcId="{CD0329AB-5CB2-4328-9831-E1F590346B64}" destId="{6DB54066-D966-412E-9023-7C62570AA67E}" srcOrd="1" destOrd="0" parTransId="{9A9A744C-43FF-48F8-9202-E8DE5331DC15}" sibTransId="{6BA30544-19F5-4AD0-A266-0DE90864CBC4}"/>
    <dgm:cxn modelId="{7E9ABFDF-3DEA-49B5-BFD3-9E27569E535D}" srcId="{CD0329AB-5CB2-4328-9831-E1F590346B64}" destId="{8D951363-A0D0-401D-B8D5-FC72707AC29A}" srcOrd="2" destOrd="0" parTransId="{906DED48-D047-4B0E-8FFD-E120740BD09F}" sibTransId="{BC7EEDB6-5BCF-463A-9964-3709DB088126}"/>
    <dgm:cxn modelId="{E9FB9C17-AC06-4493-9DDA-4F136C5A775F}" type="presOf" srcId="{A6F90E5F-79B8-4C71-A487-EFA14DBBDEA7}" destId="{5195D5DD-E93A-4144-824F-6ADD6B0B48B7}" srcOrd="0" destOrd="0" presId="urn:microsoft.com/office/officeart/2008/layout/PictureStrips"/>
    <dgm:cxn modelId="{5BAB8BCE-62AB-4CAA-AC56-8FB6ADA36E04}" srcId="{CD0329AB-5CB2-4328-9831-E1F590346B64}" destId="{428A35E2-FF38-44C6-8DF5-C56C103C8D31}" srcOrd="6" destOrd="0" parTransId="{C73DE715-176B-49AC-B981-13D42E74C2D7}" sibTransId="{2B53396F-3E78-43F9-9B74-3E8E36394CF1}"/>
    <dgm:cxn modelId="{479A2E3E-D737-4C83-A6D3-438D074E1A34}" type="presOf" srcId="{6DB54066-D966-412E-9023-7C62570AA67E}" destId="{EF1BDE4B-4975-4AF6-AD6D-55DBC282D513}" srcOrd="0" destOrd="0" presId="urn:microsoft.com/office/officeart/2008/layout/PictureStrips"/>
    <dgm:cxn modelId="{694FEAEE-B463-4025-991C-BB4482A6ABB6}" srcId="{CD0329AB-5CB2-4328-9831-E1F590346B64}" destId="{D3C5361C-BA85-488A-A6DE-D0975636B013}" srcOrd="0" destOrd="0" parTransId="{27907BBD-33E8-41C3-9AD2-E0E6D1B73750}" sibTransId="{FD8ED725-48CE-4784-9CB4-2D6AF54F587B}"/>
    <dgm:cxn modelId="{A2032CEC-8EBE-4FCB-8CF5-D6C228D96EAE}" type="presOf" srcId="{CD0329AB-5CB2-4328-9831-E1F590346B64}" destId="{EAAFBE62-A184-4466-AF67-BCB87DD5FD0A}" srcOrd="0" destOrd="0" presId="urn:microsoft.com/office/officeart/2008/layout/PictureStrips"/>
    <dgm:cxn modelId="{EC90E64D-16EF-41B7-9BB1-92E1F9AAB71F}" srcId="{CD0329AB-5CB2-4328-9831-E1F590346B64}" destId="{CA6D9948-7191-4389-86FC-251A4679703E}" srcOrd="3" destOrd="0" parTransId="{912789F9-16FB-4BCA-8FC0-BD2B7A90611D}" sibTransId="{A7AF855D-A218-4E61-82A1-BCB8CA562ECE}"/>
    <dgm:cxn modelId="{116F8CAB-9579-4DCD-A428-D2B4A048602D}" srcId="{CD0329AB-5CB2-4328-9831-E1F590346B64}" destId="{D67051A1-1ADB-4C80-BC9C-54B83FD19458}" srcOrd="4" destOrd="0" parTransId="{D3661C55-640F-495A-9D8E-ADAE868F35AF}" sibTransId="{623E05C5-E1C4-428D-805C-8BB64B7FFA47}"/>
    <dgm:cxn modelId="{58335662-6021-48C3-BEE7-3BF936D14FE6}" type="presOf" srcId="{428A35E2-FF38-44C6-8DF5-C56C103C8D31}" destId="{9D010508-AC85-4B33-B8BF-30CAF2F8768B}" srcOrd="0" destOrd="0" presId="urn:microsoft.com/office/officeart/2008/layout/PictureStrips"/>
    <dgm:cxn modelId="{C7C44956-447B-4818-8C46-A7F9F52467E8}" type="presOf" srcId="{8D951363-A0D0-401D-B8D5-FC72707AC29A}" destId="{E6F06102-52C2-4583-A22D-3308913A1C32}" srcOrd="0" destOrd="0" presId="urn:microsoft.com/office/officeart/2008/layout/PictureStrips"/>
    <dgm:cxn modelId="{CB442989-5BC4-4C79-A51C-5836C9A0553F}" type="presOf" srcId="{D3C5361C-BA85-488A-A6DE-D0975636B013}" destId="{B691D5FC-6A2C-450B-8E86-BAA6768BA655}" srcOrd="0" destOrd="0" presId="urn:microsoft.com/office/officeart/2008/layout/PictureStrips"/>
    <dgm:cxn modelId="{EA13979E-DD43-4411-B96D-8613D3544B3D}" type="presOf" srcId="{D67051A1-1ADB-4C80-BC9C-54B83FD19458}" destId="{D39466E7-7B80-4D8A-96FA-EA741983B879}" srcOrd="0" destOrd="0" presId="urn:microsoft.com/office/officeart/2008/layout/PictureStrips"/>
    <dgm:cxn modelId="{58B1BA15-E518-44B9-8A18-DBBC597B2E0B}" type="presOf" srcId="{CA6D9948-7191-4389-86FC-251A4679703E}" destId="{B316DC2F-CCEC-4983-B931-97701DF11A6F}" srcOrd="0" destOrd="0" presId="urn:microsoft.com/office/officeart/2008/layout/PictureStrips"/>
    <dgm:cxn modelId="{340F30C1-51CC-4290-9FE2-7F5C6D183ACE}" type="presParOf" srcId="{EAAFBE62-A184-4466-AF67-BCB87DD5FD0A}" destId="{EC45EE99-4098-4E3E-8631-2D7CBDF49E47}" srcOrd="0" destOrd="0" presId="urn:microsoft.com/office/officeart/2008/layout/PictureStrips"/>
    <dgm:cxn modelId="{AC468099-0D4C-4CF5-B3DB-E7907C9DBD58}" type="presParOf" srcId="{EC45EE99-4098-4E3E-8631-2D7CBDF49E47}" destId="{B691D5FC-6A2C-450B-8E86-BAA6768BA655}" srcOrd="0" destOrd="0" presId="urn:microsoft.com/office/officeart/2008/layout/PictureStrips"/>
    <dgm:cxn modelId="{4F72BE7C-7B95-4A31-A38D-B562400EC2A4}" type="presParOf" srcId="{EC45EE99-4098-4E3E-8631-2D7CBDF49E47}" destId="{240E89BA-0F88-47CC-ADA2-B84CD00EB25D}" srcOrd="1" destOrd="0" presId="urn:microsoft.com/office/officeart/2008/layout/PictureStrips"/>
    <dgm:cxn modelId="{85F0F8D8-0D50-4689-886C-A3C638A021F4}" type="presParOf" srcId="{EAAFBE62-A184-4466-AF67-BCB87DD5FD0A}" destId="{BEB6C834-C290-49E0-B45E-36C45A91ED61}" srcOrd="1" destOrd="0" presId="urn:microsoft.com/office/officeart/2008/layout/PictureStrips"/>
    <dgm:cxn modelId="{444B9CB8-66FC-4114-AFF4-16116AE969CC}" type="presParOf" srcId="{EAAFBE62-A184-4466-AF67-BCB87DD5FD0A}" destId="{D8C5B09E-3CDD-49AB-82B9-5A722162EBF8}" srcOrd="2" destOrd="0" presId="urn:microsoft.com/office/officeart/2008/layout/PictureStrips"/>
    <dgm:cxn modelId="{B490365B-EB15-45B0-88E1-E70A65D92E9A}" type="presParOf" srcId="{D8C5B09E-3CDD-49AB-82B9-5A722162EBF8}" destId="{EF1BDE4B-4975-4AF6-AD6D-55DBC282D513}" srcOrd="0" destOrd="0" presId="urn:microsoft.com/office/officeart/2008/layout/PictureStrips"/>
    <dgm:cxn modelId="{6046F6F2-C6FA-405D-B426-57073CD266EA}" type="presParOf" srcId="{D8C5B09E-3CDD-49AB-82B9-5A722162EBF8}" destId="{59733EB1-1FE6-4264-ACF0-A5BA1D0E4379}" srcOrd="1" destOrd="0" presId="urn:microsoft.com/office/officeart/2008/layout/PictureStrips"/>
    <dgm:cxn modelId="{7A2A716E-6160-437C-8397-169CDF9A5A4B}" type="presParOf" srcId="{EAAFBE62-A184-4466-AF67-BCB87DD5FD0A}" destId="{2B8F3F06-CC67-4B15-B98F-4D6C2FEEC697}" srcOrd="3" destOrd="0" presId="urn:microsoft.com/office/officeart/2008/layout/PictureStrips"/>
    <dgm:cxn modelId="{7EFCB8C2-F3F0-4650-847C-6EEE259BDAD8}" type="presParOf" srcId="{EAAFBE62-A184-4466-AF67-BCB87DD5FD0A}" destId="{49A88735-8292-4819-A890-A523A11D8BB5}" srcOrd="4" destOrd="0" presId="urn:microsoft.com/office/officeart/2008/layout/PictureStrips"/>
    <dgm:cxn modelId="{9AA39840-2BE4-4973-A31C-3B496229C033}" type="presParOf" srcId="{49A88735-8292-4819-A890-A523A11D8BB5}" destId="{E6F06102-52C2-4583-A22D-3308913A1C32}" srcOrd="0" destOrd="0" presId="urn:microsoft.com/office/officeart/2008/layout/PictureStrips"/>
    <dgm:cxn modelId="{E0F3E345-B7AC-4387-85C4-8F135AEC2924}" type="presParOf" srcId="{49A88735-8292-4819-A890-A523A11D8BB5}" destId="{E3C2D6F8-E94E-4DF5-83C0-9552CB6212A8}" srcOrd="1" destOrd="0" presId="urn:microsoft.com/office/officeart/2008/layout/PictureStrips"/>
    <dgm:cxn modelId="{D2DB580E-76D8-4C91-931B-77996CC9834F}" type="presParOf" srcId="{EAAFBE62-A184-4466-AF67-BCB87DD5FD0A}" destId="{0D055EBA-CDA6-4DFC-A460-A3324372E8D1}" srcOrd="5" destOrd="0" presId="urn:microsoft.com/office/officeart/2008/layout/PictureStrips"/>
    <dgm:cxn modelId="{1C620C66-A8B3-4385-A64A-C337B0055D9B}" type="presParOf" srcId="{EAAFBE62-A184-4466-AF67-BCB87DD5FD0A}" destId="{8E1721A1-8DE2-4319-A2FC-55FA6BFAC718}" srcOrd="6" destOrd="0" presId="urn:microsoft.com/office/officeart/2008/layout/PictureStrips"/>
    <dgm:cxn modelId="{5A85E7AC-66CC-41D9-8B3A-EF067C9B284F}" type="presParOf" srcId="{8E1721A1-8DE2-4319-A2FC-55FA6BFAC718}" destId="{B316DC2F-CCEC-4983-B931-97701DF11A6F}" srcOrd="0" destOrd="0" presId="urn:microsoft.com/office/officeart/2008/layout/PictureStrips"/>
    <dgm:cxn modelId="{3FD53F4E-0BF1-47DD-9201-D7E6A799D395}" type="presParOf" srcId="{8E1721A1-8DE2-4319-A2FC-55FA6BFAC718}" destId="{9C5083E8-39B2-4379-A31F-550C522AAD98}" srcOrd="1" destOrd="0" presId="urn:microsoft.com/office/officeart/2008/layout/PictureStrips"/>
    <dgm:cxn modelId="{A2C18740-53B0-42C9-9A10-F221710C9D4D}" type="presParOf" srcId="{EAAFBE62-A184-4466-AF67-BCB87DD5FD0A}" destId="{707813AE-0C4B-4F15-9B46-B98E7735A611}" srcOrd="7" destOrd="0" presId="urn:microsoft.com/office/officeart/2008/layout/PictureStrips"/>
    <dgm:cxn modelId="{E847EEB6-A5DB-453D-9AA7-11A3E84E041A}" type="presParOf" srcId="{EAAFBE62-A184-4466-AF67-BCB87DD5FD0A}" destId="{542EAF3E-DB20-4D89-8AE7-FB24D5506639}" srcOrd="8" destOrd="0" presId="urn:microsoft.com/office/officeart/2008/layout/PictureStrips"/>
    <dgm:cxn modelId="{BAB8B94C-9EE4-447D-AAD2-EE14C13D26BE}" type="presParOf" srcId="{542EAF3E-DB20-4D89-8AE7-FB24D5506639}" destId="{D39466E7-7B80-4D8A-96FA-EA741983B879}" srcOrd="0" destOrd="0" presId="urn:microsoft.com/office/officeart/2008/layout/PictureStrips"/>
    <dgm:cxn modelId="{20CA4DDD-1B33-4731-95B7-949FDD0784FE}" type="presParOf" srcId="{542EAF3E-DB20-4D89-8AE7-FB24D5506639}" destId="{DC0153A7-3EC7-41CD-8F22-40A343268D5F}" srcOrd="1" destOrd="0" presId="urn:microsoft.com/office/officeart/2008/layout/PictureStrips"/>
    <dgm:cxn modelId="{2F376F2F-B8C6-40AE-9022-5E5A97DF25C3}" type="presParOf" srcId="{EAAFBE62-A184-4466-AF67-BCB87DD5FD0A}" destId="{9ED97B7C-28BC-495A-9031-339119B45ACC}" srcOrd="9" destOrd="0" presId="urn:microsoft.com/office/officeart/2008/layout/PictureStrips"/>
    <dgm:cxn modelId="{36534D11-E950-456B-A055-1B7768630072}" type="presParOf" srcId="{EAAFBE62-A184-4466-AF67-BCB87DD5FD0A}" destId="{6A826CCF-E7D2-47EF-A120-C51E3F7D0613}" srcOrd="10" destOrd="0" presId="urn:microsoft.com/office/officeart/2008/layout/PictureStrips"/>
    <dgm:cxn modelId="{E37F9414-23AA-4A21-89DD-7C401177BE32}" type="presParOf" srcId="{6A826CCF-E7D2-47EF-A120-C51E3F7D0613}" destId="{5195D5DD-E93A-4144-824F-6ADD6B0B48B7}" srcOrd="0" destOrd="0" presId="urn:microsoft.com/office/officeart/2008/layout/PictureStrips"/>
    <dgm:cxn modelId="{EDD1169D-1592-4823-B385-F88FC6AB4C8F}" type="presParOf" srcId="{6A826CCF-E7D2-47EF-A120-C51E3F7D0613}" destId="{0A0FA2E0-7B20-4B02-94BC-98B8A411E63E}" srcOrd="1" destOrd="0" presId="urn:microsoft.com/office/officeart/2008/layout/PictureStrips"/>
    <dgm:cxn modelId="{562F9C6C-AC15-40E2-97FA-C951B62FD7BA}" type="presParOf" srcId="{EAAFBE62-A184-4466-AF67-BCB87DD5FD0A}" destId="{A93607AF-64C4-40F1-8CDF-464A6AD266E3}" srcOrd="11" destOrd="0" presId="urn:microsoft.com/office/officeart/2008/layout/PictureStrips"/>
    <dgm:cxn modelId="{D3432652-7BD7-49B6-894B-9DB0A583D9CD}" type="presParOf" srcId="{EAAFBE62-A184-4466-AF67-BCB87DD5FD0A}" destId="{CA32CFE3-2937-47DD-8920-BF156CEFD76A}" srcOrd="12" destOrd="0" presId="urn:microsoft.com/office/officeart/2008/layout/PictureStrips"/>
    <dgm:cxn modelId="{D671E956-430D-454F-8F4B-AB605C4F9D39}" type="presParOf" srcId="{CA32CFE3-2937-47DD-8920-BF156CEFD76A}" destId="{9D010508-AC85-4B33-B8BF-30CAF2F8768B}" srcOrd="0" destOrd="0" presId="urn:microsoft.com/office/officeart/2008/layout/PictureStrips"/>
    <dgm:cxn modelId="{7AC8E89D-51E6-449D-95D0-FA96FC3E247B}" type="presParOf" srcId="{CA32CFE3-2937-47DD-8920-BF156CEFD76A}" destId="{94290F6F-6681-4A06-B3F6-A43684C444A4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8FE53A4-FCD0-45A3-8235-E2BB76D7C5CF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AE6DA25C-B184-4502-A71B-9E0B23CF3171}">
      <dgm:prSet phldrT="[Texto]"/>
      <dgm:spPr/>
      <dgm:t>
        <a:bodyPr/>
        <a:lstStyle/>
        <a:p>
          <a:r>
            <a:rPr lang="es-EC" dirty="0" smtClean="0"/>
            <a:t>Capacitación baja, poca socialización de información, énfasis solo en producción</a:t>
          </a:r>
          <a:endParaRPr lang="es-EC" dirty="0"/>
        </a:p>
      </dgm:t>
    </dgm:pt>
    <dgm:pt modelId="{EE5892B9-3192-40CA-A861-A2F10EF7101A}" type="parTrans" cxnId="{3FF5A62A-7FC8-45EB-9DDA-6B3D2038644D}">
      <dgm:prSet/>
      <dgm:spPr/>
      <dgm:t>
        <a:bodyPr/>
        <a:lstStyle/>
        <a:p>
          <a:endParaRPr lang="es-EC"/>
        </a:p>
      </dgm:t>
    </dgm:pt>
    <dgm:pt modelId="{4F9BD020-C340-4140-997D-95F85D93E415}" type="sibTrans" cxnId="{3FF5A62A-7FC8-45EB-9DDA-6B3D2038644D}">
      <dgm:prSet/>
      <dgm:spPr/>
      <dgm:t>
        <a:bodyPr/>
        <a:lstStyle/>
        <a:p>
          <a:endParaRPr lang="es-EC"/>
        </a:p>
      </dgm:t>
    </dgm:pt>
    <dgm:pt modelId="{5BDFA1F4-CD94-4F81-9E94-065C7C4FF4A9}">
      <dgm:prSet phldrT="[Texto]"/>
      <dgm:spPr/>
      <dgm:t>
        <a:bodyPr/>
        <a:lstStyle/>
        <a:p>
          <a:r>
            <a:rPr lang="es-EC" dirty="0" smtClean="0"/>
            <a:t>2016- 2017 Transición de producción convencional  a producción orgánica,</a:t>
          </a:r>
          <a:endParaRPr lang="es-EC" dirty="0"/>
        </a:p>
      </dgm:t>
    </dgm:pt>
    <dgm:pt modelId="{DD609072-F387-40AD-8392-1F01BA831157}" type="parTrans" cxnId="{D8AFCAC0-FA9F-46FF-AE86-81795E35DD79}">
      <dgm:prSet/>
      <dgm:spPr/>
      <dgm:t>
        <a:bodyPr/>
        <a:lstStyle/>
        <a:p>
          <a:endParaRPr lang="es-EC"/>
        </a:p>
      </dgm:t>
    </dgm:pt>
    <dgm:pt modelId="{2C30B3CA-758D-46CB-8088-3461934DAF2F}" type="sibTrans" cxnId="{D8AFCAC0-FA9F-46FF-AE86-81795E35DD79}">
      <dgm:prSet/>
      <dgm:spPr/>
      <dgm:t>
        <a:bodyPr/>
        <a:lstStyle/>
        <a:p>
          <a:endParaRPr lang="es-EC"/>
        </a:p>
      </dgm:t>
    </dgm:pt>
    <dgm:pt modelId="{9FA11F54-AEE8-4A85-AEA1-9022AA7148F9}">
      <dgm:prSet phldrT="[Texto]"/>
      <dgm:spPr/>
      <dgm:t>
        <a:bodyPr/>
        <a:lstStyle/>
        <a:p>
          <a:r>
            <a:rPr lang="es-EC" dirty="0" smtClean="0"/>
            <a:t>Inconvenientes de asignación de responsabilidades y funciones</a:t>
          </a:r>
          <a:endParaRPr lang="es-EC" dirty="0"/>
        </a:p>
      </dgm:t>
    </dgm:pt>
    <dgm:pt modelId="{5567F680-A5F7-4B79-871D-0E7C3C506D13}" type="parTrans" cxnId="{AFFE6868-AA8D-4AD0-959E-081496AC4B7D}">
      <dgm:prSet/>
      <dgm:spPr/>
      <dgm:t>
        <a:bodyPr/>
        <a:lstStyle/>
        <a:p>
          <a:endParaRPr lang="es-EC"/>
        </a:p>
      </dgm:t>
    </dgm:pt>
    <dgm:pt modelId="{81D0BE8C-6FBA-4661-AD48-63DC00CA5CB9}" type="sibTrans" cxnId="{AFFE6868-AA8D-4AD0-959E-081496AC4B7D}">
      <dgm:prSet/>
      <dgm:spPr/>
      <dgm:t>
        <a:bodyPr/>
        <a:lstStyle/>
        <a:p>
          <a:endParaRPr lang="es-EC"/>
        </a:p>
      </dgm:t>
    </dgm:pt>
    <dgm:pt modelId="{FCACF8C5-69B2-4B6D-B966-B6943283EAEC}">
      <dgm:prSet/>
      <dgm:spPr/>
      <dgm:t>
        <a:bodyPr/>
        <a:lstStyle/>
        <a:p>
          <a:r>
            <a:rPr lang="es-EC" dirty="0" smtClean="0"/>
            <a:t>Disminución de apoyo económico por parte del Programa Nacional de Quinua</a:t>
          </a:r>
          <a:endParaRPr lang="es-EC" dirty="0"/>
        </a:p>
      </dgm:t>
    </dgm:pt>
    <dgm:pt modelId="{06AB3880-E5E9-4CEC-A452-6217A572DC9E}" type="parTrans" cxnId="{9311E56F-2837-4702-9D67-90DD06DAB459}">
      <dgm:prSet/>
      <dgm:spPr/>
      <dgm:t>
        <a:bodyPr/>
        <a:lstStyle/>
        <a:p>
          <a:endParaRPr lang="es-EC"/>
        </a:p>
      </dgm:t>
    </dgm:pt>
    <dgm:pt modelId="{73784F00-A1BD-4699-88EE-E084FCFD59B1}" type="sibTrans" cxnId="{9311E56F-2837-4702-9D67-90DD06DAB459}">
      <dgm:prSet/>
      <dgm:spPr/>
      <dgm:t>
        <a:bodyPr/>
        <a:lstStyle/>
        <a:p>
          <a:endParaRPr lang="es-EC"/>
        </a:p>
      </dgm:t>
    </dgm:pt>
    <dgm:pt modelId="{3282ED15-0EB8-4E83-B640-22388A3FDBFF}">
      <dgm:prSet/>
      <dgm:spPr/>
      <dgm:t>
        <a:bodyPr/>
        <a:lstStyle/>
        <a:p>
          <a:r>
            <a:rPr lang="es-EC" smtClean="0"/>
            <a:t>Del total de producción del Ecuador, solo el 20% es orgánica mientras que el 80% es convencional</a:t>
          </a:r>
          <a:endParaRPr lang="es-EC" dirty="0"/>
        </a:p>
      </dgm:t>
    </dgm:pt>
    <dgm:pt modelId="{36A8DADF-EBC9-4AD5-8ACA-B09DC34D351B}" type="parTrans" cxnId="{88A5B906-2296-492C-A10B-3B62744A1D46}">
      <dgm:prSet/>
      <dgm:spPr/>
      <dgm:t>
        <a:bodyPr/>
        <a:lstStyle/>
        <a:p>
          <a:endParaRPr lang="es-EC"/>
        </a:p>
      </dgm:t>
    </dgm:pt>
    <dgm:pt modelId="{0735E029-2FE1-426D-B52E-8E02AFF711EE}" type="sibTrans" cxnId="{88A5B906-2296-492C-A10B-3B62744A1D46}">
      <dgm:prSet/>
      <dgm:spPr/>
      <dgm:t>
        <a:bodyPr/>
        <a:lstStyle/>
        <a:p>
          <a:endParaRPr lang="es-EC"/>
        </a:p>
      </dgm:t>
    </dgm:pt>
    <dgm:pt modelId="{5A39B55A-8A68-4ADC-B1FB-8E59F1009B23}" type="pres">
      <dgm:prSet presAssocID="{38FE53A4-FCD0-45A3-8235-E2BB76D7C5C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CEE0F79-6CE4-49DA-BCDF-4825AB1792FA}" type="pres">
      <dgm:prSet presAssocID="{AE6DA25C-B184-4502-A71B-9E0B23CF3171}" presName="composite" presStyleCnt="0"/>
      <dgm:spPr/>
    </dgm:pt>
    <dgm:pt modelId="{DBDF934E-80F2-45D1-A618-3BA50A715343}" type="pres">
      <dgm:prSet presAssocID="{AE6DA25C-B184-4502-A71B-9E0B23CF3171}" presName="rect1" presStyleLbl="tr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C130726-B090-4721-94D6-0A34F975E33D}" type="pres">
      <dgm:prSet presAssocID="{AE6DA25C-B184-4502-A71B-9E0B23CF3171}" presName="rect2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2C5C5E5D-8DAD-4CC6-9422-635DB162EA96}" type="pres">
      <dgm:prSet presAssocID="{4F9BD020-C340-4140-997D-95F85D93E415}" presName="sibTrans" presStyleCnt="0"/>
      <dgm:spPr/>
    </dgm:pt>
    <dgm:pt modelId="{8B8E8229-D342-48A0-984C-F5F78102F546}" type="pres">
      <dgm:prSet presAssocID="{5BDFA1F4-CD94-4F81-9E94-065C7C4FF4A9}" presName="composite" presStyleCnt="0"/>
      <dgm:spPr/>
    </dgm:pt>
    <dgm:pt modelId="{B09D1A5B-F073-4D5E-BA11-55DA884B4014}" type="pres">
      <dgm:prSet presAssocID="{5BDFA1F4-CD94-4F81-9E94-065C7C4FF4A9}" presName="rect1" presStyleLbl="tr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51A1B05-6B49-4918-AD8D-3B86CB46301D}" type="pres">
      <dgm:prSet presAssocID="{5BDFA1F4-CD94-4F81-9E94-065C7C4FF4A9}" presName="rect2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E78F1340-C7B0-41BF-A955-E45BA104A9BE}" type="pres">
      <dgm:prSet presAssocID="{2C30B3CA-758D-46CB-8088-3461934DAF2F}" presName="sibTrans" presStyleCnt="0"/>
      <dgm:spPr/>
    </dgm:pt>
    <dgm:pt modelId="{775DADB0-A5D3-4D61-8935-AB527A4981A6}" type="pres">
      <dgm:prSet presAssocID="{3282ED15-0EB8-4E83-B640-22388A3FDBFF}" presName="composite" presStyleCnt="0"/>
      <dgm:spPr/>
    </dgm:pt>
    <dgm:pt modelId="{4C3AAAC8-4F61-41C8-85D8-10393DF713A4}" type="pres">
      <dgm:prSet presAssocID="{3282ED15-0EB8-4E83-B640-22388A3FDBFF}" presName="rect1" presStyleLbl="tr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3D793A9-D822-46E7-8749-FE22450DD711}" type="pres">
      <dgm:prSet presAssocID="{3282ED15-0EB8-4E83-B640-22388A3FDBFF}" presName="rect2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AA9646E7-7E0A-4A57-873B-11C2317A370F}" type="pres">
      <dgm:prSet presAssocID="{0735E029-2FE1-426D-B52E-8E02AFF711EE}" presName="sibTrans" presStyleCnt="0"/>
      <dgm:spPr/>
    </dgm:pt>
    <dgm:pt modelId="{D9981264-8CB3-4C53-8180-AF0D321BE271}" type="pres">
      <dgm:prSet presAssocID="{9FA11F54-AEE8-4A85-AEA1-9022AA7148F9}" presName="composite" presStyleCnt="0"/>
      <dgm:spPr/>
    </dgm:pt>
    <dgm:pt modelId="{638AB899-BC32-46DC-8D22-3B1C5CF5FF5C}" type="pres">
      <dgm:prSet presAssocID="{9FA11F54-AEE8-4A85-AEA1-9022AA7148F9}" presName="rect1" presStyleLbl="tr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86EF745-5889-4735-8D9B-F23E2963A093}" type="pres">
      <dgm:prSet presAssocID="{9FA11F54-AEE8-4A85-AEA1-9022AA7148F9}" presName="rect2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2C1833B8-91D4-4CA9-A5D7-DF1DDFEBD310}" type="pres">
      <dgm:prSet presAssocID="{81D0BE8C-6FBA-4661-AD48-63DC00CA5CB9}" presName="sibTrans" presStyleCnt="0"/>
      <dgm:spPr/>
    </dgm:pt>
    <dgm:pt modelId="{27C0949A-99C0-4473-B186-DBC07AD706A0}" type="pres">
      <dgm:prSet presAssocID="{FCACF8C5-69B2-4B6D-B966-B6943283EAEC}" presName="composite" presStyleCnt="0"/>
      <dgm:spPr/>
    </dgm:pt>
    <dgm:pt modelId="{53E2F9D0-CA2A-4299-8283-6BFB38711917}" type="pres">
      <dgm:prSet presAssocID="{FCACF8C5-69B2-4B6D-B966-B6943283EAEC}" presName="rect1" presStyleLbl="tr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8B47D77-D56E-49CC-BDF0-ECC8D2F86B72}" type="pres">
      <dgm:prSet presAssocID="{FCACF8C5-69B2-4B6D-B966-B6943283EAEC}" presName="rect2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C"/>
        </a:p>
      </dgm:t>
    </dgm:pt>
  </dgm:ptLst>
  <dgm:cxnLst>
    <dgm:cxn modelId="{15C0B9CE-ED47-4321-B6EA-B593DAC8A0C5}" type="presOf" srcId="{AE6DA25C-B184-4502-A71B-9E0B23CF3171}" destId="{DBDF934E-80F2-45D1-A618-3BA50A715343}" srcOrd="0" destOrd="0" presId="urn:microsoft.com/office/officeart/2008/layout/PictureStrips"/>
    <dgm:cxn modelId="{9311E56F-2837-4702-9D67-90DD06DAB459}" srcId="{38FE53A4-FCD0-45A3-8235-E2BB76D7C5CF}" destId="{FCACF8C5-69B2-4B6D-B966-B6943283EAEC}" srcOrd="4" destOrd="0" parTransId="{06AB3880-E5E9-4CEC-A452-6217A572DC9E}" sibTransId="{73784F00-A1BD-4699-88EE-E084FCFD59B1}"/>
    <dgm:cxn modelId="{D8AFCAC0-FA9F-46FF-AE86-81795E35DD79}" srcId="{38FE53A4-FCD0-45A3-8235-E2BB76D7C5CF}" destId="{5BDFA1F4-CD94-4F81-9E94-065C7C4FF4A9}" srcOrd="1" destOrd="0" parTransId="{DD609072-F387-40AD-8392-1F01BA831157}" sibTransId="{2C30B3CA-758D-46CB-8088-3461934DAF2F}"/>
    <dgm:cxn modelId="{E080EC80-C7BA-4160-A4AD-BE7ECDDEF967}" type="presOf" srcId="{38FE53A4-FCD0-45A3-8235-E2BB76D7C5CF}" destId="{5A39B55A-8A68-4ADC-B1FB-8E59F1009B23}" srcOrd="0" destOrd="0" presId="urn:microsoft.com/office/officeart/2008/layout/PictureStrips"/>
    <dgm:cxn modelId="{6D341824-DCE8-48AA-A1A5-E37D9D95A19A}" type="presOf" srcId="{FCACF8C5-69B2-4B6D-B966-B6943283EAEC}" destId="{53E2F9D0-CA2A-4299-8283-6BFB38711917}" srcOrd="0" destOrd="0" presId="urn:microsoft.com/office/officeart/2008/layout/PictureStrips"/>
    <dgm:cxn modelId="{3FF5A62A-7FC8-45EB-9DDA-6B3D2038644D}" srcId="{38FE53A4-FCD0-45A3-8235-E2BB76D7C5CF}" destId="{AE6DA25C-B184-4502-A71B-9E0B23CF3171}" srcOrd="0" destOrd="0" parTransId="{EE5892B9-3192-40CA-A861-A2F10EF7101A}" sibTransId="{4F9BD020-C340-4140-997D-95F85D93E415}"/>
    <dgm:cxn modelId="{F3C8504C-1A83-4DC5-83CF-83A294F22102}" type="presOf" srcId="{3282ED15-0EB8-4E83-B640-22388A3FDBFF}" destId="{4C3AAAC8-4F61-41C8-85D8-10393DF713A4}" srcOrd="0" destOrd="0" presId="urn:microsoft.com/office/officeart/2008/layout/PictureStrips"/>
    <dgm:cxn modelId="{88A5B906-2296-492C-A10B-3B62744A1D46}" srcId="{38FE53A4-FCD0-45A3-8235-E2BB76D7C5CF}" destId="{3282ED15-0EB8-4E83-B640-22388A3FDBFF}" srcOrd="2" destOrd="0" parTransId="{36A8DADF-EBC9-4AD5-8ACA-B09DC34D351B}" sibTransId="{0735E029-2FE1-426D-B52E-8E02AFF711EE}"/>
    <dgm:cxn modelId="{AFFE6868-AA8D-4AD0-959E-081496AC4B7D}" srcId="{38FE53A4-FCD0-45A3-8235-E2BB76D7C5CF}" destId="{9FA11F54-AEE8-4A85-AEA1-9022AA7148F9}" srcOrd="3" destOrd="0" parTransId="{5567F680-A5F7-4B79-871D-0E7C3C506D13}" sibTransId="{81D0BE8C-6FBA-4661-AD48-63DC00CA5CB9}"/>
    <dgm:cxn modelId="{C7BA2ECB-AB3F-4B4B-8A9F-C7144860462B}" type="presOf" srcId="{5BDFA1F4-CD94-4F81-9E94-065C7C4FF4A9}" destId="{B09D1A5B-F073-4D5E-BA11-55DA884B4014}" srcOrd="0" destOrd="0" presId="urn:microsoft.com/office/officeart/2008/layout/PictureStrips"/>
    <dgm:cxn modelId="{E30E55A3-6D9D-4EBE-9416-3223599FA4E1}" type="presOf" srcId="{9FA11F54-AEE8-4A85-AEA1-9022AA7148F9}" destId="{638AB899-BC32-46DC-8D22-3B1C5CF5FF5C}" srcOrd="0" destOrd="0" presId="urn:microsoft.com/office/officeart/2008/layout/PictureStrips"/>
    <dgm:cxn modelId="{E090A6D1-44B5-4139-9FC2-761B0923E8A6}" type="presParOf" srcId="{5A39B55A-8A68-4ADC-B1FB-8E59F1009B23}" destId="{5CEE0F79-6CE4-49DA-BCDF-4825AB1792FA}" srcOrd="0" destOrd="0" presId="urn:microsoft.com/office/officeart/2008/layout/PictureStrips"/>
    <dgm:cxn modelId="{E92A81B4-27AF-42C5-A6BA-AA72AD2FB0B1}" type="presParOf" srcId="{5CEE0F79-6CE4-49DA-BCDF-4825AB1792FA}" destId="{DBDF934E-80F2-45D1-A618-3BA50A715343}" srcOrd="0" destOrd="0" presId="urn:microsoft.com/office/officeart/2008/layout/PictureStrips"/>
    <dgm:cxn modelId="{BE286A65-12B2-4867-A6E1-3C3629FA1D5D}" type="presParOf" srcId="{5CEE0F79-6CE4-49DA-BCDF-4825AB1792FA}" destId="{2C130726-B090-4721-94D6-0A34F975E33D}" srcOrd="1" destOrd="0" presId="urn:microsoft.com/office/officeart/2008/layout/PictureStrips"/>
    <dgm:cxn modelId="{D49FEBC0-937A-43D4-8AF2-FD661D9B0499}" type="presParOf" srcId="{5A39B55A-8A68-4ADC-B1FB-8E59F1009B23}" destId="{2C5C5E5D-8DAD-4CC6-9422-635DB162EA96}" srcOrd="1" destOrd="0" presId="urn:microsoft.com/office/officeart/2008/layout/PictureStrips"/>
    <dgm:cxn modelId="{DD603A24-AF21-458D-B9EC-7073F45F024C}" type="presParOf" srcId="{5A39B55A-8A68-4ADC-B1FB-8E59F1009B23}" destId="{8B8E8229-D342-48A0-984C-F5F78102F546}" srcOrd="2" destOrd="0" presId="urn:microsoft.com/office/officeart/2008/layout/PictureStrips"/>
    <dgm:cxn modelId="{AB09C8AE-9161-4B19-939B-783AC38EA55A}" type="presParOf" srcId="{8B8E8229-D342-48A0-984C-F5F78102F546}" destId="{B09D1A5B-F073-4D5E-BA11-55DA884B4014}" srcOrd="0" destOrd="0" presId="urn:microsoft.com/office/officeart/2008/layout/PictureStrips"/>
    <dgm:cxn modelId="{267A15C3-3E7E-458D-8996-760F930FC706}" type="presParOf" srcId="{8B8E8229-D342-48A0-984C-F5F78102F546}" destId="{C51A1B05-6B49-4918-AD8D-3B86CB46301D}" srcOrd="1" destOrd="0" presId="urn:microsoft.com/office/officeart/2008/layout/PictureStrips"/>
    <dgm:cxn modelId="{9351BAA1-CDA2-4FA5-AB50-1B0530A6E608}" type="presParOf" srcId="{5A39B55A-8A68-4ADC-B1FB-8E59F1009B23}" destId="{E78F1340-C7B0-41BF-A955-E45BA104A9BE}" srcOrd="3" destOrd="0" presId="urn:microsoft.com/office/officeart/2008/layout/PictureStrips"/>
    <dgm:cxn modelId="{031BFA56-422A-42A6-B96D-0487763208A2}" type="presParOf" srcId="{5A39B55A-8A68-4ADC-B1FB-8E59F1009B23}" destId="{775DADB0-A5D3-4D61-8935-AB527A4981A6}" srcOrd="4" destOrd="0" presId="urn:microsoft.com/office/officeart/2008/layout/PictureStrips"/>
    <dgm:cxn modelId="{C8F0FE4D-AA4D-4AF3-B9CF-6C8035F09A5E}" type="presParOf" srcId="{775DADB0-A5D3-4D61-8935-AB527A4981A6}" destId="{4C3AAAC8-4F61-41C8-85D8-10393DF713A4}" srcOrd="0" destOrd="0" presId="urn:microsoft.com/office/officeart/2008/layout/PictureStrips"/>
    <dgm:cxn modelId="{6498E0FE-077C-4F65-899E-FEE5199790D0}" type="presParOf" srcId="{775DADB0-A5D3-4D61-8935-AB527A4981A6}" destId="{93D793A9-D822-46E7-8749-FE22450DD711}" srcOrd="1" destOrd="0" presId="urn:microsoft.com/office/officeart/2008/layout/PictureStrips"/>
    <dgm:cxn modelId="{D209AC19-63D2-48FB-A373-B1114053D0DD}" type="presParOf" srcId="{5A39B55A-8A68-4ADC-B1FB-8E59F1009B23}" destId="{AA9646E7-7E0A-4A57-873B-11C2317A370F}" srcOrd="5" destOrd="0" presId="urn:microsoft.com/office/officeart/2008/layout/PictureStrips"/>
    <dgm:cxn modelId="{FBC85884-380F-40CB-85BE-163A97A7CF35}" type="presParOf" srcId="{5A39B55A-8A68-4ADC-B1FB-8E59F1009B23}" destId="{D9981264-8CB3-4C53-8180-AF0D321BE271}" srcOrd="6" destOrd="0" presId="urn:microsoft.com/office/officeart/2008/layout/PictureStrips"/>
    <dgm:cxn modelId="{FCA6765C-CCF3-4969-9BE1-AC1EF6D5918E}" type="presParOf" srcId="{D9981264-8CB3-4C53-8180-AF0D321BE271}" destId="{638AB899-BC32-46DC-8D22-3B1C5CF5FF5C}" srcOrd="0" destOrd="0" presId="urn:microsoft.com/office/officeart/2008/layout/PictureStrips"/>
    <dgm:cxn modelId="{7C909CBE-B91F-4244-BA26-4DF98F8C9096}" type="presParOf" srcId="{D9981264-8CB3-4C53-8180-AF0D321BE271}" destId="{286EF745-5889-4735-8D9B-F23E2963A093}" srcOrd="1" destOrd="0" presId="urn:microsoft.com/office/officeart/2008/layout/PictureStrips"/>
    <dgm:cxn modelId="{89B82D7A-DFFB-4841-B00E-BF15ED4408C4}" type="presParOf" srcId="{5A39B55A-8A68-4ADC-B1FB-8E59F1009B23}" destId="{2C1833B8-91D4-4CA9-A5D7-DF1DDFEBD310}" srcOrd="7" destOrd="0" presId="urn:microsoft.com/office/officeart/2008/layout/PictureStrips"/>
    <dgm:cxn modelId="{58981C3D-A1E0-49FC-AF04-4F62B1C9FC58}" type="presParOf" srcId="{5A39B55A-8A68-4ADC-B1FB-8E59F1009B23}" destId="{27C0949A-99C0-4473-B186-DBC07AD706A0}" srcOrd="8" destOrd="0" presId="urn:microsoft.com/office/officeart/2008/layout/PictureStrips"/>
    <dgm:cxn modelId="{29DEEFCA-19DD-49FD-A052-DE50D8D3324F}" type="presParOf" srcId="{27C0949A-99C0-4473-B186-DBC07AD706A0}" destId="{53E2F9D0-CA2A-4299-8283-6BFB38711917}" srcOrd="0" destOrd="0" presId="urn:microsoft.com/office/officeart/2008/layout/PictureStrips"/>
    <dgm:cxn modelId="{E4547ABC-37D7-4F40-863C-517A714A34B4}" type="presParOf" srcId="{27C0949A-99C0-4473-B186-DBC07AD706A0}" destId="{88B47D77-D56E-49CC-BDF0-ECC8D2F86B72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F53F30-1171-4F0A-BDBF-70FB0A7A39DF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518F9A00-390A-4CA8-8AD8-97A7C5478769}">
      <dgm:prSet phldrT="[Texto]" custT="1"/>
      <dgm:spPr/>
      <dgm:t>
        <a:bodyPr/>
        <a:lstStyle/>
        <a:p>
          <a:r>
            <a:rPr lang="es-EC" sz="2800" b="1" dirty="0" smtClean="0"/>
            <a:t>Específicos</a:t>
          </a:r>
          <a:endParaRPr lang="es-EC" sz="2800" b="1" dirty="0"/>
        </a:p>
      </dgm:t>
    </dgm:pt>
    <dgm:pt modelId="{0B179096-AA2F-4FD1-B35B-7DC3F613EFC1}" type="parTrans" cxnId="{4D8E801D-BF57-4374-97C7-AF91F570D05B}">
      <dgm:prSet/>
      <dgm:spPr/>
      <dgm:t>
        <a:bodyPr/>
        <a:lstStyle/>
        <a:p>
          <a:endParaRPr lang="es-EC" sz="1600"/>
        </a:p>
      </dgm:t>
    </dgm:pt>
    <dgm:pt modelId="{BA2B32E0-4C0B-4240-A880-7CE138485199}" type="sibTrans" cxnId="{4D8E801D-BF57-4374-97C7-AF91F570D05B}">
      <dgm:prSet/>
      <dgm:spPr/>
      <dgm:t>
        <a:bodyPr/>
        <a:lstStyle/>
        <a:p>
          <a:endParaRPr lang="es-EC" sz="1600"/>
        </a:p>
      </dgm:t>
    </dgm:pt>
    <dgm:pt modelId="{9E484DE0-FAF3-4C75-B319-77B43E7CB170}">
      <dgm:prSet phldrT="[Texto]" custT="1"/>
      <dgm:spPr/>
      <dgm:t>
        <a:bodyPr/>
        <a:lstStyle/>
        <a:p>
          <a:r>
            <a:rPr lang="es-EC" sz="1600" dirty="0" smtClean="0"/>
            <a:t>Análisis comercial</a:t>
          </a:r>
          <a:endParaRPr lang="es-EC" sz="1600" dirty="0"/>
        </a:p>
      </dgm:t>
    </dgm:pt>
    <dgm:pt modelId="{27B90B9C-14BD-465B-8362-13EE2903A7C1}" type="parTrans" cxnId="{01930EE8-A8D4-44B6-9443-81096A1B05AF}">
      <dgm:prSet custT="1"/>
      <dgm:spPr/>
      <dgm:t>
        <a:bodyPr/>
        <a:lstStyle/>
        <a:p>
          <a:endParaRPr lang="es-EC" sz="1600"/>
        </a:p>
      </dgm:t>
    </dgm:pt>
    <dgm:pt modelId="{A02D2402-53A2-4CC6-9BE0-2DEFAD5E42FF}" type="sibTrans" cxnId="{01930EE8-A8D4-44B6-9443-81096A1B05AF}">
      <dgm:prSet/>
      <dgm:spPr/>
      <dgm:t>
        <a:bodyPr/>
        <a:lstStyle/>
        <a:p>
          <a:endParaRPr lang="es-EC" sz="1600"/>
        </a:p>
      </dgm:t>
    </dgm:pt>
    <dgm:pt modelId="{24904E9E-6F73-467C-B9AC-D0AE79697CEA}">
      <dgm:prSet phldrT="[Texto]" custT="1"/>
      <dgm:spPr/>
      <dgm:t>
        <a:bodyPr/>
        <a:lstStyle/>
        <a:p>
          <a:r>
            <a:rPr lang="es-EC" sz="1600" dirty="0" smtClean="0"/>
            <a:t>Histórico Sector Ecuador</a:t>
          </a:r>
          <a:endParaRPr lang="es-EC" sz="1600" dirty="0"/>
        </a:p>
      </dgm:t>
    </dgm:pt>
    <dgm:pt modelId="{F1F4785B-EEEC-495B-BD18-5378EDC8D0F5}" type="parTrans" cxnId="{07C9D693-79EE-4F7A-8454-73C1DEE34B5A}">
      <dgm:prSet custT="1"/>
      <dgm:spPr/>
      <dgm:t>
        <a:bodyPr/>
        <a:lstStyle/>
        <a:p>
          <a:endParaRPr lang="es-EC" sz="1600"/>
        </a:p>
      </dgm:t>
    </dgm:pt>
    <dgm:pt modelId="{23541BBE-8D8D-4791-9F99-F8363C39FAA2}" type="sibTrans" cxnId="{07C9D693-79EE-4F7A-8454-73C1DEE34B5A}">
      <dgm:prSet/>
      <dgm:spPr/>
      <dgm:t>
        <a:bodyPr/>
        <a:lstStyle/>
        <a:p>
          <a:endParaRPr lang="es-EC" sz="1600"/>
        </a:p>
      </dgm:t>
    </dgm:pt>
    <dgm:pt modelId="{37956DFD-1E2E-460C-B8A5-0111C9CECA1E}">
      <dgm:prSet phldrT="[Texto]" custT="1"/>
      <dgm:spPr/>
      <dgm:t>
        <a:bodyPr/>
        <a:lstStyle/>
        <a:p>
          <a:r>
            <a:rPr lang="es-EC" sz="1600" dirty="0" smtClean="0"/>
            <a:t>Situación pre Asociación</a:t>
          </a:r>
          <a:endParaRPr lang="es-EC" sz="1600" dirty="0"/>
        </a:p>
      </dgm:t>
    </dgm:pt>
    <dgm:pt modelId="{C467EAD6-37AE-45BF-A2E2-033395755444}" type="parTrans" cxnId="{A71EAAF4-D0AC-4631-A067-00FDC9241F31}">
      <dgm:prSet custT="1"/>
      <dgm:spPr/>
      <dgm:t>
        <a:bodyPr/>
        <a:lstStyle/>
        <a:p>
          <a:endParaRPr lang="es-EC" sz="1600"/>
        </a:p>
      </dgm:t>
    </dgm:pt>
    <dgm:pt modelId="{15383906-4A9D-4FFB-AA49-A64EF88F79C2}" type="sibTrans" cxnId="{A71EAAF4-D0AC-4631-A067-00FDC9241F31}">
      <dgm:prSet/>
      <dgm:spPr/>
      <dgm:t>
        <a:bodyPr/>
        <a:lstStyle/>
        <a:p>
          <a:endParaRPr lang="es-EC" sz="1600"/>
        </a:p>
      </dgm:t>
    </dgm:pt>
    <dgm:pt modelId="{8B0FB1E9-C3FD-446F-8A04-922D82D5A825}">
      <dgm:prSet custT="1"/>
      <dgm:spPr/>
      <dgm:t>
        <a:bodyPr/>
        <a:lstStyle/>
        <a:p>
          <a:r>
            <a:rPr lang="es-EC" sz="1600" dirty="0" smtClean="0"/>
            <a:t>Estimar proyecciones</a:t>
          </a:r>
          <a:endParaRPr lang="es-EC" sz="1600" dirty="0"/>
        </a:p>
      </dgm:t>
    </dgm:pt>
    <dgm:pt modelId="{74769111-2A03-4A4F-A55E-213F1758A595}" type="parTrans" cxnId="{F7E30122-354F-4419-9002-E5AC6224FF3A}">
      <dgm:prSet custT="1"/>
      <dgm:spPr/>
      <dgm:t>
        <a:bodyPr/>
        <a:lstStyle/>
        <a:p>
          <a:endParaRPr lang="es-EC" sz="1600"/>
        </a:p>
      </dgm:t>
    </dgm:pt>
    <dgm:pt modelId="{0973E89A-F9C3-43EB-895E-ECB3F5614D62}" type="sibTrans" cxnId="{F7E30122-354F-4419-9002-E5AC6224FF3A}">
      <dgm:prSet/>
      <dgm:spPr/>
      <dgm:t>
        <a:bodyPr/>
        <a:lstStyle/>
        <a:p>
          <a:endParaRPr lang="es-EC" sz="1600"/>
        </a:p>
      </dgm:t>
    </dgm:pt>
    <dgm:pt modelId="{7045BE65-99BB-47EB-B3B4-51A5BC5F3AEA}" type="pres">
      <dgm:prSet presAssocID="{06F53F30-1171-4F0A-BDBF-70FB0A7A39D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8A2D775-FEC7-4778-A7DB-D25BC7F6145A}" type="pres">
      <dgm:prSet presAssocID="{518F9A00-390A-4CA8-8AD8-97A7C5478769}" presName="root1" presStyleCnt="0"/>
      <dgm:spPr/>
    </dgm:pt>
    <dgm:pt modelId="{746DA3A7-13CD-45A6-8E5A-1926BB9B4D1C}" type="pres">
      <dgm:prSet presAssocID="{518F9A00-390A-4CA8-8AD8-97A7C5478769}" presName="LevelOneTextNode" presStyleLbl="node0" presStyleIdx="0" presStyleCnt="1" custScaleY="6950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FC2E2CB-1050-41A2-81AF-3955A78D307A}" type="pres">
      <dgm:prSet presAssocID="{518F9A00-390A-4CA8-8AD8-97A7C5478769}" presName="level2hierChild" presStyleCnt="0"/>
      <dgm:spPr/>
    </dgm:pt>
    <dgm:pt modelId="{E696B4FE-F797-4394-8F2B-7216351F5A95}" type="pres">
      <dgm:prSet presAssocID="{27B90B9C-14BD-465B-8362-13EE2903A7C1}" presName="conn2-1" presStyleLbl="parChTrans1D2" presStyleIdx="0" presStyleCnt="4"/>
      <dgm:spPr/>
      <dgm:t>
        <a:bodyPr/>
        <a:lstStyle/>
        <a:p>
          <a:endParaRPr lang="es-EC"/>
        </a:p>
      </dgm:t>
    </dgm:pt>
    <dgm:pt modelId="{66C11ED1-6975-49F3-A7CB-2B00B0AB1286}" type="pres">
      <dgm:prSet presAssocID="{27B90B9C-14BD-465B-8362-13EE2903A7C1}" presName="connTx" presStyleLbl="parChTrans1D2" presStyleIdx="0" presStyleCnt="4"/>
      <dgm:spPr/>
      <dgm:t>
        <a:bodyPr/>
        <a:lstStyle/>
        <a:p>
          <a:endParaRPr lang="es-EC"/>
        </a:p>
      </dgm:t>
    </dgm:pt>
    <dgm:pt modelId="{33BF462C-AC57-400F-AB89-E1727BA27DCC}" type="pres">
      <dgm:prSet presAssocID="{9E484DE0-FAF3-4C75-B319-77B43E7CB170}" presName="root2" presStyleCnt="0"/>
      <dgm:spPr/>
    </dgm:pt>
    <dgm:pt modelId="{C9C894FB-D5A3-4461-A4A3-0850121B07AB}" type="pres">
      <dgm:prSet presAssocID="{9E484DE0-FAF3-4C75-B319-77B43E7CB170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3A52CC0D-5397-4CED-9F72-CB445AC4A103}" type="pres">
      <dgm:prSet presAssocID="{9E484DE0-FAF3-4C75-B319-77B43E7CB170}" presName="level3hierChild" presStyleCnt="0"/>
      <dgm:spPr/>
    </dgm:pt>
    <dgm:pt modelId="{74C1117F-7CE9-439C-9CC3-367642C079CC}" type="pres">
      <dgm:prSet presAssocID="{F1F4785B-EEEC-495B-BD18-5378EDC8D0F5}" presName="conn2-1" presStyleLbl="parChTrans1D2" presStyleIdx="1" presStyleCnt="4"/>
      <dgm:spPr/>
      <dgm:t>
        <a:bodyPr/>
        <a:lstStyle/>
        <a:p>
          <a:endParaRPr lang="es-EC"/>
        </a:p>
      </dgm:t>
    </dgm:pt>
    <dgm:pt modelId="{8461205A-E7D5-483F-BC8F-B9C2EE395C43}" type="pres">
      <dgm:prSet presAssocID="{F1F4785B-EEEC-495B-BD18-5378EDC8D0F5}" presName="connTx" presStyleLbl="parChTrans1D2" presStyleIdx="1" presStyleCnt="4"/>
      <dgm:spPr/>
      <dgm:t>
        <a:bodyPr/>
        <a:lstStyle/>
        <a:p>
          <a:endParaRPr lang="es-EC"/>
        </a:p>
      </dgm:t>
    </dgm:pt>
    <dgm:pt modelId="{D365D17C-625B-4C8E-9355-1134E21C6A2A}" type="pres">
      <dgm:prSet presAssocID="{24904E9E-6F73-467C-B9AC-D0AE79697CEA}" presName="root2" presStyleCnt="0"/>
      <dgm:spPr/>
    </dgm:pt>
    <dgm:pt modelId="{9103F6FC-878B-4653-B523-8A0C373DAB57}" type="pres">
      <dgm:prSet presAssocID="{24904E9E-6F73-467C-B9AC-D0AE79697CEA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50D69E8-4CA1-4AB3-890F-B8CC520FED42}" type="pres">
      <dgm:prSet presAssocID="{24904E9E-6F73-467C-B9AC-D0AE79697CEA}" presName="level3hierChild" presStyleCnt="0"/>
      <dgm:spPr/>
    </dgm:pt>
    <dgm:pt modelId="{FCC09FA0-3CB2-4FA4-BF97-19D38E0A0A34}" type="pres">
      <dgm:prSet presAssocID="{C467EAD6-37AE-45BF-A2E2-033395755444}" presName="conn2-1" presStyleLbl="parChTrans1D2" presStyleIdx="2" presStyleCnt="4"/>
      <dgm:spPr/>
      <dgm:t>
        <a:bodyPr/>
        <a:lstStyle/>
        <a:p>
          <a:endParaRPr lang="es-EC"/>
        </a:p>
      </dgm:t>
    </dgm:pt>
    <dgm:pt modelId="{C71E6FF1-26D3-4C20-93E7-9C8C6E56E0C3}" type="pres">
      <dgm:prSet presAssocID="{C467EAD6-37AE-45BF-A2E2-033395755444}" presName="connTx" presStyleLbl="parChTrans1D2" presStyleIdx="2" presStyleCnt="4"/>
      <dgm:spPr/>
      <dgm:t>
        <a:bodyPr/>
        <a:lstStyle/>
        <a:p>
          <a:endParaRPr lang="es-EC"/>
        </a:p>
      </dgm:t>
    </dgm:pt>
    <dgm:pt modelId="{88503A21-422D-47F7-B1BA-45F4EB81C501}" type="pres">
      <dgm:prSet presAssocID="{37956DFD-1E2E-460C-B8A5-0111C9CECA1E}" presName="root2" presStyleCnt="0"/>
      <dgm:spPr/>
    </dgm:pt>
    <dgm:pt modelId="{5AB7341B-72BF-4057-BF59-60AF1BA21D1F}" type="pres">
      <dgm:prSet presAssocID="{37956DFD-1E2E-460C-B8A5-0111C9CECA1E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2F9A5A3-7C3B-4C7A-9F9E-422B2D47D5A1}" type="pres">
      <dgm:prSet presAssocID="{37956DFD-1E2E-460C-B8A5-0111C9CECA1E}" presName="level3hierChild" presStyleCnt="0"/>
      <dgm:spPr/>
    </dgm:pt>
    <dgm:pt modelId="{C881AEC7-0E31-46A0-BEBA-B65061807B3D}" type="pres">
      <dgm:prSet presAssocID="{74769111-2A03-4A4F-A55E-213F1758A595}" presName="conn2-1" presStyleLbl="parChTrans1D2" presStyleIdx="3" presStyleCnt="4"/>
      <dgm:spPr/>
      <dgm:t>
        <a:bodyPr/>
        <a:lstStyle/>
        <a:p>
          <a:endParaRPr lang="es-EC"/>
        </a:p>
      </dgm:t>
    </dgm:pt>
    <dgm:pt modelId="{1E5615E6-1AD4-40EF-8660-531887048656}" type="pres">
      <dgm:prSet presAssocID="{74769111-2A03-4A4F-A55E-213F1758A595}" presName="connTx" presStyleLbl="parChTrans1D2" presStyleIdx="3" presStyleCnt="4"/>
      <dgm:spPr/>
      <dgm:t>
        <a:bodyPr/>
        <a:lstStyle/>
        <a:p>
          <a:endParaRPr lang="es-EC"/>
        </a:p>
      </dgm:t>
    </dgm:pt>
    <dgm:pt modelId="{AFB532DC-ED13-4F23-A907-F544F3BD4960}" type="pres">
      <dgm:prSet presAssocID="{8B0FB1E9-C3FD-446F-8A04-922D82D5A825}" presName="root2" presStyleCnt="0"/>
      <dgm:spPr/>
    </dgm:pt>
    <dgm:pt modelId="{FB810C58-326C-4B38-9BE9-B3525EB15BA7}" type="pres">
      <dgm:prSet presAssocID="{8B0FB1E9-C3FD-446F-8A04-922D82D5A825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0368FFC-A432-4E23-AAD2-2F224A71199B}" type="pres">
      <dgm:prSet presAssocID="{8B0FB1E9-C3FD-446F-8A04-922D82D5A825}" presName="level3hierChild" presStyleCnt="0"/>
      <dgm:spPr/>
    </dgm:pt>
  </dgm:ptLst>
  <dgm:cxnLst>
    <dgm:cxn modelId="{E563DC6D-6C68-43F1-9E8A-14897E072760}" type="presOf" srcId="{518F9A00-390A-4CA8-8AD8-97A7C5478769}" destId="{746DA3A7-13CD-45A6-8E5A-1926BB9B4D1C}" srcOrd="0" destOrd="0" presId="urn:microsoft.com/office/officeart/2008/layout/HorizontalMultiLevelHierarchy"/>
    <dgm:cxn modelId="{A71EAAF4-D0AC-4631-A067-00FDC9241F31}" srcId="{518F9A00-390A-4CA8-8AD8-97A7C5478769}" destId="{37956DFD-1E2E-460C-B8A5-0111C9CECA1E}" srcOrd="2" destOrd="0" parTransId="{C467EAD6-37AE-45BF-A2E2-033395755444}" sibTransId="{15383906-4A9D-4FFB-AA49-A64EF88F79C2}"/>
    <dgm:cxn modelId="{0C96039C-3540-4679-906D-390983AC6CA4}" type="presOf" srcId="{24904E9E-6F73-467C-B9AC-D0AE79697CEA}" destId="{9103F6FC-878B-4653-B523-8A0C373DAB57}" srcOrd="0" destOrd="0" presId="urn:microsoft.com/office/officeart/2008/layout/HorizontalMultiLevelHierarchy"/>
    <dgm:cxn modelId="{5D442927-C881-4DF7-AAF7-3B2116491998}" type="presOf" srcId="{C467EAD6-37AE-45BF-A2E2-033395755444}" destId="{FCC09FA0-3CB2-4FA4-BF97-19D38E0A0A34}" srcOrd="0" destOrd="0" presId="urn:microsoft.com/office/officeart/2008/layout/HorizontalMultiLevelHierarchy"/>
    <dgm:cxn modelId="{995CA1CB-FF10-4ABC-9170-DFD376853221}" type="presOf" srcId="{27B90B9C-14BD-465B-8362-13EE2903A7C1}" destId="{E696B4FE-F797-4394-8F2B-7216351F5A95}" srcOrd="0" destOrd="0" presId="urn:microsoft.com/office/officeart/2008/layout/HorizontalMultiLevelHierarchy"/>
    <dgm:cxn modelId="{DEE8EA68-CBAD-4882-8C28-F14F7B77EEE8}" type="presOf" srcId="{C467EAD6-37AE-45BF-A2E2-033395755444}" destId="{C71E6FF1-26D3-4C20-93E7-9C8C6E56E0C3}" srcOrd="1" destOrd="0" presId="urn:microsoft.com/office/officeart/2008/layout/HorizontalMultiLevelHierarchy"/>
    <dgm:cxn modelId="{93148087-EEE2-4D83-885A-527931A51668}" type="presOf" srcId="{F1F4785B-EEEC-495B-BD18-5378EDC8D0F5}" destId="{8461205A-E7D5-483F-BC8F-B9C2EE395C43}" srcOrd="1" destOrd="0" presId="urn:microsoft.com/office/officeart/2008/layout/HorizontalMultiLevelHierarchy"/>
    <dgm:cxn modelId="{50A9A27D-E739-43C1-9627-89AD7B589AC1}" type="presOf" srcId="{F1F4785B-EEEC-495B-BD18-5378EDC8D0F5}" destId="{74C1117F-7CE9-439C-9CC3-367642C079CC}" srcOrd="0" destOrd="0" presId="urn:microsoft.com/office/officeart/2008/layout/HorizontalMultiLevelHierarchy"/>
    <dgm:cxn modelId="{DC9A7AA2-55CA-442C-95CB-93EA88280768}" type="presOf" srcId="{74769111-2A03-4A4F-A55E-213F1758A595}" destId="{C881AEC7-0E31-46A0-BEBA-B65061807B3D}" srcOrd="0" destOrd="0" presId="urn:microsoft.com/office/officeart/2008/layout/HorizontalMultiLevelHierarchy"/>
    <dgm:cxn modelId="{F7E30122-354F-4419-9002-E5AC6224FF3A}" srcId="{518F9A00-390A-4CA8-8AD8-97A7C5478769}" destId="{8B0FB1E9-C3FD-446F-8A04-922D82D5A825}" srcOrd="3" destOrd="0" parTransId="{74769111-2A03-4A4F-A55E-213F1758A595}" sibTransId="{0973E89A-F9C3-43EB-895E-ECB3F5614D62}"/>
    <dgm:cxn modelId="{718CF5CC-DCA2-49DD-A845-D2B8D598E09F}" type="presOf" srcId="{27B90B9C-14BD-465B-8362-13EE2903A7C1}" destId="{66C11ED1-6975-49F3-A7CB-2B00B0AB1286}" srcOrd="1" destOrd="0" presId="urn:microsoft.com/office/officeart/2008/layout/HorizontalMultiLevelHierarchy"/>
    <dgm:cxn modelId="{83ABC96E-B063-42C7-B801-8B86D4B7E2BC}" type="presOf" srcId="{37956DFD-1E2E-460C-B8A5-0111C9CECA1E}" destId="{5AB7341B-72BF-4057-BF59-60AF1BA21D1F}" srcOrd="0" destOrd="0" presId="urn:microsoft.com/office/officeart/2008/layout/HorizontalMultiLevelHierarchy"/>
    <dgm:cxn modelId="{9860F926-E517-4C5C-AC85-7B1AC055B6F8}" type="presOf" srcId="{06F53F30-1171-4F0A-BDBF-70FB0A7A39DF}" destId="{7045BE65-99BB-47EB-B3B4-51A5BC5F3AEA}" srcOrd="0" destOrd="0" presId="urn:microsoft.com/office/officeart/2008/layout/HorizontalMultiLevelHierarchy"/>
    <dgm:cxn modelId="{46484EE1-17C1-4F88-9B91-8FB7F0C1E55E}" type="presOf" srcId="{9E484DE0-FAF3-4C75-B319-77B43E7CB170}" destId="{C9C894FB-D5A3-4461-A4A3-0850121B07AB}" srcOrd="0" destOrd="0" presId="urn:microsoft.com/office/officeart/2008/layout/HorizontalMultiLevelHierarchy"/>
    <dgm:cxn modelId="{D7CC07E2-59A1-41F2-88E1-169E2E1BF30D}" type="presOf" srcId="{74769111-2A03-4A4F-A55E-213F1758A595}" destId="{1E5615E6-1AD4-40EF-8660-531887048656}" srcOrd="1" destOrd="0" presId="urn:microsoft.com/office/officeart/2008/layout/HorizontalMultiLevelHierarchy"/>
    <dgm:cxn modelId="{01930EE8-A8D4-44B6-9443-81096A1B05AF}" srcId="{518F9A00-390A-4CA8-8AD8-97A7C5478769}" destId="{9E484DE0-FAF3-4C75-B319-77B43E7CB170}" srcOrd="0" destOrd="0" parTransId="{27B90B9C-14BD-465B-8362-13EE2903A7C1}" sibTransId="{A02D2402-53A2-4CC6-9BE0-2DEFAD5E42FF}"/>
    <dgm:cxn modelId="{4D8E801D-BF57-4374-97C7-AF91F570D05B}" srcId="{06F53F30-1171-4F0A-BDBF-70FB0A7A39DF}" destId="{518F9A00-390A-4CA8-8AD8-97A7C5478769}" srcOrd="0" destOrd="0" parTransId="{0B179096-AA2F-4FD1-B35B-7DC3F613EFC1}" sibTransId="{BA2B32E0-4C0B-4240-A880-7CE138485199}"/>
    <dgm:cxn modelId="{07C9D693-79EE-4F7A-8454-73C1DEE34B5A}" srcId="{518F9A00-390A-4CA8-8AD8-97A7C5478769}" destId="{24904E9E-6F73-467C-B9AC-D0AE79697CEA}" srcOrd="1" destOrd="0" parTransId="{F1F4785B-EEEC-495B-BD18-5378EDC8D0F5}" sibTransId="{23541BBE-8D8D-4791-9F99-F8363C39FAA2}"/>
    <dgm:cxn modelId="{838CFD81-C1BF-4C2B-A4B0-19CBB12AA188}" type="presOf" srcId="{8B0FB1E9-C3FD-446F-8A04-922D82D5A825}" destId="{FB810C58-326C-4B38-9BE9-B3525EB15BA7}" srcOrd="0" destOrd="0" presId="urn:microsoft.com/office/officeart/2008/layout/HorizontalMultiLevelHierarchy"/>
    <dgm:cxn modelId="{49F22913-1D47-4B96-89F4-F026825A9855}" type="presParOf" srcId="{7045BE65-99BB-47EB-B3B4-51A5BC5F3AEA}" destId="{B8A2D775-FEC7-4778-A7DB-D25BC7F6145A}" srcOrd="0" destOrd="0" presId="urn:microsoft.com/office/officeart/2008/layout/HorizontalMultiLevelHierarchy"/>
    <dgm:cxn modelId="{4FF064DD-3C81-425F-B782-68CE737EA0F3}" type="presParOf" srcId="{B8A2D775-FEC7-4778-A7DB-D25BC7F6145A}" destId="{746DA3A7-13CD-45A6-8E5A-1926BB9B4D1C}" srcOrd="0" destOrd="0" presId="urn:microsoft.com/office/officeart/2008/layout/HorizontalMultiLevelHierarchy"/>
    <dgm:cxn modelId="{35A66026-3E9F-43BD-93EC-C14F5225600C}" type="presParOf" srcId="{B8A2D775-FEC7-4778-A7DB-D25BC7F6145A}" destId="{1FC2E2CB-1050-41A2-81AF-3955A78D307A}" srcOrd="1" destOrd="0" presId="urn:microsoft.com/office/officeart/2008/layout/HorizontalMultiLevelHierarchy"/>
    <dgm:cxn modelId="{DA9010C3-0A94-46D9-9EA8-ACBEE91FACB9}" type="presParOf" srcId="{1FC2E2CB-1050-41A2-81AF-3955A78D307A}" destId="{E696B4FE-F797-4394-8F2B-7216351F5A95}" srcOrd="0" destOrd="0" presId="urn:microsoft.com/office/officeart/2008/layout/HorizontalMultiLevelHierarchy"/>
    <dgm:cxn modelId="{1CCCADB8-1B7A-4993-A868-4D11A1EDC4A8}" type="presParOf" srcId="{E696B4FE-F797-4394-8F2B-7216351F5A95}" destId="{66C11ED1-6975-49F3-A7CB-2B00B0AB1286}" srcOrd="0" destOrd="0" presId="urn:microsoft.com/office/officeart/2008/layout/HorizontalMultiLevelHierarchy"/>
    <dgm:cxn modelId="{DB6F483C-66A5-4E7E-AF96-795CEDB4109A}" type="presParOf" srcId="{1FC2E2CB-1050-41A2-81AF-3955A78D307A}" destId="{33BF462C-AC57-400F-AB89-E1727BA27DCC}" srcOrd="1" destOrd="0" presId="urn:microsoft.com/office/officeart/2008/layout/HorizontalMultiLevelHierarchy"/>
    <dgm:cxn modelId="{9842323E-CD8E-4C35-8E27-CA7AD4D8AAFC}" type="presParOf" srcId="{33BF462C-AC57-400F-AB89-E1727BA27DCC}" destId="{C9C894FB-D5A3-4461-A4A3-0850121B07AB}" srcOrd="0" destOrd="0" presId="urn:microsoft.com/office/officeart/2008/layout/HorizontalMultiLevelHierarchy"/>
    <dgm:cxn modelId="{FEBFEEB3-D18F-411D-8257-4352355471C3}" type="presParOf" srcId="{33BF462C-AC57-400F-AB89-E1727BA27DCC}" destId="{3A52CC0D-5397-4CED-9F72-CB445AC4A103}" srcOrd="1" destOrd="0" presId="urn:microsoft.com/office/officeart/2008/layout/HorizontalMultiLevelHierarchy"/>
    <dgm:cxn modelId="{D6D435BB-A025-4516-986D-59F7E8866A72}" type="presParOf" srcId="{1FC2E2CB-1050-41A2-81AF-3955A78D307A}" destId="{74C1117F-7CE9-439C-9CC3-367642C079CC}" srcOrd="2" destOrd="0" presId="urn:microsoft.com/office/officeart/2008/layout/HorizontalMultiLevelHierarchy"/>
    <dgm:cxn modelId="{A695022B-4C74-4A9F-B0AE-EFF26092F222}" type="presParOf" srcId="{74C1117F-7CE9-439C-9CC3-367642C079CC}" destId="{8461205A-E7D5-483F-BC8F-B9C2EE395C43}" srcOrd="0" destOrd="0" presId="urn:microsoft.com/office/officeart/2008/layout/HorizontalMultiLevelHierarchy"/>
    <dgm:cxn modelId="{AA4B8AFA-EB7B-443C-951F-3ECA078F1377}" type="presParOf" srcId="{1FC2E2CB-1050-41A2-81AF-3955A78D307A}" destId="{D365D17C-625B-4C8E-9355-1134E21C6A2A}" srcOrd="3" destOrd="0" presId="urn:microsoft.com/office/officeart/2008/layout/HorizontalMultiLevelHierarchy"/>
    <dgm:cxn modelId="{F003537C-7D9E-49EE-9FA0-9A5E0B7ED5B4}" type="presParOf" srcId="{D365D17C-625B-4C8E-9355-1134E21C6A2A}" destId="{9103F6FC-878B-4653-B523-8A0C373DAB57}" srcOrd="0" destOrd="0" presId="urn:microsoft.com/office/officeart/2008/layout/HorizontalMultiLevelHierarchy"/>
    <dgm:cxn modelId="{652BB354-BF12-442A-8D96-CA4E912BB406}" type="presParOf" srcId="{D365D17C-625B-4C8E-9355-1134E21C6A2A}" destId="{950D69E8-4CA1-4AB3-890F-B8CC520FED42}" srcOrd="1" destOrd="0" presId="urn:microsoft.com/office/officeart/2008/layout/HorizontalMultiLevelHierarchy"/>
    <dgm:cxn modelId="{C75C6155-7898-430D-ADBE-52749C011B67}" type="presParOf" srcId="{1FC2E2CB-1050-41A2-81AF-3955A78D307A}" destId="{FCC09FA0-3CB2-4FA4-BF97-19D38E0A0A34}" srcOrd="4" destOrd="0" presId="urn:microsoft.com/office/officeart/2008/layout/HorizontalMultiLevelHierarchy"/>
    <dgm:cxn modelId="{45BF0085-3DE0-460C-96E1-CE4E3EDC0969}" type="presParOf" srcId="{FCC09FA0-3CB2-4FA4-BF97-19D38E0A0A34}" destId="{C71E6FF1-26D3-4C20-93E7-9C8C6E56E0C3}" srcOrd="0" destOrd="0" presId="urn:microsoft.com/office/officeart/2008/layout/HorizontalMultiLevelHierarchy"/>
    <dgm:cxn modelId="{C7684DA1-BD6F-4E46-B0A2-A10E6F163EE9}" type="presParOf" srcId="{1FC2E2CB-1050-41A2-81AF-3955A78D307A}" destId="{88503A21-422D-47F7-B1BA-45F4EB81C501}" srcOrd="5" destOrd="0" presId="urn:microsoft.com/office/officeart/2008/layout/HorizontalMultiLevelHierarchy"/>
    <dgm:cxn modelId="{65F11927-2498-4380-BD93-3BED8FF4FE80}" type="presParOf" srcId="{88503A21-422D-47F7-B1BA-45F4EB81C501}" destId="{5AB7341B-72BF-4057-BF59-60AF1BA21D1F}" srcOrd="0" destOrd="0" presId="urn:microsoft.com/office/officeart/2008/layout/HorizontalMultiLevelHierarchy"/>
    <dgm:cxn modelId="{5F93D3AD-8D98-43B0-B3F1-7D9B8410DA1D}" type="presParOf" srcId="{88503A21-422D-47F7-B1BA-45F4EB81C501}" destId="{E2F9A5A3-7C3B-4C7A-9F9E-422B2D47D5A1}" srcOrd="1" destOrd="0" presId="urn:microsoft.com/office/officeart/2008/layout/HorizontalMultiLevelHierarchy"/>
    <dgm:cxn modelId="{D1CE3812-BFB4-4AEA-93D9-BE7A2F9B822A}" type="presParOf" srcId="{1FC2E2CB-1050-41A2-81AF-3955A78D307A}" destId="{C881AEC7-0E31-46A0-BEBA-B65061807B3D}" srcOrd="6" destOrd="0" presId="urn:microsoft.com/office/officeart/2008/layout/HorizontalMultiLevelHierarchy"/>
    <dgm:cxn modelId="{1BD489B7-D531-4EE8-8D5D-45EFC7341C93}" type="presParOf" srcId="{C881AEC7-0E31-46A0-BEBA-B65061807B3D}" destId="{1E5615E6-1AD4-40EF-8660-531887048656}" srcOrd="0" destOrd="0" presId="urn:microsoft.com/office/officeart/2008/layout/HorizontalMultiLevelHierarchy"/>
    <dgm:cxn modelId="{B00CA674-2037-448E-BB98-3EFEE5E5DAE1}" type="presParOf" srcId="{1FC2E2CB-1050-41A2-81AF-3955A78D307A}" destId="{AFB532DC-ED13-4F23-A907-F544F3BD4960}" srcOrd="7" destOrd="0" presId="urn:microsoft.com/office/officeart/2008/layout/HorizontalMultiLevelHierarchy"/>
    <dgm:cxn modelId="{F6BDDF14-8D27-4551-B5AE-C11209747708}" type="presParOf" srcId="{AFB532DC-ED13-4F23-A907-F544F3BD4960}" destId="{FB810C58-326C-4B38-9BE9-B3525EB15BA7}" srcOrd="0" destOrd="0" presId="urn:microsoft.com/office/officeart/2008/layout/HorizontalMultiLevelHierarchy"/>
    <dgm:cxn modelId="{B93C67E7-C581-487C-BFD7-B611EB2154C0}" type="presParOf" srcId="{AFB532DC-ED13-4F23-A907-F544F3BD4960}" destId="{A0368FFC-A432-4E23-AAD2-2F224A71199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9673DF91-68BE-430F-B5D7-EC5525EB3064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FD737854-1560-432D-AD56-57E937B465F8}">
      <dgm:prSet phldrT="[Texto]"/>
      <dgm:spPr/>
      <dgm:t>
        <a:bodyPr/>
        <a:lstStyle/>
        <a:p>
          <a:r>
            <a:rPr lang="es-EC" dirty="0" smtClean="0"/>
            <a:t>Inadecuado control de la regularización de precios nacional del quintal de quinua</a:t>
          </a:r>
          <a:endParaRPr lang="es-EC" dirty="0"/>
        </a:p>
      </dgm:t>
    </dgm:pt>
    <dgm:pt modelId="{CBC7C7AD-197B-4A57-AA13-DBAA2D73A27F}" type="parTrans" cxnId="{109FD00D-1024-4EC9-A8AC-A89988AD452E}">
      <dgm:prSet/>
      <dgm:spPr/>
      <dgm:t>
        <a:bodyPr/>
        <a:lstStyle/>
        <a:p>
          <a:endParaRPr lang="es-EC"/>
        </a:p>
      </dgm:t>
    </dgm:pt>
    <dgm:pt modelId="{96658B36-32B2-463E-823E-6927EF7B0BE2}" type="sibTrans" cxnId="{109FD00D-1024-4EC9-A8AC-A89988AD452E}">
      <dgm:prSet/>
      <dgm:spPr/>
      <dgm:t>
        <a:bodyPr/>
        <a:lstStyle/>
        <a:p>
          <a:endParaRPr lang="es-EC"/>
        </a:p>
      </dgm:t>
    </dgm:pt>
    <dgm:pt modelId="{7488EC55-A147-4FAD-9725-68D5D2ED7D5B}">
      <dgm:prSet phldrT="[Texto]"/>
      <dgm:spPr/>
      <dgm:t>
        <a:bodyPr/>
        <a:lstStyle/>
        <a:p>
          <a:r>
            <a:rPr lang="es-EC" dirty="0" smtClean="0"/>
            <a:t>La pre Asociación Granos Andinos tiene producción de 54 TM al año, </a:t>
          </a:r>
          <a:endParaRPr lang="es-EC" dirty="0"/>
        </a:p>
      </dgm:t>
    </dgm:pt>
    <dgm:pt modelId="{5F24F37D-C7CE-4D6A-B189-94BCC61D8E87}" type="parTrans" cxnId="{68FA571E-AAEA-4BF6-966E-D7F2BBCE7F21}">
      <dgm:prSet/>
      <dgm:spPr/>
      <dgm:t>
        <a:bodyPr/>
        <a:lstStyle/>
        <a:p>
          <a:endParaRPr lang="es-EC"/>
        </a:p>
      </dgm:t>
    </dgm:pt>
    <dgm:pt modelId="{0EC9B7B6-4A41-4FDD-9232-D1EBDE161C96}" type="sibTrans" cxnId="{68FA571E-AAEA-4BF6-966E-D7F2BBCE7F21}">
      <dgm:prSet/>
      <dgm:spPr/>
      <dgm:t>
        <a:bodyPr/>
        <a:lstStyle/>
        <a:p>
          <a:endParaRPr lang="es-EC"/>
        </a:p>
      </dgm:t>
    </dgm:pt>
    <dgm:pt modelId="{87374DDB-461E-44D1-ACB0-E1EA07659B67}">
      <dgm:prSet phldrT="[Texto]"/>
      <dgm:spPr/>
      <dgm:t>
        <a:bodyPr/>
        <a:lstStyle/>
        <a:p>
          <a:r>
            <a:rPr lang="es-EC" dirty="0" smtClean="0"/>
            <a:t>La pre Asociación cuenta con terrenos propios, podría incrementar su producción</a:t>
          </a:r>
          <a:endParaRPr lang="es-EC" dirty="0"/>
        </a:p>
      </dgm:t>
    </dgm:pt>
    <dgm:pt modelId="{221D74C4-AC50-4E8D-B7BE-C1987C7EABA8}" type="parTrans" cxnId="{60D8EADB-8861-41F4-9F05-F9B0CCD13DD1}">
      <dgm:prSet/>
      <dgm:spPr/>
      <dgm:t>
        <a:bodyPr/>
        <a:lstStyle/>
        <a:p>
          <a:endParaRPr lang="es-EC"/>
        </a:p>
      </dgm:t>
    </dgm:pt>
    <dgm:pt modelId="{51C81A6A-F13A-4DC2-B144-304DC175CFAB}" type="sibTrans" cxnId="{60D8EADB-8861-41F4-9F05-F9B0CCD13DD1}">
      <dgm:prSet/>
      <dgm:spPr/>
      <dgm:t>
        <a:bodyPr/>
        <a:lstStyle/>
        <a:p>
          <a:endParaRPr lang="es-EC"/>
        </a:p>
      </dgm:t>
    </dgm:pt>
    <dgm:pt modelId="{65CE79D1-9059-470C-BD87-E2319D501BFE}">
      <dgm:prSet/>
      <dgm:spPr/>
      <dgm:t>
        <a:bodyPr/>
        <a:lstStyle/>
        <a:p>
          <a:r>
            <a:rPr lang="es-EC" dirty="0" smtClean="0"/>
            <a:t>Falta de conocimiento de técnicas y procesos de producción orgánica y falta de recursos económicos</a:t>
          </a:r>
          <a:endParaRPr lang="es-EC" dirty="0"/>
        </a:p>
      </dgm:t>
    </dgm:pt>
    <dgm:pt modelId="{9812621E-2A7E-4EE8-BD4C-43EE46695FF2}" type="parTrans" cxnId="{060BB542-4A8B-4151-9EE8-B5DDB2B286F7}">
      <dgm:prSet/>
      <dgm:spPr/>
      <dgm:t>
        <a:bodyPr/>
        <a:lstStyle/>
        <a:p>
          <a:endParaRPr lang="es-EC"/>
        </a:p>
      </dgm:t>
    </dgm:pt>
    <dgm:pt modelId="{EAC516A5-9962-44BD-BBF9-580F5BD71139}" type="sibTrans" cxnId="{060BB542-4A8B-4151-9EE8-B5DDB2B286F7}">
      <dgm:prSet/>
      <dgm:spPr/>
      <dgm:t>
        <a:bodyPr/>
        <a:lstStyle/>
        <a:p>
          <a:endParaRPr lang="es-EC"/>
        </a:p>
      </dgm:t>
    </dgm:pt>
    <dgm:pt modelId="{9F8B43C7-2884-4ED4-90F7-E77FCF1F67D8}">
      <dgm:prSet/>
      <dgm:spPr/>
      <dgm:t>
        <a:bodyPr/>
        <a:lstStyle/>
        <a:p>
          <a:r>
            <a:rPr lang="es-EC" dirty="0" smtClean="0"/>
            <a:t>No existen proyectos sustentables y sostenibles de largo plazo. Agricultores tienen poca cultura de negocios</a:t>
          </a:r>
          <a:endParaRPr lang="es-EC" dirty="0"/>
        </a:p>
      </dgm:t>
    </dgm:pt>
    <dgm:pt modelId="{AAADEFFF-638D-4722-BE19-E43A075F9A59}" type="parTrans" cxnId="{1C82AA54-CF5F-4D98-8D6E-1B23C7B68A65}">
      <dgm:prSet/>
      <dgm:spPr/>
      <dgm:t>
        <a:bodyPr/>
        <a:lstStyle/>
        <a:p>
          <a:endParaRPr lang="es-EC"/>
        </a:p>
      </dgm:t>
    </dgm:pt>
    <dgm:pt modelId="{FDCD31BC-DB95-4C7A-9B09-FB1193AE03C0}" type="sibTrans" cxnId="{1C82AA54-CF5F-4D98-8D6E-1B23C7B68A65}">
      <dgm:prSet/>
      <dgm:spPr/>
      <dgm:t>
        <a:bodyPr/>
        <a:lstStyle/>
        <a:p>
          <a:endParaRPr lang="es-EC"/>
        </a:p>
      </dgm:t>
    </dgm:pt>
    <dgm:pt modelId="{F0A5E80A-73C5-4B5F-A7C6-EB2759041B7F}" type="pres">
      <dgm:prSet presAssocID="{9673DF91-68BE-430F-B5D7-EC5525EB306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9951AD2-F4AB-4F3A-A08D-7130123504BA}" type="pres">
      <dgm:prSet presAssocID="{FD737854-1560-432D-AD56-57E937B465F8}" presName="composite" presStyleCnt="0"/>
      <dgm:spPr/>
    </dgm:pt>
    <dgm:pt modelId="{1A976313-034A-4D24-9274-D14091CF315E}" type="pres">
      <dgm:prSet presAssocID="{FD737854-1560-432D-AD56-57E937B465F8}" presName="rect1" presStyleLbl="tr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993BC82-1676-448E-9028-DA880B629354}" type="pres">
      <dgm:prSet presAssocID="{FD737854-1560-432D-AD56-57E937B465F8}" presName="rect2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2065724C-8066-4246-BD35-117B4FC284F2}" type="pres">
      <dgm:prSet presAssocID="{96658B36-32B2-463E-823E-6927EF7B0BE2}" presName="sibTrans" presStyleCnt="0"/>
      <dgm:spPr/>
    </dgm:pt>
    <dgm:pt modelId="{2981DFBD-ABED-40BD-9B71-CFF794CD36D6}" type="pres">
      <dgm:prSet presAssocID="{7488EC55-A147-4FAD-9725-68D5D2ED7D5B}" presName="composite" presStyleCnt="0"/>
      <dgm:spPr/>
    </dgm:pt>
    <dgm:pt modelId="{1E3E2ED4-F1E7-411F-A890-ED0E02DC10FA}" type="pres">
      <dgm:prSet presAssocID="{7488EC55-A147-4FAD-9725-68D5D2ED7D5B}" presName="rect1" presStyleLbl="tr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2405985-8CEE-4F20-B26D-AB17E64D8AB9}" type="pres">
      <dgm:prSet presAssocID="{7488EC55-A147-4FAD-9725-68D5D2ED7D5B}" presName="rect2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06D64898-E5E2-4F47-96BA-CCFA545F0286}" type="pres">
      <dgm:prSet presAssocID="{0EC9B7B6-4A41-4FDD-9232-D1EBDE161C96}" presName="sibTrans" presStyleCnt="0"/>
      <dgm:spPr/>
    </dgm:pt>
    <dgm:pt modelId="{F9E7E141-CC81-4F9F-B313-4BED644889F8}" type="pres">
      <dgm:prSet presAssocID="{87374DDB-461E-44D1-ACB0-E1EA07659B67}" presName="composite" presStyleCnt="0"/>
      <dgm:spPr/>
    </dgm:pt>
    <dgm:pt modelId="{EBCF6FDD-C795-4E1C-9C7E-8A0A7DB6F55D}" type="pres">
      <dgm:prSet presAssocID="{87374DDB-461E-44D1-ACB0-E1EA07659B67}" presName="rect1" presStyleLbl="tr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B1D2A40-6832-4B3D-9EE1-EC80BB797CED}" type="pres">
      <dgm:prSet presAssocID="{87374DDB-461E-44D1-ACB0-E1EA07659B67}" presName="rect2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B9E4205B-0E6A-42E3-808E-31138CAAC7DE}" type="pres">
      <dgm:prSet presAssocID="{51C81A6A-F13A-4DC2-B144-304DC175CFAB}" presName="sibTrans" presStyleCnt="0"/>
      <dgm:spPr/>
    </dgm:pt>
    <dgm:pt modelId="{FD1AEFBC-502E-4293-9262-8B9278ADB697}" type="pres">
      <dgm:prSet presAssocID="{65CE79D1-9059-470C-BD87-E2319D501BFE}" presName="composite" presStyleCnt="0"/>
      <dgm:spPr/>
    </dgm:pt>
    <dgm:pt modelId="{06C19E22-C371-4F19-B143-1F18C47C8603}" type="pres">
      <dgm:prSet presAssocID="{65CE79D1-9059-470C-BD87-E2319D501BFE}" presName="rect1" presStyleLbl="tr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F1FC980-C78D-400E-A7D0-D1E75C3245F3}" type="pres">
      <dgm:prSet presAssocID="{65CE79D1-9059-470C-BD87-E2319D501BFE}" presName="rect2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0901E838-1782-417E-AEC7-7D1E6E560E17}" type="pres">
      <dgm:prSet presAssocID="{EAC516A5-9962-44BD-BBF9-580F5BD71139}" presName="sibTrans" presStyleCnt="0"/>
      <dgm:spPr/>
    </dgm:pt>
    <dgm:pt modelId="{52026E77-DB62-4F6A-AC71-073E6C76C89C}" type="pres">
      <dgm:prSet presAssocID="{9F8B43C7-2884-4ED4-90F7-E77FCF1F67D8}" presName="composite" presStyleCnt="0"/>
      <dgm:spPr/>
    </dgm:pt>
    <dgm:pt modelId="{690ECD85-611D-4F96-8E07-C8201DD02D44}" type="pres">
      <dgm:prSet presAssocID="{9F8B43C7-2884-4ED4-90F7-E77FCF1F67D8}" presName="rect1" presStyleLbl="trAlignAcc1" presStyleIdx="4" presStyleCnt="5" custLinFactNeighborX="-46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FC37F62-C0E6-458E-869A-BCE18ADB1B54}" type="pres">
      <dgm:prSet presAssocID="{9F8B43C7-2884-4ED4-90F7-E77FCF1F67D8}" presName="rect2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C"/>
        </a:p>
      </dgm:t>
    </dgm:pt>
  </dgm:ptLst>
  <dgm:cxnLst>
    <dgm:cxn modelId="{60D8EADB-8861-41F4-9F05-F9B0CCD13DD1}" srcId="{9673DF91-68BE-430F-B5D7-EC5525EB3064}" destId="{87374DDB-461E-44D1-ACB0-E1EA07659B67}" srcOrd="2" destOrd="0" parTransId="{221D74C4-AC50-4E8D-B7BE-C1987C7EABA8}" sibTransId="{51C81A6A-F13A-4DC2-B144-304DC175CFAB}"/>
    <dgm:cxn modelId="{1C82AA54-CF5F-4D98-8D6E-1B23C7B68A65}" srcId="{9673DF91-68BE-430F-B5D7-EC5525EB3064}" destId="{9F8B43C7-2884-4ED4-90F7-E77FCF1F67D8}" srcOrd="4" destOrd="0" parTransId="{AAADEFFF-638D-4722-BE19-E43A075F9A59}" sibTransId="{FDCD31BC-DB95-4C7A-9B09-FB1193AE03C0}"/>
    <dgm:cxn modelId="{07EEEBFC-24AA-4296-A6EF-EF381F3709C8}" type="presOf" srcId="{87374DDB-461E-44D1-ACB0-E1EA07659B67}" destId="{EBCF6FDD-C795-4E1C-9C7E-8A0A7DB6F55D}" srcOrd="0" destOrd="0" presId="urn:microsoft.com/office/officeart/2008/layout/PictureStrips"/>
    <dgm:cxn modelId="{68FA571E-AAEA-4BF6-966E-D7F2BBCE7F21}" srcId="{9673DF91-68BE-430F-B5D7-EC5525EB3064}" destId="{7488EC55-A147-4FAD-9725-68D5D2ED7D5B}" srcOrd="1" destOrd="0" parTransId="{5F24F37D-C7CE-4D6A-B189-94BCC61D8E87}" sibTransId="{0EC9B7B6-4A41-4FDD-9232-D1EBDE161C96}"/>
    <dgm:cxn modelId="{F724A70B-CD84-4B58-ADB8-45DD4A97A844}" type="presOf" srcId="{9673DF91-68BE-430F-B5D7-EC5525EB3064}" destId="{F0A5E80A-73C5-4B5F-A7C6-EB2759041B7F}" srcOrd="0" destOrd="0" presId="urn:microsoft.com/office/officeart/2008/layout/PictureStrips"/>
    <dgm:cxn modelId="{B398004E-0C2E-49D1-AF29-BA51E81409E1}" type="presOf" srcId="{FD737854-1560-432D-AD56-57E937B465F8}" destId="{1A976313-034A-4D24-9274-D14091CF315E}" srcOrd="0" destOrd="0" presId="urn:microsoft.com/office/officeart/2008/layout/PictureStrips"/>
    <dgm:cxn modelId="{146EE7CF-F15E-4765-ACD7-3A7141CF28E6}" type="presOf" srcId="{7488EC55-A147-4FAD-9725-68D5D2ED7D5B}" destId="{1E3E2ED4-F1E7-411F-A890-ED0E02DC10FA}" srcOrd="0" destOrd="0" presId="urn:microsoft.com/office/officeart/2008/layout/PictureStrips"/>
    <dgm:cxn modelId="{060BB542-4A8B-4151-9EE8-B5DDB2B286F7}" srcId="{9673DF91-68BE-430F-B5D7-EC5525EB3064}" destId="{65CE79D1-9059-470C-BD87-E2319D501BFE}" srcOrd="3" destOrd="0" parTransId="{9812621E-2A7E-4EE8-BD4C-43EE46695FF2}" sibTransId="{EAC516A5-9962-44BD-BBF9-580F5BD71139}"/>
    <dgm:cxn modelId="{867A69B1-CC32-40F8-8C48-0B00650047A8}" type="presOf" srcId="{65CE79D1-9059-470C-BD87-E2319D501BFE}" destId="{06C19E22-C371-4F19-B143-1F18C47C8603}" srcOrd="0" destOrd="0" presId="urn:microsoft.com/office/officeart/2008/layout/PictureStrips"/>
    <dgm:cxn modelId="{109FD00D-1024-4EC9-A8AC-A89988AD452E}" srcId="{9673DF91-68BE-430F-B5D7-EC5525EB3064}" destId="{FD737854-1560-432D-AD56-57E937B465F8}" srcOrd="0" destOrd="0" parTransId="{CBC7C7AD-197B-4A57-AA13-DBAA2D73A27F}" sibTransId="{96658B36-32B2-463E-823E-6927EF7B0BE2}"/>
    <dgm:cxn modelId="{E28FF65C-ECAD-4075-990D-F83493B6C2C7}" type="presOf" srcId="{9F8B43C7-2884-4ED4-90F7-E77FCF1F67D8}" destId="{690ECD85-611D-4F96-8E07-C8201DD02D44}" srcOrd="0" destOrd="0" presId="urn:microsoft.com/office/officeart/2008/layout/PictureStrips"/>
    <dgm:cxn modelId="{DE935432-5426-43E0-8019-E2062092A258}" type="presParOf" srcId="{F0A5E80A-73C5-4B5F-A7C6-EB2759041B7F}" destId="{A9951AD2-F4AB-4F3A-A08D-7130123504BA}" srcOrd="0" destOrd="0" presId="urn:microsoft.com/office/officeart/2008/layout/PictureStrips"/>
    <dgm:cxn modelId="{547450E5-5662-49E9-8F19-560670BF6609}" type="presParOf" srcId="{A9951AD2-F4AB-4F3A-A08D-7130123504BA}" destId="{1A976313-034A-4D24-9274-D14091CF315E}" srcOrd="0" destOrd="0" presId="urn:microsoft.com/office/officeart/2008/layout/PictureStrips"/>
    <dgm:cxn modelId="{DBE62887-56F8-47EF-A06D-47902021BDE6}" type="presParOf" srcId="{A9951AD2-F4AB-4F3A-A08D-7130123504BA}" destId="{6993BC82-1676-448E-9028-DA880B629354}" srcOrd="1" destOrd="0" presId="urn:microsoft.com/office/officeart/2008/layout/PictureStrips"/>
    <dgm:cxn modelId="{F56DD5EB-375E-43EA-B4B7-416EF72C2F5A}" type="presParOf" srcId="{F0A5E80A-73C5-4B5F-A7C6-EB2759041B7F}" destId="{2065724C-8066-4246-BD35-117B4FC284F2}" srcOrd="1" destOrd="0" presId="urn:microsoft.com/office/officeart/2008/layout/PictureStrips"/>
    <dgm:cxn modelId="{340D7C83-6C9B-4EC5-88C0-285A0D011801}" type="presParOf" srcId="{F0A5E80A-73C5-4B5F-A7C6-EB2759041B7F}" destId="{2981DFBD-ABED-40BD-9B71-CFF794CD36D6}" srcOrd="2" destOrd="0" presId="urn:microsoft.com/office/officeart/2008/layout/PictureStrips"/>
    <dgm:cxn modelId="{54E4E38D-77A0-4989-AA78-0934789A6C6B}" type="presParOf" srcId="{2981DFBD-ABED-40BD-9B71-CFF794CD36D6}" destId="{1E3E2ED4-F1E7-411F-A890-ED0E02DC10FA}" srcOrd="0" destOrd="0" presId="urn:microsoft.com/office/officeart/2008/layout/PictureStrips"/>
    <dgm:cxn modelId="{4B142FCD-6518-4AE7-B70D-769720F51DED}" type="presParOf" srcId="{2981DFBD-ABED-40BD-9B71-CFF794CD36D6}" destId="{A2405985-8CEE-4F20-B26D-AB17E64D8AB9}" srcOrd="1" destOrd="0" presId="urn:microsoft.com/office/officeart/2008/layout/PictureStrips"/>
    <dgm:cxn modelId="{6FB41EA9-B6EE-4E97-8F3B-3E36F606CEB5}" type="presParOf" srcId="{F0A5E80A-73C5-4B5F-A7C6-EB2759041B7F}" destId="{06D64898-E5E2-4F47-96BA-CCFA545F0286}" srcOrd="3" destOrd="0" presId="urn:microsoft.com/office/officeart/2008/layout/PictureStrips"/>
    <dgm:cxn modelId="{5E8079AE-426D-4F6A-9C6F-FC4B0739A444}" type="presParOf" srcId="{F0A5E80A-73C5-4B5F-A7C6-EB2759041B7F}" destId="{F9E7E141-CC81-4F9F-B313-4BED644889F8}" srcOrd="4" destOrd="0" presId="urn:microsoft.com/office/officeart/2008/layout/PictureStrips"/>
    <dgm:cxn modelId="{87FA7A17-5A81-4A65-9F00-3C855851B3CF}" type="presParOf" srcId="{F9E7E141-CC81-4F9F-B313-4BED644889F8}" destId="{EBCF6FDD-C795-4E1C-9C7E-8A0A7DB6F55D}" srcOrd="0" destOrd="0" presId="urn:microsoft.com/office/officeart/2008/layout/PictureStrips"/>
    <dgm:cxn modelId="{A4C68450-3916-43D1-A263-5FB761DE1EC5}" type="presParOf" srcId="{F9E7E141-CC81-4F9F-B313-4BED644889F8}" destId="{0B1D2A40-6832-4B3D-9EE1-EC80BB797CED}" srcOrd="1" destOrd="0" presId="urn:microsoft.com/office/officeart/2008/layout/PictureStrips"/>
    <dgm:cxn modelId="{1EA06349-99D0-441F-914B-C4A90546AEEA}" type="presParOf" srcId="{F0A5E80A-73C5-4B5F-A7C6-EB2759041B7F}" destId="{B9E4205B-0E6A-42E3-808E-31138CAAC7DE}" srcOrd="5" destOrd="0" presId="urn:microsoft.com/office/officeart/2008/layout/PictureStrips"/>
    <dgm:cxn modelId="{95576A6A-02D4-4DC4-B68B-7BDFBF2CBB48}" type="presParOf" srcId="{F0A5E80A-73C5-4B5F-A7C6-EB2759041B7F}" destId="{FD1AEFBC-502E-4293-9262-8B9278ADB697}" srcOrd="6" destOrd="0" presId="urn:microsoft.com/office/officeart/2008/layout/PictureStrips"/>
    <dgm:cxn modelId="{E5FA3A1F-24D9-4E35-99A0-01448ED9CAE1}" type="presParOf" srcId="{FD1AEFBC-502E-4293-9262-8B9278ADB697}" destId="{06C19E22-C371-4F19-B143-1F18C47C8603}" srcOrd="0" destOrd="0" presId="urn:microsoft.com/office/officeart/2008/layout/PictureStrips"/>
    <dgm:cxn modelId="{0A2EF430-BFD2-40D2-A3AD-4FFD7048BD3A}" type="presParOf" srcId="{FD1AEFBC-502E-4293-9262-8B9278ADB697}" destId="{4F1FC980-C78D-400E-A7D0-D1E75C3245F3}" srcOrd="1" destOrd="0" presId="urn:microsoft.com/office/officeart/2008/layout/PictureStrips"/>
    <dgm:cxn modelId="{322FA4C6-2537-4186-A811-E84706806CC6}" type="presParOf" srcId="{F0A5E80A-73C5-4B5F-A7C6-EB2759041B7F}" destId="{0901E838-1782-417E-AEC7-7D1E6E560E17}" srcOrd="7" destOrd="0" presId="urn:microsoft.com/office/officeart/2008/layout/PictureStrips"/>
    <dgm:cxn modelId="{DE7DDBC5-F6F7-4DC5-AD6B-582548EF15F2}" type="presParOf" srcId="{F0A5E80A-73C5-4B5F-A7C6-EB2759041B7F}" destId="{52026E77-DB62-4F6A-AC71-073E6C76C89C}" srcOrd="8" destOrd="0" presId="urn:microsoft.com/office/officeart/2008/layout/PictureStrips"/>
    <dgm:cxn modelId="{C84E1B5B-4FE7-442C-878B-3FE9309E01DF}" type="presParOf" srcId="{52026E77-DB62-4F6A-AC71-073E6C76C89C}" destId="{690ECD85-611D-4F96-8E07-C8201DD02D44}" srcOrd="0" destOrd="0" presId="urn:microsoft.com/office/officeart/2008/layout/PictureStrips"/>
    <dgm:cxn modelId="{EBF0727B-ACB7-4A6C-9589-C130BC5B973A}" type="presParOf" srcId="{52026E77-DB62-4F6A-AC71-073E6C76C89C}" destId="{7FC37F62-C0E6-458E-869A-BCE18ADB1B54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D22C59A-01AE-4C15-B388-8571B184D4C8}" type="doc">
      <dgm:prSet loTypeId="urn:microsoft.com/office/officeart/2005/8/layout/chart3" loCatId="cycle" qsTypeId="urn:microsoft.com/office/officeart/2005/8/quickstyle/3d3" qsCatId="3D" csTypeId="urn:microsoft.com/office/officeart/2005/8/colors/colorful1" csCatId="colorful" phldr="1"/>
      <dgm:spPr/>
    </dgm:pt>
    <dgm:pt modelId="{6BC072DF-EC21-43C5-9FC6-584C64753C40}">
      <dgm:prSet phldrT="[Texto]" custT="1"/>
      <dgm:spPr/>
      <dgm:t>
        <a:bodyPr/>
        <a:lstStyle/>
        <a:p>
          <a:r>
            <a:rPr lang="es-EC" sz="1600" dirty="0" smtClean="0">
              <a:solidFill>
                <a:schemeClr val="tx1"/>
              </a:solidFill>
            </a:rPr>
            <a:t>Continuar con X en grano, incrementar oferta exportable</a:t>
          </a:r>
          <a:endParaRPr lang="es-EC" sz="1600" dirty="0">
            <a:solidFill>
              <a:schemeClr val="tx1"/>
            </a:solidFill>
          </a:endParaRPr>
        </a:p>
      </dgm:t>
    </dgm:pt>
    <dgm:pt modelId="{769CD614-6387-4BCD-A56E-036BE82764A4}" type="parTrans" cxnId="{739C0700-14DA-4C7D-B7B8-29C7ADC33DD7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5CBE0B88-F5DE-47B6-B0FB-8BB82BBCE050}" type="sibTrans" cxnId="{739C0700-14DA-4C7D-B7B8-29C7ADC33DD7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0DB22304-ED1A-46C4-8965-39255C01CC35}">
      <dgm:prSet phldrT="[Texto]" custT="1"/>
      <dgm:spPr/>
      <dgm:t>
        <a:bodyPr/>
        <a:lstStyle/>
        <a:p>
          <a:r>
            <a:rPr lang="es-EC" sz="1600" dirty="0" smtClean="0">
              <a:solidFill>
                <a:schemeClr val="tx1"/>
              </a:solidFill>
            </a:rPr>
            <a:t>Ampliar el recorrido geográfico de ferias internacionales</a:t>
          </a:r>
          <a:endParaRPr lang="es-EC" sz="1600" dirty="0">
            <a:solidFill>
              <a:schemeClr val="tx1"/>
            </a:solidFill>
          </a:endParaRPr>
        </a:p>
      </dgm:t>
    </dgm:pt>
    <dgm:pt modelId="{D93FF9D3-4E83-4B7E-9E24-1F4C27847C8B}" type="parTrans" cxnId="{5EFB8933-9F12-4516-9079-6C60DBCC60F0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407F4118-F161-44EF-A6B8-FF43AA915CBB}" type="sibTrans" cxnId="{5EFB8933-9F12-4516-9079-6C60DBCC60F0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1A0EA23E-D1B3-4BC1-A010-3BADA74FDA35}">
      <dgm:prSet phldrT="[Texto]" custT="1"/>
      <dgm:spPr/>
      <dgm:t>
        <a:bodyPr/>
        <a:lstStyle/>
        <a:p>
          <a:r>
            <a:rPr lang="es-EC" sz="1600" dirty="0" smtClean="0">
              <a:solidFill>
                <a:schemeClr val="tx1"/>
              </a:solidFill>
            </a:rPr>
            <a:t>Posicionar a la quinua como producto Gourmet</a:t>
          </a:r>
          <a:endParaRPr lang="es-EC" sz="1600" dirty="0">
            <a:solidFill>
              <a:schemeClr val="tx1"/>
            </a:solidFill>
          </a:endParaRPr>
        </a:p>
      </dgm:t>
    </dgm:pt>
    <dgm:pt modelId="{449C4CB2-1720-423E-99C3-6849640E9CEF}" type="parTrans" cxnId="{757FDC80-D320-4794-B4DD-F51926005884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7932E3C0-0395-4B4D-9750-754E349A4279}" type="sibTrans" cxnId="{757FDC80-D320-4794-B4DD-F51926005884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1088EA13-FD55-4159-850F-B5BF7BA8B754}">
      <dgm:prSet custT="1"/>
      <dgm:spPr/>
      <dgm:t>
        <a:bodyPr/>
        <a:lstStyle/>
        <a:p>
          <a:r>
            <a:rPr lang="es-EC" sz="1400" dirty="0" smtClean="0">
              <a:solidFill>
                <a:schemeClr val="tx1"/>
              </a:solidFill>
            </a:rPr>
            <a:t>Fichas comerciales de nuevos países, fácil accesibilidad y entendimiento</a:t>
          </a:r>
          <a:endParaRPr lang="es-EC" sz="1400" dirty="0">
            <a:solidFill>
              <a:schemeClr val="tx1"/>
            </a:solidFill>
          </a:endParaRPr>
        </a:p>
      </dgm:t>
    </dgm:pt>
    <dgm:pt modelId="{2558FA5D-7F73-4B42-805E-A733EAE55D4E}" type="parTrans" cxnId="{CC2DFEBA-843A-4B54-B94B-2EE48C45DEB9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E2900055-C737-4D6C-8B74-9372319E0C00}" type="sibTrans" cxnId="{CC2DFEBA-843A-4B54-B94B-2EE48C45DEB9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62B40006-D129-4FC2-85BD-F4595600E652}">
      <dgm:prSet custT="1"/>
      <dgm:spPr/>
      <dgm:t>
        <a:bodyPr/>
        <a:lstStyle/>
        <a:p>
          <a:r>
            <a:rPr lang="es-EC" sz="1600" dirty="0" smtClean="0">
              <a:solidFill>
                <a:schemeClr val="tx1"/>
              </a:solidFill>
            </a:rPr>
            <a:t>Fidelizar clientes actuales</a:t>
          </a:r>
          <a:endParaRPr lang="es-EC" sz="1600" dirty="0">
            <a:solidFill>
              <a:schemeClr val="tx1"/>
            </a:solidFill>
          </a:endParaRPr>
        </a:p>
      </dgm:t>
    </dgm:pt>
    <dgm:pt modelId="{EE421991-A01B-43D6-AF6E-283545329611}" type="parTrans" cxnId="{B9989BB8-1010-44A6-A0E0-B50752BA4995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D9CC3F3C-5364-4638-8841-4D9BCBB553C5}" type="sibTrans" cxnId="{B9989BB8-1010-44A6-A0E0-B50752BA4995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81E13875-6B19-478C-8F16-CF2D4470FFDA}" type="pres">
      <dgm:prSet presAssocID="{CD22C59A-01AE-4C15-B388-8571B184D4C8}" presName="compositeShape" presStyleCnt="0">
        <dgm:presLayoutVars>
          <dgm:chMax val="7"/>
          <dgm:dir/>
          <dgm:resizeHandles val="exact"/>
        </dgm:presLayoutVars>
      </dgm:prSet>
      <dgm:spPr/>
    </dgm:pt>
    <dgm:pt modelId="{E16B2129-2D28-471E-BBDB-A9EF5EC9FDE5}" type="pres">
      <dgm:prSet presAssocID="{CD22C59A-01AE-4C15-B388-8571B184D4C8}" presName="wedge1" presStyleLbl="node1" presStyleIdx="0" presStyleCnt="5"/>
      <dgm:spPr/>
      <dgm:t>
        <a:bodyPr/>
        <a:lstStyle/>
        <a:p>
          <a:endParaRPr lang="es-EC"/>
        </a:p>
      </dgm:t>
    </dgm:pt>
    <dgm:pt modelId="{93E8C4B9-D3D7-4FE9-BFAC-795B174DA92D}" type="pres">
      <dgm:prSet presAssocID="{CD22C59A-01AE-4C15-B388-8571B184D4C8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D4BA68A-D503-437E-9640-F4AEA6CF6E0E}" type="pres">
      <dgm:prSet presAssocID="{CD22C59A-01AE-4C15-B388-8571B184D4C8}" presName="wedge2" presStyleLbl="node1" presStyleIdx="1" presStyleCnt="5"/>
      <dgm:spPr/>
      <dgm:t>
        <a:bodyPr/>
        <a:lstStyle/>
        <a:p>
          <a:endParaRPr lang="es-EC"/>
        </a:p>
      </dgm:t>
    </dgm:pt>
    <dgm:pt modelId="{7500DE1B-39FB-42DD-9774-DBC38553752E}" type="pres">
      <dgm:prSet presAssocID="{CD22C59A-01AE-4C15-B388-8571B184D4C8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BEA9E0E-2913-4E5D-A36B-47CC1404FE1D}" type="pres">
      <dgm:prSet presAssocID="{CD22C59A-01AE-4C15-B388-8571B184D4C8}" presName="wedge3" presStyleLbl="node1" presStyleIdx="2" presStyleCnt="5"/>
      <dgm:spPr/>
      <dgm:t>
        <a:bodyPr/>
        <a:lstStyle/>
        <a:p>
          <a:endParaRPr lang="es-EC"/>
        </a:p>
      </dgm:t>
    </dgm:pt>
    <dgm:pt modelId="{3D689A0B-8300-4095-BF8B-DA9F79F8AF14}" type="pres">
      <dgm:prSet presAssocID="{CD22C59A-01AE-4C15-B388-8571B184D4C8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1B091EC-E8BF-4FDA-B33A-98ACDC367D0B}" type="pres">
      <dgm:prSet presAssocID="{CD22C59A-01AE-4C15-B388-8571B184D4C8}" presName="wedge4" presStyleLbl="node1" presStyleIdx="3" presStyleCnt="5"/>
      <dgm:spPr/>
      <dgm:t>
        <a:bodyPr/>
        <a:lstStyle/>
        <a:p>
          <a:endParaRPr lang="es-EC"/>
        </a:p>
      </dgm:t>
    </dgm:pt>
    <dgm:pt modelId="{9B1BE35E-EE08-458C-9162-7B1680A628AA}" type="pres">
      <dgm:prSet presAssocID="{CD22C59A-01AE-4C15-B388-8571B184D4C8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90BCADA-C64A-4267-A764-B9B006F3006B}" type="pres">
      <dgm:prSet presAssocID="{CD22C59A-01AE-4C15-B388-8571B184D4C8}" presName="wedge5" presStyleLbl="node1" presStyleIdx="4" presStyleCnt="5"/>
      <dgm:spPr/>
      <dgm:t>
        <a:bodyPr/>
        <a:lstStyle/>
        <a:p>
          <a:endParaRPr lang="es-EC"/>
        </a:p>
      </dgm:t>
    </dgm:pt>
    <dgm:pt modelId="{33CE76BB-907A-49DF-81A4-3CCD224C7924}" type="pres">
      <dgm:prSet presAssocID="{CD22C59A-01AE-4C15-B388-8571B184D4C8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34DFB7F-90AD-43B1-ABBB-1E21F58921BE}" type="presOf" srcId="{CD22C59A-01AE-4C15-B388-8571B184D4C8}" destId="{81E13875-6B19-478C-8F16-CF2D4470FFDA}" srcOrd="0" destOrd="0" presId="urn:microsoft.com/office/officeart/2005/8/layout/chart3"/>
    <dgm:cxn modelId="{12B44E95-5233-49D1-BDB5-428227454EE3}" type="presOf" srcId="{0DB22304-ED1A-46C4-8965-39255C01CC35}" destId="{7500DE1B-39FB-42DD-9774-DBC38553752E}" srcOrd="1" destOrd="0" presId="urn:microsoft.com/office/officeart/2005/8/layout/chart3"/>
    <dgm:cxn modelId="{0F180D92-F130-4CAB-B8B7-CC726F23A24C}" type="presOf" srcId="{1A0EA23E-D1B3-4BC1-A010-3BADA74FDA35}" destId="{3D689A0B-8300-4095-BF8B-DA9F79F8AF14}" srcOrd="1" destOrd="0" presId="urn:microsoft.com/office/officeart/2005/8/layout/chart3"/>
    <dgm:cxn modelId="{2CA85FE0-A9F3-4BA1-AAA9-055FE9F55F7B}" type="presOf" srcId="{0DB22304-ED1A-46C4-8965-39255C01CC35}" destId="{4D4BA68A-D503-437E-9640-F4AEA6CF6E0E}" srcOrd="0" destOrd="0" presId="urn:microsoft.com/office/officeart/2005/8/layout/chart3"/>
    <dgm:cxn modelId="{8A843330-2DB4-4227-826B-FDA558F9F4F3}" type="presOf" srcId="{6BC072DF-EC21-43C5-9FC6-584C64753C40}" destId="{93E8C4B9-D3D7-4FE9-BFAC-795B174DA92D}" srcOrd="1" destOrd="0" presId="urn:microsoft.com/office/officeart/2005/8/layout/chart3"/>
    <dgm:cxn modelId="{66ED173C-6EAE-41F5-A617-CAA0219A4012}" type="presOf" srcId="{6BC072DF-EC21-43C5-9FC6-584C64753C40}" destId="{E16B2129-2D28-471E-BBDB-A9EF5EC9FDE5}" srcOrd="0" destOrd="0" presId="urn:microsoft.com/office/officeart/2005/8/layout/chart3"/>
    <dgm:cxn modelId="{47893719-A8A9-4CA9-AEDA-435613F0288B}" type="presOf" srcId="{1A0EA23E-D1B3-4BC1-A010-3BADA74FDA35}" destId="{5BEA9E0E-2913-4E5D-A36B-47CC1404FE1D}" srcOrd="0" destOrd="0" presId="urn:microsoft.com/office/officeart/2005/8/layout/chart3"/>
    <dgm:cxn modelId="{609F7586-C4AE-4346-91AC-48380B09B72E}" type="presOf" srcId="{1088EA13-FD55-4159-850F-B5BF7BA8B754}" destId="{9B1BE35E-EE08-458C-9162-7B1680A628AA}" srcOrd="1" destOrd="0" presId="urn:microsoft.com/office/officeart/2005/8/layout/chart3"/>
    <dgm:cxn modelId="{C9D25390-09DA-454E-97FA-51B1EAD43075}" type="presOf" srcId="{62B40006-D129-4FC2-85BD-F4595600E652}" destId="{33CE76BB-907A-49DF-81A4-3CCD224C7924}" srcOrd="1" destOrd="0" presId="urn:microsoft.com/office/officeart/2005/8/layout/chart3"/>
    <dgm:cxn modelId="{5EFB8933-9F12-4516-9079-6C60DBCC60F0}" srcId="{CD22C59A-01AE-4C15-B388-8571B184D4C8}" destId="{0DB22304-ED1A-46C4-8965-39255C01CC35}" srcOrd="1" destOrd="0" parTransId="{D93FF9D3-4E83-4B7E-9E24-1F4C27847C8B}" sibTransId="{407F4118-F161-44EF-A6B8-FF43AA915CBB}"/>
    <dgm:cxn modelId="{A251E326-4CA5-4B26-90F9-C1AF4102D07A}" type="presOf" srcId="{62B40006-D129-4FC2-85BD-F4595600E652}" destId="{B90BCADA-C64A-4267-A764-B9B006F3006B}" srcOrd="0" destOrd="0" presId="urn:microsoft.com/office/officeart/2005/8/layout/chart3"/>
    <dgm:cxn modelId="{CC2DFEBA-843A-4B54-B94B-2EE48C45DEB9}" srcId="{CD22C59A-01AE-4C15-B388-8571B184D4C8}" destId="{1088EA13-FD55-4159-850F-B5BF7BA8B754}" srcOrd="3" destOrd="0" parTransId="{2558FA5D-7F73-4B42-805E-A733EAE55D4E}" sibTransId="{E2900055-C737-4D6C-8B74-9372319E0C00}"/>
    <dgm:cxn modelId="{B9989BB8-1010-44A6-A0E0-B50752BA4995}" srcId="{CD22C59A-01AE-4C15-B388-8571B184D4C8}" destId="{62B40006-D129-4FC2-85BD-F4595600E652}" srcOrd="4" destOrd="0" parTransId="{EE421991-A01B-43D6-AF6E-283545329611}" sibTransId="{D9CC3F3C-5364-4638-8841-4D9BCBB553C5}"/>
    <dgm:cxn modelId="{757FDC80-D320-4794-B4DD-F51926005884}" srcId="{CD22C59A-01AE-4C15-B388-8571B184D4C8}" destId="{1A0EA23E-D1B3-4BC1-A010-3BADA74FDA35}" srcOrd="2" destOrd="0" parTransId="{449C4CB2-1720-423E-99C3-6849640E9CEF}" sibTransId="{7932E3C0-0395-4B4D-9750-754E349A4279}"/>
    <dgm:cxn modelId="{739C0700-14DA-4C7D-B7B8-29C7ADC33DD7}" srcId="{CD22C59A-01AE-4C15-B388-8571B184D4C8}" destId="{6BC072DF-EC21-43C5-9FC6-584C64753C40}" srcOrd="0" destOrd="0" parTransId="{769CD614-6387-4BCD-A56E-036BE82764A4}" sibTransId="{5CBE0B88-F5DE-47B6-B0FB-8BB82BBCE050}"/>
    <dgm:cxn modelId="{2A1DFC72-EF7E-4A8D-886F-FED8523B40FE}" type="presOf" srcId="{1088EA13-FD55-4159-850F-B5BF7BA8B754}" destId="{61B091EC-E8BF-4FDA-B33A-98ACDC367D0B}" srcOrd="0" destOrd="0" presId="urn:microsoft.com/office/officeart/2005/8/layout/chart3"/>
    <dgm:cxn modelId="{7AE3E2E2-8405-41CE-955E-F31AB16E32D2}" type="presParOf" srcId="{81E13875-6B19-478C-8F16-CF2D4470FFDA}" destId="{E16B2129-2D28-471E-BBDB-A9EF5EC9FDE5}" srcOrd="0" destOrd="0" presId="urn:microsoft.com/office/officeart/2005/8/layout/chart3"/>
    <dgm:cxn modelId="{E5974CEE-99E5-4C54-9F89-8721D84FB328}" type="presParOf" srcId="{81E13875-6B19-478C-8F16-CF2D4470FFDA}" destId="{93E8C4B9-D3D7-4FE9-BFAC-795B174DA92D}" srcOrd="1" destOrd="0" presId="urn:microsoft.com/office/officeart/2005/8/layout/chart3"/>
    <dgm:cxn modelId="{1CEB5BD8-A711-44F9-83A3-07F3E2AD185A}" type="presParOf" srcId="{81E13875-6B19-478C-8F16-CF2D4470FFDA}" destId="{4D4BA68A-D503-437E-9640-F4AEA6CF6E0E}" srcOrd="2" destOrd="0" presId="urn:microsoft.com/office/officeart/2005/8/layout/chart3"/>
    <dgm:cxn modelId="{9C40AB13-9BB4-4C14-A272-8F75CDA89356}" type="presParOf" srcId="{81E13875-6B19-478C-8F16-CF2D4470FFDA}" destId="{7500DE1B-39FB-42DD-9774-DBC38553752E}" srcOrd="3" destOrd="0" presId="urn:microsoft.com/office/officeart/2005/8/layout/chart3"/>
    <dgm:cxn modelId="{661BD604-5D1D-43EA-9378-3CF5541B330A}" type="presParOf" srcId="{81E13875-6B19-478C-8F16-CF2D4470FFDA}" destId="{5BEA9E0E-2913-4E5D-A36B-47CC1404FE1D}" srcOrd="4" destOrd="0" presId="urn:microsoft.com/office/officeart/2005/8/layout/chart3"/>
    <dgm:cxn modelId="{DAF4AC4B-AD28-4EA5-89F5-53C8F5A8B8AE}" type="presParOf" srcId="{81E13875-6B19-478C-8F16-CF2D4470FFDA}" destId="{3D689A0B-8300-4095-BF8B-DA9F79F8AF14}" srcOrd="5" destOrd="0" presId="urn:microsoft.com/office/officeart/2005/8/layout/chart3"/>
    <dgm:cxn modelId="{D4DCE463-C54B-447A-9A35-1D48FD23F2F1}" type="presParOf" srcId="{81E13875-6B19-478C-8F16-CF2D4470FFDA}" destId="{61B091EC-E8BF-4FDA-B33A-98ACDC367D0B}" srcOrd="6" destOrd="0" presId="urn:microsoft.com/office/officeart/2005/8/layout/chart3"/>
    <dgm:cxn modelId="{2176871E-6ED6-4FAE-AC0C-417BCAC858B0}" type="presParOf" srcId="{81E13875-6B19-478C-8F16-CF2D4470FFDA}" destId="{9B1BE35E-EE08-458C-9162-7B1680A628AA}" srcOrd="7" destOrd="0" presId="urn:microsoft.com/office/officeart/2005/8/layout/chart3"/>
    <dgm:cxn modelId="{19BB73DA-F736-473E-A60D-6DF4D9B568E6}" type="presParOf" srcId="{81E13875-6B19-478C-8F16-CF2D4470FFDA}" destId="{B90BCADA-C64A-4267-A764-B9B006F3006B}" srcOrd="8" destOrd="0" presId="urn:microsoft.com/office/officeart/2005/8/layout/chart3"/>
    <dgm:cxn modelId="{D5E950A9-7F29-42DC-B0AB-AA03BC28D9C4}" type="presParOf" srcId="{81E13875-6B19-478C-8F16-CF2D4470FFDA}" destId="{33CE76BB-907A-49DF-81A4-3CCD224C7924}" srcOrd="9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6513ADC7-0D9E-4792-9A64-CD0FBF2456B9}" type="doc">
      <dgm:prSet loTypeId="urn:microsoft.com/office/officeart/2005/8/layout/venn1" loCatId="relationship" qsTypeId="urn:microsoft.com/office/officeart/2005/8/quickstyle/3d1" qsCatId="3D" csTypeId="urn:microsoft.com/office/officeart/2005/8/colors/colorful1" csCatId="colorful" phldr="1"/>
      <dgm:spPr/>
    </dgm:pt>
    <dgm:pt modelId="{186082B2-542D-4446-9ACE-AE97CA374867}">
      <dgm:prSet phldrT="[Texto]" custT="1"/>
      <dgm:spPr/>
      <dgm:t>
        <a:bodyPr/>
        <a:lstStyle/>
        <a:p>
          <a:r>
            <a:rPr lang="es-EC" sz="1600" b="1" dirty="0" smtClean="0"/>
            <a:t>Investigar causas de precios altos en mercados asiáticos y europeos</a:t>
          </a:r>
          <a:endParaRPr lang="es-EC" sz="1600" b="1" dirty="0"/>
        </a:p>
      </dgm:t>
    </dgm:pt>
    <dgm:pt modelId="{6AAD023F-D04A-46E2-97FE-A80BCE1826F5}" type="parTrans" cxnId="{A4E0FFBC-BAC6-4CB7-9380-605F8FBAA876}">
      <dgm:prSet/>
      <dgm:spPr/>
      <dgm:t>
        <a:bodyPr/>
        <a:lstStyle/>
        <a:p>
          <a:endParaRPr lang="es-EC" sz="1400" b="1"/>
        </a:p>
      </dgm:t>
    </dgm:pt>
    <dgm:pt modelId="{333F8C25-7E0C-4C85-901A-0875E77221CC}" type="sibTrans" cxnId="{A4E0FFBC-BAC6-4CB7-9380-605F8FBAA876}">
      <dgm:prSet/>
      <dgm:spPr/>
      <dgm:t>
        <a:bodyPr/>
        <a:lstStyle/>
        <a:p>
          <a:endParaRPr lang="es-EC" sz="1400" b="1"/>
        </a:p>
      </dgm:t>
    </dgm:pt>
    <dgm:pt modelId="{CC9B581D-1F61-47D5-AC4B-9F0388030581}">
      <dgm:prSet phldrT="[Texto]" custT="1"/>
      <dgm:spPr/>
      <dgm:t>
        <a:bodyPr/>
        <a:lstStyle/>
        <a:p>
          <a:r>
            <a:rPr lang="es-EC" sz="1600" b="1" dirty="0" smtClean="0"/>
            <a:t>Obtener productos con certificación orgánica y de comercio justo</a:t>
          </a:r>
          <a:endParaRPr lang="es-EC" sz="1600" b="1" dirty="0"/>
        </a:p>
      </dgm:t>
    </dgm:pt>
    <dgm:pt modelId="{766F909F-5FC7-4DF1-8BBC-92D6A9158FB3}" type="parTrans" cxnId="{AA555A4F-000D-46AA-88DB-80875239488E}">
      <dgm:prSet/>
      <dgm:spPr/>
      <dgm:t>
        <a:bodyPr/>
        <a:lstStyle/>
        <a:p>
          <a:endParaRPr lang="es-EC" sz="1400" b="1"/>
        </a:p>
      </dgm:t>
    </dgm:pt>
    <dgm:pt modelId="{67A1B6ED-DE60-4A3B-A978-53A57A2CCE6C}" type="sibTrans" cxnId="{AA555A4F-000D-46AA-88DB-80875239488E}">
      <dgm:prSet/>
      <dgm:spPr/>
      <dgm:t>
        <a:bodyPr/>
        <a:lstStyle/>
        <a:p>
          <a:endParaRPr lang="es-EC" sz="1400" b="1"/>
        </a:p>
      </dgm:t>
    </dgm:pt>
    <dgm:pt modelId="{53705153-D8E1-46AF-A3E8-940881067A9D}">
      <dgm:prSet phldrT="[Texto]" custT="1"/>
      <dgm:spPr/>
      <dgm:t>
        <a:bodyPr/>
        <a:lstStyle/>
        <a:p>
          <a:r>
            <a:rPr lang="es-EC" sz="1600" b="1" dirty="0" smtClean="0"/>
            <a:t>Impartir la información suficiente para llegar en especial a los pequeños</a:t>
          </a:r>
          <a:endParaRPr lang="es-EC" sz="1600" b="1" dirty="0"/>
        </a:p>
      </dgm:t>
    </dgm:pt>
    <dgm:pt modelId="{E34300EB-06BA-4CCF-A0EE-FDFF78F40A99}" type="parTrans" cxnId="{2D0FC290-6FC4-461F-A3EB-C8FECE59B86D}">
      <dgm:prSet/>
      <dgm:spPr/>
      <dgm:t>
        <a:bodyPr/>
        <a:lstStyle/>
        <a:p>
          <a:endParaRPr lang="es-EC" sz="1400" b="1"/>
        </a:p>
      </dgm:t>
    </dgm:pt>
    <dgm:pt modelId="{8AC52B1C-435F-40BC-9033-C2D36AD489CD}" type="sibTrans" cxnId="{2D0FC290-6FC4-461F-A3EB-C8FECE59B86D}">
      <dgm:prSet/>
      <dgm:spPr/>
      <dgm:t>
        <a:bodyPr/>
        <a:lstStyle/>
        <a:p>
          <a:endParaRPr lang="es-EC" sz="1400" b="1"/>
        </a:p>
      </dgm:t>
    </dgm:pt>
    <dgm:pt modelId="{B8C44A55-A806-48BC-A04E-FBE129F3D192}">
      <dgm:prSet custT="1"/>
      <dgm:spPr/>
      <dgm:t>
        <a:bodyPr/>
        <a:lstStyle/>
        <a:p>
          <a:r>
            <a:rPr lang="es-EC" sz="1600" b="1" dirty="0" smtClean="0"/>
            <a:t>Subirse a la nueva tendencia de productos de consumo masivo y propio del país.</a:t>
          </a:r>
          <a:endParaRPr lang="es-EC" sz="1600" b="1" dirty="0"/>
        </a:p>
      </dgm:t>
    </dgm:pt>
    <dgm:pt modelId="{9964B8D7-73CF-4280-AC99-E93DFB583E41}" type="parTrans" cxnId="{B3008DDB-B043-4E19-813A-A228051290B0}">
      <dgm:prSet/>
      <dgm:spPr/>
      <dgm:t>
        <a:bodyPr/>
        <a:lstStyle/>
        <a:p>
          <a:endParaRPr lang="es-EC" sz="1400" b="1"/>
        </a:p>
      </dgm:t>
    </dgm:pt>
    <dgm:pt modelId="{C5525D54-DCBA-4D94-8A9A-B588CBBC8F93}" type="sibTrans" cxnId="{B3008DDB-B043-4E19-813A-A228051290B0}">
      <dgm:prSet/>
      <dgm:spPr/>
      <dgm:t>
        <a:bodyPr/>
        <a:lstStyle/>
        <a:p>
          <a:endParaRPr lang="es-EC" sz="1400" b="1"/>
        </a:p>
      </dgm:t>
    </dgm:pt>
    <dgm:pt modelId="{8D85861F-A898-44ED-B862-ABEE35358076}">
      <dgm:prSet custT="1"/>
      <dgm:spPr/>
      <dgm:t>
        <a:bodyPr/>
        <a:lstStyle/>
        <a:p>
          <a:r>
            <a:rPr lang="es-EC" sz="1600" b="1" dirty="0" smtClean="0"/>
            <a:t>Estudiar estrategias de países con similares características </a:t>
          </a:r>
          <a:endParaRPr lang="es-EC" sz="1600" b="1" dirty="0"/>
        </a:p>
      </dgm:t>
    </dgm:pt>
    <dgm:pt modelId="{D07223F8-1015-45FA-A1F4-7B50DCF17107}" type="parTrans" cxnId="{B9DCB264-1DDC-49BF-8438-F0D040EE260E}">
      <dgm:prSet/>
      <dgm:spPr/>
      <dgm:t>
        <a:bodyPr/>
        <a:lstStyle/>
        <a:p>
          <a:endParaRPr lang="es-EC" sz="1400" b="1"/>
        </a:p>
      </dgm:t>
    </dgm:pt>
    <dgm:pt modelId="{3749125C-6E05-48FB-8C5A-99ABE3E13CA3}" type="sibTrans" cxnId="{B9DCB264-1DDC-49BF-8438-F0D040EE260E}">
      <dgm:prSet/>
      <dgm:spPr/>
      <dgm:t>
        <a:bodyPr/>
        <a:lstStyle/>
        <a:p>
          <a:endParaRPr lang="es-EC" sz="1400" b="1"/>
        </a:p>
      </dgm:t>
    </dgm:pt>
    <dgm:pt modelId="{BF3E2E14-97FB-4BE1-AB0B-F05684E8BE72}" type="pres">
      <dgm:prSet presAssocID="{6513ADC7-0D9E-4792-9A64-CD0FBF2456B9}" presName="compositeShape" presStyleCnt="0">
        <dgm:presLayoutVars>
          <dgm:chMax val="7"/>
          <dgm:dir/>
          <dgm:resizeHandles val="exact"/>
        </dgm:presLayoutVars>
      </dgm:prSet>
      <dgm:spPr/>
    </dgm:pt>
    <dgm:pt modelId="{31B73825-16B1-465E-8006-CBC12BF1666F}" type="pres">
      <dgm:prSet presAssocID="{186082B2-542D-4446-9ACE-AE97CA374867}" presName="circ1" presStyleLbl="vennNode1" presStyleIdx="0" presStyleCnt="5"/>
      <dgm:spPr/>
    </dgm:pt>
    <dgm:pt modelId="{D3C68B42-E3E4-4F65-BC9D-D7AC5CD2E85C}" type="pres">
      <dgm:prSet presAssocID="{186082B2-542D-4446-9ACE-AE97CA3748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FBBD0BF-6E4A-4164-98C0-96C160DCFBD2}" type="pres">
      <dgm:prSet presAssocID="{CC9B581D-1F61-47D5-AC4B-9F0388030581}" presName="circ2" presStyleLbl="vennNode1" presStyleIdx="1" presStyleCnt="5"/>
      <dgm:spPr/>
    </dgm:pt>
    <dgm:pt modelId="{7E7C8622-3D58-4B03-A013-5108F6C8495C}" type="pres">
      <dgm:prSet presAssocID="{CC9B581D-1F61-47D5-AC4B-9F038803058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0A53001-1DF4-4F7D-97FF-6171296A2DE1}" type="pres">
      <dgm:prSet presAssocID="{53705153-D8E1-46AF-A3E8-940881067A9D}" presName="circ3" presStyleLbl="vennNode1" presStyleIdx="2" presStyleCnt="5"/>
      <dgm:spPr/>
    </dgm:pt>
    <dgm:pt modelId="{3047036F-62A6-4F9E-8B63-130BF767FCDF}" type="pres">
      <dgm:prSet presAssocID="{53705153-D8E1-46AF-A3E8-940881067A9D}" presName="circ3Tx" presStyleLbl="revTx" presStyleIdx="0" presStyleCnt="0" custLinFactNeighborX="12117" custLinFactNeighborY="-216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42B897C-9DB1-4018-9EEF-1843206F221C}" type="pres">
      <dgm:prSet presAssocID="{B8C44A55-A806-48BC-A04E-FBE129F3D192}" presName="circ4" presStyleLbl="vennNode1" presStyleIdx="3" presStyleCnt="5"/>
      <dgm:spPr/>
    </dgm:pt>
    <dgm:pt modelId="{FEB47D3D-AD12-45A9-AF2F-180679950AD0}" type="pres">
      <dgm:prSet presAssocID="{B8C44A55-A806-48BC-A04E-FBE129F3D192}" presName="circ4Tx" presStyleLbl="revTx" presStyleIdx="0" presStyleCnt="0" custLinFactNeighborX="-1515" custLinFactNeighborY="-1189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EA8EA8C-646E-46EF-AA36-C9CDA5BC66F2}" type="pres">
      <dgm:prSet presAssocID="{8D85861F-A898-44ED-B862-ABEE35358076}" presName="circ5" presStyleLbl="vennNode1" presStyleIdx="4" presStyleCnt="5"/>
      <dgm:spPr/>
    </dgm:pt>
    <dgm:pt modelId="{391C0E17-10E8-4557-AE6E-9E6FF9F874D7}" type="pres">
      <dgm:prSet presAssocID="{8D85861F-A898-44ED-B862-ABEE35358076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9DCB264-1DDC-49BF-8438-F0D040EE260E}" srcId="{6513ADC7-0D9E-4792-9A64-CD0FBF2456B9}" destId="{8D85861F-A898-44ED-B862-ABEE35358076}" srcOrd="4" destOrd="0" parTransId="{D07223F8-1015-45FA-A1F4-7B50DCF17107}" sibTransId="{3749125C-6E05-48FB-8C5A-99ABE3E13CA3}"/>
    <dgm:cxn modelId="{A1381273-2E59-4590-9BA2-52A8F695961C}" type="presOf" srcId="{CC9B581D-1F61-47D5-AC4B-9F0388030581}" destId="{7E7C8622-3D58-4B03-A013-5108F6C8495C}" srcOrd="0" destOrd="0" presId="urn:microsoft.com/office/officeart/2005/8/layout/venn1"/>
    <dgm:cxn modelId="{EEFEEBF8-6676-4D6A-8280-BDE96518ED16}" type="presOf" srcId="{53705153-D8E1-46AF-A3E8-940881067A9D}" destId="{3047036F-62A6-4F9E-8B63-130BF767FCDF}" srcOrd="0" destOrd="0" presId="urn:microsoft.com/office/officeart/2005/8/layout/venn1"/>
    <dgm:cxn modelId="{B3008DDB-B043-4E19-813A-A228051290B0}" srcId="{6513ADC7-0D9E-4792-9A64-CD0FBF2456B9}" destId="{B8C44A55-A806-48BC-A04E-FBE129F3D192}" srcOrd="3" destOrd="0" parTransId="{9964B8D7-73CF-4280-AC99-E93DFB583E41}" sibTransId="{C5525D54-DCBA-4D94-8A9A-B588CBBC8F93}"/>
    <dgm:cxn modelId="{CB62E920-F608-4741-B5D1-01EEBFE9329C}" type="presOf" srcId="{6513ADC7-0D9E-4792-9A64-CD0FBF2456B9}" destId="{BF3E2E14-97FB-4BE1-AB0B-F05684E8BE72}" srcOrd="0" destOrd="0" presId="urn:microsoft.com/office/officeart/2005/8/layout/venn1"/>
    <dgm:cxn modelId="{10D910FC-4E7E-46CB-B575-D779AA3206CE}" type="presOf" srcId="{8D85861F-A898-44ED-B862-ABEE35358076}" destId="{391C0E17-10E8-4557-AE6E-9E6FF9F874D7}" srcOrd="0" destOrd="0" presId="urn:microsoft.com/office/officeart/2005/8/layout/venn1"/>
    <dgm:cxn modelId="{2D0FC290-6FC4-461F-A3EB-C8FECE59B86D}" srcId="{6513ADC7-0D9E-4792-9A64-CD0FBF2456B9}" destId="{53705153-D8E1-46AF-A3E8-940881067A9D}" srcOrd="2" destOrd="0" parTransId="{E34300EB-06BA-4CCF-A0EE-FDFF78F40A99}" sibTransId="{8AC52B1C-435F-40BC-9033-C2D36AD489CD}"/>
    <dgm:cxn modelId="{B5DED76C-1B86-45D1-AB72-07A25F66B98C}" type="presOf" srcId="{186082B2-542D-4446-9ACE-AE97CA374867}" destId="{D3C68B42-E3E4-4F65-BC9D-D7AC5CD2E85C}" srcOrd="0" destOrd="0" presId="urn:microsoft.com/office/officeart/2005/8/layout/venn1"/>
    <dgm:cxn modelId="{EE7391A8-59C1-4EA7-AF02-180396232A51}" type="presOf" srcId="{B8C44A55-A806-48BC-A04E-FBE129F3D192}" destId="{FEB47D3D-AD12-45A9-AF2F-180679950AD0}" srcOrd="0" destOrd="0" presId="urn:microsoft.com/office/officeart/2005/8/layout/venn1"/>
    <dgm:cxn modelId="{A4E0FFBC-BAC6-4CB7-9380-605F8FBAA876}" srcId="{6513ADC7-0D9E-4792-9A64-CD0FBF2456B9}" destId="{186082B2-542D-4446-9ACE-AE97CA374867}" srcOrd="0" destOrd="0" parTransId="{6AAD023F-D04A-46E2-97FE-A80BCE1826F5}" sibTransId="{333F8C25-7E0C-4C85-901A-0875E77221CC}"/>
    <dgm:cxn modelId="{AA555A4F-000D-46AA-88DB-80875239488E}" srcId="{6513ADC7-0D9E-4792-9A64-CD0FBF2456B9}" destId="{CC9B581D-1F61-47D5-AC4B-9F0388030581}" srcOrd="1" destOrd="0" parTransId="{766F909F-5FC7-4DF1-8BBC-92D6A9158FB3}" sibTransId="{67A1B6ED-DE60-4A3B-A978-53A57A2CCE6C}"/>
    <dgm:cxn modelId="{67247959-3745-4D7C-AB12-782A39490E89}" type="presParOf" srcId="{BF3E2E14-97FB-4BE1-AB0B-F05684E8BE72}" destId="{31B73825-16B1-465E-8006-CBC12BF1666F}" srcOrd="0" destOrd="0" presId="urn:microsoft.com/office/officeart/2005/8/layout/venn1"/>
    <dgm:cxn modelId="{2287F31D-D352-43F0-B5A8-D648166DFFFC}" type="presParOf" srcId="{BF3E2E14-97FB-4BE1-AB0B-F05684E8BE72}" destId="{D3C68B42-E3E4-4F65-BC9D-D7AC5CD2E85C}" srcOrd="1" destOrd="0" presId="urn:microsoft.com/office/officeart/2005/8/layout/venn1"/>
    <dgm:cxn modelId="{B3C7F145-0320-4A5F-8D60-7658B47EE0D1}" type="presParOf" srcId="{BF3E2E14-97FB-4BE1-AB0B-F05684E8BE72}" destId="{FFBBD0BF-6E4A-4164-98C0-96C160DCFBD2}" srcOrd="2" destOrd="0" presId="urn:microsoft.com/office/officeart/2005/8/layout/venn1"/>
    <dgm:cxn modelId="{01158402-60B7-459C-A558-6CED63A87A2A}" type="presParOf" srcId="{BF3E2E14-97FB-4BE1-AB0B-F05684E8BE72}" destId="{7E7C8622-3D58-4B03-A013-5108F6C8495C}" srcOrd="3" destOrd="0" presId="urn:microsoft.com/office/officeart/2005/8/layout/venn1"/>
    <dgm:cxn modelId="{6FB21002-D363-45BF-90B6-3FA88E98C9C2}" type="presParOf" srcId="{BF3E2E14-97FB-4BE1-AB0B-F05684E8BE72}" destId="{F0A53001-1DF4-4F7D-97FF-6171296A2DE1}" srcOrd="4" destOrd="0" presId="urn:microsoft.com/office/officeart/2005/8/layout/venn1"/>
    <dgm:cxn modelId="{B9A9F868-E028-4081-ACE1-2C5830BBEEC0}" type="presParOf" srcId="{BF3E2E14-97FB-4BE1-AB0B-F05684E8BE72}" destId="{3047036F-62A6-4F9E-8B63-130BF767FCDF}" srcOrd="5" destOrd="0" presId="urn:microsoft.com/office/officeart/2005/8/layout/venn1"/>
    <dgm:cxn modelId="{9F9515CE-AC80-4EA8-9A31-BFF52C44280A}" type="presParOf" srcId="{BF3E2E14-97FB-4BE1-AB0B-F05684E8BE72}" destId="{542B897C-9DB1-4018-9EEF-1843206F221C}" srcOrd="6" destOrd="0" presId="urn:microsoft.com/office/officeart/2005/8/layout/venn1"/>
    <dgm:cxn modelId="{BAFA144C-2A83-41C5-90F8-658B6F601C39}" type="presParOf" srcId="{BF3E2E14-97FB-4BE1-AB0B-F05684E8BE72}" destId="{FEB47D3D-AD12-45A9-AF2F-180679950AD0}" srcOrd="7" destOrd="0" presId="urn:microsoft.com/office/officeart/2005/8/layout/venn1"/>
    <dgm:cxn modelId="{F322C1F6-F182-4894-9C45-EF6EF945F172}" type="presParOf" srcId="{BF3E2E14-97FB-4BE1-AB0B-F05684E8BE72}" destId="{CEA8EA8C-646E-46EF-AA36-C9CDA5BC66F2}" srcOrd="8" destOrd="0" presId="urn:microsoft.com/office/officeart/2005/8/layout/venn1"/>
    <dgm:cxn modelId="{92F18A18-484B-47D8-9425-8028F4FE593B}" type="presParOf" srcId="{BF3E2E14-97FB-4BE1-AB0B-F05684E8BE72}" destId="{391C0E17-10E8-4557-AE6E-9E6FF9F874D7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41718DDA-9E3A-4D1B-8897-06D5F80EFF99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 phldr="1"/>
      <dgm:spPr/>
    </dgm:pt>
    <dgm:pt modelId="{485F8B3E-6C6B-4AD5-93F0-7C7AD1C74421}">
      <dgm:prSet phldrT="[Texto]" custT="1"/>
      <dgm:spPr/>
      <dgm:t>
        <a:bodyPr/>
        <a:lstStyle/>
        <a:p>
          <a:r>
            <a:rPr lang="es-EC" sz="1600" b="1" dirty="0" smtClean="0"/>
            <a:t>Control de todos los sucesos, experimentos y resoluciones a posibles problemas</a:t>
          </a:r>
          <a:endParaRPr lang="es-EC" sz="1600" b="1" dirty="0"/>
        </a:p>
      </dgm:t>
    </dgm:pt>
    <dgm:pt modelId="{76383D23-FDA0-4748-92D4-C536F23712A9}" type="parTrans" cxnId="{4B53F25A-6AE8-410D-BFA0-9723E045D7B0}">
      <dgm:prSet/>
      <dgm:spPr/>
      <dgm:t>
        <a:bodyPr/>
        <a:lstStyle/>
        <a:p>
          <a:endParaRPr lang="es-EC" sz="1400" b="0"/>
        </a:p>
      </dgm:t>
    </dgm:pt>
    <dgm:pt modelId="{392E485B-C625-492C-A5DF-F2469BBF497C}" type="sibTrans" cxnId="{4B53F25A-6AE8-410D-BFA0-9723E045D7B0}">
      <dgm:prSet/>
      <dgm:spPr/>
      <dgm:t>
        <a:bodyPr/>
        <a:lstStyle/>
        <a:p>
          <a:endParaRPr lang="es-EC" sz="1400" b="0"/>
        </a:p>
      </dgm:t>
    </dgm:pt>
    <dgm:pt modelId="{E4008A00-4E46-47C3-9B24-0AD18A351EE6}">
      <dgm:prSet phldrT="[Texto]" custT="1"/>
      <dgm:spPr/>
      <dgm:t>
        <a:bodyPr/>
        <a:lstStyle/>
        <a:p>
          <a:r>
            <a:rPr lang="es-EC" sz="1600" b="1" dirty="0" smtClean="0"/>
            <a:t>Asignar responsabilidades y funciones de acuerdo a la especialidad</a:t>
          </a:r>
          <a:endParaRPr lang="es-EC" sz="1600" b="1" dirty="0"/>
        </a:p>
      </dgm:t>
    </dgm:pt>
    <dgm:pt modelId="{5995E995-FE5C-42F3-9CB2-AF3DAB397745}" type="parTrans" cxnId="{4058DCC8-01F6-4EA4-8764-D026D6A1CEEC}">
      <dgm:prSet/>
      <dgm:spPr/>
      <dgm:t>
        <a:bodyPr/>
        <a:lstStyle/>
        <a:p>
          <a:endParaRPr lang="es-EC" sz="1400" b="0"/>
        </a:p>
      </dgm:t>
    </dgm:pt>
    <dgm:pt modelId="{6A4D25E1-020F-4864-A0F1-4DBF10EE063F}" type="sibTrans" cxnId="{4058DCC8-01F6-4EA4-8764-D026D6A1CEEC}">
      <dgm:prSet/>
      <dgm:spPr/>
      <dgm:t>
        <a:bodyPr/>
        <a:lstStyle/>
        <a:p>
          <a:endParaRPr lang="es-EC" sz="1400" b="0"/>
        </a:p>
      </dgm:t>
    </dgm:pt>
    <dgm:pt modelId="{2DEC56F4-03B6-4162-9B0C-8604320C56DB}">
      <dgm:prSet custT="1"/>
      <dgm:spPr/>
      <dgm:t>
        <a:bodyPr/>
        <a:lstStyle/>
        <a:p>
          <a:r>
            <a:rPr lang="es-EC" sz="1800" b="1" dirty="0" smtClean="0"/>
            <a:t>Capacitaciones para crear productores con capacidad de decisión y proactivos</a:t>
          </a:r>
          <a:endParaRPr lang="es-EC" sz="1800" b="1" dirty="0"/>
        </a:p>
      </dgm:t>
    </dgm:pt>
    <dgm:pt modelId="{9D575FAA-8DD6-4863-8162-3F0B46594261}" type="parTrans" cxnId="{577FE115-157C-4A11-8301-9493DA2D4E1E}">
      <dgm:prSet/>
      <dgm:spPr/>
      <dgm:t>
        <a:bodyPr/>
        <a:lstStyle/>
        <a:p>
          <a:endParaRPr lang="es-EC" sz="1400" b="0"/>
        </a:p>
      </dgm:t>
    </dgm:pt>
    <dgm:pt modelId="{3E7D2C41-558E-49A0-8CEA-010D7CE721BE}" type="sibTrans" cxnId="{577FE115-157C-4A11-8301-9493DA2D4E1E}">
      <dgm:prSet/>
      <dgm:spPr/>
      <dgm:t>
        <a:bodyPr/>
        <a:lstStyle/>
        <a:p>
          <a:endParaRPr lang="es-EC" sz="1400" b="0"/>
        </a:p>
      </dgm:t>
    </dgm:pt>
    <dgm:pt modelId="{5C9D34C0-B190-4369-92F5-10B0928C8886}">
      <dgm:prSet custT="1"/>
      <dgm:spPr/>
      <dgm:t>
        <a:bodyPr/>
        <a:lstStyle/>
        <a:p>
          <a:r>
            <a:rPr lang="es-EC" sz="2000" b="1" dirty="0" smtClean="0"/>
            <a:t>Relación con empresas “sólidas” en el sector</a:t>
          </a:r>
          <a:endParaRPr lang="es-EC" sz="2000" b="1" dirty="0"/>
        </a:p>
      </dgm:t>
    </dgm:pt>
    <dgm:pt modelId="{AF7D0993-DA41-48C6-B755-E25A5518FF06}" type="parTrans" cxnId="{D10A4D54-ED61-49EB-BC4C-7B3AD4E040AF}">
      <dgm:prSet/>
      <dgm:spPr/>
      <dgm:t>
        <a:bodyPr/>
        <a:lstStyle/>
        <a:p>
          <a:endParaRPr lang="es-EC" sz="1400" b="0"/>
        </a:p>
      </dgm:t>
    </dgm:pt>
    <dgm:pt modelId="{D22D9F49-DCC8-4B53-ADFD-F15772042841}" type="sibTrans" cxnId="{D10A4D54-ED61-49EB-BC4C-7B3AD4E040AF}">
      <dgm:prSet/>
      <dgm:spPr/>
      <dgm:t>
        <a:bodyPr/>
        <a:lstStyle/>
        <a:p>
          <a:endParaRPr lang="es-EC" sz="1400" b="0"/>
        </a:p>
      </dgm:t>
    </dgm:pt>
    <dgm:pt modelId="{5302B8F5-B5AE-420E-ABDF-35B08825CAD7}">
      <dgm:prSet/>
      <dgm:spPr/>
      <dgm:t>
        <a:bodyPr/>
        <a:lstStyle/>
        <a:p>
          <a:r>
            <a:rPr lang="es-EC" b="1" dirty="0" smtClean="0"/>
            <a:t>Bajar importación, Aumentar incentivos al consumo de la quinua</a:t>
          </a:r>
          <a:endParaRPr lang="es-EC" b="1" dirty="0"/>
        </a:p>
      </dgm:t>
    </dgm:pt>
    <dgm:pt modelId="{84044BB1-31B0-4137-911A-3DC5EC674C6E}" type="parTrans" cxnId="{68092AC7-4796-43EA-8486-B8278A939E18}">
      <dgm:prSet/>
      <dgm:spPr/>
      <dgm:t>
        <a:bodyPr/>
        <a:lstStyle/>
        <a:p>
          <a:endParaRPr lang="es-EC" b="0"/>
        </a:p>
      </dgm:t>
    </dgm:pt>
    <dgm:pt modelId="{36972547-1304-4C14-BC59-54DD8FF5DB1B}" type="sibTrans" cxnId="{68092AC7-4796-43EA-8486-B8278A939E18}">
      <dgm:prSet/>
      <dgm:spPr/>
      <dgm:t>
        <a:bodyPr/>
        <a:lstStyle/>
        <a:p>
          <a:endParaRPr lang="es-EC" b="0"/>
        </a:p>
      </dgm:t>
    </dgm:pt>
    <dgm:pt modelId="{696B9CBE-59CD-44DD-BC10-1DAC61B65FC9}" type="pres">
      <dgm:prSet presAssocID="{41718DDA-9E3A-4D1B-8897-06D5F80EFF99}" presName="compositeShape" presStyleCnt="0">
        <dgm:presLayoutVars>
          <dgm:chMax val="7"/>
          <dgm:dir/>
          <dgm:resizeHandles val="exact"/>
        </dgm:presLayoutVars>
      </dgm:prSet>
      <dgm:spPr/>
    </dgm:pt>
    <dgm:pt modelId="{7BAAAC91-AB27-4476-BF43-B5AC688523DC}" type="pres">
      <dgm:prSet presAssocID="{485F8B3E-6C6B-4AD5-93F0-7C7AD1C74421}" presName="circ1" presStyleLbl="vennNode1" presStyleIdx="0" presStyleCnt="5"/>
      <dgm:spPr/>
      <dgm:t>
        <a:bodyPr/>
        <a:lstStyle/>
        <a:p>
          <a:endParaRPr lang="es-EC"/>
        </a:p>
      </dgm:t>
    </dgm:pt>
    <dgm:pt modelId="{5DF8002B-1504-42C9-9A65-91FB98720CDF}" type="pres">
      <dgm:prSet presAssocID="{485F8B3E-6C6B-4AD5-93F0-7C7AD1C7442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0D4B0DF-962B-43F9-9036-3922417669A7}" type="pres">
      <dgm:prSet presAssocID="{E4008A00-4E46-47C3-9B24-0AD18A351EE6}" presName="circ2" presStyleLbl="vennNode1" presStyleIdx="1" presStyleCnt="5"/>
      <dgm:spPr/>
      <dgm:t>
        <a:bodyPr/>
        <a:lstStyle/>
        <a:p>
          <a:endParaRPr lang="es-EC"/>
        </a:p>
      </dgm:t>
    </dgm:pt>
    <dgm:pt modelId="{4E512C27-9E3D-4988-A714-5B945370CC2B}" type="pres">
      <dgm:prSet presAssocID="{E4008A00-4E46-47C3-9B24-0AD18A351EE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CA91306-7C9E-4235-AED5-03D4A480C85D}" type="pres">
      <dgm:prSet presAssocID="{2DEC56F4-03B6-4162-9B0C-8604320C56DB}" presName="circ3" presStyleLbl="vennNode1" presStyleIdx="2" presStyleCnt="5"/>
      <dgm:spPr/>
      <dgm:t>
        <a:bodyPr/>
        <a:lstStyle/>
        <a:p>
          <a:endParaRPr lang="es-EC"/>
        </a:p>
      </dgm:t>
    </dgm:pt>
    <dgm:pt modelId="{539E73EB-E1A6-42FB-B2D9-843F74A1516E}" type="pres">
      <dgm:prSet presAssocID="{2DEC56F4-03B6-4162-9B0C-8604320C56DB}" presName="circ3Tx" presStyleLbl="revTx" presStyleIdx="0" presStyleCnt="0" custLinFactNeighborX="15066" custLinFactNeighborY="-2052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4527EF0-6CDE-4FB9-99F7-13F30D6BF526}" type="pres">
      <dgm:prSet presAssocID="{5C9D34C0-B190-4369-92F5-10B0928C8886}" presName="circ4" presStyleLbl="vennNode1" presStyleIdx="3" presStyleCnt="5"/>
      <dgm:spPr/>
      <dgm:t>
        <a:bodyPr/>
        <a:lstStyle/>
        <a:p>
          <a:endParaRPr lang="es-EC"/>
        </a:p>
      </dgm:t>
    </dgm:pt>
    <dgm:pt modelId="{54E33937-CB6B-43E1-87C9-4A7745C5D44A}" type="pres">
      <dgm:prSet presAssocID="{5C9D34C0-B190-4369-92F5-10B0928C8886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8D79E35-D1C3-4F74-A056-50E20A384423}" type="pres">
      <dgm:prSet presAssocID="{5302B8F5-B5AE-420E-ABDF-35B08825CAD7}" presName="circ5" presStyleLbl="vennNode1" presStyleIdx="4" presStyleCnt="5"/>
      <dgm:spPr/>
    </dgm:pt>
    <dgm:pt modelId="{A8837DE6-A1BE-49B7-8FC5-E188DE8C024A}" type="pres">
      <dgm:prSet presAssocID="{5302B8F5-B5AE-420E-ABDF-35B08825CAD7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40E24FA-9063-41B8-92F9-F95FE11D10F2}" type="presOf" srcId="{5C9D34C0-B190-4369-92F5-10B0928C8886}" destId="{54E33937-CB6B-43E1-87C9-4A7745C5D44A}" srcOrd="0" destOrd="0" presId="urn:microsoft.com/office/officeart/2005/8/layout/venn1"/>
    <dgm:cxn modelId="{68092AC7-4796-43EA-8486-B8278A939E18}" srcId="{41718DDA-9E3A-4D1B-8897-06D5F80EFF99}" destId="{5302B8F5-B5AE-420E-ABDF-35B08825CAD7}" srcOrd="4" destOrd="0" parTransId="{84044BB1-31B0-4137-911A-3DC5EC674C6E}" sibTransId="{36972547-1304-4C14-BC59-54DD8FF5DB1B}"/>
    <dgm:cxn modelId="{324CAD13-8EA4-4FFA-9F14-589ED4DDF3E8}" type="presOf" srcId="{485F8B3E-6C6B-4AD5-93F0-7C7AD1C74421}" destId="{5DF8002B-1504-42C9-9A65-91FB98720CDF}" srcOrd="0" destOrd="0" presId="urn:microsoft.com/office/officeart/2005/8/layout/venn1"/>
    <dgm:cxn modelId="{BC2514CF-7804-46F5-AE9F-F0372AED340F}" type="presOf" srcId="{E4008A00-4E46-47C3-9B24-0AD18A351EE6}" destId="{4E512C27-9E3D-4988-A714-5B945370CC2B}" srcOrd="0" destOrd="0" presId="urn:microsoft.com/office/officeart/2005/8/layout/venn1"/>
    <dgm:cxn modelId="{D10A4D54-ED61-49EB-BC4C-7B3AD4E040AF}" srcId="{41718DDA-9E3A-4D1B-8897-06D5F80EFF99}" destId="{5C9D34C0-B190-4369-92F5-10B0928C8886}" srcOrd="3" destOrd="0" parTransId="{AF7D0993-DA41-48C6-B755-E25A5518FF06}" sibTransId="{D22D9F49-DCC8-4B53-ADFD-F15772042841}"/>
    <dgm:cxn modelId="{C51CC61E-8D95-4227-BADE-17B9DB1EDA8D}" type="presOf" srcId="{2DEC56F4-03B6-4162-9B0C-8604320C56DB}" destId="{539E73EB-E1A6-42FB-B2D9-843F74A1516E}" srcOrd="0" destOrd="0" presId="urn:microsoft.com/office/officeart/2005/8/layout/venn1"/>
    <dgm:cxn modelId="{4B53F25A-6AE8-410D-BFA0-9723E045D7B0}" srcId="{41718DDA-9E3A-4D1B-8897-06D5F80EFF99}" destId="{485F8B3E-6C6B-4AD5-93F0-7C7AD1C74421}" srcOrd="0" destOrd="0" parTransId="{76383D23-FDA0-4748-92D4-C536F23712A9}" sibTransId="{392E485B-C625-492C-A5DF-F2469BBF497C}"/>
    <dgm:cxn modelId="{577FE115-157C-4A11-8301-9493DA2D4E1E}" srcId="{41718DDA-9E3A-4D1B-8897-06D5F80EFF99}" destId="{2DEC56F4-03B6-4162-9B0C-8604320C56DB}" srcOrd="2" destOrd="0" parTransId="{9D575FAA-8DD6-4863-8162-3F0B46594261}" sibTransId="{3E7D2C41-558E-49A0-8CEA-010D7CE721BE}"/>
    <dgm:cxn modelId="{4058DCC8-01F6-4EA4-8764-D026D6A1CEEC}" srcId="{41718DDA-9E3A-4D1B-8897-06D5F80EFF99}" destId="{E4008A00-4E46-47C3-9B24-0AD18A351EE6}" srcOrd="1" destOrd="0" parTransId="{5995E995-FE5C-42F3-9CB2-AF3DAB397745}" sibTransId="{6A4D25E1-020F-4864-A0F1-4DBF10EE063F}"/>
    <dgm:cxn modelId="{8B81378A-9917-4037-AF58-E2A8DCCF4894}" type="presOf" srcId="{41718DDA-9E3A-4D1B-8897-06D5F80EFF99}" destId="{696B9CBE-59CD-44DD-BC10-1DAC61B65FC9}" srcOrd="0" destOrd="0" presId="urn:microsoft.com/office/officeart/2005/8/layout/venn1"/>
    <dgm:cxn modelId="{0322A14C-03E0-451E-ADB4-EBB256DC42B2}" type="presOf" srcId="{5302B8F5-B5AE-420E-ABDF-35B08825CAD7}" destId="{A8837DE6-A1BE-49B7-8FC5-E188DE8C024A}" srcOrd="0" destOrd="0" presId="urn:microsoft.com/office/officeart/2005/8/layout/venn1"/>
    <dgm:cxn modelId="{DD07BAF9-6D64-4C67-ADF6-0CF0DEED5075}" type="presParOf" srcId="{696B9CBE-59CD-44DD-BC10-1DAC61B65FC9}" destId="{7BAAAC91-AB27-4476-BF43-B5AC688523DC}" srcOrd="0" destOrd="0" presId="urn:microsoft.com/office/officeart/2005/8/layout/venn1"/>
    <dgm:cxn modelId="{7683A5DD-CB37-4955-8C6B-9C4ADABE150A}" type="presParOf" srcId="{696B9CBE-59CD-44DD-BC10-1DAC61B65FC9}" destId="{5DF8002B-1504-42C9-9A65-91FB98720CDF}" srcOrd="1" destOrd="0" presId="urn:microsoft.com/office/officeart/2005/8/layout/venn1"/>
    <dgm:cxn modelId="{94FDC72C-A48D-4A4F-A47F-64B3D5E5C591}" type="presParOf" srcId="{696B9CBE-59CD-44DD-BC10-1DAC61B65FC9}" destId="{80D4B0DF-962B-43F9-9036-3922417669A7}" srcOrd="2" destOrd="0" presId="urn:microsoft.com/office/officeart/2005/8/layout/venn1"/>
    <dgm:cxn modelId="{1DED5E6B-05C2-46F2-A2CF-18A9793236C2}" type="presParOf" srcId="{696B9CBE-59CD-44DD-BC10-1DAC61B65FC9}" destId="{4E512C27-9E3D-4988-A714-5B945370CC2B}" srcOrd="3" destOrd="0" presId="urn:microsoft.com/office/officeart/2005/8/layout/venn1"/>
    <dgm:cxn modelId="{2D34CB03-6B33-4934-BBAC-3C26EFCE95B3}" type="presParOf" srcId="{696B9CBE-59CD-44DD-BC10-1DAC61B65FC9}" destId="{7CA91306-7C9E-4235-AED5-03D4A480C85D}" srcOrd="4" destOrd="0" presId="urn:microsoft.com/office/officeart/2005/8/layout/venn1"/>
    <dgm:cxn modelId="{E2C4E063-BE82-4821-BCCA-D0E5389AC1B3}" type="presParOf" srcId="{696B9CBE-59CD-44DD-BC10-1DAC61B65FC9}" destId="{539E73EB-E1A6-42FB-B2D9-843F74A1516E}" srcOrd="5" destOrd="0" presId="urn:microsoft.com/office/officeart/2005/8/layout/venn1"/>
    <dgm:cxn modelId="{6497B38F-338F-4465-8294-47FEAC1698F8}" type="presParOf" srcId="{696B9CBE-59CD-44DD-BC10-1DAC61B65FC9}" destId="{D4527EF0-6CDE-4FB9-99F7-13F30D6BF526}" srcOrd="6" destOrd="0" presId="urn:microsoft.com/office/officeart/2005/8/layout/venn1"/>
    <dgm:cxn modelId="{7ED34B2B-8670-4091-A278-7D5225C9F331}" type="presParOf" srcId="{696B9CBE-59CD-44DD-BC10-1DAC61B65FC9}" destId="{54E33937-CB6B-43E1-87C9-4A7745C5D44A}" srcOrd="7" destOrd="0" presId="urn:microsoft.com/office/officeart/2005/8/layout/venn1"/>
    <dgm:cxn modelId="{32126756-E15D-40B3-A3EB-A528D6264AFE}" type="presParOf" srcId="{696B9CBE-59CD-44DD-BC10-1DAC61B65FC9}" destId="{C8D79E35-D1C3-4F74-A056-50E20A384423}" srcOrd="8" destOrd="0" presId="urn:microsoft.com/office/officeart/2005/8/layout/venn1"/>
    <dgm:cxn modelId="{82032308-D678-4F6A-B6F0-13096AE1B7CE}" type="presParOf" srcId="{696B9CBE-59CD-44DD-BC10-1DAC61B65FC9}" destId="{A8837DE6-A1BE-49B7-8FC5-E188DE8C024A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EE13678D-7E21-4544-9BA1-5FBEA5AE5D23}" type="doc">
      <dgm:prSet loTypeId="urn:microsoft.com/office/officeart/2005/8/layout/chart3" loCatId="relationship" qsTypeId="urn:microsoft.com/office/officeart/2005/8/quickstyle/3d1" qsCatId="3D" csTypeId="urn:microsoft.com/office/officeart/2005/8/colors/colorful1" csCatId="colorful" phldr="1"/>
      <dgm:spPr/>
    </dgm:pt>
    <dgm:pt modelId="{C2AA0680-586F-40DB-9CFD-5A924F636C7F}">
      <dgm:prSet phldrT="[Texto]" custT="1"/>
      <dgm:spPr/>
      <dgm:t>
        <a:bodyPr/>
        <a:lstStyle/>
        <a:p>
          <a:r>
            <a:rPr lang="es-EC" sz="1600" b="1" dirty="0" smtClean="0">
              <a:solidFill>
                <a:schemeClr val="tx1"/>
              </a:solidFill>
            </a:rPr>
            <a:t>Control periódico y eficaz de los precios de venta del quintal de quinua</a:t>
          </a:r>
          <a:endParaRPr lang="es-EC" sz="1600" b="1" dirty="0">
            <a:solidFill>
              <a:schemeClr val="tx1"/>
            </a:solidFill>
          </a:endParaRPr>
        </a:p>
      </dgm:t>
    </dgm:pt>
    <dgm:pt modelId="{4E1023F9-6C24-4ED7-8DA0-12F96939D0CC}" type="parTrans" cxnId="{D96C7066-D643-49D6-8826-00CD243E555F}">
      <dgm:prSet/>
      <dgm:spPr/>
      <dgm:t>
        <a:bodyPr/>
        <a:lstStyle/>
        <a:p>
          <a:endParaRPr lang="es-EC" sz="1300">
            <a:solidFill>
              <a:schemeClr val="tx1"/>
            </a:solidFill>
          </a:endParaRPr>
        </a:p>
      </dgm:t>
    </dgm:pt>
    <dgm:pt modelId="{1774176A-9697-4759-838D-7C232EC1EEE6}" type="sibTrans" cxnId="{D96C7066-D643-49D6-8826-00CD243E555F}">
      <dgm:prSet/>
      <dgm:spPr/>
      <dgm:t>
        <a:bodyPr/>
        <a:lstStyle/>
        <a:p>
          <a:endParaRPr lang="es-EC" sz="1300">
            <a:solidFill>
              <a:schemeClr val="tx1"/>
            </a:solidFill>
          </a:endParaRPr>
        </a:p>
      </dgm:t>
    </dgm:pt>
    <dgm:pt modelId="{461BF6C7-C698-4CB5-BE3A-61E3ECA09B2F}">
      <dgm:prSet phldrT="[Texto]" custT="1"/>
      <dgm:spPr/>
      <dgm:t>
        <a:bodyPr/>
        <a:lstStyle/>
        <a:p>
          <a:r>
            <a:rPr lang="es-EC" sz="1600" b="1" dirty="0" smtClean="0">
              <a:solidFill>
                <a:schemeClr val="tx1"/>
              </a:solidFill>
            </a:rPr>
            <a:t>Fijar contratos a largo tiempo evitando fluctuaciones de precios internacionales</a:t>
          </a:r>
          <a:endParaRPr lang="es-EC" sz="1600" b="1" dirty="0">
            <a:solidFill>
              <a:schemeClr val="tx1"/>
            </a:solidFill>
          </a:endParaRPr>
        </a:p>
      </dgm:t>
    </dgm:pt>
    <dgm:pt modelId="{408A8CF9-03E2-4300-81FB-64205598F0AF}" type="parTrans" cxnId="{DB7B7889-77C9-4480-B9BD-DD1514697554}">
      <dgm:prSet/>
      <dgm:spPr/>
      <dgm:t>
        <a:bodyPr/>
        <a:lstStyle/>
        <a:p>
          <a:endParaRPr lang="es-EC" sz="1300">
            <a:solidFill>
              <a:schemeClr val="tx1"/>
            </a:solidFill>
          </a:endParaRPr>
        </a:p>
      </dgm:t>
    </dgm:pt>
    <dgm:pt modelId="{29DF0443-1C7F-41DA-848A-0A94C9F00F95}" type="sibTrans" cxnId="{DB7B7889-77C9-4480-B9BD-DD1514697554}">
      <dgm:prSet/>
      <dgm:spPr/>
      <dgm:t>
        <a:bodyPr/>
        <a:lstStyle/>
        <a:p>
          <a:endParaRPr lang="es-EC" sz="1300">
            <a:solidFill>
              <a:schemeClr val="tx1"/>
            </a:solidFill>
          </a:endParaRPr>
        </a:p>
      </dgm:t>
    </dgm:pt>
    <dgm:pt modelId="{B381610A-7CE1-40CE-97DC-FFE5652505BD}">
      <dgm:prSet phldrT="[Texto]" custT="1"/>
      <dgm:spPr/>
      <dgm:t>
        <a:bodyPr/>
        <a:lstStyle/>
        <a:p>
          <a:r>
            <a:rPr lang="es-EC" sz="1600" b="1" dirty="0" smtClean="0">
              <a:solidFill>
                <a:schemeClr val="tx1"/>
              </a:solidFill>
            </a:rPr>
            <a:t>Disminuir el individualismo, crear asociaciones</a:t>
          </a:r>
          <a:r>
            <a:rPr lang="es-EC" sz="1050" dirty="0" smtClean="0">
              <a:solidFill>
                <a:schemeClr val="tx1"/>
              </a:solidFill>
            </a:rPr>
            <a:t>.</a:t>
          </a:r>
          <a:endParaRPr lang="es-EC" sz="1050" dirty="0">
            <a:solidFill>
              <a:schemeClr val="tx1"/>
            </a:solidFill>
          </a:endParaRPr>
        </a:p>
      </dgm:t>
    </dgm:pt>
    <dgm:pt modelId="{185F8291-AE73-44E9-A219-E66BD670EE96}" type="parTrans" cxnId="{923BF113-94B3-4CDF-B132-ECAFCB849C34}">
      <dgm:prSet/>
      <dgm:spPr/>
      <dgm:t>
        <a:bodyPr/>
        <a:lstStyle/>
        <a:p>
          <a:endParaRPr lang="es-EC" sz="1300">
            <a:solidFill>
              <a:schemeClr val="tx1"/>
            </a:solidFill>
          </a:endParaRPr>
        </a:p>
      </dgm:t>
    </dgm:pt>
    <dgm:pt modelId="{B0145E67-8136-4704-8CA8-9777A7EAFBEA}" type="sibTrans" cxnId="{923BF113-94B3-4CDF-B132-ECAFCB849C34}">
      <dgm:prSet/>
      <dgm:spPr/>
      <dgm:t>
        <a:bodyPr/>
        <a:lstStyle/>
        <a:p>
          <a:endParaRPr lang="es-EC" sz="1300">
            <a:solidFill>
              <a:schemeClr val="tx1"/>
            </a:solidFill>
          </a:endParaRPr>
        </a:p>
      </dgm:t>
    </dgm:pt>
    <dgm:pt modelId="{F39F3EFA-0342-4998-8D45-55407876BBFD}" type="pres">
      <dgm:prSet presAssocID="{EE13678D-7E21-4544-9BA1-5FBEA5AE5D23}" presName="compositeShape" presStyleCnt="0">
        <dgm:presLayoutVars>
          <dgm:chMax val="7"/>
          <dgm:dir/>
          <dgm:resizeHandles val="exact"/>
        </dgm:presLayoutVars>
      </dgm:prSet>
      <dgm:spPr/>
    </dgm:pt>
    <dgm:pt modelId="{13D4DCD4-94F8-475F-BC19-AC0B7D6FF47C}" type="pres">
      <dgm:prSet presAssocID="{EE13678D-7E21-4544-9BA1-5FBEA5AE5D23}" presName="wedge1" presStyleLbl="node1" presStyleIdx="0" presStyleCnt="3"/>
      <dgm:spPr/>
      <dgm:t>
        <a:bodyPr/>
        <a:lstStyle/>
        <a:p>
          <a:endParaRPr lang="es-EC"/>
        </a:p>
      </dgm:t>
    </dgm:pt>
    <dgm:pt modelId="{8666A507-955D-457F-9473-A2852E3E8FAA}" type="pres">
      <dgm:prSet presAssocID="{EE13678D-7E21-4544-9BA1-5FBEA5AE5D23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7B39916-0FA3-48E6-BED8-5ABB607E1A78}" type="pres">
      <dgm:prSet presAssocID="{EE13678D-7E21-4544-9BA1-5FBEA5AE5D23}" presName="wedge2" presStyleLbl="node1" presStyleIdx="1" presStyleCnt="3"/>
      <dgm:spPr/>
      <dgm:t>
        <a:bodyPr/>
        <a:lstStyle/>
        <a:p>
          <a:endParaRPr lang="es-EC"/>
        </a:p>
      </dgm:t>
    </dgm:pt>
    <dgm:pt modelId="{C17949F8-7F6D-4A6A-932E-5C84D313D109}" type="pres">
      <dgm:prSet presAssocID="{EE13678D-7E21-4544-9BA1-5FBEA5AE5D23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2A269C5-95EB-45CE-B9F3-DAB2820F5E50}" type="pres">
      <dgm:prSet presAssocID="{EE13678D-7E21-4544-9BA1-5FBEA5AE5D23}" presName="wedge3" presStyleLbl="node1" presStyleIdx="2" presStyleCnt="3" custScaleX="99849"/>
      <dgm:spPr/>
      <dgm:t>
        <a:bodyPr/>
        <a:lstStyle/>
        <a:p>
          <a:endParaRPr lang="es-EC"/>
        </a:p>
      </dgm:t>
    </dgm:pt>
    <dgm:pt modelId="{351B8174-C6FB-4406-81EF-2D3C66325F51}" type="pres">
      <dgm:prSet presAssocID="{EE13678D-7E21-4544-9BA1-5FBEA5AE5D23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B7B7889-77C9-4480-B9BD-DD1514697554}" srcId="{EE13678D-7E21-4544-9BA1-5FBEA5AE5D23}" destId="{461BF6C7-C698-4CB5-BE3A-61E3ECA09B2F}" srcOrd="1" destOrd="0" parTransId="{408A8CF9-03E2-4300-81FB-64205598F0AF}" sibTransId="{29DF0443-1C7F-41DA-848A-0A94C9F00F95}"/>
    <dgm:cxn modelId="{CFE0F97C-5730-48D9-9391-00243B8333E4}" type="presOf" srcId="{461BF6C7-C698-4CB5-BE3A-61E3ECA09B2F}" destId="{87B39916-0FA3-48E6-BED8-5ABB607E1A78}" srcOrd="0" destOrd="0" presId="urn:microsoft.com/office/officeart/2005/8/layout/chart3"/>
    <dgm:cxn modelId="{128E1C7B-0531-4AD0-A7C5-E3DC25DFE5B1}" type="presOf" srcId="{C2AA0680-586F-40DB-9CFD-5A924F636C7F}" destId="{8666A507-955D-457F-9473-A2852E3E8FAA}" srcOrd="1" destOrd="0" presId="urn:microsoft.com/office/officeart/2005/8/layout/chart3"/>
    <dgm:cxn modelId="{01FA316A-05B0-43D4-B72F-E2987D3391AD}" type="presOf" srcId="{B381610A-7CE1-40CE-97DC-FFE5652505BD}" destId="{351B8174-C6FB-4406-81EF-2D3C66325F51}" srcOrd="1" destOrd="0" presId="urn:microsoft.com/office/officeart/2005/8/layout/chart3"/>
    <dgm:cxn modelId="{BEB10E98-4F14-448E-A5C6-5E29F79E475D}" type="presOf" srcId="{EE13678D-7E21-4544-9BA1-5FBEA5AE5D23}" destId="{F39F3EFA-0342-4998-8D45-55407876BBFD}" srcOrd="0" destOrd="0" presId="urn:microsoft.com/office/officeart/2005/8/layout/chart3"/>
    <dgm:cxn modelId="{923BF113-94B3-4CDF-B132-ECAFCB849C34}" srcId="{EE13678D-7E21-4544-9BA1-5FBEA5AE5D23}" destId="{B381610A-7CE1-40CE-97DC-FFE5652505BD}" srcOrd="2" destOrd="0" parTransId="{185F8291-AE73-44E9-A219-E66BD670EE96}" sibTransId="{B0145E67-8136-4704-8CA8-9777A7EAFBEA}"/>
    <dgm:cxn modelId="{7EC9A15F-B490-4353-9E3E-B0D5654E7AB5}" type="presOf" srcId="{461BF6C7-C698-4CB5-BE3A-61E3ECA09B2F}" destId="{C17949F8-7F6D-4A6A-932E-5C84D313D109}" srcOrd="1" destOrd="0" presId="urn:microsoft.com/office/officeart/2005/8/layout/chart3"/>
    <dgm:cxn modelId="{882E9BCD-9982-4413-81BD-A1EF2A00D254}" type="presOf" srcId="{B381610A-7CE1-40CE-97DC-FFE5652505BD}" destId="{82A269C5-95EB-45CE-B9F3-DAB2820F5E50}" srcOrd="0" destOrd="0" presId="urn:microsoft.com/office/officeart/2005/8/layout/chart3"/>
    <dgm:cxn modelId="{0A0319FE-6803-46E4-82AD-48482E72EB38}" type="presOf" srcId="{C2AA0680-586F-40DB-9CFD-5A924F636C7F}" destId="{13D4DCD4-94F8-475F-BC19-AC0B7D6FF47C}" srcOrd="0" destOrd="0" presId="urn:microsoft.com/office/officeart/2005/8/layout/chart3"/>
    <dgm:cxn modelId="{D96C7066-D643-49D6-8826-00CD243E555F}" srcId="{EE13678D-7E21-4544-9BA1-5FBEA5AE5D23}" destId="{C2AA0680-586F-40DB-9CFD-5A924F636C7F}" srcOrd="0" destOrd="0" parTransId="{4E1023F9-6C24-4ED7-8DA0-12F96939D0CC}" sibTransId="{1774176A-9697-4759-838D-7C232EC1EEE6}"/>
    <dgm:cxn modelId="{7DE49FAF-C74C-4218-AB23-A1D69109F120}" type="presParOf" srcId="{F39F3EFA-0342-4998-8D45-55407876BBFD}" destId="{13D4DCD4-94F8-475F-BC19-AC0B7D6FF47C}" srcOrd="0" destOrd="0" presId="urn:microsoft.com/office/officeart/2005/8/layout/chart3"/>
    <dgm:cxn modelId="{A0B166AC-D72A-40F9-8FB3-E35B5FB0C834}" type="presParOf" srcId="{F39F3EFA-0342-4998-8D45-55407876BBFD}" destId="{8666A507-955D-457F-9473-A2852E3E8FAA}" srcOrd="1" destOrd="0" presId="urn:microsoft.com/office/officeart/2005/8/layout/chart3"/>
    <dgm:cxn modelId="{ADA63FF2-7F30-4A07-8850-76CA877FEB44}" type="presParOf" srcId="{F39F3EFA-0342-4998-8D45-55407876BBFD}" destId="{87B39916-0FA3-48E6-BED8-5ABB607E1A78}" srcOrd="2" destOrd="0" presId="urn:microsoft.com/office/officeart/2005/8/layout/chart3"/>
    <dgm:cxn modelId="{9628C03B-27FC-4208-A334-1E2430D468DB}" type="presParOf" srcId="{F39F3EFA-0342-4998-8D45-55407876BBFD}" destId="{C17949F8-7F6D-4A6A-932E-5C84D313D109}" srcOrd="3" destOrd="0" presId="urn:microsoft.com/office/officeart/2005/8/layout/chart3"/>
    <dgm:cxn modelId="{8E2E70BB-8661-4FD4-971C-7C3939EBD66B}" type="presParOf" srcId="{F39F3EFA-0342-4998-8D45-55407876BBFD}" destId="{82A269C5-95EB-45CE-B9F3-DAB2820F5E50}" srcOrd="4" destOrd="0" presId="urn:microsoft.com/office/officeart/2005/8/layout/chart3"/>
    <dgm:cxn modelId="{44CD81BB-DE09-4F39-BCA4-64F60C837B6D}" type="presParOf" srcId="{F39F3EFA-0342-4998-8D45-55407876BBFD}" destId="{351B8174-C6FB-4406-81EF-2D3C66325F51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CE0BD82-2A9B-4456-96E2-61684759F3B7}" type="doc">
      <dgm:prSet loTypeId="urn:microsoft.com/office/officeart/2005/8/layout/funnel1" loCatId="process" qsTypeId="urn:microsoft.com/office/officeart/2005/8/quickstyle/3d3" qsCatId="3D" csTypeId="urn:microsoft.com/office/officeart/2005/8/colors/accent2_3" csCatId="accent2" phldr="1"/>
      <dgm:spPr/>
      <dgm:t>
        <a:bodyPr/>
        <a:lstStyle/>
        <a:p>
          <a:endParaRPr lang="es-EC"/>
        </a:p>
      </dgm:t>
    </dgm:pt>
    <dgm:pt modelId="{AA3C6DBD-DE50-40D9-936F-CCB44816E1F6}">
      <dgm:prSet phldrT="[Texto]"/>
      <dgm:spPr/>
      <dgm:t>
        <a:bodyPr/>
        <a:lstStyle/>
        <a:p>
          <a:r>
            <a:rPr lang="es-EC" dirty="0" smtClean="0"/>
            <a:t>Análisis crítico- Diagnóstico situacional</a:t>
          </a:r>
          <a:endParaRPr lang="es-EC" dirty="0"/>
        </a:p>
      </dgm:t>
    </dgm:pt>
    <dgm:pt modelId="{CA9B788C-FF6F-4B2D-B64B-3F4C7AE2F7A2}" type="parTrans" cxnId="{0A273F31-8871-43B8-BBA0-FEE544264679}">
      <dgm:prSet/>
      <dgm:spPr/>
      <dgm:t>
        <a:bodyPr/>
        <a:lstStyle/>
        <a:p>
          <a:endParaRPr lang="es-EC"/>
        </a:p>
      </dgm:t>
    </dgm:pt>
    <dgm:pt modelId="{102EF06B-92E8-40DB-8774-616D8A5C5E4A}" type="sibTrans" cxnId="{0A273F31-8871-43B8-BBA0-FEE544264679}">
      <dgm:prSet/>
      <dgm:spPr/>
      <dgm:t>
        <a:bodyPr/>
        <a:lstStyle/>
        <a:p>
          <a:endParaRPr lang="es-EC"/>
        </a:p>
      </dgm:t>
    </dgm:pt>
    <dgm:pt modelId="{E2C676C9-BEE4-47A1-9B51-78979A60CB03}">
      <dgm:prSet phldrT="[Texto]" custT="1"/>
      <dgm:spPr/>
      <dgm:t>
        <a:bodyPr/>
        <a:lstStyle/>
        <a:p>
          <a:r>
            <a:rPr lang="es-EC" sz="2800" b="1" dirty="0" smtClean="0"/>
            <a:t>Objetivo General</a:t>
          </a:r>
          <a:endParaRPr lang="es-EC" sz="2800" b="1" dirty="0"/>
        </a:p>
      </dgm:t>
    </dgm:pt>
    <dgm:pt modelId="{F0190B3F-A494-4BFD-BC62-95A56EF4432C}" type="parTrans" cxnId="{D31B979A-9946-4165-9FEF-AC86040FED94}">
      <dgm:prSet/>
      <dgm:spPr/>
      <dgm:t>
        <a:bodyPr/>
        <a:lstStyle/>
        <a:p>
          <a:endParaRPr lang="es-EC"/>
        </a:p>
      </dgm:t>
    </dgm:pt>
    <dgm:pt modelId="{08E9BB74-AE7E-4153-817B-E94714A56568}" type="sibTrans" cxnId="{D31B979A-9946-4165-9FEF-AC86040FED94}">
      <dgm:prSet/>
      <dgm:spPr/>
      <dgm:t>
        <a:bodyPr/>
        <a:lstStyle/>
        <a:p>
          <a:endParaRPr lang="es-EC"/>
        </a:p>
      </dgm:t>
    </dgm:pt>
    <dgm:pt modelId="{D64EBC97-5ED9-4893-A479-DB18AF6C9ADA}">
      <dgm:prSet phldrT="[Texto]"/>
      <dgm:spPr/>
      <dgm:t>
        <a:bodyPr/>
        <a:lstStyle/>
        <a:p>
          <a:r>
            <a:rPr lang="es-EC" dirty="0" smtClean="0"/>
            <a:t>Información relevante</a:t>
          </a:r>
          <a:endParaRPr lang="es-EC" dirty="0"/>
        </a:p>
      </dgm:t>
    </dgm:pt>
    <dgm:pt modelId="{8DD8904A-3A0E-4FD0-A5EB-79F03FDB3345}" type="parTrans" cxnId="{1686B28D-C2DE-4477-8090-6B98BCEBDC82}">
      <dgm:prSet/>
      <dgm:spPr/>
      <dgm:t>
        <a:bodyPr/>
        <a:lstStyle/>
        <a:p>
          <a:endParaRPr lang="es-EC"/>
        </a:p>
      </dgm:t>
    </dgm:pt>
    <dgm:pt modelId="{3A7C24EC-9B22-4C94-94D1-6F61C4D91C09}" type="sibTrans" cxnId="{1686B28D-C2DE-4477-8090-6B98BCEBDC82}">
      <dgm:prSet/>
      <dgm:spPr/>
      <dgm:t>
        <a:bodyPr/>
        <a:lstStyle/>
        <a:p>
          <a:endParaRPr lang="es-EC"/>
        </a:p>
      </dgm:t>
    </dgm:pt>
    <dgm:pt modelId="{1F11637D-0CEC-43A3-A1E7-EDE37850BBEE}">
      <dgm:prSet phldrT="[Texto]"/>
      <dgm:spPr/>
      <dgm:t>
        <a:bodyPr/>
        <a:lstStyle/>
        <a:p>
          <a:r>
            <a:rPr lang="es-EC" dirty="0" smtClean="0"/>
            <a:t>Instrumento en toma de decisiones</a:t>
          </a:r>
          <a:endParaRPr lang="es-EC" dirty="0"/>
        </a:p>
      </dgm:t>
    </dgm:pt>
    <dgm:pt modelId="{172C4337-A2FB-4BAC-88D6-E85579969AFC}" type="parTrans" cxnId="{6ECD0C40-CBE0-48E7-971D-34A6A248CC1C}">
      <dgm:prSet/>
      <dgm:spPr/>
      <dgm:t>
        <a:bodyPr/>
        <a:lstStyle/>
        <a:p>
          <a:endParaRPr lang="es-EC"/>
        </a:p>
      </dgm:t>
    </dgm:pt>
    <dgm:pt modelId="{D60F5B0E-3E8A-4705-81C2-51B23EAFEDCD}" type="sibTrans" cxnId="{6ECD0C40-CBE0-48E7-971D-34A6A248CC1C}">
      <dgm:prSet/>
      <dgm:spPr/>
      <dgm:t>
        <a:bodyPr/>
        <a:lstStyle/>
        <a:p>
          <a:endParaRPr lang="es-EC"/>
        </a:p>
      </dgm:t>
    </dgm:pt>
    <dgm:pt modelId="{BB57BC40-A9CA-4508-A112-C8D57A266D71}" type="pres">
      <dgm:prSet presAssocID="{8CE0BD82-2A9B-4456-96E2-61684759F3B7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192164C-DB57-48A9-A356-4E26670C2C8F}" type="pres">
      <dgm:prSet presAssocID="{8CE0BD82-2A9B-4456-96E2-61684759F3B7}" presName="ellipse" presStyleLbl="trBgShp" presStyleIdx="0" presStyleCnt="1"/>
      <dgm:spPr/>
    </dgm:pt>
    <dgm:pt modelId="{EB2DDF4D-9971-4E5E-9C37-0F84B2FE33D9}" type="pres">
      <dgm:prSet presAssocID="{8CE0BD82-2A9B-4456-96E2-61684759F3B7}" presName="arrow1" presStyleLbl="fgShp" presStyleIdx="0" presStyleCnt="1"/>
      <dgm:spPr/>
    </dgm:pt>
    <dgm:pt modelId="{283F48EE-E1F8-4A08-9C91-2AF5795D0648}" type="pres">
      <dgm:prSet presAssocID="{8CE0BD82-2A9B-4456-96E2-61684759F3B7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709C4F7-AE35-41A5-B99B-B552B2D88576}" type="pres">
      <dgm:prSet presAssocID="{D64EBC97-5ED9-4893-A479-DB18AF6C9ADA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16BAA1D-5BF3-4EE9-B508-5F1DE8603D05}" type="pres">
      <dgm:prSet presAssocID="{1F11637D-0CEC-43A3-A1E7-EDE37850BBEE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547E214-10D6-4ACB-BD1A-B16C2424214D}" type="pres">
      <dgm:prSet presAssocID="{E2C676C9-BEE4-47A1-9B51-78979A60CB03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7C2BF06-00F0-4AA1-A3DA-FDE7B3C016B3}" type="pres">
      <dgm:prSet presAssocID="{8CE0BD82-2A9B-4456-96E2-61684759F3B7}" presName="funnel" presStyleLbl="trAlignAcc1" presStyleIdx="0" presStyleCnt="1"/>
      <dgm:spPr/>
    </dgm:pt>
  </dgm:ptLst>
  <dgm:cxnLst>
    <dgm:cxn modelId="{D31B979A-9946-4165-9FEF-AC86040FED94}" srcId="{8CE0BD82-2A9B-4456-96E2-61684759F3B7}" destId="{E2C676C9-BEE4-47A1-9B51-78979A60CB03}" srcOrd="3" destOrd="0" parTransId="{F0190B3F-A494-4BFD-BC62-95A56EF4432C}" sibTransId="{08E9BB74-AE7E-4153-817B-E94714A56568}"/>
    <dgm:cxn modelId="{38176625-A4D0-40DA-902E-99B7B2AAD36C}" type="presOf" srcId="{8CE0BD82-2A9B-4456-96E2-61684759F3B7}" destId="{BB57BC40-A9CA-4508-A112-C8D57A266D71}" srcOrd="0" destOrd="0" presId="urn:microsoft.com/office/officeart/2005/8/layout/funnel1"/>
    <dgm:cxn modelId="{3E620A15-C79A-48E1-B7DC-A2F757020BAF}" type="presOf" srcId="{D64EBC97-5ED9-4893-A479-DB18AF6C9ADA}" destId="{516BAA1D-5BF3-4EE9-B508-5F1DE8603D05}" srcOrd="0" destOrd="0" presId="urn:microsoft.com/office/officeart/2005/8/layout/funnel1"/>
    <dgm:cxn modelId="{0A273F31-8871-43B8-BBA0-FEE544264679}" srcId="{8CE0BD82-2A9B-4456-96E2-61684759F3B7}" destId="{AA3C6DBD-DE50-40D9-936F-CCB44816E1F6}" srcOrd="0" destOrd="0" parTransId="{CA9B788C-FF6F-4B2D-B64B-3F4C7AE2F7A2}" sibTransId="{102EF06B-92E8-40DB-8774-616D8A5C5E4A}"/>
    <dgm:cxn modelId="{9100352D-FA1B-4D9E-A168-9EDEB8E1B27A}" type="presOf" srcId="{1F11637D-0CEC-43A3-A1E7-EDE37850BBEE}" destId="{E709C4F7-AE35-41A5-B99B-B552B2D88576}" srcOrd="0" destOrd="0" presId="urn:microsoft.com/office/officeart/2005/8/layout/funnel1"/>
    <dgm:cxn modelId="{6ECD0C40-CBE0-48E7-971D-34A6A248CC1C}" srcId="{8CE0BD82-2A9B-4456-96E2-61684759F3B7}" destId="{1F11637D-0CEC-43A3-A1E7-EDE37850BBEE}" srcOrd="2" destOrd="0" parTransId="{172C4337-A2FB-4BAC-88D6-E85579969AFC}" sibTransId="{D60F5B0E-3E8A-4705-81C2-51B23EAFEDCD}"/>
    <dgm:cxn modelId="{C143777F-43CF-46E0-98A4-B634E5741D7B}" type="presOf" srcId="{AA3C6DBD-DE50-40D9-936F-CCB44816E1F6}" destId="{B547E214-10D6-4ACB-BD1A-B16C2424214D}" srcOrd="0" destOrd="0" presId="urn:microsoft.com/office/officeart/2005/8/layout/funnel1"/>
    <dgm:cxn modelId="{1686B28D-C2DE-4477-8090-6B98BCEBDC82}" srcId="{8CE0BD82-2A9B-4456-96E2-61684759F3B7}" destId="{D64EBC97-5ED9-4893-A479-DB18AF6C9ADA}" srcOrd="1" destOrd="0" parTransId="{8DD8904A-3A0E-4FD0-A5EB-79F03FDB3345}" sibTransId="{3A7C24EC-9B22-4C94-94D1-6F61C4D91C09}"/>
    <dgm:cxn modelId="{A5298176-BD17-4CCE-AEAF-675E5B0351BE}" type="presOf" srcId="{E2C676C9-BEE4-47A1-9B51-78979A60CB03}" destId="{283F48EE-E1F8-4A08-9C91-2AF5795D0648}" srcOrd="0" destOrd="0" presId="urn:microsoft.com/office/officeart/2005/8/layout/funnel1"/>
    <dgm:cxn modelId="{4E6922F9-B48D-4C63-826A-33CD70656DE1}" type="presParOf" srcId="{BB57BC40-A9CA-4508-A112-C8D57A266D71}" destId="{F192164C-DB57-48A9-A356-4E26670C2C8F}" srcOrd="0" destOrd="0" presId="urn:microsoft.com/office/officeart/2005/8/layout/funnel1"/>
    <dgm:cxn modelId="{34DED999-B105-4750-B4F0-A09FD62C4E46}" type="presParOf" srcId="{BB57BC40-A9CA-4508-A112-C8D57A266D71}" destId="{EB2DDF4D-9971-4E5E-9C37-0F84B2FE33D9}" srcOrd="1" destOrd="0" presId="urn:microsoft.com/office/officeart/2005/8/layout/funnel1"/>
    <dgm:cxn modelId="{9BF05EC3-2F6C-4193-B759-1FE61CB86F4B}" type="presParOf" srcId="{BB57BC40-A9CA-4508-A112-C8D57A266D71}" destId="{283F48EE-E1F8-4A08-9C91-2AF5795D0648}" srcOrd="2" destOrd="0" presId="urn:microsoft.com/office/officeart/2005/8/layout/funnel1"/>
    <dgm:cxn modelId="{3441EB14-745D-435E-9D03-A155B46D7A80}" type="presParOf" srcId="{BB57BC40-A9CA-4508-A112-C8D57A266D71}" destId="{E709C4F7-AE35-41A5-B99B-B552B2D88576}" srcOrd="3" destOrd="0" presId="urn:microsoft.com/office/officeart/2005/8/layout/funnel1"/>
    <dgm:cxn modelId="{DA55857A-EDCA-4AE2-936B-A328070F9C5C}" type="presParOf" srcId="{BB57BC40-A9CA-4508-A112-C8D57A266D71}" destId="{516BAA1D-5BF3-4EE9-B508-5F1DE8603D05}" srcOrd="4" destOrd="0" presId="urn:microsoft.com/office/officeart/2005/8/layout/funnel1"/>
    <dgm:cxn modelId="{614E275E-C689-472E-A865-304AB070CF71}" type="presParOf" srcId="{BB57BC40-A9CA-4508-A112-C8D57A266D71}" destId="{B547E214-10D6-4ACB-BD1A-B16C2424214D}" srcOrd="5" destOrd="0" presId="urn:microsoft.com/office/officeart/2005/8/layout/funnel1"/>
    <dgm:cxn modelId="{A7F7E459-DA3B-4C86-AA01-0C7158E8278C}" type="presParOf" srcId="{BB57BC40-A9CA-4508-A112-C8D57A266D71}" destId="{A7C2BF06-00F0-4AA1-A3DA-FDE7B3C016B3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3D0C478-B991-4949-B735-70F052ECDF65}" type="doc">
      <dgm:prSet loTypeId="urn:microsoft.com/office/officeart/2005/8/layout/hProcess9" loCatId="process" qsTypeId="urn:microsoft.com/office/officeart/2005/8/quickstyle/simple1" qsCatId="simple" csTypeId="urn:microsoft.com/office/officeart/2005/8/colors/colorful3" csCatId="colorful" phldr="1"/>
      <dgm:spPr/>
    </dgm:pt>
    <dgm:pt modelId="{222C71D4-4465-438A-B006-FA2432F38B03}">
      <dgm:prSet phldrT="[Texto]" custT="1"/>
      <dgm:spPr/>
      <dgm:t>
        <a:bodyPr/>
        <a:lstStyle/>
        <a:p>
          <a:r>
            <a:rPr lang="es-EC" sz="1700" b="1" dirty="0" smtClean="0"/>
            <a:t>2013</a:t>
          </a:r>
          <a:r>
            <a:rPr lang="es-EC" sz="1700" dirty="0" smtClean="0"/>
            <a:t>: </a:t>
          </a:r>
        </a:p>
        <a:p>
          <a:r>
            <a:rPr lang="es-EC" sz="1700" dirty="0" smtClean="0"/>
            <a:t>Existen </a:t>
          </a:r>
          <a:r>
            <a:rPr lang="es-EC" sz="3600" b="1" dirty="0" smtClean="0"/>
            <a:t>84</a:t>
          </a:r>
          <a:r>
            <a:rPr lang="es-EC" sz="3600" dirty="0" smtClean="0"/>
            <a:t> </a:t>
          </a:r>
          <a:r>
            <a:rPr lang="es-EC" sz="1700" dirty="0" smtClean="0"/>
            <a:t>países demandantes de quinua</a:t>
          </a:r>
          <a:endParaRPr lang="es-EC" sz="1700" dirty="0"/>
        </a:p>
      </dgm:t>
    </dgm:pt>
    <dgm:pt modelId="{5C3EDF75-FE29-4841-B3AA-3A43A6E6C1C6}" type="parTrans" cxnId="{5CA6F53E-5C61-479F-B1BA-34861965BF26}">
      <dgm:prSet/>
      <dgm:spPr/>
      <dgm:t>
        <a:bodyPr/>
        <a:lstStyle/>
        <a:p>
          <a:endParaRPr lang="es-EC"/>
        </a:p>
      </dgm:t>
    </dgm:pt>
    <dgm:pt modelId="{3DC11C84-0DB2-44B9-B116-3DF7FC27E0B5}" type="sibTrans" cxnId="{5CA6F53E-5C61-479F-B1BA-34861965BF26}">
      <dgm:prSet/>
      <dgm:spPr/>
      <dgm:t>
        <a:bodyPr/>
        <a:lstStyle/>
        <a:p>
          <a:endParaRPr lang="es-EC"/>
        </a:p>
      </dgm:t>
    </dgm:pt>
    <dgm:pt modelId="{81E418A7-0B75-4FD8-B65D-D7E536F597FE}">
      <dgm:prSet phldrT="[Texto]" custT="1"/>
      <dgm:spPr/>
      <dgm:t>
        <a:bodyPr/>
        <a:lstStyle/>
        <a:p>
          <a:r>
            <a:rPr lang="es-EC" sz="1700" b="1" dirty="0" smtClean="0"/>
            <a:t>2014:</a:t>
          </a:r>
          <a:r>
            <a:rPr lang="es-EC" sz="1700" dirty="0" smtClean="0"/>
            <a:t> </a:t>
          </a:r>
        </a:p>
        <a:p>
          <a:r>
            <a:rPr lang="es-EC" sz="1700" dirty="0" smtClean="0"/>
            <a:t>Existen </a:t>
          </a:r>
          <a:r>
            <a:rPr lang="es-EC" sz="3600" b="1" dirty="0" smtClean="0"/>
            <a:t>98</a:t>
          </a:r>
          <a:r>
            <a:rPr lang="es-EC" sz="1700" b="1" dirty="0" smtClean="0"/>
            <a:t> </a:t>
          </a:r>
          <a:r>
            <a:rPr lang="es-EC" sz="1700" dirty="0" smtClean="0"/>
            <a:t>países demandantes de quinua</a:t>
          </a:r>
          <a:endParaRPr lang="es-EC" sz="1700" dirty="0"/>
        </a:p>
      </dgm:t>
    </dgm:pt>
    <dgm:pt modelId="{B0846352-5A69-409F-8CD3-AF5EB1482561}" type="parTrans" cxnId="{BA8BB58C-C3D6-4A5A-B19B-E68DCD8805C8}">
      <dgm:prSet/>
      <dgm:spPr/>
      <dgm:t>
        <a:bodyPr/>
        <a:lstStyle/>
        <a:p>
          <a:endParaRPr lang="es-EC"/>
        </a:p>
      </dgm:t>
    </dgm:pt>
    <dgm:pt modelId="{2C93F3EA-B262-4BBD-8CDC-D523130F937A}" type="sibTrans" cxnId="{BA8BB58C-C3D6-4A5A-B19B-E68DCD8805C8}">
      <dgm:prSet/>
      <dgm:spPr/>
      <dgm:t>
        <a:bodyPr/>
        <a:lstStyle/>
        <a:p>
          <a:endParaRPr lang="es-EC"/>
        </a:p>
      </dgm:t>
    </dgm:pt>
    <dgm:pt modelId="{D7F374E9-71AC-4159-9B14-DCE60DEEC328}">
      <dgm:prSet custT="1"/>
      <dgm:spPr/>
      <dgm:t>
        <a:bodyPr/>
        <a:lstStyle/>
        <a:p>
          <a:r>
            <a:rPr lang="es-EC" sz="1700" b="1" dirty="0" smtClean="0"/>
            <a:t>2012</a:t>
          </a:r>
          <a:r>
            <a:rPr lang="es-EC" sz="1700" dirty="0" smtClean="0"/>
            <a:t>: </a:t>
          </a:r>
        </a:p>
        <a:p>
          <a:r>
            <a:rPr lang="es-EC" sz="1700" dirty="0" smtClean="0"/>
            <a:t>Existen </a:t>
          </a:r>
          <a:r>
            <a:rPr lang="es-EC" sz="3600" b="1" dirty="0" smtClean="0"/>
            <a:t>62</a:t>
          </a:r>
          <a:r>
            <a:rPr lang="es-EC" sz="1700" dirty="0" smtClean="0"/>
            <a:t> países demandantes de quinua</a:t>
          </a:r>
          <a:endParaRPr lang="es-EC" sz="1700" dirty="0"/>
        </a:p>
      </dgm:t>
    </dgm:pt>
    <dgm:pt modelId="{CCEB29FF-6C9F-4FC4-8CFA-D7A22533F0EC}" type="parTrans" cxnId="{EC0451C7-164C-4FF9-87E4-1132E4882211}">
      <dgm:prSet/>
      <dgm:spPr/>
      <dgm:t>
        <a:bodyPr/>
        <a:lstStyle/>
        <a:p>
          <a:endParaRPr lang="es-EC"/>
        </a:p>
      </dgm:t>
    </dgm:pt>
    <dgm:pt modelId="{4456771A-FF00-470D-B06A-64265B59B004}" type="sibTrans" cxnId="{EC0451C7-164C-4FF9-87E4-1132E4882211}">
      <dgm:prSet/>
      <dgm:spPr/>
      <dgm:t>
        <a:bodyPr/>
        <a:lstStyle/>
        <a:p>
          <a:endParaRPr lang="es-EC"/>
        </a:p>
      </dgm:t>
    </dgm:pt>
    <dgm:pt modelId="{DA402B0B-906F-4FE5-89E3-8C9587D8B548}">
      <dgm:prSet custT="1"/>
      <dgm:spPr/>
      <dgm:t>
        <a:bodyPr/>
        <a:lstStyle/>
        <a:p>
          <a:r>
            <a:rPr lang="es-EC" sz="1700" b="1" dirty="0" smtClean="0">
              <a:latin typeface="+mn-lt"/>
            </a:rPr>
            <a:t>2015:</a:t>
          </a:r>
          <a:endParaRPr lang="es-EC" sz="1700" dirty="0" smtClean="0">
            <a:latin typeface="+mn-lt"/>
          </a:endParaRPr>
        </a:p>
        <a:p>
          <a:r>
            <a:rPr lang="es-EC" sz="1700" dirty="0" smtClean="0">
              <a:latin typeface="+mn-lt"/>
            </a:rPr>
            <a:t>Paraguay y Georgia- </a:t>
          </a:r>
        </a:p>
        <a:p>
          <a:r>
            <a:rPr lang="es-EC" sz="3600" b="1" dirty="0" smtClean="0"/>
            <a:t>100</a:t>
          </a:r>
          <a:r>
            <a:rPr lang="es-EC" sz="2100" dirty="0" smtClean="0"/>
            <a:t> </a:t>
          </a:r>
          <a:endParaRPr lang="es-EC" sz="2100" dirty="0"/>
        </a:p>
      </dgm:t>
    </dgm:pt>
    <dgm:pt modelId="{02AC8EF3-D236-4B3E-873D-2EC194C80251}" type="parTrans" cxnId="{F9955328-E76F-4D43-A60F-FD9D55D9F431}">
      <dgm:prSet/>
      <dgm:spPr/>
      <dgm:t>
        <a:bodyPr/>
        <a:lstStyle/>
        <a:p>
          <a:endParaRPr lang="es-EC"/>
        </a:p>
      </dgm:t>
    </dgm:pt>
    <dgm:pt modelId="{047C1DCB-4BDF-4316-AD25-0B0557B5C39F}" type="sibTrans" cxnId="{F9955328-E76F-4D43-A60F-FD9D55D9F431}">
      <dgm:prSet/>
      <dgm:spPr/>
      <dgm:t>
        <a:bodyPr/>
        <a:lstStyle/>
        <a:p>
          <a:endParaRPr lang="es-EC"/>
        </a:p>
      </dgm:t>
    </dgm:pt>
    <dgm:pt modelId="{C7152120-0951-4BFF-939A-2EA15F6695AD}" type="pres">
      <dgm:prSet presAssocID="{13D0C478-B991-4949-B735-70F052ECDF65}" presName="CompostProcess" presStyleCnt="0">
        <dgm:presLayoutVars>
          <dgm:dir/>
          <dgm:resizeHandles val="exact"/>
        </dgm:presLayoutVars>
      </dgm:prSet>
      <dgm:spPr/>
    </dgm:pt>
    <dgm:pt modelId="{845A62FA-2BFD-464A-9CA0-7DA2AB822C35}" type="pres">
      <dgm:prSet presAssocID="{13D0C478-B991-4949-B735-70F052ECDF65}" presName="arrow" presStyleLbl="bgShp" presStyleIdx="0" presStyleCnt="1"/>
      <dgm:spPr/>
    </dgm:pt>
    <dgm:pt modelId="{67587168-7572-4ADA-947C-F2E7FE75760F}" type="pres">
      <dgm:prSet presAssocID="{13D0C478-B991-4949-B735-70F052ECDF65}" presName="linearProcess" presStyleCnt="0"/>
      <dgm:spPr/>
    </dgm:pt>
    <dgm:pt modelId="{BA96BE0A-C523-4FB2-BA41-71D299DC0BE9}" type="pres">
      <dgm:prSet presAssocID="{D7F374E9-71AC-4159-9B14-DCE60DEEC328}" presName="textNode" presStyleLbl="node1" presStyleIdx="0" presStyleCnt="4" custScaleY="131963" custLinFactNeighborX="-19063" custLinFactNeighborY="-209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F51667D-B33A-4E86-B7FF-F4580140D6FD}" type="pres">
      <dgm:prSet presAssocID="{4456771A-FF00-470D-B06A-64265B59B004}" presName="sibTrans" presStyleCnt="0"/>
      <dgm:spPr/>
    </dgm:pt>
    <dgm:pt modelId="{1D52DDD7-24FC-4EBD-ADF0-599FE0A536EA}" type="pres">
      <dgm:prSet presAssocID="{222C71D4-4465-438A-B006-FA2432F38B03}" presName="textNode" presStyleLbl="node1" presStyleIdx="1" presStyleCnt="4" custScaleY="13825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B244B18-2F6D-4999-8A39-CE76B12D2A9F}" type="pres">
      <dgm:prSet presAssocID="{3DC11C84-0DB2-44B9-B116-3DF7FC27E0B5}" presName="sibTrans" presStyleCnt="0"/>
      <dgm:spPr/>
    </dgm:pt>
    <dgm:pt modelId="{6A81700A-E159-4C61-BD48-68657A0CF103}" type="pres">
      <dgm:prSet presAssocID="{DA402B0B-906F-4FE5-89E3-8C9587D8B548}" presName="textNode" presStyleLbl="node1" presStyleIdx="2" presStyleCnt="4" custScaleY="133068" custLinFactX="88248" custLinFactNeighborX="100000" custLinFactNeighborY="469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5F082E9-ED20-4EC4-A7E9-D648E3816F98}" type="pres">
      <dgm:prSet presAssocID="{047C1DCB-4BDF-4316-AD25-0B0557B5C39F}" presName="sibTrans" presStyleCnt="0"/>
      <dgm:spPr/>
    </dgm:pt>
    <dgm:pt modelId="{18A8B9F8-02E7-4C7D-880B-73EC2405422A}" type="pres">
      <dgm:prSet presAssocID="{81E418A7-0B75-4FD8-B65D-D7E536F597FE}" presName="textNode" presStyleLbl="node1" presStyleIdx="3" presStyleCnt="4" custScaleY="136160" custLinFactX="-100000" custLinFactNeighborX="-131226" custLinFactNeighborY="314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C0451C7-164C-4FF9-87E4-1132E4882211}" srcId="{13D0C478-B991-4949-B735-70F052ECDF65}" destId="{D7F374E9-71AC-4159-9B14-DCE60DEEC328}" srcOrd="0" destOrd="0" parTransId="{CCEB29FF-6C9F-4FC4-8CFA-D7A22533F0EC}" sibTransId="{4456771A-FF00-470D-B06A-64265B59B004}"/>
    <dgm:cxn modelId="{7F1D8055-CD25-4CEE-98A8-96DE50B98019}" type="presOf" srcId="{DA402B0B-906F-4FE5-89E3-8C9587D8B548}" destId="{6A81700A-E159-4C61-BD48-68657A0CF103}" srcOrd="0" destOrd="0" presId="urn:microsoft.com/office/officeart/2005/8/layout/hProcess9"/>
    <dgm:cxn modelId="{F9955328-E76F-4D43-A60F-FD9D55D9F431}" srcId="{13D0C478-B991-4949-B735-70F052ECDF65}" destId="{DA402B0B-906F-4FE5-89E3-8C9587D8B548}" srcOrd="2" destOrd="0" parTransId="{02AC8EF3-D236-4B3E-873D-2EC194C80251}" sibTransId="{047C1DCB-4BDF-4316-AD25-0B0557B5C39F}"/>
    <dgm:cxn modelId="{915A216D-D385-470D-B194-3AC646F4E98B}" type="presOf" srcId="{222C71D4-4465-438A-B006-FA2432F38B03}" destId="{1D52DDD7-24FC-4EBD-ADF0-599FE0A536EA}" srcOrd="0" destOrd="0" presId="urn:microsoft.com/office/officeart/2005/8/layout/hProcess9"/>
    <dgm:cxn modelId="{FFF9192C-D312-4FD8-8BB8-6ACD349382F5}" type="presOf" srcId="{D7F374E9-71AC-4159-9B14-DCE60DEEC328}" destId="{BA96BE0A-C523-4FB2-BA41-71D299DC0BE9}" srcOrd="0" destOrd="0" presId="urn:microsoft.com/office/officeart/2005/8/layout/hProcess9"/>
    <dgm:cxn modelId="{71A192FB-A430-4713-82F4-827902E63EB6}" type="presOf" srcId="{13D0C478-B991-4949-B735-70F052ECDF65}" destId="{C7152120-0951-4BFF-939A-2EA15F6695AD}" srcOrd="0" destOrd="0" presId="urn:microsoft.com/office/officeart/2005/8/layout/hProcess9"/>
    <dgm:cxn modelId="{B7F1761E-CE70-4B82-B0B5-0315E6B55991}" type="presOf" srcId="{81E418A7-0B75-4FD8-B65D-D7E536F597FE}" destId="{18A8B9F8-02E7-4C7D-880B-73EC2405422A}" srcOrd="0" destOrd="0" presId="urn:microsoft.com/office/officeart/2005/8/layout/hProcess9"/>
    <dgm:cxn modelId="{5CA6F53E-5C61-479F-B1BA-34861965BF26}" srcId="{13D0C478-B991-4949-B735-70F052ECDF65}" destId="{222C71D4-4465-438A-B006-FA2432F38B03}" srcOrd="1" destOrd="0" parTransId="{5C3EDF75-FE29-4841-B3AA-3A43A6E6C1C6}" sibTransId="{3DC11C84-0DB2-44B9-B116-3DF7FC27E0B5}"/>
    <dgm:cxn modelId="{BA8BB58C-C3D6-4A5A-B19B-E68DCD8805C8}" srcId="{13D0C478-B991-4949-B735-70F052ECDF65}" destId="{81E418A7-0B75-4FD8-B65D-D7E536F597FE}" srcOrd="3" destOrd="0" parTransId="{B0846352-5A69-409F-8CD3-AF5EB1482561}" sibTransId="{2C93F3EA-B262-4BBD-8CDC-D523130F937A}"/>
    <dgm:cxn modelId="{B2E9DD4F-85A8-4AA0-A759-BC7D389C7BE5}" type="presParOf" srcId="{C7152120-0951-4BFF-939A-2EA15F6695AD}" destId="{845A62FA-2BFD-464A-9CA0-7DA2AB822C35}" srcOrd="0" destOrd="0" presId="urn:microsoft.com/office/officeart/2005/8/layout/hProcess9"/>
    <dgm:cxn modelId="{E5715546-AD8D-4612-8B7B-6DD1C727A5C1}" type="presParOf" srcId="{C7152120-0951-4BFF-939A-2EA15F6695AD}" destId="{67587168-7572-4ADA-947C-F2E7FE75760F}" srcOrd="1" destOrd="0" presId="urn:microsoft.com/office/officeart/2005/8/layout/hProcess9"/>
    <dgm:cxn modelId="{43DB86BF-9214-4E6E-92B1-DF6996DB6BF9}" type="presParOf" srcId="{67587168-7572-4ADA-947C-F2E7FE75760F}" destId="{BA96BE0A-C523-4FB2-BA41-71D299DC0BE9}" srcOrd="0" destOrd="0" presId="urn:microsoft.com/office/officeart/2005/8/layout/hProcess9"/>
    <dgm:cxn modelId="{0667E176-F070-49C5-B892-70B1F6E873B8}" type="presParOf" srcId="{67587168-7572-4ADA-947C-F2E7FE75760F}" destId="{AF51667D-B33A-4E86-B7FF-F4580140D6FD}" srcOrd="1" destOrd="0" presId="urn:microsoft.com/office/officeart/2005/8/layout/hProcess9"/>
    <dgm:cxn modelId="{D3E95290-D42C-4972-860F-8AA802A88A3D}" type="presParOf" srcId="{67587168-7572-4ADA-947C-F2E7FE75760F}" destId="{1D52DDD7-24FC-4EBD-ADF0-599FE0A536EA}" srcOrd="2" destOrd="0" presId="urn:microsoft.com/office/officeart/2005/8/layout/hProcess9"/>
    <dgm:cxn modelId="{B218CD33-3085-4362-A872-C2EAF6CC9A98}" type="presParOf" srcId="{67587168-7572-4ADA-947C-F2E7FE75760F}" destId="{1B244B18-2F6D-4999-8A39-CE76B12D2A9F}" srcOrd="3" destOrd="0" presId="urn:microsoft.com/office/officeart/2005/8/layout/hProcess9"/>
    <dgm:cxn modelId="{ED8433C8-0A00-4B8D-B343-98EED58FCD2A}" type="presParOf" srcId="{67587168-7572-4ADA-947C-F2E7FE75760F}" destId="{6A81700A-E159-4C61-BD48-68657A0CF103}" srcOrd="4" destOrd="0" presId="urn:microsoft.com/office/officeart/2005/8/layout/hProcess9"/>
    <dgm:cxn modelId="{F09CA05E-5470-49A0-82BE-CDA1B42A0058}" type="presParOf" srcId="{67587168-7572-4ADA-947C-F2E7FE75760F}" destId="{B5F082E9-ED20-4EC4-A7E9-D648E3816F98}" srcOrd="5" destOrd="0" presId="urn:microsoft.com/office/officeart/2005/8/layout/hProcess9"/>
    <dgm:cxn modelId="{7FD07263-591D-4181-93B7-437940213BCE}" type="presParOf" srcId="{67587168-7572-4ADA-947C-F2E7FE75760F}" destId="{18A8B9F8-02E7-4C7D-880B-73EC2405422A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16DE9A3-A934-4149-95B6-3FBE6686210B}" type="doc">
      <dgm:prSet loTypeId="urn:microsoft.com/office/officeart/2005/8/layout/cycle4" loCatId="cycle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26E26AE9-82DC-4A97-B8C0-E68538B76712}">
      <dgm:prSet phldrT="[Texto]"/>
      <dgm:spPr/>
      <dgm:t>
        <a:bodyPr/>
        <a:lstStyle/>
        <a:p>
          <a:r>
            <a:rPr lang="es-EC" b="1" u="sng" dirty="0" smtClean="0">
              <a:solidFill>
                <a:schemeClr val="tx1"/>
              </a:solidFill>
            </a:rPr>
            <a:t>Europeo</a:t>
          </a:r>
          <a:endParaRPr lang="es-EC" b="1" u="sng" dirty="0">
            <a:solidFill>
              <a:schemeClr val="tx1"/>
            </a:solidFill>
          </a:endParaRPr>
        </a:p>
      </dgm:t>
    </dgm:pt>
    <dgm:pt modelId="{C149E454-1FBF-4BD3-B61C-D6C32E1142A3}" type="parTrans" cxnId="{7D99F06D-A37E-4A6D-9E05-085A9A563DE3}">
      <dgm:prSet/>
      <dgm:spPr/>
      <dgm:t>
        <a:bodyPr/>
        <a:lstStyle/>
        <a:p>
          <a:endParaRPr lang="es-EC"/>
        </a:p>
      </dgm:t>
    </dgm:pt>
    <dgm:pt modelId="{2F14807A-83E0-42F1-84F1-69FF88A05649}" type="sibTrans" cxnId="{7D99F06D-A37E-4A6D-9E05-085A9A563DE3}">
      <dgm:prSet/>
      <dgm:spPr/>
      <dgm:t>
        <a:bodyPr/>
        <a:lstStyle/>
        <a:p>
          <a:endParaRPr lang="es-EC"/>
        </a:p>
      </dgm:t>
    </dgm:pt>
    <dgm:pt modelId="{B9C5FE16-1A4E-4CC1-B496-B79FE6B407A8}">
      <dgm:prSet phldrT="[Texto]" custT="1"/>
      <dgm:spPr>
        <a:blipFill dpi="0" rotWithShape="0">
          <a:blip xmlns:r="http://schemas.openxmlformats.org/officeDocument/2006/relationships" r:embed="rId1">
            <a:alphaModFix amt="50000"/>
          </a:blip>
          <a:srcRect/>
          <a:stretch>
            <a:fillRect/>
          </a:stretch>
        </a:blipFill>
      </dgm:spPr>
      <dgm:t>
        <a:bodyPr/>
        <a:lstStyle/>
        <a:p>
          <a:r>
            <a:rPr lang="es-EC" sz="2400" b="1" dirty="0" smtClean="0"/>
            <a:t>Francia 4533 TM</a:t>
          </a:r>
          <a:endParaRPr lang="es-EC" sz="2400" b="1" dirty="0"/>
        </a:p>
      </dgm:t>
    </dgm:pt>
    <dgm:pt modelId="{3EDD80B2-53C5-4B65-ABB4-73572D1D78AF}" type="parTrans" cxnId="{D6FFF197-9D12-4FE2-B034-9ED77499BB7F}">
      <dgm:prSet/>
      <dgm:spPr/>
      <dgm:t>
        <a:bodyPr/>
        <a:lstStyle/>
        <a:p>
          <a:endParaRPr lang="es-EC"/>
        </a:p>
      </dgm:t>
    </dgm:pt>
    <dgm:pt modelId="{33C94FEB-F458-478C-8221-71111727AB2C}" type="sibTrans" cxnId="{D6FFF197-9D12-4FE2-B034-9ED77499BB7F}">
      <dgm:prSet/>
      <dgm:spPr/>
      <dgm:t>
        <a:bodyPr/>
        <a:lstStyle/>
        <a:p>
          <a:endParaRPr lang="es-EC"/>
        </a:p>
      </dgm:t>
    </dgm:pt>
    <dgm:pt modelId="{B505DD46-C78D-4599-BB43-27D57F31D779}">
      <dgm:prSet phldrT="[Texto]"/>
      <dgm:spPr/>
      <dgm:t>
        <a:bodyPr/>
        <a:lstStyle/>
        <a:p>
          <a:r>
            <a:rPr lang="es-EC" b="1" u="sng" dirty="0" smtClean="0">
              <a:solidFill>
                <a:schemeClr val="tx1"/>
              </a:solidFill>
            </a:rPr>
            <a:t>Asiático</a:t>
          </a:r>
          <a:endParaRPr lang="es-EC" b="1" u="sng" dirty="0">
            <a:solidFill>
              <a:schemeClr val="tx1"/>
            </a:solidFill>
          </a:endParaRPr>
        </a:p>
      </dgm:t>
    </dgm:pt>
    <dgm:pt modelId="{161C5497-8614-40EC-B893-CAAAE36DDD73}" type="parTrans" cxnId="{0188C5FC-6B75-4759-B091-E748C8D43029}">
      <dgm:prSet/>
      <dgm:spPr/>
      <dgm:t>
        <a:bodyPr/>
        <a:lstStyle/>
        <a:p>
          <a:endParaRPr lang="es-EC"/>
        </a:p>
      </dgm:t>
    </dgm:pt>
    <dgm:pt modelId="{8B57D120-70D6-4F22-BA25-10E24BD69976}" type="sibTrans" cxnId="{0188C5FC-6B75-4759-B091-E748C8D43029}">
      <dgm:prSet/>
      <dgm:spPr/>
      <dgm:t>
        <a:bodyPr/>
        <a:lstStyle/>
        <a:p>
          <a:endParaRPr lang="es-EC"/>
        </a:p>
      </dgm:t>
    </dgm:pt>
    <dgm:pt modelId="{345C26E7-923D-41A9-9168-DBE2E4F2FA8A}">
      <dgm:prSet phldrT="[Texto]"/>
      <dgm:spPr>
        <a:blipFill dpi="0" rotWithShape="0">
          <a:blip xmlns:r="http://schemas.openxmlformats.org/officeDocument/2006/relationships" r:embed="rId2">
            <a:alphaModFix amt="50000"/>
          </a:blip>
          <a:srcRect/>
          <a:stretch>
            <a:fillRect/>
          </a:stretch>
        </a:blipFill>
      </dgm:spPr>
      <dgm:t>
        <a:bodyPr/>
        <a:lstStyle/>
        <a:p>
          <a:r>
            <a:rPr lang="es-EC" b="1" dirty="0" smtClean="0"/>
            <a:t>Israel 749 TM</a:t>
          </a:r>
          <a:endParaRPr lang="es-EC" b="1" dirty="0"/>
        </a:p>
      </dgm:t>
    </dgm:pt>
    <dgm:pt modelId="{F7FB8E88-F815-473A-ABED-0537BA5274F9}" type="parTrans" cxnId="{F83CDEAC-459C-4435-A7D2-74EC60489647}">
      <dgm:prSet/>
      <dgm:spPr/>
      <dgm:t>
        <a:bodyPr/>
        <a:lstStyle/>
        <a:p>
          <a:endParaRPr lang="es-EC"/>
        </a:p>
      </dgm:t>
    </dgm:pt>
    <dgm:pt modelId="{B6609EE5-4DFF-4FBB-87C1-52DDD7FC09D4}" type="sibTrans" cxnId="{F83CDEAC-459C-4435-A7D2-74EC60489647}">
      <dgm:prSet/>
      <dgm:spPr/>
      <dgm:t>
        <a:bodyPr/>
        <a:lstStyle/>
        <a:p>
          <a:endParaRPr lang="es-EC"/>
        </a:p>
      </dgm:t>
    </dgm:pt>
    <dgm:pt modelId="{55D0660A-7C14-4B75-A351-CE78D6D8357C}">
      <dgm:prSet phldrT="[Texto]"/>
      <dgm:spPr/>
      <dgm:t>
        <a:bodyPr/>
        <a:lstStyle/>
        <a:p>
          <a:r>
            <a:rPr lang="es-EC" b="1" u="sng" dirty="0" smtClean="0">
              <a:solidFill>
                <a:schemeClr val="tx1"/>
              </a:solidFill>
            </a:rPr>
            <a:t>Oceánico</a:t>
          </a:r>
          <a:endParaRPr lang="es-EC" b="1" u="sng" dirty="0">
            <a:solidFill>
              <a:schemeClr val="tx1"/>
            </a:solidFill>
          </a:endParaRPr>
        </a:p>
      </dgm:t>
    </dgm:pt>
    <dgm:pt modelId="{93ECCFCF-2542-4A3F-9C89-16769B280305}" type="parTrans" cxnId="{2197596F-A6A2-4B06-9231-0249B2F708C4}">
      <dgm:prSet/>
      <dgm:spPr/>
      <dgm:t>
        <a:bodyPr/>
        <a:lstStyle/>
        <a:p>
          <a:endParaRPr lang="es-EC"/>
        </a:p>
      </dgm:t>
    </dgm:pt>
    <dgm:pt modelId="{6CCB45D0-B174-45CA-B818-69A28BF6CC7A}" type="sibTrans" cxnId="{2197596F-A6A2-4B06-9231-0249B2F708C4}">
      <dgm:prSet/>
      <dgm:spPr/>
      <dgm:t>
        <a:bodyPr/>
        <a:lstStyle/>
        <a:p>
          <a:endParaRPr lang="es-EC"/>
        </a:p>
      </dgm:t>
    </dgm:pt>
    <dgm:pt modelId="{3C7B1CC1-DC81-48C0-8D4C-6D9633143A38}">
      <dgm:prSet phldrT="[Texto]" custT="1"/>
      <dgm:spPr>
        <a:blipFill dpi="0" rotWithShape="0">
          <a:blip xmlns:r="http://schemas.openxmlformats.org/officeDocument/2006/relationships" r:embed="rId3">
            <a:alphaModFix amt="50000"/>
          </a:blip>
          <a:srcRect/>
          <a:stretch>
            <a:fillRect/>
          </a:stretch>
        </a:blipFill>
      </dgm:spPr>
      <dgm:t>
        <a:bodyPr/>
        <a:lstStyle/>
        <a:p>
          <a:r>
            <a:rPr lang="es-EC" sz="2000" dirty="0" smtClean="0"/>
            <a:t>         </a:t>
          </a:r>
          <a:endParaRPr lang="es-EC" sz="2000" dirty="0"/>
        </a:p>
      </dgm:t>
    </dgm:pt>
    <dgm:pt modelId="{5B1FAB8F-73BE-4560-BB56-A221BAC6FBD0}" type="parTrans" cxnId="{981C3FD3-841C-42A3-983F-FDBDE5747AC3}">
      <dgm:prSet/>
      <dgm:spPr/>
      <dgm:t>
        <a:bodyPr/>
        <a:lstStyle/>
        <a:p>
          <a:endParaRPr lang="es-EC"/>
        </a:p>
      </dgm:t>
    </dgm:pt>
    <dgm:pt modelId="{BAEAEAE6-FBA5-4130-9391-74A71C159DD8}" type="sibTrans" cxnId="{981C3FD3-841C-42A3-983F-FDBDE5747AC3}">
      <dgm:prSet/>
      <dgm:spPr/>
      <dgm:t>
        <a:bodyPr/>
        <a:lstStyle/>
        <a:p>
          <a:endParaRPr lang="es-EC"/>
        </a:p>
      </dgm:t>
    </dgm:pt>
    <dgm:pt modelId="{BCEED813-C870-4CD3-8C98-D352CDB7545C}">
      <dgm:prSet phldrT="[Texto]"/>
      <dgm:spPr/>
      <dgm:t>
        <a:bodyPr/>
        <a:lstStyle/>
        <a:p>
          <a:r>
            <a:rPr lang="es-EC" b="1" u="sng" dirty="0" smtClean="0">
              <a:solidFill>
                <a:schemeClr val="tx1"/>
              </a:solidFill>
            </a:rPr>
            <a:t>Africano</a:t>
          </a:r>
          <a:endParaRPr lang="es-EC" b="1" u="sng" dirty="0">
            <a:solidFill>
              <a:schemeClr val="tx1"/>
            </a:solidFill>
          </a:endParaRPr>
        </a:p>
      </dgm:t>
    </dgm:pt>
    <dgm:pt modelId="{E3686EE8-3D32-4FFB-A7CC-1607169D2732}" type="parTrans" cxnId="{DA7A2599-7DF9-4B21-8BB8-B9EFCC757614}">
      <dgm:prSet/>
      <dgm:spPr/>
      <dgm:t>
        <a:bodyPr/>
        <a:lstStyle/>
        <a:p>
          <a:endParaRPr lang="es-EC"/>
        </a:p>
      </dgm:t>
    </dgm:pt>
    <dgm:pt modelId="{3959B672-93D4-47ED-BD48-DB093D36F786}" type="sibTrans" cxnId="{DA7A2599-7DF9-4B21-8BB8-B9EFCC757614}">
      <dgm:prSet/>
      <dgm:spPr/>
      <dgm:t>
        <a:bodyPr/>
        <a:lstStyle/>
        <a:p>
          <a:endParaRPr lang="es-EC"/>
        </a:p>
      </dgm:t>
    </dgm:pt>
    <dgm:pt modelId="{D4228588-D9AB-4442-A720-3710FBEB0F63}">
      <dgm:prSet phldrT="[Texto]" custT="1"/>
      <dgm:spPr>
        <a:blipFill dpi="0" rotWithShape="0">
          <a:blip xmlns:r="http://schemas.openxmlformats.org/officeDocument/2006/relationships" r:embed="rId4">
            <a:alphaModFix amt="50000"/>
          </a:blip>
          <a:srcRect/>
          <a:stretch>
            <a:fillRect/>
          </a:stretch>
        </a:blipFill>
      </dgm:spPr>
      <dgm:t>
        <a:bodyPr/>
        <a:lstStyle/>
        <a:p>
          <a:r>
            <a:rPr lang="es-EC" sz="3200" b="1" dirty="0" smtClean="0"/>
            <a:t>Sudáfrica 122 TM</a:t>
          </a:r>
          <a:endParaRPr lang="es-EC" sz="3200" b="1" dirty="0"/>
        </a:p>
      </dgm:t>
    </dgm:pt>
    <dgm:pt modelId="{320D9B27-D147-409C-877F-FD8F6DB0CF36}" type="parTrans" cxnId="{B91EAF55-21B1-4A44-9DC2-A6E5E70B1FC3}">
      <dgm:prSet/>
      <dgm:spPr/>
      <dgm:t>
        <a:bodyPr/>
        <a:lstStyle/>
        <a:p>
          <a:endParaRPr lang="es-EC"/>
        </a:p>
      </dgm:t>
    </dgm:pt>
    <dgm:pt modelId="{DE7151A2-7098-4336-BE92-4EF1425156B5}" type="sibTrans" cxnId="{B91EAF55-21B1-4A44-9DC2-A6E5E70B1FC3}">
      <dgm:prSet/>
      <dgm:spPr/>
      <dgm:t>
        <a:bodyPr/>
        <a:lstStyle/>
        <a:p>
          <a:endParaRPr lang="es-EC"/>
        </a:p>
      </dgm:t>
    </dgm:pt>
    <dgm:pt modelId="{A07CC735-91BC-4DB7-AB5D-CCEC1CB4412F}">
      <dgm:prSet phldrT="[Texto]" custT="1"/>
      <dgm:spPr/>
      <dgm:t>
        <a:bodyPr/>
        <a:lstStyle/>
        <a:p>
          <a:r>
            <a:rPr lang="es-EC" sz="2400" b="1" dirty="0" smtClean="0"/>
            <a:t>Países bajos 3485 TM</a:t>
          </a:r>
          <a:endParaRPr lang="es-EC" sz="2400" b="1" dirty="0"/>
        </a:p>
      </dgm:t>
    </dgm:pt>
    <dgm:pt modelId="{D46F7AF0-F72E-4202-BCBC-F383FE3FFC69}" type="parTrans" cxnId="{5BB8ACB4-4F50-424E-91F1-823D430C8407}">
      <dgm:prSet/>
      <dgm:spPr/>
      <dgm:t>
        <a:bodyPr/>
        <a:lstStyle/>
        <a:p>
          <a:endParaRPr lang="es-EC"/>
        </a:p>
      </dgm:t>
    </dgm:pt>
    <dgm:pt modelId="{3E554509-20A4-4FF4-A160-856710C6FA2B}" type="sibTrans" cxnId="{5BB8ACB4-4F50-424E-91F1-823D430C8407}">
      <dgm:prSet/>
      <dgm:spPr/>
      <dgm:t>
        <a:bodyPr/>
        <a:lstStyle/>
        <a:p>
          <a:endParaRPr lang="es-EC"/>
        </a:p>
      </dgm:t>
    </dgm:pt>
    <dgm:pt modelId="{6A19D3E4-99B4-46DD-8759-A76B5D37D7AB}">
      <dgm:prSet phldrT="[Texto]" custT="1"/>
      <dgm:spPr/>
      <dgm:t>
        <a:bodyPr/>
        <a:lstStyle/>
        <a:p>
          <a:r>
            <a:rPr lang="es-EC" sz="2400" b="1" dirty="0" smtClean="0"/>
            <a:t>Alemania 3022 TM</a:t>
          </a:r>
          <a:endParaRPr lang="es-EC" sz="2400" b="1" dirty="0"/>
        </a:p>
      </dgm:t>
    </dgm:pt>
    <dgm:pt modelId="{5B4B60F8-DF13-48CF-90F9-D36B78575A3F}" type="parTrans" cxnId="{C0EFBD6F-071C-4016-AE04-8687B05AFB3F}">
      <dgm:prSet/>
      <dgm:spPr/>
      <dgm:t>
        <a:bodyPr/>
        <a:lstStyle/>
        <a:p>
          <a:endParaRPr lang="es-EC"/>
        </a:p>
      </dgm:t>
    </dgm:pt>
    <dgm:pt modelId="{C3B041A0-E6C7-489D-8040-254B198EAEEC}" type="sibTrans" cxnId="{C0EFBD6F-071C-4016-AE04-8687B05AFB3F}">
      <dgm:prSet/>
      <dgm:spPr/>
      <dgm:t>
        <a:bodyPr/>
        <a:lstStyle/>
        <a:p>
          <a:endParaRPr lang="es-EC"/>
        </a:p>
      </dgm:t>
    </dgm:pt>
    <dgm:pt modelId="{ADEB7184-B086-4DA0-877D-4CB44A84166A}">
      <dgm:prSet phldrT="[Texto]"/>
      <dgm:spPr/>
      <dgm:t>
        <a:bodyPr/>
        <a:lstStyle/>
        <a:p>
          <a:r>
            <a:rPr lang="es-EC" b="1" dirty="0" smtClean="0"/>
            <a:t>Kuwait 396 TM</a:t>
          </a:r>
          <a:endParaRPr lang="es-EC" b="1" dirty="0"/>
        </a:p>
      </dgm:t>
    </dgm:pt>
    <dgm:pt modelId="{EA5E3838-3F87-4224-8523-9D2909795D43}" type="parTrans" cxnId="{BEB4F389-DBD3-434F-B608-F5209C301D0E}">
      <dgm:prSet/>
      <dgm:spPr/>
      <dgm:t>
        <a:bodyPr/>
        <a:lstStyle/>
        <a:p>
          <a:endParaRPr lang="es-EC"/>
        </a:p>
      </dgm:t>
    </dgm:pt>
    <dgm:pt modelId="{A0DF209B-C8D4-4357-AB9D-6CE9B78E43B3}" type="sibTrans" cxnId="{BEB4F389-DBD3-434F-B608-F5209C301D0E}">
      <dgm:prSet/>
      <dgm:spPr/>
      <dgm:t>
        <a:bodyPr/>
        <a:lstStyle/>
        <a:p>
          <a:endParaRPr lang="es-EC"/>
        </a:p>
      </dgm:t>
    </dgm:pt>
    <dgm:pt modelId="{69A9788E-68F4-4EA6-AAA3-C1709FC818C8}">
      <dgm:prSet phldrT="[Texto]"/>
      <dgm:spPr/>
      <dgm:t>
        <a:bodyPr/>
        <a:lstStyle/>
        <a:p>
          <a:r>
            <a:rPr lang="es-EC" b="1" dirty="0" smtClean="0"/>
            <a:t>Japón 360 TM</a:t>
          </a:r>
          <a:endParaRPr lang="es-EC" b="1" dirty="0"/>
        </a:p>
      </dgm:t>
    </dgm:pt>
    <dgm:pt modelId="{22A85CF8-1B60-456A-86C2-5DF8D21FCBED}" type="parTrans" cxnId="{2799EE85-0FD8-4D3A-9C5E-4DB281074F64}">
      <dgm:prSet/>
      <dgm:spPr/>
      <dgm:t>
        <a:bodyPr/>
        <a:lstStyle/>
        <a:p>
          <a:endParaRPr lang="es-EC"/>
        </a:p>
      </dgm:t>
    </dgm:pt>
    <dgm:pt modelId="{CD207020-D661-41C3-9378-82FDAC62DB56}" type="sibTrans" cxnId="{2799EE85-0FD8-4D3A-9C5E-4DB281074F64}">
      <dgm:prSet/>
      <dgm:spPr/>
      <dgm:t>
        <a:bodyPr/>
        <a:lstStyle/>
        <a:p>
          <a:endParaRPr lang="es-EC"/>
        </a:p>
      </dgm:t>
    </dgm:pt>
    <dgm:pt modelId="{10D37ED0-E066-4898-98FB-8B0DB0AECF63}">
      <dgm:prSet phldrT="[Texto]" custT="1"/>
      <dgm:spPr/>
      <dgm:t>
        <a:bodyPr/>
        <a:lstStyle/>
        <a:p>
          <a:endParaRPr lang="es-EC" sz="2000" dirty="0"/>
        </a:p>
      </dgm:t>
    </dgm:pt>
    <dgm:pt modelId="{A3143F2E-FF05-4A23-A396-E69504B8A48B}" type="parTrans" cxnId="{EE893403-A339-4F67-B326-580BA7023DC0}">
      <dgm:prSet/>
      <dgm:spPr/>
      <dgm:t>
        <a:bodyPr/>
        <a:lstStyle/>
        <a:p>
          <a:endParaRPr lang="es-EC"/>
        </a:p>
      </dgm:t>
    </dgm:pt>
    <dgm:pt modelId="{A234DCEC-17DA-4225-A123-659E4B1008B0}" type="sibTrans" cxnId="{EE893403-A339-4F67-B326-580BA7023DC0}">
      <dgm:prSet/>
      <dgm:spPr/>
      <dgm:t>
        <a:bodyPr/>
        <a:lstStyle/>
        <a:p>
          <a:endParaRPr lang="es-EC"/>
        </a:p>
      </dgm:t>
    </dgm:pt>
    <dgm:pt modelId="{86E97A84-22DA-48AC-B351-FCCE4D53B348}">
      <dgm:prSet custT="1"/>
      <dgm:spPr/>
      <dgm:t>
        <a:bodyPr/>
        <a:lstStyle/>
        <a:p>
          <a:r>
            <a:rPr lang="es-EC" sz="2800" b="1" dirty="0" smtClean="0"/>
            <a:t>Australia 3086 TM</a:t>
          </a:r>
          <a:endParaRPr lang="es-EC" sz="2800" b="1" dirty="0"/>
        </a:p>
      </dgm:t>
    </dgm:pt>
    <dgm:pt modelId="{9774B7D5-466D-41F4-AA59-62C940D9418B}" type="parTrans" cxnId="{123EC11E-A3E4-46BA-B3AC-AC9A1BDCFF34}">
      <dgm:prSet/>
      <dgm:spPr/>
      <dgm:t>
        <a:bodyPr/>
        <a:lstStyle/>
        <a:p>
          <a:endParaRPr lang="es-EC"/>
        </a:p>
      </dgm:t>
    </dgm:pt>
    <dgm:pt modelId="{AE4EB906-9728-4043-BAC6-BDF26731F51A}" type="sibTrans" cxnId="{123EC11E-A3E4-46BA-B3AC-AC9A1BDCFF34}">
      <dgm:prSet/>
      <dgm:spPr/>
      <dgm:t>
        <a:bodyPr/>
        <a:lstStyle/>
        <a:p>
          <a:endParaRPr lang="es-EC"/>
        </a:p>
      </dgm:t>
    </dgm:pt>
    <dgm:pt modelId="{54776A90-5E4D-4A05-8C84-8BABD7436E4A}" type="pres">
      <dgm:prSet presAssocID="{616DE9A3-A934-4149-95B6-3FBE6686210B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7323DD2-63E3-4DBD-BCB9-FC04350FA4FC}" type="pres">
      <dgm:prSet presAssocID="{616DE9A3-A934-4149-95B6-3FBE6686210B}" presName="children" presStyleCnt="0"/>
      <dgm:spPr/>
    </dgm:pt>
    <dgm:pt modelId="{5DF9FE89-EAC7-4DC7-A12B-1B3DC8BC6461}" type="pres">
      <dgm:prSet presAssocID="{616DE9A3-A934-4149-95B6-3FBE6686210B}" presName="child1group" presStyleCnt="0"/>
      <dgm:spPr/>
    </dgm:pt>
    <dgm:pt modelId="{6793DA0A-A116-4403-B183-470266E202A1}" type="pres">
      <dgm:prSet presAssocID="{616DE9A3-A934-4149-95B6-3FBE6686210B}" presName="child1" presStyleLbl="bgAcc1" presStyleIdx="0" presStyleCnt="4" custScaleX="178023" custScaleY="155391" custLinFactNeighborX="-32326" custLinFactNeighborY="6924"/>
      <dgm:spPr/>
      <dgm:t>
        <a:bodyPr/>
        <a:lstStyle/>
        <a:p>
          <a:endParaRPr lang="es-EC"/>
        </a:p>
      </dgm:t>
    </dgm:pt>
    <dgm:pt modelId="{C0034652-AE09-4976-93F6-701FB97B0312}" type="pres">
      <dgm:prSet presAssocID="{616DE9A3-A934-4149-95B6-3FBE6686210B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E88E746-0EE0-4541-8424-1C3A3DFC69E6}" type="pres">
      <dgm:prSet presAssocID="{616DE9A3-A934-4149-95B6-3FBE6686210B}" presName="child2group" presStyleCnt="0"/>
      <dgm:spPr/>
    </dgm:pt>
    <dgm:pt modelId="{8C1BF0E5-37C5-4765-A294-FFAE29B08013}" type="pres">
      <dgm:prSet presAssocID="{616DE9A3-A934-4149-95B6-3FBE6686210B}" presName="child2" presStyleLbl="bgAcc1" presStyleIdx="1" presStyleCnt="4" custScaleX="176319" custScaleY="145999" custLinFactNeighborX="13417" custLinFactNeighborY="7014"/>
      <dgm:spPr/>
      <dgm:t>
        <a:bodyPr/>
        <a:lstStyle/>
        <a:p>
          <a:endParaRPr lang="es-EC"/>
        </a:p>
      </dgm:t>
    </dgm:pt>
    <dgm:pt modelId="{84921E69-5EBC-41BB-A388-8F5BC5C984DB}" type="pres">
      <dgm:prSet presAssocID="{616DE9A3-A934-4149-95B6-3FBE6686210B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49E04C0-EDFE-4A17-AAFD-F1458273EBD0}" type="pres">
      <dgm:prSet presAssocID="{616DE9A3-A934-4149-95B6-3FBE6686210B}" presName="child3group" presStyleCnt="0"/>
      <dgm:spPr/>
    </dgm:pt>
    <dgm:pt modelId="{D7E8BC12-0539-4929-8B3E-C8211DF21B8F}" type="pres">
      <dgm:prSet presAssocID="{616DE9A3-A934-4149-95B6-3FBE6686210B}" presName="child3" presStyleLbl="bgAcc1" presStyleIdx="2" presStyleCnt="4" custScaleX="177004" custScaleY="142311" custLinFactNeighborX="13074" custLinFactNeighborY="-31944"/>
      <dgm:spPr/>
      <dgm:t>
        <a:bodyPr/>
        <a:lstStyle/>
        <a:p>
          <a:endParaRPr lang="es-EC"/>
        </a:p>
      </dgm:t>
    </dgm:pt>
    <dgm:pt modelId="{37487195-04FE-4BA5-8B0A-8518E5E93439}" type="pres">
      <dgm:prSet presAssocID="{616DE9A3-A934-4149-95B6-3FBE6686210B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011F4A2-C92A-4773-9A59-1BBF28D7B09B}" type="pres">
      <dgm:prSet presAssocID="{616DE9A3-A934-4149-95B6-3FBE6686210B}" presName="child4group" presStyleCnt="0"/>
      <dgm:spPr/>
    </dgm:pt>
    <dgm:pt modelId="{0F1E0159-744C-40B8-BE96-74C40CE09C1B}" type="pres">
      <dgm:prSet presAssocID="{616DE9A3-A934-4149-95B6-3FBE6686210B}" presName="child4" presStyleLbl="bgAcc1" presStyleIdx="3" presStyleCnt="4" custScaleX="177185" custScaleY="147709" custLinFactNeighborX="-31457" custLinFactNeighborY="-31481"/>
      <dgm:spPr/>
      <dgm:t>
        <a:bodyPr/>
        <a:lstStyle/>
        <a:p>
          <a:endParaRPr lang="es-EC"/>
        </a:p>
      </dgm:t>
    </dgm:pt>
    <dgm:pt modelId="{36AD2D1B-9CA8-4B6F-B3F9-B99A226461BB}" type="pres">
      <dgm:prSet presAssocID="{616DE9A3-A934-4149-95B6-3FBE6686210B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6BEA381-BAA6-42D8-9C99-125171E8511C}" type="pres">
      <dgm:prSet presAssocID="{616DE9A3-A934-4149-95B6-3FBE6686210B}" presName="childPlaceholder" presStyleCnt="0"/>
      <dgm:spPr/>
    </dgm:pt>
    <dgm:pt modelId="{D92F79BC-2921-4179-8518-33DF35A40BEB}" type="pres">
      <dgm:prSet presAssocID="{616DE9A3-A934-4149-95B6-3FBE6686210B}" presName="circle" presStyleCnt="0"/>
      <dgm:spPr/>
    </dgm:pt>
    <dgm:pt modelId="{4AB22860-EABE-4200-B359-7911E9635593}" type="pres">
      <dgm:prSet presAssocID="{616DE9A3-A934-4149-95B6-3FBE6686210B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193B2E0-9EE1-463A-8FA6-F3D6A0E656F3}" type="pres">
      <dgm:prSet presAssocID="{616DE9A3-A934-4149-95B6-3FBE6686210B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9C6B5B2-6947-48DB-9391-7C35C54C5E56}" type="pres">
      <dgm:prSet presAssocID="{616DE9A3-A934-4149-95B6-3FBE6686210B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85B3D8E-978A-4327-83EB-A44227D2ABC0}" type="pres">
      <dgm:prSet presAssocID="{616DE9A3-A934-4149-95B6-3FBE6686210B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5D25D28-1600-4286-8585-36079E308357}" type="pres">
      <dgm:prSet presAssocID="{616DE9A3-A934-4149-95B6-3FBE6686210B}" presName="quadrantPlaceholder" presStyleCnt="0"/>
      <dgm:spPr/>
    </dgm:pt>
    <dgm:pt modelId="{6B8044F5-FFB8-47CA-A63A-1254369C42E7}" type="pres">
      <dgm:prSet presAssocID="{616DE9A3-A934-4149-95B6-3FBE6686210B}" presName="center1" presStyleLbl="fgShp" presStyleIdx="0" presStyleCnt="2"/>
      <dgm:spPr/>
    </dgm:pt>
    <dgm:pt modelId="{B1F72ABB-F605-4DBC-9810-5A8483488A74}" type="pres">
      <dgm:prSet presAssocID="{616DE9A3-A934-4149-95B6-3FBE6686210B}" presName="center2" presStyleLbl="fgShp" presStyleIdx="1" presStyleCnt="2"/>
      <dgm:spPr/>
    </dgm:pt>
  </dgm:ptLst>
  <dgm:cxnLst>
    <dgm:cxn modelId="{83C7C036-7CCA-4747-99A1-57CD058A6B8C}" type="presOf" srcId="{86E97A84-22DA-48AC-B351-FCCE4D53B348}" destId="{D7E8BC12-0539-4929-8B3E-C8211DF21B8F}" srcOrd="0" destOrd="1" presId="urn:microsoft.com/office/officeart/2005/8/layout/cycle4"/>
    <dgm:cxn modelId="{BEB4F389-DBD3-434F-B608-F5209C301D0E}" srcId="{B505DD46-C78D-4599-BB43-27D57F31D779}" destId="{ADEB7184-B086-4DA0-877D-4CB44A84166A}" srcOrd="1" destOrd="0" parTransId="{EA5E3838-3F87-4224-8523-9D2909795D43}" sibTransId="{A0DF209B-C8D4-4357-AB9D-6CE9B78E43B3}"/>
    <dgm:cxn modelId="{A7DF9767-3BD2-4B56-8D00-A52DCB7E9A71}" type="presOf" srcId="{345C26E7-923D-41A9-9168-DBE2E4F2FA8A}" destId="{84921E69-5EBC-41BB-A388-8F5BC5C984DB}" srcOrd="1" destOrd="0" presId="urn:microsoft.com/office/officeart/2005/8/layout/cycle4"/>
    <dgm:cxn modelId="{7D99F06D-A37E-4A6D-9E05-085A9A563DE3}" srcId="{616DE9A3-A934-4149-95B6-3FBE6686210B}" destId="{26E26AE9-82DC-4A97-B8C0-E68538B76712}" srcOrd="0" destOrd="0" parTransId="{C149E454-1FBF-4BD3-B61C-D6C32E1142A3}" sibTransId="{2F14807A-83E0-42F1-84F1-69FF88A05649}"/>
    <dgm:cxn modelId="{CF35C650-5309-4CFC-ACC1-D211C39A0F38}" type="presOf" srcId="{69A9788E-68F4-4EA6-AAA3-C1709FC818C8}" destId="{84921E69-5EBC-41BB-A388-8F5BC5C984DB}" srcOrd="1" destOrd="2" presId="urn:microsoft.com/office/officeart/2005/8/layout/cycle4"/>
    <dgm:cxn modelId="{BFE92F9B-52D9-4708-9961-C6EFD6D33EDD}" type="presOf" srcId="{A07CC735-91BC-4DB7-AB5D-CCEC1CB4412F}" destId="{6793DA0A-A116-4403-B183-470266E202A1}" srcOrd="0" destOrd="1" presId="urn:microsoft.com/office/officeart/2005/8/layout/cycle4"/>
    <dgm:cxn modelId="{2799EE85-0FD8-4D3A-9C5E-4DB281074F64}" srcId="{B505DD46-C78D-4599-BB43-27D57F31D779}" destId="{69A9788E-68F4-4EA6-AAA3-C1709FC818C8}" srcOrd="2" destOrd="0" parTransId="{22A85CF8-1B60-456A-86C2-5DF8D21FCBED}" sibTransId="{CD207020-D661-41C3-9378-82FDAC62DB56}"/>
    <dgm:cxn modelId="{CFB77D7A-4660-4C99-A753-059C7E1DF11A}" type="presOf" srcId="{B9C5FE16-1A4E-4CC1-B496-B79FE6B407A8}" destId="{C0034652-AE09-4976-93F6-701FB97B0312}" srcOrd="1" destOrd="0" presId="urn:microsoft.com/office/officeart/2005/8/layout/cycle4"/>
    <dgm:cxn modelId="{2CD69D68-801E-4E8C-ABC2-4ABF4C1B8E99}" type="presOf" srcId="{BCEED813-C870-4CD3-8C98-D352CDB7545C}" destId="{F85B3D8E-978A-4327-83EB-A44227D2ABC0}" srcOrd="0" destOrd="0" presId="urn:microsoft.com/office/officeart/2005/8/layout/cycle4"/>
    <dgm:cxn modelId="{D6FFF197-9D12-4FE2-B034-9ED77499BB7F}" srcId="{26E26AE9-82DC-4A97-B8C0-E68538B76712}" destId="{B9C5FE16-1A4E-4CC1-B496-B79FE6B407A8}" srcOrd="0" destOrd="0" parTransId="{3EDD80B2-53C5-4B65-ABB4-73572D1D78AF}" sibTransId="{33C94FEB-F458-478C-8221-71111727AB2C}"/>
    <dgm:cxn modelId="{D68A75C1-C961-4C29-ABB9-5D7499C9AC04}" type="presOf" srcId="{86E97A84-22DA-48AC-B351-FCCE4D53B348}" destId="{37487195-04FE-4BA5-8B0A-8518E5E93439}" srcOrd="1" destOrd="1" presId="urn:microsoft.com/office/officeart/2005/8/layout/cycle4"/>
    <dgm:cxn modelId="{5796BB15-845C-4344-8A12-907335913988}" type="presOf" srcId="{6A19D3E4-99B4-46DD-8759-A76B5D37D7AB}" destId="{C0034652-AE09-4976-93F6-701FB97B0312}" srcOrd="1" destOrd="2" presId="urn:microsoft.com/office/officeart/2005/8/layout/cycle4"/>
    <dgm:cxn modelId="{5BB8ACB4-4F50-424E-91F1-823D430C8407}" srcId="{26E26AE9-82DC-4A97-B8C0-E68538B76712}" destId="{A07CC735-91BC-4DB7-AB5D-CCEC1CB4412F}" srcOrd="1" destOrd="0" parTransId="{D46F7AF0-F72E-4202-BCBC-F383FE3FFC69}" sibTransId="{3E554509-20A4-4FF4-A160-856710C6FA2B}"/>
    <dgm:cxn modelId="{EE758BC3-85D8-4B58-9EAF-899943C3C16B}" type="presOf" srcId="{616DE9A3-A934-4149-95B6-3FBE6686210B}" destId="{54776A90-5E4D-4A05-8C84-8BABD7436E4A}" srcOrd="0" destOrd="0" presId="urn:microsoft.com/office/officeart/2005/8/layout/cycle4"/>
    <dgm:cxn modelId="{FC0F9F16-62FD-4791-BD8D-070F6404B065}" type="presOf" srcId="{ADEB7184-B086-4DA0-877D-4CB44A84166A}" destId="{8C1BF0E5-37C5-4765-A294-FFAE29B08013}" srcOrd="0" destOrd="1" presId="urn:microsoft.com/office/officeart/2005/8/layout/cycle4"/>
    <dgm:cxn modelId="{EE893403-A339-4F67-B326-580BA7023DC0}" srcId="{55D0660A-7C14-4B75-A351-CE78D6D8357C}" destId="{10D37ED0-E066-4898-98FB-8B0DB0AECF63}" srcOrd="2" destOrd="0" parTransId="{A3143F2E-FF05-4A23-A396-E69504B8A48B}" sibTransId="{A234DCEC-17DA-4225-A123-659E4B1008B0}"/>
    <dgm:cxn modelId="{582B93FD-E9F3-433D-82EF-D796AB357AA3}" type="presOf" srcId="{ADEB7184-B086-4DA0-877D-4CB44A84166A}" destId="{84921E69-5EBC-41BB-A388-8F5BC5C984DB}" srcOrd="1" destOrd="1" presId="urn:microsoft.com/office/officeart/2005/8/layout/cycle4"/>
    <dgm:cxn modelId="{B91EAF55-21B1-4A44-9DC2-A6E5E70B1FC3}" srcId="{BCEED813-C870-4CD3-8C98-D352CDB7545C}" destId="{D4228588-D9AB-4442-A720-3710FBEB0F63}" srcOrd="0" destOrd="0" parTransId="{320D9B27-D147-409C-877F-FD8F6DB0CF36}" sibTransId="{DE7151A2-7098-4336-BE92-4EF1425156B5}"/>
    <dgm:cxn modelId="{26FD47EE-9DB2-44F5-B60B-BCBB1EA43243}" type="presOf" srcId="{B505DD46-C78D-4599-BB43-27D57F31D779}" destId="{7193B2E0-9EE1-463A-8FA6-F3D6A0E656F3}" srcOrd="0" destOrd="0" presId="urn:microsoft.com/office/officeart/2005/8/layout/cycle4"/>
    <dgm:cxn modelId="{ECA909EF-A268-4F76-8757-BE3FA5D2ABE6}" type="presOf" srcId="{69A9788E-68F4-4EA6-AAA3-C1709FC818C8}" destId="{8C1BF0E5-37C5-4765-A294-FFAE29B08013}" srcOrd="0" destOrd="2" presId="urn:microsoft.com/office/officeart/2005/8/layout/cycle4"/>
    <dgm:cxn modelId="{76B43477-F24E-4709-B8A7-31176BB504E3}" type="presOf" srcId="{10D37ED0-E066-4898-98FB-8B0DB0AECF63}" destId="{D7E8BC12-0539-4929-8B3E-C8211DF21B8F}" srcOrd="0" destOrd="2" presId="urn:microsoft.com/office/officeart/2005/8/layout/cycle4"/>
    <dgm:cxn modelId="{A285DAFA-7BE6-4165-8112-A66BAEEED196}" type="presOf" srcId="{345C26E7-923D-41A9-9168-DBE2E4F2FA8A}" destId="{8C1BF0E5-37C5-4765-A294-FFAE29B08013}" srcOrd="0" destOrd="0" presId="urn:microsoft.com/office/officeart/2005/8/layout/cycle4"/>
    <dgm:cxn modelId="{AE3DE5D5-4F5C-4F55-A804-B49DE9EC9488}" type="presOf" srcId="{6A19D3E4-99B4-46DD-8759-A76B5D37D7AB}" destId="{6793DA0A-A116-4403-B183-470266E202A1}" srcOrd="0" destOrd="2" presId="urn:microsoft.com/office/officeart/2005/8/layout/cycle4"/>
    <dgm:cxn modelId="{DA7A2599-7DF9-4B21-8BB8-B9EFCC757614}" srcId="{616DE9A3-A934-4149-95B6-3FBE6686210B}" destId="{BCEED813-C870-4CD3-8C98-D352CDB7545C}" srcOrd="3" destOrd="0" parTransId="{E3686EE8-3D32-4FFB-A7CC-1607169D2732}" sibTransId="{3959B672-93D4-47ED-BD48-DB093D36F786}"/>
    <dgm:cxn modelId="{47FCF769-CEBA-4A00-B75F-3769CC04CC97}" type="presOf" srcId="{55D0660A-7C14-4B75-A351-CE78D6D8357C}" destId="{89C6B5B2-6947-48DB-9391-7C35C54C5E56}" srcOrd="0" destOrd="0" presId="urn:microsoft.com/office/officeart/2005/8/layout/cycle4"/>
    <dgm:cxn modelId="{7BF60020-751D-420A-B440-D3B6DFE1CCBB}" type="presOf" srcId="{3C7B1CC1-DC81-48C0-8D4C-6D9633143A38}" destId="{D7E8BC12-0539-4929-8B3E-C8211DF21B8F}" srcOrd="0" destOrd="0" presId="urn:microsoft.com/office/officeart/2005/8/layout/cycle4"/>
    <dgm:cxn modelId="{92AF447E-71A9-41C8-8377-72CE75E7C8A5}" type="presOf" srcId="{10D37ED0-E066-4898-98FB-8B0DB0AECF63}" destId="{37487195-04FE-4BA5-8B0A-8518E5E93439}" srcOrd="1" destOrd="2" presId="urn:microsoft.com/office/officeart/2005/8/layout/cycle4"/>
    <dgm:cxn modelId="{BC978BD0-3169-4D89-9494-ADA82A9CC8A6}" type="presOf" srcId="{26E26AE9-82DC-4A97-B8C0-E68538B76712}" destId="{4AB22860-EABE-4200-B359-7911E9635593}" srcOrd="0" destOrd="0" presId="urn:microsoft.com/office/officeart/2005/8/layout/cycle4"/>
    <dgm:cxn modelId="{70944677-9559-4465-AC90-ECF8AE7DA2BC}" type="presOf" srcId="{A07CC735-91BC-4DB7-AB5D-CCEC1CB4412F}" destId="{C0034652-AE09-4976-93F6-701FB97B0312}" srcOrd="1" destOrd="1" presId="urn:microsoft.com/office/officeart/2005/8/layout/cycle4"/>
    <dgm:cxn modelId="{F83CDEAC-459C-4435-A7D2-74EC60489647}" srcId="{B505DD46-C78D-4599-BB43-27D57F31D779}" destId="{345C26E7-923D-41A9-9168-DBE2E4F2FA8A}" srcOrd="0" destOrd="0" parTransId="{F7FB8E88-F815-473A-ABED-0537BA5274F9}" sibTransId="{B6609EE5-4DFF-4FBB-87C1-52DDD7FC09D4}"/>
    <dgm:cxn modelId="{845E60CB-04E1-4B2E-B3BD-FA50BB71A74C}" type="presOf" srcId="{3C7B1CC1-DC81-48C0-8D4C-6D9633143A38}" destId="{37487195-04FE-4BA5-8B0A-8518E5E93439}" srcOrd="1" destOrd="0" presId="urn:microsoft.com/office/officeart/2005/8/layout/cycle4"/>
    <dgm:cxn modelId="{981C3FD3-841C-42A3-983F-FDBDE5747AC3}" srcId="{55D0660A-7C14-4B75-A351-CE78D6D8357C}" destId="{3C7B1CC1-DC81-48C0-8D4C-6D9633143A38}" srcOrd="0" destOrd="0" parTransId="{5B1FAB8F-73BE-4560-BB56-A221BAC6FBD0}" sibTransId="{BAEAEAE6-FBA5-4130-9391-74A71C159DD8}"/>
    <dgm:cxn modelId="{0188C5FC-6B75-4759-B091-E748C8D43029}" srcId="{616DE9A3-A934-4149-95B6-3FBE6686210B}" destId="{B505DD46-C78D-4599-BB43-27D57F31D779}" srcOrd="1" destOrd="0" parTransId="{161C5497-8614-40EC-B893-CAAAE36DDD73}" sibTransId="{8B57D120-70D6-4F22-BA25-10E24BD69976}"/>
    <dgm:cxn modelId="{E6D9E639-0F4A-42BD-A439-EBC28735EDF0}" type="presOf" srcId="{B9C5FE16-1A4E-4CC1-B496-B79FE6B407A8}" destId="{6793DA0A-A116-4403-B183-470266E202A1}" srcOrd="0" destOrd="0" presId="urn:microsoft.com/office/officeart/2005/8/layout/cycle4"/>
    <dgm:cxn modelId="{1C77036A-AEDA-4AE3-BC4E-C4AB8B915233}" type="presOf" srcId="{D4228588-D9AB-4442-A720-3710FBEB0F63}" destId="{36AD2D1B-9CA8-4B6F-B3F9-B99A226461BB}" srcOrd="1" destOrd="0" presId="urn:microsoft.com/office/officeart/2005/8/layout/cycle4"/>
    <dgm:cxn modelId="{9C890E0D-14E1-4524-9060-6EB359F4E360}" type="presOf" srcId="{D4228588-D9AB-4442-A720-3710FBEB0F63}" destId="{0F1E0159-744C-40B8-BE96-74C40CE09C1B}" srcOrd="0" destOrd="0" presId="urn:microsoft.com/office/officeart/2005/8/layout/cycle4"/>
    <dgm:cxn modelId="{123EC11E-A3E4-46BA-B3AC-AC9A1BDCFF34}" srcId="{55D0660A-7C14-4B75-A351-CE78D6D8357C}" destId="{86E97A84-22DA-48AC-B351-FCCE4D53B348}" srcOrd="1" destOrd="0" parTransId="{9774B7D5-466D-41F4-AA59-62C940D9418B}" sibTransId="{AE4EB906-9728-4043-BAC6-BDF26731F51A}"/>
    <dgm:cxn modelId="{C0EFBD6F-071C-4016-AE04-8687B05AFB3F}" srcId="{26E26AE9-82DC-4A97-B8C0-E68538B76712}" destId="{6A19D3E4-99B4-46DD-8759-A76B5D37D7AB}" srcOrd="2" destOrd="0" parTransId="{5B4B60F8-DF13-48CF-90F9-D36B78575A3F}" sibTransId="{C3B041A0-E6C7-489D-8040-254B198EAEEC}"/>
    <dgm:cxn modelId="{2197596F-A6A2-4B06-9231-0249B2F708C4}" srcId="{616DE9A3-A934-4149-95B6-3FBE6686210B}" destId="{55D0660A-7C14-4B75-A351-CE78D6D8357C}" srcOrd="2" destOrd="0" parTransId="{93ECCFCF-2542-4A3F-9C89-16769B280305}" sibTransId="{6CCB45D0-B174-45CA-B818-69A28BF6CC7A}"/>
    <dgm:cxn modelId="{2DF7EA25-EC7B-434B-A709-7D4FDAB230AF}" type="presParOf" srcId="{54776A90-5E4D-4A05-8C84-8BABD7436E4A}" destId="{37323DD2-63E3-4DBD-BCB9-FC04350FA4FC}" srcOrd="0" destOrd="0" presId="urn:microsoft.com/office/officeart/2005/8/layout/cycle4"/>
    <dgm:cxn modelId="{C59B92E1-5BAF-443B-94B4-6AA68CA380BC}" type="presParOf" srcId="{37323DD2-63E3-4DBD-BCB9-FC04350FA4FC}" destId="{5DF9FE89-EAC7-4DC7-A12B-1B3DC8BC6461}" srcOrd="0" destOrd="0" presId="urn:microsoft.com/office/officeart/2005/8/layout/cycle4"/>
    <dgm:cxn modelId="{ED6348AB-96AF-4C06-B25A-7E936841B195}" type="presParOf" srcId="{5DF9FE89-EAC7-4DC7-A12B-1B3DC8BC6461}" destId="{6793DA0A-A116-4403-B183-470266E202A1}" srcOrd="0" destOrd="0" presId="urn:microsoft.com/office/officeart/2005/8/layout/cycle4"/>
    <dgm:cxn modelId="{73D24D0B-A6AF-40CE-8081-08D9BA235B41}" type="presParOf" srcId="{5DF9FE89-EAC7-4DC7-A12B-1B3DC8BC6461}" destId="{C0034652-AE09-4976-93F6-701FB97B0312}" srcOrd="1" destOrd="0" presId="urn:microsoft.com/office/officeart/2005/8/layout/cycle4"/>
    <dgm:cxn modelId="{E53CD585-5669-443D-AD21-BD2B662456CC}" type="presParOf" srcId="{37323DD2-63E3-4DBD-BCB9-FC04350FA4FC}" destId="{3E88E746-0EE0-4541-8424-1C3A3DFC69E6}" srcOrd="1" destOrd="0" presId="urn:microsoft.com/office/officeart/2005/8/layout/cycle4"/>
    <dgm:cxn modelId="{6EEC4195-892B-4882-BF1F-AD28F13A6A65}" type="presParOf" srcId="{3E88E746-0EE0-4541-8424-1C3A3DFC69E6}" destId="{8C1BF0E5-37C5-4765-A294-FFAE29B08013}" srcOrd="0" destOrd="0" presId="urn:microsoft.com/office/officeart/2005/8/layout/cycle4"/>
    <dgm:cxn modelId="{E0CC4C50-889D-45A1-B64E-DD428E6FF55A}" type="presParOf" srcId="{3E88E746-0EE0-4541-8424-1C3A3DFC69E6}" destId="{84921E69-5EBC-41BB-A388-8F5BC5C984DB}" srcOrd="1" destOrd="0" presId="urn:microsoft.com/office/officeart/2005/8/layout/cycle4"/>
    <dgm:cxn modelId="{37579D07-B88C-4C77-8278-662772EF6C06}" type="presParOf" srcId="{37323DD2-63E3-4DBD-BCB9-FC04350FA4FC}" destId="{049E04C0-EDFE-4A17-AAFD-F1458273EBD0}" srcOrd="2" destOrd="0" presId="urn:microsoft.com/office/officeart/2005/8/layout/cycle4"/>
    <dgm:cxn modelId="{3BBC7145-C3C3-4222-9354-C3614DF99452}" type="presParOf" srcId="{049E04C0-EDFE-4A17-AAFD-F1458273EBD0}" destId="{D7E8BC12-0539-4929-8B3E-C8211DF21B8F}" srcOrd="0" destOrd="0" presId="urn:microsoft.com/office/officeart/2005/8/layout/cycle4"/>
    <dgm:cxn modelId="{90B9628A-D2C6-4B3E-8F17-1F905F8E5ECA}" type="presParOf" srcId="{049E04C0-EDFE-4A17-AAFD-F1458273EBD0}" destId="{37487195-04FE-4BA5-8B0A-8518E5E93439}" srcOrd="1" destOrd="0" presId="urn:microsoft.com/office/officeart/2005/8/layout/cycle4"/>
    <dgm:cxn modelId="{7428DBDC-F79C-4B2C-94D5-424EC9628061}" type="presParOf" srcId="{37323DD2-63E3-4DBD-BCB9-FC04350FA4FC}" destId="{E011F4A2-C92A-4773-9A59-1BBF28D7B09B}" srcOrd="3" destOrd="0" presId="urn:microsoft.com/office/officeart/2005/8/layout/cycle4"/>
    <dgm:cxn modelId="{E36D7061-709A-4D4C-95AC-257257A4E0CA}" type="presParOf" srcId="{E011F4A2-C92A-4773-9A59-1BBF28D7B09B}" destId="{0F1E0159-744C-40B8-BE96-74C40CE09C1B}" srcOrd="0" destOrd="0" presId="urn:microsoft.com/office/officeart/2005/8/layout/cycle4"/>
    <dgm:cxn modelId="{E4F9381E-8C8F-49E6-826C-30B28A9A4781}" type="presParOf" srcId="{E011F4A2-C92A-4773-9A59-1BBF28D7B09B}" destId="{36AD2D1B-9CA8-4B6F-B3F9-B99A226461BB}" srcOrd="1" destOrd="0" presId="urn:microsoft.com/office/officeart/2005/8/layout/cycle4"/>
    <dgm:cxn modelId="{52139228-CC89-464C-8867-A07ED5C96F7D}" type="presParOf" srcId="{37323DD2-63E3-4DBD-BCB9-FC04350FA4FC}" destId="{36BEA381-BAA6-42D8-9C99-125171E8511C}" srcOrd="4" destOrd="0" presId="urn:microsoft.com/office/officeart/2005/8/layout/cycle4"/>
    <dgm:cxn modelId="{6839139C-7C41-4B5E-A891-73ACC676EFDF}" type="presParOf" srcId="{54776A90-5E4D-4A05-8C84-8BABD7436E4A}" destId="{D92F79BC-2921-4179-8518-33DF35A40BEB}" srcOrd="1" destOrd="0" presId="urn:microsoft.com/office/officeart/2005/8/layout/cycle4"/>
    <dgm:cxn modelId="{18C6C018-DE07-4D17-820D-485AB7CAB726}" type="presParOf" srcId="{D92F79BC-2921-4179-8518-33DF35A40BEB}" destId="{4AB22860-EABE-4200-B359-7911E9635593}" srcOrd="0" destOrd="0" presId="urn:microsoft.com/office/officeart/2005/8/layout/cycle4"/>
    <dgm:cxn modelId="{DE0F945A-74FB-4B96-839E-49DF2EBA176D}" type="presParOf" srcId="{D92F79BC-2921-4179-8518-33DF35A40BEB}" destId="{7193B2E0-9EE1-463A-8FA6-F3D6A0E656F3}" srcOrd="1" destOrd="0" presId="urn:microsoft.com/office/officeart/2005/8/layout/cycle4"/>
    <dgm:cxn modelId="{90E7343D-4B95-451C-BDC7-394837DEA7EF}" type="presParOf" srcId="{D92F79BC-2921-4179-8518-33DF35A40BEB}" destId="{89C6B5B2-6947-48DB-9391-7C35C54C5E56}" srcOrd="2" destOrd="0" presId="urn:microsoft.com/office/officeart/2005/8/layout/cycle4"/>
    <dgm:cxn modelId="{76A1D088-4C57-4B78-B2A6-76B3217D95E5}" type="presParOf" srcId="{D92F79BC-2921-4179-8518-33DF35A40BEB}" destId="{F85B3D8E-978A-4327-83EB-A44227D2ABC0}" srcOrd="3" destOrd="0" presId="urn:microsoft.com/office/officeart/2005/8/layout/cycle4"/>
    <dgm:cxn modelId="{AEF802E6-C95F-4FC0-A814-EFF1BD1B8ACC}" type="presParOf" srcId="{D92F79BC-2921-4179-8518-33DF35A40BEB}" destId="{C5D25D28-1600-4286-8585-36079E308357}" srcOrd="4" destOrd="0" presId="urn:microsoft.com/office/officeart/2005/8/layout/cycle4"/>
    <dgm:cxn modelId="{D733538A-1ED0-4061-8072-E6448CD9CCA5}" type="presParOf" srcId="{54776A90-5E4D-4A05-8C84-8BABD7436E4A}" destId="{6B8044F5-FFB8-47CA-A63A-1254369C42E7}" srcOrd="2" destOrd="0" presId="urn:microsoft.com/office/officeart/2005/8/layout/cycle4"/>
    <dgm:cxn modelId="{1DEADF59-0E41-4487-9D8A-91288615EE2B}" type="presParOf" srcId="{54776A90-5E4D-4A05-8C84-8BABD7436E4A}" destId="{B1F72ABB-F605-4DBC-9810-5A8483488A74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16DE9A3-A934-4149-95B6-3FBE6686210B}" type="doc">
      <dgm:prSet loTypeId="urn:microsoft.com/office/officeart/2005/8/layout/cycle4" loCatId="cycle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26E26AE9-82DC-4A97-B8C0-E68538B76712}">
      <dgm:prSet phldrT="[Texto]" custT="1"/>
      <dgm:spPr/>
      <dgm:t>
        <a:bodyPr/>
        <a:lstStyle/>
        <a:p>
          <a:r>
            <a:rPr lang="es-EC" sz="1600" b="1" u="sng" dirty="0" smtClean="0">
              <a:solidFill>
                <a:schemeClr val="tx1"/>
              </a:solidFill>
            </a:rPr>
            <a:t>Sudamérica</a:t>
          </a:r>
          <a:endParaRPr lang="es-EC" sz="1600" b="1" u="sng" dirty="0">
            <a:solidFill>
              <a:schemeClr val="tx1"/>
            </a:solidFill>
          </a:endParaRPr>
        </a:p>
      </dgm:t>
    </dgm:pt>
    <dgm:pt modelId="{C149E454-1FBF-4BD3-B61C-D6C32E1142A3}" type="parTrans" cxnId="{7D99F06D-A37E-4A6D-9E05-085A9A563DE3}">
      <dgm:prSet/>
      <dgm:spPr/>
      <dgm:t>
        <a:bodyPr/>
        <a:lstStyle/>
        <a:p>
          <a:endParaRPr lang="es-EC"/>
        </a:p>
      </dgm:t>
    </dgm:pt>
    <dgm:pt modelId="{2F14807A-83E0-42F1-84F1-69FF88A05649}" type="sibTrans" cxnId="{7D99F06D-A37E-4A6D-9E05-085A9A563DE3}">
      <dgm:prSet/>
      <dgm:spPr/>
      <dgm:t>
        <a:bodyPr/>
        <a:lstStyle/>
        <a:p>
          <a:endParaRPr lang="es-EC"/>
        </a:p>
      </dgm:t>
    </dgm:pt>
    <dgm:pt modelId="{B505DD46-C78D-4599-BB43-27D57F31D779}">
      <dgm:prSet phldrT="[Texto]" custT="1"/>
      <dgm:spPr/>
      <dgm:t>
        <a:bodyPr/>
        <a:lstStyle/>
        <a:p>
          <a:r>
            <a:rPr lang="es-EC" sz="1200" b="1" u="sng" dirty="0" smtClean="0">
              <a:solidFill>
                <a:schemeClr val="tx1"/>
              </a:solidFill>
            </a:rPr>
            <a:t>Centroamericano </a:t>
          </a:r>
          <a:endParaRPr lang="es-EC" sz="1200" b="1" u="sng" dirty="0">
            <a:solidFill>
              <a:schemeClr val="tx1"/>
            </a:solidFill>
          </a:endParaRPr>
        </a:p>
      </dgm:t>
    </dgm:pt>
    <dgm:pt modelId="{161C5497-8614-40EC-B893-CAAAE36DDD73}" type="parTrans" cxnId="{0188C5FC-6B75-4759-B091-E748C8D43029}">
      <dgm:prSet/>
      <dgm:spPr/>
      <dgm:t>
        <a:bodyPr/>
        <a:lstStyle/>
        <a:p>
          <a:endParaRPr lang="es-EC"/>
        </a:p>
      </dgm:t>
    </dgm:pt>
    <dgm:pt modelId="{8B57D120-70D6-4F22-BA25-10E24BD69976}" type="sibTrans" cxnId="{0188C5FC-6B75-4759-B091-E748C8D43029}">
      <dgm:prSet/>
      <dgm:spPr/>
      <dgm:t>
        <a:bodyPr/>
        <a:lstStyle/>
        <a:p>
          <a:endParaRPr lang="es-EC"/>
        </a:p>
      </dgm:t>
    </dgm:pt>
    <dgm:pt modelId="{345C26E7-923D-41A9-9168-DBE2E4F2FA8A}">
      <dgm:prSet phldrT="[Texto]"/>
      <dgm:spPr>
        <a:blipFill dpi="0" rotWithShape="0">
          <a:blip xmlns:r="http://schemas.openxmlformats.org/officeDocument/2006/relationships" r:embed="rId1">
            <a:alphaModFix amt="50000"/>
          </a:blip>
          <a:srcRect/>
          <a:stretch>
            <a:fillRect/>
          </a:stretch>
        </a:blipFill>
      </dgm:spPr>
      <dgm:t>
        <a:bodyPr/>
        <a:lstStyle/>
        <a:p>
          <a:r>
            <a:rPr lang="es-EC" b="1" dirty="0" smtClean="0"/>
            <a:t>Costa Rica 31 TM</a:t>
          </a:r>
          <a:endParaRPr lang="es-EC" b="1" dirty="0"/>
        </a:p>
      </dgm:t>
    </dgm:pt>
    <dgm:pt modelId="{F7FB8E88-F815-473A-ABED-0537BA5274F9}" type="parTrans" cxnId="{F83CDEAC-459C-4435-A7D2-74EC60489647}">
      <dgm:prSet/>
      <dgm:spPr/>
      <dgm:t>
        <a:bodyPr/>
        <a:lstStyle/>
        <a:p>
          <a:endParaRPr lang="es-EC"/>
        </a:p>
      </dgm:t>
    </dgm:pt>
    <dgm:pt modelId="{B6609EE5-4DFF-4FBB-87C1-52DDD7FC09D4}" type="sibTrans" cxnId="{F83CDEAC-459C-4435-A7D2-74EC60489647}">
      <dgm:prSet/>
      <dgm:spPr/>
      <dgm:t>
        <a:bodyPr/>
        <a:lstStyle/>
        <a:p>
          <a:endParaRPr lang="es-EC"/>
        </a:p>
      </dgm:t>
    </dgm:pt>
    <dgm:pt modelId="{55D0660A-7C14-4B75-A351-CE78D6D8357C}">
      <dgm:prSet phldrT="[Texto]"/>
      <dgm:spPr/>
      <dgm:t>
        <a:bodyPr/>
        <a:lstStyle/>
        <a:p>
          <a:r>
            <a:rPr lang="es-EC" b="1" u="sng" dirty="0" smtClean="0">
              <a:solidFill>
                <a:schemeClr val="tx1"/>
              </a:solidFill>
            </a:rPr>
            <a:t>Caribe </a:t>
          </a:r>
          <a:endParaRPr lang="es-EC" b="1" u="sng" dirty="0">
            <a:solidFill>
              <a:schemeClr val="tx1"/>
            </a:solidFill>
          </a:endParaRPr>
        </a:p>
      </dgm:t>
    </dgm:pt>
    <dgm:pt modelId="{93ECCFCF-2542-4A3F-9C89-16769B280305}" type="parTrans" cxnId="{2197596F-A6A2-4B06-9231-0249B2F708C4}">
      <dgm:prSet/>
      <dgm:spPr/>
      <dgm:t>
        <a:bodyPr/>
        <a:lstStyle/>
        <a:p>
          <a:endParaRPr lang="es-EC"/>
        </a:p>
      </dgm:t>
    </dgm:pt>
    <dgm:pt modelId="{6CCB45D0-B174-45CA-B818-69A28BF6CC7A}" type="sibTrans" cxnId="{2197596F-A6A2-4B06-9231-0249B2F708C4}">
      <dgm:prSet/>
      <dgm:spPr/>
      <dgm:t>
        <a:bodyPr/>
        <a:lstStyle/>
        <a:p>
          <a:endParaRPr lang="es-EC"/>
        </a:p>
      </dgm:t>
    </dgm:pt>
    <dgm:pt modelId="{3C7B1CC1-DC81-48C0-8D4C-6D9633143A38}">
      <dgm:prSet phldrT="[Texto]" custT="1"/>
      <dgm:spPr>
        <a:blipFill dpi="0" rotWithShape="0">
          <a:blip xmlns:r="http://schemas.openxmlformats.org/officeDocument/2006/relationships" r:embed="rId2">
            <a:alphaModFix amt="50000"/>
          </a:blip>
          <a:srcRect/>
          <a:stretch>
            <a:fillRect/>
          </a:stretch>
        </a:blipFill>
      </dgm:spPr>
      <dgm:t>
        <a:bodyPr/>
        <a:lstStyle/>
        <a:p>
          <a:r>
            <a:rPr lang="es-EC" sz="2000" dirty="0" smtClean="0"/>
            <a:t>         </a:t>
          </a:r>
          <a:endParaRPr lang="es-EC" sz="2000" dirty="0"/>
        </a:p>
      </dgm:t>
    </dgm:pt>
    <dgm:pt modelId="{5B1FAB8F-73BE-4560-BB56-A221BAC6FBD0}" type="parTrans" cxnId="{981C3FD3-841C-42A3-983F-FDBDE5747AC3}">
      <dgm:prSet/>
      <dgm:spPr/>
      <dgm:t>
        <a:bodyPr/>
        <a:lstStyle/>
        <a:p>
          <a:endParaRPr lang="es-EC"/>
        </a:p>
      </dgm:t>
    </dgm:pt>
    <dgm:pt modelId="{BAEAEAE6-FBA5-4130-9391-74A71C159DD8}" type="sibTrans" cxnId="{981C3FD3-841C-42A3-983F-FDBDE5747AC3}">
      <dgm:prSet/>
      <dgm:spPr/>
      <dgm:t>
        <a:bodyPr/>
        <a:lstStyle/>
        <a:p>
          <a:endParaRPr lang="es-EC"/>
        </a:p>
      </dgm:t>
    </dgm:pt>
    <dgm:pt modelId="{BCEED813-C870-4CD3-8C98-D352CDB7545C}">
      <dgm:prSet phldrT="[Texto]" custT="1"/>
      <dgm:spPr/>
      <dgm:t>
        <a:bodyPr/>
        <a:lstStyle/>
        <a:p>
          <a:r>
            <a:rPr lang="es-EC" sz="2000" b="1" u="sng" dirty="0" smtClean="0">
              <a:solidFill>
                <a:schemeClr val="tx1"/>
              </a:solidFill>
            </a:rPr>
            <a:t>América del Norte</a:t>
          </a:r>
          <a:endParaRPr lang="es-EC" sz="2000" b="1" u="sng" dirty="0">
            <a:solidFill>
              <a:schemeClr val="tx1"/>
            </a:solidFill>
          </a:endParaRPr>
        </a:p>
      </dgm:t>
    </dgm:pt>
    <dgm:pt modelId="{E3686EE8-3D32-4FFB-A7CC-1607169D2732}" type="parTrans" cxnId="{DA7A2599-7DF9-4B21-8BB8-B9EFCC757614}">
      <dgm:prSet/>
      <dgm:spPr/>
      <dgm:t>
        <a:bodyPr/>
        <a:lstStyle/>
        <a:p>
          <a:endParaRPr lang="es-EC"/>
        </a:p>
      </dgm:t>
    </dgm:pt>
    <dgm:pt modelId="{3959B672-93D4-47ED-BD48-DB093D36F786}" type="sibTrans" cxnId="{DA7A2599-7DF9-4B21-8BB8-B9EFCC757614}">
      <dgm:prSet/>
      <dgm:spPr/>
      <dgm:t>
        <a:bodyPr/>
        <a:lstStyle/>
        <a:p>
          <a:endParaRPr lang="es-EC"/>
        </a:p>
      </dgm:t>
    </dgm:pt>
    <dgm:pt modelId="{D4228588-D9AB-4442-A720-3710FBEB0F63}">
      <dgm:prSet phldrT="[Texto]" custT="1"/>
      <dgm:spPr>
        <a:blipFill dpi="0" rotWithShape="0">
          <a:blip xmlns:r="http://schemas.openxmlformats.org/officeDocument/2006/relationships" r:embed="rId3">
            <a:alphaModFix amt="50000"/>
          </a:blip>
          <a:srcRect/>
          <a:stretch>
            <a:fillRect/>
          </a:stretch>
        </a:blipFill>
      </dgm:spPr>
      <dgm:t>
        <a:bodyPr/>
        <a:lstStyle/>
        <a:p>
          <a:r>
            <a:rPr lang="es-EC" sz="2400" b="1" dirty="0" smtClean="0"/>
            <a:t>Estados Unidos 26155 TM </a:t>
          </a:r>
          <a:endParaRPr lang="es-EC" sz="2400" b="1" dirty="0"/>
        </a:p>
      </dgm:t>
    </dgm:pt>
    <dgm:pt modelId="{320D9B27-D147-409C-877F-FD8F6DB0CF36}" type="parTrans" cxnId="{B91EAF55-21B1-4A44-9DC2-A6E5E70B1FC3}">
      <dgm:prSet/>
      <dgm:spPr/>
      <dgm:t>
        <a:bodyPr/>
        <a:lstStyle/>
        <a:p>
          <a:endParaRPr lang="es-EC"/>
        </a:p>
      </dgm:t>
    </dgm:pt>
    <dgm:pt modelId="{DE7151A2-7098-4336-BE92-4EF1425156B5}" type="sibTrans" cxnId="{B91EAF55-21B1-4A44-9DC2-A6E5E70B1FC3}">
      <dgm:prSet/>
      <dgm:spPr/>
      <dgm:t>
        <a:bodyPr/>
        <a:lstStyle/>
        <a:p>
          <a:endParaRPr lang="es-EC"/>
        </a:p>
      </dgm:t>
    </dgm:pt>
    <dgm:pt modelId="{10D37ED0-E066-4898-98FB-8B0DB0AECF63}">
      <dgm:prSet phldrT="[Texto]" custT="1"/>
      <dgm:spPr/>
      <dgm:t>
        <a:bodyPr/>
        <a:lstStyle/>
        <a:p>
          <a:endParaRPr lang="es-EC" sz="2000" dirty="0"/>
        </a:p>
      </dgm:t>
    </dgm:pt>
    <dgm:pt modelId="{A3143F2E-FF05-4A23-A396-E69504B8A48B}" type="parTrans" cxnId="{EE893403-A339-4F67-B326-580BA7023DC0}">
      <dgm:prSet/>
      <dgm:spPr/>
      <dgm:t>
        <a:bodyPr/>
        <a:lstStyle/>
        <a:p>
          <a:endParaRPr lang="es-EC"/>
        </a:p>
      </dgm:t>
    </dgm:pt>
    <dgm:pt modelId="{A234DCEC-17DA-4225-A123-659E4B1008B0}" type="sibTrans" cxnId="{EE893403-A339-4F67-B326-580BA7023DC0}">
      <dgm:prSet/>
      <dgm:spPr/>
      <dgm:t>
        <a:bodyPr/>
        <a:lstStyle/>
        <a:p>
          <a:endParaRPr lang="es-EC"/>
        </a:p>
      </dgm:t>
    </dgm:pt>
    <dgm:pt modelId="{86E97A84-22DA-48AC-B351-FCCE4D53B348}">
      <dgm:prSet custT="1"/>
      <dgm:spPr/>
      <dgm:t>
        <a:bodyPr/>
        <a:lstStyle/>
        <a:p>
          <a:r>
            <a:rPr lang="es-EC" sz="2800" b="1" dirty="0" smtClean="0"/>
            <a:t>Trinidad y Tobago 64 TM</a:t>
          </a:r>
          <a:endParaRPr lang="es-EC" sz="2800" b="1" dirty="0"/>
        </a:p>
      </dgm:t>
    </dgm:pt>
    <dgm:pt modelId="{9774B7D5-466D-41F4-AA59-62C940D9418B}" type="parTrans" cxnId="{123EC11E-A3E4-46BA-B3AC-AC9A1BDCFF34}">
      <dgm:prSet/>
      <dgm:spPr/>
      <dgm:t>
        <a:bodyPr/>
        <a:lstStyle/>
        <a:p>
          <a:endParaRPr lang="es-EC"/>
        </a:p>
      </dgm:t>
    </dgm:pt>
    <dgm:pt modelId="{AE4EB906-9728-4043-BAC6-BDF26731F51A}" type="sibTrans" cxnId="{123EC11E-A3E4-46BA-B3AC-AC9A1BDCFF34}">
      <dgm:prSet/>
      <dgm:spPr/>
      <dgm:t>
        <a:bodyPr/>
        <a:lstStyle/>
        <a:p>
          <a:endParaRPr lang="es-EC"/>
        </a:p>
      </dgm:t>
    </dgm:pt>
    <dgm:pt modelId="{BBB1DB58-4859-4469-84A9-7DA7EBAB3B01}">
      <dgm:prSet phldrT="[Texto]" custT="1"/>
      <dgm:spPr/>
      <dgm:t>
        <a:bodyPr/>
        <a:lstStyle/>
        <a:p>
          <a:r>
            <a:rPr lang="es-EC" sz="2400" b="1" dirty="0" smtClean="0"/>
            <a:t>Canadá 8099 TM</a:t>
          </a:r>
          <a:endParaRPr lang="es-EC" sz="2400" b="1" dirty="0"/>
        </a:p>
      </dgm:t>
    </dgm:pt>
    <dgm:pt modelId="{0D85E832-1527-4DDB-885A-B9C059A48675}" type="parTrans" cxnId="{500FD416-1599-4209-A3D6-8C911FB598C2}">
      <dgm:prSet/>
      <dgm:spPr/>
      <dgm:t>
        <a:bodyPr/>
        <a:lstStyle/>
        <a:p>
          <a:endParaRPr lang="es-EC"/>
        </a:p>
      </dgm:t>
    </dgm:pt>
    <dgm:pt modelId="{11C74A08-859C-4C03-8858-FE9A72D00DB3}" type="sibTrans" cxnId="{500FD416-1599-4209-A3D6-8C911FB598C2}">
      <dgm:prSet/>
      <dgm:spPr/>
      <dgm:t>
        <a:bodyPr/>
        <a:lstStyle/>
        <a:p>
          <a:endParaRPr lang="es-EC"/>
        </a:p>
      </dgm:t>
    </dgm:pt>
    <dgm:pt modelId="{7D8EFB87-4B1F-47BD-B418-8E485C0383C1}">
      <dgm:prSet phldrT="[Texto]" custT="1"/>
      <dgm:spPr/>
      <dgm:t>
        <a:bodyPr/>
        <a:lstStyle/>
        <a:p>
          <a:r>
            <a:rPr lang="es-EC" sz="2400" b="1" dirty="0" smtClean="0"/>
            <a:t>México 342 TM</a:t>
          </a:r>
          <a:endParaRPr lang="es-EC" sz="2400" b="1" dirty="0"/>
        </a:p>
      </dgm:t>
    </dgm:pt>
    <dgm:pt modelId="{DC4EF875-16A9-4CD1-B0B7-835296E41F43}" type="parTrans" cxnId="{2768BBA2-BCE0-425B-8184-D11AC2A30AA3}">
      <dgm:prSet/>
      <dgm:spPr/>
      <dgm:t>
        <a:bodyPr/>
        <a:lstStyle/>
        <a:p>
          <a:endParaRPr lang="es-EC"/>
        </a:p>
      </dgm:t>
    </dgm:pt>
    <dgm:pt modelId="{041207DD-17E4-4948-BCC0-122BD5D0F11C}" type="sibTrans" cxnId="{2768BBA2-BCE0-425B-8184-D11AC2A30AA3}">
      <dgm:prSet/>
      <dgm:spPr/>
      <dgm:t>
        <a:bodyPr/>
        <a:lstStyle/>
        <a:p>
          <a:endParaRPr lang="es-EC"/>
        </a:p>
      </dgm:t>
    </dgm:pt>
    <dgm:pt modelId="{46AD0567-6B59-4402-BFA2-3DC314EA346C}">
      <dgm:prSet phldrT="[Texto]" custT="1"/>
      <dgm:spPr/>
      <dgm:t>
        <a:bodyPr/>
        <a:lstStyle/>
        <a:p>
          <a:r>
            <a:rPr lang="es-EC" sz="2400" b="1" dirty="0" smtClean="0"/>
            <a:t>Chile 251 TM</a:t>
          </a:r>
          <a:endParaRPr lang="es-EC" sz="2400" b="1" dirty="0"/>
        </a:p>
      </dgm:t>
    </dgm:pt>
    <dgm:pt modelId="{A0158058-7A06-454F-923D-A85859084FCD}" type="sibTrans" cxnId="{031C988E-F565-4709-8120-5B38D852DA2C}">
      <dgm:prSet/>
      <dgm:spPr/>
      <dgm:t>
        <a:bodyPr/>
        <a:lstStyle/>
        <a:p>
          <a:endParaRPr lang="es-EC"/>
        </a:p>
      </dgm:t>
    </dgm:pt>
    <dgm:pt modelId="{3326C32F-426C-4C28-AA0A-97EABD25EBB4}" type="parTrans" cxnId="{031C988E-F565-4709-8120-5B38D852DA2C}">
      <dgm:prSet/>
      <dgm:spPr/>
      <dgm:t>
        <a:bodyPr/>
        <a:lstStyle/>
        <a:p>
          <a:endParaRPr lang="es-EC"/>
        </a:p>
      </dgm:t>
    </dgm:pt>
    <dgm:pt modelId="{B9C5FE16-1A4E-4CC1-B496-B79FE6B407A8}">
      <dgm:prSet phldrT="[Texto]" custT="1"/>
      <dgm:spPr>
        <a:blipFill dpi="0" rotWithShape="0">
          <a:blip xmlns:r="http://schemas.openxmlformats.org/officeDocument/2006/relationships" r:embed="rId4">
            <a:alphaModFix amt="50000"/>
          </a:blip>
          <a:srcRect/>
          <a:stretch>
            <a:fillRect/>
          </a:stretch>
        </a:blipFill>
      </dgm:spPr>
      <dgm:t>
        <a:bodyPr/>
        <a:lstStyle/>
        <a:p>
          <a:r>
            <a:rPr lang="es-EC" sz="2400" b="1" dirty="0" smtClean="0"/>
            <a:t>Argentina 1114 TM</a:t>
          </a:r>
          <a:endParaRPr lang="es-EC" sz="2400" b="1" dirty="0"/>
        </a:p>
      </dgm:t>
    </dgm:pt>
    <dgm:pt modelId="{33C94FEB-F458-478C-8221-71111727AB2C}" type="sibTrans" cxnId="{D6FFF197-9D12-4FE2-B034-9ED77499BB7F}">
      <dgm:prSet/>
      <dgm:spPr/>
      <dgm:t>
        <a:bodyPr/>
        <a:lstStyle/>
        <a:p>
          <a:endParaRPr lang="es-EC"/>
        </a:p>
      </dgm:t>
    </dgm:pt>
    <dgm:pt modelId="{3EDD80B2-53C5-4B65-ABB4-73572D1D78AF}" type="parTrans" cxnId="{D6FFF197-9D12-4FE2-B034-9ED77499BB7F}">
      <dgm:prSet/>
      <dgm:spPr/>
      <dgm:t>
        <a:bodyPr/>
        <a:lstStyle/>
        <a:p>
          <a:endParaRPr lang="es-EC"/>
        </a:p>
      </dgm:t>
    </dgm:pt>
    <dgm:pt modelId="{54776A90-5E4D-4A05-8C84-8BABD7436E4A}" type="pres">
      <dgm:prSet presAssocID="{616DE9A3-A934-4149-95B6-3FBE6686210B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7323DD2-63E3-4DBD-BCB9-FC04350FA4FC}" type="pres">
      <dgm:prSet presAssocID="{616DE9A3-A934-4149-95B6-3FBE6686210B}" presName="children" presStyleCnt="0"/>
      <dgm:spPr/>
    </dgm:pt>
    <dgm:pt modelId="{5DF9FE89-EAC7-4DC7-A12B-1B3DC8BC6461}" type="pres">
      <dgm:prSet presAssocID="{616DE9A3-A934-4149-95B6-3FBE6686210B}" presName="child1group" presStyleCnt="0"/>
      <dgm:spPr/>
    </dgm:pt>
    <dgm:pt modelId="{6793DA0A-A116-4403-B183-470266E202A1}" type="pres">
      <dgm:prSet presAssocID="{616DE9A3-A934-4149-95B6-3FBE6686210B}" presName="child1" presStyleLbl="bgAcc1" presStyleIdx="0" presStyleCnt="4" custScaleX="197627" custScaleY="131200" custLinFactNeighborX="-32326" custLinFactNeighborY="6924"/>
      <dgm:spPr/>
      <dgm:t>
        <a:bodyPr/>
        <a:lstStyle/>
        <a:p>
          <a:endParaRPr lang="es-EC"/>
        </a:p>
      </dgm:t>
    </dgm:pt>
    <dgm:pt modelId="{C0034652-AE09-4976-93F6-701FB97B0312}" type="pres">
      <dgm:prSet presAssocID="{616DE9A3-A934-4149-95B6-3FBE6686210B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E88E746-0EE0-4541-8424-1C3A3DFC69E6}" type="pres">
      <dgm:prSet presAssocID="{616DE9A3-A934-4149-95B6-3FBE6686210B}" presName="child2group" presStyleCnt="0"/>
      <dgm:spPr/>
    </dgm:pt>
    <dgm:pt modelId="{8C1BF0E5-37C5-4765-A294-FFAE29B08013}" type="pres">
      <dgm:prSet presAssocID="{616DE9A3-A934-4149-95B6-3FBE6686210B}" presName="child2" presStyleLbl="bgAcc1" presStyleIdx="1" presStyleCnt="4" custScaleX="176319" custScaleY="145999" custLinFactNeighborX="13417" custLinFactNeighborY="7014"/>
      <dgm:spPr/>
      <dgm:t>
        <a:bodyPr/>
        <a:lstStyle/>
        <a:p>
          <a:endParaRPr lang="es-EC"/>
        </a:p>
      </dgm:t>
    </dgm:pt>
    <dgm:pt modelId="{84921E69-5EBC-41BB-A388-8F5BC5C984DB}" type="pres">
      <dgm:prSet presAssocID="{616DE9A3-A934-4149-95B6-3FBE6686210B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49E04C0-EDFE-4A17-AAFD-F1458273EBD0}" type="pres">
      <dgm:prSet presAssocID="{616DE9A3-A934-4149-95B6-3FBE6686210B}" presName="child3group" presStyleCnt="0"/>
      <dgm:spPr/>
    </dgm:pt>
    <dgm:pt modelId="{D7E8BC12-0539-4929-8B3E-C8211DF21B8F}" type="pres">
      <dgm:prSet presAssocID="{616DE9A3-A934-4149-95B6-3FBE6686210B}" presName="child3" presStyleLbl="bgAcc1" presStyleIdx="2" presStyleCnt="4" custScaleX="177004" custScaleY="142311" custLinFactNeighborX="13074" custLinFactNeighborY="-31944"/>
      <dgm:spPr/>
      <dgm:t>
        <a:bodyPr/>
        <a:lstStyle/>
        <a:p>
          <a:endParaRPr lang="es-EC"/>
        </a:p>
      </dgm:t>
    </dgm:pt>
    <dgm:pt modelId="{37487195-04FE-4BA5-8B0A-8518E5E93439}" type="pres">
      <dgm:prSet presAssocID="{616DE9A3-A934-4149-95B6-3FBE6686210B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011F4A2-C92A-4773-9A59-1BBF28D7B09B}" type="pres">
      <dgm:prSet presAssocID="{616DE9A3-A934-4149-95B6-3FBE6686210B}" presName="child4group" presStyleCnt="0"/>
      <dgm:spPr/>
    </dgm:pt>
    <dgm:pt modelId="{0F1E0159-744C-40B8-BE96-74C40CE09C1B}" type="pres">
      <dgm:prSet presAssocID="{616DE9A3-A934-4149-95B6-3FBE6686210B}" presName="child4" presStyleLbl="bgAcc1" presStyleIdx="3" presStyleCnt="4" custScaleX="177185" custScaleY="147709" custLinFactNeighborX="-31457" custLinFactNeighborY="-31481"/>
      <dgm:spPr/>
      <dgm:t>
        <a:bodyPr/>
        <a:lstStyle/>
        <a:p>
          <a:endParaRPr lang="es-EC"/>
        </a:p>
      </dgm:t>
    </dgm:pt>
    <dgm:pt modelId="{36AD2D1B-9CA8-4B6F-B3F9-B99A226461BB}" type="pres">
      <dgm:prSet presAssocID="{616DE9A3-A934-4149-95B6-3FBE6686210B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6BEA381-BAA6-42D8-9C99-125171E8511C}" type="pres">
      <dgm:prSet presAssocID="{616DE9A3-A934-4149-95B6-3FBE6686210B}" presName="childPlaceholder" presStyleCnt="0"/>
      <dgm:spPr/>
    </dgm:pt>
    <dgm:pt modelId="{D92F79BC-2921-4179-8518-33DF35A40BEB}" type="pres">
      <dgm:prSet presAssocID="{616DE9A3-A934-4149-95B6-3FBE6686210B}" presName="circle" presStyleCnt="0"/>
      <dgm:spPr/>
    </dgm:pt>
    <dgm:pt modelId="{4AB22860-EABE-4200-B359-7911E9635593}" type="pres">
      <dgm:prSet presAssocID="{616DE9A3-A934-4149-95B6-3FBE6686210B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193B2E0-9EE1-463A-8FA6-F3D6A0E656F3}" type="pres">
      <dgm:prSet presAssocID="{616DE9A3-A934-4149-95B6-3FBE6686210B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9C6B5B2-6947-48DB-9391-7C35C54C5E56}" type="pres">
      <dgm:prSet presAssocID="{616DE9A3-A934-4149-95B6-3FBE6686210B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85B3D8E-978A-4327-83EB-A44227D2ABC0}" type="pres">
      <dgm:prSet presAssocID="{616DE9A3-A934-4149-95B6-3FBE6686210B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5D25D28-1600-4286-8585-36079E308357}" type="pres">
      <dgm:prSet presAssocID="{616DE9A3-A934-4149-95B6-3FBE6686210B}" presName="quadrantPlaceholder" presStyleCnt="0"/>
      <dgm:spPr/>
    </dgm:pt>
    <dgm:pt modelId="{6B8044F5-FFB8-47CA-A63A-1254369C42E7}" type="pres">
      <dgm:prSet presAssocID="{616DE9A3-A934-4149-95B6-3FBE6686210B}" presName="center1" presStyleLbl="fgShp" presStyleIdx="0" presStyleCnt="2"/>
      <dgm:spPr/>
    </dgm:pt>
    <dgm:pt modelId="{B1F72ABB-F605-4DBC-9810-5A8483488A74}" type="pres">
      <dgm:prSet presAssocID="{616DE9A3-A934-4149-95B6-3FBE6686210B}" presName="center2" presStyleLbl="fgShp" presStyleIdx="1" presStyleCnt="2"/>
      <dgm:spPr/>
    </dgm:pt>
  </dgm:ptLst>
  <dgm:cxnLst>
    <dgm:cxn modelId="{694BE13D-EABD-4F84-ACDA-1D717EBBFB85}" type="presOf" srcId="{3C7B1CC1-DC81-48C0-8D4C-6D9633143A38}" destId="{37487195-04FE-4BA5-8B0A-8518E5E93439}" srcOrd="1" destOrd="0" presId="urn:microsoft.com/office/officeart/2005/8/layout/cycle4"/>
    <dgm:cxn modelId="{225A5743-7E4D-40D6-9CF6-39690BB3FCD5}" type="presOf" srcId="{10D37ED0-E066-4898-98FB-8B0DB0AECF63}" destId="{D7E8BC12-0539-4929-8B3E-C8211DF21B8F}" srcOrd="0" destOrd="2" presId="urn:microsoft.com/office/officeart/2005/8/layout/cycle4"/>
    <dgm:cxn modelId="{7D99F06D-A37E-4A6D-9E05-085A9A563DE3}" srcId="{616DE9A3-A934-4149-95B6-3FBE6686210B}" destId="{26E26AE9-82DC-4A97-B8C0-E68538B76712}" srcOrd="0" destOrd="0" parTransId="{C149E454-1FBF-4BD3-B61C-D6C32E1142A3}" sibTransId="{2F14807A-83E0-42F1-84F1-69FF88A05649}"/>
    <dgm:cxn modelId="{31DAA0A9-D6FD-4168-9C5D-91C2B8C5732E}" type="presOf" srcId="{B505DD46-C78D-4599-BB43-27D57F31D779}" destId="{7193B2E0-9EE1-463A-8FA6-F3D6A0E656F3}" srcOrd="0" destOrd="0" presId="urn:microsoft.com/office/officeart/2005/8/layout/cycle4"/>
    <dgm:cxn modelId="{3156D9D0-1BC7-469E-BA64-897DD94AAA60}" type="presOf" srcId="{D4228588-D9AB-4442-A720-3710FBEB0F63}" destId="{36AD2D1B-9CA8-4B6F-B3F9-B99A226461BB}" srcOrd="1" destOrd="0" presId="urn:microsoft.com/office/officeart/2005/8/layout/cycle4"/>
    <dgm:cxn modelId="{A58B829C-78C1-4F69-9FD8-B19265B088E2}" type="presOf" srcId="{46AD0567-6B59-4402-BFA2-3DC314EA346C}" destId="{6793DA0A-A116-4403-B183-470266E202A1}" srcOrd="0" destOrd="1" presId="urn:microsoft.com/office/officeart/2005/8/layout/cycle4"/>
    <dgm:cxn modelId="{D6FFF197-9D12-4FE2-B034-9ED77499BB7F}" srcId="{26E26AE9-82DC-4A97-B8C0-E68538B76712}" destId="{B9C5FE16-1A4E-4CC1-B496-B79FE6B407A8}" srcOrd="0" destOrd="0" parTransId="{3EDD80B2-53C5-4B65-ABB4-73572D1D78AF}" sibTransId="{33C94FEB-F458-478C-8221-71111727AB2C}"/>
    <dgm:cxn modelId="{6B0B7CF6-8B4B-49F6-ADF0-7F2D58BBBCD2}" type="presOf" srcId="{616DE9A3-A934-4149-95B6-3FBE6686210B}" destId="{54776A90-5E4D-4A05-8C84-8BABD7436E4A}" srcOrd="0" destOrd="0" presId="urn:microsoft.com/office/officeart/2005/8/layout/cycle4"/>
    <dgm:cxn modelId="{CF8A1AF3-BE0A-4511-AB0C-27F650471076}" type="presOf" srcId="{55D0660A-7C14-4B75-A351-CE78D6D8357C}" destId="{89C6B5B2-6947-48DB-9391-7C35C54C5E56}" srcOrd="0" destOrd="0" presId="urn:microsoft.com/office/officeart/2005/8/layout/cycle4"/>
    <dgm:cxn modelId="{EC4E99E2-A579-4553-ACE5-33949003AD9E}" type="presOf" srcId="{3C7B1CC1-DC81-48C0-8D4C-6D9633143A38}" destId="{D7E8BC12-0539-4929-8B3E-C8211DF21B8F}" srcOrd="0" destOrd="0" presId="urn:microsoft.com/office/officeart/2005/8/layout/cycle4"/>
    <dgm:cxn modelId="{B9BBB462-8193-4AD4-9557-6DFBEE2567F6}" type="presOf" srcId="{46AD0567-6B59-4402-BFA2-3DC314EA346C}" destId="{C0034652-AE09-4976-93F6-701FB97B0312}" srcOrd="1" destOrd="1" presId="urn:microsoft.com/office/officeart/2005/8/layout/cycle4"/>
    <dgm:cxn modelId="{01DAAF11-CC48-40A5-8BD3-EDA85CE45569}" type="presOf" srcId="{7D8EFB87-4B1F-47BD-B418-8E485C0383C1}" destId="{36AD2D1B-9CA8-4B6F-B3F9-B99A226461BB}" srcOrd="1" destOrd="2" presId="urn:microsoft.com/office/officeart/2005/8/layout/cycle4"/>
    <dgm:cxn modelId="{2768BBA2-BCE0-425B-8184-D11AC2A30AA3}" srcId="{BCEED813-C870-4CD3-8C98-D352CDB7545C}" destId="{7D8EFB87-4B1F-47BD-B418-8E485C0383C1}" srcOrd="2" destOrd="0" parTransId="{DC4EF875-16A9-4CD1-B0B7-835296E41F43}" sibTransId="{041207DD-17E4-4948-BCC0-122BD5D0F11C}"/>
    <dgm:cxn modelId="{EE893403-A339-4F67-B326-580BA7023DC0}" srcId="{55D0660A-7C14-4B75-A351-CE78D6D8357C}" destId="{10D37ED0-E066-4898-98FB-8B0DB0AECF63}" srcOrd="2" destOrd="0" parTransId="{A3143F2E-FF05-4A23-A396-E69504B8A48B}" sibTransId="{A234DCEC-17DA-4225-A123-659E4B1008B0}"/>
    <dgm:cxn modelId="{0EFA8751-85E0-403F-8D4B-CE544862DDE8}" type="presOf" srcId="{BBB1DB58-4859-4469-84A9-7DA7EBAB3B01}" destId="{36AD2D1B-9CA8-4B6F-B3F9-B99A226461BB}" srcOrd="1" destOrd="1" presId="urn:microsoft.com/office/officeart/2005/8/layout/cycle4"/>
    <dgm:cxn modelId="{B91EAF55-21B1-4A44-9DC2-A6E5E70B1FC3}" srcId="{BCEED813-C870-4CD3-8C98-D352CDB7545C}" destId="{D4228588-D9AB-4442-A720-3710FBEB0F63}" srcOrd="0" destOrd="0" parTransId="{320D9B27-D147-409C-877F-FD8F6DB0CF36}" sibTransId="{DE7151A2-7098-4336-BE92-4EF1425156B5}"/>
    <dgm:cxn modelId="{69435C42-66AA-4405-AF33-1BD9B4E3C66F}" type="presOf" srcId="{86E97A84-22DA-48AC-B351-FCCE4D53B348}" destId="{D7E8BC12-0539-4929-8B3E-C8211DF21B8F}" srcOrd="0" destOrd="1" presId="urn:microsoft.com/office/officeart/2005/8/layout/cycle4"/>
    <dgm:cxn modelId="{A6452F6D-254E-40F6-9E92-42B128BB8211}" type="presOf" srcId="{7D8EFB87-4B1F-47BD-B418-8E485C0383C1}" destId="{0F1E0159-744C-40B8-BE96-74C40CE09C1B}" srcOrd="0" destOrd="2" presId="urn:microsoft.com/office/officeart/2005/8/layout/cycle4"/>
    <dgm:cxn modelId="{79DBB3AF-0469-4B06-85BE-BC4D70FE1933}" type="presOf" srcId="{BCEED813-C870-4CD3-8C98-D352CDB7545C}" destId="{F85B3D8E-978A-4327-83EB-A44227D2ABC0}" srcOrd="0" destOrd="0" presId="urn:microsoft.com/office/officeart/2005/8/layout/cycle4"/>
    <dgm:cxn modelId="{500FD416-1599-4209-A3D6-8C911FB598C2}" srcId="{BCEED813-C870-4CD3-8C98-D352CDB7545C}" destId="{BBB1DB58-4859-4469-84A9-7DA7EBAB3B01}" srcOrd="1" destOrd="0" parTransId="{0D85E832-1527-4DDB-885A-B9C059A48675}" sibTransId="{11C74A08-859C-4C03-8858-FE9A72D00DB3}"/>
    <dgm:cxn modelId="{F3FA3216-A9B8-4C3D-872C-09AF8B8EBD2E}" type="presOf" srcId="{86E97A84-22DA-48AC-B351-FCCE4D53B348}" destId="{37487195-04FE-4BA5-8B0A-8518E5E93439}" srcOrd="1" destOrd="1" presId="urn:microsoft.com/office/officeart/2005/8/layout/cycle4"/>
    <dgm:cxn modelId="{D8713369-508A-40D4-8017-CCF7C4282060}" type="presOf" srcId="{B9C5FE16-1A4E-4CC1-B496-B79FE6B407A8}" destId="{C0034652-AE09-4976-93F6-701FB97B0312}" srcOrd="1" destOrd="0" presId="urn:microsoft.com/office/officeart/2005/8/layout/cycle4"/>
    <dgm:cxn modelId="{DA7A2599-7DF9-4B21-8BB8-B9EFCC757614}" srcId="{616DE9A3-A934-4149-95B6-3FBE6686210B}" destId="{BCEED813-C870-4CD3-8C98-D352CDB7545C}" srcOrd="3" destOrd="0" parTransId="{E3686EE8-3D32-4FFB-A7CC-1607169D2732}" sibTransId="{3959B672-93D4-47ED-BD48-DB093D36F786}"/>
    <dgm:cxn modelId="{06979EDC-28A4-4348-9E79-B7EDC37E0FFB}" type="presOf" srcId="{B9C5FE16-1A4E-4CC1-B496-B79FE6B407A8}" destId="{6793DA0A-A116-4403-B183-470266E202A1}" srcOrd="0" destOrd="0" presId="urn:microsoft.com/office/officeart/2005/8/layout/cycle4"/>
    <dgm:cxn modelId="{100DCF6D-54D3-466C-B6D2-C431DF4F7721}" type="presOf" srcId="{345C26E7-923D-41A9-9168-DBE2E4F2FA8A}" destId="{8C1BF0E5-37C5-4765-A294-FFAE29B08013}" srcOrd="0" destOrd="0" presId="urn:microsoft.com/office/officeart/2005/8/layout/cycle4"/>
    <dgm:cxn modelId="{6C78CAEA-596B-4F40-9B97-581FFF50EC05}" type="presOf" srcId="{10D37ED0-E066-4898-98FB-8B0DB0AECF63}" destId="{37487195-04FE-4BA5-8B0A-8518E5E93439}" srcOrd="1" destOrd="2" presId="urn:microsoft.com/office/officeart/2005/8/layout/cycle4"/>
    <dgm:cxn modelId="{031C988E-F565-4709-8120-5B38D852DA2C}" srcId="{26E26AE9-82DC-4A97-B8C0-E68538B76712}" destId="{46AD0567-6B59-4402-BFA2-3DC314EA346C}" srcOrd="1" destOrd="0" parTransId="{3326C32F-426C-4C28-AA0A-97EABD25EBB4}" sibTransId="{A0158058-7A06-454F-923D-A85859084FCD}"/>
    <dgm:cxn modelId="{F83CDEAC-459C-4435-A7D2-74EC60489647}" srcId="{B505DD46-C78D-4599-BB43-27D57F31D779}" destId="{345C26E7-923D-41A9-9168-DBE2E4F2FA8A}" srcOrd="0" destOrd="0" parTransId="{F7FB8E88-F815-473A-ABED-0537BA5274F9}" sibTransId="{B6609EE5-4DFF-4FBB-87C1-52DDD7FC09D4}"/>
    <dgm:cxn modelId="{981C3FD3-841C-42A3-983F-FDBDE5747AC3}" srcId="{55D0660A-7C14-4B75-A351-CE78D6D8357C}" destId="{3C7B1CC1-DC81-48C0-8D4C-6D9633143A38}" srcOrd="0" destOrd="0" parTransId="{5B1FAB8F-73BE-4560-BB56-A221BAC6FBD0}" sibTransId="{BAEAEAE6-FBA5-4130-9391-74A71C159DD8}"/>
    <dgm:cxn modelId="{0188C5FC-6B75-4759-B091-E748C8D43029}" srcId="{616DE9A3-A934-4149-95B6-3FBE6686210B}" destId="{B505DD46-C78D-4599-BB43-27D57F31D779}" srcOrd="1" destOrd="0" parTransId="{161C5497-8614-40EC-B893-CAAAE36DDD73}" sibTransId="{8B57D120-70D6-4F22-BA25-10E24BD69976}"/>
    <dgm:cxn modelId="{2BAE1AF6-2C29-4B25-A7EE-DD90137FB36A}" type="presOf" srcId="{BBB1DB58-4859-4469-84A9-7DA7EBAB3B01}" destId="{0F1E0159-744C-40B8-BE96-74C40CE09C1B}" srcOrd="0" destOrd="1" presId="urn:microsoft.com/office/officeart/2005/8/layout/cycle4"/>
    <dgm:cxn modelId="{DEA6F3AF-5E79-4E87-8C47-ED8209C85C4E}" type="presOf" srcId="{D4228588-D9AB-4442-A720-3710FBEB0F63}" destId="{0F1E0159-744C-40B8-BE96-74C40CE09C1B}" srcOrd="0" destOrd="0" presId="urn:microsoft.com/office/officeart/2005/8/layout/cycle4"/>
    <dgm:cxn modelId="{FA408C55-9403-4BDC-83D1-A242D74081E4}" type="presOf" srcId="{345C26E7-923D-41A9-9168-DBE2E4F2FA8A}" destId="{84921E69-5EBC-41BB-A388-8F5BC5C984DB}" srcOrd="1" destOrd="0" presId="urn:microsoft.com/office/officeart/2005/8/layout/cycle4"/>
    <dgm:cxn modelId="{42C97C66-44C7-4DD6-9C64-640E6A91ED05}" type="presOf" srcId="{26E26AE9-82DC-4A97-B8C0-E68538B76712}" destId="{4AB22860-EABE-4200-B359-7911E9635593}" srcOrd="0" destOrd="0" presId="urn:microsoft.com/office/officeart/2005/8/layout/cycle4"/>
    <dgm:cxn modelId="{123EC11E-A3E4-46BA-B3AC-AC9A1BDCFF34}" srcId="{55D0660A-7C14-4B75-A351-CE78D6D8357C}" destId="{86E97A84-22DA-48AC-B351-FCCE4D53B348}" srcOrd="1" destOrd="0" parTransId="{9774B7D5-466D-41F4-AA59-62C940D9418B}" sibTransId="{AE4EB906-9728-4043-BAC6-BDF26731F51A}"/>
    <dgm:cxn modelId="{2197596F-A6A2-4B06-9231-0249B2F708C4}" srcId="{616DE9A3-A934-4149-95B6-3FBE6686210B}" destId="{55D0660A-7C14-4B75-A351-CE78D6D8357C}" srcOrd="2" destOrd="0" parTransId="{93ECCFCF-2542-4A3F-9C89-16769B280305}" sibTransId="{6CCB45D0-B174-45CA-B818-69A28BF6CC7A}"/>
    <dgm:cxn modelId="{1C667449-1008-4502-B0E5-AA97F90F7431}" type="presParOf" srcId="{54776A90-5E4D-4A05-8C84-8BABD7436E4A}" destId="{37323DD2-63E3-4DBD-BCB9-FC04350FA4FC}" srcOrd="0" destOrd="0" presId="urn:microsoft.com/office/officeart/2005/8/layout/cycle4"/>
    <dgm:cxn modelId="{62DB211C-1E5A-410E-84B9-9E6FD2E69F91}" type="presParOf" srcId="{37323DD2-63E3-4DBD-BCB9-FC04350FA4FC}" destId="{5DF9FE89-EAC7-4DC7-A12B-1B3DC8BC6461}" srcOrd="0" destOrd="0" presId="urn:microsoft.com/office/officeart/2005/8/layout/cycle4"/>
    <dgm:cxn modelId="{2DD1E242-4373-42EA-9ABF-8763C2B3F85A}" type="presParOf" srcId="{5DF9FE89-EAC7-4DC7-A12B-1B3DC8BC6461}" destId="{6793DA0A-A116-4403-B183-470266E202A1}" srcOrd="0" destOrd="0" presId="urn:microsoft.com/office/officeart/2005/8/layout/cycle4"/>
    <dgm:cxn modelId="{8143835E-C475-4A0A-A759-C3B4C888EED9}" type="presParOf" srcId="{5DF9FE89-EAC7-4DC7-A12B-1B3DC8BC6461}" destId="{C0034652-AE09-4976-93F6-701FB97B0312}" srcOrd="1" destOrd="0" presId="urn:microsoft.com/office/officeart/2005/8/layout/cycle4"/>
    <dgm:cxn modelId="{786E4DFA-09BC-49FF-8BB3-6F7071946CDC}" type="presParOf" srcId="{37323DD2-63E3-4DBD-BCB9-FC04350FA4FC}" destId="{3E88E746-0EE0-4541-8424-1C3A3DFC69E6}" srcOrd="1" destOrd="0" presId="urn:microsoft.com/office/officeart/2005/8/layout/cycle4"/>
    <dgm:cxn modelId="{FD72BBA2-70B2-4A2F-949F-5C35FC8099B0}" type="presParOf" srcId="{3E88E746-0EE0-4541-8424-1C3A3DFC69E6}" destId="{8C1BF0E5-37C5-4765-A294-FFAE29B08013}" srcOrd="0" destOrd="0" presId="urn:microsoft.com/office/officeart/2005/8/layout/cycle4"/>
    <dgm:cxn modelId="{31126B4A-5722-451C-9AC9-772D6E7FC69D}" type="presParOf" srcId="{3E88E746-0EE0-4541-8424-1C3A3DFC69E6}" destId="{84921E69-5EBC-41BB-A388-8F5BC5C984DB}" srcOrd="1" destOrd="0" presId="urn:microsoft.com/office/officeart/2005/8/layout/cycle4"/>
    <dgm:cxn modelId="{3CABA39B-0AFD-4908-A925-47B0A50B79DD}" type="presParOf" srcId="{37323DD2-63E3-4DBD-BCB9-FC04350FA4FC}" destId="{049E04C0-EDFE-4A17-AAFD-F1458273EBD0}" srcOrd="2" destOrd="0" presId="urn:microsoft.com/office/officeart/2005/8/layout/cycle4"/>
    <dgm:cxn modelId="{1C710CCD-3D26-4E33-9BE9-71E9D5496F72}" type="presParOf" srcId="{049E04C0-EDFE-4A17-AAFD-F1458273EBD0}" destId="{D7E8BC12-0539-4929-8B3E-C8211DF21B8F}" srcOrd="0" destOrd="0" presId="urn:microsoft.com/office/officeart/2005/8/layout/cycle4"/>
    <dgm:cxn modelId="{7AE4BD2E-5994-4378-B7F9-157B0219F263}" type="presParOf" srcId="{049E04C0-EDFE-4A17-AAFD-F1458273EBD0}" destId="{37487195-04FE-4BA5-8B0A-8518E5E93439}" srcOrd="1" destOrd="0" presId="urn:microsoft.com/office/officeart/2005/8/layout/cycle4"/>
    <dgm:cxn modelId="{A3271753-231C-45D8-ACA1-5E029C8410E6}" type="presParOf" srcId="{37323DD2-63E3-4DBD-BCB9-FC04350FA4FC}" destId="{E011F4A2-C92A-4773-9A59-1BBF28D7B09B}" srcOrd="3" destOrd="0" presId="urn:microsoft.com/office/officeart/2005/8/layout/cycle4"/>
    <dgm:cxn modelId="{D3F03452-6609-48D2-A2EF-A5918990EDE7}" type="presParOf" srcId="{E011F4A2-C92A-4773-9A59-1BBF28D7B09B}" destId="{0F1E0159-744C-40B8-BE96-74C40CE09C1B}" srcOrd="0" destOrd="0" presId="urn:microsoft.com/office/officeart/2005/8/layout/cycle4"/>
    <dgm:cxn modelId="{9BE2FDFD-A859-469E-8CF4-451A1A161AB6}" type="presParOf" srcId="{E011F4A2-C92A-4773-9A59-1BBF28D7B09B}" destId="{36AD2D1B-9CA8-4B6F-B3F9-B99A226461BB}" srcOrd="1" destOrd="0" presId="urn:microsoft.com/office/officeart/2005/8/layout/cycle4"/>
    <dgm:cxn modelId="{AC28A704-0459-459E-A39E-6633385CA9C7}" type="presParOf" srcId="{37323DD2-63E3-4DBD-BCB9-FC04350FA4FC}" destId="{36BEA381-BAA6-42D8-9C99-125171E8511C}" srcOrd="4" destOrd="0" presId="urn:microsoft.com/office/officeart/2005/8/layout/cycle4"/>
    <dgm:cxn modelId="{4198BCCA-1671-4927-96AC-6264D2FBABFA}" type="presParOf" srcId="{54776A90-5E4D-4A05-8C84-8BABD7436E4A}" destId="{D92F79BC-2921-4179-8518-33DF35A40BEB}" srcOrd="1" destOrd="0" presId="urn:microsoft.com/office/officeart/2005/8/layout/cycle4"/>
    <dgm:cxn modelId="{8C18FE02-B181-40AD-98A2-CD22E8EBE180}" type="presParOf" srcId="{D92F79BC-2921-4179-8518-33DF35A40BEB}" destId="{4AB22860-EABE-4200-B359-7911E9635593}" srcOrd="0" destOrd="0" presId="urn:microsoft.com/office/officeart/2005/8/layout/cycle4"/>
    <dgm:cxn modelId="{A9F6AEB1-471C-413A-BA64-42FD6533FA7D}" type="presParOf" srcId="{D92F79BC-2921-4179-8518-33DF35A40BEB}" destId="{7193B2E0-9EE1-463A-8FA6-F3D6A0E656F3}" srcOrd="1" destOrd="0" presId="urn:microsoft.com/office/officeart/2005/8/layout/cycle4"/>
    <dgm:cxn modelId="{EB45809C-3095-4F91-B805-7C41A7025FD0}" type="presParOf" srcId="{D92F79BC-2921-4179-8518-33DF35A40BEB}" destId="{89C6B5B2-6947-48DB-9391-7C35C54C5E56}" srcOrd="2" destOrd="0" presId="urn:microsoft.com/office/officeart/2005/8/layout/cycle4"/>
    <dgm:cxn modelId="{259F0599-7D48-43FC-8688-4225B903AD98}" type="presParOf" srcId="{D92F79BC-2921-4179-8518-33DF35A40BEB}" destId="{F85B3D8E-978A-4327-83EB-A44227D2ABC0}" srcOrd="3" destOrd="0" presId="urn:microsoft.com/office/officeart/2005/8/layout/cycle4"/>
    <dgm:cxn modelId="{4B429523-9FAF-42E0-8173-2C226A66D667}" type="presParOf" srcId="{D92F79BC-2921-4179-8518-33DF35A40BEB}" destId="{C5D25D28-1600-4286-8585-36079E308357}" srcOrd="4" destOrd="0" presId="urn:microsoft.com/office/officeart/2005/8/layout/cycle4"/>
    <dgm:cxn modelId="{58440808-18AD-4F1E-BCBA-3E6A75CAFF70}" type="presParOf" srcId="{54776A90-5E4D-4A05-8C84-8BABD7436E4A}" destId="{6B8044F5-FFB8-47CA-A63A-1254369C42E7}" srcOrd="2" destOrd="0" presId="urn:microsoft.com/office/officeart/2005/8/layout/cycle4"/>
    <dgm:cxn modelId="{A10A2A16-2F9F-4B0F-AB00-8D339F14D6D0}" type="presParOf" srcId="{54776A90-5E4D-4A05-8C84-8BABD7436E4A}" destId="{B1F72ABB-F605-4DBC-9810-5A8483488A74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16DE9A3-A934-4149-95B6-3FBE6686210B}" type="doc">
      <dgm:prSet loTypeId="urn:microsoft.com/office/officeart/2005/8/layout/cycle4" loCatId="cycle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26E26AE9-82DC-4A97-B8C0-E68538B76712}">
      <dgm:prSet phldrT="[Texto]"/>
      <dgm:spPr/>
      <dgm:t>
        <a:bodyPr/>
        <a:lstStyle/>
        <a:p>
          <a:r>
            <a:rPr lang="es-EC" b="1" u="sng" dirty="0" smtClean="0">
              <a:solidFill>
                <a:schemeClr val="tx1"/>
              </a:solidFill>
            </a:rPr>
            <a:t>Europeo</a:t>
          </a:r>
          <a:endParaRPr lang="es-EC" b="1" u="sng" dirty="0">
            <a:solidFill>
              <a:schemeClr val="tx1"/>
            </a:solidFill>
          </a:endParaRPr>
        </a:p>
      </dgm:t>
    </dgm:pt>
    <dgm:pt modelId="{C149E454-1FBF-4BD3-B61C-D6C32E1142A3}" type="parTrans" cxnId="{7D99F06D-A37E-4A6D-9E05-085A9A563DE3}">
      <dgm:prSet/>
      <dgm:spPr/>
      <dgm:t>
        <a:bodyPr/>
        <a:lstStyle/>
        <a:p>
          <a:endParaRPr lang="es-EC"/>
        </a:p>
      </dgm:t>
    </dgm:pt>
    <dgm:pt modelId="{2F14807A-83E0-42F1-84F1-69FF88A05649}" type="sibTrans" cxnId="{7D99F06D-A37E-4A6D-9E05-085A9A563DE3}">
      <dgm:prSet/>
      <dgm:spPr/>
      <dgm:t>
        <a:bodyPr/>
        <a:lstStyle/>
        <a:p>
          <a:endParaRPr lang="es-EC"/>
        </a:p>
      </dgm:t>
    </dgm:pt>
    <dgm:pt modelId="{B9C5FE16-1A4E-4CC1-B496-B79FE6B407A8}">
      <dgm:prSet phldrT="[Texto]" custT="1"/>
      <dgm:spPr>
        <a:blipFill dpi="0" rotWithShape="0">
          <a:blip xmlns:r="http://schemas.openxmlformats.org/officeDocument/2006/relationships" r:embed="rId1">
            <a:alphaModFix amt="50000"/>
          </a:blip>
          <a:srcRect/>
          <a:stretch>
            <a:fillRect/>
          </a:stretch>
        </a:blipFill>
      </dgm:spPr>
      <dgm:t>
        <a:bodyPr/>
        <a:lstStyle/>
        <a:p>
          <a:r>
            <a:rPr lang="es-EC" sz="2400" b="1" dirty="0" smtClean="0"/>
            <a:t>Luxemburgo $12333</a:t>
          </a:r>
          <a:endParaRPr lang="es-EC" sz="2400" b="1" dirty="0"/>
        </a:p>
      </dgm:t>
    </dgm:pt>
    <dgm:pt modelId="{3EDD80B2-53C5-4B65-ABB4-73572D1D78AF}" type="parTrans" cxnId="{D6FFF197-9D12-4FE2-B034-9ED77499BB7F}">
      <dgm:prSet/>
      <dgm:spPr/>
      <dgm:t>
        <a:bodyPr/>
        <a:lstStyle/>
        <a:p>
          <a:endParaRPr lang="es-EC"/>
        </a:p>
      </dgm:t>
    </dgm:pt>
    <dgm:pt modelId="{33C94FEB-F458-478C-8221-71111727AB2C}" type="sibTrans" cxnId="{D6FFF197-9D12-4FE2-B034-9ED77499BB7F}">
      <dgm:prSet/>
      <dgm:spPr/>
      <dgm:t>
        <a:bodyPr/>
        <a:lstStyle/>
        <a:p>
          <a:endParaRPr lang="es-EC"/>
        </a:p>
      </dgm:t>
    </dgm:pt>
    <dgm:pt modelId="{B505DD46-C78D-4599-BB43-27D57F31D779}">
      <dgm:prSet phldrT="[Texto]"/>
      <dgm:spPr/>
      <dgm:t>
        <a:bodyPr/>
        <a:lstStyle/>
        <a:p>
          <a:r>
            <a:rPr lang="es-EC" b="1" u="sng" dirty="0" smtClean="0">
              <a:solidFill>
                <a:schemeClr val="tx1"/>
              </a:solidFill>
            </a:rPr>
            <a:t>Asiático</a:t>
          </a:r>
          <a:endParaRPr lang="es-EC" b="1" u="sng" dirty="0">
            <a:solidFill>
              <a:schemeClr val="tx1"/>
            </a:solidFill>
          </a:endParaRPr>
        </a:p>
      </dgm:t>
    </dgm:pt>
    <dgm:pt modelId="{161C5497-8614-40EC-B893-CAAAE36DDD73}" type="parTrans" cxnId="{0188C5FC-6B75-4759-B091-E748C8D43029}">
      <dgm:prSet/>
      <dgm:spPr/>
      <dgm:t>
        <a:bodyPr/>
        <a:lstStyle/>
        <a:p>
          <a:endParaRPr lang="es-EC"/>
        </a:p>
      </dgm:t>
    </dgm:pt>
    <dgm:pt modelId="{8B57D120-70D6-4F22-BA25-10E24BD69976}" type="sibTrans" cxnId="{0188C5FC-6B75-4759-B091-E748C8D43029}">
      <dgm:prSet/>
      <dgm:spPr/>
      <dgm:t>
        <a:bodyPr/>
        <a:lstStyle/>
        <a:p>
          <a:endParaRPr lang="es-EC"/>
        </a:p>
      </dgm:t>
    </dgm:pt>
    <dgm:pt modelId="{345C26E7-923D-41A9-9168-DBE2E4F2FA8A}">
      <dgm:prSet phldrT="[Texto]"/>
      <dgm:spPr>
        <a:blipFill dpi="0" rotWithShape="0">
          <a:blip xmlns:r="http://schemas.openxmlformats.org/officeDocument/2006/relationships" r:embed="rId2">
            <a:alphaModFix amt="50000"/>
          </a:blip>
          <a:srcRect/>
          <a:stretch>
            <a:fillRect/>
          </a:stretch>
        </a:blipFill>
      </dgm:spPr>
      <dgm:t>
        <a:bodyPr/>
        <a:lstStyle/>
        <a:p>
          <a:r>
            <a:rPr lang="es-EC" b="1" dirty="0" smtClean="0"/>
            <a:t>Maldivas $18000</a:t>
          </a:r>
          <a:endParaRPr lang="es-EC" b="1" dirty="0"/>
        </a:p>
      </dgm:t>
    </dgm:pt>
    <dgm:pt modelId="{F7FB8E88-F815-473A-ABED-0537BA5274F9}" type="parTrans" cxnId="{F83CDEAC-459C-4435-A7D2-74EC60489647}">
      <dgm:prSet/>
      <dgm:spPr/>
      <dgm:t>
        <a:bodyPr/>
        <a:lstStyle/>
        <a:p>
          <a:endParaRPr lang="es-EC"/>
        </a:p>
      </dgm:t>
    </dgm:pt>
    <dgm:pt modelId="{B6609EE5-4DFF-4FBB-87C1-52DDD7FC09D4}" type="sibTrans" cxnId="{F83CDEAC-459C-4435-A7D2-74EC60489647}">
      <dgm:prSet/>
      <dgm:spPr/>
      <dgm:t>
        <a:bodyPr/>
        <a:lstStyle/>
        <a:p>
          <a:endParaRPr lang="es-EC"/>
        </a:p>
      </dgm:t>
    </dgm:pt>
    <dgm:pt modelId="{55D0660A-7C14-4B75-A351-CE78D6D8357C}">
      <dgm:prSet phldrT="[Texto]"/>
      <dgm:spPr/>
      <dgm:t>
        <a:bodyPr/>
        <a:lstStyle/>
        <a:p>
          <a:r>
            <a:rPr lang="es-EC" b="1" u="sng" dirty="0" smtClean="0">
              <a:solidFill>
                <a:schemeClr val="tx1"/>
              </a:solidFill>
            </a:rPr>
            <a:t>Oceánico </a:t>
          </a:r>
          <a:endParaRPr lang="es-EC" b="1" u="sng" dirty="0">
            <a:solidFill>
              <a:schemeClr val="tx1"/>
            </a:solidFill>
          </a:endParaRPr>
        </a:p>
      </dgm:t>
    </dgm:pt>
    <dgm:pt modelId="{93ECCFCF-2542-4A3F-9C89-16769B280305}" type="parTrans" cxnId="{2197596F-A6A2-4B06-9231-0249B2F708C4}">
      <dgm:prSet/>
      <dgm:spPr/>
      <dgm:t>
        <a:bodyPr/>
        <a:lstStyle/>
        <a:p>
          <a:endParaRPr lang="es-EC"/>
        </a:p>
      </dgm:t>
    </dgm:pt>
    <dgm:pt modelId="{6CCB45D0-B174-45CA-B818-69A28BF6CC7A}" type="sibTrans" cxnId="{2197596F-A6A2-4B06-9231-0249B2F708C4}">
      <dgm:prSet/>
      <dgm:spPr/>
      <dgm:t>
        <a:bodyPr/>
        <a:lstStyle/>
        <a:p>
          <a:endParaRPr lang="es-EC"/>
        </a:p>
      </dgm:t>
    </dgm:pt>
    <dgm:pt modelId="{3C7B1CC1-DC81-48C0-8D4C-6D9633143A38}">
      <dgm:prSet phldrT="[Texto]" custT="1"/>
      <dgm:spPr>
        <a:blipFill dpi="0" rotWithShape="0">
          <a:blip xmlns:r="http://schemas.openxmlformats.org/officeDocument/2006/relationships" r:embed="rId3">
            <a:alphaModFix amt="50000"/>
          </a:blip>
          <a:srcRect/>
          <a:stretch>
            <a:fillRect/>
          </a:stretch>
        </a:blipFill>
      </dgm:spPr>
      <dgm:t>
        <a:bodyPr/>
        <a:lstStyle/>
        <a:p>
          <a:r>
            <a:rPr lang="es-EC" sz="2000" dirty="0" smtClean="0"/>
            <a:t>         </a:t>
          </a:r>
          <a:endParaRPr lang="es-EC" sz="2000" dirty="0"/>
        </a:p>
      </dgm:t>
    </dgm:pt>
    <dgm:pt modelId="{5B1FAB8F-73BE-4560-BB56-A221BAC6FBD0}" type="parTrans" cxnId="{981C3FD3-841C-42A3-983F-FDBDE5747AC3}">
      <dgm:prSet/>
      <dgm:spPr/>
      <dgm:t>
        <a:bodyPr/>
        <a:lstStyle/>
        <a:p>
          <a:endParaRPr lang="es-EC"/>
        </a:p>
      </dgm:t>
    </dgm:pt>
    <dgm:pt modelId="{BAEAEAE6-FBA5-4130-9391-74A71C159DD8}" type="sibTrans" cxnId="{981C3FD3-841C-42A3-983F-FDBDE5747AC3}">
      <dgm:prSet/>
      <dgm:spPr/>
      <dgm:t>
        <a:bodyPr/>
        <a:lstStyle/>
        <a:p>
          <a:endParaRPr lang="es-EC"/>
        </a:p>
      </dgm:t>
    </dgm:pt>
    <dgm:pt modelId="{BCEED813-C870-4CD3-8C98-D352CDB7545C}">
      <dgm:prSet phldrT="[Texto]"/>
      <dgm:spPr/>
      <dgm:t>
        <a:bodyPr/>
        <a:lstStyle/>
        <a:p>
          <a:r>
            <a:rPr lang="es-EC" b="1" u="sng" dirty="0" smtClean="0">
              <a:solidFill>
                <a:schemeClr val="tx1"/>
              </a:solidFill>
            </a:rPr>
            <a:t>Africano</a:t>
          </a:r>
          <a:endParaRPr lang="es-EC" b="1" u="sng" dirty="0">
            <a:solidFill>
              <a:schemeClr val="tx1"/>
            </a:solidFill>
          </a:endParaRPr>
        </a:p>
      </dgm:t>
    </dgm:pt>
    <dgm:pt modelId="{E3686EE8-3D32-4FFB-A7CC-1607169D2732}" type="parTrans" cxnId="{DA7A2599-7DF9-4B21-8BB8-B9EFCC757614}">
      <dgm:prSet/>
      <dgm:spPr/>
      <dgm:t>
        <a:bodyPr/>
        <a:lstStyle/>
        <a:p>
          <a:endParaRPr lang="es-EC"/>
        </a:p>
      </dgm:t>
    </dgm:pt>
    <dgm:pt modelId="{3959B672-93D4-47ED-BD48-DB093D36F786}" type="sibTrans" cxnId="{DA7A2599-7DF9-4B21-8BB8-B9EFCC757614}">
      <dgm:prSet/>
      <dgm:spPr/>
      <dgm:t>
        <a:bodyPr/>
        <a:lstStyle/>
        <a:p>
          <a:endParaRPr lang="es-EC"/>
        </a:p>
      </dgm:t>
    </dgm:pt>
    <dgm:pt modelId="{D4228588-D9AB-4442-A720-3710FBEB0F63}">
      <dgm:prSet phldrT="[Texto]" custT="1"/>
      <dgm:spPr>
        <a:blipFill dpi="0" rotWithShape="0">
          <a:blip xmlns:r="http://schemas.openxmlformats.org/officeDocument/2006/relationships" r:embed="rId4">
            <a:alphaModFix amt="50000"/>
          </a:blip>
          <a:srcRect/>
          <a:stretch>
            <a:fillRect/>
          </a:stretch>
        </a:blipFill>
      </dgm:spPr>
      <dgm:t>
        <a:bodyPr/>
        <a:lstStyle/>
        <a:p>
          <a:r>
            <a:rPr lang="es-EC" sz="2800" b="1" dirty="0" smtClean="0"/>
            <a:t>Mauricio $7000</a:t>
          </a:r>
          <a:endParaRPr lang="es-EC" sz="2800" b="1" dirty="0"/>
        </a:p>
      </dgm:t>
    </dgm:pt>
    <dgm:pt modelId="{320D9B27-D147-409C-877F-FD8F6DB0CF36}" type="parTrans" cxnId="{B91EAF55-21B1-4A44-9DC2-A6E5E70B1FC3}">
      <dgm:prSet/>
      <dgm:spPr/>
      <dgm:t>
        <a:bodyPr/>
        <a:lstStyle/>
        <a:p>
          <a:endParaRPr lang="es-EC"/>
        </a:p>
      </dgm:t>
    </dgm:pt>
    <dgm:pt modelId="{DE7151A2-7098-4336-BE92-4EF1425156B5}" type="sibTrans" cxnId="{B91EAF55-21B1-4A44-9DC2-A6E5E70B1FC3}">
      <dgm:prSet/>
      <dgm:spPr/>
      <dgm:t>
        <a:bodyPr/>
        <a:lstStyle/>
        <a:p>
          <a:endParaRPr lang="es-EC"/>
        </a:p>
      </dgm:t>
    </dgm:pt>
    <dgm:pt modelId="{A07CC735-91BC-4DB7-AB5D-CCEC1CB4412F}">
      <dgm:prSet phldrT="[Texto]" custT="1"/>
      <dgm:spPr/>
      <dgm:t>
        <a:bodyPr/>
        <a:lstStyle/>
        <a:p>
          <a:r>
            <a:rPr lang="es-EC" sz="2400" b="1" dirty="0" smtClean="0"/>
            <a:t>Croacia $10588 </a:t>
          </a:r>
          <a:endParaRPr lang="es-EC" sz="2400" b="1" dirty="0"/>
        </a:p>
      </dgm:t>
    </dgm:pt>
    <dgm:pt modelId="{D46F7AF0-F72E-4202-BCBC-F383FE3FFC69}" type="parTrans" cxnId="{5BB8ACB4-4F50-424E-91F1-823D430C8407}">
      <dgm:prSet/>
      <dgm:spPr/>
      <dgm:t>
        <a:bodyPr/>
        <a:lstStyle/>
        <a:p>
          <a:endParaRPr lang="es-EC"/>
        </a:p>
      </dgm:t>
    </dgm:pt>
    <dgm:pt modelId="{3E554509-20A4-4FF4-A160-856710C6FA2B}" type="sibTrans" cxnId="{5BB8ACB4-4F50-424E-91F1-823D430C8407}">
      <dgm:prSet/>
      <dgm:spPr/>
      <dgm:t>
        <a:bodyPr/>
        <a:lstStyle/>
        <a:p>
          <a:endParaRPr lang="es-EC"/>
        </a:p>
      </dgm:t>
    </dgm:pt>
    <dgm:pt modelId="{ADEB7184-B086-4DA0-877D-4CB44A84166A}">
      <dgm:prSet phldrT="[Texto]"/>
      <dgm:spPr/>
      <dgm:t>
        <a:bodyPr/>
        <a:lstStyle/>
        <a:p>
          <a:r>
            <a:rPr lang="es-EC" b="1" dirty="0" smtClean="0"/>
            <a:t>Corea del Sur $17333</a:t>
          </a:r>
          <a:endParaRPr lang="es-EC" b="1" dirty="0"/>
        </a:p>
      </dgm:t>
    </dgm:pt>
    <dgm:pt modelId="{EA5E3838-3F87-4224-8523-9D2909795D43}" type="parTrans" cxnId="{BEB4F389-DBD3-434F-B608-F5209C301D0E}">
      <dgm:prSet/>
      <dgm:spPr/>
      <dgm:t>
        <a:bodyPr/>
        <a:lstStyle/>
        <a:p>
          <a:endParaRPr lang="es-EC"/>
        </a:p>
      </dgm:t>
    </dgm:pt>
    <dgm:pt modelId="{A0DF209B-C8D4-4357-AB9D-6CE9B78E43B3}" type="sibTrans" cxnId="{BEB4F389-DBD3-434F-B608-F5209C301D0E}">
      <dgm:prSet/>
      <dgm:spPr/>
      <dgm:t>
        <a:bodyPr/>
        <a:lstStyle/>
        <a:p>
          <a:endParaRPr lang="es-EC"/>
        </a:p>
      </dgm:t>
    </dgm:pt>
    <dgm:pt modelId="{69A9788E-68F4-4EA6-AAA3-C1709FC818C8}">
      <dgm:prSet phldrT="[Texto]"/>
      <dgm:spPr/>
      <dgm:t>
        <a:bodyPr/>
        <a:lstStyle/>
        <a:p>
          <a:r>
            <a:rPr lang="es-EC" b="1" dirty="0" smtClean="0"/>
            <a:t>Qatar $16667</a:t>
          </a:r>
          <a:endParaRPr lang="es-EC" b="1" dirty="0"/>
        </a:p>
      </dgm:t>
    </dgm:pt>
    <dgm:pt modelId="{22A85CF8-1B60-456A-86C2-5DF8D21FCBED}" type="parTrans" cxnId="{2799EE85-0FD8-4D3A-9C5E-4DB281074F64}">
      <dgm:prSet/>
      <dgm:spPr/>
      <dgm:t>
        <a:bodyPr/>
        <a:lstStyle/>
        <a:p>
          <a:endParaRPr lang="es-EC"/>
        </a:p>
      </dgm:t>
    </dgm:pt>
    <dgm:pt modelId="{CD207020-D661-41C3-9378-82FDAC62DB56}" type="sibTrans" cxnId="{2799EE85-0FD8-4D3A-9C5E-4DB281074F64}">
      <dgm:prSet/>
      <dgm:spPr/>
      <dgm:t>
        <a:bodyPr/>
        <a:lstStyle/>
        <a:p>
          <a:endParaRPr lang="es-EC"/>
        </a:p>
      </dgm:t>
    </dgm:pt>
    <dgm:pt modelId="{10D37ED0-E066-4898-98FB-8B0DB0AECF63}">
      <dgm:prSet phldrT="[Texto]" custT="1"/>
      <dgm:spPr/>
      <dgm:t>
        <a:bodyPr/>
        <a:lstStyle/>
        <a:p>
          <a:endParaRPr lang="es-EC" sz="2000" dirty="0"/>
        </a:p>
      </dgm:t>
    </dgm:pt>
    <dgm:pt modelId="{A3143F2E-FF05-4A23-A396-E69504B8A48B}" type="parTrans" cxnId="{EE893403-A339-4F67-B326-580BA7023DC0}">
      <dgm:prSet/>
      <dgm:spPr/>
      <dgm:t>
        <a:bodyPr/>
        <a:lstStyle/>
        <a:p>
          <a:endParaRPr lang="es-EC"/>
        </a:p>
      </dgm:t>
    </dgm:pt>
    <dgm:pt modelId="{A234DCEC-17DA-4225-A123-659E4B1008B0}" type="sibTrans" cxnId="{EE893403-A339-4F67-B326-580BA7023DC0}">
      <dgm:prSet/>
      <dgm:spPr/>
      <dgm:t>
        <a:bodyPr/>
        <a:lstStyle/>
        <a:p>
          <a:endParaRPr lang="es-EC"/>
        </a:p>
      </dgm:t>
    </dgm:pt>
    <dgm:pt modelId="{86E97A84-22DA-48AC-B351-FCCE4D53B348}">
      <dgm:prSet custT="1"/>
      <dgm:spPr/>
      <dgm:t>
        <a:bodyPr/>
        <a:lstStyle/>
        <a:p>
          <a:r>
            <a:rPr lang="es-EC" sz="2400" b="1" dirty="0" smtClean="0"/>
            <a:t>Nueva Zelanda $6990</a:t>
          </a:r>
          <a:endParaRPr lang="es-EC" sz="2400" b="1" dirty="0"/>
        </a:p>
      </dgm:t>
    </dgm:pt>
    <dgm:pt modelId="{9774B7D5-466D-41F4-AA59-62C940D9418B}" type="parTrans" cxnId="{123EC11E-A3E4-46BA-B3AC-AC9A1BDCFF34}">
      <dgm:prSet/>
      <dgm:spPr/>
      <dgm:t>
        <a:bodyPr/>
        <a:lstStyle/>
        <a:p>
          <a:endParaRPr lang="es-EC"/>
        </a:p>
      </dgm:t>
    </dgm:pt>
    <dgm:pt modelId="{AE4EB906-9728-4043-BAC6-BDF26731F51A}" type="sibTrans" cxnId="{123EC11E-A3E4-46BA-B3AC-AC9A1BDCFF34}">
      <dgm:prSet/>
      <dgm:spPr/>
      <dgm:t>
        <a:bodyPr/>
        <a:lstStyle/>
        <a:p>
          <a:endParaRPr lang="es-EC"/>
        </a:p>
      </dgm:t>
    </dgm:pt>
    <dgm:pt modelId="{6A19D3E4-99B4-46DD-8759-A76B5D37D7AB}">
      <dgm:prSet phldrT="[Texto]" custT="1"/>
      <dgm:spPr/>
      <dgm:t>
        <a:bodyPr/>
        <a:lstStyle/>
        <a:p>
          <a:endParaRPr lang="es-EC" sz="2400" b="1" dirty="0"/>
        </a:p>
      </dgm:t>
    </dgm:pt>
    <dgm:pt modelId="{C3B041A0-E6C7-489D-8040-254B198EAEEC}" type="sibTrans" cxnId="{C0EFBD6F-071C-4016-AE04-8687B05AFB3F}">
      <dgm:prSet/>
      <dgm:spPr/>
      <dgm:t>
        <a:bodyPr/>
        <a:lstStyle/>
        <a:p>
          <a:endParaRPr lang="es-EC"/>
        </a:p>
      </dgm:t>
    </dgm:pt>
    <dgm:pt modelId="{5B4B60F8-DF13-48CF-90F9-D36B78575A3F}" type="parTrans" cxnId="{C0EFBD6F-071C-4016-AE04-8687B05AFB3F}">
      <dgm:prSet/>
      <dgm:spPr/>
      <dgm:t>
        <a:bodyPr/>
        <a:lstStyle/>
        <a:p>
          <a:endParaRPr lang="es-EC"/>
        </a:p>
      </dgm:t>
    </dgm:pt>
    <dgm:pt modelId="{4FC0A5EF-9033-41E3-95AA-88FC42E33D6D}">
      <dgm:prSet phldrT="[Texto]" custT="1"/>
      <dgm:spPr/>
      <dgm:t>
        <a:bodyPr/>
        <a:lstStyle/>
        <a:p>
          <a:r>
            <a:rPr lang="es-EC" sz="2400" b="1" dirty="0" smtClean="0"/>
            <a:t>Bosnia y Herzegovina $12000 </a:t>
          </a:r>
          <a:endParaRPr lang="es-EC" sz="2400" b="1" dirty="0"/>
        </a:p>
      </dgm:t>
    </dgm:pt>
    <dgm:pt modelId="{FA59A994-50BC-44D2-99A8-634332CAB4A3}" type="parTrans" cxnId="{2E2A23D7-1D44-4283-B132-76E13CF57C2E}">
      <dgm:prSet/>
      <dgm:spPr/>
    </dgm:pt>
    <dgm:pt modelId="{675C54BB-968C-4F88-9ED7-47AB07C32665}" type="sibTrans" cxnId="{2E2A23D7-1D44-4283-B132-76E13CF57C2E}">
      <dgm:prSet/>
      <dgm:spPr/>
    </dgm:pt>
    <dgm:pt modelId="{2A8DFE70-4AA7-491D-B651-87425316B71D}">
      <dgm:prSet phldrT="[Texto]" custT="1"/>
      <dgm:spPr/>
      <dgm:t>
        <a:bodyPr/>
        <a:lstStyle/>
        <a:p>
          <a:r>
            <a:rPr lang="es-EC" sz="2800" b="1" dirty="0" smtClean="0"/>
            <a:t>Sudáfrica $5221 </a:t>
          </a:r>
          <a:endParaRPr lang="es-EC" sz="2800" b="1" dirty="0"/>
        </a:p>
      </dgm:t>
    </dgm:pt>
    <dgm:pt modelId="{F5DE9BAF-DD84-4071-8D54-F95207E3BE95}" type="parTrans" cxnId="{D6EC1BCF-49CB-4D9D-B1DB-DEF757FDCB1F}">
      <dgm:prSet/>
      <dgm:spPr/>
    </dgm:pt>
    <dgm:pt modelId="{C7DA7A54-DA48-4169-AB75-0C77417EDE9F}" type="sibTrans" cxnId="{D6EC1BCF-49CB-4D9D-B1DB-DEF757FDCB1F}">
      <dgm:prSet/>
      <dgm:spPr/>
    </dgm:pt>
    <dgm:pt modelId="{5003549F-1C96-466E-A9D7-23C42B0F9BAA}">
      <dgm:prSet custT="1"/>
      <dgm:spPr/>
      <dgm:t>
        <a:bodyPr/>
        <a:lstStyle/>
        <a:p>
          <a:r>
            <a:rPr lang="es-EC" sz="2400" b="1" dirty="0" smtClean="0"/>
            <a:t>Australia $6223</a:t>
          </a:r>
          <a:endParaRPr lang="es-EC" sz="2400" b="1" dirty="0"/>
        </a:p>
      </dgm:t>
    </dgm:pt>
    <dgm:pt modelId="{3986D7A0-C3F0-4081-97F7-D12F0040A1EF}" type="parTrans" cxnId="{BFAFCBEF-BA82-48C5-AEA5-A2717F3E6CAE}">
      <dgm:prSet/>
      <dgm:spPr/>
    </dgm:pt>
    <dgm:pt modelId="{194D5EF7-E36A-4B5A-B6CD-90EDC36D702B}" type="sibTrans" cxnId="{BFAFCBEF-BA82-48C5-AEA5-A2717F3E6CAE}">
      <dgm:prSet/>
      <dgm:spPr/>
    </dgm:pt>
    <dgm:pt modelId="{54776A90-5E4D-4A05-8C84-8BABD7436E4A}" type="pres">
      <dgm:prSet presAssocID="{616DE9A3-A934-4149-95B6-3FBE6686210B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7323DD2-63E3-4DBD-BCB9-FC04350FA4FC}" type="pres">
      <dgm:prSet presAssocID="{616DE9A3-A934-4149-95B6-3FBE6686210B}" presName="children" presStyleCnt="0"/>
      <dgm:spPr/>
    </dgm:pt>
    <dgm:pt modelId="{5DF9FE89-EAC7-4DC7-A12B-1B3DC8BC6461}" type="pres">
      <dgm:prSet presAssocID="{616DE9A3-A934-4149-95B6-3FBE6686210B}" presName="child1group" presStyleCnt="0"/>
      <dgm:spPr/>
    </dgm:pt>
    <dgm:pt modelId="{6793DA0A-A116-4403-B183-470266E202A1}" type="pres">
      <dgm:prSet presAssocID="{616DE9A3-A934-4149-95B6-3FBE6686210B}" presName="child1" presStyleLbl="bgAcc1" presStyleIdx="0" presStyleCnt="4" custScaleX="178023" custScaleY="155391" custLinFactNeighborX="-32326" custLinFactNeighborY="6924"/>
      <dgm:spPr/>
      <dgm:t>
        <a:bodyPr/>
        <a:lstStyle/>
        <a:p>
          <a:endParaRPr lang="es-EC"/>
        </a:p>
      </dgm:t>
    </dgm:pt>
    <dgm:pt modelId="{C0034652-AE09-4976-93F6-701FB97B0312}" type="pres">
      <dgm:prSet presAssocID="{616DE9A3-A934-4149-95B6-3FBE6686210B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E88E746-0EE0-4541-8424-1C3A3DFC69E6}" type="pres">
      <dgm:prSet presAssocID="{616DE9A3-A934-4149-95B6-3FBE6686210B}" presName="child2group" presStyleCnt="0"/>
      <dgm:spPr/>
    </dgm:pt>
    <dgm:pt modelId="{8C1BF0E5-37C5-4765-A294-FFAE29B08013}" type="pres">
      <dgm:prSet presAssocID="{616DE9A3-A934-4149-95B6-3FBE6686210B}" presName="child2" presStyleLbl="bgAcc1" presStyleIdx="1" presStyleCnt="4" custScaleX="176319" custScaleY="145999" custLinFactNeighborX="13417" custLinFactNeighborY="7014"/>
      <dgm:spPr/>
      <dgm:t>
        <a:bodyPr/>
        <a:lstStyle/>
        <a:p>
          <a:endParaRPr lang="es-EC"/>
        </a:p>
      </dgm:t>
    </dgm:pt>
    <dgm:pt modelId="{84921E69-5EBC-41BB-A388-8F5BC5C984DB}" type="pres">
      <dgm:prSet presAssocID="{616DE9A3-A934-4149-95B6-3FBE6686210B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49E04C0-EDFE-4A17-AAFD-F1458273EBD0}" type="pres">
      <dgm:prSet presAssocID="{616DE9A3-A934-4149-95B6-3FBE6686210B}" presName="child3group" presStyleCnt="0"/>
      <dgm:spPr/>
    </dgm:pt>
    <dgm:pt modelId="{D7E8BC12-0539-4929-8B3E-C8211DF21B8F}" type="pres">
      <dgm:prSet presAssocID="{616DE9A3-A934-4149-95B6-3FBE6686210B}" presName="child3" presStyleLbl="bgAcc1" presStyleIdx="2" presStyleCnt="4" custScaleX="177004" custScaleY="142311" custLinFactNeighborX="13074" custLinFactNeighborY="-31944"/>
      <dgm:spPr/>
      <dgm:t>
        <a:bodyPr/>
        <a:lstStyle/>
        <a:p>
          <a:endParaRPr lang="es-EC"/>
        </a:p>
      </dgm:t>
    </dgm:pt>
    <dgm:pt modelId="{37487195-04FE-4BA5-8B0A-8518E5E93439}" type="pres">
      <dgm:prSet presAssocID="{616DE9A3-A934-4149-95B6-3FBE6686210B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011F4A2-C92A-4773-9A59-1BBF28D7B09B}" type="pres">
      <dgm:prSet presAssocID="{616DE9A3-A934-4149-95B6-3FBE6686210B}" presName="child4group" presStyleCnt="0"/>
      <dgm:spPr/>
    </dgm:pt>
    <dgm:pt modelId="{0F1E0159-744C-40B8-BE96-74C40CE09C1B}" type="pres">
      <dgm:prSet presAssocID="{616DE9A3-A934-4149-95B6-3FBE6686210B}" presName="child4" presStyleLbl="bgAcc1" presStyleIdx="3" presStyleCnt="4" custScaleX="177185" custScaleY="147709" custLinFactNeighborX="-31457" custLinFactNeighborY="-31481"/>
      <dgm:spPr/>
      <dgm:t>
        <a:bodyPr/>
        <a:lstStyle/>
        <a:p>
          <a:endParaRPr lang="es-EC"/>
        </a:p>
      </dgm:t>
    </dgm:pt>
    <dgm:pt modelId="{36AD2D1B-9CA8-4B6F-B3F9-B99A226461BB}" type="pres">
      <dgm:prSet presAssocID="{616DE9A3-A934-4149-95B6-3FBE6686210B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6BEA381-BAA6-42D8-9C99-125171E8511C}" type="pres">
      <dgm:prSet presAssocID="{616DE9A3-A934-4149-95B6-3FBE6686210B}" presName="childPlaceholder" presStyleCnt="0"/>
      <dgm:spPr/>
    </dgm:pt>
    <dgm:pt modelId="{D92F79BC-2921-4179-8518-33DF35A40BEB}" type="pres">
      <dgm:prSet presAssocID="{616DE9A3-A934-4149-95B6-3FBE6686210B}" presName="circle" presStyleCnt="0"/>
      <dgm:spPr/>
    </dgm:pt>
    <dgm:pt modelId="{4AB22860-EABE-4200-B359-7911E9635593}" type="pres">
      <dgm:prSet presAssocID="{616DE9A3-A934-4149-95B6-3FBE6686210B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193B2E0-9EE1-463A-8FA6-F3D6A0E656F3}" type="pres">
      <dgm:prSet presAssocID="{616DE9A3-A934-4149-95B6-3FBE6686210B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9C6B5B2-6947-48DB-9391-7C35C54C5E56}" type="pres">
      <dgm:prSet presAssocID="{616DE9A3-A934-4149-95B6-3FBE6686210B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85B3D8E-978A-4327-83EB-A44227D2ABC0}" type="pres">
      <dgm:prSet presAssocID="{616DE9A3-A934-4149-95B6-3FBE6686210B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5D25D28-1600-4286-8585-36079E308357}" type="pres">
      <dgm:prSet presAssocID="{616DE9A3-A934-4149-95B6-3FBE6686210B}" presName="quadrantPlaceholder" presStyleCnt="0"/>
      <dgm:spPr/>
    </dgm:pt>
    <dgm:pt modelId="{6B8044F5-FFB8-47CA-A63A-1254369C42E7}" type="pres">
      <dgm:prSet presAssocID="{616DE9A3-A934-4149-95B6-3FBE6686210B}" presName="center1" presStyleLbl="fgShp" presStyleIdx="0" presStyleCnt="2"/>
      <dgm:spPr/>
    </dgm:pt>
    <dgm:pt modelId="{B1F72ABB-F605-4DBC-9810-5A8483488A74}" type="pres">
      <dgm:prSet presAssocID="{616DE9A3-A934-4149-95B6-3FBE6686210B}" presName="center2" presStyleLbl="fgShp" presStyleIdx="1" presStyleCnt="2"/>
      <dgm:spPr/>
    </dgm:pt>
  </dgm:ptLst>
  <dgm:cxnLst>
    <dgm:cxn modelId="{536CB952-EBD0-45CD-AB31-9BA1EFCC2DBE}" type="presOf" srcId="{A07CC735-91BC-4DB7-AB5D-CCEC1CB4412F}" destId="{C0034652-AE09-4976-93F6-701FB97B0312}" srcOrd="1" destOrd="2" presId="urn:microsoft.com/office/officeart/2005/8/layout/cycle4"/>
    <dgm:cxn modelId="{F1F30CE2-2A03-4A51-B6A6-436396D467D4}" type="presOf" srcId="{A07CC735-91BC-4DB7-AB5D-CCEC1CB4412F}" destId="{6793DA0A-A116-4403-B183-470266E202A1}" srcOrd="0" destOrd="2" presId="urn:microsoft.com/office/officeart/2005/8/layout/cycle4"/>
    <dgm:cxn modelId="{5BB8ACB4-4F50-424E-91F1-823D430C8407}" srcId="{26E26AE9-82DC-4A97-B8C0-E68538B76712}" destId="{A07CC735-91BC-4DB7-AB5D-CCEC1CB4412F}" srcOrd="2" destOrd="0" parTransId="{D46F7AF0-F72E-4202-BCBC-F383FE3FFC69}" sibTransId="{3E554509-20A4-4FF4-A160-856710C6FA2B}"/>
    <dgm:cxn modelId="{C11758D1-9B7F-423C-A15F-31D72750E143}" type="presOf" srcId="{86E97A84-22DA-48AC-B351-FCCE4D53B348}" destId="{37487195-04FE-4BA5-8B0A-8518E5E93439}" srcOrd="1" destOrd="1" presId="urn:microsoft.com/office/officeart/2005/8/layout/cycle4"/>
    <dgm:cxn modelId="{15AD2A5B-A1EF-4656-9A64-74F3343946E2}" type="presOf" srcId="{BCEED813-C870-4CD3-8C98-D352CDB7545C}" destId="{F85B3D8E-978A-4327-83EB-A44227D2ABC0}" srcOrd="0" destOrd="0" presId="urn:microsoft.com/office/officeart/2005/8/layout/cycle4"/>
    <dgm:cxn modelId="{2799EE85-0FD8-4D3A-9C5E-4DB281074F64}" srcId="{B505DD46-C78D-4599-BB43-27D57F31D779}" destId="{69A9788E-68F4-4EA6-AAA3-C1709FC818C8}" srcOrd="2" destOrd="0" parTransId="{22A85CF8-1B60-456A-86C2-5DF8D21FCBED}" sibTransId="{CD207020-D661-41C3-9378-82FDAC62DB56}"/>
    <dgm:cxn modelId="{2E2A23D7-1D44-4283-B132-76E13CF57C2E}" srcId="{26E26AE9-82DC-4A97-B8C0-E68538B76712}" destId="{4FC0A5EF-9033-41E3-95AA-88FC42E33D6D}" srcOrd="1" destOrd="0" parTransId="{FA59A994-50BC-44D2-99A8-634332CAB4A3}" sibTransId="{675C54BB-968C-4F88-9ED7-47AB07C32665}"/>
    <dgm:cxn modelId="{B5582D19-3EEF-411F-A619-6A2A92DDF2F9}" type="presOf" srcId="{5003549F-1C96-466E-A9D7-23C42B0F9BAA}" destId="{D7E8BC12-0539-4929-8B3E-C8211DF21B8F}" srcOrd="0" destOrd="2" presId="urn:microsoft.com/office/officeart/2005/8/layout/cycle4"/>
    <dgm:cxn modelId="{0E709DF7-9CFC-4250-BEA7-6E91BB95BCD6}" type="presOf" srcId="{4FC0A5EF-9033-41E3-95AA-88FC42E33D6D}" destId="{C0034652-AE09-4976-93F6-701FB97B0312}" srcOrd="1" destOrd="1" presId="urn:microsoft.com/office/officeart/2005/8/layout/cycle4"/>
    <dgm:cxn modelId="{B91EAF55-21B1-4A44-9DC2-A6E5E70B1FC3}" srcId="{BCEED813-C870-4CD3-8C98-D352CDB7545C}" destId="{D4228588-D9AB-4442-A720-3710FBEB0F63}" srcOrd="0" destOrd="0" parTransId="{320D9B27-D147-409C-877F-FD8F6DB0CF36}" sibTransId="{DE7151A2-7098-4336-BE92-4EF1425156B5}"/>
    <dgm:cxn modelId="{7ED2DC66-D9BB-444F-848F-14304CA34A6E}" type="presOf" srcId="{6A19D3E4-99B4-46DD-8759-A76B5D37D7AB}" destId="{C0034652-AE09-4976-93F6-701FB97B0312}" srcOrd="1" destOrd="3" presId="urn:microsoft.com/office/officeart/2005/8/layout/cycle4"/>
    <dgm:cxn modelId="{0188C5FC-6B75-4759-B091-E748C8D43029}" srcId="{616DE9A3-A934-4149-95B6-3FBE6686210B}" destId="{B505DD46-C78D-4599-BB43-27D57F31D779}" srcOrd="1" destOrd="0" parTransId="{161C5497-8614-40EC-B893-CAAAE36DDD73}" sibTransId="{8B57D120-70D6-4F22-BA25-10E24BD69976}"/>
    <dgm:cxn modelId="{D6EC1BCF-49CB-4D9D-B1DB-DEF757FDCB1F}" srcId="{BCEED813-C870-4CD3-8C98-D352CDB7545C}" destId="{2A8DFE70-4AA7-491D-B651-87425316B71D}" srcOrd="1" destOrd="0" parTransId="{F5DE9BAF-DD84-4071-8D54-F95207E3BE95}" sibTransId="{C7DA7A54-DA48-4169-AB75-0C77417EDE9F}"/>
    <dgm:cxn modelId="{01BAF22E-94D4-4D61-A236-347C163D9740}" type="presOf" srcId="{26E26AE9-82DC-4A97-B8C0-E68538B76712}" destId="{4AB22860-EABE-4200-B359-7911E9635593}" srcOrd="0" destOrd="0" presId="urn:microsoft.com/office/officeart/2005/8/layout/cycle4"/>
    <dgm:cxn modelId="{60CD0F89-A846-4DE0-B772-2067F093DF01}" type="presOf" srcId="{10D37ED0-E066-4898-98FB-8B0DB0AECF63}" destId="{37487195-04FE-4BA5-8B0A-8518E5E93439}" srcOrd="1" destOrd="3" presId="urn:microsoft.com/office/officeart/2005/8/layout/cycle4"/>
    <dgm:cxn modelId="{BEB4F389-DBD3-434F-B608-F5209C301D0E}" srcId="{B505DD46-C78D-4599-BB43-27D57F31D779}" destId="{ADEB7184-B086-4DA0-877D-4CB44A84166A}" srcOrd="1" destOrd="0" parTransId="{EA5E3838-3F87-4224-8523-9D2909795D43}" sibTransId="{A0DF209B-C8D4-4357-AB9D-6CE9B78E43B3}"/>
    <dgm:cxn modelId="{40D882D7-BD1D-4C91-8019-79705488DFDE}" type="presOf" srcId="{D4228588-D9AB-4442-A720-3710FBEB0F63}" destId="{36AD2D1B-9CA8-4B6F-B3F9-B99A226461BB}" srcOrd="1" destOrd="0" presId="urn:microsoft.com/office/officeart/2005/8/layout/cycle4"/>
    <dgm:cxn modelId="{C0EFBD6F-071C-4016-AE04-8687B05AFB3F}" srcId="{26E26AE9-82DC-4A97-B8C0-E68538B76712}" destId="{6A19D3E4-99B4-46DD-8759-A76B5D37D7AB}" srcOrd="3" destOrd="0" parTransId="{5B4B60F8-DF13-48CF-90F9-D36B78575A3F}" sibTransId="{C3B041A0-E6C7-489D-8040-254B198EAEEC}"/>
    <dgm:cxn modelId="{97B7204F-FB07-4983-876E-CCCB1CEBDD17}" type="presOf" srcId="{55D0660A-7C14-4B75-A351-CE78D6D8357C}" destId="{89C6B5B2-6947-48DB-9391-7C35C54C5E56}" srcOrd="0" destOrd="0" presId="urn:microsoft.com/office/officeart/2005/8/layout/cycle4"/>
    <dgm:cxn modelId="{A1B7FAE1-B844-47A2-9504-B9A7955A9136}" type="presOf" srcId="{3C7B1CC1-DC81-48C0-8D4C-6D9633143A38}" destId="{37487195-04FE-4BA5-8B0A-8518E5E93439}" srcOrd="1" destOrd="0" presId="urn:microsoft.com/office/officeart/2005/8/layout/cycle4"/>
    <dgm:cxn modelId="{52FC6895-C2BC-42FB-8B95-9119D987D2A5}" type="presOf" srcId="{3C7B1CC1-DC81-48C0-8D4C-6D9633143A38}" destId="{D7E8BC12-0539-4929-8B3E-C8211DF21B8F}" srcOrd="0" destOrd="0" presId="urn:microsoft.com/office/officeart/2005/8/layout/cycle4"/>
    <dgm:cxn modelId="{4385B010-D46D-4C46-B350-5E2FDFE21539}" type="presOf" srcId="{2A8DFE70-4AA7-491D-B651-87425316B71D}" destId="{0F1E0159-744C-40B8-BE96-74C40CE09C1B}" srcOrd="0" destOrd="1" presId="urn:microsoft.com/office/officeart/2005/8/layout/cycle4"/>
    <dgm:cxn modelId="{17C9ED1E-1062-461D-9EFB-9CB997021DC9}" type="presOf" srcId="{ADEB7184-B086-4DA0-877D-4CB44A84166A}" destId="{8C1BF0E5-37C5-4765-A294-FFAE29B08013}" srcOrd="0" destOrd="1" presId="urn:microsoft.com/office/officeart/2005/8/layout/cycle4"/>
    <dgm:cxn modelId="{BD9863D6-4594-446F-BD20-6615A919CF7E}" type="presOf" srcId="{B505DD46-C78D-4599-BB43-27D57F31D779}" destId="{7193B2E0-9EE1-463A-8FA6-F3D6A0E656F3}" srcOrd="0" destOrd="0" presId="urn:microsoft.com/office/officeart/2005/8/layout/cycle4"/>
    <dgm:cxn modelId="{DB57EE4A-6EDF-4DCA-87B8-94DBCAD491EB}" type="presOf" srcId="{B9C5FE16-1A4E-4CC1-B496-B79FE6B407A8}" destId="{C0034652-AE09-4976-93F6-701FB97B0312}" srcOrd="1" destOrd="0" presId="urn:microsoft.com/office/officeart/2005/8/layout/cycle4"/>
    <dgm:cxn modelId="{CC052FB5-ADA9-4034-8C86-DC3BDB962AED}" type="presOf" srcId="{2A8DFE70-4AA7-491D-B651-87425316B71D}" destId="{36AD2D1B-9CA8-4B6F-B3F9-B99A226461BB}" srcOrd="1" destOrd="1" presId="urn:microsoft.com/office/officeart/2005/8/layout/cycle4"/>
    <dgm:cxn modelId="{9F9122F6-4C29-4A5B-A969-8FCE271F8A6D}" type="presOf" srcId="{4FC0A5EF-9033-41E3-95AA-88FC42E33D6D}" destId="{6793DA0A-A116-4403-B183-470266E202A1}" srcOrd="0" destOrd="1" presId="urn:microsoft.com/office/officeart/2005/8/layout/cycle4"/>
    <dgm:cxn modelId="{BFAFCBEF-BA82-48C5-AEA5-A2717F3E6CAE}" srcId="{55D0660A-7C14-4B75-A351-CE78D6D8357C}" destId="{5003549F-1C96-466E-A9D7-23C42B0F9BAA}" srcOrd="2" destOrd="0" parTransId="{3986D7A0-C3F0-4081-97F7-D12F0040A1EF}" sibTransId="{194D5EF7-E36A-4B5A-B6CD-90EDC36D702B}"/>
    <dgm:cxn modelId="{829F167A-C3BA-4C0E-A4B2-1F7E5AEA8603}" type="presOf" srcId="{69A9788E-68F4-4EA6-AAA3-C1709FC818C8}" destId="{8C1BF0E5-37C5-4765-A294-FFAE29B08013}" srcOrd="0" destOrd="2" presId="urn:microsoft.com/office/officeart/2005/8/layout/cycle4"/>
    <dgm:cxn modelId="{123EC11E-A3E4-46BA-B3AC-AC9A1BDCFF34}" srcId="{55D0660A-7C14-4B75-A351-CE78D6D8357C}" destId="{86E97A84-22DA-48AC-B351-FCCE4D53B348}" srcOrd="1" destOrd="0" parTransId="{9774B7D5-466D-41F4-AA59-62C940D9418B}" sibTransId="{AE4EB906-9728-4043-BAC6-BDF26731F51A}"/>
    <dgm:cxn modelId="{BF27AF97-E806-44A4-AC82-FE1039933BF4}" type="presOf" srcId="{86E97A84-22DA-48AC-B351-FCCE4D53B348}" destId="{D7E8BC12-0539-4929-8B3E-C8211DF21B8F}" srcOrd="0" destOrd="1" presId="urn:microsoft.com/office/officeart/2005/8/layout/cycle4"/>
    <dgm:cxn modelId="{90D8F3DE-10FD-43C9-8AB1-FB209A3EAB84}" type="presOf" srcId="{616DE9A3-A934-4149-95B6-3FBE6686210B}" destId="{54776A90-5E4D-4A05-8C84-8BABD7436E4A}" srcOrd="0" destOrd="0" presId="urn:microsoft.com/office/officeart/2005/8/layout/cycle4"/>
    <dgm:cxn modelId="{9005D314-ADEF-456B-B79C-46E6015BF526}" type="presOf" srcId="{5003549F-1C96-466E-A9D7-23C42B0F9BAA}" destId="{37487195-04FE-4BA5-8B0A-8518E5E93439}" srcOrd="1" destOrd="2" presId="urn:microsoft.com/office/officeart/2005/8/layout/cycle4"/>
    <dgm:cxn modelId="{61965034-7E9D-45D8-8DAC-D3A27BC77A22}" type="presOf" srcId="{345C26E7-923D-41A9-9168-DBE2E4F2FA8A}" destId="{8C1BF0E5-37C5-4765-A294-FFAE29B08013}" srcOrd="0" destOrd="0" presId="urn:microsoft.com/office/officeart/2005/8/layout/cycle4"/>
    <dgm:cxn modelId="{565609DC-5A30-4CD4-A79B-AB60A5BAB4F7}" type="presOf" srcId="{D4228588-D9AB-4442-A720-3710FBEB0F63}" destId="{0F1E0159-744C-40B8-BE96-74C40CE09C1B}" srcOrd="0" destOrd="0" presId="urn:microsoft.com/office/officeart/2005/8/layout/cycle4"/>
    <dgm:cxn modelId="{981C3FD3-841C-42A3-983F-FDBDE5747AC3}" srcId="{55D0660A-7C14-4B75-A351-CE78D6D8357C}" destId="{3C7B1CC1-DC81-48C0-8D4C-6D9633143A38}" srcOrd="0" destOrd="0" parTransId="{5B1FAB8F-73BE-4560-BB56-A221BAC6FBD0}" sibTransId="{BAEAEAE6-FBA5-4130-9391-74A71C159DD8}"/>
    <dgm:cxn modelId="{9EED5C3C-B7B4-42F6-BBDB-F8F1DBD5A4C4}" type="presOf" srcId="{B9C5FE16-1A4E-4CC1-B496-B79FE6B407A8}" destId="{6793DA0A-A116-4403-B183-470266E202A1}" srcOrd="0" destOrd="0" presId="urn:microsoft.com/office/officeart/2005/8/layout/cycle4"/>
    <dgm:cxn modelId="{75568769-3C3B-441C-9263-27D5D0D895FF}" type="presOf" srcId="{345C26E7-923D-41A9-9168-DBE2E4F2FA8A}" destId="{84921E69-5EBC-41BB-A388-8F5BC5C984DB}" srcOrd="1" destOrd="0" presId="urn:microsoft.com/office/officeart/2005/8/layout/cycle4"/>
    <dgm:cxn modelId="{65BE876D-15CB-4410-ADA0-ACF7A715877B}" type="presOf" srcId="{6A19D3E4-99B4-46DD-8759-A76B5D37D7AB}" destId="{6793DA0A-A116-4403-B183-470266E202A1}" srcOrd="0" destOrd="3" presId="urn:microsoft.com/office/officeart/2005/8/layout/cycle4"/>
    <dgm:cxn modelId="{F83CDEAC-459C-4435-A7D2-74EC60489647}" srcId="{B505DD46-C78D-4599-BB43-27D57F31D779}" destId="{345C26E7-923D-41A9-9168-DBE2E4F2FA8A}" srcOrd="0" destOrd="0" parTransId="{F7FB8E88-F815-473A-ABED-0537BA5274F9}" sibTransId="{B6609EE5-4DFF-4FBB-87C1-52DDD7FC09D4}"/>
    <dgm:cxn modelId="{DA7A2599-7DF9-4B21-8BB8-B9EFCC757614}" srcId="{616DE9A3-A934-4149-95B6-3FBE6686210B}" destId="{BCEED813-C870-4CD3-8C98-D352CDB7545C}" srcOrd="3" destOrd="0" parTransId="{E3686EE8-3D32-4FFB-A7CC-1607169D2732}" sibTransId="{3959B672-93D4-47ED-BD48-DB093D36F786}"/>
    <dgm:cxn modelId="{EE893403-A339-4F67-B326-580BA7023DC0}" srcId="{55D0660A-7C14-4B75-A351-CE78D6D8357C}" destId="{10D37ED0-E066-4898-98FB-8B0DB0AECF63}" srcOrd="3" destOrd="0" parTransId="{A3143F2E-FF05-4A23-A396-E69504B8A48B}" sibTransId="{A234DCEC-17DA-4225-A123-659E4B1008B0}"/>
    <dgm:cxn modelId="{0FD52045-CF91-41FC-BEF9-2B7CF22A3261}" type="presOf" srcId="{10D37ED0-E066-4898-98FB-8B0DB0AECF63}" destId="{D7E8BC12-0539-4929-8B3E-C8211DF21B8F}" srcOrd="0" destOrd="3" presId="urn:microsoft.com/office/officeart/2005/8/layout/cycle4"/>
    <dgm:cxn modelId="{E27318B2-F645-4B7E-9B1C-1B2BAE1E0006}" type="presOf" srcId="{ADEB7184-B086-4DA0-877D-4CB44A84166A}" destId="{84921E69-5EBC-41BB-A388-8F5BC5C984DB}" srcOrd="1" destOrd="1" presId="urn:microsoft.com/office/officeart/2005/8/layout/cycle4"/>
    <dgm:cxn modelId="{B5011692-B379-493E-B718-5F76E7382B5B}" type="presOf" srcId="{69A9788E-68F4-4EA6-AAA3-C1709FC818C8}" destId="{84921E69-5EBC-41BB-A388-8F5BC5C984DB}" srcOrd="1" destOrd="2" presId="urn:microsoft.com/office/officeart/2005/8/layout/cycle4"/>
    <dgm:cxn modelId="{2197596F-A6A2-4B06-9231-0249B2F708C4}" srcId="{616DE9A3-A934-4149-95B6-3FBE6686210B}" destId="{55D0660A-7C14-4B75-A351-CE78D6D8357C}" srcOrd="2" destOrd="0" parTransId="{93ECCFCF-2542-4A3F-9C89-16769B280305}" sibTransId="{6CCB45D0-B174-45CA-B818-69A28BF6CC7A}"/>
    <dgm:cxn modelId="{D6FFF197-9D12-4FE2-B034-9ED77499BB7F}" srcId="{26E26AE9-82DC-4A97-B8C0-E68538B76712}" destId="{B9C5FE16-1A4E-4CC1-B496-B79FE6B407A8}" srcOrd="0" destOrd="0" parTransId="{3EDD80B2-53C5-4B65-ABB4-73572D1D78AF}" sibTransId="{33C94FEB-F458-478C-8221-71111727AB2C}"/>
    <dgm:cxn modelId="{7D99F06D-A37E-4A6D-9E05-085A9A563DE3}" srcId="{616DE9A3-A934-4149-95B6-3FBE6686210B}" destId="{26E26AE9-82DC-4A97-B8C0-E68538B76712}" srcOrd="0" destOrd="0" parTransId="{C149E454-1FBF-4BD3-B61C-D6C32E1142A3}" sibTransId="{2F14807A-83E0-42F1-84F1-69FF88A05649}"/>
    <dgm:cxn modelId="{789E0BCF-AE88-49BA-B030-B8964B621C51}" type="presParOf" srcId="{54776A90-5E4D-4A05-8C84-8BABD7436E4A}" destId="{37323DD2-63E3-4DBD-BCB9-FC04350FA4FC}" srcOrd="0" destOrd="0" presId="urn:microsoft.com/office/officeart/2005/8/layout/cycle4"/>
    <dgm:cxn modelId="{E61C51B0-BC1D-4F04-86DF-CF1E16E98F49}" type="presParOf" srcId="{37323DD2-63E3-4DBD-BCB9-FC04350FA4FC}" destId="{5DF9FE89-EAC7-4DC7-A12B-1B3DC8BC6461}" srcOrd="0" destOrd="0" presId="urn:microsoft.com/office/officeart/2005/8/layout/cycle4"/>
    <dgm:cxn modelId="{347BEB9C-2BE9-4B16-BDD3-A7B06534E416}" type="presParOf" srcId="{5DF9FE89-EAC7-4DC7-A12B-1B3DC8BC6461}" destId="{6793DA0A-A116-4403-B183-470266E202A1}" srcOrd="0" destOrd="0" presId="urn:microsoft.com/office/officeart/2005/8/layout/cycle4"/>
    <dgm:cxn modelId="{38D44F9B-C578-41AE-BA8E-3C7A2359AC25}" type="presParOf" srcId="{5DF9FE89-EAC7-4DC7-A12B-1B3DC8BC6461}" destId="{C0034652-AE09-4976-93F6-701FB97B0312}" srcOrd="1" destOrd="0" presId="urn:microsoft.com/office/officeart/2005/8/layout/cycle4"/>
    <dgm:cxn modelId="{263A126D-F398-4435-80FC-A98A8699FA2A}" type="presParOf" srcId="{37323DD2-63E3-4DBD-BCB9-FC04350FA4FC}" destId="{3E88E746-0EE0-4541-8424-1C3A3DFC69E6}" srcOrd="1" destOrd="0" presId="urn:microsoft.com/office/officeart/2005/8/layout/cycle4"/>
    <dgm:cxn modelId="{F3174B26-221B-44C7-BE28-7BC16F46CFDF}" type="presParOf" srcId="{3E88E746-0EE0-4541-8424-1C3A3DFC69E6}" destId="{8C1BF0E5-37C5-4765-A294-FFAE29B08013}" srcOrd="0" destOrd="0" presId="urn:microsoft.com/office/officeart/2005/8/layout/cycle4"/>
    <dgm:cxn modelId="{16511DF5-9096-40BE-BBED-2FD436F46CF2}" type="presParOf" srcId="{3E88E746-0EE0-4541-8424-1C3A3DFC69E6}" destId="{84921E69-5EBC-41BB-A388-8F5BC5C984DB}" srcOrd="1" destOrd="0" presId="urn:microsoft.com/office/officeart/2005/8/layout/cycle4"/>
    <dgm:cxn modelId="{4DA43D04-A17F-4CBE-B7A1-98DA3F638967}" type="presParOf" srcId="{37323DD2-63E3-4DBD-BCB9-FC04350FA4FC}" destId="{049E04C0-EDFE-4A17-AAFD-F1458273EBD0}" srcOrd="2" destOrd="0" presId="urn:microsoft.com/office/officeart/2005/8/layout/cycle4"/>
    <dgm:cxn modelId="{66199DFE-2ACB-4C52-9A9F-8DDA82B3C7E7}" type="presParOf" srcId="{049E04C0-EDFE-4A17-AAFD-F1458273EBD0}" destId="{D7E8BC12-0539-4929-8B3E-C8211DF21B8F}" srcOrd="0" destOrd="0" presId="urn:microsoft.com/office/officeart/2005/8/layout/cycle4"/>
    <dgm:cxn modelId="{C5BC96EF-BEEE-4D7B-803C-5145CE57CC5C}" type="presParOf" srcId="{049E04C0-EDFE-4A17-AAFD-F1458273EBD0}" destId="{37487195-04FE-4BA5-8B0A-8518E5E93439}" srcOrd="1" destOrd="0" presId="urn:microsoft.com/office/officeart/2005/8/layout/cycle4"/>
    <dgm:cxn modelId="{388EA585-0BD0-4349-A3B6-90398AFE2220}" type="presParOf" srcId="{37323DD2-63E3-4DBD-BCB9-FC04350FA4FC}" destId="{E011F4A2-C92A-4773-9A59-1BBF28D7B09B}" srcOrd="3" destOrd="0" presId="urn:microsoft.com/office/officeart/2005/8/layout/cycle4"/>
    <dgm:cxn modelId="{641477EE-6707-422D-A856-F98E01C142D9}" type="presParOf" srcId="{E011F4A2-C92A-4773-9A59-1BBF28D7B09B}" destId="{0F1E0159-744C-40B8-BE96-74C40CE09C1B}" srcOrd="0" destOrd="0" presId="urn:microsoft.com/office/officeart/2005/8/layout/cycle4"/>
    <dgm:cxn modelId="{4691B889-D45E-46D7-B040-533C84ECF6AD}" type="presParOf" srcId="{E011F4A2-C92A-4773-9A59-1BBF28D7B09B}" destId="{36AD2D1B-9CA8-4B6F-B3F9-B99A226461BB}" srcOrd="1" destOrd="0" presId="urn:microsoft.com/office/officeart/2005/8/layout/cycle4"/>
    <dgm:cxn modelId="{E2CB4639-22CE-4955-9721-DFC62CD528AC}" type="presParOf" srcId="{37323DD2-63E3-4DBD-BCB9-FC04350FA4FC}" destId="{36BEA381-BAA6-42D8-9C99-125171E8511C}" srcOrd="4" destOrd="0" presId="urn:microsoft.com/office/officeart/2005/8/layout/cycle4"/>
    <dgm:cxn modelId="{E5E9F0E4-5B27-4594-8073-F5924537E223}" type="presParOf" srcId="{54776A90-5E4D-4A05-8C84-8BABD7436E4A}" destId="{D92F79BC-2921-4179-8518-33DF35A40BEB}" srcOrd="1" destOrd="0" presId="urn:microsoft.com/office/officeart/2005/8/layout/cycle4"/>
    <dgm:cxn modelId="{94C555B3-FA06-4E39-8487-1D18B34EDC63}" type="presParOf" srcId="{D92F79BC-2921-4179-8518-33DF35A40BEB}" destId="{4AB22860-EABE-4200-B359-7911E9635593}" srcOrd="0" destOrd="0" presId="urn:microsoft.com/office/officeart/2005/8/layout/cycle4"/>
    <dgm:cxn modelId="{85189143-8F96-4A01-9B4E-C310A54BE676}" type="presParOf" srcId="{D92F79BC-2921-4179-8518-33DF35A40BEB}" destId="{7193B2E0-9EE1-463A-8FA6-F3D6A0E656F3}" srcOrd="1" destOrd="0" presId="urn:microsoft.com/office/officeart/2005/8/layout/cycle4"/>
    <dgm:cxn modelId="{A9503817-B029-432C-A454-7F20A69095B2}" type="presParOf" srcId="{D92F79BC-2921-4179-8518-33DF35A40BEB}" destId="{89C6B5B2-6947-48DB-9391-7C35C54C5E56}" srcOrd="2" destOrd="0" presId="urn:microsoft.com/office/officeart/2005/8/layout/cycle4"/>
    <dgm:cxn modelId="{191BF946-C2AF-4E31-AEAB-604816251DCB}" type="presParOf" srcId="{D92F79BC-2921-4179-8518-33DF35A40BEB}" destId="{F85B3D8E-978A-4327-83EB-A44227D2ABC0}" srcOrd="3" destOrd="0" presId="urn:microsoft.com/office/officeart/2005/8/layout/cycle4"/>
    <dgm:cxn modelId="{410BB43F-6A4E-46DB-96EA-00155B620D22}" type="presParOf" srcId="{D92F79BC-2921-4179-8518-33DF35A40BEB}" destId="{C5D25D28-1600-4286-8585-36079E308357}" srcOrd="4" destOrd="0" presId="urn:microsoft.com/office/officeart/2005/8/layout/cycle4"/>
    <dgm:cxn modelId="{D28D2694-2BC7-4215-83D1-089357E372BC}" type="presParOf" srcId="{54776A90-5E4D-4A05-8C84-8BABD7436E4A}" destId="{6B8044F5-FFB8-47CA-A63A-1254369C42E7}" srcOrd="2" destOrd="0" presId="urn:microsoft.com/office/officeart/2005/8/layout/cycle4"/>
    <dgm:cxn modelId="{A456E65B-AAD6-47F5-B582-142E0AEF29B5}" type="presParOf" srcId="{54776A90-5E4D-4A05-8C84-8BABD7436E4A}" destId="{B1F72ABB-F605-4DBC-9810-5A8483488A74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16DE9A3-A934-4149-95B6-3FBE6686210B}" type="doc">
      <dgm:prSet loTypeId="urn:microsoft.com/office/officeart/2005/8/layout/cycle4" loCatId="cycle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26E26AE9-82DC-4A97-B8C0-E68538B76712}">
      <dgm:prSet phldrT="[Texto]" custT="1"/>
      <dgm:spPr/>
      <dgm:t>
        <a:bodyPr/>
        <a:lstStyle/>
        <a:p>
          <a:r>
            <a:rPr lang="es-EC" sz="1600" b="1" u="sng" dirty="0" smtClean="0">
              <a:solidFill>
                <a:schemeClr val="tx1"/>
              </a:solidFill>
            </a:rPr>
            <a:t>Sudamérica</a:t>
          </a:r>
          <a:endParaRPr lang="es-EC" sz="1600" b="1" u="sng" dirty="0">
            <a:solidFill>
              <a:schemeClr val="tx1"/>
            </a:solidFill>
          </a:endParaRPr>
        </a:p>
      </dgm:t>
    </dgm:pt>
    <dgm:pt modelId="{C149E454-1FBF-4BD3-B61C-D6C32E1142A3}" type="parTrans" cxnId="{7D99F06D-A37E-4A6D-9E05-085A9A563DE3}">
      <dgm:prSet/>
      <dgm:spPr/>
      <dgm:t>
        <a:bodyPr/>
        <a:lstStyle/>
        <a:p>
          <a:endParaRPr lang="es-EC"/>
        </a:p>
      </dgm:t>
    </dgm:pt>
    <dgm:pt modelId="{2F14807A-83E0-42F1-84F1-69FF88A05649}" type="sibTrans" cxnId="{7D99F06D-A37E-4A6D-9E05-085A9A563DE3}">
      <dgm:prSet/>
      <dgm:spPr/>
      <dgm:t>
        <a:bodyPr/>
        <a:lstStyle/>
        <a:p>
          <a:endParaRPr lang="es-EC"/>
        </a:p>
      </dgm:t>
    </dgm:pt>
    <dgm:pt modelId="{B505DD46-C78D-4599-BB43-27D57F31D779}">
      <dgm:prSet phldrT="[Texto]" custT="1"/>
      <dgm:spPr/>
      <dgm:t>
        <a:bodyPr/>
        <a:lstStyle/>
        <a:p>
          <a:r>
            <a:rPr lang="es-EC" sz="1200" b="1" u="sng" dirty="0" smtClean="0">
              <a:solidFill>
                <a:schemeClr val="tx1"/>
              </a:solidFill>
            </a:rPr>
            <a:t>Centroamericano </a:t>
          </a:r>
          <a:endParaRPr lang="es-EC" sz="1200" b="1" u="sng" dirty="0">
            <a:solidFill>
              <a:schemeClr val="tx1"/>
            </a:solidFill>
          </a:endParaRPr>
        </a:p>
      </dgm:t>
    </dgm:pt>
    <dgm:pt modelId="{161C5497-8614-40EC-B893-CAAAE36DDD73}" type="parTrans" cxnId="{0188C5FC-6B75-4759-B091-E748C8D43029}">
      <dgm:prSet/>
      <dgm:spPr/>
      <dgm:t>
        <a:bodyPr/>
        <a:lstStyle/>
        <a:p>
          <a:endParaRPr lang="es-EC"/>
        </a:p>
      </dgm:t>
    </dgm:pt>
    <dgm:pt modelId="{8B57D120-70D6-4F22-BA25-10E24BD69976}" type="sibTrans" cxnId="{0188C5FC-6B75-4759-B091-E748C8D43029}">
      <dgm:prSet/>
      <dgm:spPr/>
      <dgm:t>
        <a:bodyPr/>
        <a:lstStyle/>
        <a:p>
          <a:endParaRPr lang="es-EC"/>
        </a:p>
      </dgm:t>
    </dgm:pt>
    <dgm:pt modelId="{345C26E7-923D-41A9-9168-DBE2E4F2FA8A}">
      <dgm:prSet phldrT="[Texto]"/>
      <dgm:spPr>
        <a:blipFill dpi="0" rotWithShape="0">
          <a:blip xmlns:r="http://schemas.openxmlformats.org/officeDocument/2006/relationships" r:embed="rId1">
            <a:alphaModFix amt="50000"/>
          </a:blip>
          <a:srcRect/>
          <a:stretch>
            <a:fillRect/>
          </a:stretch>
        </a:blipFill>
      </dgm:spPr>
      <dgm:t>
        <a:bodyPr/>
        <a:lstStyle/>
        <a:p>
          <a:r>
            <a:rPr lang="es-EC" b="1" dirty="0" smtClean="0"/>
            <a:t>Costa Rica $5387</a:t>
          </a:r>
          <a:endParaRPr lang="es-EC" b="1" dirty="0"/>
        </a:p>
      </dgm:t>
    </dgm:pt>
    <dgm:pt modelId="{F7FB8E88-F815-473A-ABED-0537BA5274F9}" type="parTrans" cxnId="{F83CDEAC-459C-4435-A7D2-74EC60489647}">
      <dgm:prSet/>
      <dgm:spPr/>
      <dgm:t>
        <a:bodyPr/>
        <a:lstStyle/>
        <a:p>
          <a:endParaRPr lang="es-EC"/>
        </a:p>
      </dgm:t>
    </dgm:pt>
    <dgm:pt modelId="{B6609EE5-4DFF-4FBB-87C1-52DDD7FC09D4}" type="sibTrans" cxnId="{F83CDEAC-459C-4435-A7D2-74EC60489647}">
      <dgm:prSet/>
      <dgm:spPr/>
      <dgm:t>
        <a:bodyPr/>
        <a:lstStyle/>
        <a:p>
          <a:endParaRPr lang="es-EC"/>
        </a:p>
      </dgm:t>
    </dgm:pt>
    <dgm:pt modelId="{55D0660A-7C14-4B75-A351-CE78D6D8357C}">
      <dgm:prSet phldrT="[Texto]"/>
      <dgm:spPr/>
      <dgm:t>
        <a:bodyPr/>
        <a:lstStyle/>
        <a:p>
          <a:r>
            <a:rPr lang="es-EC" b="1" u="sng" dirty="0" smtClean="0">
              <a:solidFill>
                <a:schemeClr val="tx1"/>
              </a:solidFill>
            </a:rPr>
            <a:t>Caribe </a:t>
          </a:r>
          <a:endParaRPr lang="es-EC" b="1" u="sng" dirty="0">
            <a:solidFill>
              <a:schemeClr val="tx1"/>
            </a:solidFill>
          </a:endParaRPr>
        </a:p>
      </dgm:t>
    </dgm:pt>
    <dgm:pt modelId="{93ECCFCF-2542-4A3F-9C89-16769B280305}" type="parTrans" cxnId="{2197596F-A6A2-4B06-9231-0249B2F708C4}">
      <dgm:prSet/>
      <dgm:spPr/>
      <dgm:t>
        <a:bodyPr/>
        <a:lstStyle/>
        <a:p>
          <a:endParaRPr lang="es-EC"/>
        </a:p>
      </dgm:t>
    </dgm:pt>
    <dgm:pt modelId="{6CCB45D0-B174-45CA-B818-69A28BF6CC7A}" type="sibTrans" cxnId="{2197596F-A6A2-4B06-9231-0249B2F708C4}">
      <dgm:prSet/>
      <dgm:spPr/>
      <dgm:t>
        <a:bodyPr/>
        <a:lstStyle/>
        <a:p>
          <a:endParaRPr lang="es-EC"/>
        </a:p>
      </dgm:t>
    </dgm:pt>
    <dgm:pt modelId="{3C7B1CC1-DC81-48C0-8D4C-6D9633143A38}">
      <dgm:prSet phldrT="[Texto]" custT="1"/>
      <dgm:spPr>
        <a:blipFill dpi="0" rotWithShape="0">
          <a:blip xmlns:r="http://schemas.openxmlformats.org/officeDocument/2006/relationships" r:embed="rId2">
            <a:alphaModFix amt="50000"/>
          </a:blip>
          <a:srcRect/>
          <a:stretch>
            <a:fillRect/>
          </a:stretch>
        </a:blipFill>
      </dgm:spPr>
      <dgm:t>
        <a:bodyPr/>
        <a:lstStyle/>
        <a:p>
          <a:r>
            <a:rPr lang="es-EC" sz="2000" dirty="0" smtClean="0"/>
            <a:t>         </a:t>
          </a:r>
          <a:endParaRPr lang="es-EC" sz="2000" dirty="0"/>
        </a:p>
      </dgm:t>
    </dgm:pt>
    <dgm:pt modelId="{5B1FAB8F-73BE-4560-BB56-A221BAC6FBD0}" type="parTrans" cxnId="{981C3FD3-841C-42A3-983F-FDBDE5747AC3}">
      <dgm:prSet/>
      <dgm:spPr/>
      <dgm:t>
        <a:bodyPr/>
        <a:lstStyle/>
        <a:p>
          <a:endParaRPr lang="es-EC"/>
        </a:p>
      </dgm:t>
    </dgm:pt>
    <dgm:pt modelId="{BAEAEAE6-FBA5-4130-9391-74A71C159DD8}" type="sibTrans" cxnId="{981C3FD3-841C-42A3-983F-FDBDE5747AC3}">
      <dgm:prSet/>
      <dgm:spPr/>
      <dgm:t>
        <a:bodyPr/>
        <a:lstStyle/>
        <a:p>
          <a:endParaRPr lang="es-EC"/>
        </a:p>
      </dgm:t>
    </dgm:pt>
    <dgm:pt modelId="{BCEED813-C870-4CD3-8C98-D352CDB7545C}">
      <dgm:prSet phldrT="[Texto]" custT="1"/>
      <dgm:spPr/>
      <dgm:t>
        <a:bodyPr/>
        <a:lstStyle/>
        <a:p>
          <a:r>
            <a:rPr lang="es-EC" sz="2000" b="1" u="sng" dirty="0" smtClean="0">
              <a:solidFill>
                <a:schemeClr val="tx1"/>
              </a:solidFill>
            </a:rPr>
            <a:t>América del Norte</a:t>
          </a:r>
          <a:endParaRPr lang="es-EC" sz="2000" b="1" u="sng" dirty="0">
            <a:solidFill>
              <a:schemeClr val="tx1"/>
            </a:solidFill>
          </a:endParaRPr>
        </a:p>
      </dgm:t>
    </dgm:pt>
    <dgm:pt modelId="{E3686EE8-3D32-4FFB-A7CC-1607169D2732}" type="parTrans" cxnId="{DA7A2599-7DF9-4B21-8BB8-B9EFCC757614}">
      <dgm:prSet/>
      <dgm:spPr/>
      <dgm:t>
        <a:bodyPr/>
        <a:lstStyle/>
        <a:p>
          <a:endParaRPr lang="es-EC"/>
        </a:p>
      </dgm:t>
    </dgm:pt>
    <dgm:pt modelId="{3959B672-93D4-47ED-BD48-DB093D36F786}" type="sibTrans" cxnId="{DA7A2599-7DF9-4B21-8BB8-B9EFCC757614}">
      <dgm:prSet/>
      <dgm:spPr/>
      <dgm:t>
        <a:bodyPr/>
        <a:lstStyle/>
        <a:p>
          <a:endParaRPr lang="es-EC"/>
        </a:p>
      </dgm:t>
    </dgm:pt>
    <dgm:pt modelId="{D4228588-D9AB-4442-A720-3710FBEB0F63}">
      <dgm:prSet phldrT="[Texto]" custT="1"/>
      <dgm:spPr>
        <a:blipFill dpi="0" rotWithShape="0">
          <a:blip xmlns:r="http://schemas.openxmlformats.org/officeDocument/2006/relationships" r:embed="rId3">
            <a:alphaModFix amt="50000"/>
          </a:blip>
          <a:srcRect/>
          <a:stretch>
            <a:fillRect/>
          </a:stretch>
        </a:blipFill>
      </dgm:spPr>
      <dgm:t>
        <a:bodyPr/>
        <a:lstStyle/>
        <a:p>
          <a:endParaRPr lang="es-EC" sz="2400" b="1" dirty="0"/>
        </a:p>
      </dgm:t>
    </dgm:pt>
    <dgm:pt modelId="{320D9B27-D147-409C-877F-FD8F6DB0CF36}" type="parTrans" cxnId="{B91EAF55-21B1-4A44-9DC2-A6E5E70B1FC3}">
      <dgm:prSet/>
      <dgm:spPr/>
      <dgm:t>
        <a:bodyPr/>
        <a:lstStyle/>
        <a:p>
          <a:endParaRPr lang="es-EC"/>
        </a:p>
      </dgm:t>
    </dgm:pt>
    <dgm:pt modelId="{DE7151A2-7098-4336-BE92-4EF1425156B5}" type="sibTrans" cxnId="{B91EAF55-21B1-4A44-9DC2-A6E5E70B1FC3}">
      <dgm:prSet/>
      <dgm:spPr/>
      <dgm:t>
        <a:bodyPr/>
        <a:lstStyle/>
        <a:p>
          <a:endParaRPr lang="es-EC"/>
        </a:p>
      </dgm:t>
    </dgm:pt>
    <dgm:pt modelId="{10D37ED0-E066-4898-98FB-8B0DB0AECF63}">
      <dgm:prSet phldrT="[Texto]" custT="1"/>
      <dgm:spPr/>
      <dgm:t>
        <a:bodyPr/>
        <a:lstStyle/>
        <a:p>
          <a:endParaRPr lang="es-EC" sz="2000" dirty="0"/>
        </a:p>
      </dgm:t>
    </dgm:pt>
    <dgm:pt modelId="{A3143F2E-FF05-4A23-A396-E69504B8A48B}" type="parTrans" cxnId="{EE893403-A339-4F67-B326-580BA7023DC0}">
      <dgm:prSet/>
      <dgm:spPr/>
      <dgm:t>
        <a:bodyPr/>
        <a:lstStyle/>
        <a:p>
          <a:endParaRPr lang="es-EC"/>
        </a:p>
      </dgm:t>
    </dgm:pt>
    <dgm:pt modelId="{A234DCEC-17DA-4225-A123-659E4B1008B0}" type="sibTrans" cxnId="{EE893403-A339-4F67-B326-580BA7023DC0}">
      <dgm:prSet/>
      <dgm:spPr/>
      <dgm:t>
        <a:bodyPr/>
        <a:lstStyle/>
        <a:p>
          <a:endParaRPr lang="es-EC"/>
        </a:p>
      </dgm:t>
    </dgm:pt>
    <dgm:pt modelId="{86E97A84-22DA-48AC-B351-FCCE4D53B348}">
      <dgm:prSet custT="1"/>
      <dgm:spPr/>
      <dgm:t>
        <a:bodyPr/>
        <a:lstStyle/>
        <a:p>
          <a:r>
            <a:rPr lang="es-EC" sz="2800" b="1" dirty="0" smtClean="0"/>
            <a:t>Aruba $5500</a:t>
          </a:r>
          <a:endParaRPr lang="es-EC" sz="2800" b="1" dirty="0"/>
        </a:p>
      </dgm:t>
    </dgm:pt>
    <dgm:pt modelId="{9774B7D5-466D-41F4-AA59-62C940D9418B}" type="parTrans" cxnId="{123EC11E-A3E4-46BA-B3AC-AC9A1BDCFF34}">
      <dgm:prSet/>
      <dgm:spPr/>
      <dgm:t>
        <a:bodyPr/>
        <a:lstStyle/>
        <a:p>
          <a:endParaRPr lang="es-EC"/>
        </a:p>
      </dgm:t>
    </dgm:pt>
    <dgm:pt modelId="{AE4EB906-9728-4043-BAC6-BDF26731F51A}" type="sibTrans" cxnId="{123EC11E-A3E4-46BA-B3AC-AC9A1BDCFF34}">
      <dgm:prSet/>
      <dgm:spPr/>
      <dgm:t>
        <a:bodyPr/>
        <a:lstStyle/>
        <a:p>
          <a:endParaRPr lang="es-EC"/>
        </a:p>
      </dgm:t>
    </dgm:pt>
    <dgm:pt modelId="{BBB1DB58-4859-4469-84A9-7DA7EBAB3B01}">
      <dgm:prSet phldrT="[Texto]" custT="1"/>
      <dgm:spPr/>
      <dgm:t>
        <a:bodyPr/>
        <a:lstStyle/>
        <a:p>
          <a:r>
            <a:rPr lang="es-EC" sz="2400" b="1" dirty="0" smtClean="0"/>
            <a:t>Canadá $6730</a:t>
          </a:r>
          <a:endParaRPr lang="es-EC" sz="2400" b="1" dirty="0"/>
        </a:p>
      </dgm:t>
    </dgm:pt>
    <dgm:pt modelId="{0D85E832-1527-4DDB-885A-B9C059A48675}" type="parTrans" cxnId="{500FD416-1599-4209-A3D6-8C911FB598C2}">
      <dgm:prSet/>
      <dgm:spPr/>
      <dgm:t>
        <a:bodyPr/>
        <a:lstStyle/>
        <a:p>
          <a:endParaRPr lang="es-EC"/>
        </a:p>
      </dgm:t>
    </dgm:pt>
    <dgm:pt modelId="{11C74A08-859C-4C03-8858-FE9A72D00DB3}" type="sibTrans" cxnId="{500FD416-1599-4209-A3D6-8C911FB598C2}">
      <dgm:prSet/>
      <dgm:spPr/>
      <dgm:t>
        <a:bodyPr/>
        <a:lstStyle/>
        <a:p>
          <a:endParaRPr lang="es-EC"/>
        </a:p>
      </dgm:t>
    </dgm:pt>
    <dgm:pt modelId="{7D8EFB87-4B1F-47BD-B418-8E485C0383C1}">
      <dgm:prSet phldrT="[Texto]" custT="1"/>
      <dgm:spPr/>
      <dgm:t>
        <a:bodyPr/>
        <a:lstStyle/>
        <a:p>
          <a:endParaRPr lang="es-EC" sz="2400" b="1" dirty="0"/>
        </a:p>
      </dgm:t>
    </dgm:pt>
    <dgm:pt modelId="{DC4EF875-16A9-4CD1-B0B7-835296E41F43}" type="parTrans" cxnId="{2768BBA2-BCE0-425B-8184-D11AC2A30AA3}">
      <dgm:prSet/>
      <dgm:spPr/>
      <dgm:t>
        <a:bodyPr/>
        <a:lstStyle/>
        <a:p>
          <a:endParaRPr lang="es-EC"/>
        </a:p>
      </dgm:t>
    </dgm:pt>
    <dgm:pt modelId="{041207DD-17E4-4948-BCC0-122BD5D0F11C}" type="sibTrans" cxnId="{2768BBA2-BCE0-425B-8184-D11AC2A30AA3}">
      <dgm:prSet/>
      <dgm:spPr/>
      <dgm:t>
        <a:bodyPr/>
        <a:lstStyle/>
        <a:p>
          <a:endParaRPr lang="es-EC"/>
        </a:p>
      </dgm:t>
    </dgm:pt>
    <dgm:pt modelId="{46AD0567-6B59-4402-BFA2-3DC314EA346C}">
      <dgm:prSet phldrT="[Texto]" custT="1"/>
      <dgm:spPr/>
      <dgm:t>
        <a:bodyPr/>
        <a:lstStyle/>
        <a:p>
          <a:r>
            <a:rPr lang="es-EC" sz="2400" b="1" dirty="0" smtClean="0"/>
            <a:t>Brasil $5594</a:t>
          </a:r>
          <a:endParaRPr lang="es-EC" sz="2400" b="1" dirty="0"/>
        </a:p>
      </dgm:t>
    </dgm:pt>
    <dgm:pt modelId="{A0158058-7A06-454F-923D-A85859084FCD}" type="sibTrans" cxnId="{031C988E-F565-4709-8120-5B38D852DA2C}">
      <dgm:prSet/>
      <dgm:spPr/>
      <dgm:t>
        <a:bodyPr/>
        <a:lstStyle/>
        <a:p>
          <a:endParaRPr lang="es-EC"/>
        </a:p>
      </dgm:t>
    </dgm:pt>
    <dgm:pt modelId="{3326C32F-426C-4C28-AA0A-97EABD25EBB4}" type="parTrans" cxnId="{031C988E-F565-4709-8120-5B38D852DA2C}">
      <dgm:prSet/>
      <dgm:spPr/>
      <dgm:t>
        <a:bodyPr/>
        <a:lstStyle/>
        <a:p>
          <a:endParaRPr lang="es-EC"/>
        </a:p>
      </dgm:t>
    </dgm:pt>
    <dgm:pt modelId="{B9C5FE16-1A4E-4CC1-B496-B79FE6B407A8}">
      <dgm:prSet phldrT="[Texto]" custT="1"/>
      <dgm:spPr>
        <a:blipFill dpi="0" rotWithShape="0">
          <a:blip xmlns:r="http://schemas.openxmlformats.org/officeDocument/2006/relationships" r:embed="rId4">
            <a:alphaModFix amt="50000"/>
          </a:blip>
          <a:srcRect/>
          <a:stretch>
            <a:fillRect/>
          </a:stretch>
        </a:blipFill>
      </dgm:spPr>
      <dgm:t>
        <a:bodyPr/>
        <a:lstStyle/>
        <a:p>
          <a:r>
            <a:rPr lang="es-EC" sz="2400" b="1" dirty="0" smtClean="0"/>
            <a:t>Colombia $6320</a:t>
          </a:r>
          <a:endParaRPr lang="es-EC" sz="2400" b="1" dirty="0"/>
        </a:p>
      </dgm:t>
    </dgm:pt>
    <dgm:pt modelId="{33C94FEB-F458-478C-8221-71111727AB2C}" type="sibTrans" cxnId="{D6FFF197-9D12-4FE2-B034-9ED77499BB7F}">
      <dgm:prSet/>
      <dgm:spPr/>
      <dgm:t>
        <a:bodyPr/>
        <a:lstStyle/>
        <a:p>
          <a:endParaRPr lang="es-EC"/>
        </a:p>
      </dgm:t>
    </dgm:pt>
    <dgm:pt modelId="{3EDD80B2-53C5-4B65-ABB4-73572D1D78AF}" type="parTrans" cxnId="{D6FFF197-9D12-4FE2-B034-9ED77499BB7F}">
      <dgm:prSet/>
      <dgm:spPr/>
      <dgm:t>
        <a:bodyPr/>
        <a:lstStyle/>
        <a:p>
          <a:endParaRPr lang="es-EC"/>
        </a:p>
      </dgm:t>
    </dgm:pt>
    <dgm:pt modelId="{63D188F5-AE8C-4411-B585-6ED83AAFFA41}">
      <dgm:prSet phldrT="[Texto]" custT="1"/>
      <dgm:spPr/>
      <dgm:t>
        <a:bodyPr/>
        <a:lstStyle/>
        <a:p>
          <a:r>
            <a:rPr lang="es-EC" sz="2400" b="1" dirty="0" smtClean="0"/>
            <a:t>Estados Unidos $5975</a:t>
          </a:r>
          <a:endParaRPr lang="es-EC" sz="2400" b="1" dirty="0"/>
        </a:p>
      </dgm:t>
    </dgm:pt>
    <dgm:pt modelId="{EDBE905C-E7C9-40DC-9DCC-DD78B533B9D4}" type="parTrans" cxnId="{B49DD1E7-2691-41E6-AC8D-E9E016EA15E4}">
      <dgm:prSet/>
      <dgm:spPr/>
      <dgm:t>
        <a:bodyPr/>
        <a:lstStyle/>
        <a:p>
          <a:endParaRPr lang="es-EC"/>
        </a:p>
      </dgm:t>
    </dgm:pt>
    <dgm:pt modelId="{5C41DB21-8A32-43DF-B427-A605034E5D4C}" type="sibTrans" cxnId="{B49DD1E7-2691-41E6-AC8D-E9E016EA15E4}">
      <dgm:prSet/>
      <dgm:spPr/>
      <dgm:t>
        <a:bodyPr/>
        <a:lstStyle/>
        <a:p>
          <a:endParaRPr lang="es-EC"/>
        </a:p>
      </dgm:t>
    </dgm:pt>
    <dgm:pt modelId="{3604A34B-B91F-4621-B33A-9E455C901831}">
      <dgm:prSet custT="1"/>
      <dgm:spPr/>
      <dgm:t>
        <a:bodyPr/>
        <a:lstStyle/>
        <a:p>
          <a:r>
            <a:rPr lang="es-EC" sz="2800" b="1" dirty="0" smtClean="0"/>
            <a:t>Bahamas $5500</a:t>
          </a:r>
          <a:endParaRPr lang="es-EC" sz="2800" b="1" dirty="0"/>
        </a:p>
      </dgm:t>
    </dgm:pt>
    <dgm:pt modelId="{3FBAE742-69C8-4D33-AD80-D38C1CA43E9F}" type="parTrans" cxnId="{76807144-9D8A-48B2-9CE0-AD63A0597F9A}">
      <dgm:prSet/>
      <dgm:spPr/>
      <dgm:t>
        <a:bodyPr/>
        <a:lstStyle/>
        <a:p>
          <a:endParaRPr lang="es-EC"/>
        </a:p>
      </dgm:t>
    </dgm:pt>
    <dgm:pt modelId="{635587D3-7F4A-472D-82E3-378D8552A616}" type="sibTrans" cxnId="{76807144-9D8A-48B2-9CE0-AD63A0597F9A}">
      <dgm:prSet/>
      <dgm:spPr/>
      <dgm:t>
        <a:bodyPr/>
        <a:lstStyle/>
        <a:p>
          <a:endParaRPr lang="es-EC"/>
        </a:p>
      </dgm:t>
    </dgm:pt>
    <dgm:pt modelId="{54776A90-5E4D-4A05-8C84-8BABD7436E4A}" type="pres">
      <dgm:prSet presAssocID="{616DE9A3-A934-4149-95B6-3FBE6686210B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7323DD2-63E3-4DBD-BCB9-FC04350FA4FC}" type="pres">
      <dgm:prSet presAssocID="{616DE9A3-A934-4149-95B6-3FBE6686210B}" presName="children" presStyleCnt="0"/>
      <dgm:spPr/>
    </dgm:pt>
    <dgm:pt modelId="{5DF9FE89-EAC7-4DC7-A12B-1B3DC8BC6461}" type="pres">
      <dgm:prSet presAssocID="{616DE9A3-A934-4149-95B6-3FBE6686210B}" presName="child1group" presStyleCnt="0"/>
      <dgm:spPr/>
    </dgm:pt>
    <dgm:pt modelId="{6793DA0A-A116-4403-B183-470266E202A1}" type="pres">
      <dgm:prSet presAssocID="{616DE9A3-A934-4149-95B6-3FBE6686210B}" presName="child1" presStyleLbl="bgAcc1" presStyleIdx="0" presStyleCnt="4" custScaleX="197627" custScaleY="131200" custLinFactNeighborX="-32326" custLinFactNeighborY="6924"/>
      <dgm:spPr/>
      <dgm:t>
        <a:bodyPr/>
        <a:lstStyle/>
        <a:p>
          <a:endParaRPr lang="es-EC"/>
        </a:p>
      </dgm:t>
    </dgm:pt>
    <dgm:pt modelId="{C0034652-AE09-4976-93F6-701FB97B0312}" type="pres">
      <dgm:prSet presAssocID="{616DE9A3-A934-4149-95B6-3FBE6686210B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E88E746-0EE0-4541-8424-1C3A3DFC69E6}" type="pres">
      <dgm:prSet presAssocID="{616DE9A3-A934-4149-95B6-3FBE6686210B}" presName="child2group" presStyleCnt="0"/>
      <dgm:spPr/>
    </dgm:pt>
    <dgm:pt modelId="{8C1BF0E5-37C5-4765-A294-FFAE29B08013}" type="pres">
      <dgm:prSet presAssocID="{616DE9A3-A934-4149-95B6-3FBE6686210B}" presName="child2" presStyleLbl="bgAcc1" presStyleIdx="1" presStyleCnt="4" custScaleX="176319" custScaleY="145999" custLinFactNeighborX="13417" custLinFactNeighborY="7014"/>
      <dgm:spPr/>
      <dgm:t>
        <a:bodyPr/>
        <a:lstStyle/>
        <a:p>
          <a:endParaRPr lang="es-EC"/>
        </a:p>
      </dgm:t>
    </dgm:pt>
    <dgm:pt modelId="{84921E69-5EBC-41BB-A388-8F5BC5C984DB}" type="pres">
      <dgm:prSet presAssocID="{616DE9A3-A934-4149-95B6-3FBE6686210B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49E04C0-EDFE-4A17-AAFD-F1458273EBD0}" type="pres">
      <dgm:prSet presAssocID="{616DE9A3-A934-4149-95B6-3FBE6686210B}" presName="child3group" presStyleCnt="0"/>
      <dgm:spPr/>
    </dgm:pt>
    <dgm:pt modelId="{D7E8BC12-0539-4929-8B3E-C8211DF21B8F}" type="pres">
      <dgm:prSet presAssocID="{616DE9A3-A934-4149-95B6-3FBE6686210B}" presName="child3" presStyleLbl="bgAcc1" presStyleIdx="2" presStyleCnt="4" custScaleX="177004" custScaleY="142311" custLinFactNeighborX="13074" custLinFactNeighborY="-31944"/>
      <dgm:spPr/>
      <dgm:t>
        <a:bodyPr/>
        <a:lstStyle/>
        <a:p>
          <a:endParaRPr lang="es-EC"/>
        </a:p>
      </dgm:t>
    </dgm:pt>
    <dgm:pt modelId="{37487195-04FE-4BA5-8B0A-8518E5E93439}" type="pres">
      <dgm:prSet presAssocID="{616DE9A3-A934-4149-95B6-3FBE6686210B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011F4A2-C92A-4773-9A59-1BBF28D7B09B}" type="pres">
      <dgm:prSet presAssocID="{616DE9A3-A934-4149-95B6-3FBE6686210B}" presName="child4group" presStyleCnt="0"/>
      <dgm:spPr/>
    </dgm:pt>
    <dgm:pt modelId="{0F1E0159-744C-40B8-BE96-74C40CE09C1B}" type="pres">
      <dgm:prSet presAssocID="{616DE9A3-A934-4149-95B6-3FBE6686210B}" presName="child4" presStyleLbl="bgAcc1" presStyleIdx="3" presStyleCnt="4" custScaleX="177185" custScaleY="147709" custLinFactNeighborX="-31457" custLinFactNeighborY="-31481"/>
      <dgm:spPr/>
      <dgm:t>
        <a:bodyPr/>
        <a:lstStyle/>
        <a:p>
          <a:endParaRPr lang="es-EC"/>
        </a:p>
      </dgm:t>
    </dgm:pt>
    <dgm:pt modelId="{36AD2D1B-9CA8-4B6F-B3F9-B99A226461BB}" type="pres">
      <dgm:prSet presAssocID="{616DE9A3-A934-4149-95B6-3FBE6686210B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6BEA381-BAA6-42D8-9C99-125171E8511C}" type="pres">
      <dgm:prSet presAssocID="{616DE9A3-A934-4149-95B6-3FBE6686210B}" presName="childPlaceholder" presStyleCnt="0"/>
      <dgm:spPr/>
    </dgm:pt>
    <dgm:pt modelId="{D92F79BC-2921-4179-8518-33DF35A40BEB}" type="pres">
      <dgm:prSet presAssocID="{616DE9A3-A934-4149-95B6-3FBE6686210B}" presName="circle" presStyleCnt="0"/>
      <dgm:spPr/>
    </dgm:pt>
    <dgm:pt modelId="{4AB22860-EABE-4200-B359-7911E9635593}" type="pres">
      <dgm:prSet presAssocID="{616DE9A3-A934-4149-95B6-3FBE6686210B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193B2E0-9EE1-463A-8FA6-F3D6A0E656F3}" type="pres">
      <dgm:prSet presAssocID="{616DE9A3-A934-4149-95B6-3FBE6686210B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9C6B5B2-6947-48DB-9391-7C35C54C5E56}" type="pres">
      <dgm:prSet presAssocID="{616DE9A3-A934-4149-95B6-3FBE6686210B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85B3D8E-978A-4327-83EB-A44227D2ABC0}" type="pres">
      <dgm:prSet presAssocID="{616DE9A3-A934-4149-95B6-3FBE6686210B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5D25D28-1600-4286-8585-36079E308357}" type="pres">
      <dgm:prSet presAssocID="{616DE9A3-A934-4149-95B6-3FBE6686210B}" presName="quadrantPlaceholder" presStyleCnt="0"/>
      <dgm:spPr/>
    </dgm:pt>
    <dgm:pt modelId="{6B8044F5-FFB8-47CA-A63A-1254369C42E7}" type="pres">
      <dgm:prSet presAssocID="{616DE9A3-A934-4149-95B6-3FBE6686210B}" presName="center1" presStyleLbl="fgShp" presStyleIdx="0" presStyleCnt="2"/>
      <dgm:spPr/>
    </dgm:pt>
    <dgm:pt modelId="{B1F72ABB-F605-4DBC-9810-5A8483488A74}" type="pres">
      <dgm:prSet presAssocID="{616DE9A3-A934-4149-95B6-3FBE6686210B}" presName="center2" presStyleLbl="fgShp" presStyleIdx="1" presStyleCnt="2"/>
      <dgm:spPr/>
    </dgm:pt>
  </dgm:ptLst>
  <dgm:cxnLst>
    <dgm:cxn modelId="{9542BC2F-18B0-4411-9DAC-82ADF4E44E13}" type="presOf" srcId="{3604A34B-B91F-4621-B33A-9E455C901831}" destId="{D7E8BC12-0539-4929-8B3E-C8211DF21B8F}" srcOrd="0" destOrd="2" presId="urn:microsoft.com/office/officeart/2005/8/layout/cycle4"/>
    <dgm:cxn modelId="{76807144-9D8A-48B2-9CE0-AD63A0597F9A}" srcId="{55D0660A-7C14-4B75-A351-CE78D6D8357C}" destId="{3604A34B-B91F-4621-B33A-9E455C901831}" srcOrd="2" destOrd="0" parTransId="{3FBAE742-69C8-4D33-AD80-D38C1CA43E9F}" sibTransId="{635587D3-7F4A-472D-82E3-378D8552A616}"/>
    <dgm:cxn modelId="{7D99F06D-A37E-4A6D-9E05-085A9A563DE3}" srcId="{616DE9A3-A934-4149-95B6-3FBE6686210B}" destId="{26E26AE9-82DC-4A97-B8C0-E68538B76712}" srcOrd="0" destOrd="0" parTransId="{C149E454-1FBF-4BD3-B61C-D6C32E1142A3}" sibTransId="{2F14807A-83E0-42F1-84F1-69FF88A05649}"/>
    <dgm:cxn modelId="{F529A038-ED28-462F-946F-568E41AA3E53}" type="presOf" srcId="{46AD0567-6B59-4402-BFA2-3DC314EA346C}" destId="{C0034652-AE09-4976-93F6-701FB97B0312}" srcOrd="1" destOrd="1" presId="urn:microsoft.com/office/officeart/2005/8/layout/cycle4"/>
    <dgm:cxn modelId="{90E81F03-C0C0-4194-88A9-46CFCA56F913}" type="presOf" srcId="{86E97A84-22DA-48AC-B351-FCCE4D53B348}" destId="{D7E8BC12-0539-4929-8B3E-C8211DF21B8F}" srcOrd="0" destOrd="1" presId="urn:microsoft.com/office/officeart/2005/8/layout/cycle4"/>
    <dgm:cxn modelId="{4EC98D7B-2B29-47D0-82AA-50017CE7AAEF}" type="presOf" srcId="{345C26E7-923D-41A9-9168-DBE2E4F2FA8A}" destId="{84921E69-5EBC-41BB-A388-8F5BC5C984DB}" srcOrd="1" destOrd="0" presId="urn:microsoft.com/office/officeart/2005/8/layout/cycle4"/>
    <dgm:cxn modelId="{8622ACAB-663C-48C6-9DFB-FAEC49713B8E}" type="presOf" srcId="{3C7B1CC1-DC81-48C0-8D4C-6D9633143A38}" destId="{37487195-04FE-4BA5-8B0A-8518E5E93439}" srcOrd="1" destOrd="0" presId="urn:microsoft.com/office/officeart/2005/8/layout/cycle4"/>
    <dgm:cxn modelId="{E990BC12-8F19-4E78-A287-3A9805B0D1FC}" type="presOf" srcId="{616DE9A3-A934-4149-95B6-3FBE6686210B}" destId="{54776A90-5E4D-4A05-8C84-8BABD7436E4A}" srcOrd="0" destOrd="0" presId="urn:microsoft.com/office/officeart/2005/8/layout/cycle4"/>
    <dgm:cxn modelId="{EEF9D2EE-6C99-4798-B191-4AA7CBFD9DEF}" type="presOf" srcId="{26E26AE9-82DC-4A97-B8C0-E68538B76712}" destId="{4AB22860-EABE-4200-B359-7911E9635593}" srcOrd="0" destOrd="0" presId="urn:microsoft.com/office/officeart/2005/8/layout/cycle4"/>
    <dgm:cxn modelId="{96C5B23B-A796-4D4D-8A5C-BC4B5E5AEB7F}" type="presOf" srcId="{63D188F5-AE8C-4411-B585-6ED83AAFFA41}" destId="{0F1E0159-744C-40B8-BE96-74C40CE09C1B}" srcOrd="0" destOrd="2" presId="urn:microsoft.com/office/officeart/2005/8/layout/cycle4"/>
    <dgm:cxn modelId="{D6FFF197-9D12-4FE2-B034-9ED77499BB7F}" srcId="{26E26AE9-82DC-4A97-B8C0-E68538B76712}" destId="{B9C5FE16-1A4E-4CC1-B496-B79FE6B407A8}" srcOrd="0" destOrd="0" parTransId="{3EDD80B2-53C5-4B65-ABB4-73572D1D78AF}" sibTransId="{33C94FEB-F458-478C-8221-71111727AB2C}"/>
    <dgm:cxn modelId="{2DCDF9CB-433E-4C75-9A98-2A43C3FB2712}" type="presOf" srcId="{86E97A84-22DA-48AC-B351-FCCE4D53B348}" destId="{37487195-04FE-4BA5-8B0A-8518E5E93439}" srcOrd="1" destOrd="1" presId="urn:microsoft.com/office/officeart/2005/8/layout/cycle4"/>
    <dgm:cxn modelId="{C994A4F8-616C-4C68-AF47-21A908D96931}" type="presOf" srcId="{7D8EFB87-4B1F-47BD-B418-8E485C0383C1}" destId="{36AD2D1B-9CA8-4B6F-B3F9-B99A226461BB}" srcOrd="1" destOrd="3" presId="urn:microsoft.com/office/officeart/2005/8/layout/cycle4"/>
    <dgm:cxn modelId="{0A53E713-60C5-4A30-9BA2-C95AD2FBD22E}" type="presOf" srcId="{10D37ED0-E066-4898-98FB-8B0DB0AECF63}" destId="{37487195-04FE-4BA5-8B0A-8518E5E93439}" srcOrd="1" destOrd="3" presId="urn:microsoft.com/office/officeart/2005/8/layout/cycle4"/>
    <dgm:cxn modelId="{2768BBA2-BCE0-425B-8184-D11AC2A30AA3}" srcId="{BCEED813-C870-4CD3-8C98-D352CDB7545C}" destId="{7D8EFB87-4B1F-47BD-B418-8E485C0383C1}" srcOrd="3" destOrd="0" parTransId="{DC4EF875-16A9-4CD1-B0B7-835296E41F43}" sibTransId="{041207DD-17E4-4948-BCC0-122BD5D0F11C}"/>
    <dgm:cxn modelId="{B54F88D8-EBE0-4F3E-91DD-543375F8E195}" type="presOf" srcId="{BBB1DB58-4859-4469-84A9-7DA7EBAB3B01}" destId="{0F1E0159-744C-40B8-BE96-74C40CE09C1B}" srcOrd="0" destOrd="1" presId="urn:microsoft.com/office/officeart/2005/8/layout/cycle4"/>
    <dgm:cxn modelId="{2737597B-C544-4290-91ED-28DA8AA686DF}" type="presOf" srcId="{10D37ED0-E066-4898-98FB-8B0DB0AECF63}" destId="{D7E8BC12-0539-4929-8B3E-C8211DF21B8F}" srcOrd="0" destOrd="3" presId="urn:microsoft.com/office/officeart/2005/8/layout/cycle4"/>
    <dgm:cxn modelId="{3E1B13BF-3D62-4291-B1ED-D8F407DC584F}" type="presOf" srcId="{3604A34B-B91F-4621-B33A-9E455C901831}" destId="{37487195-04FE-4BA5-8B0A-8518E5E93439}" srcOrd="1" destOrd="2" presId="urn:microsoft.com/office/officeart/2005/8/layout/cycle4"/>
    <dgm:cxn modelId="{624C9620-B584-44AC-8C18-9CE45D62EA34}" type="presOf" srcId="{345C26E7-923D-41A9-9168-DBE2E4F2FA8A}" destId="{8C1BF0E5-37C5-4765-A294-FFAE29B08013}" srcOrd="0" destOrd="0" presId="urn:microsoft.com/office/officeart/2005/8/layout/cycle4"/>
    <dgm:cxn modelId="{EE893403-A339-4F67-B326-580BA7023DC0}" srcId="{55D0660A-7C14-4B75-A351-CE78D6D8357C}" destId="{10D37ED0-E066-4898-98FB-8B0DB0AECF63}" srcOrd="3" destOrd="0" parTransId="{A3143F2E-FF05-4A23-A396-E69504B8A48B}" sibTransId="{A234DCEC-17DA-4225-A123-659E4B1008B0}"/>
    <dgm:cxn modelId="{B91EAF55-21B1-4A44-9DC2-A6E5E70B1FC3}" srcId="{BCEED813-C870-4CD3-8C98-D352CDB7545C}" destId="{D4228588-D9AB-4442-A720-3710FBEB0F63}" srcOrd="0" destOrd="0" parTransId="{320D9B27-D147-409C-877F-FD8F6DB0CF36}" sibTransId="{DE7151A2-7098-4336-BE92-4EF1425156B5}"/>
    <dgm:cxn modelId="{3AA64CE8-707F-4FBC-9112-DDEA250EC765}" type="presOf" srcId="{3C7B1CC1-DC81-48C0-8D4C-6D9633143A38}" destId="{D7E8BC12-0539-4929-8B3E-C8211DF21B8F}" srcOrd="0" destOrd="0" presId="urn:microsoft.com/office/officeart/2005/8/layout/cycle4"/>
    <dgm:cxn modelId="{454D5D29-74CA-48EF-BC90-40495F149846}" type="presOf" srcId="{B9C5FE16-1A4E-4CC1-B496-B79FE6B407A8}" destId="{6793DA0A-A116-4403-B183-470266E202A1}" srcOrd="0" destOrd="0" presId="urn:microsoft.com/office/officeart/2005/8/layout/cycle4"/>
    <dgm:cxn modelId="{70B8D079-8AB9-45FA-8874-3CB2C9679E54}" type="presOf" srcId="{B505DD46-C78D-4599-BB43-27D57F31D779}" destId="{7193B2E0-9EE1-463A-8FA6-F3D6A0E656F3}" srcOrd="0" destOrd="0" presId="urn:microsoft.com/office/officeart/2005/8/layout/cycle4"/>
    <dgm:cxn modelId="{5C071807-7156-407A-9FCA-43C92D876674}" type="presOf" srcId="{BBB1DB58-4859-4469-84A9-7DA7EBAB3B01}" destId="{36AD2D1B-9CA8-4B6F-B3F9-B99A226461BB}" srcOrd="1" destOrd="1" presId="urn:microsoft.com/office/officeart/2005/8/layout/cycle4"/>
    <dgm:cxn modelId="{500FD416-1599-4209-A3D6-8C911FB598C2}" srcId="{BCEED813-C870-4CD3-8C98-D352CDB7545C}" destId="{BBB1DB58-4859-4469-84A9-7DA7EBAB3B01}" srcOrd="1" destOrd="0" parTransId="{0D85E832-1527-4DDB-885A-B9C059A48675}" sibTransId="{11C74A08-859C-4C03-8858-FE9A72D00DB3}"/>
    <dgm:cxn modelId="{8112C1E2-CE9D-41B8-8380-82D220D7B328}" type="presOf" srcId="{63D188F5-AE8C-4411-B585-6ED83AAFFA41}" destId="{36AD2D1B-9CA8-4B6F-B3F9-B99A226461BB}" srcOrd="1" destOrd="2" presId="urn:microsoft.com/office/officeart/2005/8/layout/cycle4"/>
    <dgm:cxn modelId="{DA7A2599-7DF9-4B21-8BB8-B9EFCC757614}" srcId="{616DE9A3-A934-4149-95B6-3FBE6686210B}" destId="{BCEED813-C870-4CD3-8C98-D352CDB7545C}" srcOrd="3" destOrd="0" parTransId="{E3686EE8-3D32-4FFB-A7CC-1607169D2732}" sibTransId="{3959B672-93D4-47ED-BD48-DB093D36F786}"/>
    <dgm:cxn modelId="{77EADAA4-BC3F-47FA-B723-81F87D1540E6}" type="presOf" srcId="{B9C5FE16-1A4E-4CC1-B496-B79FE6B407A8}" destId="{C0034652-AE09-4976-93F6-701FB97B0312}" srcOrd="1" destOrd="0" presId="urn:microsoft.com/office/officeart/2005/8/layout/cycle4"/>
    <dgm:cxn modelId="{B49DD1E7-2691-41E6-AC8D-E9E016EA15E4}" srcId="{BCEED813-C870-4CD3-8C98-D352CDB7545C}" destId="{63D188F5-AE8C-4411-B585-6ED83AAFFA41}" srcOrd="2" destOrd="0" parTransId="{EDBE905C-E7C9-40DC-9DCC-DD78B533B9D4}" sibTransId="{5C41DB21-8A32-43DF-B427-A605034E5D4C}"/>
    <dgm:cxn modelId="{031C988E-F565-4709-8120-5B38D852DA2C}" srcId="{26E26AE9-82DC-4A97-B8C0-E68538B76712}" destId="{46AD0567-6B59-4402-BFA2-3DC314EA346C}" srcOrd="1" destOrd="0" parTransId="{3326C32F-426C-4C28-AA0A-97EABD25EBB4}" sibTransId="{A0158058-7A06-454F-923D-A85859084FCD}"/>
    <dgm:cxn modelId="{F83CDEAC-459C-4435-A7D2-74EC60489647}" srcId="{B505DD46-C78D-4599-BB43-27D57F31D779}" destId="{345C26E7-923D-41A9-9168-DBE2E4F2FA8A}" srcOrd="0" destOrd="0" parTransId="{F7FB8E88-F815-473A-ABED-0537BA5274F9}" sibTransId="{B6609EE5-4DFF-4FBB-87C1-52DDD7FC09D4}"/>
    <dgm:cxn modelId="{981C3FD3-841C-42A3-983F-FDBDE5747AC3}" srcId="{55D0660A-7C14-4B75-A351-CE78D6D8357C}" destId="{3C7B1CC1-DC81-48C0-8D4C-6D9633143A38}" srcOrd="0" destOrd="0" parTransId="{5B1FAB8F-73BE-4560-BB56-A221BAC6FBD0}" sibTransId="{BAEAEAE6-FBA5-4130-9391-74A71C159DD8}"/>
    <dgm:cxn modelId="{6F6CE7C0-60DD-4B82-9947-C403C5B6AF83}" type="presOf" srcId="{BCEED813-C870-4CD3-8C98-D352CDB7545C}" destId="{F85B3D8E-978A-4327-83EB-A44227D2ABC0}" srcOrd="0" destOrd="0" presId="urn:microsoft.com/office/officeart/2005/8/layout/cycle4"/>
    <dgm:cxn modelId="{0188C5FC-6B75-4759-B091-E748C8D43029}" srcId="{616DE9A3-A934-4149-95B6-3FBE6686210B}" destId="{B505DD46-C78D-4599-BB43-27D57F31D779}" srcOrd="1" destOrd="0" parTransId="{161C5497-8614-40EC-B893-CAAAE36DDD73}" sibTransId="{8B57D120-70D6-4F22-BA25-10E24BD69976}"/>
    <dgm:cxn modelId="{79C392A7-3ED3-4D58-8123-CB147F68A803}" type="presOf" srcId="{55D0660A-7C14-4B75-A351-CE78D6D8357C}" destId="{89C6B5B2-6947-48DB-9391-7C35C54C5E56}" srcOrd="0" destOrd="0" presId="urn:microsoft.com/office/officeart/2005/8/layout/cycle4"/>
    <dgm:cxn modelId="{E6789BA0-2BDF-4096-857B-40826318E3BE}" type="presOf" srcId="{D4228588-D9AB-4442-A720-3710FBEB0F63}" destId="{0F1E0159-744C-40B8-BE96-74C40CE09C1B}" srcOrd="0" destOrd="0" presId="urn:microsoft.com/office/officeart/2005/8/layout/cycle4"/>
    <dgm:cxn modelId="{F51DAD11-4262-4688-AFCD-31FB51A29F1C}" type="presOf" srcId="{7D8EFB87-4B1F-47BD-B418-8E485C0383C1}" destId="{0F1E0159-744C-40B8-BE96-74C40CE09C1B}" srcOrd="0" destOrd="3" presId="urn:microsoft.com/office/officeart/2005/8/layout/cycle4"/>
    <dgm:cxn modelId="{123EC11E-A3E4-46BA-B3AC-AC9A1BDCFF34}" srcId="{55D0660A-7C14-4B75-A351-CE78D6D8357C}" destId="{86E97A84-22DA-48AC-B351-FCCE4D53B348}" srcOrd="1" destOrd="0" parTransId="{9774B7D5-466D-41F4-AA59-62C940D9418B}" sibTransId="{AE4EB906-9728-4043-BAC6-BDF26731F51A}"/>
    <dgm:cxn modelId="{2DD613C0-5090-4002-B2D9-6F1281CB8893}" type="presOf" srcId="{D4228588-D9AB-4442-A720-3710FBEB0F63}" destId="{36AD2D1B-9CA8-4B6F-B3F9-B99A226461BB}" srcOrd="1" destOrd="0" presId="urn:microsoft.com/office/officeart/2005/8/layout/cycle4"/>
    <dgm:cxn modelId="{413CD959-7DAD-405C-B5BD-27B19BBDE3C9}" type="presOf" srcId="{46AD0567-6B59-4402-BFA2-3DC314EA346C}" destId="{6793DA0A-A116-4403-B183-470266E202A1}" srcOrd="0" destOrd="1" presId="urn:microsoft.com/office/officeart/2005/8/layout/cycle4"/>
    <dgm:cxn modelId="{2197596F-A6A2-4B06-9231-0249B2F708C4}" srcId="{616DE9A3-A934-4149-95B6-3FBE6686210B}" destId="{55D0660A-7C14-4B75-A351-CE78D6D8357C}" srcOrd="2" destOrd="0" parTransId="{93ECCFCF-2542-4A3F-9C89-16769B280305}" sibTransId="{6CCB45D0-B174-45CA-B818-69A28BF6CC7A}"/>
    <dgm:cxn modelId="{9C44E88C-9EA0-4F47-9C9A-39A485020FAD}" type="presParOf" srcId="{54776A90-5E4D-4A05-8C84-8BABD7436E4A}" destId="{37323DD2-63E3-4DBD-BCB9-FC04350FA4FC}" srcOrd="0" destOrd="0" presId="urn:microsoft.com/office/officeart/2005/8/layout/cycle4"/>
    <dgm:cxn modelId="{917E9F1D-4296-4C5D-A0C2-D95DC3BF42F7}" type="presParOf" srcId="{37323DD2-63E3-4DBD-BCB9-FC04350FA4FC}" destId="{5DF9FE89-EAC7-4DC7-A12B-1B3DC8BC6461}" srcOrd="0" destOrd="0" presId="urn:microsoft.com/office/officeart/2005/8/layout/cycle4"/>
    <dgm:cxn modelId="{A32F0236-2D09-4421-88C9-A8A76225F0B9}" type="presParOf" srcId="{5DF9FE89-EAC7-4DC7-A12B-1B3DC8BC6461}" destId="{6793DA0A-A116-4403-B183-470266E202A1}" srcOrd="0" destOrd="0" presId="urn:microsoft.com/office/officeart/2005/8/layout/cycle4"/>
    <dgm:cxn modelId="{CE937AEB-67F6-4A7E-91C7-698384418B35}" type="presParOf" srcId="{5DF9FE89-EAC7-4DC7-A12B-1B3DC8BC6461}" destId="{C0034652-AE09-4976-93F6-701FB97B0312}" srcOrd="1" destOrd="0" presId="urn:microsoft.com/office/officeart/2005/8/layout/cycle4"/>
    <dgm:cxn modelId="{F2639B15-42BF-4D4D-AE36-0B968B55A85B}" type="presParOf" srcId="{37323DD2-63E3-4DBD-BCB9-FC04350FA4FC}" destId="{3E88E746-0EE0-4541-8424-1C3A3DFC69E6}" srcOrd="1" destOrd="0" presId="urn:microsoft.com/office/officeart/2005/8/layout/cycle4"/>
    <dgm:cxn modelId="{757A12AE-470F-4AD7-9133-388F7CE89D15}" type="presParOf" srcId="{3E88E746-0EE0-4541-8424-1C3A3DFC69E6}" destId="{8C1BF0E5-37C5-4765-A294-FFAE29B08013}" srcOrd="0" destOrd="0" presId="urn:microsoft.com/office/officeart/2005/8/layout/cycle4"/>
    <dgm:cxn modelId="{D498AF92-9617-4056-ACBB-6308F728D3F5}" type="presParOf" srcId="{3E88E746-0EE0-4541-8424-1C3A3DFC69E6}" destId="{84921E69-5EBC-41BB-A388-8F5BC5C984DB}" srcOrd="1" destOrd="0" presId="urn:microsoft.com/office/officeart/2005/8/layout/cycle4"/>
    <dgm:cxn modelId="{9F3EF441-461B-4C76-B93D-9776409C2F98}" type="presParOf" srcId="{37323DD2-63E3-4DBD-BCB9-FC04350FA4FC}" destId="{049E04C0-EDFE-4A17-AAFD-F1458273EBD0}" srcOrd="2" destOrd="0" presId="urn:microsoft.com/office/officeart/2005/8/layout/cycle4"/>
    <dgm:cxn modelId="{34FAE827-F71F-4EDF-99E8-2FA16E95C37E}" type="presParOf" srcId="{049E04C0-EDFE-4A17-AAFD-F1458273EBD0}" destId="{D7E8BC12-0539-4929-8B3E-C8211DF21B8F}" srcOrd="0" destOrd="0" presId="urn:microsoft.com/office/officeart/2005/8/layout/cycle4"/>
    <dgm:cxn modelId="{DAE80454-FBCC-4841-9EF7-D060EC3DF8E8}" type="presParOf" srcId="{049E04C0-EDFE-4A17-AAFD-F1458273EBD0}" destId="{37487195-04FE-4BA5-8B0A-8518E5E93439}" srcOrd="1" destOrd="0" presId="urn:microsoft.com/office/officeart/2005/8/layout/cycle4"/>
    <dgm:cxn modelId="{FE8F3A8C-FF4C-4A76-BA82-6F10DB24B81F}" type="presParOf" srcId="{37323DD2-63E3-4DBD-BCB9-FC04350FA4FC}" destId="{E011F4A2-C92A-4773-9A59-1BBF28D7B09B}" srcOrd="3" destOrd="0" presId="urn:microsoft.com/office/officeart/2005/8/layout/cycle4"/>
    <dgm:cxn modelId="{D21C461A-3C3A-49AE-B20E-EB18360361C9}" type="presParOf" srcId="{E011F4A2-C92A-4773-9A59-1BBF28D7B09B}" destId="{0F1E0159-744C-40B8-BE96-74C40CE09C1B}" srcOrd="0" destOrd="0" presId="urn:microsoft.com/office/officeart/2005/8/layout/cycle4"/>
    <dgm:cxn modelId="{934F2632-160B-4487-B74F-E06035B6BA8E}" type="presParOf" srcId="{E011F4A2-C92A-4773-9A59-1BBF28D7B09B}" destId="{36AD2D1B-9CA8-4B6F-B3F9-B99A226461BB}" srcOrd="1" destOrd="0" presId="urn:microsoft.com/office/officeart/2005/8/layout/cycle4"/>
    <dgm:cxn modelId="{4591D8B5-63EC-4B2D-BD44-660984304EEF}" type="presParOf" srcId="{37323DD2-63E3-4DBD-BCB9-FC04350FA4FC}" destId="{36BEA381-BAA6-42D8-9C99-125171E8511C}" srcOrd="4" destOrd="0" presId="urn:microsoft.com/office/officeart/2005/8/layout/cycle4"/>
    <dgm:cxn modelId="{CE20CCD2-7A59-45CF-AC68-AA9E9B3A5475}" type="presParOf" srcId="{54776A90-5E4D-4A05-8C84-8BABD7436E4A}" destId="{D92F79BC-2921-4179-8518-33DF35A40BEB}" srcOrd="1" destOrd="0" presId="urn:microsoft.com/office/officeart/2005/8/layout/cycle4"/>
    <dgm:cxn modelId="{BBDDDE7B-01B1-40CC-BA61-795B05397893}" type="presParOf" srcId="{D92F79BC-2921-4179-8518-33DF35A40BEB}" destId="{4AB22860-EABE-4200-B359-7911E9635593}" srcOrd="0" destOrd="0" presId="urn:microsoft.com/office/officeart/2005/8/layout/cycle4"/>
    <dgm:cxn modelId="{903BD932-33D8-4D9D-90EE-68CDFA457F87}" type="presParOf" srcId="{D92F79BC-2921-4179-8518-33DF35A40BEB}" destId="{7193B2E0-9EE1-463A-8FA6-F3D6A0E656F3}" srcOrd="1" destOrd="0" presId="urn:microsoft.com/office/officeart/2005/8/layout/cycle4"/>
    <dgm:cxn modelId="{0BBA2ED2-BFDE-430D-8291-604A0AAF1332}" type="presParOf" srcId="{D92F79BC-2921-4179-8518-33DF35A40BEB}" destId="{89C6B5B2-6947-48DB-9391-7C35C54C5E56}" srcOrd="2" destOrd="0" presId="urn:microsoft.com/office/officeart/2005/8/layout/cycle4"/>
    <dgm:cxn modelId="{27DA0152-6685-4AA0-BAC9-C1C45857B1F7}" type="presParOf" srcId="{D92F79BC-2921-4179-8518-33DF35A40BEB}" destId="{F85B3D8E-978A-4327-83EB-A44227D2ABC0}" srcOrd="3" destOrd="0" presId="urn:microsoft.com/office/officeart/2005/8/layout/cycle4"/>
    <dgm:cxn modelId="{9A036BD9-DF9C-434F-8390-7890D39D0247}" type="presParOf" srcId="{D92F79BC-2921-4179-8518-33DF35A40BEB}" destId="{C5D25D28-1600-4286-8585-36079E308357}" srcOrd="4" destOrd="0" presId="urn:microsoft.com/office/officeart/2005/8/layout/cycle4"/>
    <dgm:cxn modelId="{E6DF8F38-FC89-4285-B9A0-9C5A4FD6AAE9}" type="presParOf" srcId="{54776A90-5E4D-4A05-8C84-8BABD7436E4A}" destId="{6B8044F5-FFB8-47CA-A63A-1254369C42E7}" srcOrd="2" destOrd="0" presId="urn:microsoft.com/office/officeart/2005/8/layout/cycle4"/>
    <dgm:cxn modelId="{263CB999-E28D-4CA0-B544-5EA05467ACE7}" type="presParOf" srcId="{54776A90-5E4D-4A05-8C84-8BABD7436E4A}" destId="{B1F72ABB-F605-4DBC-9810-5A8483488A74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9CD5A9F-B34C-4F62-B3C9-3C651A17D7ED}" type="doc">
      <dgm:prSet loTypeId="urn:microsoft.com/office/officeart/2005/8/layout/vList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0BC76CBC-57CF-406C-9212-0ECCF8BE2C11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Alimentos saludables, orgánicos y rápida preparación</a:t>
          </a:r>
          <a:endParaRPr lang="es-EC" dirty="0">
            <a:solidFill>
              <a:schemeClr val="tx1"/>
            </a:solidFill>
          </a:endParaRPr>
        </a:p>
      </dgm:t>
    </dgm:pt>
    <dgm:pt modelId="{97F57C7F-98FD-4DC0-8F92-C85BEFEEF894}" type="parTrans" cxnId="{3E75EC54-18B9-4629-8253-22A1349ED71B}">
      <dgm:prSet/>
      <dgm:spPr/>
      <dgm:t>
        <a:bodyPr/>
        <a:lstStyle/>
        <a:p>
          <a:endParaRPr lang="es-EC"/>
        </a:p>
      </dgm:t>
    </dgm:pt>
    <dgm:pt modelId="{45AD717F-D1B9-48FB-BDD8-5C4CBA1B9D4C}" type="sibTrans" cxnId="{3E75EC54-18B9-4629-8253-22A1349ED71B}">
      <dgm:prSet/>
      <dgm:spPr/>
      <dgm:t>
        <a:bodyPr/>
        <a:lstStyle/>
        <a:p>
          <a:endParaRPr lang="es-EC"/>
        </a:p>
      </dgm:t>
    </dgm:pt>
    <dgm:pt modelId="{848AED2A-7969-4368-889E-39C94394BA68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Compras en línea, calidad y precio</a:t>
          </a:r>
          <a:endParaRPr lang="es-EC" dirty="0">
            <a:solidFill>
              <a:schemeClr val="tx1"/>
            </a:solidFill>
          </a:endParaRPr>
        </a:p>
      </dgm:t>
    </dgm:pt>
    <dgm:pt modelId="{399731CB-E661-4678-900A-6DEE7DA5C81C}" type="parTrans" cxnId="{E29FE47A-0E55-44BC-9F3A-8E9D79F6D816}">
      <dgm:prSet/>
      <dgm:spPr/>
      <dgm:t>
        <a:bodyPr/>
        <a:lstStyle/>
        <a:p>
          <a:endParaRPr lang="es-EC"/>
        </a:p>
      </dgm:t>
    </dgm:pt>
    <dgm:pt modelId="{16D92013-DE5E-4F6D-9C2A-8E259ECCF3E0}" type="sibTrans" cxnId="{E29FE47A-0E55-44BC-9F3A-8E9D79F6D816}">
      <dgm:prSet/>
      <dgm:spPr/>
      <dgm:t>
        <a:bodyPr/>
        <a:lstStyle/>
        <a:p>
          <a:endParaRPr lang="es-EC"/>
        </a:p>
      </dgm:t>
    </dgm:pt>
    <dgm:pt modelId="{3B9B817A-0979-47C5-A552-604183A8ED68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Certificación orgánica y comercio justo</a:t>
          </a:r>
          <a:endParaRPr lang="es-EC" dirty="0">
            <a:solidFill>
              <a:schemeClr val="tx1"/>
            </a:solidFill>
          </a:endParaRPr>
        </a:p>
      </dgm:t>
    </dgm:pt>
    <dgm:pt modelId="{3D631C98-4514-4A9B-B1A5-718A73457D96}" type="parTrans" cxnId="{73544465-4389-4FF1-9518-56101B1E78FD}">
      <dgm:prSet/>
      <dgm:spPr/>
      <dgm:t>
        <a:bodyPr/>
        <a:lstStyle/>
        <a:p>
          <a:endParaRPr lang="es-EC"/>
        </a:p>
      </dgm:t>
    </dgm:pt>
    <dgm:pt modelId="{0CE77423-86C3-4A95-A63B-CB1AD962247D}" type="sibTrans" cxnId="{73544465-4389-4FF1-9518-56101B1E78FD}">
      <dgm:prSet/>
      <dgm:spPr/>
      <dgm:t>
        <a:bodyPr/>
        <a:lstStyle/>
        <a:p>
          <a:endParaRPr lang="es-EC"/>
        </a:p>
      </dgm:t>
    </dgm:pt>
    <dgm:pt modelId="{2318E807-6AB0-4B1D-90B3-6AE71F574CDC}">
      <dgm:prSet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Comodidad y bajo precio</a:t>
          </a:r>
          <a:endParaRPr lang="es-EC" dirty="0">
            <a:solidFill>
              <a:schemeClr val="tx1"/>
            </a:solidFill>
          </a:endParaRPr>
        </a:p>
      </dgm:t>
    </dgm:pt>
    <dgm:pt modelId="{7ED8B268-D738-4041-BEE6-4A3885884B14}" type="parTrans" cxnId="{A25FB759-873D-4D51-8ED1-6951343E172B}">
      <dgm:prSet/>
      <dgm:spPr/>
      <dgm:t>
        <a:bodyPr/>
        <a:lstStyle/>
        <a:p>
          <a:endParaRPr lang="es-EC"/>
        </a:p>
      </dgm:t>
    </dgm:pt>
    <dgm:pt modelId="{149D6895-B88B-4730-A7F8-69446F834807}" type="sibTrans" cxnId="{A25FB759-873D-4D51-8ED1-6951343E172B}">
      <dgm:prSet/>
      <dgm:spPr/>
      <dgm:t>
        <a:bodyPr/>
        <a:lstStyle/>
        <a:p>
          <a:endParaRPr lang="es-EC"/>
        </a:p>
      </dgm:t>
    </dgm:pt>
    <dgm:pt modelId="{415F6EFB-A0E4-40E9-AC3B-740F622DC420}" type="pres">
      <dgm:prSet presAssocID="{F9CD5A9F-B34C-4F62-B3C9-3C651A17D7E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BA1A4F8-B62E-4547-9BF9-BD81BBE77397}" type="pres">
      <dgm:prSet presAssocID="{0BC76CBC-57CF-406C-9212-0ECCF8BE2C11}" presName="comp" presStyleCnt="0"/>
      <dgm:spPr/>
    </dgm:pt>
    <dgm:pt modelId="{6A84F3C5-DE4E-47E7-8ADB-B875CB216CA8}" type="pres">
      <dgm:prSet presAssocID="{0BC76CBC-57CF-406C-9212-0ECCF8BE2C11}" presName="box" presStyleLbl="node1" presStyleIdx="0" presStyleCnt="4"/>
      <dgm:spPr/>
      <dgm:t>
        <a:bodyPr/>
        <a:lstStyle/>
        <a:p>
          <a:endParaRPr lang="es-EC"/>
        </a:p>
      </dgm:t>
    </dgm:pt>
    <dgm:pt modelId="{6B391337-045C-433E-8F0C-4CD430257ED4}" type="pres">
      <dgm:prSet presAssocID="{0BC76CBC-57CF-406C-9212-0ECCF8BE2C11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5DC003F-EDA9-45B1-B337-C0ECDB3DF706}" type="pres">
      <dgm:prSet presAssocID="{0BC76CBC-57CF-406C-9212-0ECCF8BE2C11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E09C072-40EE-4C7A-B4CC-6EDFED197337}" type="pres">
      <dgm:prSet presAssocID="{45AD717F-D1B9-48FB-BDD8-5C4CBA1B9D4C}" presName="spacer" presStyleCnt="0"/>
      <dgm:spPr/>
    </dgm:pt>
    <dgm:pt modelId="{F9856675-ADC6-4BAF-A580-332668D03AFA}" type="pres">
      <dgm:prSet presAssocID="{848AED2A-7969-4368-889E-39C94394BA68}" presName="comp" presStyleCnt="0"/>
      <dgm:spPr/>
    </dgm:pt>
    <dgm:pt modelId="{4043FED6-47E0-40E6-A827-889E39F8922A}" type="pres">
      <dgm:prSet presAssocID="{848AED2A-7969-4368-889E-39C94394BA68}" presName="box" presStyleLbl="node1" presStyleIdx="1" presStyleCnt="4"/>
      <dgm:spPr/>
      <dgm:t>
        <a:bodyPr/>
        <a:lstStyle/>
        <a:p>
          <a:endParaRPr lang="es-EC"/>
        </a:p>
      </dgm:t>
    </dgm:pt>
    <dgm:pt modelId="{00C23F55-CCB9-4AF8-9FFA-321BF4C77B0E}" type="pres">
      <dgm:prSet presAssocID="{848AED2A-7969-4368-889E-39C94394BA68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15710C4-8D24-48EA-9BE0-9E5169D278A7}" type="pres">
      <dgm:prSet presAssocID="{848AED2A-7969-4368-889E-39C94394BA68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8126F40-D5B2-42B1-BCA1-C47B7C588D38}" type="pres">
      <dgm:prSet presAssocID="{16D92013-DE5E-4F6D-9C2A-8E259ECCF3E0}" presName="spacer" presStyleCnt="0"/>
      <dgm:spPr/>
    </dgm:pt>
    <dgm:pt modelId="{0031BA98-4E16-45D7-AC14-1D7197EF39DE}" type="pres">
      <dgm:prSet presAssocID="{3B9B817A-0979-47C5-A552-604183A8ED68}" presName="comp" presStyleCnt="0"/>
      <dgm:spPr/>
    </dgm:pt>
    <dgm:pt modelId="{83268188-D00D-4457-B8D2-A6E8F9CC2375}" type="pres">
      <dgm:prSet presAssocID="{3B9B817A-0979-47C5-A552-604183A8ED68}" presName="box" presStyleLbl="node1" presStyleIdx="2" presStyleCnt="4"/>
      <dgm:spPr/>
      <dgm:t>
        <a:bodyPr/>
        <a:lstStyle/>
        <a:p>
          <a:endParaRPr lang="es-EC"/>
        </a:p>
      </dgm:t>
    </dgm:pt>
    <dgm:pt modelId="{32B5384B-2586-465D-92B1-5ABB17F402D4}" type="pres">
      <dgm:prSet presAssocID="{3B9B817A-0979-47C5-A552-604183A8ED68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119ED05-EB3F-4657-B3A4-67FACAB9EEC8}" type="pres">
      <dgm:prSet presAssocID="{3B9B817A-0979-47C5-A552-604183A8ED68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FD5E026-07D5-4F56-8103-7E37AFA2C7B3}" type="pres">
      <dgm:prSet presAssocID="{0CE77423-86C3-4A95-A63B-CB1AD962247D}" presName="spacer" presStyleCnt="0"/>
      <dgm:spPr/>
    </dgm:pt>
    <dgm:pt modelId="{808F0DA8-924E-4D17-A5FC-D323695C9159}" type="pres">
      <dgm:prSet presAssocID="{2318E807-6AB0-4B1D-90B3-6AE71F574CDC}" presName="comp" presStyleCnt="0"/>
      <dgm:spPr/>
    </dgm:pt>
    <dgm:pt modelId="{1011888A-598B-4D5A-AC47-23E9F3B65A09}" type="pres">
      <dgm:prSet presAssocID="{2318E807-6AB0-4B1D-90B3-6AE71F574CDC}" presName="box" presStyleLbl="node1" presStyleIdx="3" presStyleCnt="4"/>
      <dgm:spPr/>
      <dgm:t>
        <a:bodyPr/>
        <a:lstStyle/>
        <a:p>
          <a:endParaRPr lang="es-EC"/>
        </a:p>
      </dgm:t>
    </dgm:pt>
    <dgm:pt modelId="{423B357E-7100-4A8D-9C6C-9E12193D9327}" type="pres">
      <dgm:prSet presAssocID="{2318E807-6AB0-4B1D-90B3-6AE71F574CDC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EA1A2267-C9F4-494D-948D-116B97C81CB1}" type="pres">
      <dgm:prSet presAssocID="{2318E807-6AB0-4B1D-90B3-6AE71F574CDC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DCCEB63-8940-4E03-B557-AB4F9FE1EE2B}" type="presOf" srcId="{2318E807-6AB0-4B1D-90B3-6AE71F574CDC}" destId="{EA1A2267-C9F4-494D-948D-116B97C81CB1}" srcOrd="1" destOrd="0" presId="urn:microsoft.com/office/officeart/2005/8/layout/vList4"/>
    <dgm:cxn modelId="{6F6F0F34-2631-41F7-A6E7-D6293FEE0221}" type="presOf" srcId="{3B9B817A-0979-47C5-A552-604183A8ED68}" destId="{6119ED05-EB3F-4657-B3A4-67FACAB9EEC8}" srcOrd="1" destOrd="0" presId="urn:microsoft.com/office/officeart/2005/8/layout/vList4"/>
    <dgm:cxn modelId="{A25FB759-873D-4D51-8ED1-6951343E172B}" srcId="{F9CD5A9F-B34C-4F62-B3C9-3C651A17D7ED}" destId="{2318E807-6AB0-4B1D-90B3-6AE71F574CDC}" srcOrd="3" destOrd="0" parTransId="{7ED8B268-D738-4041-BEE6-4A3885884B14}" sibTransId="{149D6895-B88B-4730-A7F8-69446F834807}"/>
    <dgm:cxn modelId="{3E75EC54-18B9-4629-8253-22A1349ED71B}" srcId="{F9CD5A9F-B34C-4F62-B3C9-3C651A17D7ED}" destId="{0BC76CBC-57CF-406C-9212-0ECCF8BE2C11}" srcOrd="0" destOrd="0" parTransId="{97F57C7F-98FD-4DC0-8F92-C85BEFEEF894}" sibTransId="{45AD717F-D1B9-48FB-BDD8-5C4CBA1B9D4C}"/>
    <dgm:cxn modelId="{A6451145-9037-4589-895B-4ADFA407D3C9}" type="presOf" srcId="{F9CD5A9F-B34C-4F62-B3C9-3C651A17D7ED}" destId="{415F6EFB-A0E4-40E9-AC3B-740F622DC420}" srcOrd="0" destOrd="0" presId="urn:microsoft.com/office/officeart/2005/8/layout/vList4"/>
    <dgm:cxn modelId="{562A3757-2FF3-4A37-9C16-E5346C7DDAE8}" type="presOf" srcId="{848AED2A-7969-4368-889E-39C94394BA68}" destId="{4043FED6-47E0-40E6-A827-889E39F8922A}" srcOrd="0" destOrd="0" presId="urn:microsoft.com/office/officeart/2005/8/layout/vList4"/>
    <dgm:cxn modelId="{D44FAAEA-D7EE-4CE8-8D6A-788CA4F04A8A}" type="presOf" srcId="{0BC76CBC-57CF-406C-9212-0ECCF8BE2C11}" destId="{E5DC003F-EDA9-45B1-B337-C0ECDB3DF706}" srcOrd="1" destOrd="0" presId="urn:microsoft.com/office/officeart/2005/8/layout/vList4"/>
    <dgm:cxn modelId="{9FF24726-C8AF-4E8A-99CB-A1544AFC271B}" type="presOf" srcId="{848AED2A-7969-4368-889E-39C94394BA68}" destId="{F15710C4-8D24-48EA-9BE0-9E5169D278A7}" srcOrd="1" destOrd="0" presId="urn:microsoft.com/office/officeart/2005/8/layout/vList4"/>
    <dgm:cxn modelId="{42BAA93C-029E-4B1D-B7B1-D967EF276D5E}" type="presOf" srcId="{0BC76CBC-57CF-406C-9212-0ECCF8BE2C11}" destId="{6A84F3C5-DE4E-47E7-8ADB-B875CB216CA8}" srcOrd="0" destOrd="0" presId="urn:microsoft.com/office/officeart/2005/8/layout/vList4"/>
    <dgm:cxn modelId="{73544465-4389-4FF1-9518-56101B1E78FD}" srcId="{F9CD5A9F-B34C-4F62-B3C9-3C651A17D7ED}" destId="{3B9B817A-0979-47C5-A552-604183A8ED68}" srcOrd="2" destOrd="0" parTransId="{3D631C98-4514-4A9B-B1A5-718A73457D96}" sibTransId="{0CE77423-86C3-4A95-A63B-CB1AD962247D}"/>
    <dgm:cxn modelId="{B1E8F194-BFEB-44AC-99D2-8F4E358D5F82}" type="presOf" srcId="{3B9B817A-0979-47C5-A552-604183A8ED68}" destId="{83268188-D00D-4457-B8D2-A6E8F9CC2375}" srcOrd="0" destOrd="0" presId="urn:microsoft.com/office/officeart/2005/8/layout/vList4"/>
    <dgm:cxn modelId="{AC8FF556-C500-4F18-B478-FF0A171CBEE6}" type="presOf" srcId="{2318E807-6AB0-4B1D-90B3-6AE71F574CDC}" destId="{1011888A-598B-4D5A-AC47-23E9F3B65A09}" srcOrd="0" destOrd="0" presId="urn:microsoft.com/office/officeart/2005/8/layout/vList4"/>
    <dgm:cxn modelId="{E29FE47A-0E55-44BC-9F3A-8E9D79F6D816}" srcId="{F9CD5A9F-B34C-4F62-B3C9-3C651A17D7ED}" destId="{848AED2A-7969-4368-889E-39C94394BA68}" srcOrd="1" destOrd="0" parTransId="{399731CB-E661-4678-900A-6DEE7DA5C81C}" sibTransId="{16D92013-DE5E-4F6D-9C2A-8E259ECCF3E0}"/>
    <dgm:cxn modelId="{44ADAB30-98C4-4AEB-B602-315698E2D437}" type="presParOf" srcId="{415F6EFB-A0E4-40E9-AC3B-740F622DC420}" destId="{7BA1A4F8-B62E-4547-9BF9-BD81BBE77397}" srcOrd="0" destOrd="0" presId="urn:microsoft.com/office/officeart/2005/8/layout/vList4"/>
    <dgm:cxn modelId="{1BE82465-40E3-4D59-AB0D-E2A64F6485AB}" type="presParOf" srcId="{7BA1A4F8-B62E-4547-9BF9-BD81BBE77397}" destId="{6A84F3C5-DE4E-47E7-8ADB-B875CB216CA8}" srcOrd="0" destOrd="0" presId="urn:microsoft.com/office/officeart/2005/8/layout/vList4"/>
    <dgm:cxn modelId="{9712281A-46F7-4725-9E4A-E6B842E381F4}" type="presParOf" srcId="{7BA1A4F8-B62E-4547-9BF9-BD81BBE77397}" destId="{6B391337-045C-433E-8F0C-4CD430257ED4}" srcOrd="1" destOrd="0" presId="urn:microsoft.com/office/officeart/2005/8/layout/vList4"/>
    <dgm:cxn modelId="{1C6D5E30-81AB-45F5-A70B-19C27CF90618}" type="presParOf" srcId="{7BA1A4F8-B62E-4547-9BF9-BD81BBE77397}" destId="{E5DC003F-EDA9-45B1-B337-C0ECDB3DF706}" srcOrd="2" destOrd="0" presId="urn:microsoft.com/office/officeart/2005/8/layout/vList4"/>
    <dgm:cxn modelId="{793061F5-CA95-4D14-96DC-6BBC1CE07337}" type="presParOf" srcId="{415F6EFB-A0E4-40E9-AC3B-740F622DC420}" destId="{2E09C072-40EE-4C7A-B4CC-6EDFED197337}" srcOrd="1" destOrd="0" presId="urn:microsoft.com/office/officeart/2005/8/layout/vList4"/>
    <dgm:cxn modelId="{5779F74D-F217-498C-A45C-0CA70C85610E}" type="presParOf" srcId="{415F6EFB-A0E4-40E9-AC3B-740F622DC420}" destId="{F9856675-ADC6-4BAF-A580-332668D03AFA}" srcOrd="2" destOrd="0" presId="urn:microsoft.com/office/officeart/2005/8/layout/vList4"/>
    <dgm:cxn modelId="{9EDAA23E-16B0-4300-A77D-C378FC7D2C7C}" type="presParOf" srcId="{F9856675-ADC6-4BAF-A580-332668D03AFA}" destId="{4043FED6-47E0-40E6-A827-889E39F8922A}" srcOrd="0" destOrd="0" presId="urn:microsoft.com/office/officeart/2005/8/layout/vList4"/>
    <dgm:cxn modelId="{15E66A1F-FE82-4B23-AACC-ADBF2E43ACC0}" type="presParOf" srcId="{F9856675-ADC6-4BAF-A580-332668D03AFA}" destId="{00C23F55-CCB9-4AF8-9FFA-321BF4C77B0E}" srcOrd="1" destOrd="0" presId="urn:microsoft.com/office/officeart/2005/8/layout/vList4"/>
    <dgm:cxn modelId="{621C4FDA-4D37-4E4A-9025-DDCEDAA74853}" type="presParOf" srcId="{F9856675-ADC6-4BAF-A580-332668D03AFA}" destId="{F15710C4-8D24-48EA-9BE0-9E5169D278A7}" srcOrd="2" destOrd="0" presId="urn:microsoft.com/office/officeart/2005/8/layout/vList4"/>
    <dgm:cxn modelId="{AFB3A5CC-93E8-4273-AEFF-A7A4FBFC628F}" type="presParOf" srcId="{415F6EFB-A0E4-40E9-AC3B-740F622DC420}" destId="{98126F40-D5B2-42B1-BCA1-C47B7C588D38}" srcOrd="3" destOrd="0" presId="urn:microsoft.com/office/officeart/2005/8/layout/vList4"/>
    <dgm:cxn modelId="{F1460989-3FE8-4EF1-86E3-9FB0B35BA2B2}" type="presParOf" srcId="{415F6EFB-A0E4-40E9-AC3B-740F622DC420}" destId="{0031BA98-4E16-45D7-AC14-1D7197EF39DE}" srcOrd="4" destOrd="0" presId="urn:microsoft.com/office/officeart/2005/8/layout/vList4"/>
    <dgm:cxn modelId="{28777638-863D-414A-B05A-C43F814AB6A1}" type="presParOf" srcId="{0031BA98-4E16-45D7-AC14-1D7197EF39DE}" destId="{83268188-D00D-4457-B8D2-A6E8F9CC2375}" srcOrd="0" destOrd="0" presId="urn:microsoft.com/office/officeart/2005/8/layout/vList4"/>
    <dgm:cxn modelId="{6AEA157B-36CC-4316-83B8-65C053CA1738}" type="presParOf" srcId="{0031BA98-4E16-45D7-AC14-1D7197EF39DE}" destId="{32B5384B-2586-465D-92B1-5ABB17F402D4}" srcOrd="1" destOrd="0" presId="urn:microsoft.com/office/officeart/2005/8/layout/vList4"/>
    <dgm:cxn modelId="{F40A7E93-DC33-4390-8422-FD25B7D02139}" type="presParOf" srcId="{0031BA98-4E16-45D7-AC14-1D7197EF39DE}" destId="{6119ED05-EB3F-4657-B3A4-67FACAB9EEC8}" srcOrd="2" destOrd="0" presId="urn:microsoft.com/office/officeart/2005/8/layout/vList4"/>
    <dgm:cxn modelId="{B8FA40F5-5E58-4FD2-A9F6-608633ADF550}" type="presParOf" srcId="{415F6EFB-A0E4-40E9-AC3B-740F622DC420}" destId="{4FD5E026-07D5-4F56-8103-7E37AFA2C7B3}" srcOrd="5" destOrd="0" presId="urn:microsoft.com/office/officeart/2005/8/layout/vList4"/>
    <dgm:cxn modelId="{4B11087B-0F3D-4053-A84C-F5E7CA486A33}" type="presParOf" srcId="{415F6EFB-A0E4-40E9-AC3B-740F622DC420}" destId="{808F0DA8-924E-4D17-A5FC-D323695C9159}" srcOrd="6" destOrd="0" presId="urn:microsoft.com/office/officeart/2005/8/layout/vList4"/>
    <dgm:cxn modelId="{7536BCAC-0D13-4CBF-97DF-94BCFB4F54FC}" type="presParOf" srcId="{808F0DA8-924E-4D17-A5FC-D323695C9159}" destId="{1011888A-598B-4D5A-AC47-23E9F3B65A09}" srcOrd="0" destOrd="0" presId="urn:microsoft.com/office/officeart/2005/8/layout/vList4"/>
    <dgm:cxn modelId="{38525139-CAA8-4BFA-B23E-E1E5A52DFBA5}" type="presParOf" srcId="{808F0DA8-924E-4D17-A5FC-D323695C9159}" destId="{423B357E-7100-4A8D-9C6C-9E12193D9327}" srcOrd="1" destOrd="0" presId="urn:microsoft.com/office/officeart/2005/8/layout/vList4"/>
    <dgm:cxn modelId="{F29E55F7-66FE-4323-B142-7E3774CE9180}" type="presParOf" srcId="{808F0DA8-924E-4D17-A5FC-D323695C9159}" destId="{EA1A2267-C9F4-494D-948D-116B97C81CB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0.86138</cdr:x>
      <cdr:y>0.18029</cdr:y>
    </cdr:from>
    <cdr:to>
      <cdr:x>0.91712</cdr:x>
      <cdr:y>0.25275</cdr:y>
    </cdr:to>
    <cdr:sp macro="" textlink="">
      <cdr:nvSpPr>
        <cdr:cNvPr id="2" name="Triángulo isósceles 1"/>
        <cdr:cNvSpPr/>
      </cdr:nvSpPr>
      <cdr:spPr>
        <a:xfrm xmlns:a="http://schemas.openxmlformats.org/drawingml/2006/main" rot="4100724">
          <a:off x="5884987" y="662749"/>
          <a:ext cx="285012" cy="377823"/>
        </a:xfrm>
        <a:prstGeom xmlns:a="http://schemas.openxmlformats.org/drawingml/2006/main" prst="triangle">
          <a:avLst/>
        </a:prstGeom>
        <a:solidFill xmlns:a="http://schemas.openxmlformats.org/drawingml/2006/main">
          <a:schemeClr val="accent1">
            <a:alpha val="50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EC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67632-56C8-4F95-8809-D4DC8F17CE5A}" type="datetimeFigureOut">
              <a:rPr lang="es-EC" smtClean="0"/>
              <a:t>30/03/2016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F5253B0-4380-4B50-99A1-D7BF2F21B63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6412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67632-56C8-4F95-8809-D4DC8F17CE5A}" type="datetimeFigureOut">
              <a:rPr lang="es-EC" smtClean="0"/>
              <a:t>30/03/2016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F5253B0-4380-4B50-99A1-D7BF2F21B63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9623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67632-56C8-4F95-8809-D4DC8F17CE5A}" type="datetimeFigureOut">
              <a:rPr lang="es-EC" smtClean="0"/>
              <a:t>30/03/2016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F5253B0-4380-4B50-99A1-D7BF2F21B636}" type="slidenum">
              <a:rPr lang="es-EC" smtClean="0"/>
              <a:t>‹Nº›</a:t>
            </a:fld>
            <a:endParaRPr lang="es-EC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325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67632-56C8-4F95-8809-D4DC8F17CE5A}" type="datetimeFigureOut">
              <a:rPr lang="es-EC" smtClean="0"/>
              <a:t>30/03/2016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F5253B0-4380-4B50-99A1-D7BF2F21B63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68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67632-56C8-4F95-8809-D4DC8F17CE5A}" type="datetimeFigureOut">
              <a:rPr lang="es-EC" smtClean="0"/>
              <a:t>30/03/2016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F5253B0-4380-4B50-99A1-D7BF2F21B636}" type="slidenum">
              <a:rPr lang="es-EC" smtClean="0"/>
              <a:t>‹Nº›</a:t>
            </a:fld>
            <a:endParaRPr lang="es-EC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9782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67632-56C8-4F95-8809-D4DC8F17CE5A}" type="datetimeFigureOut">
              <a:rPr lang="es-EC" smtClean="0"/>
              <a:t>30/03/2016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F5253B0-4380-4B50-99A1-D7BF2F21B63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8898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67632-56C8-4F95-8809-D4DC8F17CE5A}" type="datetimeFigureOut">
              <a:rPr lang="es-EC" smtClean="0"/>
              <a:t>30/03/2016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253B0-4380-4B50-99A1-D7BF2F21B63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9882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67632-56C8-4F95-8809-D4DC8F17CE5A}" type="datetimeFigureOut">
              <a:rPr lang="es-EC" smtClean="0"/>
              <a:t>30/03/2016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253B0-4380-4B50-99A1-D7BF2F21B63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5537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67632-56C8-4F95-8809-D4DC8F17CE5A}" type="datetimeFigureOut">
              <a:rPr lang="es-EC" smtClean="0"/>
              <a:t>30/03/2016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253B0-4380-4B50-99A1-D7BF2F21B63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1742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67632-56C8-4F95-8809-D4DC8F17CE5A}" type="datetimeFigureOut">
              <a:rPr lang="es-EC" smtClean="0"/>
              <a:t>30/03/2016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F5253B0-4380-4B50-99A1-D7BF2F21B63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4337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67632-56C8-4F95-8809-D4DC8F17CE5A}" type="datetimeFigureOut">
              <a:rPr lang="es-EC" smtClean="0"/>
              <a:t>30/03/2016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F5253B0-4380-4B50-99A1-D7BF2F21B63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7144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67632-56C8-4F95-8809-D4DC8F17CE5A}" type="datetimeFigureOut">
              <a:rPr lang="es-EC" smtClean="0"/>
              <a:t>30/03/2016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F5253B0-4380-4B50-99A1-D7BF2F21B63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3589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67632-56C8-4F95-8809-D4DC8F17CE5A}" type="datetimeFigureOut">
              <a:rPr lang="es-EC" smtClean="0"/>
              <a:t>30/03/2016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253B0-4380-4B50-99A1-D7BF2F21B63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8027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67632-56C8-4F95-8809-D4DC8F17CE5A}" type="datetimeFigureOut">
              <a:rPr lang="es-EC" smtClean="0"/>
              <a:t>30/03/2016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253B0-4380-4B50-99A1-D7BF2F21B63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4048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67632-56C8-4F95-8809-D4DC8F17CE5A}" type="datetimeFigureOut">
              <a:rPr lang="es-EC" smtClean="0"/>
              <a:t>30/03/2016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253B0-4380-4B50-99A1-D7BF2F21B63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3116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67632-56C8-4F95-8809-D4DC8F17CE5A}" type="datetimeFigureOut">
              <a:rPr lang="es-EC" smtClean="0"/>
              <a:t>30/03/2016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F5253B0-4380-4B50-99A1-D7BF2F21B63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989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alphaModFix amt="89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67632-56C8-4F95-8809-D4DC8F17CE5A}" type="datetimeFigureOut">
              <a:rPr lang="es-EC" smtClean="0"/>
              <a:t>30/03/2016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F5253B0-4380-4B50-99A1-D7BF2F21B63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58535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  <p:sldLayoutId id="2147483928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diagramLayout" Target="../diagrams/layout5.xml"/><Relationship Id="rId7" Type="http://schemas.openxmlformats.org/officeDocument/2006/relationships/image" Target="../media/image5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diagramLayout" Target="../diagrams/layout6.xml"/><Relationship Id="rId7" Type="http://schemas.openxmlformats.org/officeDocument/2006/relationships/image" Target="../media/image5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diagramLayout" Target="../diagrams/layout8.xml"/><Relationship Id="rId7" Type="http://schemas.openxmlformats.org/officeDocument/2006/relationships/image" Target="../media/image5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53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11" Type="http://schemas.openxmlformats.org/officeDocument/2006/relationships/image" Target="../media/image5.jpeg"/><Relationship Id="rId5" Type="http://schemas.openxmlformats.org/officeDocument/2006/relationships/diagramColors" Target="../diagrams/colors9.xml"/><Relationship Id="rId10" Type="http://schemas.openxmlformats.org/officeDocument/2006/relationships/image" Target="../media/image56.jpeg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60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10" Type="http://schemas.openxmlformats.org/officeDocument/2006/relationships/image" Target="../media/image5.jpe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openxmlformats.org/officeDocument/2006/relationships/image" Target="../media/image7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11" Type="http://schemas.openxmlformats.org/officeDocument/2006/relationships/image" Target="../media/image69.png"/><Relationship Id="rId5" Type="http://schemas.openxmlformats.org/officeDocument/2006/relationships/diagramQuickStyle" Target="../diagrams/quickStyle11.xml"/><Relationship Id="rId10" Type="http://schemas.openxmlformats.org/officeDocument/2006/relationships/image" Target="../media/image68.png"/><Relationship Id="rId4" Type="http://schemas.openxmlformats.org/officeDocument/2006/relationships/diagramLayout" Target="../diagrams/layout11.xml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12" Type="http://schemas.openxmlformats.org/officeDocument/2006/relationships/image" Target="../media/image7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11" Type="http://schemas.openxmlformats.org/officeDocument/2006/relationships/image" Target="../media/image77.png"/><Relationship Id="rId5" Type="http://schemas.openxmlformats.org/officeDocument/2006/relationships/diagramQuickStyle" Target="../diagrams/quickStyle12.xml"/><Relationship Id="rId10" Type="http://schemas.openxmlformats.org/officeDocument/2006/relationships/image" Target="../media/image76.png"/><Relationship Id="rId4" Type="http://schemas.openxmlformats.org/officeDocument/2006/relationships/diagramLayout" Target="../diagrams/layout12.xml"/><Relationship Id="rId9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openxmlformats.org/officeDocument/2006/relationships/image" Target="../media/image8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11" Type="http://schemas.openxmlformats.org/officeDocument/2006/relationships/image" Target="../media/image83.png"/><Relationship Id="rId5" Type="http://schemas.openxmlformats.org/officeDocument/2006/relationships/diagramQuickStyle" Target="../diagrams/quickStyle13.xml"/><Relationship Id="rId10" Type="http://schemas.openxmlformats.org/officeDocument/2006/relationships/image" Target="../media/image76.png"/><Relationship Id="rId4" Type="http://schemas.openxmlformats.org/officeDocument/2006/relationships/diagramLayout" Target="../diagrams/layout13.xml"/><Relationship Id="rId9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gif"/><Relationship Id="rId4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diagramLayout" Target="../diagrams/layout14.xml"/><Relationship Id="rId7" Type="http://schemas.openxmlformats.org/officeDocument/2006/relationships/image" Target="../media/image95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10" Type="http://schemas.openxmlformats.org/officeDocument/2006/relationships/image" Target="../media/image5.jpeg"/><Relationship Id="rId4" Type="http://schemas.openxmlformats.org/officeDocument/2006/relationships/diagramQuickStyle" Target="../diagrams/quickStyle14.xml"/><Relationship Id="rId9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Layout" Target="../diagrams/layout15.xml"/><Relationship Id="rId7" Type="http://schemas.openxmlformats.org/officeDocument/2006/relationships/image" Target="../media/image99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Relationship Id="rId9" Type="http://schemas.openxmlformats.org/officeDocument/2006/relationships/chart" Target="../charts/char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4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5.jpe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7" Type="http://schemas.openxmlformats.org/officeDocument/2006/relationships/image" Target="../media/image5.jpe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image" Target="../media/image5.jpe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17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7" Type="http://schemas.openxmlformats.org/officeDocument/2006/relationships/image" Target="../media/image5.jpe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7" Type="http://schemas.openxmlformats.org/officeDocument/2006/relationships/image" Target="../media/image5.jpe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diagramLayout" Target="../diagrams/layout21.xml"/><Relationship Id="rId7" Type="http://schemas.openxmlformats.org/officeDocument/2006/relationships/image" Target="../media/image5.jpe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11" Type="http://schemas.openxmlformats.org/officeDocument/2006/relationships/image" Target="../media/image133.jpeg"/><Relationship Id="rId5" Type="http://schemas.openxmlformats.org/officeDocument/2006/relationships/diagramColors" Target="../diagrams/colors21.xml"/><Relationship Id="rId10" Type="http://schemas.openxmlformats.org/officeDocument/2006/relationships/image" Target="../media/image132.gif"/><Relationship Id="rId4" Type="http://schemas.openxmlformats.org/officeDocument/2006/relationships/diagramQuickStyle" Target="../diagrams/quickStyle21.xml"/><Relationship Id="rId9" Type="http://schemas.openxmlformats.org/officeDocument/2006/relationships/image" Target="../media/image131.gi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diagramLayout" Target="../diagrams/layout22.xml"/><Relationship Id="rId7" Type="http://schemas.openxmlformats.org/officeDocument/2006/relationships/image" Target="../media/image5.jpe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11" Type="http://schemas.openxmlformats.org/officeDocument/2006/relationships/image" Target="../media/image136.gif"/><Relationship Id="rId5" Type="http://schemas.openxmlformats.org/officeDocument/2006/relationships/diagramColors" Target="../diagrams/colors22.xml"/><Relationship Id="rId10" Type="http://schemas.openxmlformats.org/officeDocument/2006/relationships/image" Target="../media/image135.jpeg"/><Relationship Id="rId4" Type="http://schemas.openxmlformats.org/officeDocument/2006/relationships/diagramQuickStyle" Target="../diagrams/quickStyle22.xml"/><Relationship Id="rId9" Type="http://schemas.openxmlformats.org/officeDocument/2006/relationships/image" Target="../media/image134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diagramLayout" Target="../diagrams/layout23.xml"/><Relationship Id="rId7" Type="http://schemas.openxmlformats.org/officeDocument/2006/relationships/image" Target="../media/image5.jpe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11" Type="http://schemas.openxmlformats.org/officeDocument/2006/relationships/image" Target="../media/image123.png"/><Relationship Id="rId5" Type="http://schemas.openxmlformats.org/officeDocument/2006/relationships/diagramColors" Target="../diagrams/colors23.xml"/><Relationship Id="rId10" Type="http://schemas.openxmlformats.org/officeDocument/2006/relationships/image" Target="../media/image138.jpeg"/><Relationship Id="rId4" Type="http://schemas.openxmlformats.org/officeDocument/2006/relationships/diagramQuickStyle" Target="../diagrams/quickStyle23.xml"/><Relationship Id="rId9" Type="http://schemas.openxmlformats.org/officeDocument/2006/relationships/image" Target="../media/image137.gi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diagramLayout" Target="../diagrams/layout24.xml"/><Relationship Id="rId7" Type="http://schemas.openxmlformats.org/officeDocument/2006/relationships/image" Target="../media/image5.jpe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11" Type="http://schemas.openxmlformats.org/officeDocument/2006/relationships/image" Target="../media/image141.jpeg"/><Relationship Id="rId5" Type="http://schemas.openxmlformats.org/officeDocument/2006/relationships/diagramColors" Target="../diagrams/colors24.xml"/><Relationship Id="rId10" Type="http://schemas.openxmlformats.org/officeDocument/2006/relationships/image" Target="../media/image140.jpeg"/><Relationship Id="rId4" Type="http://schemas.openxmlformats.org/officeDocument/2006/relationships/diagramQuickStyle" Target="../diagrams/quickStyle24.xml"/><Relationship Id="rId9" Type="http://schemas.openxmlformats.org/officeDocument/2006/relationships/image" Target="../media/image13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gif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5.jpeg"/><Relationship Id="rId4" Type="http://schemas.openxmlformats.org/officeDocument/2006/relationships/image" Target="../media/image2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5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734354" y="1225519"/>
            <a:ext cx="9663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 dirty="0">
                <a:latin typeface="Times New Roman" panose="02020603050405020304" pitchFamily="18" charset="0"/>
                <a:ea typeface="Calibri" panose="020F0502020204030204" pitchFamily="34" charset="0"/>
              </a:rPr>
              <a:t>DEPARTAMENTO DE CIENCIAS ECONÓMICAS, ADMINISTRATIVAS Y DE COMERCIO</a:t>
            </a:r>
            <a:endParaRPr lang="es-EC" dirty="0"/>
          </a:p>
        </p:txBody>
      </p:sp>
      <p:pic>
        <p:nvPicPr>
          <p:cNvPr id="5" name="Imagen 4" descr="http://blogs.espe.edu.ec/wp-content/uploads/2013/09/LOGO-PRINCIPAL7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776" y="425003"/>
            <a:ext cx="5956276" cy="6340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ángulo 5"/>
          <p:cNvSpPr/>
          <p:nvPr/>
        </p:nvSpPr>
        <p:spPr>
          <a:xfrm>
            <a:off x="2869332" y="1594851"/>
            <a:ext cx="69681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2095" algn="ctr">
              <a:lnSpc>
                <a:spcPct val="150000"/>
              </a:lnSpc>
              <a:spcAft>
                <a:spcPts val="0"/>
              </a:spcAft>
            </a:pPr>
            <a:r>
              <a:rPr lang="es-ES_tradnl" sz="16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TRABAJO </a:t>
            </a:r>
            <a:r>
              <a:rPr lang="es-ES_tradnl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TITULACIÓN PREVIO A LA OBTENCIÓN DEL TÍTULO DE:</a:t>
            </a:r>
            <a:endParaRPr lang="es-EC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_tradnl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INGENIERO DE COMERCIO EXTERIOR Y NEGOCIACIÓN INTERNACIONAL</a:t>
            </a:r>
            <a:endParaRPr lang="es-EC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655021" y="3162263"/>
            <a:ext cx="78221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“ESTUDIO </a:t>
            </a:r>
            <a:r>
              <a:rPr lang="es-EC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DE LA DEMANDA INTERNACIONAL DE LA QUINUA: CASO ASOCIACIÓN GRANOS ANDINOS DEL CANTÓN CEVALLOS DE LA PROVINCIA DE TUNGURAHUA Y SU INCIDENCIA EN EL </a:t>
            </a:r>
            <a:r>
              <a:rPr lang="es-EC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SECTOR”</a:t>
            </a:r>
            <a:endParaRPr lang="es-EC" sz="2000" dirty="0"/>
          </a:p>
        </p:txBody>
      </p:sp>
      <p:sp>
        <p:nvSpPr>
          <p:cNvPr id="9" name="Rectángulo 8"/>
          <p:cNvSpPr/>
          <p:nvPr/>
        </p:nvSpPr>
        <p:spPr>
          <a:xfrm>
            <a:off x="3026421" y="4501709"/>
            <a:ext cx="665401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2095" algn="ctr">
              <a:lnSpc>
                <a:spcPct val="150000"/>
              </a:lnSpc>
              <a:spcAft>
                <a:spcPts val="0"/>
              </a:spcAft>
            </a:pPr>
            <a:r>
              <a:rPr lang="es-ES_tradnl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AUTOR(AS): </a:t>
            </a:r>
            <a:r>
              <a:rPr lang="es-ES_tradnl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FLORES </a:t>
            </a:r>
            <a:r>
              <a:rPr lang="es-ES_tradnl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VINUEZA</a:t>
            </a:r>
            <a:r>
              <a:rPr lang="es-ES_tradnl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GRACE KELLY</a:t>
            </a:r>
            <a:endParaRPr lang="es-EC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2095" algn="ctr">
              <a:lnSpc>
                <a:spcPct val="150000"/>
              </a:lnSpc>
              <a:spcAft>
                <a:spcPts val="0"/>
              </a:spcAft>
            </a:pPr>
            <a:r>
              <a:rPr lang="es-ES_tradnl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PUMA </a:t>
            </a:r>
            <a:r>
              <a:rPr lang="es-ES_tradnl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SIZA</a:t>
            </a:r>
            <a:r>
              <a:rPr lang="es-ES_tradnl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ANA </a:t>
            </a:r>
            <a:r>
              <a:rPr lang="es-ES_tradnl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VICTORIA</a:t>
            </a:r>
            <a:r>
              <a:rPr lang="es-ES_tradnl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C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2095" indent="252095" algn="ctr">
              <a:lnSpc>
                <a:spcPct val="150000"/>
              </a:lnSpc>
              <a:spcAft>
                <a:spcPts val="0"/>
              </a:spcAft>
            </a:pPr>
            <a:endParaRPr lang="es-ES_tradnl" sz="16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2095" indent="252095" algn="ctr">
              <a:lnSpc>
                <a:spcPct val="150000"/>
              </a:lnSpc>
              <a:spcAft>
                <a:spcPts val="0"/>
              </a:spcAft>
            </a:pPr>
            <a:r>
              <a:rPr lang="es-ES_tradnl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DIRECTOR</a:t>
            </a:r>
            <a:r>
              <a:rPr lang="es-ES_tradnl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ING. EDISON </a:t>
            </a:r>
            <a:r>
              <a:rPr lang="es-ES_tradnl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LANDÁZURI</a:t>
            </a:r>
            <a:r>
              <a:rPr lang="es-ES_tradnl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C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2095" indent="252095" algn="ctr">
              <a:lnSpc>
                <a:spcPct val="150000"/>
              </a:lnSpc>
              <a:spcAft>
                <a:spcPts val="0"/>
              </a:spcAft>
            </a:pPr>
            <a:r>
              <a:rPr lang="es-ES_tradnl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QUITO, FEBRERO 2016</a:t>
            </a:r>
            <a:endParaRPr lang="es-EC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C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s-EC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s-EC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0439" y="4729675"/>
            <a:ext cx="2059253" cy="1667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109" y="5202301"/>
            <a:ext cx="2258097" cy="1340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627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789071743"/>
              </p:ext>
            </p:extLst>
          </p:nvPr>
        </p:nvGraphicFramePr>
        <p:xfrm>
          <a:off x="1216074" y="1730325"/>
          <a:ext cx="9725925" cy="4951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Marcador de contenido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2" r="27128"/>
          <a:stretch/>
        </p:blipFill>
        <p:spPr>
          <a:xfrm>
            <a:off x="10942000" y="-83527"/>
            <a:ext cx="1341536" cy="705494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9" name="CuadroTexto 8"/>
          <p:cNvSpPr txBox="1"/>
          <p:nvPr/>
        </p:nvSpPr>
        <p:spPr>
          <a:xfrm>
            <a:off x="1645919" y="618979"/>
            <a:ext cx="6668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rPr>
              <a:t>DEMANDA POR MERCADO</a:t>
            </a:r>
            <a:endParaRPr lang="es-EC" sz="3600" b="1" dirty="0">
              <a:solidFill>
                <a:schemeClr val="accent6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6148" name="Picture 4" descr="https://lh5.googleusercontent.com/-M59Yf5gg0uw/TjRbGPrIj3I/AAAAAAAABqQ/ogh-JDnumEQ/w506-h750/girando_mapamundi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656" y="304800"/>
            <a:ext cx="1490344" cy="111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63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20729" y="610042"/>
            <a:ext cx="5875826" cy="838930"/>
          </a:xfrm>
        </p:spPr>
        <p:txBody>
          <a:bodyPr>
            <a:noAutofit/>
          </a:bodyPr>
          <a:lstStyle/>
          <a:p>
            <a:r>
              <a:rPr lang="es-EC" b="1" dirty="0" smtClean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rPr>
              <a:t>DEMANDA POR MERCADO</a:t>
            </a:r>
            <a:br>
              <a:rPr lang="es-EC" b="1" dirty="0" smtClean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rPr>
            </a:br>
            <a:endParaRPr lang="es-EC" dirty="0"/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4146859853"/>
              </p:ext>
            </p:extLst>
          </p:nvPr>
        </p:nvGraphicFramePr>
        <p:xfrm>
          <a:off x="1216074" y="1730325"/>
          <a:ext cx="9725925" cy="4951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Marcador de contenido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2" r="27128"/>
          <a:stretch/>
        </p:blipFill>
        <p:spPr>
          <a:xfrm>
            <a:off x="10942000" y="-83527"/>
            <a:ext cx="1341536" cy="7054948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5" name="Picture 4" descr="https://lh5.googleusercontent.com/-M59Yf5gg0uw/TjRbGPrIj3I/AAAAAAAABqQ/ogh-JDnumEQ/w506-h750/girando_mapamundi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656" y="304800"/>
            <a:ext cx="1490344" cy="111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85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3270" y="553772"/>
            <a:ext cx="8911687" cy="1280890"/>
          </a:xfrm>
        </p:spPr>
        <p:txBody>
          <a:bodyPr/>
          <a:lstStyle/>
          <a:p>
            <a:r>
              <a:rPr lang="es-EC" b="1" dirty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rPr>
              <a:t>DEMANDA POR </a:t>
            </a:r>
            <a:r>
              <a:rPr lang="es-EC" b="1" dirty="0" smtClean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rPr>
              <a:t>CANTIDADES Y MERCADO</a:t>
            </a:r>
            <a:endParaRPr lang="es-EC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1693492"/>
              </p:ext>
            </p:extLst>
          </p:nvPr>
        </p:nvGraphicFramePr>
        <p:xfrm>
          <a:off x="2540586" y="1353234"/>
          <a:ext cx="7799168" cy="5157731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2599034"/>
                <a:gridCol w="1844642"/>
                <a:gridCol w="3355492"/>
              </a:tblGrid>
              <a:tr h="308351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PAÍS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TONELADA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MERCADO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23769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Estados Unidos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26155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América del </a:t>
                      </a:r>
                      <a:r>
                        <a:rPr lang="es-EC" sz="1200" dirty="0" smtClean="0">
                          <a:effectLst/>
                        </a:rPr>
                        <a:t>norte                                 (2)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17773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Canadá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8099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América del norte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23769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Francia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4533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Europeo                                                  (5)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23769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Países Bajos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3485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Europeo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23769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Australia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3086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Oceánico                                               (1)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23769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Alemania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3022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Europeo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23769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Reino Unido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2617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Europeo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23769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Italia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1641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Europeo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23769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Brasil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1114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Sudamericano                         </a:t>
                      </a:r>
                      <a:r>
                        <a:rPr lang="es-EC" sz="1200" baseline="0" dirty="0" smtClean="0">
                          <a:effectLst/>
                        </a:rPr>
                        <a:t>              (2)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23769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Israel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749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Asiático                                                  (2)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23769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Kuwait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396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Asiático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10921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Chile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251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Sudamericano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23769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Sudáfrica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122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Africano                                                 (1)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23769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Trinidad y Tobago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64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Caribe </a:t>
                      </a:r>
                      <a:r>
                        <a:rPr lang="es-EC" sz="1200" baseline="0" dirty="0" smtClean="0">
                          <a:effectLst/>
                        </a:rPr>
                        <a:t>                                                   (1)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23769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Costa Rica 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31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Centroamericano                                 (1)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Marcador de contenido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2" r="27128"/>
          <a:stretch/>
        </p:blipFill>
        <p:spPr>
          <a:xfrm>
            <a:off x="10942000" y="-83527"/>
            <a:ext cx="1341536" cy="705494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6" name="AutoShape 2" descr="Resultado de imagen para bandera de estados uni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7" name="Picture 2" descr="https://ladispersion.files.wordpress.com/2013/12/gif-bola-del-mundo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1" y="2514600"/>
            <a:ext cx="1188938" cy="159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04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 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4" name="Marcador de contenido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2" r="27128"/>
          <a:stretch/>
        </p:blipFill>
        <p:spPr>
          <a:xfrm>
            <a:off x="10942000" y="-83527"/>
            <a:ext cx="1341536" cy="705494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6" name="CuadroTexto 5"/>
          <p:cNvSpPr txBox="1"/>
          <p:nvPr/>
        </p:nvSpPr>
        <p:spPr>
          <a:xfrm>
            <a:off x="1814001" y="624110"/>
            <a:ext cx="802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b="1" dirty="0" smtClean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rPr>
              <a:t>PROYECCIÓN DEMANDA INTERNACIONAL </a:t>
            </a:r>
            <a:endParaRPr lang="es-EC" sz="4000" dirty="0"/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309159"/>
              </p:ext>
            </p:extLst>
          </p:nvPr>
        </p:nvGraphicFramePr>
        <p:xfrm>
          <a:off x="2391850" y="1693984"/>
          <a:ext cx="7465475" cy="4341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170" name="Picture 2" descr="http://www.gifmania.com/Gif-Animados-Web/Imagenes-Flechas-Web/Flechas-Web-Izquierda/Flecha-Roja-Izquierda-6514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923778" y="3542164"/>
            <a:ext cx="895562" cy="5043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32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2" r="27128"/>
          <a:stretch/>
        </p:blipFill>
        <p:spPr>
          <a:xfrm>
            <a:off x="10942000" y="-83527"/>
            <a:ext cx="1341536" cy="705494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10" name="Rectángulo 9"/>
          <p:cNvSpPr/>
          <p:nvPr/>
        </p:nvSpPr>
        <p:spPr>
          <a:xfrm>
            <a:off x="1652920" y="539770"/>
            <a:ext cx="7130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3600" b="1" dirty="0" smtClean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rPr>
              <a:t>DEMANDA POR PRECIO   USD/TM</a:t>
            </a:r>
            <a:endParaRPr lang="es-EC" sz="3600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698827722"/>
              </p:ext>
            </p:extLst>
          </p:nvPr>
        </p:nvGraphicFramePr>
        <p:xfrm>
          <a:off x="1216074" y="1730325"/>
          <a:ext cx="9725925" cy="4951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8" name="Picture 2" descr="http://i577.photobucket.com/albums/ss219/aiyk/dollar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415" y="287992"/>
            <a:ext cx="621345" cy="89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57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20729" y="610042"/>
            <a:ext cx="5875826" cy="838930"/>
          </a:xfrm>
        </p:spPr>
        <p:txBody>
          <a:bodyPr>
            <a:noAutofit/>
          </a:bodyPr>
          <a:lstStyle/>
          <a:p>
            <a:r>
              <a:rPr lang="es-EC" b="1" dirty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rPr>
              <a:t>DEMANDA POR PRECIO   </a:t>
            </a:r>
            <a:r>
              <a:rPr lang="es-EC" b="1" dirty="0" smtClean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rPr>
              <a:t>USD/TM</a:t>
            </a:r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247827478"/>
              </p:ext>
            </p:extLst>
          </p:nvPr>
        </p:nvGraphicFramePr>
        <p:xfrm>
          <a:off x="1216074" y="1730325"/>
          <a:ext cx="9725925" cy="4951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Marcador de contenido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2" r="27128"/>
          <a:stretch/>
        </p:blipFill>
        <p:spPr>
          <a:xfrm>
            <a:off x="10942000" y="-83527"/>
            <a:ext cx="1341536" cy="7054948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5" name="Picture 2" descr="http://i577.photobucket.com/albums/ss219/aiyk/dollar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415" y="287992"/>
            <a:ext cx="621345" cy="89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4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rPr>
              <a:t>PROYECCIÓN PRECIO INTERNACIONAL</a:t>
            </a:r>
            <a:endParaRPr lang="es-EC" dirty="0"/>
          </a:p>
        </p:txBody>
      </p:sp>
      <p:pic>
        <p:nvPicPr>
          <p:cNvPr id="4" name="Marcador de contenido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2" r="27128"/>
          <a:stretch/>
        </p:blipFill>
        <p:spPr>
          <a:xfrm>
            <a:off x="10942000" y="-83527"/>
            <a:ext cx="1341536" cy="7054948"/>
          </a:xfrm>
          <a:prstGeom prst="rect">
            <a:avLst/>
          </a:prstGeom>
          <a:effectLst>
            <a:softEdge rad="228600"/>
          </a:effectLst>
        </p:spPr>
      </p:pic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3428217"/>
              </p:ext>
            </p:extLst>
          </p:nvPr>
        </p:nvGraphicFramePr>
        <p:xfrm>
          <a:off x="2989944" y="1480457"/>
          <a:ext cx="6778170" cy="3933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50" name="Picture 2" descr="http://4.bp.blogspot.com/-Xv8Dqcac6L0/VJZv8PfpJ8I/AAAAAAAACnM/FjxVZ49JWM4/s1600/DINERO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15" y="2593974"/>
            <a:ext cx="1398905" cy="139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24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018173"/>
              </p:ext>
            </p:extLst>
          </p:nvPr>
        </p:nvGraphicFramePr>
        <p:xfrm>
          <a:off x="2817571" y="30479"/>
          <a:ext cx="8142515" cy="6495769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1827331"/>
                <a:gridCol w="1079381"/>
                <a:gridCol w="902169"/>
                <a:gridCol w="2368194"/>
                <a:gridCol w="1047160"/>
                <a:gridCol w="918280"/>
              </a:tblGrid>
              <a:tr h="539430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País </a:t>
                      </a:r>
                      <a:endParaRPr lang="es-EC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b="1" dirty="0">
                          <a:effectLst/>
                        </a:rPr>
                        <a:t>TC</a:t>
                      </a:r>
                      <a:br>
                        <a:rPr lang="es-EC" sz="1300" b="1" dirty="0">
                          <a:effectLst/>
                        </a:rPr>
                      </a:br>
                      <a:r>
                        <a:rPr lang="es-EC" sz="1300" b="1" dirty="0">
                          <a:effectLst/>
                        </a:rPr>
                        <a:t>&gt;100%</a:t>
                      </a:r>
                      <a:endParaRPr lang="es-EC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PM</a:t>
                      </a:r>
                      <a:endParaRPr lang="es-EC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País </a:t>
                      </a:r>
                      <a:endParaRPr lang="es-EC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TC</a:t>
                      </a:r>
                      <a:br>
                        <a:rPr lang="es-EC" sz="1300" dirty="0">
                          <a:effectLst/>
                        </a:rPr>
                      </a:br>
                      <a:r>
                        <a:rPr lang="es-EC" sz="1300" dirty="0">
                          <a:effectLst/>
                        </a:rPr>
                        <a:t>=100%</a:t>
                      </a:r>
                      <a:endParaRPr lang="es-EC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PM</a:t>
                      </a:r>
                      <a:endParaRPr lang="es-EC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ctr"/>
                </a:tc>
              </a:tr>
              <a:tr h="26971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Kuwait</a:t>
                      </a:r>
                      <a:endParaRPr lang="es-EC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3500,00</a:t>
                      </a:r>
                      <a:endParaRPr lang="es-EC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0,64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b="1" dirty="0">
                          <a:effectLst/>
                        </a:rPr>
                        <a:t>Arabia Saudita</a:t>
                      </a:r>
                      <a:endParaRPr lang="es-EC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100,00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0,07</a:t>
                      </a:r>
                      <a:endParaRPr lang="es-EC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</a:tr>
              <a:tr h="26971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Trinidad y Tobago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2033,33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0,10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b="1">
                          <a:effectLst/>
                        </a:rPr>
                        <a:t>Jordania</a:t>
                      </a:r>
                      <a:endParaRPr lang="es-EC" sz="1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100,00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0,04</a:t>
                      </a:r>
                      <a:endParaRPr lang="es-EC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</a:tr>
              <a:tr h="26971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México</a:t>
                      </a:r>
                      <a:endParaRPr lang="es-EC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1800,00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0,55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b="1">
                          <a:effectLst/>
                        </a:rPr>
                        <a:t>China</a:t>
                      </a:r>
                      <a:endParaRPr lang="es-EC" sz="1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100,00</a:t>
                      </a:r>
                      <a:endParaRPr lang="es-EC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0,03</a:t>
                      </a:r>
                      <a:endParaRPr lang="es-EC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</a:tr>
              <a:tr h="26971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Tailandia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1100,00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0,02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b="1" dirty="0">
                          <a:effectLst/>
                        </a:rPr>
                        <a:t>Venezuela</a:t>
                      </a:r>
                      <a:endParaRPr lang="es-EC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100,00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0,03</a:t>
                      </a:r>
                      <a:endParaRPr lang="es-EC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</a:tr>
              <a:tr h="26971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Panamá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900,00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0,03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b="1" dirty="0">
                          <a:effectLst/>
                        </a:rPr>
                        <a:t>Indonesia</a:t>
                      </a:r>
                      <a:endParaRPr lang="es-EC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100,00</a:t>
                      </a:r>
                      <a:endParaRPr lang="es-EC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0,02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</a:tr>
              <a:tr h="26971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Bulgaria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875,00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0,13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b="1" dirty="0">
                          <a:effectLst/>
                        </a:rPr>
                        <a:t>Eslovaquia</a:t>
                      </a:r>
                      <a:endParaRPr lang="es-EC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100,00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0,01</a:t>
                      </a:r>
                      <a:endParaRPr lang="es-EC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</a:tr>
              <a:tr h="26971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Corea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825,00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0,18</a:t>
                      </a:r>
                      <a:endParaRPr lang="es-EC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b="1" dirty="0">
                          <a:effectLst/>
                        </a:rPr>
                        <a:t>Estonia</a:t>
                      </a:r>
                      <a:endParaRPr lang="es-EC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100,00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0,01</a:t>
                      </a:r>
                      <a:endParaRPr lang="es-EC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</a:tr>
              <a:tr h="26971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Bahrein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700,00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0,01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b="1">
                          <a:effectLst/>
                        </a:rPr>
                        <a:t>Bahamas</a:t>
                      </a:r>
                      <a:endParaRPr lang="es-EC" sz="1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100,00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0,01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</a:tr>
              <a:tr h="26971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Malta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500,00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0,08</a:t>
                      </a:r>
                      <a:endParaRPr lang="es-EC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b="1">
                          <a:effectLst/>
                        </a:rPr>
                        <a:t>Macao, China</a:t>
                      </a:r>
                      <a:endParaRPr lang="es-EC" sz="1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100,00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0,01</a:t>
                      </a:r>
                      <a:endParaRPr lang="es-EC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</a:tr>
              <a:tr h="26971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Emiratos Árabes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480,39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0,48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b="1" dirty="0">
                          <a:effectLst/>
                        </a:rPr>
                        <a:t>Chipre</a:t>
                      </a:r>
                      <a:endParaRPr lang="es-EC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100,00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0,00</a:t>
                      </a:r>
                      <a:endParaRPr lang="es-EC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</a:tr>
              <a:tr h="26971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Singapur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344,44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0,06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b="1">
                          <a:effectLst/>
                        </a:rPr>
                        <a:t>Qatar</a:t>
                      </a:r>
                      <a:endParaRPr lang="es-EC" sz="1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100,00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0,00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</a:tr>
              <a:tr h="26971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Bermudas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287,50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0,05</a:t>
                      </a:r>
                      <a:endParaRPr lang="es-EC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b="1">
                          <a:effectLst/>
                        </a:rPr>
                        <a:t>Macedonia</a:t>
                      </a:r>
                      <a:endParaRPr lang="es-EC" sz="1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100,00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0,00</a:t>
                      </a:r>
                      <a:endParaRPr lang="es-EC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</a:tr>
              <a:tr h="26971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Bélgica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256,59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1,05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b="1">
                          <a:effectLst/>
                        </a:rPr>
                        <a:t>Montenegro</a:t>
                      </a:r>
                      <a:endParaRPr lang="es-EC" sz="1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100,00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0,00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</a:tr>
              <a:tr h="26971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Lituania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250,00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0,01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b="1">
                          <a:effectLst/>
                        </a:rPr>
                        <a:t>Mauricio</a:t>
                      </a:r>
                      <a:endParaRPr lang="es-EC" sz="1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100,00</a:t>
                      </a:r>
                      <a:endParaRPr lang="es-EC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0,00</a:t>
                      </a:r>
                      <a:endParaRPr lang="es-EC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</a:tr>
              <a:tr h="26971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Luxemburgo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200,00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0,00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b="1" dirty="0">
                          <a:effectLst/>
                        </a:rPr>
                        <a:t>Aruba</a:t>
                      </a:r>
                      <a:endParaRPr lang="es-EC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100,00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0,00</a:t>
                      </a:r>
                      <a:endParaRPr lang="es-EC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</a:tr>
              <a:tr h="26971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Polonia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165,31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0,21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b="1">
                          <a:effectLst/>
                        </a:rPr>
                        <a:t>Nueva Caledonia</a:t>
                      </a:r>
                      <a:endParaRPr lang="es-EC" sz="1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100,00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0,00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</a:tr>
              <a:tr h="26971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Turquía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159,09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0,09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b="1">
                          <a:effectLst/>
                        </a:rPr>
                        <a:t>Mongolia</a:t>
                      </a:r>
                      <a:endParaRPr lang="es-EC" sz="1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100,00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0,00</a:t>
                      </a:r>
                      <a:endParaRPr lang="es-EC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</a:tr>
              <a:tr h="26971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Letonia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150,00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0,01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b="1" dirty="0">
                          <a:effectLst/>
                        </a:rPr>
                        <a:t>Maldivas</a:t>
                      </a:r>
                      <a:endParaRPr lang="es-EC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100,00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0,00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</a:tr>
              <a:tr h="26971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Alemania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148,52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4,90</a:t>
                      </a:r>
                      <a:endParaRPr lang="es-EC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b="1" dirty="0">
                          <a:effectLst/>
                        </a:rPr>
                        <a:t>Bosnia y Herzegovina</a:t>
                      </a:r>
                      <a:endParaRPr lang="es-EC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100,00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0,00</a:t>
                      </a:r>
                      <a:endParaRPr lang="es-EC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</a:tr>
              <a:tr h="26971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Costa Rica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121,43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0,05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b="1" dirty="0">
                          <a:effectLst/>
                        </a:rPr>
                        <a:t>Santa Lucía</a:t>
                      </a:r>
                      <a:endParaRPr lang="es-EC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100,00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0,00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</a:tr>
              <a:tr h="26971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Suiza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110,83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1,23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b="1" dirty="0">
                          <a:effectLst/>
                        </a:rPr>
                        <a:t>Ucrania</a:t>
                      </a:r>
                      <a:endParaRPr lang="es-EC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100,00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0,00</a:t>
                      </a:r>
                      <a:endParaRPr lang="es-EC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</a:tr>
              <a:tr h="26971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Rep. Dominicana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110,00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0,03</a:t>
                      </a:r>
                      <a:endParaRPr lang="es-EC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endParaRPr lang="es-EC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endParaRPr lang="es-EC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63" marR="29263" marT="0" marB="0" anchor="b"/>
                </a:tc>
                <a:tc>
                  <a:txBody>
                    <a:bodyPr/>
                    <a:lstStyle/>
                    <a:p>
                      <a:endParaRPr lang="es-EC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63" marR="29263" marT="0" marB="0" anchor="b"/>
                </a:tc>
              </a:tr>
            </a:tbl>
          </a:graphicData>
        </a:graphic>
      </p:graphicFrame>
      <p:sp>
        <p:nvSpPr>
          <p:cNvPr id="5" name="Elipse 4"/>
          <p:cNvSpPr/>
          <p:nvPr/>
        </p:nvSpPr>
        <p:spPr>
          <a:xfrm>
            <a:off x="2987043" y="5450342"/>
            <a:ext cx="3686633" cy="348341"/>
          </a:xfrm>
          <a:prstGeom prst="ellipse">
            <a:avLst/>
          </a:prstGeom>
          <a:noFill/>
          <a:ln w="25400">
            <a:solidFill>
              <a:srgbClr val="00B05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 rot="16200000">
            <a:off x="-159236" y="2925772"/>
            <a:ext cx="5054477" cy="1024720"/>
          </a:xfrm>
        </p:spPr>
        <p:txBody>
          <a:bodyPr>
            <a:normAutofit/>
          </a:bodyPr>
          <a:lstStyle/>
          <a:p>
            <a:pPr algn="ctr"/>
            <a:r>
              <a:rPr lang="es-EC" sz="2400" b="1" dirty="0"/>
              <a:t>Análisis comparativo </a:t>
            </a:r>
            <a:r>
              <a:rPr lang="es-EC" sz="2400" b="1" dirty="0" smtClean="0"/>
              <a:t>entre TC y PM</a:t>
            </a:r>
            <a:endParaRPr lang="es-EC" sz="2400" dirty="0"/>
          </a:p>
        </p:txBody>
      </p:sp>
      <p:pic>
        <p:nvPicPr>
          <p:cNvPr id="8" name="Marcador de contenido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2" r="27128"/>
          <a:stretch/>
        </p:blipFill>
        <p:spPr>
          <a:xfrm>
            <a:off x="10942000" y="-83527"/>
            <a:ext cx="1341536" cy="7054948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9218" name="Picture 2" descr="http://3.bp.blogspot.com/-66uaP5SnTIw/TjX9362XSUI/AAAAAAAAAEo/BZJb_4bTW2I/s1600/pensando+autorrealizacio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692959"/>
            <a:ext cx="1490345" cy="149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67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1021504"/>
              </p:ext>
            </p:extLst>
          </p:nvPr>
        </p:nvGraphicFramePr>
        <p:xfrm>
          <a:off x="1982675" y="30479"/>
          <a:ext cx="10051219" cy="6662587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1879216"/>
                <a:gridCol w="1009235"/>
                <a:gridCol w="789084"/>
                <a:gridCol w="1510533"/>
                <a:gridCol w="840806"/>
                <a:gridCol w="655140"/>
                <a:gridCol w="1481360"/>
                <a:gridCol w="1006579"/>
                <a:gridCol w="879266"/>
              </a:tblGrid>
              <a:tr h="429670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País 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TC</a:t>
                      </a:r>
                      <a:br>
                        <a:rPr lang="es-EC" sz="1000">
                          <a:effectLst/>
                        </a:rPr>
                      </a:br>
                      <a:r>
                        <a:rPr lang="es-EC" sz="1000">
                          <a:effectLst/>
                        </a:rPr>
                        <a:t>&lt;100%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PM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effectLst/>
                        </a:rPr>
                        <a:t>País </a:t>
                      </a:r>
                      <a:endParaRPr lang="es-EC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TC</a:t>
                      </a:r>
                      <a:br>
                        <a:rPr lang="es-EC" sz="1000">
                          <a:effectLst/>
                        </a:rPr>
                      </a:br>
                      <a:r>
                        <a:rPr lang="es-EC" sz="1000">
                          <a:effectLst/>
                        </a:rPr>
                        <a:t>= 0 %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PM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País 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TC</a:t>
                      </a:r>
                      <a:br>
                        <a:rPr lang="es-EC" sz="1000">
                          <a:effectLst/>
                        </a:rPr>
                      </a:br>
                      <a:r>
                        <a:rPr lang="es-EC" sz="1000">
                          <a:effectLst/>
                        </a:rPr>
                        <a:t>&lt; 0 %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PM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ctr"/>
                </a:tc>
              </a:tr>
              <a:tr h="21483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Chile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96,09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0,41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effectLst/>
                        </a:rPr>
                        <a:t>Islandia</a:t>
                      </a:r>
                      <a:endParaRPr lang="es-EC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effectLst/>
                        </a:rPr>
                        <a:t>Irlanda</a:t>
                      </a:r>
                      <a:endParaRPr lang="es-EC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-4,55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0,14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</a:tr>
              <a:tr h="21483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Suecia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83,85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0,87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/>
                        </a:rPr>
                        <a:t>Uganda</a:t>
                      </a:r>
                      <a:endParaRPr lang="es-EC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effectLst/>
                        </a:rPr>
                        <a:t>Rusia</a:t>
                      </a:r>
                      <a:endParaRPr lang="es-EC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-7,75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0,21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</a:tr>
              <a:tr h="21483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Perú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/>
                        </a:rPr>
                        <a:t>82,61</a:t>
                      </a:r>
                      <a:endParaRPr lang="es-EC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/>
                        </a:rPr>
                        <a:t>0,07</a:t>
                      </a:r>
                      <a:endParaRPr lang="es-EC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/>
                        </a:rPr>
                        <a:t>Botsuana</a:t>
                      </a:r>
                      <a:endParaRPr lang="es-EC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effectLst/>
                        </a:rPr>
                        <a:t>Hungría</a:t>
                      </a:r>
                      <a:endParaRPr lang="es-EC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-9,09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0,02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</a:tr>
              <a:tr h="21483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Italia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71,83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2,66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effectLst/>
                        </a:rPr>
                        <a:t>Congo</a:t>
                      </a:r>
                      <a:endParaRPr lang="es-EC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/>
                        </a:rPr>
                        <a:t>Croacia</a:t>
                      </a:r>
                      <a:endParaRPr lang="es-EC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-15,00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</a:tr>
              <a:tr h="21483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España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71,08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1,26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effectLst/>
                        </a:rPr>
                        <a:t>Fiji</a:t>
                      </a:r>
                      <a:endParaRPr lang="es-EC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effectLst/>
                        </a:rPr>
                        <a:t>Eslovenia</a:t>
                      </a:r>
                      <a:endParaRPr lang="es-EC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-21,74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</a:tr>
              <a:tr h="21483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Noruega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62,26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0,14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effectLst/>
                        </a:rPr>
                        <a:t>Groenlandia</a:t>
                      </a:r>
                      <a:endParaRPr lang="es-EC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effectLst/>
                        </a:rPr>
                        <a:t>El Salvador</a:t>
                      </a:r>
                      <a:endParaRPr lang="es-EC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-33,33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</a:tr>
              <a:tr h="21483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Australia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56,81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5,01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effectLst/>
                        </a:rPr>
                        <a:t>Honduras</a:t>
                      </a:r>
                      <a:endParaRPr lang="es-EC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effectLst/>
                        </a:rPr>
                        <a:t>Israel</a:t>
                      </a:r>
                      <a:endParaRPr lang="es-EC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-38,51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1,22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</a:tr>
              <a:tr h="21483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Colombia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56,25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/>
                        </a:rPr>
                        <a:t>Georgia</a:t>
                      </a:r>
                      <a:endParaRPr lang="es-EC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effectLst/>
                        </a:rPr>
                        <a:t>Uruguay</a:t>
                      </a:r>
                      <a:endParaRPr lang="es-EC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-40,00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0,05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</a:tr>
              <a:tr h="21483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Portugal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51,43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0,09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/>
                        </a:rPr>
                        <a:t>Jamaica</a:t>
                      </a:r>
                      <a:endParaRPr lang="es-EC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effectLst/>
                        </a:rPr>
                        <a:t>Finlandia</a:t>
                      </a:r>
                      <a:endParaRPr lang="es-EC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-41,67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0,03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</a:tr>
              <a:tr h="21483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Hong Kong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50,00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0,09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effectLst/>
                        </a:rPr>
                        <a:t>Taipei Chino</a:t>
                      </a:r>
                      <a:endParaRPr lang="es-EC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0,00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/>
                        </a:rPr>
                        <a:t>Ecuador</a:t>
                      </a:r>
                      <a:endParaRPr lang="es-EC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/>
                        </a:rPr>
                        <a:t>-44,90</a:t>
                      </a:r>
                      <a:endParaRPr lang="es-EC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/>
                        </a:rPr>
                        <a:t>0,04</a:t>
                      </a:r>
                      <a:endParaRPr lang="es-EC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</a:tr>
              <a:tr h="21483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India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50,00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0,08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effectLst/>
                        </a:rPr>
                        <a:t>Nicaragua</a:t>
                      </a:r>
                      <a:endParaRPr lang="es-EC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effectLst/>
                        </a:rPr>
                        <a:t>Kazajstán</a:t>
                      </a:r>
                      <a:endParaRPr lang="es-EC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-50,00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</a:tr>
              <a:tr h="21483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Rep. Checa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50,00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0,05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effectLst/>
                        </a:rPr>
                        <a:t>Vanuatu</a:t>
                      </a:r>
                      <a:endParaRPr lang="es-EC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effectLst/>
                        </a:rPr>
                        <a:t>Argentina</a:t>
                      </a:r>
                      <a:endParaRPr lang="es-EC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-50,76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0,11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</a:tr>
              <a:tr h="21483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Polinesia Francesa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50,00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effectLst/>
                        </a:rPr>
                        <a:t>Gabón</a:t>
                      </a:r>
                      <a:endParaRPr lang="es-EC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effectLst/>
                        </a:rPr>
                        <a:t>Belarús</a:t>
                      </a:r>
                      <a:endParaRPr lang="es-EC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-66,67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</a:tr>
              <a:tr h="21483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Reino Unido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43,16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4,25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/>
                        </a:rPr>
                        <a:t>Angola</a:t>
                      </a:r>
                      <a:endParaRPr lang="es-EC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effectLst/>
                        </a:rPr>
                        <a:t>Azerbaiyán</a:t>
                      </a:r>
                      <a:endParaRPr lang="es-EC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-83,33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</a:tr>
              <a:tr h="21483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Malasia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39,13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0,10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effectLst/>
                        </a:rPr>
                        <a:t>Viet Nam</a:t>
                      </a:r>
                      <a:endParaRPr lang="es-EC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-100,00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</a:tr>
              <a:tr h="21483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Países Bajos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38,46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5,65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effectLst/>
                        </a:rPr>
                        <a:t>Ruanda</a:t>
                      </a:r>
                      <a:endParaRPr lang="es-EC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-100,00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</a:tr>
              <a:tr h="21483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Serbia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33,33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0,01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effectLst/>
                        </a:rPr>
                        <a:t>Islas Cook</a:t>
                      </a:r>
                      <a:endParaRPr lang="es-EC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-100,00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</a:tr>
              <a:tr h="21483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Rumania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22,73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/>
                        </a:rPr>
                        <a:t>Madagascar</a:t>
                      </a:r>
                      <a:endParaRPr lang="es-EC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-100,00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</a:tr>
              <a:tr h="21483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Austria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21,71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0,30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</a:tr>
              <a:tr h="21483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Grecia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21,43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0,06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</a:tr>
              <a:tr h="21483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Sudáfrica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20,79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0,20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</a:tr>
              <a:tr h="21483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Estados Unidos 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19,41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42,44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</a:tr>
              <a:tr h="21483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Canadá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19,28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13,14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</a:tr>
              <a:tr h="21483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Japón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17,26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0,58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</a:tr>
              <a:tr h="21483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Líbano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16,28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0,16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</a:tr>
              <a:tr h="21483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Nueva Zelandia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7,19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0,51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</a:tr>
              <a:tr h="21483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Francia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3,21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7,36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</a:tr>
              <a:tr h="21483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Brasil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2,77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1,81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</a:tr>
              <a:tr h="214835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Dinamarca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1,79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0,46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288" marR="16288" marT="0" marB="0" anchor="b"/>
                </a:tc>
              </a:tr>
            </a:tbl>
          </a:graphicData>
        </a:graphic>
      </p:graphicFrame>
      <p:sp>
        <p:nvSpPr>
          <p:cNvPr id="5" name="Elipse 4"/>
          <p:cNvSpPr/>
          <p:nvPr/>
        </p:nvSpPr>
        <p:spPr>
          <a:xfrm>
            <a:off x="8773670" y="2435288"/>
            <a:ext cx="3372611" cy="311721"/>
          </a:xfrm>
          <a:prstGeom prst="ellipse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Elipse 5"/>
          <p:cNvSpPr/>
          <p:nvPr/>
        </p:nvSpPr>
        <p:spPr>
          <a:xfrm>
            <a:off x="2084746" y="917611"/>
            <a:ext cx="3683826" cy="315876"/>
          </a:xfrm>
          <a:prstGeom prst="ellipse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Elipse 6"/>
          <p:cNvSpPr/>
          <p:nvPr/>
        </p:nvSpPr>
        <p:spPr>
          <a:xfrm>
            <a:off x="2078126" y="4998720"/>
            <a:ext cx="3686633" cy="323936"/>
          </a:xfrm>
          <a:prstGeom prst="ellipse">
            <a:avLst/>
          </a:prstGeom>
          <a:noFill/>
          <a:ln w="25400">
            <a:solidFill>
              <a:srgbClr val="00B05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Elipse 7"/>
          <p:cNvSpPr/>
          <p:nvPr/>
        </p:nvSpPr>
        <p:spPr>
          <a:xfrm>
            <a:off x="2115795" y="6112766"/>
            <a:ext cx="3686633" cy="288034"/>
          </a:xfrm>
          <a:prstGeom prst="ellipse">
            <a:avLst/>
          </a:prstGeom>
          <a:noFill/>
          <a:ln w="28575">
            <a:solidFill>
              <a:srgbClr val="00B05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Elipse 8"/>
          <p:cNvSpPr/>
          <p:nvPr/>
        </p:nvSpPr>
        <p:spPr>
          <a:xfrm>
            <a:off x="2103422" y="5238546"/>
            <a:ext cx="3686633" cy="354533"/>
          </a:xfrm>
          <a:prstGeom prst="ellipse">
            <a:avLst/>
          </a:prstGeom>
          <a:noFill/>
          <a:ln w="25400">
            <a:solidFill>
              <a:srgbClr val="00B05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" name="Picture 2" descr="http://3.bp.blogspot.com/-66uaP5SnTIw/TjX9362XSUI/AAAAAAAAAEo/BZJb_4bTW2I/s1600/pensando+autorrealizac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15" y="2591148"/>
            <a:ext cx="1490345" cy="149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27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2" r="27128"/>
          <a:stretch/>
        </p:blipFill>
        <p:spPr>
          <a:xfrm>
            <a:off x="10942000" y="-83527"/>
            <a:ext cx="1341536" cy="7054948"/>
          </a:xfrm>
          <a:prstGeom prst="rect">
            <a:avLst/>
          </a:prstGeom>
          <a:effectLst>
            <a:softEdge rad="228600"/>
          </a:effectLst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47705"/>
              </p:ext>
            </p:extLst>
          </p:nvPr>
        </p:nvGraphicFramePr>
        <p:xfrm>
          <a:off x="3915783" y="347304"/>
          <a:ext cx="6118356" cy="608076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575692"/>
                <a:gridCol w="3586993"/>
                <a:gridCol w="1955671"/>
              </a:tblGrid>
              <a:tr h="225168">
                <a:tc gridSpan="3"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TOP 15 DEMANDA INTERNACIONAL QUINUA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25168">
                <a:tc gridSpan="3"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Países por demanda 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25168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  <a:tc>
                  <a:txBody>
                    <a:bodyPr/>
                    <a:lstStyle/>
                    <a:p>
                      <a:pPr marL="33020"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Estados Unidos de América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  <a:tc>
                  <a:txBody>
                    <a:bodyPr/>
                    <a:lstStyle/>
                    <a:p>
                      <a:pPr indent="16129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26155 TM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</a:tr>
              <a:tr h="225168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  <a:tc>
                  <a:txBody>
                    <a:bodyPr/>
                    <a:lstStyle/>
                    <a:p>
                      <a:pPr marL="33020"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Canadá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8099 TM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</a:tr>
              <a:tr h="225168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  <a:tc>
                  <a:txBody>
                    <a:bodyPr/>
                    <a:lstStyle/>
                    <a:p>
                      <a:pPr marL="33020"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Francia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4533 TM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</a:tr>
              <a:tr h="225168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  <a:tc>
                  <a:txBody>
                    <a:bodyPr/>
                    <a:lstStyle/>
                    <a:p>
                      <a:pPr marL="33020"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Países Bajos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3485 TM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</a:tr>
              <a:tr h="225168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  <a:tc>
                  <a:txBody>
                    <a:bodyPr/>
                    <a:lstStyle/>
                    <a:p>
                      <a:pPr marL="33020"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Australia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3086 TM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</a:tr>
              <a:tr h="225168">
                <a:tc>
                  <a:txBody>
                    <a:bodyPr/>
                    <a:lstStyle/>
                    <a:p>
                      <a:endParaRPr lang="es-EC" sz="1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634" marR="46634" marT="0" marB="0"/>
                </a:tc>
                <a:tc gridSpan="2">
                  <a:txBody>
                    <a:bodyPr/>
                    <a:lstStyle/>
                    <a:p>
                      <a:pPr marL="33020"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Países por tasa de Crecimiento</a:t>
                      </a:r>
                      <a:endParaRPr lang="es-EC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25168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  <a:tc>
                  <a:txBody>
                    <a:bodyPr/>
                    <a:lstStyle/>
                    <a:p>
                      <a:pPr marL="33020"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Kuwait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3500%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</a:tr>
              <a:tr h="225168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  <a:tc>
                  <a:txBody>
                    <a:bodyPr/>
                    <a:lstStyle/>
                    <a:p>
                      <a:pPr marL="33020"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Trinidad y Tobago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2033%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</a:tr>
              <a:tr h="225168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  <a:tc>
                  <a:txBody>
                    <a:bodyPr/>
                    <a:lstStyle/>
                    <a:p>
                      <a:pPr marL="33020"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México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1800%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</a:tr>
              <a:tr h="225168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  <a:tc>
                  <a:txBody>
                    <a:bodyPr/>
                    <a:lstStyle/>
                    <a:p>
                      <a:pPr marL="33020"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Tailandia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1100%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</a:tr>
              <a:tr h="275950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  <a:tc>
                  <a:txBody>
                    <a:bodyPr/>
                    <a:lstStyle/>
                    <a:p>
                      <a:pPr marL="33020"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Panamá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900%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</a:tr>
              <a:tr h="225168">
                <a:tc>
                  <a:txBody>
                    <a:bodyPr/>
                    <a:lstStyle/>
                    <a:p>
                      <a:endParaRPr lang="es-EC" sz="1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634" marR="46634" marT="0" marB="0"/>
                </a:tc>
                <a:tc gridSpan="2">
                  <a:txBody>
                    <a:bodyPr/>
                    <a:lstStyle/>
                    <a:p>
                      <a:pPr marL="33020"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Mercados Nuevos </a:t>
                      </a:r>
                      <a:endParaRPr lang="es-EC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75950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  <a:tc>
                  <a:txBody>
                    <a:bodyPr/>
                    <a:lstStyle/>
                    <a:p>
                      <a:pPr marL="33020"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Qatar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100%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</a:tr>
              <a:tr h="275950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  <a:tc>
                  <a:txBody>
                    <a:bodyPr/>
                    <a:lstStyle/>
                    <a:p>
                      <a:pPr marL="33020"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Indonesia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100%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</a:tr>
              <a:tr h="275950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  <a:tc>
                  <a:txBody>
                    <a:bodyPr/>
                    <a:lstStyle/>
                    <a:p>
                      <a:pPr marL="33020"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Estonia 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100%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</a:tr>
              <a:tr h="275950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14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  <a:tc>
                  <a:txBody>
                    <a:bodyPr/>
                    <a:lstStyle/>
                    <a:p>
                      <a:pPr marL="33020"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Arabia Saudita 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100%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</a:tr>
              <a:tr h="275950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  <a:tc>
                  <a:txBody>
                    <a:bodyPr/>
                    <a:lstStyle/>
                    <a:p>
                      <a:pPr marL="33020"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Macedonia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100%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marT="0" marB="0"/>
                </a:tc>
              </a:tr>
            </a:tbl>
          </a:graphicData>
        </a:graphic>
      </p:graphicFrame>
      <p:pic>
        <p:nvPicPr>
          <p:cNvPr id="10242" name="Picture 2" descr="http://cdn-radiotime-logos.tunein.com/p205362q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604" y="891041"/>
            <a:ext cx="1381125" cy="138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ww.andeanvalley.com/images/quinua201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4" t="-1496" b="26283"/>
          <a:stretch/>
        </p:blipFill>
        <p:spPr bwMode="auto">
          <a:xfrm>
            <a:off x="1317830" y="4615089"/>
            <a:ext cx="1934709" cy="18578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36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contenido 9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2" r="27128"/>
          <a:stretch/>
        </p:blipFill>
        <p:spPr>
          <a:xfrm>
            <a:off x="10958732" y="-98474"/>
            <a:ext cx="1341536" cy="7054948"/>
          </a:xfrm>
          <a:effectLst>
            <a:softEdge rad="228600"/>
          </a:effectLst>
        </p:spPr>
      </p:pic>
      <p:pic>
        <p:nvPicPr>
          <p:cNvPr id="1028" name="Picture 4" descr="http://www.importancia.org/wp-content/uploads/clim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202" y="1156666"/>
            <a:ext cx="1954552" cy="14789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muycomputerpro.com/wp-content/uploads/2013/07/crisi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6" b="4252"/>
          <a:stretch/>
        </p:blipFill>
        <p:spPr bwMode="auto">
          <a:xfrm>
            <a:off x="8106128" y="1547129"/>
            <a:ext cx="2027552" cy="16981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serscontent2.emaze.com/images/ada8f544-9dfb-4532-b476-cb440a9099f9/635411495488686324_aumentarlosingreso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206" y="4273025"/>
            <a:ext cx="2147545" cy="1372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salesup.com/crm-online/imagenes/capacitacion%20de%20personal%20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144" y="4070052"/>
            <a:ext cx="2639182" cy="1372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canalgif.net/Gifs-animados/Profesiones/Agricultores/Imagen-animada-Agricultor-20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694" y="1334946"/>
            <a:ext cx="1161552" cy="91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cde.3.elcomercio.pe/ima/0/0/5/7/4/574379/base_imag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053" y="4071229"/>
            <a:ext cx="2446028" cy="13711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api.ning.com/files/PJVp0mvl9TmfnAZ6czX6YR5auVnrw-K5cHgAH*wOeU3tcOASzQvhhsVO-UYS*UxITHVltdOcZu1OC1M6Nv4vgT*2invGDP3-/logomagap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719" y="4847679"/>
            <a:ext cx="844165" cy="45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930709" y="658448"/>
            <a:ext cx="147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Social</a:t>
            </a:r>
            <a:endParaRPr lang="es-EC" dirty="0"/>
          </a:p>
        </p:txBody>
      </p:sp>
      <p:sp>
        <p:nvSpPr>
          <p:cNvPr id="13" name="CuadroTexto 12"/>
          <p:cNvSpPr txBox="1"/>
          <p:nvPr/>
        </p:nvSpPr>
        <p:spPr>
          <a:xfrm>
            <a:off x="5621531" y="644106"/>
            <a:ext cx="147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Clima</a:t>
            </a:r>
            <a:endParaRPr lang="es-EC" dirty="0"/>
          </a:p>
        </p:txBody>
      </p:sp>
      <p:sp>
        <p:nvSpPr>
          <p:cNvPr id="14" name="CuadroTexto 13"/>
          <p:cNvSpPr txBox="1"/>
          <p:nvPr/>
        </p:nvSpPr>
        <p:spPr>
          <a:xfrm>
            <a:off x="8106128" y="338503"/>
            <a:ext cx="1873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Débiles Relaciones con el entorno</a:t>
            </a:r>
            <a:endParaRPr lang="es-EC" dirty="0"/>
          </a:p>
        </p:txBody>
      </p:sp>
      <p:sp>
        <p:nvSpPr>
          <p:cNvPr id="15" name="CuadroTexto 14"/>
          <p:cNvSpPr txBox="1"/>
          <p:nvPr/>
        </p:nvSpPr>
        <p:spPr>
          <a:xfrm>
            <a:off x="3142018" y="3424898"/>
            <a:ext cx="1472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Precios altos</a:t>
            </a:r>
            <a:endParaRPr lang="es-EC" dirty="0"/>
          </a:p>
        </p:txBody>
      </p:sp>
      <p:sp>
        <p:nvSpPr>
          <p:cNvPr id="16" name="CuadroTexto 15"/>
          <p:cNvSpPr txBox="1"/>
          <p:nvPr/>
        </p:nvSpPr>
        <p:spPr>
          <a:xfrm>
            <a:off x="5307890" y="3472503"/>
            <a:ext cx="1998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Capacitaciones</a:t>
            </a:r>
            <a:endParaRPr lang="es-EC" dirty="0"/>
          </a:p>
        </p:txBody>
      </p:sp>
      <p:sp>
        <p:nvSpPr>
          <p:cNvPr id="17" name="CuadroTexto 16"/>
          <p:cNvSpPr txBox="1"/>
          <p:nvPr/>
        </p:nvSpPr>
        <p:spPr>
          <a:xfrm>
            <a:off x="8484068" y="3424898"/>
            <a:ext cx="147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Programa </a:t>
            </a:r>
            <a:endParaRPr lang="es-EC" dirty="0"/>
          </a:p>
        </p:txBody>
      </p:sp>
      <p:sp>
        <p:nvSpPr>
          <p:cNvPr id="5" name="AutoShape 2" descr="Resultado de imagen para porq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9" name="Picture 6" descr="Resultado de imagen para porqu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94" y="1547129"/>
            <a:ext cx="1743075" cy="3626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509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934234"/>
          </a:xfrm>
        </p:spPr>
        <p:txBody>
          <a:bodyPr/>
          <a:lstStyle/>
          <a:p>
            <a:r>
              <a:rPr lang="es-EC" b="1" dirty="0" smtClean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rPr>
              <a:t>TOP 15 -</a:t>
            </a:r>
            <a:r>
              <a:rPr lang="es-EC" b="1" dirty="0" err="1" smtClean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rPr>
              <a:t>BCG</a:t>
            </a:r>
            <a:r>
              <a:rPr lang="es-EC" dirty="0" smtClean="0"/>
              <a:t> </a:t>
            </a:r>
            <a:endParaRPr lang="es-EC" dirty="0"/>
          </a:p>
        </p:txBody>
      </p:sp>
      <p:pic>
        <p:nvPicPr>
          <p:cNvPr id="4" name="Marcador de contenido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2" r="27128"/>
          <a:stretch/>
        </p:blipFill>
        <p:spPr>
          <a:xfrm>
            <a:off x="10942000" y="-83527"/>
            <a:ext cx="1341536" cy="7054948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5" name="Imagen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" t="-1" r="8868" b="-937"/>
          <a:stretch/>
        </p:blipFill>
        <p:spPr bwMode="auto">
          <a:xfrm>
            <a:off x="1814001" y="1403797"/>
            <a:ext cx="8950817" cy="493985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665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rPr>
              <a:t>PERFIL DEL CONSUMIDOR </a:t>
            </a:r>
            <a:endParaRPr lang="es-EC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5006214"/>
              </p:ext>
            </p:extLst>
          </p:nvPr>
        </p:nvGraphicFramePr>
        <p:xfrm>
          <a:off x="1486127" y="1582056"/>
          <a:ext cx="6244709" cy="4717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270" name="Picture 6" descr="http://1.bp.blogspot.com/-Cu5HwH3uCPQ/UKznnTMhfVI/AAAAAAAAACM/4VatJ29vNL0/s1600/579068_166970160093224_104138346_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809" y="2612637"/>
            <a:ext cx="2157446" cy="923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www.vectorizados.com/muestras/logo-para-supermercad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420" y="1105163"/>
            <a:ext cx="1305090" cy="1305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www.gastronosfera.com/sites/default/files/uploads/xcuscus.jpg.pagespeed.ic.Mi5jkTgwsc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695" y="5282103"/>
            <a:ext cx="1964540" cy="106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://www.fao.org/fileadmin/user_upload/AGRO_Noticias/img/queremosverde_comerciojustosello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163" y="3721182"/>
            <a:ext cx="994737" cy="13760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Marcador de contenido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2" r="27128"/>
          <a:stretch/>
        </p:blipFill>
        <p:spPr>
          <a:xfrm>
            <a:off x="10942000" y="-83527"/>
            <a:ext cx="1341536" cy="7054948"/>
          </a:xfrm>
          <a:prstGeom prst="rect">
            <a:avLst/>
          </a:prstGeom>
          <a:effectLst>
            <a:softEdge rad="228600"/>
          </a:effectLst>
        </p:spPr>
      </p:pic>
    </p:spTree>
    <p:extLst>
      <p:ext uri="{BB962C8B-B14F-4D97-AF65-F5344CB8AC3E}">
        <p14:creationId xmlns:p14="http://schemas.microsoft.com/office/powerpoint/2010/main" val="179603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146" y="612235"/>
            <a:ext cx="8911687" cy="1280890"/>
          </a:xfrm>
        </p:spPr>
        <p:txBody>
          <a:bodyPr/>
          <a:lstStyle/>
          <a:p>
            <a:r>
              <a:rPr lang="es-EC" b="1" dirty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rPr>
              <a:t>PERFIL DEL CONSUMIDOR 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5633102"/>
              </p:ext>
            </p:extLst>
          </p:nvPr>
        </p:nvGraphicFramePr>
        <p:xfrm>
          <a:off x="2592924" y="1349115"/>
          <a:ext cx="5846537" cy="4804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290" name="Picture 2" descr="http://www.radiohc.cu/uploads/images/articulos/1878-quinu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9534" y="3360967"/>
            <a:ext cx="1638299" cy="9361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evaauxm.files.wordpress.com/2012/08/certificacion-organic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987" y="1785709"/>
            <a:ext cx="1210087" cy="1210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e-incasur.com/wp-content/uploads/2013/11/hqi_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229" y="4919849"/>
            <a:ext cx="1827604" cy="15230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arcador de contenido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2" r="27128"/>
          <a:stretch/>
        </p:blipFill>
        <p:spPr>
          <a:xfrm>
            <a:off x="10942000" y="-83527"/>
            <a:ext cx="1341536" cy="7054948"/>
          </a:xfrm>
          <a:prstGeom prst="rect">
            <a:avLst/>
          </a:prstGeom>
          <a:effectLst>
            <a:softEdge rad="228600"/>
          </a:effectLst>
        </p:spPr>
      </p:pic>
    </p:spTree>
    <p:extLst>
      <p:ext uri="{BB962C8B-B14F-4D97-AF65-F5344CB8AC3E}">
        <p14:creationId xmlns:p14="http://schemas.microsoft.com/office/powerpoint/2010/main" val="762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rPr>
              <a:t>PERFIL DEL CONSUMIDOR </a:t>
            </a:r>
            <a:endParaRPr lang="es-EC" dirty="0"/>
          </a:p>
        </p:txBody>
      </p:sp>
      <p:pic>
        <p:nvPicPr>
          <p:cNvPr id="4" name="Marcador de contenido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2" r="27128"/>
          <a:stretch/>
        </p:blipFill>
        <p:spPr>
          <a:xfrm>
            <a:off x="10942000" y="-83527"/>
            <a:ext cx="1341536" cy="7054948"/>
          </a:xfrm>
          <a:prstGeom prst="rect">
            <a:avLst/>
          </a:prstGeom>
          <a:effectLst>
            <a:softEdge rad="228600"/>
          </a:effectLst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446773739"/>
              </p:ext>
            </p:extLst>
          </p:nvPr>
        </p:nvGraphicFramePr>
        <p:xfrm>
          <a:off x="0" y="1493949"/>
          <a:ext cx="8128000" cy="46315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5119" y="203420"/>
            <a:ext cx="1828588" cy="1216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0331" y="811841"/>
            <a:ext cx="1668093" cy="16680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91608" y="1676031"/>
            <a:ext cx="1462622" cy="14051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44416" y="4861169"/>
            <a:ext cx="2571750" cy="1771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88404" y="3076242"/>
            <a:ext cx="2628900" cy="1743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623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10345" y="549625"/>
            <a:ext cx="8911687" cy="1280890"/>
          </a:xfrm>
        </p:spPr>
        <p:txBody>
          <a:bodyPr/>
          <a:lstStyle/>
          <a:p>
            <a:r>
              <a:rPr lang="es-EC" b="1" dirty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rPr>
              <a:t>PERFIL DEL CONSUMIDOR </a:t>
            </a:r>
            <a:endParaRPr lang="es-EC" dirty="0"/>
          </a:p>
        </p:txBody>
      </p:sp>
      <p:pic>
        <p:nvPicPr>
          <p:cNvPr id="4" name="Marcador de contenido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2" r="27128"/>
          <a:stretch/>
        </p:blipFill>
        <p:spPr>
          <a:xfrm>
            <a:off x="10942000" y="-83527"/>
            <a:ext cx="1341536" cy="7054948"/>
          </a:xfrm>
          <a:prstGeom prst="rect">
            <a:avLst/>
          </a:prstGeom>
          <a:effectLst>
            <a:softEdge rad="228600"/>
          </a:effectLst>
        </p:spPr>
      </p:pic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2756015793"/>
              </p:ext>
            </p:extLst>
          </p:nvPr>
        </p:nvGraphicFramePr>
        <p:xfrm>
          <a:off x="154546" y="1635617"/>
          <a:ext cx="7909059" cy="46315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0044" y="1017431"/>
            <a:ext cx="1579850" cy="1626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0044" y="3087537"/>
            <a:ext cx="1579850" cy="1445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0096" y="4851005"/>
            <a:ext cx="1499746" cy="282269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85164" y="1740833"/>
            <a:ext cx="2627604" cy="174360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19894" y="3805139"/>
            <a:ext cx="2572735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9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4435" y="432956"/>
            <a:ext cx="8911687" cy="1280890"/>
          </a:xfrm>
        </p:spPr>
        <p:txBody>
          <a:bodyPr/>
          <a:lstStyle/>
          <a:p>
            <a:r>
              <a:rPr lang="es-EC" b="1" dirty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rPr>
              <a:t>PERFIL DEL CONSUMIDOR </a:t>
            </a:r>
            <a:endParaRPr lang="es-EC" dirty="0"/>
          </a:p>
        </p:txBody>
      </p:sp>
      <p:pic>
        <p:nvPicPr>
          <p:cNvPr id="4" name="Marcador de contenido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2" r="27128"/>
          <a:stretch/>
        </p:blipFill>
        <p:spPr>
          <a:xfrm>
            <a:off x="10942000" y="-83527"/>
            <a:ext cx="1341536" cy="7054948"/>
          </a:xfrm>
          <a:prstGeom prst="rect">
            <a:avLst/>
          </a:prstGeom>
          <a:effectLst>
            <a:softEdge rad="228600"/>
          </a:effectLst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914377065"/>
              </p:ext>
            </p:extLst>
          </p:nvPr>
        </p:nvGraphicFramePr>
        <p:xfrm>
          <a:off x="0" y="1670994"/>
          <a:ext cx="7165695" cy="3902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0016" y="654564"/>
            <a:ext cx="2209800" cy="1257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3340" y="2100212"/>
            <a:ext cx="2272525" cy="1512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0950" y="4335850"/>
            <a:ext cx="1499746" cy="282269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77214" y="3400980"/>
            <a:ext cx="2198505" cy="218548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77214" y="1313027"/>
            <a:ext cx="2198505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16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923225" y="624110"/>
            <a:ext cx="4503334" cy="818324"/>
          </a:xfrm>
        </p:spPr>
        <p:txBody>
          <a:bodyPr/>
          <a:lstStyle/>
          <a:p>
            <a:r>
              <a:rPr lang="es-EC" b="1" dirty="0" smtClean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rPr>
              <a:t>CAN - EXPORTACIONES  </a:t>
            </a:r>
            <a:endParaRPr lang="es-EC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13403"/>
              </p:ext>
            </p:extLst>
          </p:nvPr>
        </p:nvGraphicFramePr>
        <p:xfrm>
          <a:off x="1300765" y="2088323"/>
          <a:ext cx="4765185" cy="2627290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1481484"/>
                <a:gridCol w="1081411"/>
                <a:gridCol w="1043189"/>
                <a:gridCol w="1159101"/>
              </a:tblGrid>
              <a:tr h="572241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País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2012 /Tonelada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2013 /Tonelada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2014 /Tonelada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51096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Perú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10548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18593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36424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0577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Bolivia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25663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34746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29505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7792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Ecuador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110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749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7792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Colombia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25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7792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Total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36211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53449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66703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Título 1"/>
          <p:cNvSpPr txBox="1">
            <a:spLocks/>
          </p:cNvSpPr>
          <p:nvPr/>
        </p:nvSpPr>
        <p:spPr>
          <a:xfrm>
            <a:off x="6913380" y="624110"/>
            <a:ext cx="4503334" cy="8183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b="1" dirty="0" smtClean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rPr>
              <a:t>CAN – IMPORTACIONES  </a:t>
            </a:r>
            <a:endParaRPr lang="es-EC" dirty="0"/>
          </a:p>
        </p:txBody>
      </p:sp>
      <p:cxnSp>
        <p:nvCxnSpPr>
          <p:cNvPr id="9" name="Conector recto de flecha 8"/>
          <p:cNvCxnSpPr/>
          <p:nvPr/>
        </p:nvCxnSpPr>
        <p:spPr>
          <a:xfrm>
            <a:off x="3683358" y="1352282"/>
            <a:ext cx="0" cy="56667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>
            <a:off x="9438068" y="1442434"/>
            <a:ext cx="0" cy="56667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ipse 11"/>
          <p:cNvSpPr/>
          <p:nvPr/>
        </p:nvSpPr>
        <p:spPr>
          <a:xfrm>
            <a:off x="4971245" y="2539083"/>
            <a:ext cx="1455314" cy="61818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4" name="Marcador de contenido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2" r="27128"/>
          <a:stretch/>
        </p:blipFill>
        <p:spPr>
          <a:xfrm>
            <a:off x="10927759" y="-153209"/>
            <a:ext cx="1341536" cy="7054948"/>
          </a:xfrm>
          <a:prstGeom prst="rect">
            <a:avLst/>
          </a:prstGeom>
          <a:effectLst>
            <a:softEdge rad="228600"/>
          </a:effectLst>
        </p:spPr>
      </p:pic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492057"/>
              </p:ext>
            </p:extLst>
          </p:nvPr>
        </p:nvGraphicFramePr>
        <p:xfrm>
          <a:off x="6976246" y="2241955"/>
          <a:ext cx="4743362" cy="2975020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1185326"/>
                <a:gridCol w="1186012"/>
                <a:gridCol w="1186012"/>
                <a:gridCol w="1186012"/>
              </a:tblGrid>
              <a:tr h="886170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País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2012 /Toneladas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2013 /Toneladas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2014 Toneladas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17770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Perú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23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42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17770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Bolivia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17770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Colombia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19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16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25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17770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Ecuador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49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27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17770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Total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88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94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3" name="Elipse 12"/>
          <p:cNvSpPr/>
          <p:nvPr/>
        </p:nvSpPr>
        <p:spPr>
          <a:xfrm>
            <a:off x="10787158" y="2974350"/>
            <a:ext cx="811369" cy="11977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/>
          <a:srcRect r="45176"/>
          <a:stretch/>
        </p:blipFill>
        <p:spPr>
          <a:xfrm>
            <a:off x="1257480" y="5142560"/>
            <a:ext cx="1707592" cy="1039298"/>
          </a:xfrm>
          <a:prstGeom prst="rect">
            <a:avLst/>
          </a:prstGeom>
        </p:spPr>
      </p:pic>
      <p:sp>
        <p:nvSpPr>
          <p:cNvPr id="16" name="Elipse 15"/>
          <p:cNvSpPr/>
          <p:nvPr/>
        </p:nvSpPr>
        <p:spPr>
          <a:xfrm>
            <a:off x="3554983" y="5082660"/>
            <a:ext cx="2832524" cy="1159099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APEC, ALADI, </a:t>
            </a:r>
            <a:r>
              <a:rPr lang="es-EC" b="1" dirty="0" err="1" smtClean="0">
                <a:solidFill>
                  <a:schemeClr val="tx1"/>
                </a:solidFill>
              </a:rPr>
              <a:t>G8</a:t>
            </a:r>
            <a:r>
              <a:rPr lang="es-EC" b="1" dirty="0" smtClean="0">
                <a:solidFill>
                  <a:schemeClr val="tx1"/>
                </a:solidFill>
              </a:rPr>
              <a:t>, UE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17" name="Flecha derecha 16"/>
          <p:cNvSpPr/>
          <p:nvPr/>
        </p:nvSpPr>
        <p:spPr>
          <a:xfrm>
            <a:off x="3037213" y="5520541"/>
            <a:ext cx="373488" cy="28333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8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92272" y="418048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s-EC" sz="5400" dirty="0" smtClean="0">
                <a:solidFill>
                  <a:srgbClr val="002060"/>
                </a:solidFill>
                <a:latin typeface="Impact" panose="020B0806030902050204" pitchFamily="34" charset="0"/>
              </a:rPr>
              <a:t>SECTOR QUINUA ECUADOR </a:t>
            </a:r>
            <a:endParaRPr lang="es-EC" sz="5400" dirty="0"/>
          </a:p>
        </p:txBody>
      </p:sp>
      <p:pic>
        <p:nvPicPr>
          <p:cNvPr id="4" name="Marcador de contenido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2" r="27128"/>
          <a:stretch/>
        </p:blipFill>
        <p:spPr>
          <a:xfrm>
            <a:off x="10927759" y="-153209"/>
            <a:ext cx="1341536" cy="7054948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5" name="Marcador de contenido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2" r="27128"/>
          <a:stretch/>
        </p:blipFill>
        <p:spPr>
          <a:xfrm>
            <a:off x="11080159" y="-809"/>
            <a:ext cx="1341536" cy="7054948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0538" t="29163" r="15934" b="14417"/>
          <a:stretch/>
        </p:blipFill>
        <p:spPr>
          <a:xfrm>
            <a:off x="2768400" y="1423115"/>
            <a:ext cx="7071060" cy="5029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2" name="Picture 2" descr="http://www.gifss.com/banderas/ecuador/ecuador_flag-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80" y="2545080"/>
            <a:ext cx="2355420" cy="178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81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92499" y="2070130"/>
            <a:ext cx="8911687" cy="1280890"/>
          </a:xfrm>
        </p:spPr>
        <p:txBody>
          <a:bodyPr/>
          <a:lstStyle/>
          <a:p>
            <a:pPr algn="ctr"/>
            <a:r>
              <a:rPr lang="es-EC" b="1" dirty="0" smtClean="0"/>
              <a:t>“</a:t>
            </a:r>
            <a:r>
              <a:rPr lang="es-EC" b="1" u="sng" dirty="0" smtClean="0"/>
              <a:t>PROGRAMA </a:t>
            </a:r>
            <a:r>
              <a:rPr lang="es-EC" b="1" u="sng" dirty="0"/>
              <a:t>NACIONAL DE FORTALECIMIENTO DE LA </a:t>
            </a:r>
            <a:r>
              <a:rPr lang="es-EC" b="1" u="sng" dirty="0" smtClean="0"/>
              <a:t>QUINUA”</a:t>
            </a:r>
            <a:endParaRPr lang="es-EC" b="1" u="sng" dirty="0"/>
          </a:p>
        </p:txBody>
      </p:sp>
      <p:sp>
        <p:nvSpPr>
          <p:cNvPr id="4" name="AutoShape 2" descr="Resultado de imagen para MAG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699" y="289214"/>
            <a:ext cx="5282754" cy="1488158"/>
          </a:xfrm>
          <a:prstGeom prst="rect">
            <a:avLst/>
          </a:prstGeom>
        </p:spPr>
      </p:pic>
      <p:sp>
        <p:nvSpPr>
          <p:cNvPr id="8" name="Cinta perforada 7"/>
          <p:cNvSpPr/>
          <p:nvPr/>
        </p:nvSpPr>
        <p:spPr>
          <a:xfrm>
            <a:off x="1420948" y="3407260"/>
            <a:ext cx="3670737" cy="1775159"/>
          </a:xfrm>
          <a:prstGeom prst="flowChartPunchedTap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i="1" dirty="0">
                <a:solidFill>
                  <a:schemeClr val="accent2">
                    <a:lumMod val="75000"/>
                  </a:schemeClr>
                </a:solidFill>
              </a:rPr>
              <a:t>KIT CONVENCIONAL </a:t>
            </a:r>
            <a:r>
              <a:rPr lang="es-EC" dirty="0"/>
              <a:t>$452,68</a:t>
            </a:r>
          </a:p>
          <a:p>
            <a:pPr algn="ctr"/>
            <a:r>
              <a:rPr lang="es-EC" dirty="0"/>
              <a:t>FUNGICIDAS, </a:t>
            </a:r>
            <a:r>
              <a:rPr lang="es-EC" dirty="0" err="1"/>
              <a:t>FOLIAGE</a:t>
            </a:r>
            <a:r>
              <a:rPr lang="es-EC" dirty="0"/>
              <a:t>, INSECTICIDA</a:t>
            </a:r>
          </a:p>
        </p:txBody>
      </p:sp>
      <p:sp>
        <p:nvSpPr>
          <p:cNvPr id="9" name="AutoShape 2" descr="Resultado de imagen para SEMILLAS QUINO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221" y="4548993"/>
            <a:ext cx="2619375" cy="17430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Marcador de contenido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2" r="27128"/>
          <a:stretch/>
        </p:blipFill>
        <p:spPr>
          <a:xfrm>
            <a:off x="10945603" y="-120214"/>
            <a:ext cx="1341536" cy="705494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3" name="Cinta perforada 2"/>
          <p:cNvSpPr/>
          <p:nvPr/>
        </p:nvSpPr>
        <p:spPr>
          <a:xfrm>
            <a:off x="8121172" y="3337198"/>
            <a:ext cx="3219718" cy="1648496"/>
          </a:xfrm>
          <a:prstGeom prst="flowChartPunchedTap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i="1">
                <a:solidFill>
                  <a:schemeClr val="accent2">
                    <a:lumMod val="75000"/>
                  </a:schemeClr>
                </a:solidFill>
              </a:rPr>
              <a:t>KIT ORGÁNICO </a:t>
            </a:r>
            <a:r>
              <a:rPr lang="es-EC"/>
              <a:t>$290,34</a:t>
            </a:r>
            <a:endParaRPr lang="es-EC" dirty="0"/>
          </a:p>
        </p:txBody>
      </p:sp>
      <p:pic>
        <p:nvPicPr>
          <p:cNvPr id="12290" name="Picture 2" descr="http://www.gifmania.com/Gif-Animados-Plantas/Imagenes-Semillas/Hombre-Sembrando-Semillas-8352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546" y="1777372"/>
            <a:ext cx="1307254" cy="130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03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69711" y="395789"/>
            <a:ext cx="7774568" cy="1280890"/>
          </a:xfrm>
        </p:spPr>
        <p:txBody>
          <a:bodyPr>
            <a:noAutofit/>
          </a:bodyPr>
          <a:lstStyle/>
          <a:p>
            <a:r>
              <a:rPr lang="es-EC" sz="2000" b="1" u="sng" dirty="0"/>
              <a:t>PROGRAMA NACIONAL DE FORTALECIMIENTO DE LA </a:t>
            </a:r>
            <a:r>
              <a:rPr lang="es-EC" sz="2000" b="1" u="sng" dirty="0" smtClean="0"/>
              <a:t>QUINUA</a:t>
            </a:r>
            <a:br>
              <a:rPr lang="es-EC" sz="2000" b="1" u="sng" dirty="0" smtClean="0"/>
            </a:br>
            <a:r>
              <a:rPr lang="es-EC" sz="2000" b="1" u="sng" dirty="0" smtClean="0"/>
              <a:t/>
            </a:r>
            <a:br>
              <a:rPr lang="es-EC" sz="2000" b="1" u="sng" dirty="0" smtClean="0"/>
            </a:br>
            <a:r>
              <a:rPr lang="es-EC" sz="2000" b="1" dirty="0" smtClean="0"/>
              <a:t>		</a:t>
            </a:r>
            <a:r>
              <a:rPr lang="es-EC" sz="2800" b="1" i="1" dirty="0" smtClean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CRÉDITO PÚBLICO </a:t>
            </a:r>
            <a:endParaRPr lang="es-EC" sz="2800" i="1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73745"/>
          <a:stretch/>
        </p:blipFill>
        <p:spPr>
          <a:xfrm>
            <a:off x="1844676" y="236813"/>
            <a:ext cx="1003418" cy="1358311"/>
          </a:xfrm>
          <a:prstGeom prst="rect">
            <a:avLst/>
          </a:prstGeom>
        </p:spPr>
      </p:pic>
      <p:pic>
        <p:nvPicPr>
          <p:cNvPr id="5" name="Marcador de contenido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2" r="27128"/>
          <a:stretch/>
        </p:blipFill>
        <p:spPr>
          <a:xfrm>
            <a:off x="11021803" y="-120214"/>
            <a:ext cx="1341536" cy="705494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6" name="AutoShape 2" descr="Resultado de imagen para BANCO NACIONAL DEL FOMEN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76" y="2868082"/>
            <a:ext cx="2783182" cy="1564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AutoShape 4" descr="Resultado de imagen para CORPORACION FINANCIERA NACIONA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9326" y="2868082"/>
            <a:ext cx="2949992" cy="1564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3385" y="1595124"/>
            <a:ext cx="4919178" cy="5263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Elipse 10"/>
          <p:cNvSpPr/>
          <p:nvPr/>
        </p:nvSpPr>
        <p:spPr>
          <a:xfrm>
            <a:off x="5879840" y="2106908"/>
            <a:ext cx="726192" cy="295213"/>
          </a:xfrm>
          <a:prstGeom prst="ellipse">
            <a:avLst/>
          </a:prstGeom>
          <a:noFill/>
          <a:ln w="38100">
            <a:solidFill>
              <a:srgbClr val="337D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Elipse 11"/>
          <p:cNvSpPr/>
          <p:nvPr/>
        </p:nvSpPr>
        <p:spPr>
          <a:xfrm>
            <a:off x="5058283" y="3886060"/>
            <a:ext cx="614950" cy="278298"/>
          </a:xfrm>
          <a:prstGeom prst="ellipse">
            <a:avLst/>
          </a:prstGeom>
          <a:noFill/>
          <a:ln w="38100">
            <a:solidFill>
              <a:srgbClr val="337D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Elipse 12"/>
          <p:cNvSpPr/>
          <p:nvPr/>
        </p:nvSpPr>
        <p:spPr>
          <a:xfrm>
            <a:off x="5399484" y="2687987"/>
            <a:ext cx="759410" cy="295214"/>
          </a:xfrm>
          <a:prstGeom prst="ellipse">
            <a:avLst/>
          </a:prstGeom>
          <a:noFill/>
          <a:ln w="38100">
            <a:solidFill>
              <a:srgbClr val="337D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Elipse 13"/>
          <p:cNvSpPr/>
          <p:nvPr/>
        </p:nvSpPr>
        <p:spPr>
          <a:xfrm>
            <a:off x="5091667" y="3168543"/>
            <a:ext cx="777315" cy="319101"/>
          </a:xfrm>
          <a:prstGeom prst="ellipse">
            <a:avLst/>
          </a:prstGeom>
          <a:noFill/>
          <a:ln w="38100">
            <a:solidFill>
              <a:srgbClr val="337D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5" name="Elipse 14"/>
          <p:cNvSpPr/>
          <p:nvPr/>
        </p:nvSpPr>
        <p:spPr>
          <a:xfrm>
            <a:off x="4877699" y="4979832"/>
            <a:ext cx="807944" cy="314077"/>
          </a:xfrm>
          <a:prstGeom prst="ellipse">
            <a:avLst/>
          </a:prstGeom>
          <a:noFill/>
          <a:ln w="38100">
            <a:solidFill>
              <a:srgbClr val="337D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Elipse 15"/>
          <p:cNvSpPr/>
          <p:nvPr/>
        </p:nvSpPr>
        <p:spPr>
          <a:xfrm>
            <a:off x="5244717" y="4226884"/>
            <a:ext cx="916545" cy="412124"/>
          </a:xfrm>
          <a:prstGeom prst="ellipse">
            <a:avLst/>
          </a:prstGeom>
          <a:noFill/>
          <a:ln w="38100">
            <a:solidFill>
              <a:srgbClr val="337D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Elipse 16"/>
          <p:cNvSpPr/>
          <p:nvPr/>
        </p:nvSpPr>
        <p:spPr>
          <a:xfrm>
            <a:off x="5399484" y="3621591"/>
            <a:ext cx="830686" cy="354168"/>
          </a:xfrm>
          <a:prstGeom prst="ellipse">
            <a:avLst/>
          </a:prstGeom>
          <a:noFill/>
          <a:ln w="38100">
            <a:solidFill>
              <a:srgbClr val="337D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Elipse 17"/>
          <p:cNvSpPr/>
          <p:nvPr/>
        </p:nvSpPr>
        <p:spPr>
          <a:xfrm>
            <a:off x="5147551" y="2379492"/>
            <a:ext cx="837960" cy="331125"/>
          </a:xfrm>
          <a:prstGeom prst="ellipse">
            <a:avLst/>
          </a:prstGeom>
          <a:noFill/>
          <a:ln w="38100">
            <a:solidFill>
              <a:srgbClr val="337D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Elipse 18"/>
          <p:cNvSpPr/>
          <p:nvPr/>
        </p:nvSpPr>
        <p:spPr>
          <a:xfrm>
            <a:off x="5805097" y="2024427"/>
            <a:ext cx="891917" cy="474961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Elipse 19"/>
          <p:cNvSpPr/>
          <p:nvPr/>
        </p:nvSpPr>
        <p:spPr>
          <a:xfrm>
            <a:off x="5139048" y="2295613"/>
            <a:ext cx="891917" cy="474961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Elipse 20"/>
          <p:cNvSpPr/>
          <p:nvPr/>
        </p:nvSpPr>
        <p:spPr>
          <a:xfrm>
            <a:off x="5034365" y="3077381"/>
            <a:ext cx="891917" cy="474961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CuadroTexto 21"/>
          <p:cNvSpPr txBox="1"/>
          <p:nvPr/>
        </p:nvSpPr>
        <p:spPr>
          <a:xfrm>
            <a:off x="5294176" y="3118312"/>
            <a:ext cx="343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*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1468153" y="3944981"/>
            <a:ext cx="140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$</a:t>
            </a:r>
            <a:r>
              <a:rPr lang="es-EC" sz="2400" b="1" dirty="0" smtClean="0"/>
              <a:t>81,596</a:t>
            </a:r>
            <a:endParaRPr lang="es-EC" sz="2400" b="1" dirty="0"/>
          </a:p>
        </p:txBody>
      </p:sp>
      <p:sp>
        <p:nvSpPr>
          <p:cNvPr id="24" name="CuadroTexto 23"/>
          <p:cNvSpPr txBox="1"/>
          <p:nvPr/>
        </p:nvSpPr>
        <p:spPr>
          <a:xfrm>
            <a:off x="9526646" y="4067606"/>
            <a:ext cx="1274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$</a:t>
            </a:r>
            <a:r>
              <a:rPr lang="es-EC" sz="2000" b="1" dirty="0" smtClean="0"/>
              <a:t>693,630</a:t>
            </a:r>
            <a:endParaRPr lang="es-EC" sz="2000" b="1" dirty="0"/>
          </a:p>
        </p:txBody>
      </p:sp>
    </p:spTree>
    <p:extLst>
      <p:ext uri="{BB962C8B-B14F-4D97-AF65-F5344CB8AC3E}">
        <p14:creationId xmlns:p14="http://schemas.microsoft.com/office/powerpoint/2010/main" val="268385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9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2" r="27128"/>
          <a:stretch/>
        </p:blipFill>
        <p:spPr>
          <a:xfrm>
            <a:off x="10958732" y="-98474"/>
            <a:ext cx="1341536" cy="7054948"/>
          </a:xfrm>
          <a:effectLst>
            <a:softEdge rad="228600"/>
          </a:effectLst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742801193"/>
              </p:ext>
            </p:extLst>
          </p:nvPr>
        </p:nvGraphicFramePr>
        <p:xfrm>
          <a:off x="1017432" y="1660599"/>
          <a:ext cx="6168981" cy="3536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Grupo 1"/>
          <p:cNvGrpSpPr/>
          <p:nvPr/>
        </p:nvGrpSpPr>
        <p:grpSpPr>
          <a:xfrm>
            <a:off x="7430160" y="395700"/>
            <a:ext cx="3528572" cy="3503053"/>
            <a:chOff x="7430160" y="395700"/>
            <a:chExt cx="3528572" cy="3503053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30160" y="395700"/>
              <a:ext cx="3528572" cy="3503053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9" name="CuadroTexto 8"/>
            <p:cNvSpPr txBox="1"/>
            <p:nvPr/>
          </p:nvSpPr>
          <p:spPr>
            <a:xfrm>
              <a:off x="8057337" y="2072700"/>
              <a:ext cx="279471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s-EC" sz="2400" b="1" dirty="0" smtClean="0">
                  <a:solidFill>
                    <a:srgbClr val="006600"/>
                  </a:solidFill>
                </a:rPr>
                <a:t>Mejor perspectiva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s-EC" sz="2400" b="1" dirty="0" smtClean="0">
                  <a:solidFill>
                    <a:srgbClr val="006600"/>
                  </a:solidFill>
                </a:rPr>
                <a:t>Fortalecimiento Comercia</a:t>
              </a:r>
              <a:r>
                <a:rPr lang="es-EC" sz="2400" dirty="0" smtClean="0"/>
                <a:t>l</a:t>
              </a:r>
              <a:endParaRPr lang="es-EC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4183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Resultado de imagen para ECUAD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7" name="Marcador de contenido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2" r="27128"/>
          <a:stretch/>
        </p:blipFill>
        <p:spPr>
          <a:xfrm>
            <a:off x="10927759" y="-153209"/>
            <a:ext cx="1341536" cy="7054948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40" t="28946" r="10049" b="6113"/>
          <a:stretch>
            <a:fillRect/>
          </a:stretch>
        </p:blipFill>
        <p:spPr bwMode="auto">
          <a:xfrm>
            <a:off x="2949262" y="1568069"/>
            <a:ext cx="6259132" cy="46009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923224" y="624110"/>
            <a:ext cx="4979851" cy="818324"/>
          </a:xfrm>
        </p:spPr>
        <p:txBody>
          <a:bodyPr/>
          <a:lstStyle/>
          <a:p>
            <a:r>
              <a:rPr lang="es-EC" b="1" dirty="0" smtClean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rPr>
              <a:t>PRODUCCIÓN QUINUA 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7588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7313" y="456685"/>
            <a:ext cx="8911687" cy="1063022"/>
          </a:xfrm>
        </p:spPr>
        <p:txBody>
          <a:bodyPr/>
          <a:lstStyle/>
          <a:p>
            <a:r>
              <a:rPr lang="es-EC" b="1" dirty="0" smtClean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rPr>
              <a:t>PRECIOS QUINUA</a:t>
            </a:r>
            <a:endParaRPr lang="es-EC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8554761"/>
              </p:ext>
            </p:extLst>
          </p:nvPr>
        </p:nvGraphicFramePr>
        <p:xfrm>
          <a:off x="1931829" y="4342326"/>
          <a:ext cx="9105365" cy="2303172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1120463"/>
                <a:gridCol w="2781837"/>
                <a:gridCol w="1107583"/>
                <a:gridCol w="4095482"/>
              </a:tblGrid>
              <a:tr h="383862">
                <a:tc rowSpan="6">
                  <a:txBody>
                    <a:bodyPr/>
                    <a:lstStyle/>
                    <a:p>
                      <a:pPr indent="12763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</a:rPr>
                        <a:t>PRECIOS TUNGURAHUA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COMERCIALIZADORA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USD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CONDICIONES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8386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UNA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80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Cumplir los  parámetros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8386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Calidad de la  normativa </a:t>
                      </a:r>
                      <a:r>
                        <a:rPr lang="es-EC" sz="1100" dirty="0" err="1">
                          <a:effectLst/>
                        </a:rPr>
                        <a:t>INEN</a:t>
                      </a:r>
                      <a:r>
                        <a:rPr lang="es-EC" sz="1100" dirty="0">
                          <a:effectLst/>
                        </a:rPr>
                        <a:t> 1673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8386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</a:rPr>
                        <a:t>PRODICEREAL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50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Humedad del 13 % y de color blanco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8386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CEREALES LA PRADERA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65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Escarificado y  Humedad del 12 %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8386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MERCADO MAYORISTA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25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Sin condiciones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9734600"/>
              </p:ext>
            </p:extLst>
          </p:nvPr>
        </p:nvGraphicFramePr>
        <p:xfrm>
          <a:off x="2279561" y="1184856"/>
          <a:ext cx="8654601" cy="2962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Marcador de contenido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2" r="27128"/>
          <a:stretch/>
        </p:blipFill>
        <p:spPr>
          <a:xfrm>
            <a:off x="10927759" y="-153209"/>
            <a:ext cx="1341536" cy="7054948"/>
          </a:xfrm>
          <a:prstGeom prst="rect">
            <a:avLst/>
          </a:prstGeom>
          <a:effectLst>
            <a:softEdge rad="228600"/>
          </a:effectLst>
        </p:spPr>
      </p:pic>
    </p:spTree>
    <p:extLst>
      <p:ext uri="{BB962C8B-B14F-4D97-AF65-F5344CB8AC3E}">
        <p14:creationId xmlns:p14="http://schemas.microsoft.com/office/powerpoint/2010/main" val="108741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985749"/>
          </a:xfrm>
        </p:spPr>
        <p:txBody>
          <a:bodyPr/>
          <a:lstStyle/>
          <a:p>
            <a:r>
              <a:rPr lang="es-EC" b="1" dirty="0" smtClean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rPr>
              <a:t>OFERTA DEL ECUADOR </a:t>
            </a:r>
            <a:endParaRPr lang="es-EC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520645698"/>
              </p:ext>
            </p:extLst>
          </p:nvPr>
        </p:nvGraphicFramePr>
        <p:xfrm>
          <a:off x="3088067" y="1315100"/>
          <a:ext cx="7240789" cy="5269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2925" y="1782662"/>
            <a:ext cx="1524000" cy="57954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2925" y="2422805"/>
            <a:ext cx="1524000" cy="64014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2925" y="3178723"/>
            <a:ext cx="1524000" cy="508581"/>
          </a:xfrm>
          <a:prstGeom prst="rect">
            <a:avLst/>
          </a:prstGeom>
        </p:spPr>
      </p:pic>
      <p:sp>
        <p:nvSpPr>
          <p:cNvPr id="8" name="Abrir llave 7"/>
          <p:cNvSpPr/>
          <p:nvPr/>
        </p:nvSpPr>
        <p:spPr>
          <a:xfrm>
            <a:off x="8706118" y="1782662"/>
            <a:ext cx="502276" cy="2145394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208394" y="1896731"/>
            <a:ext cx="22409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USA</a:t>
            </a:r>
          </a:p>
          <a:p>
            <a:r>
              <a:rPr lang="es-EC" dirty="0" smtClean="0"/>
              <a:t>ISRAEL</a:t>
            </a:r>
          </a:p>
          <a:p>
            <a:r>
              <a:rPr lang="es-EC" dirty="0" smtClean="0"/>
              <a:t>FRANCIA</a:t>
            </a:r>
          </a:p>
          <a:p>
            <a:r>
              <a:rPr lang="es-EC" dirty="0" smtClean="0"/>
              <a:t>ALEMANIA</a:t>
            </a:r>
          </a:p>
          <a:p>
            <a:r>
              <a:rPr lang="es-EC" dirty="0" smtClean="0"/>
              <a:t>ESPAÑA</a:t>
            </a:r>
          </a:p>
          <a:p>
            <a:r>
              <a:rPr lang="es-EC" dirty="0" smtClean="0"/>
              <a:t>CANADÁ</a:t>
            </a:r>
          </a:p>
          <a:p>
            <a:r>
              <a:rPr lang="es-EC" dirty="0" smtClean="0"/>
              <a:t>COLOMBIA</a:t>
            </a:r>
            <a:endParaRPr lang="es-EC" dirty="0"/>
          </a:p>
        </p:txBody>
      </p:sp>
      <p:sp>
        <p:nvSpPr>
          <p:cNvPr id="10" name="Abrir llave 9"/>
          <p:cNvSpPr/>
          <p:nvPr/>
        </p:nvSpPr>
        <p:spPr>
          <a:xfrm>
            <a:off x="4634248" y="4357251"/>
            <a:ext cx="502276" cy="2145394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354925" y="4275786"/>
            <a:ext cx="27560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USA</a:t>
            </a:r>
          </a:p>
          <a:p>
            <a:r>
              <a:rPr lang="es-EC" sz="1200" dirty="0" smtClean="0"/>
              <a:t>ALEMANIA </a:t>
            </a:r>
          </a:p>
          <a:p>
            <a:r>
              <a:rPr lang="es-EC" sz="1200" dirty="0" smtClean="0"/>
              <a:t>CANADÁ</a:t>
            </a:r>
          </a:p>
          <a:p>
            <a:r>
              <a:rPr lang="es-EC" sz="1200" dirty="0" smtClean="0"/>
              <a:t>FRANCIA</a:t>
            </a:r>
          </a:p>
          <a:p>
            <a:r>
              <a:rPr lang="es-EC" sz="1200" dirty="0" smtClean="0"/>
              <a:t>ESPAÑA</a:t>
            </a:r>
          </a:p>
          <a:p>
            <a:r>
              <a:rPr lang="es-EC" sz="1200" dirty="0" smtClean="0"/>
              <a:t>ISRAEL</a:t>
            </a:r>
          </a:p>
          <a:p>
            <a:r>
              <a:rPr lang="es-EC" sz="1200" dirty="0" smtClean="0"/>
              <a:t>REINO UNIDO</a:t>
            </a:r>
          </a:p>
          <a:p>
            <a:r>
              <a:rPr lang="es-EC" sz="1200" dirty="0" smtClean="0"/>
              <a:t>HOLANDA</a:t>
            </a:r>
          </a:p>
          <a:p>
            <a:r>
              <a:rPr lang="es-EC" sz="1200" dirty="0" smtClean="0"/>
              <a:t>COLOMBIA</a:t>
            </a:r>
          </a:p>
          <a:p>
            <a:r>
              <a:rPr lang="es-EC" sz="1200" dirty="0" smtClean="0"/>
              <a:t>ITALIA </a:t>
            </a:r>
          </a:p>
          <a:p>
            <a:r>
              <a:rPr lang="es-EC" sz="1200" dirty="0" smtClean="0"/>
              <a:t>REPÚBLICA CHECA</a:t>
            </a:r>
          </a:p>
          <a:p>
            <a:r>
              <a:rPr lang="es-EC" sz="1200" dirty="0" smtClean="0"/>
              <a:t>COREA (SUR)</a:t>
            </a:r>
            <a:endParaRPr lang="es-EC" sz="1200" dirty="0"/>
          </a:p>
        </p:txBody>
      </p:sp>
      <p:pic>
        <p:nvPicPr>
          <p:cNvPr id="12" name="Marcador de contenido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2" r="27128"/>
          <a:stretch/>
        </p:blipFill>
        <p:spPr>
          <a:xfrm>
            <a:off x="10927759" y="-153209"/>
            <a:ext cx="1341536" cy="7054948"/>
          </a:xfrm>
          <a:prstGeom prst="rect">
            <a:avLst/>
          </a:prstGeom>
          <a:effectLst>
            <a:softEdge rad="228600"/>
          </a:effectLst>
        </p:spPr>
      </p:pic>
    </p:spTree>
    <p:extLst>
      <p:ext uri="{BB962C8B-B14F-4D97-AF65-F5344CB8AC3E}">
        <p14:creationId xmlns:p14="http://schemas.microsoft.com/office/powerpoint/2010/main" val="20692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rPr>
              <a:t>PROYECCIÓN- OFERTA </a:t>
            </a:r>
            <a:r>
              <a:rPr lang="es-EC" b="1" dirty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rPr>
              <a:t>DEL ECUADOR </a:t>
            </a:r>
            <a:endParaRPr lang="es-EC" dirty="0"/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5755201"/>
              </p:ext>
            </p:extLst>
          </p:nvPr>
        </p:nvGraphicFramePr>
        <p:xfrm>
          <a:off x="3584599" y="1707447"/>
          <a:ext cx="5791297" cy="4023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Marcador de contenido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2" r="27128"/>
          <a:stretch/>
        </p:blipFill>
        <p:spPr>
          <a:xfrm>
            <a:off x="10927759" y="-153209"/>
            <a:ext cx="1341536" cy="7054948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13314" name="Picture 2" descr="http://marvinlorkov.narod.ru/olderfiles/1/9r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895" y="2522220"/>
            <a:ext cx="9525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83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8525" y="559715"/>
            <a:ext cx="5276067" cy="1280890"/>
          </a:xfrm>
        </p:spPr>
        <p:txBody>
          <a:bodyPr/>
          <a:lstStyle/>
          <a:p>
            <a:r>
              <a:rPr lang="es-EC" b="1" dirty="0" smtClean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rPr>
              <a:t>DEMANDA </a:t>
            </a:r>
            <a:r>
              <a:rPr lang="es-EC" b="1" dirty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rPr>
              <a:t>DEL ECUADOR </a:t>
            </a:r>
            <a:endParaRPr lang="es-EC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469096736"/>
              </p:ext>
            </p:extLst>
          </p:nvPr>
        </p:nvGraphicFramePr>
        <p:xfrm>
          <a:off x="0" y="1337852"/>
          <a:ext cx="7730186" cy="5165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ítulo 1"/>
          <p:cNvSpPr txBox="1">
            <a:spLocks/>
          </p:cNvSpPr>
          <p:nvPr/>
        </p:nvSpPr>
        <p:spPr>
          <a:xfrm>
            <a:off x="7871117" y="565638"/>
            <a:ext cx="3140321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b="1" dirty="0" smtClean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rPr>
              <a:t>PROYECCIÓN </a:t>
            </a:r>
            <a:endParaRPr lang="es-EC" dirty="0"/>
          </a:p>
        </p:txBody>
      </p:sp>
      <p:cxnSp>
        <p:nvCxnSpPr>
          <p:cNvPr id="9" name="Conector recto de flecha 8"/>
          <p:cNvCxnSpPr/>
          <p:nvPr/>
        </p:nvCxnSpPr>
        <p:spPr>
          <a:xfrm flipH="1">
            <a:off x="9118242" y="1200160"/>
            <a:ext cx="12879" cy="6404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" y="1468866"/>
            <a:ext cx="1900216" cy="1304207"/>
          </a:xfrm>
          <a:prstGeom prst="rect">
            <a:avLst/>
          </a:prstGeom>
        </p:spPr>
      </p:pic>
      <p:pic>
        <p:nvPicPr>
          <p:cNvPr id="12" name="Marcador de contenido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2" r="27128"/>
          <a:stretch/>
        </p:blipFill>
        <p:spPr>
          <a:xfrm>
            <a:off x="10927759" y="-153209"/>
            <a:ext cx="1341536" cy="7054948"/>
          </a:xfrm>
          <a:prstGeom prst="rect">
            <a:avLst/>
          </a:prstGeom>
          <a:effectLst>
            <a:softEdge rad="228600"/>
          </a:effectLst>
        </p:spPr>
      </p:pic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9054842"/>
              </p:ext>
            </p:extLst>
          </p:nvPr>
        </p:nvGraphicFramePr>
        <p:xfrm>
          <a:off x="6722772" y="2046667"/>
          <a:ext cx="4578350" cy="2749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16852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64137" y="586150"/>
            <a:ext cx="8911687" cy="1280890"/>
          </a:xfrm>
        </p:spPr>
        <p:txBody>
          <a:bodyPr>
            <a:normAutofit/>
          </a:bodyPr>
          <a:lstStyle/>
          <a:p>
            <a:r>
              <a:rPr lang="es-EC" sz="4800" dirty="0" smtClean="0">
                <a:solidFill>
                  <a:srgbClr val="002060"/>
                </a:solidFill>
                <a:latin typeface="Impact" panose="020B0806030902050204" pitchFamily="34" charset="0"/>
              </a:rPr>
              <a:t>PRE ASOCIACIÓN GRANOS ANDINOS </a:t>
            </a:r>
            <a:endParaRPr lang="es-EC" sz="48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39177" t="41505" r="11132" b="20642"/>
          <a:stretch/>
        </p:blipFill>
        <p:spPr>
          <a:xfrm>
            <a:off x="3457937" y="2485623"/>
            <a:ext cx="5944428" cy="2768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0" name="Picture 2" descr="Resultado de imagen para TISALE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48" y="1805323"/>
            <a:ext cx="2145587" cy="13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CANTON CEVALL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1" name="Marcador de contenido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2" r="27128"/>
          <a:stretch/>
        </p:blipFill>
        <p:spPr>
          <a:xfrm>
            <a:off x="10927759" y="-153209"/>
            <a:ext cx="1341536" cy="7054948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5905" y="1791522"/>
            <a:ext cx="1480936" cy="113728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767" y="3952608"/>
            <a:ext cx="2533650" cy="180022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5946" y="4005934"/>
            <a:ext cx="2340853" cy="1693572"/>
          </a:xfrm>
          <a:prstGeom prst="rect">
            <a:avLst/>
          </a:prstGeom>
        </p:spPr>
      </p:pic>
      <p:cxnSp>
        <p:nvCxnSpPr>
          <p:cNvPr id="14" name="Conector recto de flecha 13"/>
          <p:cNvCxnSpPr/>
          <p:nvPr/>
        </p:nvCxnSpPr>
        <p:spPr>
          <a:xfrm>
            <a:off x="1846584" y="3271234"/>
            <a:ext cx="0" cy="5784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>
            <a:off x="10679345" y="3165923"/>
            <a:ext cx="0" cy="5784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49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034771501"/>
              </p:ext>
            </p:extLst>
          </p:nvPr>
        </p:nvGraphicFramePr>
        <p:xfrm>
          <a:off x="2395471" y="193185"/>
          <a:ext cx="7803166" cy="4855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Marcador de contenido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2" r="27128"/>
          <a:stretch/>
        </p:blipFill>
        <p:spPr>
          <a:xfrm>
            <a:off x="10927759" y="-153209"/>
            <a:ext cx="1341536" cy="705494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6" name="Nube 5"/>
          <p:cNvSpPr/>
          <p:nvPr/>
        </p:nvSpPr>
        <p:spPr>
          <a:xfrm>
            <a:off x="3024388" y="5267455"/>
            <a:ext cx="2794716" cy="901521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$ </a:t>
            </a:r>
            <a:r>
              <a:rPr lang="es-EC" b="1" dirty="0" smtClean="0"/>
              <a:t>1106 x cada hectárea </a:t>
            </a:r>
            <a:endParaRPr lang="es-EC" b="1" dirty="0"/>
          </a:p>
        </p:txBody>
      </p:sp>
      <p:sp>
        <p:nvSpPr>
          <p:cNvPr id="7" name="Nube 6"/>
          <p:cNvSpPr/>
          <p:nvPr/>
        </p:nvSpPr>
        <p:spPr>
          <a:xfrm>
            <a:off x="6746382" y="5215942"/>
            <a:ext cx="2794716" cy="901521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30-35 quintales </a:t>
            </a:r>
            <a:endParaRPr lang="es-EC" b="1" dirty="0"/>
          </a:p>
        </p:txBody>
      </p:sp>
      <p:cxnSp>
        <p:nvCxnSpPr>
          <p:cNvPr id="9" name="Conector recto de flecha 8"/>
          <p:cNvCxnSpPr/>
          <p:nvPr/>
        </p:nvCxnSpPr>
        <p:spPr>
          <a:xfrm>
            <a:off x="5975797" y="5666702"/>
            <a:ext cx="77058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graphicEl>
                                              <a:dgm id="{6EF38835-BC14-4264-A591-7F47EE6E3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6EF38835-BC14-4264-A591-7F47EE6E3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6EF38835-BC14-4264-A591-7F47EE6E3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graphicEl>
                                              <a:dgm id="{6EF38835-BC14-4264-A591-7F47EE6E3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4">
                                            <p:graphicEl>
                                              <a:dgm id="{AF4C24E9-25DD-4163-9D6A-1B7E52ED41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AF4C24E9-25DD-4163-9D6A-1B7E52ED41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AF4C24E9-25DD-4163-9D6A-1B7E52ED41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AF4C24E9-25DD-4163-9D6A-1B7E52ED41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">
                                            <p:graphicEl>
                                              <a:dgm id="{59AB21E5-6E5E-4540-A023-3B236B6D60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59AB21E5-6E5E-4540-A023-3B236B6D60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59AB21E5-6E5E-4540-A023-3B236B6D60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59AB21E5-6E5E-4540-A023-3B236B6D60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4">
                                            <p:graphicEl>
                                              <a:dgm id="{A74D3BA0-FAF8-49CF-AB1B-78FC4C64B8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graphicEl>
                                              <a:dgm id="{A74D3BA0-FAF8-49CF-AB1B-78FC4C64B8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A74D3BA0-FAF8-49CF-AB1B-78FC4C64B8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A74D3BA0-FAF8-49CF-AB1B-78FC4C64B8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C35DDD85-84EF-4AB1-892A-FD7370976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C35DDD85-84EF-4AB1-892A-FD7370976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C35DDD85-84EF-4AB1-892A-FD7370976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graphicEl>
                                              <a:dgm id="{C35DDD85-84EF-4AB1-892A-FD7370976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/>
        </p:bldSub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42584" y="1441487"/>
            <a:ext cx="8911687" cy="4392643"/>
          </a:xfrm>
        </p:spPr>
        <p:txBody>
          <a:bodyPr>
            <a:normAutofit/>
          </a:bodyPr>
          <a:lstStyle/>
          <a:p>
            <a:pPr algn="ctr"/>
            <a:r>
              <a:rPr lang="es-EC" sz="4800" b="1" i="1" u="sng" dirty="0" smtClean="0">
                <a:solidFill>
                  <a:schemeClr val="accent1"/>
                </a:solidFill>
                <a:latin typeface="Berlin Sans FB Demi" panose="020E0802020502020306" pitchFamily="34" charset="0"/>
              </a:rPr>
              <a:t>CONCLUSIONES </a:t>
            </a:r>
            <a:br>
              <a:rPr lang="es-EC" sz="4800" b="1" i="1" u="sng" dirty="0" smtClean="0">
                <a:solidFill>
                  <a:schemeClr val="accent1"/>
                </a:solidFill>
                <a:latin typeface="Berlin Sans FB Demi" panose="020E0802020502020306" pitchFamily="34" charset="0"/>
              </a:rPr>
            </a:br>
            <a:r>
              <a:rPr lang="es-EC" sz="4800" b="1" i="1" u="sng" dirty="0" smtClean="0">
                <a:solidFill>
                  <a:schemeClr val="accent1"/>
                </a:solidFill>
                <a:latin typeface="Berlin Sans FB Demi" panose="020E0802020502020306" pitchFamily="34" charset="0"/>
              </a:rPr>
              <a:t>Y </a:t>
            </a:r>
            <a:br>
              <a:rPr lang="es-EC" sz="4800" b="1" i="1" u="sng" dirty="0" smtClean="0">
                <a:solidFill>
                  <a:schemeClr val="accent1"/>
                </a:solidFill>
                <a:latin typeface="Berlin Sans FB Demi" panose="020E0802020502020306" pitchFamily="34" charset="0"/>
              </a:rPr>
            </a:br>
            <a:r>
              <a:rPr lang="es-EC" sz="4800" b="1" i="1" u="sng" dirty="0" smtClean="0">
                <a:solidFill>
                  <a:schemeClr val="accent1"/>
                </a:solidFill>
                <a:latin typeface="Berlin Sans FB Demi" panose="020E0802020502020306" pitchFamily="34" charset="0"/>
              </a:rPr>
              <a:t>RECOMENDACIONES </a:t>
            </a:r>
            <a:endParaRPr lang="es-EC" sz="4800" dirty="0"/>
          </a:p>
        </p:txBody>
      </p:sp>
      <p:pic>
        <p:nvPicPr>
          <p:cNvPr id="4" name="Marcador de contenido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2" r="27128"/>
          <a:stretch/>
        </p:blipFill>
        <p:spPr>
          <a:xfrm>
            <a:off x="10927759" y="-153209"/>
            <a:ext cx="1341536" cy="7054948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14340" name="Picture 4" descr="http://cdn.ecoportal.net/var/ecoportal_net/storage/images/objetos_relacionados/imagenes/articulos/2106/2006160-1-esl-ES/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855" y="4129245"/>
            <a:ext cx="2846705" cy="20893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www.diariodeciencias.com.ar/wp-content/uploads/2014/04/quinoa-rea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3"/>
          <a:stretch/>
        </p:blipFill>
        <p:spPr bwMode="auto">
          <a:xfrm>
            <a:off x="5846119" y="4129246"/>
            <a:ext cx="3038802" cy="20893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58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Conclusiones</a:t>
            </a:r>
            <a:endParaRPr lang="es-EC" dirty="0"/>
          </a:p>
        </p:txBody>
      </p:sp>
      <p:graphicFrame>
        <p:nvGraphicFramePr>
          <p:cNvPr id="4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1466604"/>
              </p:ext>
            </p:extLst>
          </p:nvPr>
        </p:nvGraphicFramePr>
        <p:xfrm>
          <a:off x="1880875" y="1455312"/>
          <a:ext cx="8915400" cy="4739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Marcador de contenido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2" r="27128"/>
          <a:stretch/>
        </p:blipFill>
        <p:spPr>
          <a:xfrm>
            <a:off x="10971258" y="-85948"/>
            <a:ext cx="1341536" cy="7054948"/>
          </a:xfrm>
          <a:prstGeom prst="rect">
            <a:avLst/>
          </a:prstGeom>
          <a:effectLst>
            <a:softEdge rad="228600"/>
          </a:effectLst>
        </p:spPr>
      </p:pic>
    </p:spTree>
    <p:extLst>
      <p:ext uri="{BB962C8B-B14F-4D97-AF65-F5344CB8AC3E}">
        <p14:creationId xmlns:p14="http://schemas.microsoft.com/office/powerpoint/2010/main" val="341287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011034" y="564733"/>
            <a:ext cx="8911687" cy="1280890"/>
          </a:xfrm>
        </p:spPr>
        <p:txBody>
          <a:bodyPr/>
          <a:lstStyle/>
          <a:p>
            <a:r>
              <a:rPr lang="es-EC" dirty="0" smtClean="0"/>
              <a:t>Conclusiones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211534179"/>
              </p:ext>
            </p:extLst>
          </p:nvPr>
        </p:nvGraphicFramePr>
        <p:xfrm>
          <a:off x="1839685" y="1326525"/>
          <a:ext cx="9377813" cy="495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Marcador de contenido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2" r="27128"/>
          <a:stretch/>
        </p:blipFill>
        <p:spPr>
          <a:xfrm>
            <a:off x="10958732" y="-98474"/>
            <a:ext cx="1341536" cy="7054948"/>
          </a:xfrm>
          <a:prstGeom prst="rect">
            <a:avLst/>
          </a:prstGeom>
          <a:effectLst>
            <a:softEdge rad="228600"/>
          </a:effectLst>
        </p:spPr>
      </p:pic>
    </p:spTree>
    <p:extLst>
      <p:ext uri="{BB962C8B-B14F-4D97-AF65-F5344CB8AC3E}">
        <p14:creationId xmlns:p14="http://schemas.microsoft.com/office/powerpoint/2010/main" val="260141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5" y="586532"/>
            <a:ext cx="8911687" cy="1280890"/>
          </a:xfrm>
        </p:spPr>
        <p:txBody>
          <a:bodyPr/>
          <a:lstStyle/>
          <a:p>
            <a:r>
              <a:rPr lang="es-EC" dirty="0" smtClean="0"/>
              <a:t>Objetivos de la Investigación </a:t>
            </a:r>
            <a:endParaRPr lang="es-EC" dirty="0"/>
          </a:p>
        </p:txBody>
      </p:sp>
      <p:pic>
        <p:nvPicPr>
          <p:cNvPr id="6" name="Marcador de contenido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2" r="27128"/>
          <a:stretch/>
        </p:blipFill>
        <p:spPr>
          <a:xfrm>
            <a:off x="10958732" y="-98474"/>
            <a:ext cx="1341536" cy="7054948"/>
          </a:xfrm>
          <a:prstGeom prst="rect">
            <a:avLst/>
          </a:prstGeom>
          <a:effectLst>
            <a:softEdge rad="228600"/>
          </a:effectLst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734260015"/>
              </p:ext>
            </p:extLst>
          </p:nvPr>
        </p:nvGraphicFramePr>
        <p:xfrm>
          <a:off x="5537200" y="2042160"/>
          <a:ext cx="7112000" cy="3776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32763988"/>
              </p:ext>
            </p:extLst>
          </p:nvPr>
        </p:nvGraphicFramePr>
        <p:xfrm>
          <a:off x="-1168400" y="1584960"/>
          <a:ext cx="7950200" cy="4949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026" name="Picture 2" descr="http://ftl-al.org/wp-content/uploads/2014/09/Como-conseguir-tus-objetivos-660x495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3063074"/>
            <a:ext cx="2437350" cy="18280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09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5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3538" y="626471"/>
            <a:ext cx="8911687" cy="1280890"/>
          </a:xfrm>
        </p:spPr>
        <p:txBody>
          <a:bodyPr/>
          <a:lstStyle/>
          <a:p>
            <a:r>
              <a:rPr lang="es-EC" dirty="0"/>
              <a:t>Conclusiones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9203164"/>
              </p:ext>
            </p:extLst>
          </p:nvPr>
        </p:nvGraphicFramePr>
        <p:xfrm>
          <a:off x="1816480" y="1571223"/>
          <a:ext cx="8915400" cy="4482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Marcador de contenido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2" r="27128"/>
          <a:stretch/>
        </p:blipFill>
        <p:spPr>
          <a:xfrm>
            <a:off x="10958732" y="-98474"/>
            <a:ext cx="1341536" cy="7054948"/>
          </a:xfrm>
          <a:prstGeom prst="rect">
            <a:avLst/>
          </a:prstGeom>
          <a:effectLst>
            <a:softEdge rad="228600"/>
          </a:effectLst>
        </p:spPr>
      </p:pic>
    </p:spTree>
    <p:extLst>
      <p:ext uri="{BB962C8B-B14F-4D97-AF65-F5344CB8AC3E}">
        <p14:creationId xmlns:p14="http://schemas.microsoft.com/office/powerpoint/2010/main" val="120458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Conclusiones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1652498"/>
              </p:ext>
            </p:extLst>
          </p:nvPr>
        </p:nvGraphicFramePr>
        <p:xfrm>
          <a:off x="2043332" y="1493949"/>
          <a:ext cx="8915400" cy="4443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Marcador de contenido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2" r="27128"/>
          <a:stretch/>
        </p:blipFill>
        <p:spPr>
          <a:xfrm>
            <a:off x="10958732" y="-73422"/>
            <a:ext cx="1341536" cy="7054948"/>
          </a:xfrm>
          <a:prstGeom prst="rect">
            <a:avLst/>
          </a:prstGeom>
          <a:effectLst>
            <a:softEdge rad="228600"/>
          </a:effectLst>
        </p:spPr>
      </p:pic>
    </p:spTree>
    <p:extLst>
      <p:ext uri="{BB962C8B-B14F-4D97-AF65-F5344CB8AC3E}">
        <p14:creationId xmlns:p14="http://schemas.microsoft.com/office/powerpoint/2010/main" val="142852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5485611"/>
              </p:ext>
            </p:extLst>
          </p:nvPr>
        </p:nvGraphicFramePr>
        <p:xfrm>
          <a:off x="1564619" y="709919"/>
          <a:ext cx="8402339" cy="5767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Marcador de contenido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2" r="27128"/>
          <a:stretch/>
        </p:blipFill>
        <p:spPr>
          <a:xfrm>
            <a:off x="10958732" y="-98474"/>
            <a:ext cx="1341536" cy="7054948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8" name="Picture 2" descr="http://youthpractices.ucol.mx/imagenes/recomendaciones/Recomendaciones_es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284" y="401588"/>
            <a:ext cx="1343025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www.marketingypublicidadweb.com/images/fidelizacion-de-clientes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55" y="1425526"/>
            <a:ext cx="2729976" cy="191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mancilha.files.wordpress.com/2008/08/planeta_terra_girando_41.gif?w=468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796" y="4868837"/>
            <a:ext cx="1093804" cy="97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://quinua.pe/wp-content/uploads/2013/07/plato-con-quinu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913" y="5182236"/>
            <a:ext cx="1963980" cy="1286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798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81965"/>
              </p:ext>
            </p:extLst>
          </p:nvPr>
        </p:nvGraphicFramePr>
        <p:xfrm>
          <a:off x="340687" y="1213454"/>
          <a:ext cx="11636453" cy="4671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Marcador de contenido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2" r="27128"/>
          <a:stretch/>
        </p:blipFill>
        <p:spPr>
          <a:xfrm>
            <a:off x="10958732" y="-98474"/>
            <a:ext cx="1341536" cy="7054948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7" name="Picture 2" descr="http://youthpractices.ucol.mx/imagenes/recomendaciones/Recomendaciones_es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259" y="285678"/>
            <a:ext cx="1343025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www.conectapyme.com/documentacion/GIF-PRL/guia/contenido/U5-A3_archivos/image0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217" y="5096951"/>
            <a:ext cx="1177279" cy="1177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static.laopinion.com.co/sites/default/files/styles/640x370/public/2015/10/24/imagen/25-salud-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36" y="4840979"/>
            <a:ext cx="2479137" cy="14332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http://www.canalgif.net/Gifs-animados/Dinero/Simbolos-del-dolar/Imagen-animada-Simbolo-del-dolar-15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173" y="779090"/>
            <a:ext cx="1061051" cy="1061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26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3891810"/>
              </p:ext>
            </p:extLst>
          </p:nvPr>
        </p:nvGraphicFramePr>
        <p:xfrm>
          <a:off x="1077522" y="761635"/>
          <a:ext cx="9602787" cy="51666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Marcador de contenido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2" r="27128"/>
          <a:stretch/>
        </p:blipFill>
        <p:spPr>
          <a:xfrm>
            <a:off x="10958732" y="-85948"/>
            <a:ext cx="1341536" cy="7054948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7" name="Picture 2" descr="http://youthpractices.ucol.mx/imagenes/recomendaciones/Recomendaciones_es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168" y="247042"/>
            <a:ext cx="1343025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ttp://talleresgotu.es/wp-content/uploads/2014/10/flecha11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70" y="2926516"/>
            <a:ext cx="2114550" cy="146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www.radiooasis.es/wp-content/uploads/2012/01/rastrill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533" y="5532895"/>
            <a:ext cx="2017881" cy="1134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2494890" y="646597"/>
            <a:ext cx="1132230" cy="1248765"/>
          </a:xfrm>
          <a:prstGeom prst="rect">
            <a:avLst/>
          </a:prstGeom>
          <a:blipFill rotWithShape="1">
            <a:blip r:embed="rId11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92823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9761463"/>
              </p:ext>
            </p:extLst>
          </p:nvPr>
        </p:nvGraphicFramePr>
        <p:xfrm>
          <a:off x="1507388" y="401588"/>
          <a:ext cx="8915400" cy="5741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Marcador de contenido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2" r="27128"/>
          <a:stretch/>
        </p:blipFill>
        <p:spPr>
          <a:xfrm>
            <a:off x="10958732" y="-98474"/>
            <a:ext cx="1341536" cy="7054948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6" name="Picture 2" descr="http://youthpractices.ucol.mx/imagenes/recomendaciones/Recomendaciones_es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284" y="401588"/>
            <a:ext cx="1343025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://fonecol.com/images/Controlintern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35" y="3668664"/>
            <a:ext cx="1444625" cy="144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www.marketingguerrilla.es/wp-content/uploads/2014/10/contrat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5390516"/>
            <a:ext cx="2295117" cy="14674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s://t2.ftcdn.net/jpg/00/60/72/19/240_F_60721931_93sla95VS2pxmqZDLjib1YiHefLOHyRH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749" y="703811"/>
            <a:ext cx="1924572" cy="14434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47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ttp://2.bp.blogspot.com/-0BNVKtzcVu0/VdDdjEvbgTI/AAAAAAAAMuU/Ja3V3C6IL1M/s320/gracias-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360" y="0"/>
            <a:ext cx="7330440" cy="368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35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32"/>
            <a:ext cx="12185904" cy="686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18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016" y="767628"/>
            <a:ext cx="9625584" cy="5419811"/>
          </a:xfrm>
          <a:prstGeom prst="rect">
            <a:avLst/>
          </a:prstGeom>
        </p:spPr>
      </p:pic>
      <p:sp>
        <p:nvSpPr>
          <p:cNvPr id="6" name="Flecha derecha 5"/>
          <p:cNvSpPr/>
          <p:nvPr/>
        </p:nvSpPr>
        <p:spPr>
          <a:xfrm>
            <a:off x="2033016" y="518160"/>
            <a:ext cx="2606040" cy="80772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Terrenos sembrados</a:t>
            </a:r>
            <a:endParaRPr lang="es-EC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90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/>
          <a:stretch/>
        </p:blipFill>
        <p:spPr>
          <a:xfrm>
            <a:off x="1432560" y="472440"/>
            <a:ext cx="6523330" cy="40386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/>
          <a:stretch/>
        </p:blipFill>
        <p:spPr>
          <a:xfrm>
            <a:off x="5760720" y="2998812"/>
            <a:ext cx="6217920" cy="370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5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6255" y="467006"/>
            <a:ext cx="8911687" cy="1280890"/>
          </a:xfrm>
        </p:spPr>
        <p:txBody>
          <a:bodyPr>
            <a:normAutofit/>
          </a:bodyPr>
          <a:lstStyle/>
          <a:p>
            <a:r>
              <a:rPr lang="es-EC" sz="4800" b="1" i="1" u="sng" dirty="0" smtClean="0">
                <a:solidFill>
                  <a:schemeClr val="accent1"/>
                </a:solidFill>
                <a:latin typeface="Berlin Sans FB Demi" panose="020E0802020502020306" pitchFamily="34" charset="0"/>
              </a:rPr>
              <a:t>FUNDAMENTACIÓN TEÓRICA</a:t>
            </a:r>
            <a:endParaRPr lang="es-EC" sz="4800" b="1" i="1" u="sng" dirty="0">
              <a:solidFill>
                <a:schemeClr val="accent1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277" y="1659697"/>
            <a:ext cx="1569482" cy="1298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ángulo 5"/>
          <p:cNvSpPr/>
          <p:nvPr/>
        </p:nvSpPr>
        <p:spPr>
          <a:xfrm>
            <a:off x="2293034" y="5068082"/>
            <a:ext cx="1730326" cy="65107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Inflación</a:t>
            </a:r>
          </a:p>
          <a:p>
            <a:pPr algn="ctr"/>
            <a:r>
              <a:rPr lang="es-EC" b="1" dirty="0" smtClean="0"/>
              <a:t>DG=C-I-G-E</a:t>
            </a:r>
            <a:endParaRPr lang="es-EC" b="1" dirty="0"/>
          </a:p>
        </p:txBody>
      </p:sp>
      <p:cxnSp>
        <p:nvCxnSpPr>
          <p:cNvPr id="9" name="Conector recto de flecha 8"/>
          <p:cNvCxnSpPr/>
          <p:nvPr/>
        </p:nvCxnSpPr>
        <p:spPr>
          <a:xfrm>
            <a:off x="2082017" y="3207434"/>
            <a:ext cx="0" cy="47302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 flipH="1">
            <a:off x="1188608" y="4260505"/>
            <a:ext cx="893409" cy="80757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>
            <a:stCxn id="5" idx="2"/>
          </p:cNvCxnSpPr>
          <p:nvPr/>
        </p:nvCxnSpPr>
        <p:spPr>
          <a:xfrm>
            <a:off x="2082019" y="4260505"/>
            <a:ext cx="1005840" cy="80757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874" y="3829195"/>
            <a:ext cx="1146517" cy="1108566"/>
          </a:xfrm>
          <a:prstGeom prst="rect">
            <a:avLst/>
          </a:prstGeom>
        </p:spPr>
      </p:pic>
      <p:pic>
        <p:nvPicPr>
          <p:cNvPr id="1026" name="Picture 2" descr="Resultado de imagen para TEORIA DEPENDENC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563" y="1575000"/>
            <a:ext cx="2609654" cy="16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/>
          <p:cNvSpPr/>
          <p:nvPr/>
        </p:nvSpPr>
        <p:spPr>
          <a:xfrm>
            <a:off x="5677594" y="3813809"/>
            <a:ext cx="1814734" cy="722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Pobreza Sur (proveedores</a:t>
            </a:r>
            <a:r>
              <a:rPr lang="es-EC" dirty="0" smtClean="0"/>
              <a:t>)</a:t>
            </a:r>
            <a:endParaRPr lang="es-EC" dirty="0"/>
          </a:p>
        </p:txBody>
      </p:sp>
      <p:sp>
        <p:nvSpPr>
          <p:cNvPr id="17" name="Rectángulo 16"/>
          <p:cNvSpPr/>
          <p:nvPr/>
        </p:nvSpPr>
        <p:spPr>
          <a:xfrm>
            <a:off x="5332934" y="5203207"/>
            <a:ext cx="2454910" cy="9169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Favorece países desarrollados  (norte)</a:t>
            </a:r>
            <a:endParaRPr lang="es-EC" b="1" dirty="0"/>
          </a:p>
        </p:txBody>
      </p:sp>
      <p:cxnSp>
        <p:nvCxnSpPr>
          <p:cNvPr id="18" name="Conector recto de flecha 17"/>
          <p:cNvCxnSpPr/>
          <p:nvPr/>
        </p:nvCxnSpPr>
        <p:spPr>
          <a:xfrm>
            <a:off x="6560390" y="3207434"/>
            <a:ext cx="0" cy="62176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/>
          <p:nvPr/>
        </p:nvCxnSpPr>
        <p:spPr>
          <a:xfrm>
            <a:off x="6560390" y="4581447"/>
            <a:ext cx="0" cy="62176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>
            <a:off x="10328343" y="2431441"/>
            <a:ext cx="0" cy="62176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Marcador de contenido 9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2" r="27128"/>
          <a:stretch/>
        </p:blipFill>
        <p:spPr>
          <a:xfrm>
            <a:off x="10942000" y="-83527"/>
            <a:ext cx="1341536" cy="7054948"/>
          </a:xfrm>
          <a:effectLst>
            <a:softEdge rad="228600"/>
          </a:effectLst>
        </p:spPr>
      </p:pic>
      <p:sp>
        <p:nvSpPr>
          <p:cNvPr id="5" name="Rectángulo 4"/>
          <p:cNvSpPr/>
          <p:nvPr/>
        </p:nvSpPr>
        <p:spPr>
          <a:xfrm>
            <a:off x="1076178" y="3680461"/>
            <a:ext cx="2011681" cy="58004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DG= </a:t>
            </a:r>
            <a:r>
              <a:rPr lang="es-EC" b="1" dirty="0" err="1" smtClean="0"/>
              <a:t>C+I+G+E</a:t>
            </a:r>
            <a:endParaRPr lang="es-EC" b="1" dirty="0"/>
          </a:p>
        </p:txBody>
      </p:sp>
      <p:sp>
        <p:nvSpPr>
          <p:cNvPr id="7" name="Rectángulo 6"/>
          <p:cNvSpPr/>
          <p:nvPr/>
        </p:nvSpPr>
        <p:spPr>
          <a:xfrm>
            <a:off x="243620" y="5068082"/>
            <a:ext cx="1838399" cy="65107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Desempleo</a:t>
            </a:r>
          </a:p>
          <a:p>
            <a:pPr algn="ctr"/>
            <a:r>
              <a:rPr lang="es-EC" b="1" dirty="0" smtClean="0"/>
              <a:t>DG= </a:t>
            </a:r>
            <a:r>
              <a:rPr lang="es-EC" b="1" dirty="0" err="1" smtClean="0"/>
              <a:t>C^I^G^E</a:t>
            </a:r>
            <a:endParaRPr lang="es-EC" b="1" dirty="0"/>
          </a:p>
        </p:txBody>
      </p:sp>
      <p:sp>
        <p:nvSpPr>
          <p:cNvPr id="21" name="Rectángulo 20"/>
          <p:cNvSpPr/>
          <p:nvPr/>
        </p:nvSpPr>
        <p:spPr>
          <a:xfrm>
            <a:off x="9195894" y="1591963"/>
            <a:ext cx="2264899" cy="6774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DEMANDA </a:t>
            </a:r>
            <a:endParaRPr lang="es-EC" b="1" dirty="0"/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7420" y="3077020"/>
            <a:ext cx="2363373" cy="2430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8168120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" y="505968"/>
            <a:ext cx="10165080" cy="6099048"/>
          </a:xfrm>
          <a:prstGeom prst="rect">
            <a:avLst/>
          </a:prstGeom>
        </p:spPr>
      </p:pic>
      <p:sp>
        <p:nvSpPr>
          <p:cNvPr id="5" name="Flecha derecha 4"/>
          <p:cNvSpPr/>
          <p:nvPr/>
        </p:nvSpPr>
        <p:spPr>
          <a:xfrm>
            <a:off x="2033016" y="518160"/>
            <a:ext cx="2606040" cy="80772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Quinua trillada</a:t>
            </a:r>
            <a:endParaRPr lang="es-EC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02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81" y="769873"/>
            <a:ext cx="9281160" cy="5568697"/>
          </a:xfrm>
        </p:spPr>
      </p:pic>
      <p:sp>
        <p:nvSpPr>
          <p:cNvPr id="5" name="Flecha derecha 4"/>
          <p:cNvSpPr/>
          <p:nvPr/>
        </p:nvSpPr>
        <p:spPr>
          <a:xfrm>
            <a:off x="2033016" y="518160"/>
            <a:ext cx="2606040" cy="80772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Quinua cosechada</a:t>
            </a:r>
            <a:endParaRPr lang="es-EC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98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105" y="1015364"/>
            <a:ext cx="9872135" cy="5553076"/>
          </a:xfrm>
          <a:prstGeom prst="rect">
            <a:avLst/>
          </a:prstGeom>
        </p:spPr>
      </p:pic>
      <p:sp>
        <p:nvSpPr>
          <p:cNvPr id="3" name="Flecha derecha 2"/>
          <p:cNvSpPr/>
          <p:nvPr/>
        </p:nvSpPr>
        <p:spPr>
          <a:xfrm>
            <a:off x="2033016" y="518160"/>
            <a:ext cx="2980944" cy="91440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Entrevista Presidente Asociación</a:t>
            </a:r>
            <a:endParaRPr lang="es-EC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69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575" y="816712"/>
            <a:ext cx="9565479" cy="5385968"/>
          </a:xfrm>
          <a:prstGeom prst="rect">
            <a:avLst/>
          </a:prstGeom>
        </p:spPr>
      </p:pic>
      <p:sp>
        <p:nvSpPr>
          <p:cNvPr id="3" name="Flecha derecha 2"/>
          <p:cNvSpPr/>
          <p:nvPr/>
        </p:nvSpPr>
        <p:spPr>
          <a:xfrm>
            <a:off x="2033016" y="518160"/>
            <a:ext cx="2737104" cy="89916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Entrevista Técnico Cevallos</a:t>
            </a:r>
            <a:endParaRPr lang="es-EC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89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4" name="Marcador de contenido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2" r="27128"/>
          <a:stretch/>
        </p:blipFill>
        <p:spPr>
          <a:xfrm>
            <a:off x="10942000" y="-83527"/>
            <a:ext cx="1341536" cy="7054948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3074" name="Picture 2" descr="http://www.conagua.gob.mx/CONAGUA07/Contenido/Imagenes/Mex_globe_CI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390" y="2031986"/>
            <a:ext cx="2277069" cy="204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echa derecha 4"/>
          <p:cNvSpPr/>
          <p:nvPr/>
        </p:nvSpPr>
        <p:spPr>
          <a:xfrm>
            <a:off x="4150922" y="2665011"/>
            <a:ext cx="501041" cy="3883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082" name="Picture 10" descr="http://eltoboganazul.files.wordpress.com/2013/09/ecuador_flag_map.png?w=85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132" y="1832212"/>
            <a:ext cx="1968200" cy="216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lecha derecha 10"/>
          <p:cNvSpPr/>
          <p:nvPr/>
        </p:nvSpPr>
        <p:spPr>
          <a:xfrm>
            <a:off x="7459136" y="2665011"/>
            <a:ext cx="501041" cy="3883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086" name="Picture 14" descr="http://www.cevallos.gob.ec/images/pagina/mapa%20poltico%20cevallo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650" y="1905000"/>
            <a:ext cx="2437350" cy="185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5213705" y="4865463"/>
            <a:ext cx="36701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Período:</a:t>
            </a:r>
          </a:p>
          <a:p>
            <a:endParaRPr lang="es-EC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2012-2014</a:t>
            </a:r>
          </a:p>
          <a:p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2015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1199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36384" y="35464"/>
            <a:ext cx="4407157" cy="1036099"/>
          </a:xfrm>
        </p:spPr>
        <p:txBody>
          <a:bodyPr>
            <a:noAutofit/>
          </a:bodyPr>
          <a:lstStyle/>
          <a:p>
            <a:r>
              <a:rPr lang="es-EC" sz="4800" b="1" i="1" u="sng" dirty="0" smtClean="0">
                <a:solidFill>
                  <a:schemeClr val="accent1"/>
                </a:solidFill>
                <a:latin typeface="Berlin Sans FB Demi" panose="020E0802020502020306" pitchFamily="34" charset="0"/>
              </a:rPr>
              <a:t>RESULTADOS</a:t>
            </a:r>
            <a:r>
              <a:rPr lang="es-EC" sz="4800" i="1" u="sng" dirty="0" smtClean="0">
                <a:solidFill>
                  <a:schemeClr val="accent1"/>
                </a:solidFill>
                <a:latin typeface="Berlin Sans FB Demi" panose="020E0802020502020306" pitchFamily="34" charset="0"/>
              </a:rPr>
              <a:t> </a:t>
            </a:r>
            <a:endParaRPr lang="es-EC" sz="4800" i="1" u="sng" dirty="0">
              <a:solidFill>
                <a:schemeClr val="accent1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5" name="Marcador de contenido 9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2" r="27128"/>
          <a:stretch/>
        </p:blipFill>
        <p:spPr>
          <a:xfrm>
            <a:off x="10942000" y="-83527"/>
            <a:ext cx="1341536" cy="7054948"/>
          </a:xfrm>
          <a:effectLst>
            <a:softEdge rad="228600"/>
          </a:effectLst>
        </p:spPr>
      </p:pic>
      <p:sp>
        <p:nvSpPr>
          <p:cNvPr id="7" name="AutoShape 2" descr="Resultado de imagen para buena salud"/>
          <p:cNvSpPr>
            <a:spLocks noChangeAspect="1" noChangeArrowheads="1"/>
          </p:cNvSpPr>
          <p:nvPr/>
        </p:nvSpPr>
        <p:spPr bwMode="auto">
          <a:xfrm>
            <a:off x="6387563" y="6635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024524"/>
              </p:ext>
            </p:extLst>
          </p:nvPr>
        </p:nvGraphicFramePr>
        <p:xfrm>
          <a:off x="3348843" y="1098097"/>
          <a:ext cx="5693031" cy="4948238"/>
        </p:xfrm>
        <a:graphic>
          <a:graphicData uri="http://schemas.openxmlformats.org/drawingml/2006/table">
            <a:tbl>
              <a:tblPr firstRow="1" firstCol="1" bandRow="1"/>
              <a:tblGrid>
                <a:gridCol w="2651957"/>
                <a:gridCol w="1520537"/>
                <a:gridCol w="1520537"/>
              </a:tblGrid>
              <a:tr h="210240">
                <a:tc gridSpan="3">
                  <a:txBody>
                    <a:bodyPr/>
                    <a:lstStyle/>
                    <a:p>
                      <a:pPr indent="2520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FICHA TÉCNICA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10" marR="64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20478">
                <a:tc rowSpan="5">
                  <a:txBody>
                    <a:bodyPr/>
                    <a:lstStyle/>
                    <a:p>
                      <a:pPr indent="2520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10" marR="64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Nombre Científico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10" marR="64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Chenopodium</a:t>
                      </a: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C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quinoa</a:t>
                      </a: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C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Willdenow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10" marR="64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47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Nombre comercial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10" marR="64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Quinua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10" marR="64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2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Familia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10" marR="64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Quenopodiáceas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10" marR="64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2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Origen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10" marR="64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Altiplano Andino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10" marR="64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191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Descripción general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10" marR="64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Planta anual de extensa variedad de cultivares, de hojas en forma de rombos y pequeñas flores en racimos. Las hojas tiernas y las semillas, son comestibles.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10" marR="64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80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Altitud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10" marR="64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2400 a 3400  m.s.n.m.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10" marR="64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20478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Clima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10" marR="64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Lluvia: 500 a 800 mm de precipitación</a:t>
                      </a:r>
                      <a:br>
                        <a:rPr lang="es-E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s-E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Temperatura: 7 a 17 </a:t>
                      </a:r>
                      <a:r>
                        <a:rPr lang="es-ES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C°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10" marR="64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20478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Suelo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10" marR="64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Negro andino Franco, franco arenoso, con buen drenaje; pH: 5.5 a 8.0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10" marR="64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19380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Ciclo de cultivo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10" marR="64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 150 - 170 días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10" marR="64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19380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Partida arancelaria S.A.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10" marR="64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1008.50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10" marR="64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95553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Descripción arancelaria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10" marR="64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-Quinua, </a:t>
                      </a:r>
                      <a:r>
                        <a:rPr lang="es-ES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Chenopodium</a:t>
                      </a:r>
                      <a:r>
                        <a:rPr lang="es-E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quínoa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10" marR="64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Imagen 11" descr="http://cdn5.placeralplato.com/wp-content/blogs.dir/32/files/2015/03/quinoa-planta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528" y="1334407"/>
            <a:ext cx="2582134" cy="2786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7427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http://lavillabebe.com/wp-content/uploads/2014/07/Quinua-propiedad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31" y="4039642"/>
            <a:ext cx="3667422" cy="2286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Valor nutricional y beneficios</a:t>
            </a:r>
            <a:endParaRPr lang="es-EC" dirty="0"/>
          </a:p>
        </p:txBody>
      </p:sp>
      <p:pic>
        <p:nvPicPr>
          <p:cNvPr id="5122" name="Picture 2" descr="http://www.fao.org/fileadmin/user_upload/aiq2013/img/spanish/Nutrient-table-e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077" y="1438275"/>
            <a:ext cx="60960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fao.org/fileadmin/user_upload/aiq2013/img/spanish/Table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980" y="4221603"/>
            <a:ext cx="6096000" cy="21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arcador de contenido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2" r="27128"/>
          <a:stretch/>
        </p:blipFill>
        <p:spPr>
          <a:xfrm>
            <a:off x="10942000" y="-83527"/>
            <a:ext cx="1341536" cy="7054948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5126" name="Picture 6" descr="http://m1.paperblog.com/i/69/691289/piramide-nutricional-actual-beneficios-L-ceL3Hx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671" y="1585064"/>
            <a:ext cx="2276789" cy="1935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86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79925" y="394791"/>
            <a:ext cx="4286177" cy="698253"/>
          </a:xfrm>
        </p:spPr>
        <p:txBody>
          <a:bodyPr>
            <a:noAutofit/>
          </a:bodyPr>
          <a:lstStyle/>
          <a:p>
            <a:pPr algn="ctr"/>
            <a:r>
              <a:rPr lang="es-EC" sz="4400" dirty="0" smtClean="0">
                <a:solidFill>
                  <a:srgbClr val="002060"/>
                </a:solidFill>
                <a:latin typeface="Impact" panose="020B0806030902050204" pitchFamily="34" charset="0"/>
              </a:rPr>
              <a:t>DEMANDA GLOBAL</a:t>
            </a:r>
            <a:r>
              <a:rPr lang="es-EC" sz="4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 </a:t>
            </a:r>
            <a:endParaRPr lang="es-EC" sz="4400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0746" r="63302"/>
          <a:stretch/>
        </p:blipFill>
        <p:spPr>
          <a:xfrm>
            <a:off x="2875611" y="4126073"/>
            <a:ext cx="2208628" cy="1913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AutoShape 2" descr="Resultado de imagen para continent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36663" t="4336" r="8182" b="14574"/>
          <a:stretch/>
        </p:blipFill>
        <p:spPr>
          <a:xfrm>
            <a:off x="7097623" y="4173870"/>
            <a:ext cx="2560320" cy="1865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9751741"/>
              </p:ext>
            </p:extLst>
          </p:nvPr>
        </p:nvGraphicFramePr>
        <p:xfrm>
          <a:off x="1491934" y="1093044"/>
          <a:ext cx="9804423" cy="3351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Marcador de contenido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2" r="27128"/>
          <a:stretch/>
        </p:blipFill>
        <p:spPr>
          <a:xfrm>
            <a:off x="10942000" y="-83527"/>
            <a:ext cx="1341536" cy="7054948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5122" name="Picture 2" descr="http://3.bp.blogspot.com/-LADFTQj4UqQ/VROKC-0uesI/AAAAAAAAAD0/6q6uHOm7KPE/s1600/world_business_cooperation_handshake_hg_clr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078" y="4288606"/>
            <a:ext cx="1947545" cy="163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14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3795</TotalTime>
  <Words>1806</Words>
  <Application>Microsoft Office PowerPoint</Application>
  <PresentationFormat>Panorámica</PresentationFormat>
  <Paragraphs>804</Paragraphs>
  <Slides>53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64" baseType="lpstr">
      <vt:lpstr>Algerian</vt:lpstr>
      <vt:lpstr>Andalus</vt:lpstr>
      <vt:lpstr>Arial</vt:lpstr>
      <vt:lpstr>Berlin Sans FB Demi</vt:lpstr>
      <vt:lpstr>Calibri</vt:lpstr>
      <vt:lpstr>Century Gothic</vt:lpstr>
      <vt:lpstr>Impact</vt:lpstr>
      <vt:lpstr>Times New Roman</vt:lpstr>
      <vt:lpstr>Wingdings</vt:lpstr>
      <vt:lpstr>Wingdings 3</vt:lpstr>
      <vt:lpstr>Espiral</vt:lpstr>
      <vt:lpstr>Presentación de PowerPoint</vt:lpstr>
      <vt:lpstr>Presentación de PowerPoint</vt:lpstr>
      <vt:lpstr>Presentación de PowerPoint</vt:lpstr>
      <vt:lpstr>Objetivos de la Investigación </vt:lpstr>
      <vt:lpstr>FUNDAMENTACIÓN TEÓRICA</vt:lpstr>
      <vt:lpstr>Presentación de PowerPoint</vt:lpstr>
      <vt:lpstr>RESULTADOS </vt:lpstr>
      <vt:lpstr>Valor nutricional y beneficios</vt:lpstr>
      <vt:lpstr>DEMANDA GLOBAL </vt:lpstr>
      <vt:lpstr>Presentación de PowerPoint</vt:lpstr>
      <vt:lpstr>DEMANDA POR MERCADO </vt:lpstr>
      <vt:lpstr>DEMANDA POR CANTIDADES Y MERCADO</vt:lpstr>
      <vt:lpstr> </vt:lpstr>
      <vt:lpstr>Presentación de PowerPoint</vt:lpstr>
      <vt:lpstr>DEMANDA POR PRECIO   USD/TM </vt:lpstr>
      <vt:lpstr>PROYECCIÓN PRECIO INTERNACIONAL</vt:lpstr>
      <vt:lpstr>Análisis comparativo entre TC y PM</vt:lpstr>
      <vt:lpstr>Presentación de PowerPoint</vt:lpstr>
      <vt:lpstr>Presentación de PowerPoint</vt:lpstr>
      <vt:lpstr>TOP 15 -BCG </vt:lpstr>
      <vt:lpstr>PERFIL DEL CONSUMIDOR </vt:lpstr>
      <vt:lpstr>PERFIL DEL CONSUMIDOR </vt:lpstr>
      <vt:lpstr>PERFIL DEL CONSUMIDOR </vt:lpstr>
      <vt:lpstr>PERFIL DEL CONSUMIDOR </vt:lpstr>
      <vt:lpstr>PERFIL DEL CONSUMIDOR </vt:lpstr>
      <vt:lpstr>CAN - EXPORTACIONES  </vt:lpstr>
      <vt:lpstr>SECTOR QUINUA ECUADOR </vt:lpstr>
      <vt:lpstr>“PROGRAMA NACIONAL DE FORTALECIMIENTO DE LA QUINUA”</vt:lpstr>
      <vt:lpstr>PROGRAMA NACIONAL DE FORTALECIMIENTO DE LA QUINUA    CRÉDITO PÚBLICO </vt:lpstr>
      <vt:lpstr>PRODUCCIÓN QUINUA  </vt:lpstr>
      <vt:lpstr>PRECIOS QUINUA</vt:lpstr>
      <vt:lpstr>OFERTA DEL ECUADOR </vt:lpstr>
      <vt:lpstr>PROYECCIÓN- OFERTA DEL ECUADOR </vt:lpstr>
      <vt:lpstr>DEMANDA DEL ECUADOR </vt:lpstr>
      <vt:lpstr>PRE ASOCIACIÓN GRANOS ANDINOS </vt:lpstr>
      <vt:lpstr>Presentación de PowerPoint</vt:lpstr>
      <vt:lpstr>CONCLUSIONES  Y  RECOMENDACIONES </vt:lpstr>
      <vt:lpstr>Conclusiones</vt:lpstr>
      <vt:lpstr>Conclusiones</vt:lpstr>
      <vt:lpstr>Conclusiones</vt:lpstr>
      <vt:lpstr>Conclusiones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Ana Victoria Puma</dc:creator>
  <cp:lastModifiedBy>Ana Victoria Puma</cp:lastModifiedBy>
  <cp:revision>154</cp:revision>
  <dcterms:created xsi:type="dcterms:W3CDTF">2016-02-10T21:05:32Z</dcterms:created>
  <dcterms:modified xsi:type="dcterms:W3CDTF">2016-03-30T20:13:41Z</dcterms:modified>
</cp:coreProperties>
</file>