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sldIdLst>
    <p:sldId id="256" r:id="rId2"/>
    <p:sldId id="271" r:id="rId3"/>
    <p:sldId id="272" r:id="rId4"/>
    <p:sldId id="273" r:id="rId5"/>
    <p:sldId id="274" r:id="rId6"/>
    <p:sldId id="275" r:id="rId7"/>
    <p:sldId id="276" r:id="rId8"/>
    <p:sldId id="277" r:id="rId9"/>
    <p:sldId id="278" r:id="rId10"/>
    <p:sldId id="279" r:id="rId11"/>
    <p:sldId id="280" r:id="rId12"/>
    <p:sldId id="286" r:id="rId13"/>
    <p:sldId id="281" r:id="rId14"/>
    <p:sldId id="282" r:id="rId15"/>
    <p:sldId id="283" r:id="rId16"/>
    <p:sldId id="285" r:id="rId17"/>
    <p:sldId id="284" r:id="rId1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7" d="100"/>
          <a:sy n="77" d="100"/>
        </p:scale>
        <p:origin x="-37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989CC1-04B1-4984-94EC-94576E08D6A3}" type="doc">
      <dgm:prSet loTypeId="urn:microsoft.com/office/officeart/2005/8/layout/cycle5" loCatId="cycle" qsTypeId="urn:microsoft.com/office/officeart/2005/8/quickstyle/3d1" qsCatId="3D" csTypeId="urn:microsoft.com/office/officeart/2005/8/colors/accent2_2" csCatId="accent2" phldr="1"/>
      <dgm:spPr/>
      <dgm:t>
        <a:bodyPr/>
        <a:lstStyle/>
        <a:p>
          <a:endParaRPr lang="es-ES"/>
        </a:p>
      </dgm:t>
    </dgm:pt>
    <dgm:pt modelId="{ADA5D071-3C2E-4FE6-B656-6AFDE84DA7B4}">
      <dgm:prSet phldrT="[Texto]"/>
      <dgm:spPr/>
      <dgm:t>
        <a:bodyPr/>
        <a:lstStyle/>
        <a:p>
          <a:r>
            <a:rPr lang="es-ES" dirty="0" smtClean="0"/>
            <a:t>Necesidad</a:t>
          </a:r>
          <a:endParaRPr lang="es-ES" dirty="0"/>
        </a:p>
      </dgm:t>
    </dgm:pt>
    <dgm:pt modelId="{D921B5BF-339A-44A7-8799-61A59E52A3F2}" type="parTrans" cxnId="{55A4BC5B-F2D0-474A-9AEB-7D78D1FE220C}">
      <dgm:prSet/>
      <dgm:spPr/>
      <dgm:t>
        <a:bodyPr/>
        <a:lstStyle/>
        <a:p>
          <a:endParaRPr lang="es-ES"/>
        </a:p>
      </dgm:t>
    </dgm:pt>
    <dgm:pt modelId="{8E777E6E-22AE-4D0D-9425-F23A09F5754E}" type="sibTrans" cxnId="{55A4BC5B-F2D0-474A-9AEB-7D78D1FE220C}">
      <dgm:prSet/>
      <dgm:spPr/>
      <dgm:t>
        <a:bodyPr/>
        <a:lstStyle/>
        <a:p>
          <a:endParaRPr lang="es-ES"/>
        </a:p>
      </dgm:t>
    </dgm:pt>
    <dgm:pt modelId="{FD107A81-3E35-4CA3-A821-ACE5570C2200}">
      <dgm:prSet phldrT="[Texto]"/>
      <dgm:spPr/>
      <dgm:t>
        <a:bodyPr/>
        <a:lstStyle/>
        <a:p>
          <a:r>
            <a:rPr lang="es-ES" dirty="0" smtClean="0"/>
            <a:t>Conocimiento</a:t>
          </a:r>
          <a:endParaRPr lang="es-ES" dirty="0"/>
        </a:p>
      </dgm:t>
    </dgm:pt>
    <dgm:pt modelId="{2BA0B04F-104D-4578-9648-62AA5E1D9FC5}" type="parTrans" cxnId="{5DA97049-504F-46B9-8F85-7632402DA3FC}">
      <dgm:prSet/>
      <dgm:spPr/>
      <dgm:t>
        <a:bodyPr/>
        <a:lstStyle/>
        <a:p>
          <a:endParaRPr lang="es-ES"/>
        </a:p>
      </dgm:t>
    </dgm:pt>
    <dgm:pt modelId="{75C4A608-F442-4053-AA39-A9DF8C0B91FD}" type="sibTrans" cxnId="{5DA97049-504F-46B9-8F85-7632402DA3FC}">
      <dgm:prSet/>
      <dgm:spPr/>
      <dgm:t>
        <a:bodyPr/>
        <a:lstStyle/>
        <a:p>
          <a:endParaRPr lang="es-ES"/>
        </a:p>
      </dgm:t>
    </dgm:pt>
    <dgm:pt modelId="{C8060EC3-1C57-42FD-83B6-F3BF58981F7D}">
      <dgm:prSet phldrT="[Texto]"/>
      <dgm:spPr/>
      <dgm:t>
        <a:bodyPr/>
        <a:lstStyle/>
        <a:p>
          <a:r>
            <a:rPr lang="es-ES" dirty="0" smtClean="0"/>
            <a:t>Cambio Climático</a:t>
          </a:r>
          <a:endParaRPr lang="es-ES" dirty="0"/>
        </a:p>
      </dgm:t>
    </dgm:pt>
    <dgm:pt modelId="{7B0A9D14-76C3-49FB-B6B4-CDF7C47A410C}" type="parTrans" cxnId="{88E8F87C-FCE5-4E21-BC5D-9A6D35C50014}">
      <dgm:prSet/>
      <dgm:spPr/>
      <dgm:t>
        <a:bodyPr/>
        <a:lstStyle/>
        <a:p>
          <a:endParaRPr lang="es-ES"/>
        </a:p>
      </dgm:t>
    </dgm:pt>
    <dgm:pt modelId="{04CAD1ED-03B5-4C7E-B8C8-D9C83A3A87B5}" type="sibTrans" cxnId="{88E8F87C-FCE5-4E21-BC5D-9A6D35C50014}">
      <dgm:prSet/>
      <dgm:spPr/>
      <dgm:t>
        <a:bodyPr/>
        <a:lstStyle/>
        <a:p>
          <a:endParaRPr lang="es-ES"/>
        </a:p>
      </dgm:t>
    </dgm:pt>
    <dgm:pt modelId="{5CB3D49A-7134-4B54-BD59-2945C139C057}">
      <dgm:prSet phldrT="[Texto]"/>
      <dgm:spPr/>
      <dgm:t>
        <a:bodyPr/>
        <a:lstStyle/>
        <a:p>
          <a:r>
            <a:rPr lang="es-ES" dirty="0" smtClean="0"/>
            <a:t>Sector </a:t>
          </a:r>
          <a:r>
            <a:rPr lang="es-ES" dirty="0" smtClean="0"/>
            <a:t>Florícola</a:t>
          </a:r>
          <a:endParaRPr lang="es-ES" dirty="0"/>
        </a:p>
      </dgm:t>
    </dgm:pt>
    <dgm:pt modelId="{4872B655-1603-4FD7-8235-140F5A78A09D}" type="parTrans" cxnId="{C8904681-3AF8-4236-B6CF-9667AD718791}">
      <dgm:prSet/>
      <dgm:spPr/>
      <dgm:t>
        <a:bodyPr/>
        <a:lstStyle/>
        <a:p>
          <a:endParaRPr lang="es-ES"/>
        </a:p>
      </dgm:t>
    </dgm:pt>
    <dgm:pt modelId="{800021DF-76CF-420E-90A9-D96A157BE3A2}" type="sibTrans" cxnId="{C8904681-3AF8-4236-B6CF-9667AD718791}">
      <dgm:prSet/>
      <dgm:spPr/>
      <dgm:t>
        <a:bodyPr/>
        <a:lstStyle/>
        <a:p>
          <a:endParaRPr lang="es-ES"/>
        </a:p>
      </dgm:t>
    </dgm:pt>
    <dgm:pt modelId="{08ED2E3D-45F9-4E3C-9F14-3946A6A53BE4}">
      <dgm:prSet phldrT="[Texto]"/>
      <dgm:spPr/>
      <dgm:t>
        <a:bodyPr/>
        <a:lstStyle/>
        <a:p>
          <a:r>
            <a:rPr lang="es-ES" dirty="0" smtClean="0"/>
            <a:t>Medidas a seguir</a:t>
          </a:r>
          <a:endParaRPr lang="es-ES" dirty="0"/>
        </a:p>
      </dgm:t>
    </dgm:pt>
    <dgm:pt modelId="{DB4A75C9-B4F2-43DA-A9D7-EA1A103CD5C6}" type="parTrans" cxnId="{DA30591F-B3A9-4512-AD7D-1E6C9A5DC26C}">
      <dgm:prSet/>
      <dgm:spPr/>
      <dgm:t>
        <a:bodyPr/>
        <a:lstStyle/>
        <a:p>
          <a:endParaRPr lang="es-ES"/>
        </a:p>
      </dgm:t>
    </dgm:pt>
    <dgm:pt modelId="{2367AC4D-42F1-4594-A703-BEE4D685E0F9}" type="sibTrans" cxnId="{DA30591F-B3A9-4512-AD7D-1E6C9A5DC26C}">
      <dgm:prSet/>
      <dgm:spPr/>
      <dgm:t>
        <a:bodyPr/>
        <a:lstStyle/>
        <a:p>
          <a:endParaRPr lang="es-ES"/>
        </a:p>
      </dgm:t>
    </dgm:pt>
    <dgm:pt modelId="{56AE5834-39F0-45FF-AAF3-97F1CA70E6B2}" type="pres">
      <dgm:prSet presAssocID="{C6989CC1-04B1-4984-94EC-94576E08D6A3}" presName="cycle" presStyleCnt="0">
        <dgm:presLayoutVars>
          <dgm:dir/>
          <dgm:resizeHandles val="exact"/>
        </dgm:presLayoutVars>
      </dgm:prSet>
      <dgm:spPr/>
      <dgm:t>
        <a:bodyPr/>
        <a:lstStyle/>
        <a:p>
          <a:endParaRPr lang="es-EC"/>
        </a:p>
      </dgm:t>
    </dgm:pt>
    <dgm:pt modelId="{C4ACF3AD-D876-4131-9F46-FD9E955C9AD1}" type="pres">
      <dgm:prSet presAssocID="{ADA5D071-3C2E-4FE6-B656-6AFDE84DA7B4}" presName="node" presStyleLbl="node1" presStyleIdx="0" presStyleCnt="5">
        <dgm:presLayoutVars>
          <dgm:bulletEnabled val="1"/>
        </dgm:presLayoutVars>
      </dgm:prSet>
      <dgm:spPr/>
      <dgm:t>
        <a:bodyPr/>
        <a:lstStyle/>
        <a:p>
          <a:endParaRPr lang="es-EC"/>
        </a:p>
      </dgm:t>
    </dgm:pt>
    <dgm:pt modelId="{9E0FE81F-7C96-4599-BD9A-ED6E7130EAD0}" type="pres">
      <dgm:prSet presAssocID="{ADA5D071-3C2E-4FE6-B656-6AFDE84DA7B4}" presName="spNode" presStyleCnt="0"/>
      <dgm:spPr/>
    </dgm:pt>
    <dgm:pt modelId="{C8AF80EA-DEAB-4B82-83A1-5EB7E53A791F}" type="pres">
      <dgm:prSet presAssocID="{8E777E6E-22AE-4D0D-9425-F23A09F5754E}" presName="sibTrans" presStyleLbl="sibTrans1D1" presStyleIdx="0" presStyleCnt="5"/>
      <dgm:spPr/>
      <dgm:t>
        <a:bodyPr/>
        <a:lstStyle/>
        <a:p>
          <a:endParaRPr lang="es-EC"/>
        </a:p>
      </dgm:t>
    </dgm:pt>
    <dgm:pt modelId="{1E4C31E7-61CB-4444-B25A-99A173B3EE1A}" type="pres">
      <dgm:prSet presAssocID="{FD107A81-3E35-4CA3-A821-ACE5570C2200}" presName="node" presStyleLbl="node1" presStyleIdx="1" presStyleCnt="5">
        <dgm:presLayoutVars>
          <dgm:bulletEnabled val="1"/>
        </dgm:presLayoutVars>
      </dgm:prSet>
      <dgm:spPr/>
      <dgm:t>
        <a:bodyPr/>
        <a:lstStyle/>
        <a:p>
          <a:endParaRPr lang="es-EC"/>
        </a:p>
      </dgm:t>
    </dgm:pt>
    <dgm:pt modelId="{FB10899E-6AD1-446A-B3A7-398CAC7CCC89}" type="pres">
      <dgm:prSet presAssocID="{FD107A81-3E35-4CA3-A821-ACE5570C2200}" presName="spNode" presStyleCnt="0"/>
      <dgm:spPr/>
    </dgm:pt>
    <dgm:pt modelId="{5D533F50-3F65-4BE6-84CE-F7407FCB2A7C}" type="pres">
      <dgm:prSet presAssocID="{75C4A608-F442-4053-AA39-A9DF8C0B91FD}" presName="sibTrans" presStyleLbl="sibTrans1D1" presStyleIdx="1" presStyleCnt="5"/>
      <dgm:spPr/>
      <dgm:t>
        <a:bodyPr/>
        <a:lstStyle/>
        <a:p>
          <a:endParaRPr lang="es-EC"/>
        </a:p>
      </dgm:t>
    </dgm:pt>
    <dgm:pt modelId="{48F23472-B3BB-4DCA-9F75-C98F67A4B728}" type="pres">
      <dgm:prSet presAssocID="{C8060EC3-1C57-42FD-83B6-F3BF58981F7D}" presName="node" presStyleLbl="node1" presStyleIdx="2" presStyleCnt="5">
        <dgm:presLayoutVars>
          <dgm:bulletEnabled val="1"/>
        </dgm:presLayoutVars>
      </dgm:prSet>
      <dgm:spPr/>
      <dgm:t>
        <a:bodyPr/>
        <a:lstStyle/>
        <a:p>
          <a:endParaRPr lang="es-EC"/>
        </a:p>
      </dgm:t>
    </dgm:pt>
    <dgm:pt modelId="{78524C78-79F1-4E81-992F-8D57F6DC35BE}" type="pres">
      <dgm:prSet presAssocID="{C8060EC3-1C57-42FD-83B6-F3BF58981F7D}" presName="spNode" presStyleCnt="0"/>
      <dgm:spPr/>
    </dgm:pt>
    <dgm:pt modelId="{B78A0A5E-14B3-4997-B0DD-3921C4B3AAC2}" type="pres">
      <dgm:prSet presAssocID="{04CAD1ED-03B5-4C7E-B8C8-D9C83A3A87B5}" presName="sibTrans" presStyleLbl="sibTrans1D1" presStyleIdx="2" presStyleCnt="5"/>
      <dgm:spPr/>
      <dgm:t>
        <a:bodyPr/>
        <a:lstStyle/>
        <a:p>
          <a:endParaRPr lang="es-EC"/>
        </a:p>
      </dgm:t>
    </dgm:pt>
    <dgm:pt modelId="{A5B3B9D3-7ABC-4750-B52E-392B87BB1503}" type="pres">
      <dgm:prSet presAssocID="{5CB3D49A-7134-4B54-BD59-2945C139C057}" presName="node" presStyleLbl="node1" presStyleIdx="3" presStyleCnt="5">
        <dgm:presLayoutVars>
          <dgm:bulletEnabled val="1"/>
        </dgm:presLayoutVars>
      </dgm:prSet>
      <dgm:spPr/>
      <dgm:t>
        <a:bodyPr/>
        <a:lstStyle/>
        <a:p>
          <a:endParaRPr lang="es-ES"/>
        </a:p>
      </dgm:t>
    </dgm:pt>
    <dgm:pt modelId="{CA59C9F7-D35B-4D2E-982B-174073CB75D3}" type="pres">
      <dgm:prSet presAssocID="{5CB3D49A-7134-4B54-BD59-2945C139C057}" presName="spNode" presStyleCnt="0"/>
      <dgm:spPr/>
    </dgm:pt>
    <dgm:pt modelId="{DFFACB71-9D60-4246-A066-92DC1B6A3B9B}" type="pres">
      <dgm:prSet presAssocID="{800021DF-76CF-420E-90A9-D96A157BE3A2}" presName="sibTrans" presStyleLbl="sibTrans1D1" presStyleIdx="3" presStyleCnt="5"/>
      <dgm:spPr/>
      <dgm:t>
        <a:bodyPr/>
        <a:lstStyle/>
        <a:p>
          <a:endParaRPr lang="es-EC"/>
        </a:p>
      </dgm:t>
    </dgm:pt>
    <dgm:pt modelId="{D989AC09-E568-447D-B227-1A6C53B9F0F0}" type="pres">
      <dgm:prSet presAssocID="{08ED2E3D-45F9-4E3C-9F14-3946A6A53BE4}" presName="node" presStyleLbl="node1" presStyleIdx="4" presStyleCnt="5">
        <dgm:presLayoutVars>
          <dgm:bulletEnabled val="1"/>
        </dgm:presLayoutVars>
      </dgm:prSet>
      <dgm:spPr/>
      <dgm:t>
        <a:bodyPr/>
        <a:lstStyle/>
        <a:p>
          <a:endParaRPr lang="es-ES"/>
        </a:p>
      </dgm:t>
    </dgm:pt>
    <dgm:pt modelId="{6450A2F7-1346-46C9-8D52-6DFC4693F59D}" type="pres">
      <dgm:prSet presAssocID="{08ED2E3D-45F9-4E3C-9F14-3946A6A53BE4}" presName="spNode" presStyleCnt="0"/>
      <dgm:spPr/>
    </dgm:pt>
    <dgm:pt modelId="{BEF581F1-E6C6-4204-9DC2-6D09CA2F0BB4}" type="pres">
      <dgm:prSet presAssocID="{2367AC4D-42F1-4594-A703-BEE4D685E0F9}" presName="sibTrans" presStyleLbl="sibTrans1D1" presStyleIdx="4" presStyleCnt="5"/>
      <dgm:spPr/>
      <dgm:t>
        <a:bodyPr/>
        <a:lstStyle/>
        <a:p>
          <a:endParaRPr lang="es-EC"/>
        </a:p>
      </dgm:t>
    </dgm:pt>
  </dgm:ptLst>
  <dgm:cxnLst>
    <dgm:cxn modelId="{6208C3C6-1F4C-485D-B841-C78B4EB2231C}" type="presOf" srcId="{8E777E6E-22AE-4D0D-9425-F23A09F5754E}" destId="{C8AF80EA-DEAB-4B82-83A1-5EB7E53A791F}" srcOrd="0" destOrd="0" presId="urn:microsoft.com/office/officeart/2005/8/layout/cycle5"/>
    <dgm:cxn modelId="{5D3A0C99-3DD8-4249-8477-7ADE59B64210}" type="presOf" srcId="{75C4A608-F442-4053-AA39-A9DF8C0B91FD}" destId="{5D533F50-3F65-4BE6-84CE-F7407FCB2A7C}" srcOrd="0" destOrd="0" presId="urn:microsoft.com/office/officeart/2005/8/layout/cycle5"/>
    <dgm:cxn modelId="{AAEC21BB-1749-4267-B148-F80659C1BF0B}" type="presOf" srcId="{5CB3D49A-7134-4B54-BD59-2945C139C057}" destId="{A5B3B9D3-7ABC-4750-B52E-392B87BB1503}" srcOrd="0" destOrd="0" presId="urn:microsoft.com/office/officeart/2005/8/layout/cycle5"/>
    <dgm:cxn modelId="{4ABF34C4-7104-4C72-82E6-B0EA707F5FE5}" type="presOf" srcId="{C6989CC1-04B1-4984-94EC-94576E08D6A3}" destId="{56AE5834-39F0-45FF-AAF3-97F1CA70E6B2}" srcOrd="0" destOrd="0" presId="urn:microsoft.com/office/officeart/2005/8/layout/cycle5"/>
    <dgm:cxn modelId="{936B4043-87E1-4A03-8E5A-A82652A42849}" type="presOf" srcId="{04CAD1ED-03B5-4C7E-B8C8-D9C83A3A87B5}" destId="{B78A0A5E-14B3-4997-B0DD-3921C4B3AAC2}" srcOrd="0" destOrd="0" presId="urn:microsoft.com/office/officeart/2005/8/layout/cycle5"/>
    <dgm:cxn modelId="{D6227641-0866-4790-AF89-9F85E4E79B38}" type="presOf" srcId="{C8060EC3-1C57-42FD-83B6-F3BF58981F7D}" destId="{48F23472-B3BB-4DCA-9F75-C98F67A4B728}" srcOrd="0" destOrd="0" presId="urn:microsoft.com/office/officeart/2005/8/layout/cycle5"/>
    <dgm:cxn modelId="{DA30591F-B3A9-4512-AD7D-1E6C9A5DC26C}" srcId="{C6989CC1-04B1-4984-94EC-94576E08D6A3}" destId="{08ED2E3D-45F9-4E3C-9F14-3946A6A53BE4}" srcOrd="4" destOrd="0" parTransId="{DB4A75C9-B4F2-43DA-A9D7-EA1A103CD5C6}" sibTransId="{2367AC4D-42F1-4594-A703-BEE4D685E0F9}"/>
    <dgm:cxn modelId="{67C5B5A2-4F71-4A2C-858C-E3B6F61990C6}" type="presOf" srcId="{800021DF-76CF-420E-90A9-D96A157BE3A2}" destId="{DFFACB71-9D60-4246-A066-92DC1B6A3B9B}" srcOrd="0" destOrd="0" presId="urn:microsoft.com/office/officeart/2005/8/layout/cycle5"/>
    <dgm:cxn modelId="{BFD1994E-456D-44F9-830A-292E2A1E1E78}" type="presOf" srcId="{2367AC4D-42F1-4594-A703-BEE4D685E0F9}" destId="{BEF581F1-E6C6-4204-9DC2-6D09CA2F0BB4}" srcOrd="0" destOrd="0" presId="urn:microsoft.com/office/officeart/2005/8/layout/cycle5"/>
    <dgm:cxn modelId="{DC8C08D2-24F8-4B3D-8A8F-07F9174EA61B}" type="presOf" srcId="{ADA5D071-3C2E-4FE6-B656-6AFDE84DA7B4}" destId="{C4ACF3AD-D876-4131-9F46-FD9E955C9AD1}" srcOrd="0" destOrd="0" presId="urn:microsoft.com/office/officeart/2005/8/layout/cycle5"/>
    <dgm:cxn modelId="{88E8F87C-FCE5-4E21-BC5D-9A6D35C50014}" srcId="{C6989CC1-04B1-4984-94EC-94576E08D6A3}" destId="{C8060EC3-1C57-42FD-83B6-F3BF58981F7D}" srcOrd="2" destOrd="0" parTransId="{7B0A9D14-76C3-49FB-B6B4-CDF7C47A410C}" sibTransId="{04CAD1ED-03B5-4C7E-B8C8-D9C83A3A87B5}"/>
    <dgm:cxn modelId="{55A4BC5B-F2D0-474A-9AEB-7D78D1FE220C}" srcId="{C6989CC1-04B1-4984-94EC-94576E08D6A3}" destId="{ADA5D071-3C2E-4FE6-B656-6AFDE84DA7B4}" srcOrd="0" destOrd="0" parTransId="{D921B5BF-339A-44A7-8799-61A59E52A3F2}" sibTransId="{8E777E6E-22AE-4D0D-9425-F23A09F5754E}"/>
    <dgm:cxn modelId="{5DA97049-504F-46B9-8F85-7632402DA3FC}" srcId="{C6989CC1-04B1-4984-94EC-94576E08D6A3}" destId="{FD107A81-3E35-4CA3-A821-ACE5570C2200}" srcOrd="1" destOrd="0" parTransId="{2BA0B04F-104D-4578-9648-62AA5E1D9FC5}" sibTransId="{75C4A608-F442-4053-AA39-A9DF8C0B91FD}"/>
    <dgm:cxn modelId="{C8904681-3AF8-4236-B6CF-9667AD718791}" srcId="{C6989CC1-04B1-4984-94EC-94576E08D6A3}" destId="{5CB3D49A-7134-4B54-BD59-2945C139C057}" srcOrd="3" destOrd="0" parTransId="{4872B655-1603-4FD7-8235-140F5A78A09D}" sibTransId="{800021DF-76CF-420E-90A9-D96A157BE3A2}"/>
    <dgm:cxn modelId="{A42C2C3D-84E5-4484-96A4-47720A92385E}" type="presOf" srcId="{FD107A81-3E35-4CA3-A821-ACE5570C2200}" destId="{1E4C31E7-61CB-4444-B25A-99A173B3EE1A}" srcOrd="0" destOrd="0" presId="urn:microsoft.com/office/officeart/2005/8/layout/cycle5"/>
    <dgm:cxn modelId="{F67A0FB0-19B0-4DEA-A1C8-0EC7BFEF6563}" type="presOf" srcId="{08ED2E3D-45F9-4E3C-9F14-3946A6A53BE4}" destId="{D989AC09-E568-447D-B227-1A6C53B9F0F0}" srcOrd="0" destOrd="0" presId="urn:microsoft.com/office/officeart/2005/8/layout/cycle5"/>
    <dgm:cxn modelId="{5D270E05-6B5C-4108-B497-EAAB2B8D22A3}" type="presParOf" srcId="{56AE5834-39F0-45FF-AAF3-97F1CA70E6B2}" destId="{C4ACF3AD-D876-4131-9F46-FD9E955C9AD1}" srcOrd="0" destOrd="0" presId="urn:microsoft.com/office/officeart/2005/8/layout/cycle5"/>
    <dgm:cxn modelId="{AA580844-2E7D-4E63-AACD-51B5C66C56E7}" type="presParOf" srcId="{56AE5834-39F0-45FF-AAF3-97F1CA70E6B2}" destId="{9E0FE81F-7C96-4599-BD9A-ED6E7130EAD0}" srcOrd="1" destOrd="0" presId="urn:microsoft.com/office/officeart/2005/8/layout/cycle5"/>
    <dgm:cxn modelId="{58D68217-B2B1-49EF-9BCF-32F593B59E35}" type="presParOf" srcId="{56AE5834-39F0-45FF-AAF3-97F1CA70E6B2}" destId="{C8AF80EA-DEAB-4B82-83A1-5EB7E53A791F}" srcOrd="2" destOrd="0" presId="urn:microsoft.com/office/officeart/2005/8/layout/cycle5"/>
    <dgm:cxn modelId="{B529EBBC-653A-4FF6-8EF0-1D71CA28DE14}" type="presParOf" srcId="{56AE5834-39F0-45FF-AAF3-97F1CA70E6B2}" destId="{1E4C31E7-61CB-4444-B25A-99A173B3EE1A}" srcOrd="3" destOrd="0" presId="urn:microsoft.com/office/officeart/2005/8/layout/cycle5"/>
    <dgm:cxn modelId="{A18214E3-C0C7-4F79-A2D8-BBD5BAFC6C03}" type="presParOf" srcId="{56AE5834-39F0-45FF-AAF3-97F1CA70E6B2}" destId="{FB10899E-6AD1-446A-B3A7-398CAC7CCC89}" srcOrd="4" destOrd="0" presId="urn:microsoft.com/office/officeart/2005/8/layout/cycle5"/>
    <dgm:cxn modelId="{1FB9900B-F9CE-4408-9E08-106B136B84DC}" type="presParOf" srcId="{56AE5834-39F0-45FF-AAF3-97F1CA70E6B2}" destId="{5D533F50-3F65-4BE6-84CE-F7407FCB2A7C}" srcOrd="5" destOrd="0" presId="urn:microsoft.com/office/officeart/2005/8/layout/cycle5"/>
    <dgm:cxn modelId="{FC248452-7236-4836-8147-90DC06D99BEA}" type="presParOf" srcId="{56AE5834-39F0-45FF-AAF3-97F1CA70E6B2}" destId="{48F23472-B3BB-4DCA-9F75-C98F67A4B728}" srcOrd="6" destOrd="0" presId="urn:microsoft.com/office/officeart/2005/8/layout/cycle5"/>
    <dgm:cxn modelId="{5AC8B86D-0C02-4DAD-B458-926839AE80A8}" type="presParOf" srcId="{56AE5834-39F0-45FF-AAF3-97F1CA70E6B2}" destId="{78524C78-79F1-4E81-992F-8D57F6DC35BE}" srcOrd="7" destOrd="0" presId="urn:microsoft.com/office/officeart/2005/8/layout/cycle5"/>
    <dgm:cxn modelId="{E17FE14E-B22F-4F94-B949-1AE41D72F93E}" type="presParOf" srcId="{56AE5834-39F0-45FF-AAF3-97F1CA70E6B2}" destId="{B78A0A5E-14B3-4997-B0DD-3921C4B3AAC2}" srcOrd="8" destOrd="0" presId="urn:microsoft.com/office/officeart/2005/8/layout/cycle5"/>
    <dgm:cxn modelId="{C559DAC0-F27A-4D55-912A-9BEFFD1E4EB8}" type="presParOf" srcId="{56AE5834-39F0-45FF-AAF3-97F1CA70E6B2}" destId="{A5B3B9D3-7ABC-4750-B52E-392B87BB1503}" srcOrd="9" destOrd="0" presId="urn:microsoft.com/office/officeart/2005/8/layout/cycle5"/>
    <dgm:cxn modelId="{105775C2-3D5A-421D-BF73-822452C990C2}" type="presParOf" srcId="{56AE5834-39F0-45FF-AAF3-97F1CA70E6B2}" destId="{CA59C9F7-D35B-4D2E-982B-174073CB75D3}" srcOrd="10" destOrd="0" presId="urn:microsoft.com/office/officeart/2005/8/layout/cycle5"/>
    <dgm:cxn modelId="{6489EFA2-E575-4C62-BDCA-D318CCEA93FE}" type="presParOf" srcId="{56AE5834-39F0-45FF-AAF3-97F1CA70E6B2}" destId="{DFFACB71-9D60-4246-A066-92DC1B6A3B9B}" srcOrd="11" destOrd="0" presId="urn:microsoft.com/office/officeart/2005/8/layout/cycle5"/>
    <dgm:cxn modelId="{94D880D4-3C3E-4CAA-A03F-1747719697C4}" type="presParOf" srcId="{56AE5834-39F0-45FF-AAF3-97F1CA70E6B2}" destId="{D989AC09-E568-447D-B227-1A6C53B9F0F0}" srcOrd="12" destOrd="0" presId="urn:microsoft.com/office/officeart/2005/8/layout/cycle5"/>
    <dgm:cxn modelId="{C9F449AF-88C3-40E6-8DBF-49F88C017DEC}" type="presParOf" srcId="{56AE5834-39F0-45FF-AAF3-97F1CA70E6B2}" destId="{6450A2F7-1346-46C9-8D52-6DFC4693F59D}" srcOrd="13" destOrd="0" presId="urn:microsoft.com/office/officeart/2005/8/layout/cycle5"/>
    <dgm:cxn modelId="{15DF5F13-30C2-46FC-B485-839F1E396CE7}" type="presParOf" srcId="{56AE5834-39F0-45FF-AAF3-97F1CA70E6B2}" destId="{BEF581F1-E6C6-4204-9DC2-6D09CA2F0BB4}"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0B526FA-0747-44E2-A2E5-23578F2B2EA2}"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s-ES"/>
        </a:p>
      </dgm:t>
    </dgm:pt>
    <dgm:pt modelId="{3B6754D8-C584-4E39-8D63-A135A1919207}">
      <dgm:prSet phldrT="[Texto]"/>
      <dgm:spPr/>
      <dgm:t>
        <a:bodyPr/>
        <a:lstStyle/>
        <a:p>
          <a:r>
            <a:rPr lang="es-ES" dirty="0" smtClean="0"/>
            <a:t>Delimitación Geográfica</a:t>
          </a:r>
          <a:endParaRPr lang="es-ES" dirty="0"/>
        </a:p>
      </dgm:t>
    </dgm:pt>
    <dgm:pt modelId="{AF4E6D6F-E0F1-4D0E-8AB1-0395DFFAA9E3}" type="parTrans" cxnId="{6225AB39-ED0D-4BAD-927B-D6EDF19EBEF9}">
      <dgm:prSet/>
      <dgm:spPr/>
      <dgm:t>
        <a:bodyPr/>
        <a:lstStyle/>
        <a:p>
          <a:endParaRPr lang="es-ES"/>
        </a:p>
      </dgm:t>
    </dgm:pt>
    <dgm:pt modelId="{5E6F21D1-16A3-4033-A74C-1F1AFC109EFA}" type="sibTrans" cxnId="{6225AB39-ED0D-4BAD-927B-D6EDF19EBEF9}">
      <dgm:prSet/>
      <dgm:spPr/>
      <dgm:t>
        <a:bodyPr/>
        <a:lstStyle/>
        <a:p>
          <a:endParaRPr lang="es-ES"/>
        </a:p>
      </dgm:t>
    </dgm:pt>
    <dgm:pt modelId="{B5B8E075-2BFA-4A26-A26C-125883DD98BD}">
      <dgm:prSet phldrT="[Texto]"/>
      <dgm:spPr/>
      <dgm:t>
        <a:bodyPr/>
        <a:lstStyle/>
        <a:p>
          <a:r>
            <a:rPr lang="es-ES" dirty="0" smtClean="0"/>
            <a:t>Tamaño de Muestra</a:t>
          </a:r>
          <a:endParaRPr lang="es-ES" dirty="0"/>
        </a:p>
      </dgm:t>
    </dgm:pt>
    <dgm:pt modelId="{082AEEC9-B96F-4FBA-BE56-3EB4E0C01B90}" type="parTrans" cxnId="{23121540-2872-45E1-B124-4C639A2AA6F6}">
      <dgm:prSet/>
      <dgm:spPr/>
      <dgm:t>
        <a:bodyPr/>
        <a:lstStyle/>
        <a:p>
          <a:endParaRPr lang="es-ES"/>
        </a:p>
      </dgm:t>
    </dgm:pt>
    <dgm:pt modelId="{5A1B4052-D266-477D-BBC0-5A1E69E9C39C}" type="sibTrans" cxnId="{23121540-2872-45E1-B124-4C639A2AA6F6}">
      <dgm:prSet/>
      <dgm:spPr/>
      <dgm:t>
        <a:bodyPr/>
        <a:lstStyle/>
        <a:p>
          <a:endParaRPr lang="es-ES"/>
        </a:p>
      </dgm:t>
    </dgm:pt>
    <dgm:pt modelId="{7B1623D8-A298-4010-B32F-49F2C76AA7A0}">
      <dgm:prSet phldrT="[Texto]"/>
      <dgm:spPr/>
      <dgm:t>
        <a:bodyPr/>
        <a:lstStyle/>
        <a:p>
          <a:r>
            <a:rPr lang="es-ES" dirty="0" smtClean="0"/>
            <a:t>Registradas en Expoflores</a:t>
          </a:r>
          <a:endParaRPr lang="es-ES" dirty="0"/>
        </a:p>
      </dgm:t>
    </dgm:pt>
    <dgm:pt modelId="{4D2C5085-6828-4553-A6DC-C023E462AFC0}" type="parTrans" cxnId="{305AB159-E3D6-438B-B8AF-2A46BA4C537A}">
      <dgm:prSet/>
      <dgm:spPr/>
      <dgm:t>
        <a:bodyPr/>
        <a:lstStyle/>
        <a:p>
          <a:endParaRPr lang="es-ES"/>
        </a:p>
      </dgm:t>
    </dgm:pt>
    <dgm:pt modelId="{F2A02D4E-DEC0-4097-9ECF-C1A99AD83D28}" type="sibTrans" cxnId="{305AB159-E3D6-438B-B8AF-2A46BA4C537A}">
      <dgm:prSet/>
      <dgm:spPr/>
      <dgm:t>
        <a:bodyPr/>
        <a:lstStyle/>
        <a:p>
          <a:endParaRPr lang="es-ES"/>
        </a:p>
      </dgm:t>
    </dgm:pt>
    <dgm:pt modelId="{E98DFFE0-455D-4D10-91AF-B8F70FC6F319}">
      <dgm:prSet phldrT="[Texto]"/>
      <dgm:spPr/>
      <dgm:t>
        <a:bodyPr/>
        <a:lstStyle/>
        <a:p>
          <a:r>
            <a:rPr lang="es-ES" dirty="0" smtClean="0"/>
            <a:t>Visitas de Campo</a:t>
          </a:r>
          <a:endParaRPr lang="es-ES" dirty="0"/>
        </a:p>
      </dgm:t>
    </dgm:pt>
    <dgm:pt modelId="{673717A1-E9EA-4E0E-B59D-E0407A7462A2}" type="parTrans" cxnId="{4C5DF352-F2E0-4D98-A660-B25BEF42F6D4}">
      <dgm:prSet/>
      <dgm:spPr/>
      <dgm:t>
        <a:bodyPr/>
        <a:lstStyle/>
        <a:p>
          <a:endParaRPr lang="es-ES"/>
        </a:p>
      </dgm:t>
    </dgm:pt>
    <dgm:pt modelId="{DDBACB2A-79E3-4769-A1AB-C826598002C6}" type="sibTrans" cxnId="{4C5DF352-F2E0-4D98-A660-B25BEF42F6D4}">
      <dgm:prSet/>
      <dgm:spPr/>
      <dgm:t>
        <a:bodyPr/>
        <a:lstStyle/>
        <a:p>
          <a:endParaRPr lang="es-ES"/>
        </a:p>
      </dgm:t>
    </dgm:pt>
    <dgm:pt modelId="{1A4916E2-98CC-4B56-AC83-08FF7DFDEF34}" type="pres">
      <dgm:prSet presAssocID="{A0B526FA-0747-44E2-A2E5-23578F2B2EA2}" presName="diagram" presStyleCnt="0">
        <dgm:presLayoutVars>
          <dgm:dir/>
          <dgm:resizeHandles val="exact"/>
        </dgm:presLayoutVars>
      </dgm:prSet>
      <dgm:spPr/>
      <dgm:t>
        <a:bodyPr/>
        <a:lstStyle/>
        <a:p>
          <a:endParaRPr lang="es-EC"/>
        </a:p>
      </dgm:t>
    </dgm:pt>
    <dgm:pt modelId="{93590A33-8D33-425E-A84B-45AE5973A8B9}" type="pres">
      <dgm:prSet presAssocID="{3B6754D8-C584-4E39-8D63-A135A1919207}" presName="node" presStyleLbl="node1" presStyleIdx="0" presStyleCnt="4">
        <dgm:presLayoutVars>
          <dgm:bulletEnabled val="1"/>
        </dgm:presLayoutVars>
      </dgm:prSet>
      <dgm:spPr/>
      <dgm:t>
        <a:bodyPr/>
        <a:lstStyle/>
        <a:p>
          <a:endParaRPr lang="es-EC"/>
        </a:p>
      </dgm:t>
    </dgm:pt>
    <dgm:pt modelId="{5FF6FC1B-835B-4831-BCC6-CB85132507AD}" type="pres">
      <dgm:prSet presAssocID="{5E6F21D1-16A3-4033-A74C-1F1AFC109EFA}" presName="sibTrans" presStyleCnt="0"/>
      <dgm:spPr/>
    </dgm:pt>
    <dgm:pt modelId="{85D836DA-DA94-4861-AB1B-432A19818D98}" type="pres">
      <dgm:prSet presAssocID="{B5B8E075-2BFA-4A26-A26C-125883DD98BD}" presName="node" presStyleLbl="node1" presStyleIdx="1" presStyleCnt="4">
        <dgm:presLayoutVars>
          <dgm:bulletEnabled val="1"/>
        </dgm:presLayoutVars>
      </dgm:prSet>
      <dgm:spPr/>
      <dgm:t>
        <a:bodyPr/>
        <a:lstStyle/>
        <a:p>
          <a:endParaRPr lang="es-EC"/>
        </a:p>
      </dgm:t>
    </dgm:pt>
    <dgm:pt modelId="{6449FE94-5D00-45F4-8E19-351FB48D21AA}" type="pres">
      <dgm:prSet presAssocID="{5A1B4052-D266-477D-BBC0-5A1E69E9C39C}" presName="sibTrans" presStyleCnt="0"/>
      <dgm:spPr/>
    </dgm:pt>
    <dgm:pt modelId="{0B9803F8-63CC-44CD-B9F8-45C34CC52E54}" type="pres">
      <dgm:prSet presAssocID="{7B1623D8-A298-4010-B32F-49F2C76AA7A0}" presName="node" presStyleLbl="node1" presStyleIdx="2" presStyleCnt="4">
        <dgm:presLayoutVars>
          <dgm:bulletEnabled val="1"/>
        </dgm:presLayoutVars>
      </dgm:prSet>
      <dgm:spPr/>
      <dgm:t>
        <a:bodyPr/>
        <a:lstStyle/>
        <a:p>
          <a:endParaRPr lang="es-ES"/>
        </a:p>
      </dgm:t>
    </dgm:pt>
    <dgm:pt modelId="{CA06E5C0-ECE2-403B-A361-86A6E0738EC5}" type="pres">
      <dgm:prSet presAssocID="{F2A02D4E-DEC0-4097-9ECF-C1A99AD83D28}" presName="sibTrans" presStyleCnt="0"/>
      <dgm:spPr/>
    </dgm:pt>
    <dgm:pt modelId="{EC43064A-AA31-4441-8637-CCBD87DB12D8}" type="pres">
      <dgm:prSet presAssocID="{E98DFFE0-455D-4D10-91AF-B8F70FC6F319}" presName="node" presStyleLbl="node1" presStyleIdx="3" presStyleCnt="4">
        <dgm:presLayoutVars>
          <dgm:bulletEnabled val="1"/>
        </dgm:presLayoutVars>
      </dgm:prSet>
      <dgm:spPr/>
      <dgm:t>
        <a:bodyPr/>
        <a:lstStyle/>
        <a:p>
          <a:endParaRPr lang="es-EC"/>
        </a:p>
      </dgm:t>
    </dgm:pt>
  </dgm:ptLst>
  <dgm:cxnLst>
    <dgm:cxn modelId="{23121540-2872-45E1-B124-4C639A2AA6F6}" srcId="{A0B526FA-0747-44E2-A2E5-23578F2B2EA2}" destId="{B5B8E075-2BFA-4A26-A26C-125883DD98BD}" srcOrd="1" destOrd="0" parTransId="{082AEEC9-B96F-4FBA-BE56-3EB4E0C01B90}" sibTransId="{5A1B4052-D266-477D-BBC0-5A1E69E9C39C}"/>
    <dgm:cxn modelId="{305AB159-E3D6-438B-B8AF-2A46BA4C537A}" srcId="{A0B526FA-0747-44E2-A2E5-23578F2B2EA2}" destId="{7B1623D8-A298-4010-B32F-49F2C76AA7A0}" srcOrd="2" destOrd="0" parTransId="{4D2C5085-6828-4553-A6DC-C023E462AFC0}" sibTransId="{F2A02D4E-DEC0-4097-9ECF-C1A99AD83D28}"/>
    <dgm:cxn modelId="{6A9B9C88-96D2-4E84-B330-7AAE47D3AF23}" type="presOf" srcId="{E98DFFE0-455D-4D10-91AF-B8F70FC6F319}" destId="{EC43064A-AA31-4441-8637-CCBD87DB12D8}" srcOrd="0" destOrd="0" presId="urn:microsoft.com/office/officeart/2005/8/layout/default"/>
    <dgm:cxn modelId="{4C5DF352-F2E0-4D98-A660-B25BEF42F6D4}" srcId="{A0B526FA-0747-44E2-A2E5-23578F2B2EA2}" destId="{E98DFFE0-455D-4D10-91AF-B8F70FC6F319}" srcOrd="3" destOrd="0" parTransId="{673717A1-E9EA-4E0E-B59D-E0407A7462A2}" sibTransId="{DDBACB2A-79E3-4769-A1AB-C826598002C6}"/>
    <dgm:cxn modelId="{61ECFE57-8ACC-4BAD-9025-2487CFB00F8E}" type="presOf" srcId="{3B6754D8-C584-4E39-8D63-A135A1919207}" destId="{93590A33-8D33-425E-A84B-45AE5973A8B9}" srcOrd="0" destOrd="0" presId="urn:microsoft.com/office/officeart/2005/8/layout/default"/>
    <dgm:cxn modelId="{DA1713DF-863E-417D-8179-A3FD940C3957}" type="presOf" srcId="{7B1623D8-A298-4010-B32F-49F2C76AA7A0}" destId="{0B9803F8-63CC-44CD-B9F8-45C34CC52E54}" srcOrd="0" destOrd="0" presId="urn:microsoft.com/office/officeart/2005/8/layout/default"/>
    <dgm:cxn modelId="{D19B6068-AD05-41D3-BC2C-F8D6446355B5}" type="presOf" srcId="{B5B8E075-2BFA-4A26-A26C-125883DD98BD}" destId="{85D836DA-DA94-4861-AB1B-432A19818D98}" srcOrd="0" destOrd="0" presId="urn:microsoft.com/office/officeart/2005/8/layout/default"/>
    <dgm:cxn modelId="{E1DF7CA9-7870-41C5-9D3D-91AF9D2AD50C}" type="presOf" srcId="{A0B526FA-0747-44E2-A2E5-23578F2B2EA2}" destId="{1A4916E2-98CC-4B56-AC83-08FF7DFDEF34}" srcOrd="0" destOrd="0" presId="urn:microsoft.com/office/officeart/2005/8/layout/default"/>
    <dgm:cxn modelId="{6225AB39-ED0D-4BAD-927B-D6EDF19EBEF9}" srcId="{A0B526FA-0747-44E2-A2E5-23578F2B2EA2}" destId="{3B6754D8-C584-4E39-8D63-A135A1919207}" srcOrd="0" destOrd="0" parTransId="{AF4E6D6F-E0F1-4D0E-8AB1-0395DFFAA9E3}" sibTransId="{5E6F21D1-16A3-4033-A74C-1F1AFC109EFA}"/>
    <dgm:cxn modelId="{21BD1F62-1391-47F7-A2C2-07AB419ABA33}" type="presParOf" srcId="{1A4916E2-98CC-4B56-AC83-08FF7DFDEF34}" destId="{93590A33-8D33-425E-A84B-45AE5973A8B9}" srcOrd="0" destOrd="0" presId="urn:microsoft.com/office/officeart/2005/8/layout/default"/>
    <dgm:cxn modelId="{4A48C4C8-AA45-43F9-B7BB-2980FE6846FD}" type="presParOf" srcId="{1A4916E2-98CC-4B56-AC83-08FF7DFDEF34}" destId="{5FF6FC1B-835B-4831-BCC6-CB85132507AD}" srcOrd="1" destOrd="0" presId="urn:microsoft.com/office/officeart/2005/8/layout/default"/>
    <dgm:cxn modelId="{D54AD390-5A33-4785-92D6-747D439B529D}" type="presParOf" srcId="{1A4916E2-98CC-4B56-AC83-08FF7DFDEF34}" destId="{85D836DA-DA94-4861-AB1B-432A19818D98}" srcOrd="2" destOrd="0" presId="urn:microsoft.com/office/officeart/2005/8/layout/default"/>
    <dgm:cxn modelId="{575B101C-5F4B-4B44-B9E4-C2EB42D9F64A}" type="presParOf" srcId="{1A4916E2-98CC-4B56-AC83-08FF7DFDEF34}" destId="{6449FE94-5D00-45F4-8E19-351FB48D21AA}" srcOrd="3" destOrd="0" presId="urn:microsoft.com/office/officeart/2005/8/layout/default"/>
    <dgm:cxn modelId="{98FF13AE-94C6-46EE-B209-9FD48B0E1F62}" type="presParOf" srcId="{1A4916E2-98CC-4B56-AC83-08FF7DFDEF34}" destId="{0B9803F8-63CC-44CD-B9F8-45C34CC52E54}" srcOrd="4" destOrd="0" presId="urn:microsoft.com/office/officeart/2005/8/layout/default"/>
    <dgm:cxn modelId="{AE61741B-3F7B-4410-8B9E-3390A8E84151}" type="presParOf" srcId="{1A4916E2-98CC-4B56-AC83-08FF7DFDEF34}" destId="{CA06E5C0-ECE2-403B-A361-86A6E0738EC5}" srcOrd="5" destOrd="0" presId="urn:microsoft.com/office/officeart/2005/8/layout/default"/>
    <dgm:cxn modelId="{1507D309-A0C2-4D99-8468-32B99F138740}" type="presParOf" srcId="{1A4916E2-98CC-4B56-AC83-08FF7DFDEF34}" destId="{EC43064A-AA31-4441-8637-CCBD87DB12D8}"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E2040F5-4BA2-4F8B-A8F5-9C4387E07F4E}"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ES"/>
        </a:p>
      </dgm:t>
    </dgm:pt>
    <dgm:pt modelId="{F7EF5648-FE02-495C-962C-1FA033B83514}">
      <dgm:prSet phldrT="[Texto]" custT="1"/>
      <dgm:spPr/>
      <dgm:t>
        <a:bodyPr/>
        <a:lstStyle/>
        <a:p>
          <a:r>
            <a:rPr lang="es-ES" sz="1400" dirty="0" smtClean="0"/>
            <a:t>Decrecimiento 2014</a:t>
          </a:r>
          <a:endParaRPr lang="es-ES" sz="1400" dirty="0"/>
        </a:p>
      </dgm:t>
    </dgm:pt>
    <dgm:pt modelId="{8F3E4489-6767-4CA1-BF5F-7BA8C0250536}" type="parTrans" cxnId="{BF695857-C454-4806-8CC4-7F4AE4A7C655}">
      <dgm:prSet/>
      <dgm:spPr/>
      <dgm:t>
        <a:bodyPr/>
        <a:lstStyle/>
        <a:p>
          <a:endParaRPr lang="es-ES" sz="1400"/>
        </a:p>
      </dgm:t>
    </dgm:pt>
    <dgm:pt modelId="{13A78ABB-9571-4088-A36F-1AEDA86245B3}" type="sibTrans" cxnId="{BF695857-C454-4806-8CC4-7F4AE4A7C655}">
      <dgm:prSet/>
      <dgm:spPr/>
      <dgm:t>
        <a:bodyPr/>
        <a:lstStyle/>
        <a:p>
          <a:endParaRPr lang="es-ES" sz="1400"/>
        </a:p>
      </dgm:t>
    </dgm:pt>
    <dgm:pt modelId="{E0BC8165-17DA-468E-BFDB-B5B901773CEA}">
      <dgm:prSet phldrT="[Texto]" custT="1"/>
      <dgm:spPr/>
      <dgm:t>
        <a:bodyPr/>
        <a:lstStyle/>
        <a:p>
          <a:r>
            <a:rPr lang="es-ES" sz="1400" dirty="0" smtClean="0"/>
            <a:t>Incidencia en procesos de producción</a:t>
          </a:r>
          <a:endParaRPr lang="es-ES" sz="1400" dirty="0"/>
        </a:p>
      </dgm:t>
    </dgm:pt>
    <dgm:pt modelId="{38E087E0-043B-4E67-BDE1-9CFD37FCCC6F}" type="parTrans" cxnId="{B6B095F1-8A56-4A92-B760-EFFF83D1FEC8}">
      <dgm:prSet/>
      <dgm:spPr/>
      <dgm:t>
        <a:bodyPr/>
        <a:lstStyle/>
        <a:p>
          <a:endParaRPr lang="es-ES" sz="1400"/>
        </a:p>
      </dgm:t>
    </dgm:pt>
    <dgm:pt modelId="{61138A54-E9D9-4727-89B4-7C43509B1FB8}" type="sibTrans" cxnId="{B6B095F1-8A56-4A92-B760-EFFF83D1FEC8}">
      <dgm:prSet/>
      <dgm:spPr/>
      <dgm:t>
        <a:bodyPr/>
        <a:lstStyle/>
        <a:p>
          <a:endParaRPr lang="es-ES" sz="1400"/>
        </a:p>
      </dgm:t>
    </dgm:pt>
    <dgm:pt modelId="{39116ED0-4B8F-4520-AE27-C4A99A77B3CE}">
      <dgm:prSet phldrT="[Texto]" custT="1"/>
      <dgm:spPr/>
      <dgm:t>
        <a:bodyPr/>
        <a:lstStyle/>
        <a:p>
          <a:r>
            <a:rPr lang="es-ES" sz="1400" dirty="0" smtClean="0"/>
            <a:t>Costos Indirectos</a:t>
          </a:r>
          <a:endParaRPr lang="es-ES" sz="1400" dirty="0"/>
        </a:p>
      </dgm:t>
    </dgm:pt>
    <dgm:pt modelId="{7588DA0D-4C69-4B2C-949D-1FC3F4BB246E}" type="parTrans" cxnId="{061E73DB-D5C3-4050-9CD6-E094A58FF13D}">
      <dgm:prSet/>
      <dgm:spPr/>
      <dgm:t>
        <a:bodyPr/>
        <a:lstStyle/>
        <a:p>
          <a:endParaRPr lang="es-ES" sz="1400"/>
        </a:p>
      </dgm:t>
    </dgm:pt>
    <dgm:pt modelId="{E9F5DDBA-ED97-4F5B-A66E-2B4203A6E989}" type="sibTrans" cxnId="{061E73DB-D5C3-4050-9CD6-E094A58FF13D}">
      <dgm:prSet/>
      <dgm:spPr/>
      <dgm:t>
        <a:bodyPr/>
        <a:lstStyle/>
        <a:p>
          <a:endParaRPr lang="es-ES" sz="1400"/>
        </a:p>
      </dgm:t>
    </dgm:pt>
    <dgm:pt modelId="{71B5E83D-96E9-4032-B233-B704DCA4250E}">
      <dgm:prSet phldrT="[Texto]" custT="1"/>
      <dgm:spPr/>
      <dgm:t>
        <a:bodyPr/>
        <a:lstStyle/>
        <a:p>
          <a:r>
            <a:rPr lang="es-ES" sz="1400" dirty="0" smtClean="0"/>
            <a:t>Incumplimiento oferta de calidad</a:t>
          </a:r>
          <a:endParaRPr lang="es-ES" sz="1400" dirty="0"/>
        </a:p>
      </dgm:t>
    </dgm:pt>
    <dgm:pt modelId="{3327D701-0CFD-4C2A-A6B6-34B215331F73}" type="parTrans" cxnId="{04DB318C-053D-40F1-BBE9-786A1FD951E7}">
      <dgm:prSet/>
      <dgm:spPr/>
      <dgm:t>
        <a:bodyPr/>
        <a:lstStyle/>
        <a:p>
          <a:endParaRPr lang="es-ES" sz="1400"/>
        </a:p>
      </dgm:t>
    </dgm:pt>
    <dgm:pt modelId="{41722AA5-AC4F-4956-A3A2-8BC4F105EE88}" type="sibTrans" cxnId="{04DB318C-053D-40F1-BBE9-786A1FD951E7}">
      <dgm:prSet/>
      <dgm:spPr/>
      <dgm:t>
        <a:bodyPr/>
        <a:lstStyle/>
        <a:p>
          <a:endParaRPr lang="es-ES" sz="1400"/>
        </a:p>
      </dgm:t>
    </dgm:pt>
    <dgm:pt modelId="{409AB5F9-7B16-4BF4-97A4-C176508596AF}">
      <dgm:prSet phldrT="[Texto]" custT="1"/>
      <dgm:spPr/>
      <dgm:t>
        <a:bodyPr/>
        <a:lstStyle/>
        <a:p>
          <a:r>
            <a:rPr lang="es-ES" sz="1400" dirty="0" smtClean="0"/>
            <a:t>Falta de información</a:t>
          </a:r>
          <a:endParaRPr lang="es-ES" sz="1400" dirty="0"/>
        </a:p>
      </dgm:t>
    </dgm:pt>
    <dgm:pt modelId="{54170D9B-8C48-4ED8-B58A-2787712BB527}" type="parTrans" cxnId="{8A1117EC-9457-4C36-B042-E7870C0B0384}">
      <dgm:prSet/>
      <dgm:spPr/>
      <dgm:t>
        <a:bodyPr/>
        <a:lstStyle/>
        <a:p>
          <a:endParaRPr lang="es-ES" sz="1400"/>
        </a:p>
      </dgm:t>
    </dgm:pt>
    <dgm:pt modelId="{4F0631CB-F482-42A9-ABC8-CFB034081E30}" type="sibTrans" cxnId="{8A1117EC-9457-4C36-B042-E7870C0B0384}">
      <dgm:prSet/>
      <dgm:spPr/>
      <dgm:t>
        <a:bodyPr/>
        <a:lstStyle/>
        <a:p>
          <a:endParaRPr lang="es-ES" sz="1400"/>
        </a:p>
      </dgm:t>
    </dgm:pt>
    <dgm:pt modelId="{107C5E67-2F64-4E7B-8BEA-7C920C9C805C}">
      <dgm:prSet phldrT="[Texto]" custT="1"/>
      <dgm:spPr/>
      <dgm:t>
        <a:bodyPr/>
        <a:lstStyle/>
        <a:p>
          <a:r>
            <a:rPr lang="es-ES" sz="1400" dirty="0" smtClean="0"/>
            <a:t>Medidas de Preventivas</a:t>
          </a:r>
          <a:endParaRPr lang="es-ES" sz="1400" dirty="0"/>
        </a:p>
      </dgm:t>
    </dgm:pt>
    <dgm:pt modelId="{075F8F19-9121-4682-B535-173C6FE05199}" type="parTrans" cxnId="{837E3602-5796-4129-8E03-158106A0EC08}">
      <dgm:prSet/>
      <dgm:spPr/>
      <dgm:t>
        <a:bodyPr/>
        <a:lstStyle/>
        <a:p>
          <a:endParaRPr lang="es-ES" sz="1400"/>
        </a:p>
      </dgm:t>
    </dgm:pt>
    <dgm:pt modelId="{A0C33882-74A7-4767-9FCD-DD332F88913D}" type="sibTrans" cxnId="{837E3602-5796-4129-8E03-158106A0EC08}">
      <dgm:prSet/>
      <dgm:spPr/>
      <dgm:t>
        <a:bodyPr/>
        <a:lstStyle/>
        <a:p>
          <a:endParaRPr lang="es-ES" sz="1400"/>
        </a:p>
      </dgm:t>
    </dgm:pt>
    <dgm:pt modelId="{38EC52CF-CA35-47F8-9E9F-F2FA87A5F2BB}">
      <dgm:prSet phldrT="[Texto]" custT="1"/>
      <dgm:spPr/>
      <dgm:t>
        <a:bodyPr/>
        <a:lstStyle/>
        <a:p>
          <a:r>
            <a:rPr lang="es-ES" sz="1400" dirty="0" smtClean="0"/>
            <a:t>Fortalecimiento de Capacidades</a:t>
          </a:r>
          <a:endParaRPr lang="es-ES" sz="1400" dirty="0"/>
        </a:p>
      </dgm:t>
    </dgm:pt>
    <dgm:pt modelId="{1708D5EB-2241-45EA-8E3C-82E8D03D58D9}" type="parTrans" cxnId="{2C989314-784A-4A08-AC35-6002EEE9E82C}">
      <dgm:prSet/>
      <dgm:spPr/>
      <dgm:t>
        <a:bodyPr/>
        <a:lstStyle/>
        <a:p>
          <a:endParaRPr lang="es-ES" sz="1400"/>
        </a:p>
      </dgm:t>
    </dgm:pt>
    <dgm:pt modelId="{C9C24D90-197C-40FE-944C-C0EB100F93F5}" type="sibTrans" cxnId="{2C989314-784A-4A08-AC35-6002EEE9E82C}">
      <dgm:prSet/>
      <dgm:spPr/>
      <dgm:t>
        <a:bodyPr/>
        <a:lstStyle/>
        <a:p>
          <a:endParaRPr lang="es-ES" sz="1400"/>
        </a:p>
      </dgm:t>
    </dgm:pt>
    <dgm:pt modelId="{B89125EB-6EA9-460E-A3AD-E161288E619B}" type="pres">
      <dgm:prSet presAssocID="{5E2040F5-4BA2-4F8B-A8F5-9C4387E07F4E}" presName="Name0" presStyleCnt="0">
        <dgm:presLayoutVars>
          <dgm:dir/>
          <dgm:resizeHandles val="exact"/>
        </dgm:presLayoutVars>
      </dgm:prSet>
      <dgm:spPr/>
      <dgm:t>
        <a:bodyPr/>
        <a:lstStyle/>
        <a:p>
          <a:endParaRPr lang="es-EC"/>
        </a:p>
      </dgm:t>
    </dgm:pt>
    <dgm:pt modelId="{B5FB838D-2AB5-4AE3-B74C-CD3D99534AE7}" type="pres">
      <dgm:prSet presAssocID="{5E2040F5-4BA2-4F8B-A8F5-9C4387E07F4E}" presName="cycle" presStyleCnt="0"/>
      <dgm:spPr/>
    </dgm:pt>
    <dgm:pt modelId="{9BF6BA32-F71C-47E9-BFBC-7110C3F20619}" type="pres">
      <dgm:prSet presAssocID="{F7EF5648-FE02-495C-962C-1FA033B83514}" presName="nodeFirstNode" presStyleLbl="node1" presStyleIdx="0" presStyleCnt="7">
        <dgm:presLayoutVars>
          <dgm:bulletEnabled val="1"/>
        </dgm:presLayoutVars>
      </dgm:prSet>
      <dgm:spPr/>
      <dgm:t>
        <a:bodyPr/>
        <a:lstStyle/>
        <a:p>
          <a:endParaRPr lang="es-EC"/>
        </a:p>
      </dgm:t>
    </dgm:pt>
    <dgm:pt modelId="{0ADA57BD-A1BB-4CBE-9B84-AC20A5D2716F}" type="pres">
      <dgm:prSet presAssocID="{13A78ABB-9571-4088-A36F-1AEDA86245B3}" presName="sibTransFirstNode" presStyleLbl="bgShp" presStyleIdx="0" presStyleCnt="1"/>
      <dgm:spPr/>
      <dgm:t>
        <a:bodyPr/>
        <a:lstStyle/>
        <a:p>
          <a:endParaRPr lang="es-EC"/>
        </a:p>
      </dgm:t>
    </dgm:pt>
    <dgm:pt modelId="{B3BC8C02-C1EA-4EFC-9259-F1C816A33A85}" type="pres">
      <dgm:prSet presAssocID="{E0BC8165-17DA-468E-BFDB-B5B901773CEA}" presName="nodeFollowingNodes" presStyleLbl="node1" presStyleIdx="1" presStyleCnt="7">
        <dgm:presLayoutVars>
          <dgm:bulletEnabled val="1"/>
        </dgm:presLayoutVars>
      </dgm:prSet>
      <dgm:spPr/>
      <dgm:t>
        <a:bodyPr/>
        <a:lstStyle/>
        <a:p>
          <a:endParaRPr lang="es-EC"/>
        </a:p>
      </dgm:t>
    </dgm:pt>
    <dgm:pt modelId="{74955BDB-733C-458F-9449-06F91B4A9A3F}" type="pres">
      <dgm:prSet presAssocID="{39116ED0-4B8F-4520-AE27-C4A99A77B3CE}" presName="nodeFollowingNodes" presStyleLbl="node1" presStyleIdx="2" presStyleCnt="7">
        <dgm:presLayoutVars>
          <dgm:bulletEnabled val="1"/>
        </dgm:presLayoutVars>
      </dgm:prSet>
      <dgm:spPr/>
      <dgm:t>
        <a:bodyPr/>
        <a:lstStyle/>
        <a:p>
          <a:endParaRPr lang="es-EC"/>
        </a:p>
      </dgm:t>
    </dgm:pt>
    <dgm:pt modelId="{70606A6C-4DD3-4A02-A3B2-ADCD9F8E1EF8}" type="pres">
      <dgm:prSet presAssocID="{71B5E83D-96E9-4032-B233-B704DCA4250E}" presName="nodeFollowingNodes" presStyleLbl="node1" presStyleIdx="3" presStyleCnt="7">
        <dgm:presLayoutVars>
          <dgm:bulletEnabled val="1"/>
        </dgm:presLayoutVars>
      </dgm:prSet>
      <dgm:spPr/>
      <dgm:t>
        <a:bodyPr/>
        <a:lstStyle/>
        <a:p>
          <a:endParaRPr lang="es-EC"/>
        </a:p>
      </dgm:t>
    </dgm:pt>
    <dgm:pt modelId="{DD7F0452-D11F-40B5-BE6A-9E83F69CD0E5}" type="pres">
      <dgm:prSet presAssocID="{409AB5F9-7B16-4BF4-97A4-C176508596AF}" presName="nodeFollowingNodes" presStyleLbl="node1" presStyleIdx="4" presStyleCnt="7">
        <dgm:presLayoutVars>
          <dgm:bulletEnabled val="1"/>
        </dgm:presLayoutVars>
      </dgm:prSet>
      <dgm:spPr/>
      <dgm:t>
        <a:bodyPr/>
        <a:lstStyle/>
        <a:p>
          <a:endParaRPr lang="es-EC"/>
        </a:p>
      </dgm:t>
    </dgm:pt>
    <dgm:pt modelId="{1E31CC1B-D343-4CB4-91D0-8D3BF09406BE}" type="pres">
      <dgm:prSet presAssocID="{107C5E67-2F64-4E7B-8BEA-7C920C9C805C}" presName="nodeFollowingNodes" presStyleLbl="node1" presStyleIdx="5" presStyleCnt="7">
        <dgm:presLayoutVars>
          <dgm:bulletEnabled val="1"/>
        </dgm:presLayoutVars>
      </dgm:prSet>
      <dgm:spPr/>
      <dgm:t>
        <a:bodyPr/>
        <a:lstStyle/>
        <a:p>
          <a:endParaRPr lang="es-EC"/>
        </a:p>
      </dgm:t>
    </dgm:pt>
    <dgm:pt modelId="{38D4D8D9-46BB-4B58-8FB5-6066DB58C9CB}" type="pres">
      <dgm:prSet presAssocID="{38EC52CF-CA35-47F8-9E9F-F2FA87A5F2BB}" presName="nodeFollowingNodes" presStyleLbl="node1" presStyleIdx="6" presStyleCnt="7">
        <dgm:presLayoutVars>
          <dgm:bulletEnabled val="1"/>
        </dgm:presLayoutVars>
      </dgm:prSet>
      <dgm:spPr/>
      <dgm:t>
        <a:bodyPr/>
        <a:lstStyle/>
        <a:p>
          <a:endParaRPr lang="es-EC"/>
        </a:p>
      </dgm:t>
    </dgm:pt>
  </dgm:ptLst>
  <dgm:cxnLst>
    <dgm:cxn modelId="{5EF3EACD-9972-4281-876E-2AC411758BDB}" type="presOf" srcId="{409AB5F9-7B16-4BF4-97A4-C176508596AF}" destId="{DD7F0452-D11F-40B5-BE6A-9E83F69CD0E5}" srcOrd="0" destOrd="0" presId="urn:microsoft.com/office/officeart/2005/8/layout/cycle3"/>
    <dgm:cxn modelId="{97CE065F-BB47-49DE-AC90-AEE42E8C0CBF}" type="presOf" srcId="{5E2040F5-4BA2-4F8B-A8F5-9C4387E07F4E}" destId="{B89125EB-6EA9-460E-A3AD-E161288E619B}" srcOrd="0" destOrd="0" presId="urn:microsoft.com/office/officeart/2005/8/layout/cycle3"/>
    <dgm:cxn modelId="{BF695857-C454-4806-8CC4-7F4AE4A7C655}" srcId="{5E2040F5-4BA2-4F8B-A8F5-9C4387E07F4E}" destId="{F7EF5648-FE02-495C-962C-1FA033B83514}" srcOrd="0" destOrd="0" parTransId="{8F3E4489-6767-4CA1-BF5F-7BA8C0250536}" sibTransId="{13A78ABB-9571-4088-A36F-1AEDA86245B3}"/>
    <dgm:cxn modelId="{B6B095F1-8A56-4A92-B760-EFFF83D1FEC8}" srcId="{5E2040F5-4BA2-4F8B-A8F5-9C4387E07F4E}" destId="{E0BC8165-17DA-468E-BFDB-B5B901773CEA}" srcOrd="1" destOrd="0" parTransId="{38E087E0-043B-4E67-BDE1-9CFD37FCCC6F}" sibTransId="{61138A54-E9D9-4727-89B4-7C43509B1FB8}"/>
    <dgm:cxn modelId="{8A1117EC-9457-4C36-B042-E7870C0B0384}" srcId="{5E2040F5-4BA2-4F8B-A8F5-9C4387E07F4E}" destId="{409AB5F9-7B16-4BF4-97A4-C176508596AF}" srcOrd="4" destOrd="0" parTransId="{54170D9B-8C48-4ED8-B58A-2787712BB527}" sibTransId="{4F0631CB-F482-42A9-ABC8-CFB034081E30}"/>
    <dgm:cxn modelId="{061E73DB-D5C3-4050-9CD6-E094A58FF13D}" srcId="{5E2040F5-4BA2-4F8B-A8F5-9C4387E07F4E}" destId="{39116ED0-4B8F-4520-AE27-C4A99A77B3CE}" srcOrd="2" destOrd="0" parTransId="{7588DA0D-4C69-4B2C-949D-1FC3F4BB246E}" sibTransId="{E9F5DDBA-ED97-4F5B-A66E-2B4203A6E989}"/>
    <dgm:cxn modelId="{FEF924E1-3662-4829-932B-EEE6D91F617D}" type="presOf" srcId="{F7EF5648-FE02-495C-962C-1FA033B83514}" destId="{9BF6BA32-F71C-47E9-BFBC-7110C3F20619}" srcOrd="0" destOrd="0" presId="urn:microsoft.com/office/officeart/2005/8/layout/cycle3"/>
    <dgm:cxn modelId="{2C989314-784A-4A08-AC35-6002EEE9E82C}" srcId="{5E2040F5-4BA2-4F8B-A8F5-9C4387E07F4E}" destId="{38EC52CF-CA35-47F8-9E9F-F2FA87A5F2BB}" srcOrd="6" destOrd="0" parTransId="{1708D5EB-2241-45EA-8E3C-82E8D03D58D9}" sibTransId="{C9C24D90-197C-40FE-944C-C0EB100F93F5}"/>
    <dgm:cxn modelId="{04DB318C-053D-40F1-BBE9-786A1FD951E7}" srcId="{5E2040F5-4BA2-4F8B-A8F5-9C4387E07F4E}" destId="{71B5E83D-96E9-4032-B233-B704DCA4250E}" srcOrd="3" destOrd="0" parTransId="{3327D701-0CFD-4C2A-A6B6-34B215331F73}" sibTransId="{41722AA5-AC4F-4956-A3A2-8BC4F105EE88}"/>
    <dgm:cxn modelId="{404DCDA8-321B-44DB-8882-353E32353E98}" type="presOf" srcId="{13A78ABB-9571-4088-A36F-1AEDA86245B3}" destId="{0ADA57BD-A1BB-4CBE-9B84-AC20A5D2716F}" srcOrd="0" destOrd="0" presId="urn:microsoft.com/office/officeart/2005/8/layout/cycle3"/>
    <dgm:cxn modelId="{154C5A48-7EFF-44F5-8A8A-6E9F57EE816F}" type="presOf" srcId="{E0BC8165-17DA-468E-BFDB-B5B901773CEA}" destId="{B3BC8C02-C1EA-4EFC-9259-F1C816A33A85}" srcOrd="0" destOrd="0" presId="urn:microsoft.com/office/officeart/2005/8/layout/cycle3"/>
    <dgm:cxn modelId="{CFF5C442-57B8-4C69-B9C5-B25C891B2CCF}" type="presOf" srcId="{71B5E83D-96E9-4032-B233-B704DCA4250E}" destId="{70606A6C-4DD3-4A02-A3B2-ADCD9F8E1EF8}" srcOrd="0" destOrd="0" presId="urn:microsoft.com/office/officeart/2005/8/layout/cycle3"/>
    <dgm:cxn modelId="{87634E35-F403-42C2-9C1A-41E2AFED41A6}" type="presOf" srcId="{107C5E67-2F64-4E7B-8BEA-7C920C9C805C}" destId="{1E31CC1B-D343-4CB4-91D0-8D3BF09406BE}" srcOrd="0" destOrd="0" presId="urn:microsoft.com/office/officeart/2005/8/layout/cycle3"/>
    <dgm:cxn modelId="{8F7C9AAF-0732-46EF-9CA2-D8CB12663EFA}" type="presOf" srcId="{38EC52CF-CA35-47F8-9E9F-F2FA87A5F2BB}" destId="{38D4D8D9-46BB-4B58-8FB5-6066DB58C9CB}" srcOrd="0" destOrd="0" presId="urn:microsoft.com/office/officeart/2005/8/layout/cycle3"/>
    <dgm:cxn modelId="{CED10F68-B1AB-498A-94D5-0344653348F6}" type="presOf" srcId="{39116ED0-4B8F-4520-AE27-C4A99A77B3CE}" destId="{74955BDB-733C-458F-9449-06F91B4A9A3F}" srcOrd="0" destOrd="0" presId="urn:microsoft.com/office/officeart/2005/8/layout/cycle3"/>
    <dgm:cxn modelId="{837E3602-5796-4129-8E03-158106A0EC08}" srcId="{5E2040F5-4BA2-4F8B-A8F5-9C4387E07F4E}" destId="{107C5E67-2F64-4E7B-8BEA-7C920C9C805C}" srcOrd="5" destOrd="0" parTransId="{075F8F19-9121-4682-B535-173C6FE05199}" sibTransId="{A0C33882-74A7-4767-9FCD-DD332F88913D}"/>
    <dgm:cxn modelId="{1177B6F8-430A-4479-BC92-E9EBA12F0C48}" type="presParOf" srcId="{B89125EB-6EA9-460E-A3AD-E161288E619B}" destId="{B5FB838D-2AB5-4AE3-B74C-CD3D99534AE7}" srcOrd="0" destOrd="0" presId="urn:microsoft.com/office/officeart/2005/8/layout/cycle3"/>
    <dgm:cxn modelId="{29F8A666-B077-47CC-AE0D-D957C0627DEA}" type="presParOf" srcId="{B5FB838D-2AB5-4AE3-B74C-CD3D99534AE7}" destId="{9BF6BA32-F71C-47E9-BFBC-7110C3F20619}" srcOrd="0" destOrd="0" presId="urn:microsoft.com/office/officeart/2005/8/layout/cycle3"/>
    <dgm:cxn modelId="{10EBB789-0AF9-493A-8438-B14D6D366086}" type="presParOf" srcId="{B5FB838D-2AB5-4AE3-B74C-CD3D99534AE7}" destId="{0ADA57BD-A1BB-4CBE-9B84-AC20A5D2716F}" srcOrd="1" destOrd="0" presId="urn:microsoft.com/office/officeart/2005/8/layout/cycle3"/>
    <dgm:cxn modelId="{FBFC897D-5191-45D8-B357-784C5216F98E}" type="presParOf" srcId="{B5FB838D-2AB5-4AE3-B74C-CD3D99534AE7}" destId="{B3BC8C02-C1EA-4EFC-9259-F1C816A33A85}" srcOrd="2" destOrd="0" presId="urn:microsoft.com/office/officeart/2005/8/layout/cycle3"/>
    <dgm:cxn modelId="{84D1E686-7A8F-49BB-89A7-0932676855F0}" type="presParOf" srcId="{B5FB838D-2AB5-4AE3-B74C-CD3D99534AE7}" destId="{74955BDB-733C-458F-9449-06F91B4A9A3F}" srcOrd="3" destOrd="0" presId="urn:microsoft.com/office/officeart/2005/8/layout/cycle3"/>
    <dgm:cxn modelId="{256C1661-2E75-4E36-985A-9075A6C67947}" type="presParOf" srcId="{B5FB838D-2AB5-4AE3-B74C-CD3D99534AE7}" destId="{70606A6C-4DD3-4A02-A3B2-ADCD9F8E1EF8}" srcOrd="4" destOrd="0" presId="urn:microsoft.com/office/officeart/2005/8/layout/cycle3"/>
    <dgm:cxn modelId="{C254D87B-34EC-4928-8BCE-256DE2CF4942}" type="presParOf" srcId="{B5FB838D-2AB5-4AE3-B74C-CD3D99534AE7}" destId="{DD7F0452-D11F-40B5-BE6A-9E83F69CD0E5}" srcOrd="5" destOrd="0" presId="urn:microsoft.com/office/officeart/2005/8/layout/cycle3"/>
    <dgm:cxn modelId="{BF10E157-5EF0-44F9-8EFE-00BD9CD3B091}" type="presParOf" srcId="{B5FB838D-2AB5-4AE3-B74C-CD3D99534AE7}" destId="{1E31CC1B-D343-4CB4-91D0-8D3BF09406BE}" srcOrd="6" destOrd="0" presId="urn:microsoft.com/office/officeart/2005/8/layout/cycle3"/>
    <dgm:cxn modelId="{F4A8A847-4835-4C4E-9C48-C24261D3898C}" type="presParOf" srcId="{B5FB838D-2AB5-4AE3-B74C-CD3D99534AE7}" destId="{38D4D8D9-46BB-4B58-8FB5-6066DB58C9CB}" srcOrd="7"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5BB102-AD37-4B41-8DAD-4CB04CCA8D2B}" type="doc">
      <dgm:prSet loTypeId="urn:microsoft.com/office/officeart/2005/8/layout/process1" loCatId="process" qsTypeId="urn:microsoft.com/office/officeart/2005/8/quickstyle/3d1" qsCatId="3D" csTypeId="urn:microsoft.com/office/officeart/2005/8/colors/colorful2" csCatId="colorful" phldr="1"/>
      <dgm:spPr/>
    </dgm:pt>
    <dgm:pt modelId="{64C74D7A-6942-4DD9-92EF-05D5D86D0BB2}">
      <dgm:prSet phldrT="[Texto]"/>
      <dgm:spPr/>
      <dgm:t>
        <a:bodyPr/>
        <a:lstStyle/>
        <a:p>
          <a:r>
            <a:rPr lang="es-ES" dirty="0" smtClean="0"/>
            <a:t>Nueva Teoría del Comercio Internacional</a:t>
          </a:r>
          <a:endParaRPr lang="es-ES" dirty="0"/>
        </a:p>
      </dgm:t>
    </dgm:pt>
    <dgm:pt modelId="{EC5C9DCF-ABBC-46FC-8E36-36DD0F3C1F2C}" type="parTrans" cxnId="{8531FB40-412A-4FF6-A725-BCB71EF4D035}">
      <dgm:prSet/>
      <dgm:spPr/>
      <dgm:t>
        <a:bodyPr/>
        <a:lstStyle/>
        <a:p>
          <a:endParaRPr lang="es-ES"/>
        </a:p>
      </dgm:t>
    </dgm:pt>
    <dgm:pt modelId="{907FF661-B500-4BFA-A5C3-94A1B02864EE}" type="sibTrans" cxnId="{8531FB40-412A-4FF6-A725-BCB71EF4D035}">
      <dgm:prSet/>
      <dgm:spPr/>
      <dgm:t>
        <a:bodyPr/>
        <a:lstStyle/>
        <a:p>
          <a:endParaRPr lang="es-ES"/>
        </a:p>
      </dgm:t>
    </dgm:pt>
    <dgm:pt modelId="{12C546F2-5AFD-4D00-9160-19E490720EC5}">
      <dgm:prSet phldrT="[Texto]"/>
      <dgm:spPr/>
      <dgm:t>
        <a:bodyPr/>
        <a:lstStyle/>
        <a:p>
          <a:r>
            <a:rPr lang="es-ES" dirty="0" smtClean="0"/>
            <a:t>Teoría del Comercio Intraindustrial</a:t>
          </a:r>
          <a:endParaRPr lang="es-ES" dirty="0"/>
        </a:p>
      </dgm:t>
    </dgm:pt>
    <dgm:pt modelId="{379D0507-4372-4F69-8033-E80C9E63FF67}" type="parTrans" cxnId="{72F48D5F-4F38-4485-BA0F-76186876CEB8}">
      <dgm:prSet/>
      <dgm:spPr/>
      <dgm:t>
        <a:bodyPr/>
        <a:lstStyle/>
        <a:p>
          <a:endParaRPr lang="es-ES"/>
        </a:p>
      </dgm:t>
    </dgm:pt>
    <dgm:pt modelId="{78271E3E-1F6E-43F0-9A28-48CA4871A928}" type="sibTrans" cxnId="{72F48D5F-4F38-4485-BA0F-76186876CEB8}">
      <dgm:prSet/>
      <dgm:spPr/>
      <dgm:t>
        <a:bodyPr/>
        <a:lstStyle/>
        <a:p>
          <a:endParaRPr lang="es-ES"/>
        </a:p>
      </dgm:t>
    </dgm:pt>
    <dgm:pt modelId="{E755D64A-0994-4D0B-BD8C-B2A5D4058E74}">
      <dgm:prSet phldrT="[Texto]"/>
      <dgm:spPr/>
      <dgm:t>
        <a:bodyPr/>
        <a:lstStyle/>
        <a:p>
          <a:r>
            <a:rPr lang="es-ES" dirty="0" smtClean="0"/>
            <a:t>Modelo Competencia Monopolística</a:t>
          </a:r>
          <a:endParaRPr lang="es-ES" dirty="0"/>
        </a:p>
      </dgm:t>
    </dgm:pt>
    <dgm:pt modelId="{00278982-98E7-4451-9873-63380B35E1B5}" type="parTrans" cxnId="{A6DF7008-5AD7-48EB-B0A3-BB0E0A5E4AB5}">
      <dgm:prSet/>
      <dgm:spPr/>
      <dgm:t>
        <a:bodyPr/>
        <a:lstStyle/>
        <a:p>
          <a:endParaRPr lang="es-ES"/>
        </a:p>
      </dgm:t>
    </dgm:pt>
    <dgm:pt modelId="{60EA1C06-8762-464D-97EE-C3D798A901C3}" type="sibTrans" cxnId="{A6DF7008-5AD7-48EB-B0A3-BB0E0A5E4AB5}">
      <dgm:prSet/>
      <dgm:spPr/>
      <dgm:t>
        <a:bodyPr/>
        <a:lstStyle/>
        <a:p>
          <a:endParaRPr lang="es-ES"/>
        </a:p>
      </dgm:t>
    </dgm:pt>
    <dgm:pt modelId="{8F26CA46-8649-4957-96D0-D24FF58B95F0}" type="pres">
      <dgm:prSet presAssocID="{1F5BB102-AD37-4B41-8DAD-4CB04CCA8D2B}" presName="Name0" presStyleCnt="0">
        <dgm:presLayoutVars>
          <dgm:dir/>
          <dgm:resizeHandles val="exact"/>
        </dgm:presLayoutVars>
      </dgm:prSet>
      <dgm:spPr/>
    </dgm:pt>
    <dgm:pt modelId="{BEF494EA-6AF3-40D1-B722-D80D3AA482C1}" type="pres">
      <dgm:prSet presAssocID="{64C74D7A-6942-4DD9-92EF-05D5D86D0BB2}" presName="node" presStyleLbl="node1" presStyleIdx="0" presStyleCnt="3">
        <dgm:presLayoutVars>
          <dgm:bulletEnabled val="1"/>
        </dgm:presLayoutVars>
      </dgm:prSet>
      <dgm:spPr/>
      <dgm:t>
        <a:bodyPr/>
        <a:lstStyle/>
        <a:p>
          <a:endParaRPr lang="es-EC"/>
        </a:p>
      </dgm:t>
    </dgm:pt>
    <dgm:pt modelId="{FF81F0F6-4E8B-482C-8D32-54FBD3876377}" type="pres">
      <dgm:prSet presAssocID="{907FF661-B500-4BFA-A5C3-94A1B02864EE}" presName="sibTrans" presStyleLbl="sibTrans2D1" presStyleIdx="0" presStyleCnt="2"/>
      <dgm:spPr/>
      <dgm:t>
        <a:bodyPr/>
        <a:lstStyle/>
        <a:p>
          <a:endParaRPr lang="es-EC"/>
        </a:p>
      </dgm:t>
    </dgm:pt>
    <dgm:pt modelId="{357811EA-A89F-43EE-84BD-B64F845C385B}" type="pres">
      <dgm:prSet presAssocID="{907FF661-B500-4BFA-A5C3-94A1B02864EE}" presName="connectorText" presStyleLbl="sibTrans2D1" presStyleIdx="0" presStyleCnt="2"/>
      <dgm:spPr/>
      <dgm:t>
        <a:bodyPr/>
        <a:lstStyle/>
        <a:p>
          <a:endParaRPr lang="es-EC"/>
        </a:p>
      </dgm:t>
    </dgm:pt>
    <dgm:pt modelId="{EB4743D1-3616-4BA6-9F8E-74039739DA40}" type="pres">
      <dgm:prSet presAssocID="{12C546F2-5AFD-4D00-9160-19E490720EC5}" presName="node" presStyleLbl="node1" presStyleIdx="1" presStyleCnt="3">
        <dgm:presLayoutVars>
          <dgm:bulletEnabled val="1"/>
        </dgm:presLayoutVars>
      </dgm:prSet>
      <dgm:spPr/>
      <dgm:t>
        <a:bodyPr/>
        <a:lstStyle/>
        <a:p>
          <a:endParaRPr lang="es-EC"/>
        </a:p>
      </dgm:t>
    </dgm:pt>
    <dgm:pt modelId="{35F6C159-DC0C-417C-814B-2366043DCD97}" type="pres">
      <dgm:prSet presAssocID="{78271E3E-1F6E-43F0-9A28-48CA4871A928}" presName="sibTrans" presStyleLbl="sibTrans2D1" presStyleIdx="1" presStyleCnt="2"/>
      <dgm:spPr/>
      <dgm:t>
        <a:bodyPr/>
        <a:lstStyle/>
        <a:p>
          <a:endParaRPr lang="es-EC"/>
        </a:p>
      </dgm:t>
    </dgm:pt>
    <dgm:pt modelId="{47AC1A67-1460-4D21-BB63-83FA6C12BA64}" type="pres">
      <dgm:prSet presAssocID="{78271E3E-1F6E-43F0-9A28-48CA4871A928}" presName="connectorText" presStyleLbl="sibTrans2D1" presStyleIdx="1" presStyleCnt="2"/>
      <dgm:spPr/>
      <dgm:t>
        <a:bodyPr/>
        <a:lstStyle/>
        <a:p>
          <a:endParaRPr lang="es-EC"/>
        </a:p>
      </dgm:t>
    </dgm:pt>
    <dgm:pt modelId="{13F35772-85F6-4582-8650-577D84845419}" type="pres">
      <dgm:prSet presAssocID="{E755D64A-0994-4D0B-BD8C-B2A5D4058E74}" presName="node" presStyleLbl="node1" presStyleIdx="2" presStyleCnt="3">
        <dgm:presLayoutVars>
          <dgm:bulletEnabled val="1"/>
        </dgm:presLayoutVars>
      </dgm:prSet>
      <dgm:spPr/>
      <dgm:t>
        <a:bodyPr/>
        <a:lstStyle/>
        <a:p>
          <a:endParaRPr lang="es-EC"/>
        </a:p>
      </dgm:t>
    </dgm:pt>
  </dgm:ptLst>
  <dgm:cxnLst>
    <dgm:cxn modelId="{04549F5E-A173-4224-8537-DD3304D51EAF}" type="presOf" srcId="{907FF661-B500-4BFA-A5C3-94A1B02864EE}" destId="{FF81F0F6-4E8B-482C-8D32-54FBD3876377}" srcOrd="0" destOrd="0" presId="urn:microsoft.com/office/officeart/2005/8/layout/process1"/>
    <dgm:cxn modelId="{B3AF5DE3-2387-4483-81C6-BD980EB2F267}" type="presOf" srcId="{78271E3E-1F6E-43F0-9A28-48CA4871A928}" destId="{35F6C159-DC0C-417C-814B-2366043DCD97}" srcOrd="0" destOrd="0" presId="urn:microsoft.com/office/officeart/2005/8/layout/process1"/>
    <dgm:cxn modelId="{E8EBFE4E-7CE2-4D0C-BFFC-495829582EC4}" type="presOf" srcId="{907FF661-B500-4BFA-A5C3-94A1B02864EE}" destId="{357811EA-A89F-43EE-84BD-B64F845C385B}" srcOrd="1" destOrd="0" presId="urn:microsoft.com/office/officeart/2005/8/layout/process1"/>
    <dgm:cxn modelId="{76FE0B3E-8355-4D30-BF4F-6C92B701BF6C}" type="presOf" srcId="{E755D64A-0994-4D0B-BD8C-B2A5D4058E74}" destId="{13F35772-85F6-4582-8650-577D84845419}" srcOrd="0" destOrd="0" presId="urn:microsoft.com/office/officeart/2005/8/layout/process1"/>
    <dgm:cxn modelId="{A6DF7008-5AD7-48EB-B0A3-BB0E0A5E4AB5}" srcId="{1F5BB102-AD37-4B41-8DAD-4CB04CCA8D2B}" destId="{E755D64A-0994-4D0B-BD8C-B2A5D4058E74}" srcOrd="2" destOrd="0" parTransId="{00278982-98E7-4451-9873-63380B35E1B5}" sibTransId="{60EA1C06-8762-464D-97EE-C3D798A901C3}"/>
    <dgm:cxn modelId="{2F6D4850-B42F-49B0-8676-5A502173FBD9}" type="presOf" srcId="{12C546F2-5AFD-4D00-9160-19E490720EC5}" destId="{EB4743D1-3616-4BA6-9F8E-74039739DA40}" srcOrd="0" destOrd="0" presId="urn:microsoft.com/office/officeart/2005/8/layout/process1"/>
    <dgm:cxn modelId="{2F87A610-82E1-4429-BF25-CC82BB33C438}" type="presOf" srcId="{1F5BB102-AD37-4B41-8DAD-4CB04CCA8D2B}" destId="{8F26CA46-8649-4957-96D0-D24FF58B95F0}" srcOrd="0" destOrd="0" presId="urn:microsoft.com/office/officeart/2005/8/layout/process1"/>
    <dgm:cxn modelId="{B1CEA0A8-D6EC-4E69-9F6F-6F497F054698}" type="presOf" srcId="{78271E3E-1F6E-43F0-9A28-48CA4871A928}" destId="{47AC1A67-1460-4D21-BB63-83FA6C12BA64}" srcOrd="1" destOrd="0" presId="urn:microsoft.com/office/officeart/2005/8/layout/process1"/>
    <dgm:cxn modelId="{8531FB40-412A-4FF6-A725-BCB71EF4D035}" srcId="{1F5BB102-AD37-4B41-8DAD-4CB04CCA8D2B}" destId="{64C74D7A-6942-4DD9-92EF-05D5D86D0BB2}" srcOrd="0" destOrd="0" parTransId="{EC5C9DCF-ABBC-46FC-8E36-36DD0F3C1F2C}" sibTransId="{907FF661-B500-4BFA-A5C3-94A1B02864EE}"/>
    <dgm:cxn modelId="{72F48D5F-4F38-4485-BA0F-76186876CEB8}" srcId="{1F5BB102-AD37-4B41-8DAD-4CB04CCA8D2B}" destId="{12C546F2-5AFD-4D00-9160-19E490720EC5}" srcOrd="1" destOrd="0" parTransId="{379D0507-4372-4F69-8033-E80C9E63FF67}" sibTransId="{78271E3E-1F6E-43F0-9A28-48CA4871A928}"/>
    <dgm:cxn modelId="{97F23543-79BF-4E22-8EFC-CF15AFDC170B}" type="presOf" srcId="{64C74D7A-6942-4DD9-92EF-05D5D86D0BB2}" destId="{BEF494EA-6AF3-40D1-B722-D80D3AA482C1}" srcOrd="0" destOrd="0" presId="urn:microsoft.com/office/officeart/2005/8/layout/process1"/>
    <dgm:cxn modelId="{A1C60DA2-BD26-40C9-AE21-89F52B7710C7}" type="presParOf" srcId="{8F26CA46-8649-4957-96D0-D24FF58B95F0}" destId="{BEF494EA-6AF3-40D1-B722-D80D3AA482C1}" srcOrd="0" destOrd="0" presId="urn:microsoft.com/office/officeart/2005/8/layout/process1"/>
    <dgm:cxn modelId="{D1D3A343-84E6-446B-8D70-C43A1BE11F80}" type="presParOf" srcId="{8F26CA46-8649-4957-96D0-D24FF58B95F0}" destId="{FF81F0F6-4E8B-482C-8D32-54FBD3876377}" srcOrd="1" destOrd="0" presId="urn:microsoft.com/office/officeart/2005/8/layout/process1"/>
    <dgm:cxn modelId="{52847395-E25B-4470-82C6-086F6B735EEF}" type="presParOf" srcId="{FF81F0F6-4E8B-482C-8D32-54FBD3876377}" destId="{357811EA-A89F-43EE-84BD-B64F845C385B}" srcOrd="0" destOrd="0" presId="urn:microsoft.com/office/officeart/2005/8/layout/process1"/>
    <dgm:cxn modelId="{381ACC11-811A-4300-B7A7-17AB45365817}" type="presParOf" srcId="{8F26CA46-8649-4957-96D0-D24FF58B95F0}" destId="{EB4743D1-3616-4BA6-9F8E-74039739DA40}" srcOrd="2" destOrd="0" presId="urn:microsoft.com/office/officeart/2005/8/layout/process1"/>
    <dgm:cxn modelId="{7766F832-7CDD-4C13-9C72-AB9825AB3A40}" type="presParOf" srcId="{8F26CA46-8649-4957-96D0-D24FF58B95F0}" destId="{35F6C159-DC0C-417C-814B-2366043DCD97}" srcOrd="3" destOrd="0" presId="urn:microsoft.com/office/officeart/2005/8/layout/process1"/>
    <dgm:cxn modelId="{F653697F-0E03-4A0E-80AB-2212ED4A7762}" type="presParOf" srcId="{35F6C159-DC0C-417C-814B-2366043DCD97}" destId="{47AC1A67-1460-4D21-BB63-83FA6C12BA64}" srcOrd="0" destOrd="0" presId="urn:microsoft.com/office/officeart/2005/8/layout/process1"/>
    <dgm:cxn modelId="{307DED51-100E-440D-ABE5-72D6A4FE3D96}" type="presParOf" srcId="{8F26CA46-8649-4957-96D0-D24FF58B95F0}" destId="{13F35772-85F6-4582-8650-577D8484541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602086-4410-4322-8965-0DA60A152F09}" type="doc">
      <dgm:prSet loTypeId="urn:microsoft.com/office/officeart/2005/8/layout/radial5" loCatId="cycle" qsTypeId="urn:microsoft.com/office/officeart/2005/8/quickstyle/3d1" qsCatId="3D" csTypeId="urn:microsoft.com/office/officeart/2005/8/colors/colorful2" csCatId="colorful" phldr="1"/>
      <dgm:spPr/>
      <dgm:t>
        <a:bodyPr/>
        <a:lstStyle/>
        <a:p>
          <a:endParaRPr lang="es-ES"/>
        </a:p>
      </dgm:t>
    </dgm:pt>
    <dgm:pt modelId="{14135AD3-BD90-41DE-BB67-739704A5E46D}">
      <dgm:prSet phldrT="[Texto]"/>
      <dgm:spPr/>
      <dgm:t>
        <a:bodyPr/>
        <a:lstStyle/>
        <a:p>
          <a:r>
            <a:rPr lang="es-ES" dirty="0" smtClean="0"/>
            <a:t>Investigación Aplicada</a:t>
          </a:r>
          <a:endParaRPr lang="es-ES" dirty="0"/>
        </a:p>
      </dgm:t>
    </dgm:pt>
    <dgm:pt modelId="{1424A43B-72BC-4C1A-A495-3649305461AD}" type="parTrans" cxnId="{5DFADA45-2702-4684-8385-D1493AFC4ACE}">
      <dgm:prSet/>
      <dgm:spPr/>
      <dgm:t>
        <a:bodyPr/>
        <a:lstStyle/>
        <a:p>
          <a:endParaRPr lang="es-ES"/>
        </a:p>
      </dgm:t>
    </dgm:pt>
    <dgm:pt modelId="{CF5E1F4B-2ED3-4517-BFB3-203E8AB18305}" type="sibTrans" cxnId="{5DFADA45-2702-4684-8385-D1493AFC4ACE}">
      <dgm:prSet/>
      <dgm:spPr/>
      <dgm:t>
        <a:bodyPr/>
        <a:lstStyle/>
        <a:p>
          <a:endParaRPr lang="es-ES"/>
        </a:p>
      </dgm:t>
    </dgm:pt>
    <dgm:pt modelId="{A861F017-3686-438A-B28A-6314987F2FCD}">
      <dgm:prSet phldrT="[Texto]"/>
      <dgm:spPr/>
      <dgm:t>
        <a:bodyPr/>
        <a:lstStyle/>
        <a:p>
          <a:r>
            <a:rPr lang="es-ES" dirty="0" smtClean="0"/>
            <a:t>Fuentes Documentales</a:t>
          </a:r>
          <a:endParaRPr lang="es-ES" dirty="0"/>
        </a:p>
      </dgm:t>
    </dgm:pt>
    <dgm:pt modelId="{5BC99A2E-F473-4AE0-BB7B-BB5CE8E5366F}" type="parTrans" cxnId="{BD6AFCA6-BAC3-4F1A-AC8F-35CB7B4DF33B}">
      <dgm:prSet/>
      <dgm:spPr/>
      <dgm:t>
        <a:bodyPr/>
        <a:lstStyle/>
        <a:p>
          <a:endParaRPr lang="es-ES"/>
        </a:p>
      </dgm:t>
    </dgm:pt>
    <dgm:pt modelId="{6A4DB9B5-F8AE-4956-A89A-0917A0C69424}" type="sibTrans" cxnId="{BD6AFCA6-BAC3-4F1A-AC8F-35CB7B4DF33B}">
      <dgm:prSet/>
      <dgm:spPr/>
      <dgm:t>
        <a:bodyPr/>
        <a:lstStyle/>
        <a:p>
          <a:endParaRPr lang="es-ES"/>
        </a:p>
      </dgm:t>
    </dgm:pt>
    <dgm:pt modelId="{11458C18-8425-4BBE-B381-F71865B615EB}">
      <dgm:prSet phldrT="[Texto]"/>
      <dgm:spPr/>
      <dgm:t>
        <a:bodyPr/>
        <a:lstStyle/>
        <a:p>
          <a:r>
            <a:rPr lang="es-ES" dirty="0" smtClean="0"/>
            <a:t>Enfoque Cuantitativo</a:t>
          </a:r>
          <a:endParaRPr lang="es-ES" dirty="0"/>
        </a:p>
      </dgm:t>
    </dgm:pt>
    <dgm:pt modelId="{CE5ECE65-4659-4910-B90D-EF88A29E0787}" type="parTrans" cxnId="{8FA804C9-BDD8-4C8D-886E-B10B4087C279}">
      <dgm:prSet/>
      <dgm:spPr/>
      <dgm:t>
        <a:bodyPr/>
        <a:lstStyle/>
        <a:p>
          <a:endParaRPr lang="es-ES"/>
        </a:p>
      </dgm:t>
    </dgm:pt>
    <dgm:pt modelId="{CDB674CF-9DF8-4211-9384-06333AF8E4F2}" type="sibTrans" cxnId="{8FA804C9-BDD8-4C8D-886E-B10B4087C279}">
      <dgm:prSet/>
      <dgm:spPr/>
      <dgm:t>
        <a:bodyPr/>
        <a:lstStyle/>
        <a:p>
          <a:endParaRPr lang="es-ES"/>
        </a:p>
      </dgm:t>
    </dgm:pt>
    <dgm:pt modelId="{54BB4592-F2CB-4CF9-A1E6-BF2C83D73277}">
      <dgm:prSet phldrT="[Texto]"/>
      <dgm:spPr/>
      <dgm:t>
        <a:bodyPr/>
        <a:lstStyle/>
        <a:p>
          <a:r>
            <a:rPr lang="es-ES" dirty="0" smtClean="0"/>
            <a:t>Instrumentos</a:t>
          </a:r>
          <a:endParaRPr lang="es-ES" dirty="0"/>
        </a:p>
      </dgm:t>
    </dgm:pt>
    <dgm:pt modelId="{FF8C4124-F528-4FB6-BCC0-8E9FFD58FB26}" type="parTrans" cxnId="{0C9D91DF-DBBB-408E-8815-496D7D817D6B}">
      <dgm:prSet/>
      <dgm:spPr/>
      <dgm:t>
        <a:bodyPr/>
        <a:lstStyle/>
        <a:p>
          <a:endParaRPr lang="es-ES"/>
        </a:p>
      </dgm:t>
    </dgm:pt>
    <dgm:pt modelId="{EEB84F36-4860-43A1-827A-7B3E8BA3A90F}" type="sibTrans" cxnId="{0C9D91DF-DBBB-408E-8815-496D7D817D6B}">
      <dgm:prSet/>
      <dgm:spPr/>
      <dgm:t>
        <a:bodyPr/>
        <a:lstStyle/>
        <a:p>
          <a:endParaRPr lang="es-ES"/>
        </a:p>
      </dgm:t>
    </dgm:pt>
    <dgm:pt modelId="{FE437117-0D60-458C-A87E-F1769B217EBB}">
      <dgm:prSet phldrT="[Texto]"/>
      <dgm:spPr/>
      <dgm:t>
        <a:bodyPr/>
        <a:lstStyle/>
        <a:p>
          <a:r>
            <a:rPr lang="es-ES" dirty="0" smtClean="0"/>
            <a:t>Análisis y Recolección de Datos</a:t>
          </a:r>
          <a:endParaRPr lang="es-ES" dirty="0"/>
        </a:p>
      </dgm:t>
    </dgm:pt>
    <dgm:pt modelId="{B5EBF385-24EB-4AAE-A788-E815A0680295}" type="parTrans" cxnId="{70ED7A7B-4508-45B4-AC31-6DD35CAE445D}">
      <dgm:prSet/>
      <dgm:spPr/>
      <dgm:t>
        <a:bodyPr/>
        <a:lstStyle/>
        <a:p>
          <a:endParaRPr lang="es-ES"/>
        </a:p>
      </dgm:t>
    </dgm:pt>
    <dgm:pt modelId="{62C3B09C-4032-48E5-BC01-9741DAE31216}" type="sibTrans" cxnId="{70ED7A7B-4508-45B4-AC31-6DD35CAE445D}">
      <dgm:prSet/>
      <dgm:spPr/>
      <dgm:t>
        <a:bodyPr/>
        <a:lstStyle/>
        <a:p>
          <a:endParaRPr lang="es-ES"/>
        </a:p>
      </dgm:t>
    </dgm:pt>
    <dgm:pt modelId="{38D1FD96-241A-4E4A-AD27-4398BA64E751}" type="pres">
      <dgm:prSet presAssocID="{84602086-4410-4322-8965-0DA60A152F09}" presName="Name0" presStyleCnt="0">
        <dgm:presLayoutVars>
          <dgm:chMax val="1"/>
          <dgm:dir/>
          <dgm:animLvl val="ctr"/>
          <dgm:resizeHandles val="exact"/>
        </dgm:presLayoutVars>
      </dgm:prSet>
      <dgm:spPr/>
      <dgm:t>
        <a:bodyPr/>
        <a:lstStyle/>
        <a:p>
          <a:endParaRPr lang="es-EC"/>
        </a:p>
      </dgm:t>
    </dgm:pt>
    <dgm:pt modelId="{8F754C94-F985-4C40-BBE4-59F988CDAD5F}" type="pres">
      <dgm:prSet presAssocID="{14135AD3-BD90-41DE-BB67-739704A5E46D}" presName="centerShape" presStyleLbl="node0" presStyleIdx="0" presStyleCnt="1"/>
      <dgm:spPr/>
      <dgm:t>
        <a:bodyPr/>
        <a:lstStyle/>
        <a:p>
          <a:endParaRPr lang="es-EC"/>
        </a:p>
      </dgm:t>
    </dgm:pt>
    <dgm:pt modelId="{63797509-C781-4C18-A244-F16AB56BE7D1}" type="pres">
      <dgm:prSet presAssocID="{5BC99A2E-F473-4AE0-BB7B-BB5CE8E5366F}" presName="parTrans" presStyleLbl="sibTrans2D1" presStyleIdx="0" presStyleCnt="4"/>
      <dgm:spPr/>
      <dgm:t>
        <a:bodyPr/>
        <a:lstStyle/>
        <a:p>
          <a:endParaRPr lang="es-EC"/>
        </a:p>
      </dgm:t>
    </dgm:pt>
    <dgm:pt modelId="{886C3527-D80B-46C8-BB33-282D774FA681}" type="pres">
      <dgm:prSet presAssocID="{5BC99A2E-F473-4AE0-BB7B-BB5CE8E5366F}" presName="connectorText" presStyleLbl="sibTrans2D1" presStyleIdx="0" presStyleCnt="4"/>
      <dgm:spPr/>
      <dgm:t>
        <a:bodyPr/>
        <a:lstStyle/>
        <a:p>
          <a:endParaRPr lang="es-EC"/>
        </a:p>
      </dgm:t>
    </dgm:pt>
    <dgm:pt modelId="{FDE03CE4-F35B-4958-9399-DA92DCF1FA93}" type="pres">
      <dgm:prSet presAssocID="{A861F017-3686-438A-B28A-6314987F2FCD}" presName="node" presStyleLbl="node1" presStyleIdx="0" presStyleCnt="4">
        <dgm:presLayoutVars>
          <dgm:bulletEnabled val="1"/>
        </dgm:presLayoutVars>
      </dgm:prSet>
      <dgm:spPr/>
      <dgm:t>
        <a:bodyPr/>
        <a:lstStyle/>
        <a:p>
          <a:endParaRPr lang="es-EC"/>
        </a:p>
      </dgm:t>
    </dgm:pt>
    <dgm:pt modelId="{012B90C1-8631-4092-86D9-03ABC5577F88}" type="pres">
      <dgm:prSet presAssocID="{CE5ECE65-4659-4910-B90D-EF88A29E0787}" presName="parTrans" presStyleLbl="sibTrans2D1" presStyleIdx="1" presStyleCnt="4"/>
      <dgm:spPr/>
      <dgm:t>
        <a:bodyPr/>
        <a:lstStyle/>
        <a:p>
          <a:endParaRPr lang="es-EC"/>
        </a:p>
      </dgm:t>
    </dgm:pt>
    <dgm:pt modelId="{AC811B16-F673-47BE-BC90-C8764468746A}" type="pres">
      <dgm:prSet presAssocID="{CE5ECE65-4659-4910-B90D-EF88A29E0787}" presName="connectorText" presStyleLbl="sibTrans2D1" presStyleIdx="1" presStyleCnt="4"/>
      <dgm:spPr/>
      <dgm:t>
        <a:bodyPr/>
        <a:lstStyle/>
        <a:p>
          <a:endParaRPr lang="es-EC"/>
        </a:p>
      </dgm:t>
    </dgm:pt>
    <dgm:pt modelId="{288D7178-B69E-41CB-92DE-3EEA7F0DB600}" type="pres">
      <dgm:prSet presAssocID="{11458C18-8425-4BBE-B381-F71865B615EB}" presName="node" presStyleLbl="node1" presStyleIdx="1" presStyleCnt="4">
        <dgm:presLayoutVars>
          <dgm:bulletEnabled val="1"/>
        </dgm:presLayoutVars>
      </dgm:prSet>
      <dgm:spPr/>
      <dgm:t>
        <a:bodyPr/>
        <a:lstStyle/>
        <a:p>
          <a:endParaRPr lang="es-EC"/>
        </a:p>
      </dgm:t>
    </dgm:pt>
    <dgm:pt modelId="{C7569AF3-0DC3-4623-9758-D8EEFCC5B1E7}" type="pres">
      <dgm:prSet presAssocID="{FF8C4124-F528-4FB6-BCC0-8E9FFD58FB26}" presName="parTrans" presStyleLbl="sibTrans2D1" presStyleIdx="2" presStyleCnt="4"/>
      <dgm:spPr/>
      <dgm:t>
        <a:bodyPr/>
        <a:lstStyle/>
        <a:p>
          <a:endParaRPr lang="es-EC"/>
        </a:p>
      </dgm:t>
    </dgm:pt>
    <dgm:pt modelId="{9D7AE38F-00AE-4763-B003-623F240DDCBB}" type="pres">
      <dgm:prSet presAssocID="{FF8C4124-F528-4FB6-BCC0-8E9FFD58FB26}" presName="connectorText" presStyleLbl="sibTrans2D1" presStyleIdx="2" presStyleCnt="4"/>
      <dgm:spPr/>
      <dgm:t>
        <a:bodyPr/>
        <a:lstStyle/>
        <a:p>
          <a:endParaRPr lang="es-EC"/>
        </a:p>
      </dgm:t>
    </dgm:pt>
    <dgm:pt modelId="{50319D66-6F8E-43C0-8740-55D9040B6F0C}" type="pres">
      <dgm:prSet presAssocID="{54BB4592-F2CB-4CF9-A1E6-BF2C83D73277}" presName="node" presStyleLbl="node1" presStyleIdx="2" presStyleCnt="4">
        <dgm:presLayoutVars>
          <dgm:bulletEnabled val="1"/>
        </dgm:presLayoutVars>
      </dgm:prSet>
      <dgm:spPr/>
      <dgm:t>
        <a:bodyPr/>
        <a:lstStyle/>
        <a:p>
          <a:endParaRPr lang="es-EC"/>
        </a:p>
      </dgm:t>
    </dgm:pt>
    <dgm:pt modelId="{54C5FBC2-B75A-4F02-B875-08BE1D7A1FC3}" type="pres">
      <dgm:prSet presAssocID="{B5EBF385-24EB-4AAE-A788-E815A0680295}" presName="parTrans" presStyleLbl="sibTrans2D1" presStyleIdx="3" presStyleCnt="4"/>
      <dgm:spPr/>
      <dgm:t>
        <a:bodyPr/>
        <a:lstStyle/>
        <a:p>
          <a:endParaRPr lang="es-EC"/>
        </a:p>
      </dgm:t>
    </dgm:pt>
    <dgm:pt modelId="{23E76033-EE76-4542-BA6E-83F62AEAF90C}" type="pres">
      <dgm:prSet presAssocID="{B5EBF385-24EB-4AAE-A788-E815A0680295}" presName="connectorText" presStyleLbl="sibTrans2D1" presStyleIdx="3" presStyleCnt="4"/>
      <dgm:spPr/>
      <dgm:t>
        <a:bodyPr/>
        <a:lstStyle/>
        <a:p>
          <a:endParaRPr lang="es-EC"/>
        </a:p>
      </dgm:t>
    </dgm:pt>
    <dgm:pt modelId="{6D0CF574-8F32-4292-9AE0-6DDC5021427C}" type="pres">
      <dgm:prSet presAssocID="{FE437117-0D60-458C-A87E-F1769B217EBB}" presName="node" presStyleLbl="node1" presStyleIdx="3" presStyleCnt="4">
        <dgm:presLayoutVars>
          <dgm:bulletEnabled val="1"/>
        </dgm:presLayoutVars>
      </dgm:prSet>
      <dgm:spPr/>
      <dgm:t>
        <a:bodyPr/>
        <a:lstStyle/>
        <a:p>
          <a:endParaRPr lang="es-EC"/>
        </a:p>
      </dgm:t>
    </dgm:pt>
  </dgm:ptLst>
  <dgm:cxnLst>
    <dgm:cxn modelId="{7C5819D9-28CF-4A88-A4CF-F49C75B0F9CA}" type="presOf" srcId="{A861F017-3686-438A-B28A-6314987F2FCD}" destId="{FDE03CE4-F35B-4958-9399-DA92DCF1FA93}" srcOrd="0" destOrd="0" presId="urn:microsoft.com/office/officeart/2005/8/layout/radial5"/>
    <dgm:cxn modelId="{5019EC6E-356A-45BF-8E60-AD837495E57E}" type="presOf" srcId="{FF8C4124-F528-4FB6-BCC0-8E9FFD58FB26}" destId="{9D7AE38F-00AE-4763-B003-623F240DDCBB}" srcOrd="1" destOrd="0" presId="urn:microsoft.com/office/officeart/2005/8/layout/radial5"/>
    <dgm:cxn modelId="{EDB55308-D4F9-4EFD-B394-9C9596E008FE}" type="presOf" srcId="{FF8C4124-F528-4FB6-BCC0-8E9FFD58FB26}" destId="{C7569AF3-0DC3-4623-9758-D8EEFCC5B1E7}" srcOrd="0" destOrd="0" presId="urn:microsoft.com/office/officeart/2005/8/layout/radial5"/>
    <dgm:cxn modelId="{90CA5606-F59E-411F-B0EF-1A09BB79DF89}" type="presOf" srcId="{B5EBF385-24EB-4AAE-A788-E815A0680295}" destId="{54C5FBC2-B75A-4F02-B875-08BE1D7A1FC3}" srcOrd="0" destOrd="0" presId="urn:microsoft.com/office/officeart/2005/8/layout/radial5"/>
    <dgm:cxn modelId="{AC1071B0-138C-4DC0-AA63-E67FBD5774A9}" type="presOf" srcId="{CE5ECE65-4659-4910-B90D-EF88A29E0787}" destId="{AC811B16-F673-47BE-BC90-C8764468746A}" srcOrd="1" destOrd="0" presId="urn:microsoft.com/office/officeart/2005/8/layout/radial5"/>
    <dgm:cxn modelId="{64DCB223-02D0-426F-92F1-023A7CC513E0}" type="presOf" srcId="{B5EBF385-24EB-4AAE-A788-E815A0680295}" destId="{23E76033-EE76-4542-BA6E-83F62AEAF90C}" srcOrd="1" destOrd="0" presId="urn:microsoft.com/office/officeart/2005/8/layout/radial5"/>
    <dgm:cxn modelId="{70ED7A7B-4508-45B4-AC31-6DD35CAE445D}" srcId="{14135AD3-BD90-41DE-BB67-739704A5E46D}" destId="{FE437117-0D60-458C-A87E-F1769B217EBB}" srcOrd="3" destOrd="0" parTransId="{B5EBF385-24EB-4AAE-A788-E815A0680295}" sibTransId="{62C3B09C-4032-48E5-BC01-9741DAE31216}"/>
    <dgm:cxn modelId="{5DFADA45-2702-4684-8385-D1493AFC4ACE}" srcId="{84602086-4410-4322-8965-0DA60A152F09}" destId="{14135AD3-BD90-41DE-BB67-739704A5E46D}" srcOrd="0" destOrd="0" parTransId="{1424A43B-72BC-4C1A-A495-3649305461AD}" sibTransId="{CF5E1F4B-2ED3-4517-BFB3-203E8AB18305}"/>
    <dgm:cxn modelId="{8FA804C9-BDD8-4C8D-886E-B10B4087C279}" srcId="{14135AD3-BD90-41DE-BB67-739704A5E46D}" destId="{11458C18-8425-4BBE-B381-F71865B615EB}" srcOrd="1" destOrd="0" parTransId="{CE5ECE65-4659-4910-B90D-EF88A29E0787}" sibTransId="{CDB674CF-9DF8-4211-9384-06333AF8E4F2}"/>
    <dgm:cxn modelId="{8ACA1365-3434-4672-9627-E8FE681F9B25}" type="presOf" srcId="{84602086-4410-4322-8965-0DA60A152F09}" destId="{38D1FD96-241A-4E4A-AD27-4398BA64E751}" srcOrd="0" destOrd="0" presId="urn:microsoft.com/office/officeart/2005/8/layout/radial5"/>
    <dgm:cxn modelId="{F25BE29D-3F1F-4B20-8697-BC0B4F74E349}" type="presOf" srcId="{54BB4592-F2CB-4CF9-A1E6-BF2C83D73277}" destId="{50319D66-6F8E-43C0-8740-55D9040B6F0C}" srcOrd="0" destOrd="0" presId="urn:microsoft.com/office/officeart/2005/8/layout/radial5"/>
    <dgm:cxn modelId="{925BE8B0-368E-4C5A-87AA-0677D1C91669}" type="presOf" srcId="{11458C18-8425-4BBE-B381-F71865B615EB}" destId="{288D7178-B69E-41CB-92DE-3EEA7F0DB600}" srcOrd="0" destOrd="0" presId="urn:microsoft.com/office/officeart/2005/8/layout/radial5"/>
    <dgm:cxn modelId="{E648B739-F8E9-4D1A-A93F-7DDFEDD5A250}" type="presOf" srcId="{CE5ECE65-4659-4910-B90D-EF88A29E0787}" destId="{012B90C1-8631-4092-86D9-03ABC5577F88}" srcOrd="0" destOrd="0" presId="urn:microsoft.com/office/officeart/2005/8/layout/radial5"/>
    <dgm:cxn modelId="{4CC0078F-62AA-4069-9BB8-4F4E8D96897E}" type="presOf" srcId="{FE437117-0D60-458C-A87E-F1769B217EBB}" destId="{6D0CF574-8F32-4292-9AE0-6DDC5021427C}" srcOrd="0" destOrd="0" presId="urn:microsoft.com/office/officeart/2005/8/layout/radial5"/>
    <dgm:cxn modelId="{F8041211-3F85-4F94-A988-9FBB9DF5E6AA}" type="presOf" srcId="{5BC99A2E-F473-4AE0-BB7B-BB5CE8E5366F}" destId="{63797509-C781-4C18-A244-F16AB56BE7D1}" srcOrd="0" destOrd="0" presId="urn:microsoft.com/office/officeart/2005/8/layout/radial5"/>
    <dgm:cxn modelId="{0C9D91DF-DBBB-408E-8815-496D7D817D6B}" srcId="{14135AD3-BD90-41DE-BB67-739704A5E46D}" destId="{54BB4592-F2CB-4CF9-A1E6-BF2C83D73277}" srcOrd="2" destOrd="0" parTransId="{FF8C4124-F528-4FB6-BCC0-8E9FFD58FB26}" sibTransId="{EEB84F36-4860-43A1-827A-7B3E8BA3A90F}"/>
    <dgm:cxn modelId="{BD6AFCA6-BAC3-4F1A-AC8F-35CB7B4DF33B}" srcId="{14135AD3-BD90-41DE-BB67-739704A5E46D}" destId="{A861F017-3686-438A-B28A-6314987F2FCD}" srcOrd="0" destOrd="0" parTransId="{5BC99A2E-F473-4AE0-BB7B-BB5CE8E5366F}" sibTransId="{6A4DB9B5-F8AE-4956-A89A-0917A0C69424}"/>
    <dgm:cxn modelId="{4827EBF0-E32A-4028-8BA0-7618163D6C63}" type="presOf" srcId="{5BC99A2E-F473-4AE0-BB7B-BB5CE8E5366F}" destId="{886C3527-D80B-46C8-BB33-282D774FA681}" srcOrd="1" destOrd="0" presId="urn:microsoft.com/office/officeart/2005/8/layout/radial5"/>
    <dgm:cxn modelId="{289837A3-A553-4121-94A8-A9F732ECE22D}" type="presOf" srcId="{14135AD3-BD90-41DE-BB67-739704A5E46D}" destId="{8F754C94-F985-4C40-BBE4-59F988CDAD5F}" srcOrd="0" destOrd="0" presId="urn:microsoft.com/office/officeart/2005/8/layout/radial5"/>
    <dgm:cxn modelId="{94B38F71-C1F1-4AD7-B44E-FA6391FB5E9C}" type="presParOf" srcId="{38D1FD96-241A-4E4A-AD27-4398BA64E751}" destId="{8F754C94-F985-4C40-BBE4-59F988CDAD5F}" srcOrd="0" destOrd="0" presId="urn:microsoft.com/office/officeart/2005/8/layout/radial5"/>
    <dgm:cxn modelId="{E5B4CB68-84B7-4C10-B47F-AD636488B373}" type="presParOf" srcId="{38D1FD96-241A-4E4A-AD27-4398BA64E751}" destId="{63797509-C781-4C18-A244-F16AB56BE7D1}" srcOrd="1" destOrd="0" presId="urn:microsoft.com/office/officeart/2005/8/layout/radial5"/>
    <dgm:cxn modelId="{9B87DF83-6BD3-4719-AC1A-33AE5BFDB748}" type="presParOf" srcId="{63797509-C781-4C18-A244-F16AB56BE7D1}" destId="{886C3527-D80B-46C8-BB33-282D774FA681}" srcOrd="0" destOrd="0" presId="urn:microsoft.com/office/officeart/2005/8/layout/radial5"/>
    <dgm:cxn modelId="{F6F103DC-EF35-4B41-B0A3-BD551F906FB5}" type="presParOf" srcId="{38D1FD96-241A-4E4A-AD27-4398BA64E751}" destId="{FDE03CE4-F35B-4958-9399-DA92DCF1FA93}" srcOrd="2" destOrd="0" presId="urn:microsoft.com/office/officeart/2005/8/layout/radial5"/>
    <dgm:cxn modelId="{A593C714-23D2-4B9E-BD41-962715225D62}" type="presParOf" srcId="{38D1FD96-241A-4E4A-AD27-4398BA64E751}" destId="{012B90C1-8631-4092-86D9-03ABC5577F88}" srcOrd="3" destOrd="0" presId="urn:microsoft.com/office/officeart/2005/8/layout/radial5"/>
    <dgm:cxn modelId="{4C1236F0-4CAC-4D2F-A99B-60B6DDEB6D20}" type="presParOf" srcId="{012B90C1-8631-4092-86D9-03ABC5577F88}" destId="{AC811B16-F673-47BE-BC90-C8764468746A}" srcOrd="0" destOrd="0" presId="urn:microsoft.com/office/officeart/2005/8/layout/radial5"/>
    <dgm:cxn modelId="{9C91B5E4-44FC-4181-BF07-D6ED1F3E8109}" type="presParOf" srcId="{38D1FD96-241A-4E4A-AD27-4398BA64E751}" destId="{288D7178-B69E-41CB-92DE-3EEA7F0DB600}" srcOrd="4" destOrd="0" presId="urn:microsoft.com/office/officeart/2005/8/layout/radial5"/>
    <dgm:cxn modelId="{D2B56C96-258C-4F40-B192-3FDEFBA6DF8B}" type="presParOf" srcId="{38D1FD96-241A-4E4A-AD27-4398BA64E751}" destId="{C7569AF3-0DC3-4623-9758-D8EEFCC5B1E7}" srcOrd="5" destOrd="0" presId="urn:microsoft.com/office/officeart/2005/8/layout/radial5"/>
    <dgm:cxn modelId="{51E7948E-D428-402C-9A53-DCBDE0E4D047}" type="presParOf" srcId="{C7569AF3-0DC3-4623-9758-D8EEFCC5B1E7}" destId="{9D7AE38F-00AE-4763-B003-623F240DDCBB}" srcOrd="0" destOrd="0" presId="urn:microsoft.com/office/officeart/2005/8/layout/radial5"/>
    <dgm:cxn modelId="{C6815E0C-01B7-49A4-B3D5-951820553295}" type="presParOf" srcId="{38D1FD96-241A-4E4A-AD27-4398BA64E751}" destId="{50319D66-6F8E-43C0-8740-55D9040B6F0C}" srcOrd="6" destOrd="0" presId="urn:microsoft.com/office/officeart/2005/8/layout/radial5"/>
    <dgm:cxn modelId="{A6B03B33-594D-4A9B-8DF5-2A159AD69704}" type="presParOf" srcId="{38D1FD96-241A-4E4A-AD27-4398BA64E751}" destId="{54C5FBC2-B75A-4F02-B875-08BE1D7A1FC3}" srcOrd="7" destOrd="0" presId="urn:microsoft.com/office/officeart/2005/8/layout/radial5"/>
    <dgm:cxn modelId="{EA2D61B3-7C4B-4784-BCA7-CB92473466F4}" type="presParOf" srcId="{54C5FBC2-B75A-4F02-B875-08BE1D7A1FC3}" destId="{23E76033-EE76-4542-BA6E-83F62AEAF90C}" srcOrd="0" destOrd="0" presId="urn:microsoft.com/office/officeart/2005/8/layout/radial5"/>
    <dgm:cxn modelId="{C620113B-83C8-442B-B284-09F5E0B58628}" type="presParOf" srcId="{38D1FD96-241A-4E4A-AD27-4398BA64E751}" destId="{6D0CF574-8F32-4292-9AE0-6DDC5021427C}"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CD5671-B077-4998-B832-89785D30C73C}"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ES"/>
        </a:p>
      </dgm:t>
    </dgm:pt>
    <dgm:pt modelId="{4344F5EE-E233-45D5-A56A-5D4AE2968C6E}">
      <dgm:prSet phldrT="[Texto]"/>
      <dgm:spPr/>
      <dgm:t>
        <a:bodyPr/>
        <a:lstStyle/>
        <a:p>
          <a:r>
            <a:rPr lang="es-ES" dirty="0" smtClean="0"/>
            <a:t>Calidad</a:t>
          </a:r>
          <a:endParaRPr lang="es-ES" dirty="0"/>
        </a:p>
      </dgm:t>
    </dgm:pt>
    <dgm:pt modelId="{6C5995EE-EA14-425B-BDC2-F3B3F59F14FD}" type="parTrans" cxnId="{FC4E7700-9360-47D6-9BE8-2C6B41CC2936}">
      <dgm:prSet/>
      <dgm:spPr/>
      <dgm:t>
        <a:bodyPr/>
        <a:lstStyle/>
        <a:p>
          <a:endParaRPr lang="es-ES"/>
        </a:p>
      </dgm:t>
    </dgm:pt>
    <dgm:pt modelId="{9E43D130-44BF-4C7C-A034-0239C5C8295D}" type="sibTrans" cxnId="{FC4E7700-9360-47D6-9BE8-2C6B41CC2936}">
      <dgm:prSet/>
      <dgm:spPr/>
      <dgm:t>
        <a:bodyPr/>
        <a:lstStyle/>
        <a:p>
          <a:endParaRPr lang="es-ES"/>
        </a:p>
      </dgm:t>
    </dgm:pt>
    <dgm:pt modelId="{4438BFF8-662F-45D5-9E33-2C50CDBFF0B8}">
      <dgm:prSet phldrT="[Texto]"/>
      <dgm:spPr/>
      <dgm:t>
        <a:bodyPr/>
        <a:lstStyle/>
        <a:p>
          <a:r>
            <a:rPr lang="es-ES" dirty="0" smtClean="0"/>
            <a:t>Ubicación Geográfica</a:t>
          </a:r>
          <a:endParaRPr lang="es-ES" dirty="0"/>
        </a:p>
      </dgm:t>
    </dgm:pt>
    <dgm:pt modelId="{A2780D53-8886-4E5F-9D06-67E3C1511280}" type="parTrans" cxnId="{4D781CFB-1051-475E-8FB0-544F8A1B8FC3}">
      <dgm:prSet/>
      <dgm:spPr/>
      <dgm:t>
        <a:bodyPr/>
        <a:lstStyle/>
        <a:p>
          <a:endParaRPr lang="es-ES"/>
        </a:p>
      </dgm:t>
    </dgm:pt>
    <dgm:pt modelId="{23D8B9B0-1DE0-4EAE-B0AA-6E51D713D55B}" type="sibTrans" cxnId="{4D781CFB-1051-475E-8FB0-544F8A1B8FC3}">
      <dgm:prSet/>
      <dgm:spPr/>
      <dgm:t>
        <a:bodyPr/>
        <a:lstStyle/>
        <a:p>
          <a:endParaRPr lang="es-ES"/>
        </a:p>
      </dgm:t>
    </dgm:pt>
    <dgm:pt modelId="{7045C707-3A39-47E0-9F25-6E3ADE8D98F7}">
      <dgm:prSet phldrT="[Texto]"/>
      <dgm:spPr/>
      <dgm:t>
        <a:bodyPr/>
        <a:lstStyle/>
        <a:p>
          <a:r>
            <a:rPr lang="es-ES" dirty="0" smtClean="0"/>
            <a:t>Expoflores</a:t>
          </a:r>
          <a:endParaRPr lang="es-ES" dirty="0"/>
        </a:p>
      </dgm:t>
    </dgm:pt>
    <dgm:pt modelId="{1660E550-1B14-40D8-BF0E-52B07E137158}" type="parTrans" cxnId="{99A9C5F1-D905-4169-A6C8-A9BAC4B8D55F}">
      <dgm:prSet/>
      <dgm:spPr/>
      <dgm:t>
        <a:bodyPr/>
        <a:lstStyle/>
        <a:p>
          <a:endParaRPr lang="es-ES"/>
        </a:p>
      </dgm:t>
    </dgm:pt>
    <dgm:pt modelId="{E11B7D3F-E64B-4B24-9EFE-02E892AB4152}" type="sibTrans" cxnId="{99A9C5F1-D905-4169-A6C8-A9BAC4B8D55F}">
      <dgm:prSet/>
      <dgm:spPr/>
      <dgm:t>
        <a:bodyPr/>
        <a:lstStyle/>
        <a:p>
          <a:endParaRPr lang="es-ES"/>
        </a:p>
      </dgm:t>
    </dgm:pt>
    <dgm:pt modelId="{B05E7FCD-A25D-484E-8DBA-5421B17626CD}">
      <dgm:prSet phldrT="[Texto]"/>
      <dgm:spPr/>
      <dgm:t>
        <a:bodyPr/>
        <a:lstStyle/>
        <a:p>
          <a:r>
            <a:rPr lang="es-ES" dirty="0" smtClean="0"/>
            <a:t>Crecimiento Considerable</a:t>
          </a:r>
          <a:endParaRPr lang="es-ES" dirty="0"/>
        </a:p>
      </dgm:t>
    </dgm:pt>
    <dgm:pt modelId="{F5EA5B03-81A7-499B-88A3-92641286EF23}" type="parTrans" cxnId="{511EE2AD-FD2D-43E4-8909-B86E822A5E90}">
      <dgm:prSet/>
      <dgm:spPr/>
      <dgm:t>
        <a:bodyPr/>
        <a:lstStyle/>
        <a:p>
          <a:endParaRPr lang="es-ES"/>
        </a:p>
      </dgm:t>
    </dgm:pt>
    <dgm:pt modelId="{627623CE-24C8-4800-9FA2-25215DEB746B}" type="sibTrans" cxnId="{511EE2AD-FD2D-43E4-8909-B86E822A5E90}">
      <dgm:prSet/>
      <dgm:spPr/>
      <dgm:t>
        <a:bodyPr/>
        <a:lstStyle/>
        <a:p>
          <a:endParaRPr lang="es-ES"/>
        </a:p>
      </dgm:t>
    </dgm:pt>
    <dgm:pt modelId="{44C1AE0D-FFB8-4C56-8F25-9F22EF569F60}">
      <dgm:prSet phldrT="[Texto]"/>
      <dgm:spPr/>
      <dgm:t>
        <a:bodyPr/>
        <a:lstStyle/>
        <a:p>
          <a:r>
            <a:rPr lang="es-ES" dirty="0" smtClean="0"/>
            <a:t>Mayor </a:t>
          </a:r>
          <a:r>
            <a:rPr lang="es-ES" dirty="0" smtClean="0"/>
            <a:t>número </a:t>
          </a:r>
          <a:r>
            <a:rPr lang="es-ES" dirty="0" smtClean="0"/>
            <a:t>de plantaciones</a:t>
          </a:r>
          <a:endParaRPr lang="es-ES" dirty="0"/>
        </a:p>
      </dgm:t>
    </dgm:pt>
    <dgm:pt modelId="{60A85024-D5C8-4D03-BA15-E0F4B914F435}" type="parTrans" cxnId="{F32EF637-09AC-4D90-B6AE-07D78DE33384}">
      <dgm:prSet/>
      <dgm:spPr/>
      <dgm:t>
        <a:bodyPr/>
        <a:lstStyle/>
        <a:p>
          <a:endParaRPr lang="es-ES"/>
        </a:p>
      </dgm:t>
    </dgm:pt>
    <dgm:pt modelId="{A81D2055-A56D-4F62-927D-3FED5245F8F1}" type="sibTrans" cxnId="{F32EF637-09AC-4D90-B6AE-07D78DE33384}">
      <dgm:prSet/>
      <dgm:spPr/>
      <dgm:t>
        <a:bodyPr/>
        <a:lstStyle/>
        <a:p>
          <a:endParaRPr lang="es-ES"/>
        </a:p>
      </dgm:t>
    </dgm:pt>
    <dgm:pt modelId="{4EA0E948-6CFD-488E-B3A3-6192E5B7A0C1}" type="pres">
      <dgm:prSet presAssocID="{F1CD5671-B077-4998-B832-89785D30C73C}" presName="Name0" presStyleCnt="0">
        <dgm:presLayoutVars>
          <dgm:dir/>
          <dgm:resizeHandles val="exact"/>
        </dgm:presLayoutVars>
      </dgm:prSet>
      <dgm:spPr/>
      <dgm:t>
        <a:bodyPr/>
        <a:lstStyle/>
        <a:p>
          <a:endParaRPr lang="es-EC"/>
        </a:p>
      </dgm:t>
    </dgm:pt>
    <dgm:pt modelId="{3F39563A-8120-4E8B-9167-5D880AC4904D}" type="pres">
      <dgm:prSet presAssocID="{F1CD5671-B077-4998-B832-89785D30C73C}" presName="cycle" presStyleCnt="0"/>
      <dgm:spPr/>
    </dgm:pt>
    <dgm:pt modelId="{5C6E9489-D33A-42E5-8F64-83FF14714381}" type="pres">
      <dgm:prSet presAssocID="{4344F5EE-E233-45D5-A56A-5D4AE2968C6E}" presName="nodeFirstNode" presStyleLbl="node1" presStyleIdx="0" presStyleCnt="5">
        <dgm:presLayoutVars>
          <dgm:bulletEnabled val="1"/>
        </dgm:presLayoutVars>
      </dgm:prSet>
      <dgm:spPr/>
      <dgm:t>
        <a:bodyPr/>
        <a:lstStyle/>
        <a:p>
          <a:endParaRPr lang="es-EC"/>
        </a:p>
      </dgm:t>
    </dgm:pt>
    <dgm:pt modelId="{F79C9324-680C-49B7-A4CF-ED298F12E479}" type="pres">
      <dgm:prSet presAssocID="{9E43D130-44BF-4C7C-A034-0239C5C8295D}" presName="sibTransFirstNode" presStyleLbl="bgShp" presStyleIdx="0" presStyleCnt="1"/>
      <dgm:spPr/>
      <dgm:t>
        <a:bodyPr/>
        <a:lstStyle/>
        <a:p>
          <a:endParaRPr lang="es-EC"/>
        </a:p>
      </dgm:t>
    </dgm:pt>
    <dgm:pt modelId="{2629510C-A0CB-409D-8C71-A1CA7099F535}" type="pres">
      <dgm:prSet presAssocID="{4438BFF8-662F-45D5-9E33-2C50CDBFF0B8}" presName="nodeFollowingNodes" presStyleLbl="node1" presStyleIdx="1" presStyleCnt="5">
        <dgm:presLayoutVars>
          <dgm:bulletEnabled val="1"/>
        </dgm:presLayoutVars>
      </dgm:prSet>
      <dgm:spPr/>
      <dgm:t>
        <a:bodyPr/>
        <a:lstStyle/>
        <a:p>
          <a:endParaRPr lang="es-EC"/>
        </a:p>
      </dgm:t>
    </dgm:pt>
    <dgm:pt modelId="{2DF2D0B1-E979-4B4B-8F27-5AC877A16AF9}" type="pres">
      <dgm:prSet presAssocID="{7045C707-3A39-47E0-9F25-6E3ADE8D98F7}" presName="nodeFollowingNodes" presStyleLbl="node1" presStyleIdx="2" presStyleCnt="5">
        <dgm:presLayoutVars>
          <dgm:bulletEnabled val="1"/>
        </dgm:presLayoutVars>
      </dgm:prSet>
      <dgm:spPr/>
      <dgm:t>
        <a:bodyPr/>
        <a:lstStyle/>
        <a:p>
          <a:endParaRPr lang="es-EC"/>
        </a:p>
      </dgm:t>
    </dgm:pt>
    <dgm:pt modelId="{7A3807C2-1786-4CC0-AA05-03B0C45006D9}" type="pres">
      <dgm:prSet presAssocID="{B05E7FCD-A25D-484E-8DBA-5421B17626CD}" presName="nodeFollowingNodes" presStyleLbl="node1" presStyleIdx="3" presStyleCnt="5">
        <dgm:presLayoutVars>
          <dgm:bulletEnabled val="1"/>
        </dgm:presLayoutVars>
      </dgm:prSet>
      <dgm:spPr/>
      <dgm:t>
        <a:bodyPr/>
        <a:lstStyle/>
        <a:p>
          <a:endParaRPr lang="es-EC"/>
        </a:p>
      </dgm:t>
    </dgm:pt>
    <dgm:pt modelId="{8BCFEABE-B179-4EDF-822D-C0D2C1B2BA05}" type="pres">
      <dgm:prSet presAssocID="{44C1AE0D-FFB8-4C56-8F25-9F22EF569F60}" presName="nodeFollowingNodes" presStyleLbl="node1" presStyleIdx="4" presStyleCnt="5">
        <dgm:presLayoutVars>
          <dgm:bulletEnabled val="1"/>
        </dgm:presLayoutVars>
      </dgm:prSet>
      <dgm:spPr/>
      <dgm:t>
        <a:bodyPr/>
        <a:lstStyle/>
        <a:p>
          <a:endParaRPr lang="es-EC"/>
        </a:p>
      </dgm:t>
    </dgm:pt>
  </dgm:ptLst>
  <dgm:cxnLst>
    <dgm:cxn modelId="{905E60B4-3C54-4D75-8D5E-ABB56B342D03}" type="presOf" srcId="{7045C707-3A39-47E0-9F25-6E3ADE8D98F7}" destId="{2DF2D0B1-E979-4B4B-8F27-5AC877A16AF9}" srcOrd="0" destOrd="0" presId="urn:microsoft.com/office/officeart/2005/8/layout/cycle3"/>
    <dgm:cxn modelId="{1EE8E96D-EE53-4573-A622-FFAE253EE9EB}" type="presOf" srcId="{44C1AE0D-FFB8-4C56-8F25-9F22EF569F60}" destId="{8BCFEABE-B179-4EDF-822D-C0D2C1B2BA05}" srcOrd="0" destOrd="0" presId="urn:microsoft.com/office/officeart/2005/8/layout/cycle3"/>
    <dgm:cxn modelId="{BE5C5F9D-AAB9-4BAA-8A60-FCD6A46E7036}" type="presOf" srcId="{9E43D130-44BF-4C7C-A034-0239C5C8295D}" destId="{F79C9324-680C-49B7-A4CF-ED298F12E479}" srcOrd="0" destOrd="0" presId="urn:microsoft.com/office/officeart/2005/8/layout/cycle3"/>
    <dgm:cxn modelId="{42CAE288-F5A3-4D14-909C-DCAC289E7718}" type="presOf" srcId="{4438BFF8-662F-45D5-9E33-2C50CDBFF0B8}" destId="{2629510C-A0CB-409D-8C71-A1CA7099F535}" srcOrd="0" destOrd="0" presId="urn:microsoft.com/office/officeart/2005/8/layout/cycle3"/>
    <dgm:cxn modelId="{4D781CFB-1051-475E-8FB0-544F8A1B8FC3}" srcId="{F1CD5671-B077-4998-B832-89785D30C73C}" destId="{4438BFF8-662F-45D5-9E33-2C50CDBFF0B8}" srcOrd="1" destOrd="0" parTransId="{A2780D53-8886-4E5F-9D06-67E3C1511280}" sibTransId="{23D8B9B0-1DE0-4EAE-B0AA-6E51D713D55B}"/>
    <dgm:cxn modelId="{FC4E7700-9360-47D6-9BE8-2C6B41CC2936}" srcId="{F1CD5671-B077-4998-B832-89785D30C73C}" destId="{4344F5EE-E233-45D5-A56A-5D4AE2968C6E}" srcOrd="0" destOrd="0" parTransId="{6C5995EE-EA14-425B-BDC2-F3B3F59F14FD}" sibTransId="{9E43D130-44BF-4C7C-A034-0239C5C8295D}"/>
    <dgm:cxn modelId="{60808A8A-E1FB-42AE-9F04-4A24F8EEC5FA}" type="presOf" srcId="{B05E7FCD-A25D-484E-8DBA-5421B17626CD}" destId="{7A3807C2-1786-4CC0-AA05-03B0C45006D9}" srcOrd="0" destOrd="0" presId="urn:microsoft.com/office/officeart/2005/8/layout/cycle3"/>
    <dgm:cxn modelId="{99A9C5F1-D905-4169-A6C8-A9BAC4B8D55F}" srcId="{F1CD5671-B077-4998-B832-89785D30C73C}" destId="{7045C707-3A39-47E0-9F25-6E3ADE8D98F7}" srcOrd="2" destOrd="0" parTransId="{1660E550-1B14-40D8-BF0E-52B07E137158}" sibTransId="{E11B7D3F-E64B-4B24-9EFE-02E892AB4152}"/>
    <dgm:cxn modelId="{90213A6F-29FF-4C95-9942-01E137CF583C}" type="presOf" srcId="{4344F5EE-E233-45D5-A56A-5D4AE2968C6E}" destId="{5C6E9489-D33A-42E5-8F64-83FF14714381}" srcOrd="0" destOrd="0" presId="urn:microsoft.com/office/officeart/2005/8/layout/cycle3"/>
    <dgm:cxn modelId="{F32EF637-09AC-4D90-B6AE-07D78DE33384}" srcId="{F1CD5671-B077-4998-B832-89785D30C73C}" destId="{44C1AE0D-FFB8-4C56-8F25-9F22EF569F60}" srcOrd="4" destOrd="0" parTransId="{60A85024-D5C8-4D03-BA15-E0F4B914F435}" sibTransId="{A81D2055-A56D-4F62-927D-3FED5245F8F1}"/>
    <dgm:cxn modelId="{511EE2AD-FD2D-43E4-8909-B86E822A5E90}" srcId="{F1CD5671-B077-4998-B832-89785D30C73C}" destId="{B05E7FCD-A25D-484E-8DBA-5421B17626CD}" srcOrd="3" destOrd="0" parTransId="{F5EA5B03-81A7-499B-88A3-92641286EF23}" sibTransId="{627623CE-24C8-4800-9FA2-25215DEB746B}"/>
    <dgm:cxn modelId="{3E3A894E-1CA1-4651-B9C7-F5A38006D7CC}" type="presOf" srcId="{F1CD5671-B077-4998-B832-89785D30C73C}" destId="{4EA0E948-6CFD-488E-B3A3-6192E5B7A0C1}" srcOrd="0" destOrd="0" presId="urn:microsoft.com/office/officeart/2005/8/layout/cycle3"/>
    <dgm:cxn modelId="{4E22D6E5-CEC4-4E29-816D-36E5EE2CEF41}" type="presParOf" srcId="{4EA0E948-6CFD-488E-B3A3-6192E5B7A0C1}" destId="{3F39563A-8120-4E8B-9167-5D880AC4904D}" srcOrd="0" destOrd="0" presId="urn:microsoft.com/office/officeart/2005/8/layout/cycle3"/>
    <dgm:cxn modelId="{AB02FEF1-4745-4845-8025-6AF7BEB87B8A}" type="presParOf" srcId="{3F39563A-8120-4E8B-9167-5D880AC4904D}" destId="{5C6E9489-D33A-42E5-8F64-83FF14714381}" srcOrd="0" destOrd="0" presId="urn:microsoft.com/office/officeart/2005/8/layout/cycle3"/>
    <dgm:cxn modelId="{98633326-9EF2-4348-A255-70515CB81D24}" type="presParOf" srcId="{3F39563A-8120-4E8B-9167-5D880AC4904D}" destId="{F79C9324-680C-49B7-A4CF-ED298F12E479}" srcOrd="1" destOrd="0" presId="urn:microsoft.com/office/officeart/2005/8/layout/cycle3"/>
    <dgm:cxn modelId="{064A4C9A-F297-4087-811E-644217EA2BE5}" type="presParOf" srcId="{3F39563A-8120-4E8B-9167-5D880AC4904D}" destId="{2629510C-A0CB-409D-8C71-A1CA7099F535}" srcOrd="2" destOrd="0" presId="urn:microsoft.com/office/officeart/2005/8/layout/cycle3"/>
    <dgm:cxn modelId="{7F5C5688-47BA-4C4C-9DCB-A2626C621C21}" type="presParOf" srcId="{3F39563A-8120-4E8B-9167-5D880AC4904D}" destId="{2DF2D0B1-E979-4B4B-8F27-5AC877A16AF9}" srcOrd="3" destOrd="0" presId="urn:microsoft.com/office/officeart/2005/8/layout/cycle3"/>
    <dgm:cxn modelId="{9FDF60BE-4CA0-42B9-A6F5-2BC8CEF1AE1A}" type="presParOf" srcId="{3F39563A-8120-4E8B-9167-5D880AC4904D}" destId="{7A3807C2-1786-4CC0-AA05-03B0C45006D9}" srcOrd="4" destOrd="0" presId="urn:microsoft.com/office/officeart/2005/8/layout/cycle3"/>
    <dgm:cxn modelId="{2052D88E-0E75-4A02-8802-171C8F613B39}" type="presParOf" srcId="{3F39563A-8120-4E8B-9167-5D880AC4904D}" destId="{8BCFEABE-B179-4EDF-822D-C0D2C1B2BA05}"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5EE5C2-0221-42DE-9F5F-D6FB91E7C400}" type="doc">
      <dgm:prSet loTypeId="urn:microsoft.com/office/officeart/2005/8/layout/bProcess4" loCatId="process" qsTypeId="urn:microsoft.com/office/officeart/2005/8/quickstyle/3d1" qsCatId="3D" csTypeId="urn:microsoft.com/office/officeart/2005/8/colors/accent2_4" csCatId="accent2" phldr="1"/>
      <dgm:spPr/>
      <dgm:t>
        <a:bodyPr/>
        <a:lstStyle/>
        <a:p>
          <a:endParaRPr lang="es-ES"/>
        </a:p>
      </dgm:t>
    </dgm:pt>
    <dgm:pt modelId="{F8F20767-ED42-47C5-B59A-B21A9884FF28}">
      <dgm:prSet phldrT="[Texto]"/>
      <dgm:spPr/>
      <dgm:t>
        <a:bodyPr/>
        <a:lstStyle/>
        <a:p>
          <a:r>
            <a:rPr lang="es-ES" dirty="0" smtClean="0"/>
            <a:t>OMC</a:t>
          </a:r>
          <a:endParaRPr lang="es-ES" dirty="0"/>
        </a:p>
      </dgm:t>
    </dgm:pt>
    <dgm:pt modelId="{81B1F38B-A4F4-4FDE-A8BB-4FF490FE7939}" type="parTrans" cxnId="{613A64B1-3DC2-4A07-9F9A-F1A2A32D5388}">
      <dgm:prSet/>
      <dgm:spPr/>
      <dgm:t>
        <a:bodyPr/>
        <a:lstStyle/>
        <a:p>
          <a:endParaRPr lang="es-ES"/>
        </a:p>
      </dgm:t>
    </dgm:pt>
    <dgm:pt modelId="{9AD3E2F5-A6E2-4EE5-986F-4C587A25CD57}" type="sibTrans" cxnId="{613A64B1-3DC2-4A07-9F9A-F1A2A32D5388}">
      <dgm:prSet/>
      <dgm:spPr/>
      <dgm:t>
        <a:bodyPr/>
        <a:lstStyle/>
        <a:p>
          <a:endParaRPr lang="es-ES"/>
        </a:p>
      </dgm:t>
    </dgm:pt>
    <dgm:pt modelId="{E92C1AD1-36BD-4116-8CFD-6F5C240AC4BB}">
      <dgm:prSet phldrT="[Texto]"/>
      <dgm:spPr/>
      <dgm:t>
        <a:bodyPr/>
        <a:lstStyle/>
        <a:p>
          <a:r>
            <a:rPr lang="es-ES" dirty="0" smtClean="0"/>
            <a:t>Desarrollo Sostenible</a:t>
          </a:r>
          <a:endParaRPr lang="es-ES" dirty="0"/>
        </a:p>
      </dgm:t>
    </dgm:pt>
    <dgm:pt modelId="{4B876824-6682-429A-A785-C5621D1B769B}" type="parTrans" cxnId="{7C2BDA4B-BE2D-4268-85D9-636FC06C859F}">
      <dgm:prSet/>
      <dgm:spPr/>
      <dgm:t>
        <a:bodyPr/>
        <a:lstStyle/>
        <a:p>
          <a:endParaRPr lang="es-ES"/>
        </a:p>
      </dgm:t>
    </dgm:pt>
    <dgm:pt modelId="{AF570796-63A2-420D-B333-4BC71DE5F0E1}" type="sibTrans" cxnId="{7C2BDA4B-BE2D-4268-85D9-636FC06C859F}">
      <dgm:prSet/>
      <dgm:spPr/>
      <dgm:t>
        <a:bodyPr/>
        <a:lstStyle/>
        <a:p>
          <a:endParaRPr lang="es-ES"/>
        </a:p>
      </dgm:t>
    </dgm:pt>
    <dgm:pt modelId="{2A7739AA-0392-45B9-AA79-6DBD22CEBA6C}">
      <dgm:prSet phldrT="[Texto]"/>
      <dgm:spPr/>
      <dgm:t>
        <a:bodyPr/>
        <a:lstStyle/>
        <a:p>
          <a:r>
            <a:rPr lang="es-ES" dirty="0" smtClean="0"/>
            <a:t>Normas ISO</a:t>
          </a:r>
          <a:endParaRPr lang="es-ES" dirty="0"/>
        </a:p>
      </dgm:t>
    </dgm:pt>
    <dgm:pt modelId="{A908DF4C-E111-46C6-A315-EEB56238A8C0}" type="parTrans" cxnId="{4BDB90A6-5404-4BE0-A302-FB7D5C904060}">
      <dgm:prSet/>
      <dgm:spPr/>
      <dgm:t>
        <a:bodyPr/>
        <a:lstStyle/>
        <a:p>
          <a:endParaRPr lang="es-ES"/>
        </a:p>
      </dgm:t>
    </dgm:pt>
    <dgm:pt modelId="{7C84FEF6-3351-44C9-AABF-957048C21E28}" type="sibTrans" cxnId="{4BDB90A6-5404-4BE0-A302-FB7D5C904060}">
      <dgm:prSet/>
      <dgm:spPr/>
      <dgm:t>
        <a:bodyPr/>
        <a:lstStyle/>
        <a:p>
          <a:endParaRPr lang="es-ES"/>
        </a:p>
      </dgm:t>
    </dgm:pt>
    <dgm:pt modelId="{69D89C9E-5AFA-48AD-9E42-D609B0DDDD14}">
      <dgm:prSet phldrT="[Texto]"/>
      <dgm:spPr/>
      <dgm:t>
        <a:bodyPr/>
        <a:lstStyle/>
        <a:p>
          <a:r>
            <a:rPr lang="es-ES" dirty="0" smtClean="0"/>
            <a:t>PICC</a:t>
          </a:r>
          <a:endParaRPr lang="es-ES" dirty="0"/>
        </a:p>
      </dgm:t>
    </dgm:pt>
    <dgm:pt modelId="{CBBD42C6-BA8B-4159-B176-9A42A8CB220D}" type="parTrans" cxnId="{9A1C6D83-DD66-4C7F-A1E3-DD0E24B75B23}">
      <dgm:prSet/>
      <dgm:spPr/>
      <dgm:t>
        <a:bodyPr/>
        <a:lstStyle/>
        <a:p>
          <a:endParaRPr lang="es-ES"/>
        </a:p>
      </dgm:t>
    </dgm:pt>
    <dgm:pt modelId="{8F3CF2CF-B9A5-4F33-A557-42A856C9B28F}" type="sibTrans" cxnId="{9A1C6D83-DD66-4C7F-A1E3-DD0E24B75B23}">
      <dgm:prSet/>
      <dgm:spPr/>
      <dgm:t>
        <a:bodyPr/>
        <a:lstStyle/>
        <a:p>
          <a:endParaRPr lang="es-ES"/>
        </a:p>
      </dgm:t>
    </dgm:pt>
    <dgm:pt modelId="{C34FF310-2DDC-427C-8A51-CC531DBF4702}">
      <dgm:prSet phldrT="[Texto]"/>
      <dgm:spPr/>
      <dgm:t>
        <a:bodyPr/>
        <a:lstStyle/>
        <a:p>
          <a:r>
            <a:rPr lang="es-ES" dirty="0" smtClean="0"/>
            <a:t>Reglamentos Técnicos</a:t>
          </a:r>
          <a:endParaRPr lang="es-ES" dirty="0"/>
        </a:p>
      </dgm:t>
    </dgm:pt>
    <dgm:pt modelId="{AB0C6846-DA46-4899-9D7E-CB9993F1D61D}" type="parTrans" cxnId="{72B36C56-373D-4064-8C14-AAFFB41FF3A3}">
      <dgm:prSet/>
      <dgm:spPr/>
      <dgm:t>
        <a:bodyPr/>
        <a:lstStyle/>
        <a:p>
          <a:endParaRPr lang="es-ES"/>
        </a:p>
      </dgm:t>
    </dgm:pt>
    <dgm:pt modelId="{B199E412-9C1B-48CB-8821-375BAC09CE7A}" type="sibTrans" cxnId="{72B36C56-373D-4064-8C14-AAFFB41FF3A3}">
      <dgm:prSet/>
      <dgm:spPr/>
      <dgm:t>
        <a:bodyPr/>
        <a:lstStyle/>
        <a:p>
          <a:endParaRPr lang="es-ES"/>
        </a:p>
      </dgm:t>
    </dgm:pt>
    <dgm:pt modelId="{A5430051-B698-4460-AB34-6BCAF2FE9495}">
      <dgm:prSet phldrT="[Texto]"/>
      <dgm:spPr/>
      <dgm:t>
        <a:bodyPr/>
        <a:lstStyle/>
        <a:p>
          <a:r>
            <a:rPr lang="es-ES" dirty="0" smtClean="0"/>
            <a:t>Sector Privado</a:t>
          </a:r>
          <a:endParaRPr lang="es-ES" dirty="0"/>
        </a:p>
      </dgm:t>
    </dgm:pt>
    <dgm:pt modelId="{ED77D461-F4DF-46DE-AEBE-DAC09FA2E680}" type="parTrans" cxnId="{A93467FF-DD95-4BFA-AA3B-D78824FD6ECD}">
      <dgm:prSet/>
      <dgm:spPr/>
      <dgm:t>
        <a:bodyPr/>
        <a:lstStyle/>
        <a:p>
          <a:endParaRPr lang="es-ES"/>
        </a:p>
      </dgm:t>
    </dgm:pt>
    <dgm:pt modelId="{65E35DC7-5D0B-4A23-8E28-995236AB0D3D}" type="sibTrans" cxnId="{A93467FF-DD95-4BFA-AA3B-D78824FD6ECD}">
      <dgm:prSet/>
      <dgm:spPr/>
      <dgm:t>
        <a:bodyPr/>
        <a:lstStyle/>
        <a:p>
          <a:endParaRPr lang="es-ES"/>
        </a:p>
      </dgm:t>
    </dgm:pt>
    <dgm:pt modelId="{4CC590A4-171C-47D9-A7FF-C31360F2B40F}">
      <dgm:prSet phldrT="[Texto]"/>
      <dgm:spPr/>
      <dgm:t>
        <a:bodyPr/>
        <a:lstStyle/>
        <a:p>
          <a:r>
            <a:rPr lang="es-ES" dirty="0" smtClean="0"/>
            <a:t>Políticas Nacionales</a:t>
          </a:r>
          <a:endParaRPr lang="es-ES" dirty="0"/>
        </a:p>
      </dgm:t>
    </dgm:pt>
    <dgm:pt modelId="{ADE33A6A-71ED-4F80-B93A-9CC34D220FC0}" type="parTrans" cxnId="{9BCE573C-5B6D-4F79-AB93-61AEF1B1AA55}">
      <dgm:prSet/>
      <dgm:spPr/>
      <dgm:t>
        <a:bodyPr/>
        <a:lstStyle/>
        <a:p>
          <a:endParaRPr lang="es-ES"/>
        </a:p>
      </dgm:t>
    </dgm:pt>
    <dgm:pt modelId="{AFECC389-3BE3-4701-8A8C-6094EA433F66}" type="sibTrans" cxnId="{9BCE573C-5B6D-4F79-AB93-61AEF1B1AA55}">
      <dgm:prSet/>
      <dgm:spPr/>
      <dgm:t>
        <a:bodyPr/>
        <a:lstStyle/>
        <a:p>
          <a:endParaRPr lang="es-ES"/>
        </a:p>
      </dgm:t>
    </dgm:pt>
    <dgm:pt modelId="{12D6A541-0824-4AAF-95DF-3EF3E4891653}">
      <dgm:prSet phldrT="[Texto]"/>
      <dgm:spPr/>
      <dgm:t>
        <a:bodyPr/>
        <a:lstStyle/>
        <a:p>
          <a:r>
            <a:rPr lang="es-ES" dirty="0" smtClean="0"/>
            <a:t>Iniciativas Nacionales</a:t>
          </a:r>
          <a:endParaRPr lang="es-ES" dirty="0"/>
        </a:p>
      </dgm:t>
    </dgm:pt>
    <dgm:pt modelId="{B22AD2D7-4E49-436C-80A6-5C442BD080E4}" type="parTrans" cxnId="{AD45B2B3-19B5-4DAA-B137-6E6A717287F3}">
      <dgm:prSet/>
      <dgm:spPr/>
      <dgm:t>
        <a:bodyPr/>
        <a:lstStyle/>
        <a:p>
          <a:endParaRPr lang="es-ES"/>
        </a:p>
      </dgm:t>
    </dgm:pt>
    <dgm:pt modelId="{C10CF692-B646-46B6-9FCC-110231CC8833}" type="sibTrans" cxnId="{AD45B2B3-19B5-4DAA-B137-6E6A717287F3}">
      <dgm:prSet/>
      <dgm:spPr/>
      <dgm:t>
        <a:bodyPr/>
        <a:lstStyle/>
        <a:p>
          <a:endParaRPr lang="es-ES"/>
        </a:p>
      </dgm:t>
    </dgm:pt>
    <dgm:pt modelId="{F2676783-40E3-4102-9085-4E48AE32F15F}">
      <dgm:prSet phldrT="[Texto]"/>
      <dgm:spPr/>
      <dgm:t>
        <a:bodyPr/>
        <a:lstStyle/>
        <a:p>
          <a:r>
            <a:rPr lang="es-ES" dirty="0" smtClean="0"/>
            <a:t>Cooperación Internacional</a:t>
          </a:r>
          <a:endParaRPr lang="es-ES" dirty="0"/>
        </a:p>
      </dgm:t>
    </dgm:pt>
    <dgm:pt modelId="{0FA9AA4A-BBE8-4298-ACA5-0FF96F52F451}" type="parTrans" cxnId="{4A6A290E-8715-4D2D-9A23-805CCAAAB63A}">
      <dgm:prSet/>
      <dgm:spPr/>
      <dgm:t>
        <a:bodyPr/>
        <a:lstStyle/>
        <a:p>
          <a:endParaRPr lang="es-ES"/>
        </a:p>
      </dgm:t>
    </dgm:pt>
    <dgm:pt modelId="{9847257F-6D6F-4AAB-828E-07DAEAB386E0}" type="sibTrans" cxnId="{4A6A290E-8715-4D2D-9A23-805CCAAAB63A}">
      <dgm:prSet/>
      <dgm:spPr/>
      <dgm:t>
        <a:bodyPr/>
        <a:lstStyle/>
        <a:p>
          <a:endParaRPr lang="es-ES"/>
        </a:p>
      </dgm:t>
    </dgm:pt>
    <dgm:pt modelId="{C8A9A8CE-3A15-4D73-86D7-06EC81CC16D5}" type="pres">
      <dgm:prSet presAssocID="{1A5EE5C2-0221-42DE-9F5F-D6FB91E7C400}" presName="Name0" presStyleCnt="0">
        <dgm:presLayoutVars>
          <dgm:dir/>
          <dgm:resizeHandles/>
        </dgm:presLayoutVars>
      </dgm:prSet>
      <dgm:spPr/>
      <dgm:t>
        <a:bodyPr/>
        <a:lstStyle/>
        <a:p>
          <a:endParaRPr lang="es-EC"/>
        </a:p>
      </dgm:t>
    </dgm:pt>
    <dgm:pt modelId="{E012217C-C7DD-4B8B-B27F-F7B3E17B17AC}" type="pres">
      <dgm:prSet presAssocID="{F8F20767-ED42-47C5-B59A-B21A9884FF28}" presName="compNode" presStyleCnt="0"/>
      <dgm:spPr/>
    </dgm:pt>
    <dgm:pt modelId="{539C7A37-1858-427E-93FB-4FD908005E75}" type="pres">
      <dgm:prSet presAssocID="{F8F20767-ED42-47C5-B59A-B21A9884FF28}" presName="dummyConnPt" presStyleCnt="0"/>
      <dgm:spPr/>
    </dgm:pt>
    <dgm:pt modelId="{4A968D82-AA3D-4E0C-8B8F-EEB6D1CD6CDE}" type="pres">
      <dgm:prSet presAssocID="{F8F20767-ED42-47C5-B59A-B21A9884FF28}" presName="node" presStyleLbl="node1" presStyleIdx="0" presStyleCnt="9">
        <dgm:presLayoutVars>
          <dgm:bulletEnabled val="1"/>
        </dgm:presLayoutVars>
      </dgm:prSet>
      <dgm:spPr/>
      <dgm:t>
        <a:bodyPr/>
        <a:lstStyle/>
        <a:p>
          <a:endParaRPr lang="es-EC"/>
        </a:p>
      </dgm:t>
    </dgm:pt>
    <dgm:pt modelId="{6E60277E-1B6A-4BF5-8D2E-53D5E2517F3E}" type="pres">
      <dgm:prSet presAssocID="{9AD3E2F5-A6E2-4EE5-986F-4C587A25CD57}" presName="sibTrans" presStyleLbl="bgSibTrans2D1" presStyleIdx="0" presStyleCnt="8"/>
      <dgm:spPr/>
      <dgm:t>
        <a:bodyPr/>
        <a:lstStyle/>
        <a:p>
          <a:endParaRPr lang="es-EC"/>
        </a:p>
      </dgm:t>
    </dgm:pt>
    <dgm:pt modelId="{799284AA-6A54-4E2C-A7EB-F426C43F20C8}" type="pres">
      <dgm:prSet presAssocID="{E92C1AD1-36BD-4116-8CFD-6F5C240AC4BB}" presName="compNode" presStyleCnt="0"/>
      <dgm:spPr/>
    </dgm:pt>
    <dgm:pt modelId="{36ACCF2E-CD63-4220-9F1B-88D7D8A38E4D}" type="pres">
      <dgm:prSet presAssocID="{E92C1AD1-36BD-4116-8CFD-6F5C240AC4BB}" presName="dummyConnPt" presStyleCnt="0"/>
      <dgm:spPr/>
    </dgm:pt>
    <dgm:pt modelId="{F4E6E91E-D577-4123-BCCE-453E26944456}" type="pres">
      <dgm:prSet presAssocID="{E92C1AD1-36BD-4116-8CFD-6F5C240AC4BB}" presName="node" presStyleLbl="node1" presStyleIdx="1" presStyleCnt="9">
        <dgm:presLayoutVars>
          <dgm:bulletEnabled val="1"/>
        </dgm:presLayoutVars>
      </dgm:prSet>
      <dgm:spPr/>
      <dgm:t>
        <a:bodyPr/>
        <a:lstStyle/>
        <a:p>
          <a:endParaRPr lang="es-ES"/>
        </a:p>
      </dgm:t>
    </dgm:pt>
    <dgm:pt modelId="{FAC6FFF4-3D5E-4132-961D-2009A7D2188A}" type="pres">
      <dgm:prSet presAssocID="{AF570796-63A2-420D-B333-4BC71DE5F0E1}" presName="sibTrans" presStyleLbl="bgSibTrans2D1" presStyleIdx="1" presStyleCnt="8"/>
      <dgm:spPr/>
      <dgm:t>
        <a:bodyPr/>
        <a:lstStyle/>
        <a:p>
          <a:endParaRPr lang="es-EC"/>
        </a:p>
      </dgm:t>
    </dgm:pt>
    <dgm:pt modelId="{3EE01028-8192-4121-A9E1-567346AF75DA}" type="pres">
      <dgm:prSet presAssocID="{2A7739AA-0392-45B9-AA79-6DBD22CEBA6C}" presName="compNode" presStyleCnt="0"/>
      <dgm:spPr/>
    </dgm:pt>
    <dgm:pt modelId="{05B8BA71-9767-4C69-94A5-024EF3F3486E}" type="pres">
      <dgm:prSet presAssocID="{2A7739AA-0392-45B9-AA79-6DBD22CEBA6C}" presName="dummyConnPt" presStyleCnt="0"/>
      <dgm:spPr/>
    </dgm:pt>
    <dgm:pt modelId="{9D8C1BC3-5FE9-4DFA-85A8-53715B8D5F6A}" type="pres">
      <dgm:prSet presAssocID="{2A7739AA-0392-45B9-AA79-6DBD22CEBA6C}" presName="node" presStyleLbl="node1" presStyleIdx="2" presStyleCnt="9">
        <dgm:presLayoutVars>
          <dgm:bulletEnabled val="1"/>
        </dgm:presLayoutVars>
      </dgm:prSet>
      <dgm:spPr/>
      <dgm:t>
        <a:bodyPr/>
        <a:lstStyle/>
        <a:p>
          <a:endParaRPr lang="es-ES"/>
        </a:p>
      </dgm:t>
    </dgm:pt>
    <dgm:pt modelId="{499B28CA-BF87-48B1-BA1C-36047C6D155A}" type="pres">
      <dgm:prSet presAssocID="{7C84FEF6-3351-44C9-AABF-957048C21E28}" presName="sibTrans" presStyleLbl="bgSibTrans2D1" presStyleIdx="2" presStyleCnt="8"/>
      <dgm:spPr/>
      <dgm:t>
        <a:bodyPr/>
        <a:lstStyle/>
        <a:p>
          <a:endParaRPr lang="es-EC"/>
        </a:p>
      </dgm:t>
    </dgm:pt>
    <dgm:pt modelId="{E8C8CBFB-3820-4F80-924F-A4B78B777C06}" type="pres">
      <dgm:prSet presAssocID="{69D89C9E-5AFA-48AD-9E42-D609B0DDDD14}" presName="compNode" presStyleCnt="0"/>
      <dgm:spPr/>
    </dgm:pt>
    <dgm:pt modelId="{B0E028DC-3810-472F-85D5-5B0B87B4EB57}" type="pres">
      <dgm:prSet presAssocID="{69D89C9E-5AFA-48AD-9E42-D609B0DDDD14}" presName="dummyConnPt" presStyleCnt="0"/>
      <dgm:spPr/>
    </dgm:pt>
    <dgm:pt modelId="{67F7DCEE-1A80-4C5B-8E94-F9D1601E94AA}" type="pres">
      <dgm:prSet presAssocID="{69D89C9E-5AFA-48AD-9E42-D609B0DDDD14}" presName="node" presStyleLbl="node1" presStyleIdx="3" presStyleCnt="9">
        <dgm:presLayoutVars>
          <dgm:bulletEnabled val="1"/>
        </dgm:presLayoutVars>
      </dgm:prSet>
      <dgm:spPr/>
      <dgm:t>
        <a:bodyPr/>
        <a:lstStyle/>
        <a:p>
          <a:endParaRPr lang="es-EC"/>
        </a:p>
      </dgm:t>
    </dgm:pt>
    <dgm:pt modelId="{26DC5F98-BFDA-4700-94E0-D446825BFFC6}" type="pres">
      <dgm:prSet presAssocID="{8F3CF2CF-B9A5-4F33-A557-42A856C9B28F}" presName="sibTrans" presStyleLbl="bgSibTrans2D1" presStyleIdx="3" presStyleCnt="8"/>
      <dgm:spPr/>
      <dgm:t>
        <a:bodyPr/>
        <a:lstStyle/>
        <a:p>
          <a:endParaRPr lang="es-EC"/>
        </a:p>
      </dgm:t>
    </dgm:pt>
    <dgm:pt modelId="{DE422DF5-7485-4FEF-B998-F9A2CFB14ACA}" type="pres">
      <dgm:prSet presAssocID="{C34FF310-2DDC-427C-8A51-CC531DBF4702}" presName="compNode" presStyleCnt="0"/>
      <dgm:spPr/>
    </dgm:pt>
    <dgm:pt modelId="{9E8BBF31-B22D-4FF1-9C44-AD880E33B1DE}" type="pres">
      <dgm:prSet presAssocID="{C34FF310-2DDC-427C-8A51-CC531DBF4702}" presName="dummyConnPt" presStyleCnt="0"/>
      <dgm:spPr/>
    </dgm:pt>
    <dgm:pt modelId="{70CA7970-3DDC-40D6-80F1-E49C443FBA96}" type="pres">
      <dgm:prSet presAssocID="{C34FF310-2DDC-427C-8A51-CC531DBF4702}" presName="node" presStyleLbl="node1" presStyleIdx="4" presStyleCnt="9">
        <dgm:presLayoutVars>
          <dgm:bulletEnabled val="1"/>
        </dgm:presLayoutVars>
      </dgm:prSet>
      <dgm:spPr/>
      <dgm:t>
        <a:bodyPr/>
        <a:lstStyle/>
        <a:p>
          <a:endParaRPr lang="es-ES"/>
        </a:p>
      </dgm:t>
    </dgm:pt>
    <dgm:pt modelId="{B2451BE7-C89A-4E97-8501-BBD20370A962}" type="pres">
      <dgm:prSet presAssocID="{B199E412-9C1B-48CB-8821-375BAC09CE7A}" presName="sibTrans" presStyleLbl="bgSibTrans2D1" presStyleIdx="4" presStyleCnt="8"/>
      <dgm:spPr/>
      <dgm:t>
        <a:bodyPr/>
        <a:lstStyle/>
        <a:p>
          <a:endParaRPr lang="es-EC"/>
        </a:p>
      </dgm:t>
    </dgm:pt>
    <dgm:pt modelId="{4BE165F0-017C-48A9-B104-14E35A4FB7FC}" type="pres">
      <dgm:prSet presAssocID="{A5430051-B698-4460-AB34-6BCAF2FE9495}" presName="compNode" presStyleCnt="0"/>
      <dgm:spPr/>
    </dgm:pt>
    <dgm:pt modelId="{F9AC3191-E4E4-428E-BE23-5EB0FFBE7181}" type="pres">
      <dgm:prSet presAssocID="{A5430051-B698-4460-AB34-6BCAF2FE9495}" presName="dummyConnPt" presStyleCnt="0"/>
      <dgm:spPr/>
    </dgm:pt>
    <dgm:pt modelId="{4E2603DF-CB26-4423-AAF8-D4FEC107F448}" type="pres">
      <dgm:prSet presAssocID="{A5430051-B698-4460-AB34-6BCAF2FE9495}" presName="node" presStyleLbl="node1" presStyleIdx="5" presStyleCnt="9">
        <dgm:presLayoutVars>
          <dgm:bulletEnabled val="1"/>
        </dgm:presLayoutVars>
      </dgm:prSet>
      <dgm:spPr/>
      <dgm:t>
        <a:bodyPr/>
        <a:lstStyle/>
        <a:p>
          <a:endParaRPr lang="es-ES"/>
        </a:p>
      </dgm:t>
    </dgm:pt>
    <dgm:pt modelId="{9BFCE492-3770-460F-84D6-1FC4B430F440}" type="pres">
      <dgm:prSet presAssocID="{65E35DC7-5D0B-4A23-8E28-995236AB0D3D}" presName="sibTrans" presStyleLbl="bgSibTrans2D1" presStyleIdx="5" presStyleCnt="8"/>
      <dgm:spPr/>
      <dgm:t>
        <a:bodyPr/>
        <a:lstStyle/>
        <a:p>
          <a:endParaRPr lang="es-EC"/>
        </a:p>
      </dgm:t>
    </dgm:pt>
    <dgm:pt modelId="{ACD60C46-2FB4-4100-B4B6-249E9E1AB0CD}" type="pres">
      <dgm:prSet presAssocID="{4CC590A4-171C-47D9-A7FF-C31360F2B40F}" presName="compNode" presStyleCnt="0"/>
      <dgm:spPr/>
    </dgm:pt>
    <dgm:pt modelId="{63D252FE-B711-463E-B09F-7BBD78A1DA43}" type="pres">
      <dgm:prSet presAssocID="{4CC590A4-171C-47D9-A7FF-C31360F2B40F}" presName="dummyConnPt" presStyleCnt="0"/>
      <dgm:spPr/>
    </dgm:pt>
    <dgm:pt modelId="{52DAAD68-F867-4849-9975-A44CF726CF6B}" type="pres">
      <dgm:prSet presAssocID="{4CC590A4-171C-47D9-A7FF-C31360F2B40F}" presName="node" presStyleLbl="node1" presStyleIdx="6" presStyleCnt="9">
        <dgm:presLayoutVars>
          <dgm:bulletEnabled val="1"/>
        </dgm:presLayoutVars>
      </dgm:prSet>
      <dgm:spPr/>
      <dgm:t>
        <a:bodyPr/>
        <a:lstStyle/>
        <a:p>
          <a:endParaRPr lang="es-ES"/>
        </a:p>
      </dgm:t>
    </dgm:pt>
    <dgm:pt modelId="{42817625-CDD8-4FCF-9A8E-DCFEC48CFE82}" type="pres">
      <dgm:prSet presAssocID="{AFECC389-3BE3-4701-8A8C-6094EA433F66}" presName="sibTrans" presStyleLbl="bgSibTrans2D1" presStyleIdx="6" presStyleCnt="8"/>
      <dgm:spPr/>
      <dgm:t>
        <a:bodyPr/>
        <a:lstStyle/>
        <a:p>
          <a:endParaRPr lang="es-EC"/>
        </a:p>
      </dgm:t>
    </dgm:pt>
    <dgm:pt modelId="{39056853-5218-4F1F-87CE-B903172E07FF}" type="pres">
      <dgm:prSet presAssocID="{12D6A541-0824-4AAF-95DF-3EF3E4891653}" presName="compNode" presStyleCnt="0"/>
      <dgm:spPr/>
    </dgm:pt>
    <dgm:pt modelId="{88D3686F-7D44-4EF8-ACC3-45302D01E1E2}" type="pres">
      <dgm:prSet presAssocID="{12D6A541-0824-4AAF-95DF-3EF3E4891653}" presName="dummyConnPt" presStyleCnt="0"/>
      <dgm:spPr/>
    </dgm:pt>
    <dgm:pt modelId="{EB77F50D-5BF7-4D83-A640-C85C66BF15D5}" type="pres">
      <dgm:prSet presAssocID="{12D6A541-0824-4AAF-95DF-3EF3E4891653}" presName="node" presStyleLbl="node1" presStyleIdx="7" presStyleCnt="9">
        <dgm:presLayoutVars>
          <dgm:bulletEnabled val="1"/>
        </dgm:presLayoutVars>
      </dgm:prSet>
      <dgm:spPr/>
      <dgm:t>
        <a:bodyPr/>
        <a:lstStyle/>
        <a:p>
          <a:endParaRPr lang="es-ES"/>
        </a:p>
      </dgm:t>
    </dgm:pt>
    <dgm:pt modelId="{5C8A20AD-F6C4-439E-932E-452BC4C7A0A4}" type="pres">
      <dgm:prSet presAssocID="{C10CF692-B646-46B6-9FCC-110231CC8833}" presName="sibTrans" presStyleLbl="bgSibTrans2D1" presStyleIdx="7" presStyleCnt="8"/>
      <dgm:spPr/>
      <dgm:t>
        <a:bodyPr/>
        <a:lstStyle/>
        <a:p>
          <a:endParaRPr lang="es-EC"/>
        </a:p>
      </dgm:t>
    </dgm:pt>
    <dgm:pt modelId="{B276E966-E278-46D8-B649-6BFD53EAC028}" type="pres">
      <dgm:prSet presAssocID="{F2676783-40E3-4102-9085-4E48AE32F15F}" presName="compNode" presStyleCnt="0"/>
      <dgm:spPr/>
    </dgm:pt>
    <dgm:pt modelId="{D04D7741-00F2-47E0-B4F1-7DB194DAFBEF}" type="pres">
      <dgm:prSet presAssocID="{F2676783-40E3-4102-9085-4E48AE32F15F}" presName="dummyConnPt" presStyleCnt="0"/>
      <dgm:spPr/>
    </dgm:pt>
    <dgm:pt modelId="{31DF9954-3E4C-4B62-BD70-92E821E49ABC}" type="pres">
      <dgm:prSet presAssocID="{F2676783-40E3-4102-9085-4E48AE32F15F}" presName="node" presStyleLbl="node1" presStyleIdx="8" presStyleCnt="9">
        <dgm:presLayoutVars>
          <dgm:bulletEnabled val="1"/>
        </dgm:presLayoutVars>
      </dgm:prSet>
      <dgm:spPr/>
      <dgm:t>
        <a:bodyPr/>
        <a:lstStyle/>
        <a:p>
          <a:endParaRPr lang="es-ES"/>
        </a:p>
      </dgm:t>
    </dgm:pt>
  </dgm:ptLst>
  <dgm:cxnLst>
    <dgm:cxn modelId="{BAA9B516-ECC6-4725-B273-6D9E1D0A3AD1}" type="presOf" srcId="{4CC590A4-171C-47D9-A7FF-C31360F2B40F}" destId="{52DAAD68-F867-4849-9975-A44CF726CF6B}" srcOrd="0" destOrd="0" presId="urn:microsoft.com/office/officeart/2005/8/layout/bProcess4"/>
    <dgm:cxn modelId="{7F8A7D35-F7DE-4B66-8F5B-D5AA0B32C305}" type="presOf" srcId="{2A7739AA-0392-45B9-AA79-6DBD22CEBA6C}" destId="{9D8C1BC3-5FE9-4DFA-85A8-53715B8D5F6A}" srcOrd="0" destOrd="0" presId="urn:microsoft.com/office/officeart/2005/8/layout/bProcess4"/>
    <dgm:cxn modelId="{E237E210-04D2-4841-B2B6-E762D0156770}" type="presOf" srcId="{F2676783-40E3-4102-9085-4E48AE32F15F}" destId="{31DF9954-3E4C-4B62-BD70-92E821E49ABC}" srcOrd="0" destOrd="0" presId="urn:microsoft.com/office/officeart/2005/8/layout/bProcess4"/>
    <dgm:cxn modelId="{4BDB90A6-5404-4BE0-A302-FB7D5C904060}" srcId="{1A5EE5C2-0221-42DE-9F5F-D6FB91E7C400}" destId="{2A7739AA-0392-45B9-AA79-6DBD22CEBA6C}" srcOrd="2" destOrd="0" parTransId="{A908DF4C-E111-46C6-A315-EEB56238A8C0}" sibTransId="{7C84FEF6-3351-44C9-AABF-957048C21E28}"/>
    <dgm:cxn modelId="{6AF5E3BF-AC8C-4DD0-92DF-B3DCE189C4C6}" type="presOf" srcId="{E92C1AD1-36BD-4116-8CFD-6F5C240AC4BB}" destId="{F4E6E91E-D577-4123-BCCE-453E26944456}" srcOrd="0" destOrd="0" presId="urn:microsoft.com/office/officeart/2005/8/layout/bProcess4"/>
    <dgm:cxn modelId="{58C387E7-78D6-4528-BADE-B8ED0B03BC28}" type="presOf" srcId="{65E35DC7-5D0B-4A23-8E28-995236AB0D3D}" destId="{9BFCE492-3770-460F-84D6-1FC4B430F440}" srcOrd="0" destOrd="0" presId="urn:microsoft.com/office/officeart/2005/8/layout/bProcess4"/>
    <dgm:cxn modelId="{7C2BDA4B-BE2D-4268-85D9-636FC06C859F}" srcId="{1A5EE5C2-0221-42DE-9F5F-D6FB91E7C400}" destId="{E92C1AD1-36BD-4116-8CFD-6F5C240AC4BB}" srcOrd="1" destOrd="0" parTransId="{4B876824-6682-429A-A785-C5621D1B769B}" sibTransId="{AF570796-63A2-420D-B333-4BC71DE5F0E1}"/>
    <dgm:cxn modelId="{A93467FF-DD95-4BFA-AA3B-D78824FD6ECD}" srcId="{1A5EE5C2-0221-42DE-9F5F-D6FB91E7C400}" destId="{A5430051-B698-4460-AB34-6BCAF2FE9495}" srcOrd="5" destOrd="0" parTransId="{ED77D461-F4DF-46DE-AEBE-DAC09FA2E680}" sibTransId="{65E35DC7-5D0B-4A23-8E28-995236AB0D3D}"/>
    <dgm:cxn modelId="{72B36C56-373D-4064-8C14-AAFFB41FF3A3}" srcId="{1A5EE5C2-0221-42DE-9F5F-D6FB91E7C400}" destId="{C34FF310-2DDC-427C-8A51-CC531DBF4702}" srcOrd="4" destOrd="0" parTransId="{AB0C6846-DA46-4899-9D7E-CB9993F1D61D}" sibTransId="{B199E412-9C1B-48CB-8821-375BAC09CE7A}"/>
    <dgm:cxn modelId="{0C8A7611-EBDD-4B15-8866-F101DFECEFCF}" type="presOf" srcId="{A5430051-B698-4460-AB34-6BCAF2FE9495}" destId="{4E2603DF-CB26-4423-AAF8-D4FEC107F448}" srcOrd="0" destOrd="0" presId="urn:microsoft.com/office/officeart/2005/8/layout/bProcess4"/>
    <dgm:cxn modelId="{CC383BBF-E8DE-4096-BE79-D4283C893D8E}" type="presOf" srcId="{9AD3E2F5-A6E2-4EE5-986F-4C587A25CD57}" destId="{6E60277E-1B6A-4BF5-8D2E-53D5E2517F3E}" srcOrd="0" destOrd="0" presId="urn:microsoft.com/office/officeart/2005/8/layout/bProcess4"/>
    <dgm:cxn modelId="{28CAACDB-4A41-4161-93F8-C3226D5A2BBE}" type="presOf" srcId="{B199E412-9C1B-48CB-8821-375BAC09CE7A}" destId="{B2451BE7-C89A-4E97-8501-BBD20370A962}" srcOrd="0" destOrd="0" presId="urn:microsoft.com/office/officeart/2005/8/layout/bProcess4"/>
    <dgm:cxn modelId="{DDB5942E-C800-40E3-B156-D80C4E4C95F2}" type="presOf" srcId="{AF570796-63A2-420D-B333-4BC71DE5F0E1}" destId="{FAC6FFF4-3D5E-4132-961D-2009A7D2188A}" srcOrd="0" destOrd="0" presId="urn:microsoft.com/office/officeart/2005/8/layout/bProcess4"/>
    <dgm:cxn modelId="{EAC24FEB-E821-4F92-B927-8ECE8A1C6C41}" type="presOf" srcId="{1A5EE5C2-0221-42DE-9F5F-D6FB91E7C400}" destId="{C8A9A8CE-3A15-4D73-86D7-06EC81CC16D5}" srcOrd="0" destOrd="0" presId="urn:microsoft.com/office/officeart/2005/8/layout/bProcess4"/>
    <dgm:cxn modelId="{DCCA5EA8-8390-47A7-80A6-6B46043D8A10}" type="presOf" srcId="{8F3CF2CF-B9A5-4F33-A557-42A856C9B28F}" destId="{26DC5F98-BFDA-4700-94E0-D446825BFFC6}" srcOrd="0" destOrd="0" presId="urn:microsoft.com/office/officeart/2005/8/layout/bProcess4"/>
    <dgm:cxn modelId="{AD45B2B3-19B5-4DAA-B137-6E6A717287F3}" srcId="{1A5EE5C2-0221-42DE-9F5F-D6FB91E7C400}" destId="{12D6A541-0824-4AAF-95DF-3EF3E4891653}" srcOrd="7" destOrd="0" parTransId="{B22AD2D7-4E49-436C-80A6-5C442BD080E4}" sibTransId="{C10CF692-B646-46B6-9FCC-110231CC8833}"/>
    <dgm:cxn modelId="{63661B49-4FCC-46C1-AED4-63C2FFCD9BAD}" type="presOf" srcId="{F8F20767-ED42-47C5-B59A-B21A9884FF28}" destId="{4A968D82-AA3D-4E0C-8B8F-EEB6D1CD6CDE}" srcOrd="0" destOrd="0" presId="urn:microsoft.com/office/officeart/2005/8/layout/bProcess4"/>
    <dgm:cxn modelId="{31C9D740-8041-4839-8841-5C64B0EB410B}" type="presOf" srcId="{AFECC389-3BE3-4701-8A8C-6094EA433F66}" destId="{42817625-CDD8-4FCF-9A8E-DCFEC48CFE82}" srcOrd="0" destOrd="0" presId="urn:microsoft.com/office/officeart/2005/8/layout/bProcess4"/>
    <dgm:cxn modelId="{93D9F54E-3698-42A8-9DDC-1A36E58E5CA2}" type="presOf" srcId="{7C84FEF6-3351-44C9-AABF-957048C21E28}" destId="{499B28CA-BF87-48B1-BA1C-36047C6D155A}" srcOrd="0" destOrd="0" presId="urn:microsoft.com/office/officeart/2005/8/layout/bProcess4"/>
    <dgm:cxn modelId="{613A64B1-3DC2-4A07-9F9A-F1A2A32D5388}" srcId="{1A5EE5C2-0221-42DE-9F5F-D6FB91E7C400}" destId="{F8F20767-ED42-47C5-B59A-B21A9884FF28}" srcOrd="0" destOrd="0" parTransId="{81B1F38B-A4F4-4FDE-A8BB-4FF490FE7939}" sibTransId="{9AD3E2F5-A6E2-4EE5-986F-4C587A25CD57}"/>
    <dgm:cxn modelId="{3936BB32-747C-4E86-BA9C-0B88DC26361E}" type="presOf" srcId="{C10CF692-B646-46B6-9FCC-110231CC8833}" destId="{5C8A20AD-F6C4-439E-932E-452BC4C7A0A4}" srcOrd="0" destOrd="0" presId="urn:microsoft.com/office/officeart/2005/8/layout/bProcess4"/>
    <dgm:cxn modelId="{9A1C6D83-DD66-4C7F-A1E3-DD0E24B75B23}" srcId="{1A5EE5C2-0221-42DE-9F5F-D6FB91E7C400}" destId="{69D89C9E-5AFA-48AD-9E42-D609B0DDDD14}" srcOrd="3" destOrd="0" parTransId="{CBBD42C6-BA8B-4159-B176-9A42A8CB220D}" sibTransId="{8F3CF2CF-B9A5-4F33-A557-42A856C9B28F}"/>
    <dgm:cxn modelId="{9BCE573C-5B6D-4F79-AB93-61AEF1B1AA55}" srcId="{1A5EE5C2-0221-42DE-9F5F-D6FB91E7C400}" destId="{4CC590A4-171C-47D9-A7FF-C31360F2B40F}" srcOrd="6" destOrd="0" parTransId="{ADE33A6A-71ED-4F80-B93A-9CC34D220FC0}" sibTransId="{AFECC389-3BE3-4701-8A8C-6094EA433F66}"/>
    <dgm:cxn modelId="{6CD9379F-2795-46CB-AEC4-893CB423693D}" type="presOf" srcId="{C34FF310-2DDC-427C-8A51-CC531DBF4702}" destId="{70CA7970-3DDC-40D6-80F1-E49C443FBA96}" srcOrd="0" destOrd="0" presId="urn:microsoft.com/office/officeart/2005/8/layout/bProcess4"/>
    <dgm:cxn modelId="{4A6A290E-8715-4D2D-9A23-805CCAAAB63A}" srcId="{1A5EE5C2-0221-42DE-9F5F-D6FB91E7C400}" destId="{F2676783-40E3-4102-9085-4E48AE32F15F}" srcOrd="8" destOrd="0" parTransId="{0FA9AA4A-BBE8-4298-ACA5-0FF96F52F451}" sibTransId="{9847257F-6D6F-4AAB-828E-07DAEAB386E0}"/>
    <dgm:cxn modelId="{7702BFD5-37E7-418C-8A83-E6B1775F7F0D}" type="presOf" srcId="{12D6A541-0824-4AAF-95DF-3EF3E4891653}" destId="{EB77F50D-5BF7-4D83-A640-C85C66BF15D5}" srcOrd="0" destOrd="0" presId="urn:microsoft.com/office/officeart/2005/8/layout/bProcess4"/>
    <dgm:cxn modelId="{72AE65EC-AEFC-4042-9323-B65B5A1CEA01}" type="presOf" srcId="{69D89C9E-5AFA-48AD-9E42-D609B0DDDD14}" destId="{67F7DCEE-1A80-4C5B-8E94-F9D1601E94AA}" srcOrd="0" destOrd="0" presId="urn:microsoft.com/office/officeart/2005/8/layout/bProcess4"/>
    <dgm:cxn modelId="{D5575996-D5CA-4B38-B796-3EB896FEEE6C}" type="presParOf" srcId="{C8A9A8CE-3A15-4D73-86D7-06EC81CC16D5}" destId="{E012217C-C7DD-4B8B-B27F-F7B3E17B17AC}" srcOrd="0" destOrd="0" presId="urn:microsoft.com/office/officeart/2005/8/layout/bProcess4"/>
    <dgm:cxn modelId="{BA4BD28E-E821-4579-853F-7D42CED7F8E5}" type="presParOf" srcId="{E012217C-C7DD-4B8B-B27F-F7B3E17B17AC}" destId="{539C7A37-1858-427E-93FB-4FD908005E75}" srcOrd="0" destOrd="0" presId="urn:microsoft.com/office/officeart/2005/8/layout/bProcess4"/>
    <dgm:cxn modelId="{B1EBFE6E-73D5-439D-A3E4-DA0EBC1BE647}" type="presParOf" srcId="{E012217C-C7DD-4B8B-B27F-F7B3E17B17AC}" destId="{4A968D82-AA3D-4E0C-8B8F-EEB6D1CD6CDE}" srcOrd="1" destOrd="0" presId="urn:microsoft.com/office/officeart/2005/8/layout/bProcess4"/>
    <dgm:cxn modelId="{F0907703-C050-483A-8CA6-E04423C6B6F4}" type="presParOf" srcId="{C8A9A8CE-3A15-4D73-86D7-06EC81CC16D5}" destId="{6E60277E-1B6A-4BF5-8D2E-53D5E2517F3E}" srcOrd="1" destOrd="0" presId="urn:microsoft.com/office/officeart/2005/8/layout/bProcess4"/>
    <dgm:cxn modelId="{3998EEF6-FD68-40EB-8551-4B6C9FA054A1}" type="presParOf" srcId="{C8A9A8CE-3A15-4D73-86D7-06EC81CC16D5}" destId="{799284AA-6A54-4E2C-A7EB-F426C43F20C8}" srcOrd="2" destOrd="0" presId="urn:microsoft.com/office/officeart/2005/8/layout/bProcess4"/>
    <dgm:cxn modelId="{CC4E6037-A22A-4E68-B77C-AEF9A8ADA19C}" type="presParOf" srcId="{799284AA-6A54-4E2C-A7EB-F426C43F20C8}" destId="{36ACCF2E-CD63-4220-9F1B-88D7D8A38E4D}" srcOrd="0" destOrd="0" presId="urn:microsoft.com/office/officeart/2005/8/layout/bProcess4"/>
    <dgm:cxn modelId="{4DCDB993-EA4B-4704-AD80-BA2948D3DCFB}" type="presParOf" srcId="{799284AA-6A54-4E2C-A7EB-F426C43F20C8}" destId="{F4E6E91E-D577-4123-BCCE-453E26944456}" srcOrd="1" destOrd="0" presId="urn:microsoft.com/office/officeart/2005/8/layout/bProcess4"/>
    <dgm:cxn modelId="{F511C986-83F6-4B61-98AB-2D342D285B6C}" type="presParOf" srcId="{C8A9A8CE-3A15-4D73-86D7-06EC81CC16D5}" destId="{FAC6FFF4-3D5E-4132-961D-2009A7D2188A}" srcOrd="3" destOrd="0" presId="urn:microsoft.com/office/officeart/2005/8/layout/bProcess4"/>
    <dgm:cxn modelId="{BCE7D131-FCDF-4554-A179-B3C6433D9F83}" type="presParOf" srcId="{C8A9A8CE-3A15-4D73-86D7-06EC81CC16D5}" destId="{3EE01028-8192-4121-A9E1-567346AF75DA}" srcOrd="4" destOrd="0" presId="urn:microsoft.com/office/officeart/2005/8/layout/bProcess4"/>
    <dgm:cxn modelId="{4EFA9647-DADB-48CE-BD7A-A4DC8B6C7592}" type="presParOf" srcId="{3EE01028-8192-4121-A9E1-567346AF75DA}" destId="{05B8BA71-9767-4C69-94A5-024EF3F3486E}" srcOrd="0" destOrd="0" presId="urn:microsoft.com/office/officeart/2005/8/layout/bProcess4"/>
    <dgm:cxn modelId="{369651CC-9675-4A42-BDFC-C520DFC4F11D}" type="presParOf" srcId="{3EE01028-8192-4121-A9E1-567346AF75DA}" destId="{9D8C1BC3-5FE9-4DFA-85A8-53715B8D5F6A}" srcOrd="1" destOrd="0" presId="urn:microsoft.com/office/officeart/2005/8/layout/bProcess4"/>
    <dgm:cxn modelId="{A5A05247-1568-4552-8901-16E2EE7B1091}" type="presParOf" srcId="{C8A9A8CE-3A15-4D73-86D7-06EC81CC16D5}" destId="{499B28CA-BF87-48B1-BA1C-36047C6D155A}" srcOrd="5" destOrd="0" presId="urn:microsoft.com/office/officeart/2005/8/layout/bProcess4"/>
    <dgm:cxn modelId="{3A226F6E-5DF1-4892-A570-74E46FAF49D2}" type="presParOf" srcId="{C8A9A8CE-3A15-4D73-86D7-06EC81CC16D5}" destId="{E8C8CBFB-3820-4F80-924F-A4B78B777C06}" srcOrd="6" destOrd="0" presId="urn:microsoft.com/office/officeart/2005/8/layout/bProcess4"/>
    <dgm:cxn modelId="{50BD2F92-3B4E-4D9A-B16C-F24C8662682C}" type="presParOf" srcId="{E8C8CBFB-3820-4F80-924F-A4B78B777C06}" destId="{B0E028DC-3810-472F-85D5-5B0B87B4EB57}" srcOrd="0" destOrd="0" presId="urn:microsoft.com/office/officeart/2005/8/layout/bProcess4"/>
    <dgm:cxn modelId="{88B502E4-4999-4E53-93A4-6255D0AF6C39}" type="presParOf" srcId="{E8C8CBFB-3820-4F80-924F-A4B78B777C06}" destId="{67F7DCEE-1A80-4C5B-8E94-F9D1601E94AA}" srcOrd="1" destOrd="0" presId="urn:microsoft.com/office/officeart/2005/8/layout/bProcess4"/>
    <dgm:cxn modelId="{CB217C69-D855-4446-99B0-37CF08C21C1F}" type="presParOf" srcId="{C8A9A8CE-3A15-4D73-86D7-06EC81CC16D5}" destId="{26DC5F98-BFDA-4700-94E0-D446825BFFC6}" srcOrd="7" destOrd="0" presId="urn:microsoft.com/office/officeart/2005/8/layout/bProcess4"/>
    <dgm:cxn modelId="{2ABEF463-F015-47B2-B188-A742B7A14377}" type="presParOf" srcId="{C8A9A8CE-3A15-4D73-86D7-06EC81CC16D5}" destId="{DE422DF5-7485-4FEF-B998-F9A2CFB14ACA}" srcOrd="8" destOrd="0" presId="urn:microsoft.com/office/officeart/2005/8/layout/bProcess4"/>
    <dgm:cxn modelId="{4A314ACA-4EF4-422D-B436-ED8911680F9F}" type="presParOf" srcId="{DE422DF5-7485-4FEF-B998-F9A2CFB14ACA}" destId="{9E8BBF31-B22D-4FF1-9C44-AD880E33B1DE}" srcOrd="0" destOrd="0" presId="urn:microsoft.com/office/officeart/2005/8/layout/bProcess4"/>
    <dgm:cxn modelId="{C1ED1D8A-486E-485C-BFAE-2A74CDB406F8}" type="presParOf" srcId="{DE422DF5-7485-4FEF-B998-F9A2CFB14ACA}" destId="{70CA7970-3DDC-40D6-80F1-E49C443FBA96}" srcOrd="1" destOrd="0" presId="urn:microsoft.com/office/officeart/2005/8/layout/bProcess4"/>
    <dgm:cxn modelId="{E5C40227-C7A0-4106-B8BC-90F9B303623D}" type="presParOf" srcId="{C8A9A8CE-3A15-4D73-86D7-06EC81CC16D5}" destId="{B2451BE7-C89A-4E97-8501-BBD20370A962}" srcOrd="9" destOrd="0" presId="urn:microsoft.com/office/officeart/2005/8/layout/bProcess4"/>
    <dgm:cxn modelId="{BC432563-9ECF-45D0-93E6-4E7FA8A37D8D}" type="presParOf" srcId="{C8A9A8CE-3A15-4D73-86D7-06EC81CC16D5}" destId="{4BE165F0-017C-48A9-B104-14E35A4FB7FC}" srcOrd="10" destOrd="0" presId="urn:microsoft.com/office/officeart/2005/8/layout/bProcess4"/>
    <dgm:cxn modelId="{E0EE1004-9A1A-4BFC-87B4-7935B3BBBD54}" type="presParOf" srcId="{4BE165F0-017C-48A9-B104-14E35A4FB7FC}" destId="{F9AC3191-E4E4-428E-BE23-5EB0FFBE7181}" srcOrd="0" destOrd="0" presId="urn:microsoft.com/office/officeart/2005/8/layout/bProcess4"/>
    <dgm:cxn modelId="{485BDAD3-6216-4D45-ABE0-343279BAFE9B}" type="presParOf" srcId="{4BE165F0-017C-48A9-B104-14E35A4FB7FC}" destId="{4E2603DF-CB26-4423-AAF8-D4FEC107F448}" srcOrd="1" destOrd="0" presId="urn:microsoft.com/office/officeart/2005/8/layout/bProcess4"/>
    <dgm:cxn modelId="{3CA783A3-5AFF-4526-9026-36846BE5B688}" type="presParOf" srcId="{C8A9A8CE-3A15-4D73-86D7-06EC81CC16D5}" destId="{9BFCE492-3770-460F-84D6-1FC4B430F440}" srcOrd="11" destOrd="0" presId="urn:microsoft.com/office/officeart/2005/8/layout/bProcess4"/>
    <dgm:cxn modelId="{807F55F8-2115-44D2-8F22-7DC7F547476D}" type="presParOf" srcId="{C8A9A8CE-3A15-4D73-86D7-06EC81CC16D5}" destId="{ACD60C46-2FB4-4100-B4B6-249E9E1AB0CD}" srcOrd="12" destOrd="0" presId="urn:microsoft.com/office/officeart/2005/8/layout/bProcess4"/>
    <dgm:cxn modelId="{FC819134-ADB4-48C3-8DF6-BE9DFC63AB1C}" type="presParOf" srcId="{ACD60C46-2FB4-4100-B4B6-249E9E1AB0CD}" destId="{63D252FE-B711-463E-B09F-7BBD78A1DA43}" srcOrd="0" destOrd="0" presId="urn:microsoft.com/office/officeart/2005/8/layout/bProcess4"/>
    <dgm:cxn modelId="{AE6A747A-FC6A-4A57-80CF-4F7B3206A74C}" type="presParOf" srcId="{ACD60C46-2FB4-4100-B4B6-249E9E1AB0CD}" destId="{52DAAD68-F867-4849-9975-A44CF726CF6B}" srcOrd="1" destOrd="0" presId="urn:microsoft.com/office/officeart/2005/8/layout/bProcess4"/>
    <dgm:cxn modelId="{F5A2E100-CF45-49AA-9DB0-CF83ED3B7747}" type="presParOf" srcId="{C8A9A8CE-3A15-4D73-86D7-06EC81CC16D5}" destId="{42817625-CDD8-4FCF-9A8E-DCFEC48CFE82}" srcOrd="13" destOrd="0" presId="urn:microsoft.com/office/officeart/2005/8/layout/bProcess4"/>
    <dgm:cxn modelId="{D06FACA9-9881-45E7-979E-2E857451B6A6}" type="presParOf" srcId="{C8A9A8CE-3A15-4D73-86D7-06EC81CC16D5}" destId="{39056853-5218-4F1F-87CE-B903172E07FF}" srcOrd="14" destOrd="0" presId="urn:microsoft.com/office/officeart/2005/8/layout/bProcess4"/>
    <dgm:cxn modelId="{9F919801-C949-419D-8EA7-18621C5FBCCF}" type="presParOf" srcId="{39056853-5218-4F1F-87CE-B903172E07FF}" destId="{88D3686F-7D44-4EF8-ACC3-45302D01E1E2}" srcOrd="0" destOrd="0" presId="urn:microsoft.com/office/officeart/2005/8/layout/bProcess4"/>
    <dgm:cxn modelId="{0DF63993-0755-4C7D-AC56-E1816D75A4B0}" type="presParOf" srcId="{39056853-5218-4F1F-87CE-B903172E07FF}" destId="{EB77F50D-5BF7-4D83-A640-C85C66BF15D5}" srcOrd="1" destOrd="0" presId="urn:microsoft.com/office/officeart/2005/8/layout/bProcess4"/>
    <dgm:cxn modelId="{02175FE8-20C5-4D3F-BD47-7281643FFCBB}" type="presParOf" srcId="{C8A9A8CE-3A15-4D73-86D7-06EC81CC16D5}" destId="{5C8A20AD-F6C4-439E-932E-452BC4C7A0A4}" srcOrd="15" destOrd="0" presId="urn:microsoft.com/office/officeart/2005/8/layout/bProcess4"/>
    <dgm:cxn modelId="{66C6C080-CD16-4C98-8DD7-950DCEE11416}" type="presParOf" srcId="{C8A9A8CE-3A15-4D73-86D7-06EC81CC16D5}" destId="{B276E966-E278-46D8-B649-6BFD53EAC028}" srcOrd="16" destOrd="0" presId="urn:microsoft.com/office/officeart/2005/8/layout/bProcess4"/>
    <dgm:cxn modelId="{887DBA15-1B2E-4E6D-B898-891A957D3834}" type="presParOf" srcId="{B276E966-E278-46D8-B649-6BFD53EAC028}" destId="{D04D7741-00F2-47E0-B4F1-7DB194DAFBEF}" srcOrd="0" destOrd="0" presId="urn:microsoft.com/office/officeart/2005/8/layout/bProcess4"/>
    <dgm:cxn modelId="{DFDADFF1-DF00-4A7D-9721-C7027045FA90}" type="presParOf" srcId="{B276E966-E278-46D8-B649-6BFD53EAC028}" destId="{31DF9954-3E4C-4B62-BD70-92E821E49ABC}"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1097B1-2EAE-41FD-AF93-82777B631BCE}" type="doc">
      <dgm:prSet loTypeId="urn:microsoft.com/office/officeart/2005/8/layout/chevron1" loCatId="process" qsTypeId="urn:microsoft.com/office/officeart/2005/8/quickstyle/3d2" qsCatId="3D" csTypeId="urn:microsoft.com/office/officeart/2005/8/colors/colorful2" csCatId="colorful" phldr="1"/>
      <dgm:spPr/>
    </dgm:pt>
    <dgm:pt modelId="{43AF8CC4-B40A-4055-9EF0-DBDC3608EB51}">
      <dgm:prSet phldrT="[Texto]"/>
      <dgm:spPr/>
      <dgm:t>
        <a:bodyPr/>
        <a:lstStyle/>
        <a:p>
          <a:r>
            <a:rPr lang="es-ES" dirty="0" smtClean="0"/>
            <a:t>Efectos Irregulares</a:t>
          </a:r>
          <a:endParaRPr lang="es-ES" dirty="0"/>
        </a:p>
      </dgm:t>
    </dgm:pt>
    <dgm:pt modelId="{EF09A850-55B2-45E6-8DC2-E82D6428C387}" type="parTrans" cxnId="{07AC05FD-C7A7-48FA-ACB2-D72D053426A4}">
      <dgm:prSet/>
      <dgm:spPr/>
      <dgm:t>
        <a:bodyPr/>
        <a:lstStyle/>
        <a:p>
          <a:endParaRPr lang="es-ES"/>
        </a:p>
      </dgm:t>
    </dgm:pt>
    <dgm:pt modelId="{7FFDA7B0-ECE3-49D2-A115-6B0894B3B01C}" type="sibTrans" cxnId="{07AC05FD-C7A7-48FA-ACB2-D72D053426A4}">
      <dgm:prSet/>
      <dgm:spPr/>
      <dgm:t>
        <a:bodyPr/>
        <a:lstStyle/>
        <a:p>
          <a:endParaRPr lang="es-ES"/>
        </a:p>
      </dgm:t>
    </dgm:pt>
    <dgm:pt modelId="{B4DF14F8-D197-499E-A768-54EF2886162C}">
      <dgm:prSet phldrT="[Texto]"/>
      <dgm:spPr/>
      <dgm:t>
        <a:bodyPr/>
        <a:lstStyle/>
        <a:p>
          <a:r>
            <a:rPr lang="es-ES" dirty="0" smtClean="0"/>
            <a:t>Agricultura</a:t>
          </a:r>
          <a:endParaRPr lang="es-ES" dirty="0"/>
        </a:p>
      </dgm:t>
    </dgm:pt>
    <dgm:pt modelId="{E3FCBAC3-B06A-4954-8564-D8F9CA27DC14}" type="parTrans" cxnId="{27017A5D-300E-4D4E-97AC-0C3A449C2D72}">
      <dgm:prSet/>
      <dgm:spPr/>
      <dgm:t>
        <a:bodyPr/>
        <a:lstStyle/>
        <a:p>
          <a:endParaRPr lang="es-ES"/>
        </a:p>
      </dgm:t>
    </dgm:pt>
    <dgm:pt modelId="{02792FC9-E5E1-4386-B042-BED44F22C3DB}" type="sibTrans" cxnId="{27017A5D-300E-4D4E-97AC-0C3A449C2D72}">
      <dgm:prSet/>
      <dgm:spPr/>
      <dgm:t>
        <a:bodyPr/>
        <a:lstStyle/>
        <a:p>
          <a:endParaRPr lang="es-ES"/>
        </a:p>
      </dgm:t>
    </dgm:pt>
    <dgm:pt modelId="{184F8B2D-8058-4A75-BE30-BD159D7DEA2F}">
      <dgm:prSet phldrT="[Texto]"/>
      <dgm:spPr/>
      <dgm:t>
        <a:bodyPr/>
        <a:lstStyle/>
        <a:p>
          <a:r>
            <a:rPr lang="es-ES" dirty="0" smtClean="0"/>
            <a:t>Producción Agrícola y  Demanda de agua</a:t>
          </a:r>
          <a:endParaRPr lang="es-ES" dirty="0"/>
        </a:p>
      </dgm:t>
    </dgm:pt>
    <dgm:pt modelId="{86EC7E30-F893-44D1-B803-E4D7120D03F5}" type="parTrans" cxnId="{106C2940-48B6-4B81-8884-359F1797FD86}">
      <dgm:prSet/>
      <dgm:spPr/>
      <dgm:t>
        <a:bodyPr/>
        <a:lstStyle/>
        <a:p>
          <a:endParaRPr lang="es-ES"/>
        </a:p>
      </dgm:t>
    </dgm:pt>
    <dgm:pt modelId="{06D0DF55-141C-41FC-A285-F0DC535AA834}" type="sibTrans" cxnId="{106C2940-48B6-4B81-8884-359F1797FD86}">
      <dgm:prSet/>
      <dgm:spPr/>
      <dgm:t>
        <a:bodyPr/>
        <a:lstStyle/>
        <a:p>
          <a:endParaRPr lang="es-ES"/>
        </a:p>
      </dgm:t>
    </dgm:pt>
    <dgm:pt modelId="{C56C060C-9A97-4559-BC41-38C03120803A}">
      <dgm:prSet phldrT="[Texto]"/>
      <dgm:spPr/>
      <dgm:t>
        <a:bodyPr/>
        <a:lstStyle/>
        <a:p>
          <a:r>
            <a:rPr lang="es-ES" dirty="0" smtClean="0"/>
            <a:t>Impactos Sociales</a:t>
          </a:r>
          <a:endParaRPr lang="es-ES" dirty="0"/>
        </a:p>
      </dgm:t>
    </dgm:pt>
    <dgm:pt modelId="{EB93C667-3AC1-4D0C-BE1D-BCDF423FAC25}" type="parTrans" cxnId="{6EC00224-F253-4590-9E80-8FBF9C276F7F}">
      <dgm:prSet/>
      <dgm:spPr/>
      <dgm:t>
        <a:bodyPr/>
        <a:lstStyle/>
        <a:p>
          <a:endParaRPr lang="es-ES"/>
        </a:p>
      </dgm:t>
    </dgm:pt>
    <dgm:pt modelId="{3FB17113-EC5D-4675-9D56-021E351F90EF}" type="sibTrans" cxnId="{6EC00224-F253-4590-9E80-8FBF9C276F7F}">
      <dgm:prSet/>
      <dgm:spPr/>
      <dgm:t>
        <a:bodyPr/>
        <a:lstStyle/>
        <a:p>
          <a:endParaRPr lang="es-ES"/>
        </a:p>
      </dgm:t>
    </dgm:pt>
    <dgm:pt modelId="{3CCA1868-52B6-4EA3-9FB8-87AFB219C488}" type="pres">
      <dgm:prSet presAssocID="{C41097B1-2EAE-41FD-AF93-82777B631BCE}" presName="Name0" presStyleCnt="0">
        <dgm:presLayoutVars>
          <dgm:dir/>
          <dgm:animLvl val="lvl"/>
          <dgm:resizeHandles val="exact"/>
        </dgm:presLayoutVars>
      </dgm:prSet>
      <dgm:spPr/>
    </dgm:pt>
    <dgm:pt modelId="{10C7D2EC-4031-438F-AB96-0C780973244C}" type="pres">
      <dgm:prSet presAssocID="{43AF8CC4-B40A-4055-9EF0-DBDC3608EB51}" presName="parTxOnly" presStyleLbl="node1" presStyleIdx="0" presStyleCnt="4">
        <dgm:presLayoutVars>
          <dgm:chMax val="0"/>
          <dgm:chPref val="0"/>
          <dgm:bulletEnabled val="1"/>
        </dgm:presLayoutVars>
      </dgm:prSet>
      <dgm:spPr/>
      <dgm:t>
        <a:bodyPr/>
        <a:lstStyle/>
        <a:p>
          <a:endParaRPr lang="es-EC"/>
        </a:p>
      </dgm:t>
    </dgm:pt>
    <dgm:pt modelId="{A5AD46F8-D6F3-4E4D-B59A-69A553D7E39E}" type="pres">
      <dgm:prSet presAssocID="{7FFDA7B0-ECE3-49D2-A115-6B0894B3B01C}" presName="parTxOnlySpace" presStyleCnt="0"/>
      <dgm:spPr/>
    </dgm:pt>
    <dgm:pt modelId="{2B165FB2-7E72-4008-ACBB-3D3FE3F6C2F5}" type="pres">
      <dgm:prSet presAssocID="{B4DF14F8-D197-499E-A768-54EF2886162C}" presName="parTxOnly" presStyleLbl="node1" presStyleIdx="1" presStyleCnt="4">
        <dgm:presLayoutVars>
          <dgm:chMax val="0"/>
          <dgm:chPref val="0"/>
          <dgm:bulletEnabled val="1"/>
        </dgm:presLayoutVars>
      </dgm:prSet>
      <dgm:spPr/>
      <dgm:t>
        <a:bodyPr/>
        <a:lstStyle/>
        <a:p>
          <a:endParaRPr lang="es-EC"/>
        </a:p>
      </dgm:t>
    </dgm:pt>
    <dgm:pt modelId="{1EBB2B2E-CC3B-4F45-BCD5-8949F117115A}" type="pres">
      <dgm:prSet presAssocID="{02792FC9-E5E1-4386-B042-BED44F22C3DB}" presName="parTxOnlySpace" presStyleCnt="0"/>
      <dgm:spPr/>
    </dgm:pt>
    <dgm:pt modelId="{55636A83-F411-43D5-B8C2-93F53E657E0B}" type="pres">
      <dgm:prSet presAssocID="{184F8B2D-8058-4A75-BE30-BD159D7DEA2F}" presName="parTxOnly" presStyleLbl="node1" presStyleIdx="2" presStyleCnt="4">
        <dgm:presLayoutVars>
          <dgm:chMax val="0"/>
          <dgm:chPref val="0"/>
          <dgm:bulletEnabled val="1"/>
        </dgm:presLayoutVars>
      </dgm:prSet>
      <dgm:spPr/>
      <dgm:t>
        <a:bodyPr/>
        <a:lstStyle/>
        <a:p>
          <a:endParaRPr lang="es-ES"/>
        </a:p>
      </dgm:t>
    </dgm:pt>
    <dgm:pt modelId="{27E1E17A-AE67-4AB1-9B75-9B231297FDBA}" type="pres">
      <dgm:prSet presAssocID="{06D0DF55-141C-41FC-A285-F0DC535AA834}" presName="parTxOnlySpace" presStyleCnt="0"/>
      <dgm:spPr/>
    </dgm:pt>
    <dgm:pt modelId="{21683366-8CD7-4C0C-A0C0-B603AFB8472B}" type="pres">
      <dgm:prSet presAssocID="{C56C060C-9A97-4559-BC41-38C03120803A}" presName="parTxOnly" presStyleLbl="node1" presStyleIdx="3" presStyleCnt="4">
        <dgm:presLayoutVars>
          <dgm:chMax val="0"/>
          <dgm:chPref val="0"/>
          <dgm:bulletEnabled val="1"/>
        </dgm:presLayoutVars>
      </dgm:prSet>
      <dgm:spPr/>
      <dgm:t>
        <a:bodyPr/>
        <a:lstStyle/>
        <a:p>
          <a:endParaRPr lang="es-EC"/>
        </a:p>
      </dgm:t>
    </dgm:pt>
  </dgm:ptLst>
  <dgm:cxnLst>
    <dgm:cxn modelId="{00FEE3EE-D5EE-4C69-B08E-F353ED425EFE}" type="presOf" srcId="{B4DF14F8-D197-499E-A768-54EF2886162C}" destId="{2B165FB2-7E72-4008-ACBB-3D3FE3F6C2F5}" srcOrd="0" destOrd="0" presId="urn:microsoft.com/office/officeart/2005/8/layout/chevron1"/>
    <dgm:cxn modelId="{92524AA0-B517-46E2-AF0F-9E75A67A76D1}" type="presOf" srcId="{C56C060C-9A97-4559-BC41-38C03120803A}" destId="{21683366-8CD7-4C0C-A0C0-B603AFB8472B}" srcOrd="0" destOrd="0" presId="urn:microsoft.com/office/officeart/2005/8/layout/chevron1"/>
    <dgm:cxn modelId="{106C2940-48B6-4B81-8884-359F1797FD86}" srcId="{C41097B1-2EAE-41FD-AF93-82777B631BCE}" destId="{184F8B2D-8058-4A75-BE30-BD159D7DEA2F}" srcOrd="2" destOrd="0" parTransId="{86EC7E30-F893-44D1-B803-E4D7120D03F5}" sibTransId="{06D0DF55-141C-41FC-A285-F0DC535AA834}"/>
    <dgm:cxn modelId="{6EC00224-F253-4590-9E80-8FBF9C276F7F}" srcId="{C41097B1-2EAE-41FD-AF93-82777B631BCE}" destId="{C56C060C-9A97-4559-BC41-38C03120803A}" srcOrd="3" destOrd="0" parTransId="{EB93C667-3AC1-4D0C-BE1D-BCDF423FAC25}" sibTransId="{3FB17113-EC5D-4675-9D56-021E351F90EF}"/>
    <dgm:cxn modelId="{8BAB5174-862B-4E7D-BC76-5E1A167B3B75}" type="presOf" srcId="{43AF8CC4-B40A-4055-9EF0-DBDC3608EB51}" destId="{10C7D2EC-4031-438F-AB96-0C780973244C}" srcOrd="0" destOrd="0" presId="urn:microsoft.com/office/officeart/2005/8/layout/chevron1"/>
    <dgm:cxn modelId="{DFE0B758-DB90-4871-8C6D-18C852CBA89C}" type="presOf" srcId="{184F8B2D-8058-4A75-BE30-BD159D7DEA2F}" destId="{55636A83-F411-43D5-B8C2-93F53E657E0B}" srcOrd="0" destOrd="0" presId="urn:microsoft.com/office/officeart/2005/8/layout/chevron1"/>
    <dgm:cxn modelId="{3EC8A518-104F-47A4-A6E2-F37B7BC9679D}" type="presOf" srcId="{C41097B1-2EAE-41FD-AF93-82777B631BCE}" destId="{3CCA1868-52B6-4EA3-9FB8-87AFB219C488}" srcOrd="0" destOrd="0" presId="urn:microsoft.com/office/officeart/2005/8/layout/chevron1"/>
    <dgm:cxn modelId="{27017A5D-300E-4D4E-97AC-0C3A449C2D72}" srcId="{C41097B1-2EAE-41FD-AF93-82777B631BCE}" destId="{B4DF14F8-D197-499E-A768-54EF2886162C}" srcOrd="1" destOrd="0" parTransId="{E3FCBAC3-B06A-4954-8564-D8F9CA27DC14}" sibTransId="{02792FC9-E5E1-4386-B042-BED44F22C3DB}"/>
    <dgm:cxn modelId="{07AC05FD-C7A7-48FA-ACB2-D72D053426A4}" srcId="{C41097B1-2EAE-41FD-AF93-82777B631BCE}" destId="{43AF8CC4-B40A-4055-9EF0-DBDC3608EB51}" srcOrd="0" destOrd="0" parTransId="{EF09A850-55B2-45E6-8DC2-E82D6428C387}" sibTransId="{7FFDA7B0-ECE3-49D2-A115-6B0894B3B01C}"/>
    <dgm:cxn modelId="{37131CA9-64A9-4E89-A0A3-EC836093BAAA}" type="presParOf" srcId="{3CCA1868-52B6-4EA3-9FB8-87AFB219C488}" destId="{10C7D2EC-4031-438F-AB96-0C780973244C}" srcOrd="0" destOrd="0" presId="urn:microsoft.com/office/officeart/2005/8/layout/chevron1"/>
    <dgm:cxn modelId="{D4CB75CE-EC09-4960-8C6D-5E44E23CAA29}" type="presParOf" srcId="{3CCA1868-52B6-4EA3-9FB8-87AFB219C488}" destId="{A5AD46F8-D6F3-4E4D-B59A-69A553D7E39E}" srcOrd="1" destOrd="0" presId="urn:microsoft.com/office/officeart/2005/8/layout/chevron1"/>
    <dgm:cxn modelId="{A1BA1C5D-8D4B-470C-9015-72D3488D5210}" type="presParOf" srcId="{3CCA1868-52B6-4EA3-9FB8-87AFB219C488}" destId="{2B165FB2-7E72-4008-ACBB-3D3FE3F6C2F5}" srcOrd="2" destOrd="0" presId="urn:microsoft.com/office/officeart/2005/8/layout/chevron1"/>
    <dgm:cxn modelId="{08B8C6A0-E5D6-4579-B511-9AB5146C3E34}" type="presParOf" srcId="{3CCA1868-52B6-4EA3-9FB8-87AFB219C488}" destId="{1EBB2B2E-CC3B-4F45-BCD5-8949F117115A}" srcOrd="3" destOrd="0" presId="urn:microsoft.com/office/officeart/2005/8/layout/chevron1"/>
    <dgm:cxn modelId="{EC6C9BF7-B6BF-4131-8B98-EB3370DD4A70}" type="presParOf" srcId="{3CCA1868-52B6-4EA3-9FB8-87AFB219C488}" destId="{55636A83-F411-43D5-B8C2-93F53E657E0B}" srcOrd="4" destOrd="0" presId="urn:microsoft.com/office/officeart/2005/8/layout/chevron1"/>
    <dgm:cxn modelId="{5BA7DD9A-618D-49D9-AE74-7CD994FE1B69}" type="presParOf" srcId="{3CCA1868-52B6-4EA3-9FB8-87AFB219C488}" destId="{27E1E17A-AE67-4AB1-9B75-9B231297FDBA}" srcOrd="5" destOrd="0" presId="urn:microsoft.com/office/officeart/2005/8/layout/chevron1"/>
    <dgm:cxn modelId="{DBCF994F-288E-40FA-A6AA-88A076FD5C56}" type="presParOf" srcId="{3CCA1868-52B6-4EA3-9FB8-87AFB219C488}" destId="{21683366-8CD7-4C0C-A0C0-B603AFB8472B}"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20FFBE-904C-4930-87A8-64D47B872F6D}"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s-ES"/>
        </a:p>
      </dgm:t>
    </dgm:pt>
    <dgm:pt modelId="{963232BF-F9DB-4EAF-BA31-00D17704B49F}">
      <dgm:prSet phldrT="[Texto]"/>
      <dgm:spPr/>
      <dgm:t>
        <a:bodyPr/>
        <a:lstStyle/>
        <a:p>
          <a:r>
            <a:rPr lang="es-ES" dirty="0" smtClean="0"/>
            <a:t>Región Vulnerable</a:t>
          </a:r>
          <a:endParaRPr lang="es-ES" dirty="0"/>
        </a:p>
      </dgm:t>
    </dgm:pt>
    <dgm:pt modelId="{04E11794-65AF-4DD3-BF2A-66E432E20E98}" type="parTrans" cxnId="{048A0C75-AA52-44EC-B3CB-A2BAC87C48E6}">
      <dgm:prSet/>
      <dgm:spPr/>
      <dgm:t>
        <a:bodyPr/>
        <a:lstStyle/>
        <a:p>
          <a:endParaRPr lang="es-ES"/>
        </a:p>
      </dgm:t>
    </dgm:pt>
    <dgm:pt modelId="{328E71DC-8DB9-4DDB-9F6E-9B91C4149EF3}" type="sibTrans" cxnId="{048A0C75-AA52-44EC-B3CB-A2BAC87C48E6}">
      <dgm:prSet/>
      <dgm:spPr/>
      <dgm:t>
        <a:bodyPr/>
        <a:lstStyle/>
        <a:p>
          <a:endParaRPr lang="es-ES"/>
        </a:p>
      </dgm:t>
    </dgm:pt>
    <dgm:pt modelId="{8DE49987-79A5-4402-B143-998B15DBE67B}">
      <dgm:prSet phldrT="[Texto]"/>
      <dgm:spPr/>
      <dgm:t>
        <a:bodyPr/>
        <a:lstStyle/>
        <a:p>
          <a:r>
            <a:rPr lang="es-ES" dirty="0" smtClean="0"/>
            <a:t>Estaciones Climáticas</a:t>
          </a:r>
          <a:endParaRPr lang="es-ES" dirty="0"/>
        </a:p>
      </dgm:t>
    </dgm:pt>
    <dgm:pt modelId="{B635B8DB-3935-4627-8423-13C1632C5281}" type="parTrans" cxnId="{58138468-0779-4023-82BD-E7545E2071EC}">
      <dgm:prSet/>
      <dgm:spPr/>
      <dgm:t>
        <a:bodyPr/>
        <a:lstStyle/>
        <a:p>
          <a:endParaRPr lang="es-ES"/>
        </a:p>
      </dgm:t>
    </dgm:pt>
    <dgm:pt modelId="{1342BE23-80C3-49FC-8AFD-A4ADAFF9BA5F}" type="sibTrans" cxnId="{58138468-0779-4023-82BD-E7545E2071EC}">
      <dgm:prSet/>
      <dgm:spPr/>
      <dgm:t>
        <a:bodyPr/>
        <a:lstStyle/>
        <a:p>
          <a:endParaRPr lang="es-ES"/>
        </a:p>
      </dgm:t>
    </dgm:pt>
    <dgm:pt modelId="{74041C8F-9D30-4BC7-BBAD-4FDDAE43CB73}">
      <dgm:prSet phldrT="[Texto]"/>
      <dgm:spPr/>
      <dgm:t>
        <a:bodyPr/>
        <a:lstStyle/>
        <a:p>
          <a:r>
            <a:rPr lang="es-ES" dirty="0" smtClean="0"/>
            <a:t>Presentación Lluvias</a:t>
          </a:r>
          <a:endParaRPr lang="es-ES" dirty="0"/>
        </a:p>
      </dgm:t>
    </dgm:pt>
    <dgm:pt modelId="{EE0714ED-FF35-4040-A56E-9EC8A6E23002}" type="parTrans" cxnId="{4105EFC8-742F-4DDD-BAE7-748B70CF99B8}">
      <dgm:prSet/>
      <dgm:spPr/>
      <dgm:t>
        <a:bodyPr/>
        <a:lstStyle/>
        <a:p>
          <a:endParaRPr lang="es-ES"/>
        </a:p>
      </dgm:t>
    </dgm:pt>
    <dgm:pt modelId="{749E6885-9D5A-4A55-97AB-43DF158D3F3E}" type="sibTrans" cxnId="{4105EFC8-742F-4DDD-BAE7-748B70CF99B8}">
      <dgm:prSet/>
      <dgm:spPr/>
      <dgm:t>
        <a:bodyPr/>
        <a:lstStyle/>
        <a:p>
          <a:endParaRPr lang="es-ES"/>
        </a:p>
      </dgm:t>
    </dgm:pt>
    <dgm:pt modelId="{37231D51-AF46-4357-899A-085F0AD791C2}">
      <dgm:prSet phldrT="[Texto]"/>
      <dgm:spPr/>
      <dgm:t>
        <a:bodyPr/>
        <a:lstStyle/>
        <a:p>
          <a:r>
            <a:rPr lang="es-ES" dirty="0" smtClean="0"/>
            <a:t>Amplio Rango Latitudes</a:t>
          </a:r>
          <a:endParaRPr lang="es-ES" dirty="0"/>
        </a:p>
      </dgm:t>
    </dgm:pt>
    <dgm:pt modelId="{35708832-4CC5-4044-A04C-FA554CE7258A}" type="parTrans" cxnId="{A11A1C6D-2942-407D-99A6-3BC9DFB41466}">
      <dgm:prSet/>
      <dgm:spPr/>
      <dgm:t>
        <a:bodyPr/>
        <a:lstStyle/>
        <a:p>
          <a:endParaRPr lang="es-ES"/>
        </a:p>
      </dgm:t>
    </dgm:pt>
    <dgm:pt modelId="{8452F781-EAFC-4672-9313-F0F98D3C5E54}" type="sibTrans" cxnId="{A11A1C6D-2942-407D-99A6-3BC9DFB41466}">
      <dgm:prSet/>
      <dgm:spPr/>
      <dgm:t>
        <a:bodyPr/>
        <a:lstStyle/>
        <a:p>
          <a:endParaRPr lang="es-ES"/>
        </a:p>
      </dgm:t>
    </dgm:pt>
    <dgm:pt modelId="{498C29F0-8708-4528-80FD-E3513764395D}">
      <dgm:prSet phldrT="[Texto]"/>
      <dgm:spPr/>
      <dgm:t>
        <a:bodyPr/>
        <a:lstStyle/>
        <a:p>
          <a:r>
            <a:rPr lang="es-ES" dirty="0" smtClean="0"/>
            <a:t>Crecimiento Temperatura  1</a:t>
          </a:r>
          <a:r>
            <a:rPr lang="es-EC" dirty="0" smtClean="0"/>
            <a:t>°C </a:t>
          </a:r>
          <a:endParaRPr lang="es-ES" dirty="0"/>
        </a:p>
      </dgm:t>
    </dgm:pt>
    <dgm:pt modelId="{AFECA471-D072-4777-A43C-B4782A292F20}" type="parTrans" cxnId="{B65FEEE8-5B87-44AF-826B-15DFF92AC00B}">
      <dgm:prSet/>
      <dgm:spPr/>
      <dgm:t>
        <a:bodyPr/>
        <a:lstStyle/>
        <a:p>
          <a:endParaRPr lang="es-ES"/>
        </a:p>
      </dgm:t>
    </dgm:pt>
    <dgm:pt modelId="{9DA3F43D-44DE-403E-951F-B70D4650D9DD}" type="sibTrans" cxnId="{B65FEEE8-5B87-44AF-826B-15DFF92AC00B}">
      <dgm:prSet/>
      <dgm:spPr/>
      <dgm:t>
        <a:bodyPr/>
        <a:lstStyle/>
        <a:p>
          <a:endParaRPr lang="es-ES"/>
        </a:p>
      </dgm:t>
    </dgm:pt>
    <dgm:pt modelId="{A525CAE3-4691-4D06-A538-35B604DD96AC}" type="pres">
      <dgm:prSet presAssocID="{3220FFBE-904C-4930-87A8-64D47B872F6D}" presName="diagram" presStyleCnt="0">
        <dgm:presLayoutVars>
          <dgm:dir/>
          <dgm:resizeHandles val="exact"/>
        </dgm:presLayoutVars>
      </dgm:prSet>
      <dgm:spPr/>
      <dgm:t>
        <a:bodyPr/>
        <a:lstStyle/>
        <a:p>
          <a:endParaRPr lang="es-EC"/>
        </a:p>
      </dgm:t>
    </dgm:pt>
    <dgm:pt modelId="{911B2FC2-B48F-460A-A0AB-F50426B197B7}" type="pres">
      <dgm:prSet presAssocID="{963232BF-F9DB-4EAF-BA31-00D17704B49F}" presName="node" presStyleLbl="node1" presStyleIdx="0" presStyleCnt="5">
        <dgm:presLayoutVars>
          <dgm:bulletEnabled val="1"/>
        </dgm:presLayoutVars>
      </dgm:prSet>
      <dgm:spPr/>
      <dgm:t>
        <a:bodyPr/>
        <a:lstStyle/>
        <a:p>
          <a:endParaRPr lang="es-EC"/>
        </a:p>
      </dgm:t>
    </dgm:pt>
    <dgm:pt modelId="{5AC4BDED-5DA3-45C3-A929-CC7D8F726D2B}" type="pres">
      <dgm:prSet presAssocID="{328E71DC-8DB9-4DDB-9F6E-9B91C4149EF3}" presName="sibTrans" presStyleCnt="0"/>
      <dgm:spPr/>
    </dgm:pt>
    <dgm:pt modelId="{A399B759-6C9F-4E67-BA13-A086F1BD3A86}" type="pres">
      <dgm:prSet presAssocID="{8DE49987-79A5-4402-B143-998B15DBE67B}" presName="node" presStyleLbl="node1" presStyleIdx="1" presStyleCnt="5">
        <dgm:presLayoutVars>
          <dgm:bulletEnabled val="1"/>
        </dgm:presLayoutVars>
      </dgm:prSet>
      <dgm:spPr/>
      <dgm:t>
        <a:bodyPr/>
        <a:lstStyle/>
        <a:p>
          <a:endParaRPr lang="es-EC"/>
        </a:p>
      </dgm:t>
    </dgm:pt>
    <dgm:pt modelId="{D1B6C5A0-3951-4C01-A532-985F2716CFDF}" type="pres">
      <dgm:prSet presAssocID="{1342BE23-80C3-49FC-8AFD-A4ADAFF9BA5F}" presName="sibTrans" presStyleCnt="0"/>
      <dgm:spPr/>
    </dgm:pt>
    <dgm:pt modelId="{461E7D9A-6176-4682-923F-BB01650295B3}" type="pres">
      <dgm:prSet presAssocID="{74041C8F-9D30-4BC7-BBAD-4FDDAE43CB73}" presName="node" presStyleLbl="node1" presStyleIdx="2" presStyleCnt="5" custLinFactNeighborX="2210" custLinFactNeighborY="-18">
        <dgm:presLayoutVars>
          <dgm:bulletEnabled val="1"/>
        </dgm:presLayoutVars>
      </dgm:prSet>
      <dgm:spPr/>
      <dgm:t>
        <a:bodyPr/>
        <a:lstStyle/>
        <a:p>
          <a:endParaRPr lang="es-ES"/>
        </a:p>
      </dgm:t>
    </dgm:pt>
    <dgm:pt modelId="{FD28208F-D691-45CF-9E05-D35235B7EA7B}" type="pres">
      <dgm:prSet presAssocID="{749E6885-9D5A-4A55-97AB-43DF158D3F3E}" presName="sibTrans" presStyleCnt="0"/>
      <dgm:spPr/>
    </dgm:pt>
    <dgm:pt modelId="{F63792D1-BFAC-4E67-9C32-EB2FE309954F}" type="pres">
      <dgm:prSet presAssocID="{37231D51-AF46-4357-899A-085F0AD791C2}" presName="node" presStyleLbl="node1" presStyleIdx="3" presStyleCnt="5">
        <dgm:presLayoutVars>
          <dgm:bulletEnabled val="1"/>
        </dgm:presLayoutVars>
      </dgm:prSet>
      <dgm:spPr/>
      <dgm:t>
        <a:bodyPr/>
        <a:lstStyle/>
        <a:p>
          <a:endParaRPr lang="es-ES"/>
        </a:p>
      </dgm:t>
    </dgm:pt>
    <dgm:pt modelId="{7481076C-BC6A-44D0-A9FB-68CCC58C76D2}" type="pres">
      <dgm:prSet presAssocID="{8452F781-EAFC-4672-9313-F0F98D3C5E54}" presName="sibTrans" presStyleCnt="0"/>
      <dgm:spPr/>
    </dgm:pt>
    <dgm:pt modelId="{CA9F0483-CB66-48CB-ABEE-DB54F5AFF9C8}" type="pres">
      <dgm:prSet presAssocID="{498C29F0-8708-4528-80FD-E3513764395D}" presName="node" presStyleLbl="node1" presStyleIdx="4" presStyleCnt="5">
        <dgm:presLayoutVars>
          <dgm:bulletEnabled val="1"/>
        </dgm:presLayoutVars>
      </dgm:prSet>
      <dgm:spPr/>
      <dgm:t>
        <a:bodyPr/>
        <a:lstStyle/>
        <a:p>
          <a:endParaRPr lang="es-ES"/>
        </a:p>
      </dgm:t>
    </dgm:pt>
  </dgm:ptLst>
  <dgm:cxnLst>
    <dgm:cxn modelId="{6EA802AE-A2EB-48D5-B9CE-718DAE0191A6}" type="presOf" srcId="{8DE49987-79A5-4402-B143-998B15DBE67B}" destId="{A399B759-6C9F-4E67-BA13-A086F1BD3A86}" srcOrd="0" destOrd="0" presId="urn:microsoft.com/office/officeart/2005/8/layout/default"/>
    <dgm:cxn modelId="{F98158EF-6E77-41B8-8FC6-D8E00A48AC3B}" type="presOf" srcId="{3220FFBE-904C-4930-87A8-64D47B872F6D}" destId="{A525CAE3-4691-4D06-A538-35B604DD96AC}" srcOrd="0" destOrd="0" presId="urn:microsoft.com/office/officeart/2005/8/layout/default"/>
    <dgm:cxn modelId="{D6F5E67D-9D48-434A-9A2E-578E4F02690B}" type="presOf" srcId="{37231D51-AF46-4357-899A-085F0AD791C2}" destId="{F63792D1-BFAC-4E67-9C32-EB2FE309954F}" srcOrd="0" destOrd="0" presId="urn:microsoft.com/office/officeart/2005/8/layout/default"/>
    <dgm:cxn modelId="{048A0C75-AA52-44EC-B3CB-A2BAC87C48E6}" srcId="{3220FFBE-904C-4930-87A8-64D47B872F6D}" destId="{963232BF-F9DB-4EAF-BA31-00D17704B49F}" srcOrd="0" destOrd="0" parTransId="{04E11794-65AF-4DD3-BF2A-66E432E20E98}" sibTransId="{328E71DC-8DB9-4DDB-9F6E-9B91C4149EF3}"/>
    <dgm:cxn modelId="{B65FEEE8-5B87-44AF-826B-15DFF92AC00B}" srcId="{3220FFBE-904C-4930-87A8-64D47B872F6D}" destId="{498C29F0-8708-4528-80FD-E3513764395D}" srcOrd="4" destOrd="0" parTransId="{AFECA471-D072-4777-A43C-B4782A292F20}" sibTransId="{9DA3F43D-44DE-403E-951F-B70D4650D9DD}"/>
    <dgm:cxn modelId="{36225540-6924-4DF2-B1F7-0AAB14FE7518}" type="presOf" srcId="{963232BF-F9DB-4EAF-BA31-00D17704B49F}" destId="{911B2FC2-B48F-460A-A0AB-F50426B197B7}" srcOrd="0" destOrd="0" presId="urn:microsoft.com/office/officeart/2005/8/layout/default"/>
    <dgm:cxn modelId="{58138468-0779-4023-82BD-E7545E2071EC}" srcId="{3220FFBE-904C-4930-87A8-64D47B872F6D}" destId="{8DE49987-79A5-4402-B143-998B15DBE67B}" srcOrd="1" destOrd="0" parTransId="{B635B8DB-3935-4627-8423-13C1632C5281}" sibTransId="{1342BE23-80C3-49FC-8AFD-A4ADAFF9BA5F}"/>
    <dgm:cxn modelId="{A11A1C6D-2942-407D-99A6-3BC9DFB41466}" srcId="{3220FFBE-904C-4930-87A8-64D47B872F6D}" destId="{37231D51-AF46-4357-899A-085F0AD791C2}" srcOrd="3" destOrd="0" parTransId="{35708832-4CC5-4044-A04C-FA554CE7258A}" sibTransId="{8452F781-EAFC-4672-9313-F0F98D3C5E54}"/>
    <dgm:cxn modelId="{E3AB13D5-B880-45A4-B753-60D29968E370}" type="presOf" srcId="{498C29F0-8708-4528-80FD-E3513764395D}" destId="{CA9F0483-CB66-48CB-ABEE-DB54F5AFF9C8}" srcOrd="0" destOrd="0" presId="urn:microsoft.com/office/officeart/2005/8/layout/default"/>
    <dgm:cxn modelId="{4105EFC8-742F-4DDD-BAE7-748B70CF99B8}" srcId="{3220FFBE-904C-4930-87A8-64D47B872F6D}" destId="{74041C8F-9D30-4BC7-BBAD-4FDDAE43CB73}" srcOrd="2" destOrd="0" parTransId="{EE0714ED-FF35-4040-A56E-9EC8A6E23002}" sibTransId="{749E6885-9D5A-4A55-97AB-43DF158D3F3E}"/>
    <dgm:cxn modelId="{CA8A936D-863D-47BD-97A1-4C170926DB5E}" type="presOf" srcId="{74041C8F-9D30-4BC7-BBAD-4FDDAE43CB73}" destId="{461E7D9A-6176-4682-923F-BB01650295B3}" srcOrd="0" destOrd="0" presId="urn:microsoft.com/office/officeart/2005/8/layout/default"/>
    <dgm:cxn modelId="{825A3E15-5AC7-42A9-BE0A-4F329411FFFA}" type="presParOf" srcId="{A525CAE3-4691-4D06-A538-35B604DD96AC}" destId="{911B2FC2-B48F-460A-A0AB-F50426B197B7}" srcOrd="0" destOrd="0" presId="urn:microsoft.com/office/officeart/2005/8/layout/default"/>
    <dgm:cxn modelId="{4444C5DF-A226-4B4E-A51E-369B26F2348A}" type="presParOf" srcId="{A525CAE3-4691-4D06-A538-35B604DD96AC}" destId="{5AC4BDED-5DA3-45C3-A929-CC7D8F726D2B}" srcOrd="1" destOrd="0" presId="urn:microsoft.com/office/officeart/2005/8/layout/default"/>
    <dgm:cxn modelId="{3EA063D0-D985-401D-ADB2-2B9C4DE42DA1}" type="presParOf" srcId="{A525CAE3-4691-4D06-A538-35B604DD96AC}" destId="{A399B759-6C9F-4E67-BA13-A086F1BD3A86}" srcOrd="2" destOrd="0" presId="urn:microsoft.com/office/officeart/2005/8/layout/default"/>
    <dgm:cxn modelId="{3729CE75-BC32-4ADF-8F97-232F19776180}" type="presParOf" srcId="{A525CAE3-4691-4D06-A538-35B604DD96AC}" destId="{D1B6C5A0-3951-4C01-A532-985F2716CFDF}" srcOrd="3" destOrd="0" presId="urn:microsoft.com/office/officeart/2005/8/layout/default"/>
    <dgm:cxn modelId="{ACC5251C-A26E-4FCD-BE6E-AE59EF284860}" type="presParOf" srcId="{A525CAE3-4691-4D06-A538-35B604DD96AC}" destId="{461E7D9A-6176-4682-923F-BB01650295B3}" srcOrd="4" destOrd="0" presId="urn:microsoft.com/office/officeart/2005/8/layout/default"/>
    <dgm:cxn modelId="{D868BAF0-3715-4C9E-9666-FFD2AE59F148}" type="presParOf" srcId="{A525CAE3-4691-4D06-A538-35B604DD96AC}" destId="{FD28208F-D691-45CF-9E05-D35235B7EA7B}" srcOrd="5" destOrd="0" presId="urn:microsoft.com/office/officeart/2005/8/layout/default"/>
    <dgm:cxn modelId="{93B74307-6FA0-451A-905E-2153AE5F7D38}" type="presParOf" srcId="{A525CAE3-4691-4D06-A538-35B604DD96AC}" destId="{F63792D1-BFAC-4E67-9C32-EB2FE309954F}" srcOrd="6" destOrd="0" presId="urn:microsoft.com/office/officeart/2005/8/layout/default"/>
    <dgm:cxn modelId="{B59DFF61-C762-4730-87DA-C472D4BD3630}" type="presParOf" srcId="{A525CAE3-4691-4D06-A538-35B604DD96AC}" destId="{7481076C-BC6A-44D0-A9FB-68CCC58C76D2}" srcOrd="7" destOrd="0" presId="urn:microsoft.com/office/officeart/2005/8/layout/default"/>
    <dgm:cxn modelId="{1534FA50-6C3B-48ED-AB2A-D5F05FE84E3E}" type="presParOf" srcId="{A525CAE3-4691-4D06-A538-35B604DD96AC}" destId="{CA9F0483-CB66-48CB-ABEE-DB54F5AFF9C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35C87E3-79A2-4E8C-8790-B33E29B75AE7}" type="doc">
      <dgm:prSet loTypeId="urn:microsoft.com/office/officeart/2005/8/layout/default" loCatId="list" qsTypeId="urn:microsoft.com/office/officeart/2005/8/quickstyle/3d2" qsCatId="3D" csTypeId="urn:microsoft.com/office/officeart/2005/8/colors/colorful2" csCatId="colorful" phldr="1"/>
      <dgm:spPr/>
      <dgm:t>
        <a:bodyPr/>
        <a:lstStyle/>
        <a:p>
          <a:endParaRPr lang="es-ES"/>
        </a:p>
      </dgm:t>
    </dgm:pt>
    <dgm:pt modelId="{DBBD77EA-56F8-4D90-9AD7-F610B8EDB6D3}">
      <dgm:prSet phldrT="[Texto]"/>
      <dgm:spPr/>
      <dgm:t>
        <a:bodyPr/>
        <a:lstStyle/>
        <a:p>
          <a:r>
            <a:rPr lang="es-ES" dirty="0" smtClean="0"/>
            <a:t>Niveles de Precipitaciones</a:t>
          </a:r>
          <a:endParaRPr lang="es-ES" dirty="0"/>
        </a:p>
      </dgm:t>
    </dgm:pt>
    <dgm:pt modelId="{6E2AD440-4A91-4EE1-9372-3290D9689F39}" type="parTrans" cxnId="{DD150D61-452A-48C2-B11B-CB9EDA329931}">
      <dgm:prSet/>
      <dgm:spPr/>
      <dgm:t>
        <a:bodyPr/>
        <a:lstStyle/>
        <a:p>
          <a:endParaRPr lang="es-ES"/>
        </a:p>
      </dgm:t>
    </dgm:pt>
    <dgm:pt modelId="{C0AB2452-7533-49EB-838F-21AE401ECB5B}" type="sibTrans" cxnId="{DD150D61-452A-48C2-B11B-CB9EDA329931}">
      <dgm:prSet/>
      <dgm:spPr/>
      <dgm:t>
        <a:bodyPr/>
        <a:lstStyle/>
        <a:p>
          <a:endParaRPr lang="es-ES"/>
        </a:p>
      </dgm:t>
    </dgm:pt>
    <dgm:pt modelId="{9CD82B88-F883-4F27-BBF5-0C76CA48407B}">
      <dgm:prSet phldrT="[Texto]"/>
      <dgm:spPr/>
      <dgm:t>
        <a:bodyPr/>
        <a:lstStyle/>
        <a:p>
          <a:r>
            <a:rPr lang="es-ES" dirty="0" smtClean="0"/>
            <a:t>Variabilidad Climática</a:t>
          </a:r>
          <a:endParaRPr lang="es-ES" dirty="0"/>
        </a:p>
      </dgm:t>
    </dgm:pt>
    <dgm:pt modelId="{120A4A4D-2AAA-47A1-9B7E-48494A61E262}" type="parTrans" cxnId="{8F6970FA-6CDD-47C0-958A-EE4C67675019}">
      <dgm:prSet/>
      <dgm:spPr/>
      <dgm:t>
        <a:bodyPr/>
        <a:lstStyle/>
        <a:p>
          <a:endParaRPr lang="es-ES"/>
        </a:p>
      </dgm:t>
    </dgm:pt>
    <dgm:pt modelId="{5D13AA56-30C9-4A54-8B86-8B1CE248840B}" type="sibTrans" cxnId="{8F6970FA-6CDD-47C0-958A-EE4C67675019}">
      <dgm:prSet/>
      <dgm:spPr/>
      <dgm:t>
        <a:bodyPr/>
        <a:lstStyle/>
        <a:p>
          <a:endParaRPr lang="es-ES"/>
        </a:p>
      </dgm:t>
    </dgm:pt>
    <dgm:pt modelId="{89F4418E-790C-4081-B021-F63C59A959E3}">
      <dgm:prSet phldrT="[Texto]"/>
      <dgm:spPr/>
      <dgm:t>
        <a:bodyPr/>
        <a:lstStyle/>
        <a:p>
          <a:r>
            <a:rPr lang="es-ES" dirty="0" smtClean="0"/>
            <a:t>Desplazamiento de Periodo Lluvioso</a:t>
          </a:r>
          <a:endParaRPr lang="es-ES" dirty="0"/>
        </a:p>
      </dgm:t>
    </dgm:pt>
    <dgm:pt modelId="{2F7345A8-08B4-41E5-8EEF-0D0691A4627F}" type="parTrans" cxnId="{49C03CFA-FB53-4A6D-8F1C-74504DCD270D}">
      <dgm:prSet/>
      <dgm:spPr/>
      <dgm:t>
        <a:bodyPr/>
        <a:lstStyle/>
        <a:p>
          <a:endParaRPr lang="es-ES"/>
        </a:p>
      </dgm:t>
    </dgm:pt>
    <dgm:pt modelId="{96D0375C-9536-45B8-9BC2-47E3270B897C}" type="sibTrans" cxnId="{49C03CFA-FB53-4A6D-8F1C-74504DCD270D}">
      <dgm:prSet/>
      <dgm:spPr/>
      <dgm:t>
        <a:bodyPr/>
        <a:lstStyle/>
        <a:p>
          <a:endParaRPr lang="es-ES"/>
        </a:p>
      </dgm:t>
    </dgm:pt>
    <dgm:pt modelId="{623CEF31-5520-4151-8F99-84D393134161}">
      <dgm:prSet phldrT="[Texto]"/>
      <dgm:spPr/>
      <dgm:t>
        <a:bodyPr/>
        <a:lstStyle/>
        <a:p>
          <a:r>
            <a:rPr lang="es-ES" dirty="0" smtClean="0"/>
            <a:t>Temperaturas Medias Irregulares</a:t>
          </a:r>
          <a:endParaRPr lang="es-ES" dirty="0"/>
        </a:p>
      </dgm:t>
    </dgm:pt>
    <dgm:pt modelId="{7E8C4019-A238-42FC-9D3C-B22B10630B08}" type="parTrans" cxnId="{DF81B403-6A9F-40FE-A2EF-18C8D56F3845}">
      <dgm:prSet/>
      <dgm:spPr/>
      <dgm:t>
        <a:bodyPr/>
        <a:lstStyle/>
        <a:p>
          <a:endParaRPr lang="es-ES"/>
        </a:p>
      </dgm:t>
    </dgm:pt>
    <dgm:pt modelId="{E4675AED-C404-48C7-BEF3-E114CE50EF14}" type="sibTrans" cxnId="{DF81B403-6A9F-40FE-A2EF-18C8D56F3845}">
      <dgm:prSet/>
      <dgm:spPr/>
      <dgm:t>
        <a:bodyPr/>
        <a:lstStyle/>
        <a:p>
          <a:endParaRPr lang="es-ES"/>
        </a:p>
      </dgm:t>
    </dgm:pt>
    <dgm:pt modelId="{0BF471C9-34CA-43B1-948D-0DA8AF1A0D1A}">
      <dgm:prSet phldrT="[Texto]"/>
      <dgm:spPr/>
      <dgm:t>
        <a:bodyPr/>
        <a:lstStyle/>
        <a:p>
          <a:r>
            <a:rPr lang="es-ES" dirty="0" smtClean="0"/>
            <a:t>Sequias e Inundaciones</a:t>
          </a:r>
          <a:endParaRPr lang="es-ES" dirty="0"/>
        </a:p>
      </dgm:t>
    </dgm:pt>
    <dgm:pt modelId="{AF5E277D-9B33-4B2A-9AEB-858DDCF5CDE0}" type="parTrans" cxnId="{87F7C070-E3A2-452B-B8C0-AA3B2CEA02C3}">
      <dgm:prSet/>
      <dgm:spPr/>
      <dgm:t>
        <a:bodyPr/>
        <a:lstStyle/>
        <a:p>
          <a:endParaRPr lang="es-ES"/>
        </a:p>
      </dgm:t>
    </dgm:pt>
    <dgm:pt modelId="{CB7E6A84-6B99-46BE-9EDC-1E5C86348FB5}" type="sibTrans" cxnId="{87F7C070-E3A2-452B-B8C0-AA3B2CEA02C3}">
      <dgm:prSet/>
      <dgm:spPr/>
      <dgm:t>
        <a:bodyPr/>
        <a:lstStyle/>
        <a:p>
          <a:endParaRPr lang="es-ES"/>
        </a:p>
      </dgm:t>
    </dgm:pt>
    <dgm:pt modelId="{F9434D76-6996-45EC-8A8A-D2B2F7B415F5}" type="pres">
      <dgm:prSet presAssocID="{935C87E3-79A2-4E8C-8790-B33E29B75AE7}" presName="diagram" presStyleCnt="0">
        <dgm:presLayoutVars>
          <dgm:dir/>
          <dgm:resizeHandles val="exact"/>
        </dgm:presLayoutVars>
      </dgm:prSet>
      <dgm:spPr/>
      <dgm:t>
        <a:bodyPr/>
        <a:lstStyle/>
        <a:p>
          <a:endParaRPr lang="es-EC"/>
        </a:p>
      </dgm:t>
    </dgm:pt>
    <dgm:pt modelId="{9B83CBAE-B07D-4E35-B349-49E686C4C276}" type="pres">
      <dgm:prSet presAssocID="{DBBD77EA-56F8-4D90-9AD7-F610B8EDB6D3}" presName="node" presStyleLbl="node1" presStyleIdx="0" presStyleCnt="5">
        <dgm:presLayoutVars>
          <dgm:bulletEnabled val="1"/>
        </dgm:presLayoutVars>
      </dgm:prSet>
      <dgm:spPr/>
      <dgm:t>
        <a:bodyPr/>
        <a:lstStyle/>
        <a:p>
          <a:endParaRPr lang="es-ES"/>
        </a:p>
      </dgm:t>
    </dgm:pt>
    <dgm:pt modelId="{CACB3C8A-C4C3-454E-81DE-664F7C851C85}" type="pres">
      <dgm:prSet presAssocID="{C0AB2452-7533-49EB-838F-21AE401ECB5B}" presName="sibTrans" presStyleCnt="0"/>
      <dgm:spPr/>
    </dgm:pt>
    <dgm:pt modelId="{E1FBC62C-171C-4260-A016-A3F4CEF67557}" type="pres">
      <dgm:prSet presAssocID="{9CD82B88-F883-4F27-BBF5-0C76CA48407B}" presName="node" presStyleLbl="node1" presStyleIdx="1" presStyleCnt="5">
        <dgm:presLayoutVars>
          <dgm:bulletEnabled val="1"/>
        </dgm:presLayoutVars>
      </dgm:prSet>
      <dgm:spPr/>
      <dgm:t>
        <a:bodyPr/>
        <a:lstStyle/>
        <a:p>
          <a:endParaRPr lang="es-ES"/>
        </a:p>
      </dgm:t>
    </dgm:pt>
    <dgm:pt modelId="{65332CE3-94EF-4389-AA14-764FBCA46251}" type="pres">
      <dgm:prSet presAssocID="{5D13AA56-30C9-4A54-8B86-8B1CE248840B}" presName="sibTrans" presStyleCnt="0"/>
      <dgm:spPr/>
    </dgm:pt>
    <dgm:pt modelId="{940899E7-368F-45B3-8159-C40E3D7FAB71}" type="pres">
      <dgm:prSet presAssocID="{89F4418E-790C-4081-B021-F63C59A959E3}" presName="node" presStyleLbl="node1" presStyleIdx="2" presStyleCnt="5">
        <dgm:presLayoutVars>
          <dgm:bulletEnabled val="1"/>
        </dgm:presLayoutVars>
      </dgm:prSet>
      <dgm:spPr/>
      <dgm:t>
        <a:bodyPr/>
        <a:lstStyle/>
        <a:p>
          <a:endParaRPr lang="es-ES"/>
        </a:p>
      </dgm:t>
    </dgm:pt>
    <dgm:pt modelId="{FD3ECE11-09D8-427E-BA6E-473014340398}" type="pres">
      <dgm:prSet presAssocID="{96D0375C-9536-45B8-9BC2-47E3270B897C}" presName="sibTrans" presStyleCnt="0"/>
      <dgm:spPr/>
    </dgm:pt>
    <dgm:pt modelId="{1A11FD80-F664-4E4A-848E-B63EB3B70885}" type="pres">
      <dgm:prSet presAssocID="{623CEF31-5520-4151-8F99-84D393134161}" presName="node" presStyleLbl="node1" presStyleIdx="3" presStyleCnt="5">
        <dgm:presLayoutVars>
          <dgm:bulletEnabled val="1"/>
        </dgm:presLayoutVars>
      </dgm:prSet>
      <dgm:spPr/>
      <dgm:t>
        <a:bodyPr/>
        <a:lstStyle/>
        <a:p>
          <a:endParaRPr lang="es-EC"/>
        </a:p>
      </dgm:t>
    </dgm:pt>
    <dgm:pt modelId="{04BA74BB-1287-488B-9BFD-BCC5631F20E4}" type="pres">
      <dgm:prSet presAssocID="{E4675AED-C404-48C7-BEF3-E114CE50EF14}" presName="sibTrans" presStyleCnt="0"/>
      <dgm:spPr/>
    </dgm:pt>
    <dgm:pt modelId="{69C141A1-EF5C-4336-93F3-03E60B887B3D}" type="pres">
      <dgm:prSet presAssocID="{0BF471C9-34CA-43B1-948D-0DA8AF1A0D1A}" presName="node" presStyleLbl="node1" presStyleIdx="4" presStyleCnt="5">
        <dgm:presLayoutVars>
          <dgm:bulletEnabled val="1"/>
        </dgm:presLayoutVars>
      </dgm:prSet>
      <dgm:spPr/>
      <dgm:t>
        <a:bodyPr/>
        <a:lstStyle/>
        <a:p>
          <a:endParaRPr lang="es-EC"/>
        </a:p>
      </dgm:t>
    </dgm:pt>
  </dgm:ptLst>
  <dgm:cxnLst>
    <dgm:cxn modelId="{DF81B403-6A9F-40FE-A2EF-18C8D56F3845}" srcId="{935C87E3-79A2-4E8C-8790-B33E29B75AE7}" destId="{623CEF31-5520-4151-8F99-84D393134161}" srcOrd="3" destOrd="0" parTransId="{7E8C4019-A238-42FC-9D3C-B22B10630B08}" sibTransId="{E4675AED-C404-48C7-BEF3-E114CE50EF14}"/>
    <dgm:cxn modelId="{4D673B44-79CF-4A2E-9161-4C6D7EC105E6}" type="presOf" srcId="{623CEF31-5520-4151-8F99-84D393134161}" destId="{1A11FD80-F664-4E4A-848E-B63EB3B70885}" srcOrd="0" destOrd="0" presId="urn:microsoft.com/office/officeart/2005/8/layout/default"/>
    <dgm:cxn modelId="{A065DA60-A262-4E97-BAC0-068DFA71D6A6}" type="presOf" srcId="{DBBD77EA-56F8-4D90-9AD7-F610B8EDB6D3}" destId="{9B83CBAE-B07D-4E35-B349-49E686C4C276}" srcOrd="0" destOrd="0" presId="urn:microsoft.com/office/officeart/2005/8/layout/default"/>
    <dgm:cxn modelId="{49C03CFA-FB53-4A6D-8F1C-74504DCD270D}" srcId="{935C87E3-79A2-4E8C-8790-B33E29B75AE7}" destId="{89F4418E-790C-4081-B021-F63C59A959E3}" srcOrd="2" destOrd="0" parTransId="{2F7345A8-08B4-41E5-8EEF-0D0691A4627F}" sibTransId="{96D0375C-9536-45B8-9BC2-47E3270B897C}"/>
    <dgm:cxn modelId="{FD0318F2-939B-4DF4-AB7E-38E54F194DDA}" type="presOf" srcId="{9CD82B88-F883-4F27-BBF5-0C76CA48407B}" destId="{E1FBC62C-171C-4260-A016-A3F4CEF67557}" srcOrd="0" destOrd="0" presId="urn:microsoft.com/office/officeart/2005/8/layout/default"/>
    <dgm:cxn modelId="{2AD1BF7A-2EAA-4009-995F-57412D05101A}" type="presOf" srcId="{935C87E3-79A2-4E8C-8790-B33E29B75AE7}" destId="{F9434D76-6996-45EC-8A8A-D2B2F7B415F5}" srcOrd="0" destOrd="0" presId="urn:microsoft.com/office/officeart/2005/8/layout/default"/>
    <dgm:cxn modelId="{8F6970FA-6CDD-47C0-958A-EE4C67675019}" srcId="{935C87E3-79A2-4E8C-8790-B33E29B75AE7}" destId="{9CD82B88-F883-4F27-BBF5-0C76CA48407B}" srcOrd="1" destOrd="0" parTransId="{120A4A4D-2AAA-47A1-9B7E-48494A61E262}" sibTransId="{5D13AA56-30C9-4A54-8B86-8B1CE248840B}"/>
    <dgm:cxn modelId="{DD150D61-452A-48C2-B11B-CB9EDA329931}" srcId="{935C87E3-79A2-4E8C-8790-B33E29B75AE7}" destId="{DBBD77EA-56F8-4D90-9AD7-F610B8EDB6D3}" srcOrd="0" destOrd="0" parTransId="{6E2AD440-4A91-4EE1-9372-3290D9689F39}" sibTransId="{C0AB2452-7533-49EB-838F-21AE401ECB5B}"/>
    <dgm:cxn modelId="{D3B9439B-8940-46A5-86DB-FB2315434C56}" type="presOf" srcId="{0BF471C9-34CA-43B1-948D-0DA8AF1A0D1A}" destId="{69C141A1-EF5C-4336-93F3-03E60B887B3D}" srcOrd="0" destOrd="0" presId="urn:microsoft.com/office/officeart/2005/8/layout/default"/>
    <dgm:cxn modelId="{87F7C070-E3A2-452B-B8C0-AA3B2CEA02C3}" srcId="{935C87E3-79A2-4E8C-8790-B33E29B75AE7}" destId="{0BF471C9-34CA-43B1-948D-0DA8AF1A0D1A}" srcOrd="4" destOrd="0" parTransId="{AF5E277D-9B33-4B2A-9AEB-858DDCF5CDE0}" sibTransId="{CB7E6A84-6B99-46BE-9EDC-1E5C86348FB5}"/>
    <dgm:cxn modelId="{6CB4D9A5-6724-4BDA-A866-4D5BD007B690}" type="presOf" srcId="{89F4418E-790C-4081-B021-F63C59A959E3}" destId="{940899E7-368F-45B3-8159-C40E3D7FAB71}" srcOrd="0" destOrd="0" presId="urn:microsoft.com/office/officeart/2005/8/layout/default"/>
    <dgm:cxn modelId="{016F9DC4-0C19-4966-B5FD-D69A0EC50D94}" type="presParOf" srcId="{F9434D76-6996-45EC-8A8A-D2B2F7B415F5}" destId="{9B83CBAE-B07D-4E35-B349-49E686C4C276}" srcOrd="0" destOrd="0" presId="urn:microsoft.com/office/officeart/2005/8/layout/default"/>
    <dgm:cxn modelId="{7109BDC3-BD46-41CB-B38C-F023E769D3B3}" type="presParOf" srcId="{F9434D76-6996-45EC-8A8A-D2B2F7B415F5}" destId="{CACB3C8A-C4C3-454E-81DE-664F7C851C85}" srcOrd="1" destOrd="0" presId="urn:microsoft.com/office/officeart/2005/8/layout/default"/>
    <dgm:cxn modelId="{9BBAD740-24BF-4665-82C6-2F64F046269E}" type="presParOf" srcId="{F9434D76-6996-45EC-8A8A-D2B2F7B415F5}" destId="{E1FBC62C-171C-4260-A016-A3F4CEF67557}" srcOrd="2" destOrd="0" presId="urn:microsoft.com/office/officeart/2005/8/layout/default"/>
    <dgm:cxn modelId="{02AF726C-EB09-4E5F-AED4-E3AFC074DACB}" type="presParOf" srcId="{F9434D76-6996-45EC-8A8A-D2B2F7B415F5}" destId="{65332CE3-94EF-4389-AA14-764FBCA46251}" srcOrd="3" destOrd="0" presId="urn:microsoft.com/office/officeart/2005/8/layout/default"/>
    <dgm:cxn modelId="{F27F48E6-9FD2-465E-A9AD-1D5EF6F080EF}" type="presParOf" srcId="{F9434D76-6996-45EC-8A8A-D2B2F7B415F5}" destId="{940899E7-368F-45B3-8159-C40E3D7FAB71}" srcOrd="4" destOrd="0" presId="urn:microsoft.com/office/officeart/2005/8/layout/default"/>
    <dgm:cxn modelId="{3F722E05-908F-4B7F-A994-EBA34E61D7C4}" type="presParOf" srcId="{F9434D76-6996-45EC-8A8A-D2B2F7B415F5}" destId="{FD3ECE11-09D8-427E-BA6E-473014340398}" srcOrd="5" destOrd="0" presId="urn:microsoft.com/office/officeart/2005/8/layout/default"/>
    <dgm:cxn modelId="{EFF513C4-B887-4699-A774-7FAAE9A15B8E}" type="presParOf" srcId="{F9434D76-6996-45EC-8A8A-D2B2F7B415F5}" destId="{1A11FD80-F664-4E4A-848E-B63EB3B70885}" srcOrd="6" destOrd="0" presId="urn:microsoft.com/office/officeart/2005/8/layout/default"/>
    <dgm:cxn modelId="{61E5904A-ADB0-4C34-AB3C-7F67C865C637}" type="presParOf" srcId="{F9434D76-6996-45EC-8A8A-D2B2F7B415F5}" destId="{04BA74BB-1287-488B-9BFD-BCC5631F20E4}" srcOrd="7" destOrd="0" presId="urn:microsoft.com/office/officeart/2005/8/layout/default"/>
    <dgm:cxn modelId="{E0833B26-3BC3-457A-8B4B-AC92BDB1FD44}" type="presParOf" srcId="{F9434D76-6996-45EC-8A8A-D2B2F7B415F5}" destId="{69C141A1-EF5C-4336-93F3-03E60B887B3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E75F4B1-5677-48DD-B953-1CF8870F9043}" type="doc">
      <dgm:prSet loTypeId="urn:microsoft.com/office/officeart/2005/8/layout/cycle5" loCatId="cycle" qsTypeId="urn:microsoft.com/office/officeart/2005/8/quickstyle/3d1" qsCatId="3D" csTypeId="urn:microsoft.com/office/officeart/2005/8/colors/colorful2" csCatId="colorful" phldr="1"/>
      <dgm:spPr/>
      <dgm:t>
        <a:bodyPr/>
        <a:lstStyle/>
        <a:p>
          <a:endParaRPr lang="es-ES"/>
        </a:p>
      </dgm:t>
    </dgm:pt>
    <dgm:pt modelId="{768D3BC6-C6C1-48DA-AAA4-9B4162AD04E3}">
      <dgm:prSet phldrT="[Texto]"/>
      <dgm:spPr/>
      <dgm:t>
        <a:bodyPr/>
        <a:lstStyle/>
        <a:p>
          <a:r>
            <a:rPr lang="es-ES" dirty="0" smtClean="0"/>
            <a:t>Temperaturas Extremas</a:t>
          </a:r>
          <a:endParaRPr lang="es-ES" dirty="0"/>
        </a:p>
      </dgm:t>
    </dgm:pt>
    <dgm:pt modelId="{6E033838-DF79-4B1B-90D9-9F4A01869DE0}" type="parTrans" cxnId="{C8D8CCA5-9370-41EE-878E-7A52CB527098}">
      <dgm:prSet/>
      <dgm:spPr/>
      <dgm:t>
        <a:bodyPr/>
        <a:lstStyle/>
        <a:p>
          <a:endParaRPr lang="es-ES"/>
        </a:p>
      </dgm:t>
    </dgm:pt>
    <dgm:pt modelId="{9D3DBDA3-6B78-4440-87B4-FCB18692CB8B}" type="sibTrans" cxnId="{C8D8CCA5-9370-41EE-878E-7A52CB527098}">
      <dgm:prSet/>
      <dgm:spPr/>
      <dgm:t>
        <a:bodyPr/>
        <a:lstStyle/>
        <a:p>
          <a:endParaRPr lang="es-ES"/>
        </a:p>
      </dgm:t>
    </dgm:pt>
    <dgm:pt modelId="{58D7B1C7-4C2A-4388-A098-FC024DDAC449}">
      <dgm:prSet phldrT="[Texto]"/>
      <dgm:spPr/>
      <dgm:t>
        <a:bodyPr/>
        <a:lstStyle/>
        <a:p>
          <a:r>
            <a:rPr lang="es-ES" dirty="0" smtClean="0"/>
            <a:t>Sistema de Riego</a:t>
          </a:r>
          <a:endParaRPr lang="es-ES" dirty="0"/>
        </a:p>
      </dgm:t>
    </dgm:pt>
    <dgm:pt modelId="{4F231AA1-F328-441C-B948-184B0432B40A}" type="parTrans" cxnId="{9FBC757E-C569-49DF-83F8-B85586644DF6}">
      <dgm:prSet/>
      <dgm:spPr/>
      <dgm:t>
        <a:bodyPr/>
        <a:lstStyle/>
        <a:p>
          <a:endParaRPr lang="es-ES"/>
        </a:p>
      </dgm:t>
    </dgm:pt>
    <dgm:pt modelId="{DCCC68D0-E5CF-461B-9793-AF422DAB1264}" type="sibTrans" cxnId="{9FBC757E-C569-49DF-83F8-B85586644DF6}">
      <dgm:prSet/>
      <dgm:spPr/>
      <dgm:t>
        <a:bodyPr/>
        <a:lstStyle/>
        <a:p>
          <a:endParaRPr lang="es-ES"/>
        </a:p>
      </dgm:t>
    </dgm:pt>
    <dgm:pt modelId="{8E0AD2DE-5129-42ED-A78D-9354145BE9F5}">
      <dgm:prSet phldrT="[Texto]"/>
      <dgm:spPr/>
      <dgm:t>
        <a:bodyPr/>
        <a:lstStyle/>
        <a:p>
          <a:r>
            <a:rPr lang="es-ES" dirty="0" smtClean="0"/>
            <a:t>Cumplimiento de Temporadas</a:t>
          </a:r>
          <a:endParaRPr lang="es-ES" dirty="0"/>
        </a:p>
      </dgm:t>
    </dgm:pt>
    <dgm:pt modelId="{849B317D-55C8-4713-8D8A-CAB4313C8D38}" type="parTrans" cxnId="{21C71CD2-A839-4262-8B06-CF673BDEE051}">
      <dgm:prSet/>
      <dgm:spPr/>
      <dgm:t>
        <a:bodyPr/>
        <a:lstStyle/>
        <a:p>
          <a:endParaRPr lang="es-ES"/>
        </a:p>
      </dgm:t>
    </dgm:pt>
    <dgm:pt modelId="{2A14E7BA-4A6C-44C8-AAAE-946D771F479F}" type="sibTrans" cxnId="{21C71CD2-A839-4262-8B06-CF673BDEE051}">
      <dgm:prSet/>
      <dgm:spPr/>
      <dgm:t>
        <a:bodyPr/>
        <a:lstStyle/>
        <a:p>
          <a:endParaRPr lang="es-ES"/>
        </a:p>
      </dgm:t>
    </dgm:pt>
    <dgm:pt modelId="{B22D7243-8DEA-4507-A663-B2D577C617B6}">
      <dgm:prSet phldrT="[Texto]"/>
      <dgm:spPr/>
      <dgm:t>
        <a:bodyPr/>
        <a:lstStyle/>
        <a:p>
          <a:r>
            <a:rPr lang="es-ES" dirty="0" smtClean="0"/>
            <a:t>Calidad, Aroma, Tamaño</a:t>
          </a:r>
          <a:endParaRPr lang="es-ES" dirty="0"/>
        </a:p>
      </dgm:t>
    </dgm:pt>
    <dgm:pt modelId="{C5BAD293-C7A7-496C-BE71-7B3D3AF100B3}" type="parTrans" cxnId="{73A95070-227D-4CBF-877F-C7F85FAE2138}">
      <dgm:prSet/>
      <dgm:spPr/>
      <dgm:t>
        <a:bodyPr/>
        <a:lstStyle/>
        <a:p>
          <a:endParaRPr lang="es-ES"/>
        </a:p>
      </dgm:t>
    </dgm:pt>
    <dgm:pt modelId="{252927A6-2CE4-43E3-B4ED-E317B024F7BD}" type="sibTrans" cxnId="{73A95070-227D-4CBF-877F-C7F85FAE2138}">
      <dgm:prSet/>
      <dgm:spPr/>
      <dgm:t>
        <a:bodyPr/>
        <a:lstStyle/>
        <a:p>
          <a:endParaRPr lang="es-ES"/>
        </a:p>
      </dgm:t>
    </dgm:pt>
    <dgm:pt modelId="{2F3239FB-0AFA-4C5D-BB86-CB78AC44EF59}">
      <dgm:prSet phldrT="[Texto]"/>
      <dgm:spPr/>
      <dgm:t>
        <a:bodyPr/>
        <a:lstStyle/>
        <a:p>
          <a:r>
            <a:rPr lang="es-ES" dirty="0" smtClean="0"/>
            <a:t>Baja Luminosidad, Bajas Temperaturas</a:t>
          </a:r>
          <a:endParaRPr lang="es-ES" dirty="0"/>
        </a:p>
      </dgm:t>
    </dgm:pt>
    <dgm:pt modelId="{1CB53233-2F66-4806-878A-6ED07BF74B68}" type="parTrans" cxnId="{E57F19C1-1F32-46AD-90FA-5BAAA495FC7B}">
      <dgm:prSet/>
      <dgm:spPr/>
      <dgm:t>
        <a:bodyPr/>
        <a:lstStyle/>
        <a:p>
          <a:endParaRPr lang="es-ES"/>
        </a:p>
      </dgm:t>
    </dgm:pt>
    <dgm:pt modelId="{2986247B-2949-4109-A1D2-51E15D8041F3}" type="sibTrans" cxnId="{E57F19C1-1F32-46AD-90FA-5BAAA495FC7B}">
      <dgm:prSet/>
      <dgm:spPr/>
      <dgm:t>
        <a:bodyPr/>
        <a:lstStyle/>
        <a:p>
          <a:endParaRPr lang="es-ES"/>
        </a:p>
      </dgm:t>
    </dgm:pt>
    <dgm:pt modelId="{DFDC3FFA-A8ED-4F58-ADEF-644A76D48EDE}" type="pres">
      <dgm:prSet presAssocID="{BE75F4B1-5677-48DD-B953-1CF8870F9043}" presName="cycle" presStyleCnt="0">
        <dgm:presLayoutVars>
          <dgm:dir/>
          <dgm:resizeHandles val="exact"/>
        </dgm:presLayoutVars>
      </dgm:prSet>
      <dgm:spPr/>
      <dgm:t>
        <a:bodyPr/>
        <a:lstStyle/>
        <a:p>
          <a:endParaRPr lang="es-EC"/>
        </a:p>
      </dgm:t>
    </dgm:pt>
    <dgm:pt modelId="{13F857BC-208B-4D52-973C-2152A48DDE2D}" type="pres">
      <dgm:prSet presAssocID="{768D3BC6-C6C1-48DA-AAA4-9B4162AD04E3}" presName="node" presStyleLbl="node1" presStyleIdx="0" presStyleCnt="5" custScaleX="123067" custScaleY="117202">
        <dgm:presLayoutVars>
          <dgm:bulletEnabled val="1"/>
        </dgm:presLayoutVars>
      </dgm:prSet>
      <dgm:spPr/>
      <dgm:t>
        <a:bodyPr/>
        <a:lstStyle/>
        <a:p>
          <a:endParaRPr lang="es-ES"/>
        </a:p>
      </dgm:t>
    </dgm:pt>
    <dgm:pt modelId="{11291B80-B1C7-4706-9B0B-87770910EC1D}" type="pres">
      <dgm:prSet presAssocID="{768D3BC6-C6C1-48DA-AAA4-9B4162AD04E3}" presName="spNode" presStyleCnt="0"/>
      <dgm:spPr/>
    </dgm:pt>
    <dgm:pt modelId="{F904E169-F9A0-4EE8-BF1A-1C39E712B637}" type="pres">
      <dgm:prSet presAssocID="{9D3DBDA3-6B78-4440-87B4-FCB18692CB8B}" presName="sibTrans" presStyleLbl="sibTrans1D1" presStyleIdx="0" presStyleCnt="5"/>
      <dgm:spPr/>
      <dgm:t>
        <a:bodyPr/>
        <a:lstStyle/>
        <a:p>
          <a:endParaRPr lang="es-EC"/>
        </a:p>
      </dgm:t>
    </dgm:pt>
    <dgm:pt modelId="{35686EDB-0E85-413E-9520-C8B41CB5118A}" type="pres">
      <dgm:prSet presAssocID="{58D7B1C7-4C2A-4388-A098-FC024DDAC449}" presName="node" presStyleLbl="node1" presStyleIdx="1" presStyleCnt="5" custScaleX="126784" custScaleY="99745">
        <dgm:presLayoutVars>
          <dgm:bulletEnabled val="1"/>
        </dgm:presLayoutVars>
      </dgm:prSet>
      <dgm:spPr/>
      <dgm:t>
        <a:bodyPr/>
        <a:lstStyle/>
        <a:p>
          <a:endParaRPr lang="es-ES"/>
        </a:p>
      </dgm:t>
    </dgm:pt>
    <dgm:pt modelId="{48440DC8-2B4B-4540-BE6B-29DE66FF024B}" type="pres">
      <dgm:prSet presAssocID="{58D7B1C7-4C2A-4388-A098-FC024DDAC449}" presName="spNode" presStyleCnt="0"/>
      <dgm:spPr/>
    </dgm:pt>
    <dgm:pt modelId="{8B3CDE5F-110D-4086-91ED-8BD99AF8B7C3}" type="pres">
      <dgm:prSet presAssocID="{DCCC68D0-E5CF-461B-9793-AF422DAB1264}" presName="sibTrans" presStyleLbl="sibTrans1D1" presStyleIdx="1" presStyleCnt="5"/>
      <dgm:spPr/>
      <dgm:t>
        <a:bodyPr/>
        <a:lstStyle/>
        <a:p>
          <a:endParaRPr lang="es-EC"/>
        </a:p>
      </dgm:t>
    </dgm:pt>
    <dgm:pt modelId="{F895FB2D-D800-4CA8-ACEB-E7CFFA90D2B7}" type="pres">
      <dgm:prSet presAssocID="{8E0AD2DE-5129-42ED-A78D-9354145BE9F5}" presName="node" presStyleLbl="node1" presStyleIdx="2" presStyleCnt="5" custScaleX="119011">
        <dgm:presLayoutVars>
          <dgm:bulletEnabled val="1"/>
        </dgm:presLayoutVars>
      </dgm:prSet>
      <dgm:spPr/>
      <dgm:t>
        <a:bodyPr/>
        <a:lstStyle/>
        <a:p>
          <a:endParaRPr lang="es-ES"/>
        </a:p>
      </dgm:t>
    </dgm:pt>
    <dgm:pt modelId="{7121AF92-169D-4CD1-A0D8-C3B1E76B0F38}" type="pres">
      <dgm:prSet presAssocID="{8E0AD2DE-5129-42ED-A78D-9354145BE9F5}" presName="spNode" presStyleCnt="0"/>
      <dgm:spPr/>
    </dgm:pt>
    <dgm:pt modelId="{B03F6B09-0A91-4B13-8E12-11114F8F2E95}" type="pres">
      <dgm:prSet presAssocID="{2A14E7BA-4A6C-44C8-AAAE-946D771F479F}" presName="sibTrans" presStyleLbl="sibTrans1D1" presStyleIdx="2" presStyleCnt="5"/>
      <dgm:spPr/>
      <dgm:t>
        <a:bodyPr/>
        <a:lstStyle/>
        <a:p>
          <a:endParaRPr lang="es-EC"/>
        </a:p>
      </dgm:t>
    </dgm:pt>
    <dgm:pt modelId="{6F7D43DB-BDAB-4848-A3AC-EAEC22906000}" type="pres">
      <dgm:prSet presAssocID="{B22D7243-8DEA-4507-A663-B2D577C617B6}" presName="node" presStyleLbl="node1" presStyleIdx="3" presStyleCnt="5" custScaleX="129520">
        <dgm:presLayoutVars>
          <dgm:bulletEnabled val="1"/>
        </dgm:presLayoutVars>
      </dgm:prSet>
      <dgm:spPr/>
      <dgm:t>
        <a:bodyPr/>
        <a:lstStyle/>
        <a:p>
          <a:endParaRPr lang="es-EC"/>
        </a:p>
      </dgm:t>
    </dgm:pt>
    <dgm:pt modelId="{6C773996-A2AB-4803-9CBB-FBB761A7339B}" type="pres">
      <dgm:prSet presAssocID="{B22D7243-8DEA-4507-A663-B2D577C617B6}" presName="spNode" presStyleCnt="0"/>
      <dgm:spPr/>
    </dgm:pt>
    <dgm:pt modelId="{E7AF9E7A-D950-48A1-BACC-B2CCE1C59CED}" type="pres">
      <dgm:prSet presAssocID="{252927A6-2CE4-43E3-B4ED-E317B024F7BD}" presName="sibTrans" presStyleLbl="sibTrans1D1" presStyleIdx="3" presStyleCnt="5"/>
      <dgm:spPr/>
      <dgm:t>
        <a:bodyPr/>
        <a:lstStyle/>
        <a:p>
          <a:endParaRPr lang="es-EC"/>
        </a:p>
      </dgm:t>
    </dgm:pt>
    <dgm:pt modelId="{8D26456E-D20C-453A-9E65-B42AC00DE69A}" type="pres">
      <dgm:prSet presAssocID="{2F3239FB-0AFA-4C5D-BB86-CB78AC44EF59}" presName="node" presStyleLbl="node1" presStyleIdx="4" presStyleCnt="5" custScaleX="144212" custScaleY="117390">
        <dgm:presLayoutVars>
          <dgm:bulletEnabled val="1"/>
        </dgm:presLayoutVars>
      </dgm:prSet>
      <dgm:spPr/>
      <dgm:t>
        <a:bodyPr/>
        <a:lstStyle/>
        <a:p>
          <a:endParaRPr lang="es-ES"/>
        </a:p>
      </dgm:t>
    </dgm:pt>
    <dgm:pt modelId="{B02ADA65-B4AC-4AED-A964-F652CA8CFFB4}" type="pres">
      <dgm:prSet presAssocID="{2F3239FB-0AFA-4C5D-BB86-CB78AC44EF59}" presName="spNode" presStyleCnt="0"/>
      <dgm:spPr/>
    </dgm:pt>
    <dgm:pt modelId="{D7D974C7-22C7-4936-9C87-B374BB131C3B}" type="pres">
      <dgm:prSet presAssocID="{2986247B-2949-4109-A1D2-51E15D8041F3}" presName="sibTrans" presStyleLbl="sibTrans1D1" presStyleIdx="4" presStyleCnt="5"/>
      <dgm:spPr/>
      <dgm:t>
        <a:bodyPr/>
        <a:lstStyle/>
        <a:p>
          <a:endParaRPr lang="es-EC"/>
        </a:p>
      </dgm:t>
    </dgm:pt>
  </dgm:ptLst>
  <dgm:cxnLst>
    <dgm:cxn modelId="{C4308489-BA08-4534-8A9E-7D53A3F74668}" type="presOf" srcId="{768D3BC6-C6C1-48DA-AAA4-9B4162AD04E3}" destId="{13F857BC-208B-4D52-973C-2152A48DDE2D}" srcOrd="0" destOrd="0" presId="urn:microsoft.com/office/officeart/2005/8/layout/cycle5"/>
    <dgm:cxn modelId="{343A99EE-2061-4302-A080-121914904814}" type="presOf" srcId="{B22D7243-8DEA-4507-A663-B2D577C617B6}" destId="{6F7D43DB-BDAB-4848-A3AC-EAEC22906000}" srcOrd="0" destOrd="0" presId="urn:microsoft.com/office/officeart/2005/8/layout/cycle5"/>
    <dgm:cxn modelId="{CF807F74-0488-4B53-8075-126D05E8ED86}" type="presOf" srcId="{BE75F4B1-5677-48DD-B953-1CF8870F9043}" destId="{DFDC3FFA-A8ED-4F58-ADEF-644A76D48EDE}" srcOrd="0" destOrd="0" presId="urn:microsoft.com/office/officeart/2005/8/layout/cycle5"/>
    <dgm:cxn modelId="{44821952-2432-4F93-8809-10A15A9601A2}" type="presOf" srcId="{58D7B1C7-4C2A-4388-A098-FC024DDAC449}" destId="{35686EDB-0E85-413E-9520-C8B41CB5118A}" srcOrd="0" destOrd="0" presId="urn:microsoft.com/office/officeart/2005/8/layout/cycle5"/>
    <dgm:cxn modelId="{73A95070-227D-4CBF-877F-C7F85FAE2138}" srcId="{BE75F4B1-5677-48DD-B953-1CF8870F9043}" destId="{B22D7243-8DEA-4507-A663-B2D577C617B6}" srcOrd="3" destOrd="0" parTransId="{C5BAD293-C7A7-496C-BE71-7B3D3AF100B3}" sibTransId="{252927A6-2CE4-43E3-B4ED-E317B024F7BD}"/>
    <dgm:cxn modelId="{3F43BB12-8E90-4037-A33A-FB3165FDEF6E}" type="presOf" srcId="{2F3239FB-0AFA-4C5D-BB86-CB78AC44EF59}" destId="{8D26456E-D20C-453A-9E65-B42AC00DE69A}" srcOrd="0" destOrd="0" presId="urn:microsoft.com/office/officeart/2005/8/layout/cycle5"/>
    <dgm:cxn modelId="{C8D8CCA5-9370-41EE-878E-7A52CB527098}" srcId="{BE75F4B1-5677-48DD-B953-1CF8870F9043}" destId="{768D3BC6-C6C1-48DA-AAA4-9B4162AD04E3}" srcOrd="0" destOrd="0" parTransId="{6E033838-DF79-4B1B-90D9-9F4A01869DE0}" sibTransId="{9D3DBDA3-6B78-4440-87B4-FCB18692CB8B}"/>
    <dgm:cxn modelId="{866A7902-8443-4EA7-AA6E-D327726DE9DD}" type="presOf" srcId="{2A14E7BA-4A6C-44C8-AAAE-946D771F479F}" destId="{B03F6B09-0A91-4B13-8E12-11114F8F2E95}" srcOrd="0" destOrd="0" presId="urn:microsoft.com/office/officeart/2005/8/layout/cycle5"/>
    <dgm:cxn modelId="{9FBC757E-C569-49DF-83F8-B85586644DF6}" srcId="{BE75F4B1-5677-48DD-B953-1CF8870F9043}" destId="{58D7B1C7-4C2A-4388-A098-FC024DDAC449}" srcOrd="1" destOrd="0" parTransId="{4F231AA1-F328-441C-B948-184B0432B40A}" sibTransId="{DCCC68D0-E5CF-461B-9793-AF422DAB1264}"/>
    <dgm:cxn modelId="{E57F19C1-1F32-46AD-90FA-5BAAA495FC7B}" srcId="{BE75F4B1-5677-48DD-B953-1CF8870F9043}" destId="{2F3239FB-0AFA-4C5D-BB86-CB78AC44EF59}" srcOrd="4" destOrd="0" parTransId="{1CB53233-2F66-4806-878A-6ED07BF74B68}" sibTransId="{2986247B-2949-4109-A1D2-51E15D8041F3}"/>
    <dgm:cxn modelId="{74F15654-9B48-43C3-9876-BB5DFA8D3093}" type="presOf" srcId="{9D3DBDA3-6B78-4440-87B4-FCB18692CB8B}" destId="{F904E169-F9A0-4EE8-BF1A-1C39E712B637}" srcOrd="0" destOrd="0" presId="urn:microsoft.com/office/officeart/2005/8/layout/cycle5"/>
    <dgm:cxn modelId="{31AAB7A0-3E61-45C1-BCD6-9A2CB766DF77}" type="presOf" srcId="{DCCC68D0-E5CF-461B-9793-AF422DAB1264}" destId="{8B3CDE5F-110D-4086-91ED-8BD99AF8B7C3}" srcOrd="0" destOrd="0" presId="urn:microsoft.com/office/officeart/2005/8/layout/cycle5"/>
    <dgm:cxn modelId="{49371591-DF7A-4037-A9C7-FDA539885B9C}" type="presOf" srcId="{252927A6-2CE4-43E3-B4ED-E317B024F7BD}" destId="{E7AF9E7A-D950-48A1-BACC-B2CCE1C59CED}" srcOrd="0" destOrd="0" presId="urn:microsoft.com/office/officeart/2005/8/layout/cycle5"/>
    <dgm:cxn modelId="{8F9CE6A1-0628-4FEE-900A-869F0EB6C0C5}" type="presOf" srcId="{2986247B-2949-4109-A1D2-51E15D8041F3}" destId="{D7D974C7-22C7-4936-9C87-B374BB131C3B}" srcOrd="0" destOrd="0" presId="urn:microsoft.com/office/officeart/2005/8/layout/cycle5"/>
    <dgm:cxn modelId="{21C71CD2-A839-4262-8B06-CF673BDEE051}" srcId="{BE75F4B1-5677-48DD-B953-1CF8870F9043}" destId="{8E0AD2DE-5129-42ED-A78D-9354145BE9F5}" srcOrd="2" destOrd="0" parTransId="{849B317D-55C8-4713-8D8A-CAB4313C8D38}" sibTransId="{2A14E7BA-4A6C-44C8-AAAE-946D771F479F}"/>
    <dgm:cxn modelId="{2F5543D4-2304-4403-8AE9-99B350EBC9D3}" type="presOf" srcId="{8E0AD2DE-5129-42ED-A78D-9354145BE9F5}" destId="{F895FB2D-D800-4CA8-ACEB-E7CFFA90D2B7}" srcOrd="0" destOrd="0" presId="urn:microsoft.com/office/officeart/2005/8/layout/cycle5"/>
    <dgm:cxn modelId="{435F69C3-399F-4560-9A6B-CFDAC0107263}" type="presParOf" srcId="{DFDC3FFA-A8ED-4F58-ADEF-644A76D48EDE}" destId="{13F857BC-208B-4D52-973C-2152A48DDE2D}" srcOrd="0" destOrd="0" presId="urn:microsoft.com/office/officeart/2005/8/layout/cycle5"/>
    <dgm:cxn modelId="{941673CF-EA9E-499E-A1B8-6B2727EF04F1}" type="presParOf" srcId="{DFDC3FFA-A8ED-4F58-ADEF-644A76D48EDE}" destId="{11291B80-B1C7-4706-9B0B-87770910EC1D}" srcOrd="1" destOrd="0" presId="urn:microsoft.com/office/officeart/2005/8/layout/cycle5"/>
    <dgm:cxn modelId="{0A7C5712-2D13-445F-88D5-C31B5D76875E}" type="presParOf" srcId="{DFDC3FFA-A8ED-4F58-ADEF-644A76D48EDE}" destId="{F904E169-F9A0-4EE8-BF1A-1C39E712B637}" srcOrd="2" destOrd="0" presId="urn:microsoft.com/office/officeart/2005/8/layout/cycle5"/>
    <dgm:cxn modelId="{5D9464BB-1B4C-41CA-9E2D-D32050E2C9DA}" type="presParOf" srcId="{DFDC3FFA-A8ED-4F58-ADEF-644A76D48EDE}" destId="{35686EDB-0E85-413E-9520-C8B41CB5118A}" srcOrd="3" destOrd="0" presId="urn:microsoft.com/office/officeart/2005/8/layout/cycle5"/>
    <dgm:cxn modelId="{E8E0DD23-29F7-4391-A926-373EB4AEACAA}" type="presParOf" srcId="{DFDC3FFA-A8ED-4F58-ADEF-644A76D48EDE}" destId="{48440DC8-2B4B-4540-BE6B-29DE66FF024B}" srcOrd="4" destOrd="0" presId="urn:microsoft.com/office/officeart/2005/8/layout/cycle5"/>
    <dgm:cxn modelId="{7E714331-FE72-4044-A335-2106CE713B6E}" type="presParOf" srcId="{DFDC3FFA-A8ED-4F58-ADEF-644A76D48EDE}" destId="{8B3CDE5F-110D-4086-91ED-8BD99AF8B7C3}" srcOrd="5" destOrd="0" presId="urn:microsoft.com/office/officeart/2005/8/layout/cycle5"/>
    <dgm:cxn modelId="{0CDADD96-1985-4AA5-AB9F-103B295049B1}" type="presParOf" srcId="{DFDC3FFA-A8ED-4F58-ADEF-644A76D48EDE}" destId="{F895FB2D-D800-4CA8-ACEB-E7CFFA90D2B7}" srcOrd="6" destOrd="0" presId="urn:microsoft.com/office/officeart/2005/8/layout/cycle5"/>
    <dgm:cxn modelId="{2A44951A-8FDF-4421-9A73-F70898396899}" type="presParOf" srcId="{DFDC3FFA-A8ED-4F58-ADEF-644A76D48EDE}" destId="{7121AF92-169D-4CD1-A0D8-C3B1E76B0F38}" srcOrd="7" destOrd="0" presId="urn:microsoft.com/office/officeart/2005/8/layout/cycle5"/>
    <dgm:cxn modelId="{FF8CA72E-4772-47A2-93DA-9F1964BFA849}" type="presParOf" srcId="{DFDC3FFA-A8ED-4F58-ADEF-644A76D48EDE}" destId="{B03F6B09-0A91-4B13-8E12-11114F8F2E95}" srcOrd="8" destOrd="0" presId="urn:microsoft.com/office/officeart/2005/8/layout/cycle5"/>
    <dgm:cxn modelId="{C1C71A0F-52F7-4840-8ECC-1DCF6DE27A4A}" type="presParOf" srcId="{DFDC3FFA-A8ED-4F58-ADEF-644A76D48EDE}" destId="{6F7D43DB-BDAB-4848-A3AC-EAEC22906000}" srcOrd="9" destOrd="0" presId="urn:microsoft.com/office/officeart/2005/8/layout/cycle5"/>
    <dgm:cxn modelId="{E9FE4BEF-9166-47B2-8382-12BE7A66E155}" type="presParOf" srcId="{DFDC3FFA-A8ED-4F58-ADEF-644A76D48EDE}" destId="{6C773996-A2AB-4803-9CBB-FBB761A7339B}" srcOrd="10" destOrd="0" presId="urn:microsoft.com/office/officeart/2005/8/layout/cycle5"/>
    <dgm:cxn modelId="{9248AFA8-C7F4-4FB9-ACCC-F9145760067C}" type="presParOf" srcId="{DFDC3FFA-A8ED-4F58-ADEF-644A76D48EDE}" destId="{E7AF9E7A-D950-48A1-BACC-B2CCE1C59CED}" srcOrd="11" destOrd="0" presId="urn:microsoft.com/office/officeart/2005/8/layout/cycle5"/>
    <dgm:cxn modelId="{CD72DEDC-B6E7-407A-A263-3AF28354DBA2}" type="presParOf" srcId="{DFDC3FFA-A8ED-4F58-ADEF-644A76D48EDE}" destId="{8D26456E-D20C-453A-9E65-B42AC00DE69A}" srcOrd="12" destOrd="0" presId="urn:microsoft.com/office/officeart/2005/8/layout/cycle5"/>
    <dgm:cxn modelId="{6B886A0F-234B-4507-B60C-E5A57A241DD3}" type="presParOf" srcId="{DFDC3FFA-A8ED-4F58-ADEF-644A76D48EDE}" destId="{B02ADA65-B4AC-4AED-A964-F652CA8CFFB4}" srcOrd="13" destOrd="0" presId="urn:microsoft.com/office/officeart/2005/8/layout/cycle5"/>
    <dgm:cxn modelId="{EE5CBA1A-8580-4E42-BE71-A6A70DF2052F}" type="presParOf" srcId="{DFDC3FFA-A8ED-4F58-ADEF-644A76D48EDE}" destId="{D7D974C7-22C7-4936-9C87-B374BB131C3B}"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CF3AD-D876-4131-9F46-FD9E955C9AD1}">
      <dsp:nvSpPr>
        <dsp:cNvPr id="0" name=""/>
        <dsp:cNvSpPr/>
      </dsp:nvSpPr>
      <dsp:spPr>
        <a:xfrm>
          <a:off x="3174007" y="3160"/>
          <a:ext cx="1779984" cy="1156989"/>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Necesidad</a:t>
          </a:r>
          <a:endParaRPr lang="es-ES" sz="2000" kern="1200" dirty="0"/>
        </a:p>
      </dsp:txBody>
      <dsp:txXfrm>
        <a:off x="3230487" y="59640"/>
        <a:ext cx="1667024" cy="1044029"/>
      </dsp:txXfrm>
    </dsp:sp>
    <dsp:sp modelId="{C8AF80EA-DEAB-4B82-83A1-5EB7E53A791F}">
      <dsp:nvSpPr>
        <dsp:cNvPr id="0" name=""/>
        <dsp:cNvSpPr/>
      </dsp:nvSpPr>
      <dsp:spPr>
        <a:xfrm>
          <a:off x="1753873" y="581655"/>
          <a:ext cx="4620252" cy="4620252"/>
        </a:xfrm>
        <a:custGeom>
          <a:avLst/>
          <a:gdLst/>
          <a:ahLst/>
          <a:cxnLst/>
          <a:rect l="0" t="0" r="0" b="0"/>
          <a:pathLst>
            <a:path>
              <a:moveTo>
                <a:pt x="3438230" y="294173"/>
              </a:moveTo>
              <a:arcTo wR="2310126" hR="2310126" stAng="17953853" swAng="1210876"/>
            </a:path>
          </a:pathLst>
        </a:custGeom>
        <a:noFill/>
        <a:ln w="12700"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1E4C31E7-61CB-4444-B25A-99A173B3EE1A}">
      <dsp:nvSpPr>
        <dsp:cNvPr id="0" name=""/>
        <dsp:cNvSpPr/>
      </dsp:nvSpPr>
      <dsp:spPr>
        <a:xfrm>
          <a:off x="5371068" y="1599418"/>
          <a:ext cx="1779984" cy="1156989"/>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Conocimiento</a:t>
          </a:r>
          <a:endParaRPr lang="es-ES" sz="2000" kern="1200" dirty="0"/>
        </a:p>
      </dsp:txBody>
      <dsp:txXfrm>
        <a:off x="5427548" y="1655898"/>
        <a:ext cx="1667024" cy="1044029"/>
      </dsp:txXfrm>
    </dsp:sp>
    <dsp:sp modelId="{5D533F50-3F65-4BE6-84CE-F7407FCB2A7C}">
      <dsp:nvSpPr>
        <dsp:cNvPr id="0" name=""/>
        <dsp:cNvSpPr/>
      </dsp:nvSpPr>
      <dsp:spPr>
        <a:xfrm>
          <a:off x="1753873" y="581655"/>
          <a:ext cx="4620252" cy="4620252"/>
        </a:xfrm>
        <a:custGeom>
          <a:avLst/>
          <a:gdLst/>
          <a:ahLst/>
          <a:cxnLst/>
          <a:rect l="0" t="0" r="0" b="0"/>
          <a:pathLst>
            <a:path>
              <a:moveTo>
                <a:pt x="4614700" y="2470186"/>
              </a:moveTo>
              <a:arcTo wR="2310126" hR="2310126" stAng="21838381" swAng="1359213"/>
            </a:path>
          </a:pathLst>
        </a:custGeom>
        <a:noFill/>
        <a:ln w="12700"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48F23472-B3BB-4DCA-9F75-C98F67A4B728}">
      <dsp:nvSpPr>
        <dsp:cNvPr id="0" name=""/>
        <dsp:cNvSpPr/>
      </dsp:nvSpPr>
      <dsp:spPr>
        <a:xfrm>
          <a:off x="4531865" y="4182218"/>
          <a:ext cx="1779984" cy="1156989"/>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Cambio Climático</a:t>
          </a:r>
          <a:endParaRPr lang="es-ES" sz="2000" kern="1200" dirty="0"/>
        </a:p>
      </dsp:txBody>
      <dsp:txXfrm>
        <a:off x="4588345" y="4238698"/>
        <a:ext cx="1667024" cy="1044029"/>
      </dsp:txXfrm>
    </dsp:sp>
    <dsp:sp modelId="{B78A0A5E-14B3-4997-B0DD-3921C4B3AAC2}">
      <dsp:nvSpPr>
        <dsp:cNvPr id="0" name=""/>
        <dsp:cNvSpPr/>
      </dsp:nvSpPr>
      <dsp:spPr>
        <a:xfrm>
          <a:off x="1753873" y="581655"/>
          <a:ext cx="4620252" cy="4620252"/>
        </a:xfrm>
        <a:custGeom>
          <a:avLst/>
          <a:gdLst/>
          <a:ahLst/>
          <a:cxnLst/>
          <a:rect l="0" t="0" r="0" b="0"/>
          <a:pathLst>
            <a:path>
              <a:moveTo>
                <a:pt x="2593389" y="4602819"/>
              </a:moveTo>
              <a:arcTo wR="2310126" hR="2310126" stAng="4977406" swAng="845189"/>
            </a:path>
          </a:pathLst>
        </a:custGeom>
        <a:noFill/>
        <a:ln w="12700"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A5B3B9D3-7ABC-4750-B52E-392B87BB1503}">
      <dsp:nvSpPr>
        <dsp:cNvPr id="0" name=""/>
        <dsp:cNvSpPr/>
      </dsp:nvSpPr>
      <dsp:spPr>
        <a:xfrm>
          <a:off x="1816149" y="4182218"/>
          <a:ext cx="1779984" cy="1156989"/>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Sector </a:t>
          </a:r>
          <a:r>
            <a:rPr lang="es-ES" sz="2000" kern="1200" dirty="0" smtClean="0"/>
            <a:t>Florícola</a:t>
          </a:r>
          <a:endParaRPr lang="es-ES" sz="2000" kern="1200" dirty="0"/>
        </a:p>
      </dsp:txBody>
      <dsp:txXfrm>
        <a:off x="1872629" y="4238698"/>
        <a:ext cx="1667024" cy="1044029"/>
      </dsp:txXfrm>
    </dsp:sp>
    <dsp:sp modelId="{DFFACB71-9D60-4246-A066-92DC1B6A3B9B}">
      <dsp:nvSpPr>
        <dsp:cNvPr id="0" name=""/>
        <dsp:cNvSpPr/>
      </dsp:nvSpPr>
      <dsp:spPr>
        <a:xfrm>
          <a:off x="1753873" y="581655"/>
          <a:ext cx="4620252" cy="4620252"/>
        </a:xfrm>
        <a:custGeom>
          <a:avLst/>
          <a:gdLst/>
          <a:ahLst/>
          <a:cxnLst/>
          <a:rect l="0" t="0" r="0" b="0"/>
          <a:pathLst>
            <a:path>
              <a:moveTo>
                <a:pt x="244996" y="3345463"/>
              </a:moveTo>
              <a:arcTo wR="2310126" hR="2310126" stAng="9202406" swAng="1359213"/>
            </a:path>
          </a:pathLst>
        </a:custGeom>
        <a:noFill/>
        <a:ln w="12700"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D989AC09-E568-447D-B227-1A6C53B9F0F0}">
      <dsp:nvSpPr>
        <dsp:cNvPr id="0" name=""/>
        <dsp:cNvSpPr/>
      </dsp:nvSpPr>
      <dsp:spPr>
        <a:xfrm>
          <a:off x="976947" y="1599418"/>
          <a:ext cx="1779984" cy="1156989"/>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Medidas a seguir</a:t>
          </a:r>
          <a:endParaRPr lang="es-ES" sz="2000" kern="1200" dirty="0"/>
        </a:p>
      </dsp:txBody>
      <dsp:txXfrm>
        <a:off x="1033427" y="1655898"/>
        <a:ext cx="1667024" cy="1044029"/>
      </dsp:txXfrm>
    </dsp:sp>
    <dsp:sp modelId="{BEF581F1-E6C6-4204-9DC2-6D09CA2F0BB4}">
      <dsp:nvSpPr>
        <dsp:cNvPr id="0" name=""/>
        <dsp:cNvSpPr/>
      </dsp:nvSpPr>
      <dsp:spPr>
        <a:xfrm>
          <a:off x="1753873" y="581655"/>
          <a:ext cx="4620252" cy="4620252"/>
        </a:xfrm>
        <a:custGeom>
          <a:avLst/>
          <a:gdLst/>
          <a:ahLst/>
          <a:cxnLst/>
          <a:rect l="0" t="0" r="0" b="0"/>
          <a:pathLst>
            <a:path>
              <a:moveTo>
                <a:pt x="555794" y="807127"/>
              </a:moveTo>
              <a:arcTo wR="2310126" hR="2310126" stAng="13235271" swAng="1210876"/>
            </a:path>
          </a:pathLst>
        </a:custGeom>
        <a:noFill/>
        <a:ln w="12700"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90A33-8D33-425E-A84B-45AE5973A8B9}">
      <dsp:nvSpPr>
        <dsp:cNvPr id="0" name=""/>
        <dsp:cNvSpPr/>
      </dsp:nvSpPr>
      <dsp:spPr>
        <a:xfrm>
          <a:off x="276026" y="1527"/>
          <a:ext cx="3607593" cy="216455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s-ES" sz="4600" kern="1200" dirty="0" smtClean="0"/>
            <a:t>Delimitación Geográfica</a:t>
          </a:r>
          <a:endParaRPr lang="es-ES" sz="4600" kern="1200" dirty="0"/>
        </a:p>
      </dsp:txBody>
      <dsp:txXfrm>
        <a:off x="276026" y="1527"/>
        <a:ext cx="3607593" cy="2164556"/>
      </dsp:txXfrm>
    </dsp:sp>
    <dsp:sp modelId="{85D836DA-DA94-4861-AB1B-432A19818D98}">
      <dsp:nvSpPr>
        <dsp:cNvPr id="0" name=""/>
        <dsp:cNvSpPr/>
      </dsp:nvSpPr>
      <dsp:spPr>
        <a:xfrm>
          <a:off x="4244379" y="1527"/>
          <a:ext cx="3607593" cy="2164556"/>
        </a:xfrm>
        <a:prstGeom prst="rect">
          <a:avLst/>
        </a:prstGeom>
        <a:solidFill>
          <a:schemeClr val="accent2">
            <a:hueOff val="1080030"/>
            <a:satOff val="150"/>
            <a:lumOff val="1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s-ES" sz="4600" kern="1200" dirty="0" smtClean="0"/>
            <a:t>Tamaño de Muestra</a:t>
          </a:r>
          <a:endParaRPr lang="es-ES" sz="4600" kern="1200" dirty="0"/>
        </a:p>
      </dsp:txBody>
      <dsp:txXfrm>
        <a:off x="4244379" y="1527"/>
        <a:ext cx="3607593" cy="2164556"/>
      </dsp:txXfrm>
    </dsp:sp>
    <dsp:sp modelId="{0B9803F8-63CC-44CD-B9F8-45C34CC52E54}">
      <dsp:nvSpPr>
        <dsp:cNvPr id="0" name=""/>
        <dsp:cNvSpPr/>
      </dsp:nvSpPr>
      <dsp:spPr>
        <a:xfrm>
          <a:off x="276026" y="2526843"/>
          <a:ext cx="3607593" cy="2164556"/>
        </a:xfrm>
        <a:prstGeom prst="rect">
          <a:avLst/>
        </a:prstGeom>
        <a:solidFill>
          <a:schemeClr val="accent2">
            <a:hueOff val="2160060"/>
            <a:satOff val="301"/>
            <a:lumOff val="2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s-ES" sz="4600" kern="1200" dirty="0" smtClean="0"/>
            <a:t>Registradas en Expoflores</a:t>
          </a:r>
          <a:endParaRPr lang="es-ES" sz="4600" kern="1200" dirty="0"/>
        </a:p>
      </dsp:txBody>
      <dsp:txXfrm>
        <a:off x="276026" y="2526843"/>
        <a:ext cx="3607593" cy="2164556"/>
      </dsp:txXfrm>
    </dsp:sp>
    <dsp:sp modelId="{EC43064A-AA31-4441-8637-CCBD87DB12D8}">
      <dsp:nvSpPr>
        <dsp:cNvPr id="0" name=""/>
        <dsp:cNvSpPr/>
      </dsp:nvSpPr>
      <dsp:spPr>
        <a:xfrm>
          <a:off x="4244379" y="2526843"/>
          <a:ext cx="3607593" cy="2164556"/>
        </a:xfrm>
        <a:prstGeom prst="rect">
          <a:avLst/>
        </a:prstGeom>
        <a:solidFill>
          <a:schemeClr val="accent2">
            <a:hueOff val="3240090"/>
            <a:satOff val="451"/>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s-ES" sz="4600" kern="1200" dirty="0" smtClean="0"/>
            <a:t>Visitas de Campo</a:t>
          </a:r>
          <a:endParaRPr lang="es-ES" sz="4600" kern="1200" dirty="0"/>
        </a:p>
      </dsp:txBody>
      <dsp:txXfrm>
        <a:off x="4244379" y="2526843"/>
        <a:ext cx="3607593" cy="21645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A57BD-A1BB-4CBE-9B84-AC20A5D2716F}">
      <dsp:nvSpPr>
        <dsp:cNvPr id="0" name=""/>
        <dsp:cNvSpPr/>
      </dsp:nvSpPr>
      <dsp:spPr>
        <a:xfrm>
          <a:off x="2900225" y="-31699"/>
          <a:ext cx="5600214" cy="5600214"/>
        </a:xfrm>
        <a:prstGeom prst="circularArrow">
          <a:avLst>
            <a:gd name="adj1" fmla="val 5544"/>
            <a:gd name="adj2" fmla="val 330680"/>
            <a:gd name="adj3" fmla="val 14478368"/>
            <a:gd name="adj4" fmla="val 16971654"/>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F6BA32-F71C-47E9-BFBC-7110C3F20619}">
      <dsp:nvSpPr>
        <dsp:cNvPr id="0" name=""/>
        <dsp:cNvSpPr/>
      </dsp:nvSpPr>
      <dsp:spPr>
        <a:xfrm>
          <a:off x="4805480" y="4110"/>
          <a:ext cx="1789704" cy="8948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Decrecimiento 2014</a:t>
          </a:r>
          <a:endParaRPr lang="es-ES" sz="1400" kern="1200" dirty="0"/>
        </a:p>
      </dsp:txBody>
      <dsp:txXfrm>
        <a:off x="4849163" y="47793"/>
        <a:ext cx="1702338" cy="807486"/>
      </dsp:txXfrm>
    </dsp:sp>
    <dsp:sp modelId="{B3BC8C02-C1EA-4EFC-9259-F1C816A33A85}">
      <dsp:nvSpPr>
        <dsp:cNvPr id="0" name=""/>
        <dsp:cNvSpPr/>
      </dsp:nvSpPr>
      <dsp:spPr>
        <a:xfrm>
          <a:off x="6672612" y="903273"/>
          <a:ext cx="1789704" cy="8948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Incidencia en procesos de producción</a:t>
          </a:r>
          <a:endParaRPr lang="es-ES" sz="1400" kern="1200" dirty="0"/>
        </a:p>
      </dsp:txBody>
      <dsp:txXfrm>
        <a:off x="6716295" y="946956"/>
        <a:ext cx="1702338" cy="807486"/>
      </dsp:txXfrm>
    </dsp:sp>
    <dsp:sp modelId="{74955BDB-733C-458F-9449-06F91B4A9A3F}">
      <dsp:nvSpPr>
        <dsp:cNvPr id="0" name=""/>
        <dsp:cNvSpPr/>
      </dsp:nvSpPr>
      <dsp:spPr>
        <a:xfrm>
          <a:off x="7133755" y="2923675"/>
          <a:ext cx="1789704" cy="8948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Costos Indirectos</a:t>
          </a:r>
          <a:endParaRPr lang="es-ES" sz="1400" kern="1200" dirty="0"/>
        </a:p>
      </dsp:txBody>
      <dsp:txXfrm>
        <a:off x="7177438" y="2967358"/>
        <a:ext cx="1702338" cy="807486"/>
      </dsp:txXfrm>
    </dsp:sp>
    <dsp:sp modelId="{70606A6C-4DD3-4A02-A3B2-ADCD9F8E1EF8}">
      <dsp:nvSpPr>
        <dsp:cNvPr id="0" name=""/>
        <dsp:cNvSpPr/>
      </dsp:nvSpPr>
      <dsp:spPr>
        <a:xfrm>
          <a:off x="5841660" y="4543911"/>
          <a:ext cx="1789704" cy="8948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Incumplimiento oferta de calidad</a:t>
          </a:r>
          <a:endParaRPr lang="es-ES" sz="1400" kern="1200" dirty="0"/>
        </a:p>
      </dsp:txBody>
      <dsp:txXfrm>
        <a:off x="5885343" y="4587594"/>
        <a:ext cx="1702338" cy="807486"/>
      </dsp:txXfrm>
    </dsp:sp>
    <dsp:sp modelId="{DD7F0452-D11F-40B5-BE6A-9E83F69CD0E5}">
      <dsp:nvSpPr>
        <dsp:cNvPr id="0" name=""/>
        <dsp:cNvSpPr/>
      </dsp:nvSpPr>
      <dsp:spPr>
        <a:xfrm>
          <a:off x="3769300" y="4543911"/>
          <a:ext cx="1789704" cy="8948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Falta de información</a:t>
          </a:r>
          <a:endParaRPr lang="es-ES" sz="1400" kern="1200" dirty="0"/>
        </a:p>
      </dsp:txBody>
      <dsp:txXfrm>
        <a:off x="3812983" y="4587594"/>
        <a:ext cx="1702338" cy="807486"/>
      </dsp:txXfrm>
    </dsp:sp>
    <dsp:sp modelId="{1E31CC1B-D343-4CB4-91D0-8D3BF09406BE}">
      <dsp:nvSpPr>
        <dsp:cNvPr id="0" name=""/>
        <dsp:cNvSpPr/>
      </dsp:nvSpPr>
      <dsp:spPr>
        <a:xfrm>
          <a:off x="2477205" y="2923675"/>
          <a:ext cx="1789704" cy="8948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Medidas de Preventivas</a:t>
          </a:r>
          <a:endParaRPr lang="es-ES" sz="1400" kern="1200" dirty="0"/>
        </a:p>
      </dsp:txBody>
      <dsp:txXfrm>
        <a:off x="2520888" y="2967358"/>
        <a:ext cx="1702338" cy="807486"/>
      </dsp:txXfrm>
    </dsp:sp>
    <dsp:sp modelId="{38D4D8D9-46BB-4B58-8FB5-6066DB58C9CB}">
      <dsp:nvSpPr>
        <dsp:cNvPr id="0" name=""/>
        <dsp:cNvSpPr/>
      </dsp:nvSpPr>
      <dsp:spPr>
        <a:xfrm>
          <a:off x="2938348" y="903273"/>
          <a:ext cx="1789704" cy="8948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Fortalecimiento de Capacidades</a:t>
          </a:r>
          <a:endParaRPr lang="es-ES" sz="1400" kern="1200" dirty="0"/>
        </a:p>
      </dsp:txBody>
      <dsp:txXfrm>
        <a:off x="2982031" y="946956"/>
        <a:ext cx="1702338" cy="8074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F494EA-6AF3-40D1-B722-D80D3AA482C1}">
      <dsp:nvSpPr>
        <dsp:cNvPr id="0" name=""/>
        <dsp:cNvSpPr/>
      </dsp:nvSpPr>
      <dsp:spPr>
        <a:xfrm>
          <a:off x="7143" y="2068777"/>
          <a:ext cx="2135187" cy="1281112"/>
        </a:xfrm>
        <a:prstGeom prst="roundRect">
          <a:avLst>
            <a:gd name="adj" fmla="val 10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Nueva Teoría del Comercio Internacional</a:t>
          </a:r>
          <a:endParaRPr lang="es-ES" sz="2400" kern="1200" dirty="0"/>
        </a:p>
      </dsp:txBody>
      <dsp:txXfrm>
        <a:off x="44665" y="2106299"/>
        <a:ext cx="2060143" cy="1206068"/>
      </dsp:txXfrm>
    </dsp:sp>
    <dsp:sp modelId="{FF81F0F6-4E8B-482C-8D32-54FBD3876377}">
      <dsp:nvSpPr>
        <dsp:cNvPr id="0" name=""/>
        <dsp:cNvSpPr/>
      </dsp:nvSpPr>
      <dsp:spPr>
        <a:xfrm>
          <a:off x="2355850" y="2444570"/>
          <a:ext cx="452659" cy="529526"/>
        </a:xfrm>
        <a:prstGeom prst="rightArrow">
          <a:avLst>
            <a:gd name="adj1" fmla="val 60000"/>
            <a:gd name="adj2" fmla="val 50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S" sz="1900" kern="1200"/>
        </a:p>
      </dsp:txBody>
      <dsp:txXfrm>
        <a:off x="2355850" y="2550475"/>
        <a:ext cx="316861" cy="317716"/>
      </dsp:txXfrm>
    </dsp:sp>
    <dsp:sp modelId="{EB4743D1-3616-4BA6-9F8E-74039739DA40}">
      <dsp:nvSpPr>
        <dsp:cNvPr id="0" name=""/>
        <dsp:cNvSpPr/>
      </dsp:nvSpPr>
      <dsp:spPr>
        <a:xfrm>
          <a:off x="2996406" y="2068777"/>
          <a:ext cx="2135187" cy="1281112"/>
        </a:xfrm>
        <a:prstGeom prst="roundRect">
          <a:avLst>
            <a:gd name="adj" fmla="val 10000"/>
          </a:avLst>
        </a:prstGeom>
        <a:gradFill rotWithShape="0">
          <a:gsLst>
            <a:gs pos="0">
              <a:schemeClr val="accent2">
                <a:hueOff val="1620045"/>
                <a:satOff val="225"/>
                <a:lumOff val="196"/>
                <a:alphaOff val="0"/>
                <a:shade val="85000"/>
                <a:satMod val="130000"/>
              </a:schemeClr>
            </a:gs>
            <a:gs pos="34000">
              <a:schemeClr val="accent2">
                <a:hueOff val="1620045"/>
                <a:satOff val="225"/>
                <a:lumOff val="196"/>
                <a:alphaOff val="0"/>
                <a:shade val="87000"/>
                <a:satMod val="125000"/>
              </a:schemeClr>
            </a:gs>
            <a:gs pos="70000">
              <a:schemeClr val="accent2">
                <a:hueOff val="1620045"/>
                <a:satOff val="225"/>
                <a:lumOff val="196"/>
                <a:alphaOff val="0"/>
                <a:tint val="100000"/>
                <a:shade val="90000"/>
                <a:satMod val="130000"/>
              </a:schemeClr>
            </a:gs>
            <a:gs pos="100000">
              <a:schemeClr val="accent2">
                <a:hueOff val="1620045"/>
                <a:satOff val="225"/>
                <a:lumOff val="196"/>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Teoría del Comercio Intraindustrial</a:t>
          </a:r>
          <a:endParaRPr lang="es-ES" sz="2400" kern="1200" dirty="0"/>
        </a:p>
      </dsp:txBody>
      <dsp:txXfrm>
        <a:off x="3033928" y="2106299"/>
        <a:ext cx="2060143" cy="1206068"/>
      </dsp:txXfrm>
    </dsp:sp>
    <dsp:sp modelId="{35F6C159-DC0C-417C-814B-2366043DCD97}">
      <dsp:nvSpPr>
        <dsp:cNvPr id="0" name=""/>
        <dsp:cNvSpPr/>
      </dsp:nvSpPr>
      <dsp:spPr>
        <a:xfrm>
          <a:off x="5345112" y="2444570"/>
          <a:ext cx="452659" cy="529526"/>
        </a:xfrm>
        <a:prstGeom prst="rightArrow">
          <a:avLst>
            <a:gd name="adj1" fmla="val 60000"/>
            <a:gd name="adj2" fmla="val 50000"/>
          </a:avLst>
        </a:prstGeom>
        <a:gradFill rotWithShape="0">
          <a:gsLst>
            <a:gs pos="0">
              <a:schemeClr val="accent2">
                <a:hueOff val="3240090"/>
                <a:satOff val="451"/>
                <a:lumOff val="392"/>
                <a:alphaOff val="0"/>
                <a:shade val="85000"/>
                <a:satMod val="130000"/>
              </a:schemeClr>
            </a:gs>
            <a:gs pos="34000">
              <a:schemeClr val="accent2">
                <a:hueOff val="3240090"/>
                <a:satOff val="451"/>
                <a:lumOff val="392"/>
                <a:alphaOff val="0"/>
                <a:shade val="87000"/>
                <a:satMod val="125000"/>
              </a:schemeClr>
            </a:gs>
            <a:gs pos="70000">
              <a:schemeClr val="accent2">
                <a:hueOff val="3240090"/>
                <a:satOff val="451"/>
                <a:lumOff val="392"/>
                <a:alphaOff val="0"/>
                <a:tint val="100000"/>
                <a:shade val="90000"/>
                <a:satMod val="130000"/>
              </a:schemeClr>
            </a:gs>
            <a:gs pos="100000">
              <a:schemeClr val="accent2">
                <a:hueOff val="3240090"/>
                <a:satOff val="451"/>
                <a:lumOff val="392"/>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S" sz="1900" kern="1200"/>
        </a:p>
      </dsp:txBody>
      <dsp:txXfrm>
        <a:off x="5345112" y="2550475"/>
        <a:ext cx="316861" cy="317716"/>
      </dsp:txXfrm>
    </dsp:sp>
    <dsp:sp modelId="{13F35772-85F6-4582-8650-577D84845419}">
      <dsp:nvSpPr>
        <dsp:cNvPr id="0" name=""/>
        <dsp:cNvSpPr/>
      </dsp:nvSpPr>
      <dsp:spPr>
        <a:xfrm>
          <a:off x="5985668" y="2068777"/>
          <a:ext cx="2135187" cy="1281112"/>
        </a:xfrm>
        <a:prstGeom prst="roundRect">
          <a:avLst>
            <a:gd name="adj" fmla="val 10000"/>
          </a:avLst>
        </a:prstGeom>
        <a:gradFill rotWithShape="0">
          <a:gsLst>
            <a:gs pos="0">
              <a:schemeClr val="accent2">
                <a:hueOff val="3240090"/>
                <a:satOff val="451"/>
                <a:lumOff val="392"/>
                <a:alphaOff val="0"/>
                <a:shade val="85000"/>
                <a:satMod val="130000"/>
              </a:schemeClr>
            </a:gs>
            <a:gs pos="34000">
              <a:schemeClr val="accent2">
                <a:hueOff val="3240090"/>
                <a:satOff val="451"/>
                <a:lumOff val="392"/>
                <a:alphaOff val="0"/>
                <a:shade val="87000"/>
                <a:satMod val="125000"/>
              </a:schemeClr>
            </a:gs>
            <a:gs pos="70000">
              <a:schemeClr val="accent2">
                <a:hueOff val="3240090"/>
                <a:satOff val="451"/>
                <a:lumOff val="392"/>
                <a:alphaOff val="0"/>
                <a:tint val="100000"/>
                <a:shade val="90000"/>
                <a:satMod val="130000"/>
              </a:schemeClr>
            </a:gs>
            <a:gs pos="100000">
              <a:schemeClr val="accent2">
                <a:hueOff val="3240090"/>
                <a:satOff val="451"/>
                <a:lumOff val="392"/>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Modelo Competencia Monopolística</a:t>
          </a:r>
          <a:endParaRPr lang="es-ES" sz="2400" kern="1200" dirty="0"/>
        </a:p>
      </dsp:txBody>
      <dsp:txXfrm>
        <a:off x="6023190" y="2106299"/>
        <a:ext cx="2060143" cy="1206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54C94-F985-4C40-BBE4-59F988CDAD5F}">
      <dsp:nvSpPr>
        <dsp:cNvPr id="0" name=""/>
        <dsp:cNvSpPr/>
      </dsp:nvSpPr>
      <dsp:spPr>
        <a:xfrm>
          <a:off x="4956491" y="2268259"/>
          <a:ext cx="1615574" cy="1615574"/>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Investigación Aplicada</a:t>
          </a:r>
          <a:endParaRPr lang="es-ES" sz="1600" kern="1200" dirty="0"/>
        </a:p>
      </dsp:txBody>
      <dsp:txXfrm>
        <a:off x="5193086" y="2504854"/>
        <a:ext cx="1142384" cy="1142384"/>
      </dsp:txXfrm>
    </dsp:sp>
    <dsp:sp modelId="{63797509-C781-4C18-A244-F16AB56BE7D1}">
      <dsp:nvSpPr>
        <dsp:cNvPr id="0" name=""/>
        <dsp:cNvSpPr/>
      </dsp:nvSpPr>
      <dsp:spPr>
        <a:xfrm rot="16200000">
          <a:off x="5592368" y="1678983"/>
          <a:ext cx="343820" cy="549295"/>
        </a:xfrm>
        <a:prstGeom prst="rightArrow">
          <a:avLst>
            <a:gd name="adj1" fmla="val 60000"/>
            <a:gd name="adj2" fmla="val 50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a:off x="5643941" y="1840415"/>
        <a:ext cx="240674" cy="329577"/>
      </dsp:txXfrm>
    </dsp:sp>
    <dsp:sp modelId="{FDE03CE4-F35B-4958-9399-DA92DCF1FA93}">
      <dsp:nvSpPr>
        <dsp:cNvPr id="0" name=""/>
        <dsp:cNvSpPr/>
      </dsp:nvSpPr>
      <dsp:spPr>
        <a:xfrm>
          <a:off x="4956491" y="3966"/>
          <a:ext cx="1615574" cy="1615574"/>
        </a:xfrm>
        <a:prstGeom prst="ellips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Fuentes Documentales</a:t>
          </a:r>
          <a:endParaRPr lang="es-ES" sz="1400" kern="1200" dirty="0"/>
        </a:p>
      </dsp:txBody>
      <dsp:txXfrm>
        <a:off x="5193086" y="240561"/>
        <a:ext cx="1142384" cy="1142384"/>
      </dsp:txXfrm>
    </dsp:sp>
    <dsp:sp modelId="{012B90C1-8631-4092-86D9-03ABC5577F88}">
      <dsp:nvSpPr>
        <dsp:cNvPr id="0" name=""/>
        <dsp:cNvSpPr/>
      </dsp:nvSpPr>
      <dsp:spPr>
        <a:xfrm>
          <a:off x="6714783" y="2801398"/>
          <a:ext cx="343820" cy="549295"/>
        </a:xfrm>
        <a:prstGeom prst="rightArrow">
          <a:avLst>
            <a:gd name="adj1" fmla="val 60000"/>
            <a:gd name="adj2" fmla="val 50000"/>
          </a:avLst>
        </a:prstGeom>
        <a:gradFill rotWithShape="0">
          <a:gsLst>
            <a:gs pos="0">
              <a:schemeClr val="accent2">
                <a:hueOff val="1080030"/>
                <a:satOff val="150"/>
                <a:lumOff val="131"/>
                <a:alphaOff val="0"/>
                <a:shade val="85000"/>
                <a:satMod val="130000"/>
              </a:schemeClr>
            </a:gs>
            <a:gs pos="34000">
              <a:schemeClr val="accent2">
                <a:hueOff val="1080030"/>
                <a:satOff val="150"/>
                <a:lumOff val="131"/>
                <a:alphaOff val="0"/>
                <a:shade val="87000"/>
                <a:satMod val="125000"/>
              </a:schemeClr>
            </a:gs>
            <a:gs pos="70000">
              <a:schemeClr val="accent2">
                <a:hueOff val="1080030"/>
                <a:satOff val="150"/>
                <a:lumOff val="131"/>
                <a:alphaOff val="0"/>
                <a:tint val="100000"/>
                <a:shade val="90000"/>
                <a:satMod val="130000"/>
              </a:schemeClr>
            </a:gs>
            <a:gs pos="100000">
              <a:schemeClr val="accent2">
                <a:hueOff val="1080030"/>
                <a:satOff val="150"/>
                <a:lumOff val="131"/>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a:off x="6714783" y="2911257"/>
        <a:ext cx="240674" cy="329577"/>
      </dsp:txXfrm>
    </dsp:sp>
    <dsp:sp modelId="{288D7178-B69E-41CB-92DE-3EEA7F0DB600}">
      <dsp:nvSpPr>
        <dsp:cNvPr id="0" name=""/>
        <dsp:cNvSpPr/>
      </dsp:nvSpPr>
      <dsp:spPr>
        <a:xfrm>
          <a:off x="7220783" y="2268259"/>
          <a:ext cx="1615574" cy="1615574"/>
        </a:xfrm>
        <a:prstGeom prst="ellipse">
          <a:avLst/>
        </a:prstGeom>
        <a:gradFill rotWithShape="0">
          <a:gsLst>
            <a:gs pos="0">
              <a:schemeClr val="accent2">
                <a:hueOff val="1080030"/>
                <a:satOff val="150"/>
                <a:lumOff val="131"/>
                <a:alphaOff val="0"/>
                <a:shade val="85000"/>
                <a:satMod val="130000"/>
              </a:schemeClr>
            </a:gs>
            <a:gs pos="34000">
              <a:schemeClr val="accent2">
                <a:hueOff val="1080030"/>
                <a:satOff val="150"/>
                <a:lumOff val="131"/>
                <a:alphaOff val="0"/>
                <a:shade val="87000"/>
                <a:satMod val="125000"/>
              </a:schemeClr>
            </a:gs>
            <a:gs pos="70000">
              <a:schemeClr val="accent2">
                <a:hueOff val="1080030"/>
                <a:satOff val="150"/>
                <a:lumOff val="131"/>
                <a:alphaOff val="0"/>
                <a:tint val="100000"/>
                <a:shade val="90000"/>
                <a:satMod val="130000"/>
              </a:schemeClr>
            </a:gs>
            <a:gs pos="100000">
              <a:schemeClr val="accent2">
                <a:hueOff val="1080030"/>
                <a:satOff val="150"/>
                <a:lumOff val="131"/>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Enfoque Cuantitativo</a:t>
          </a:r>
          <a:endParaRPr lang="es-ES" sz="1400" kern="1200" dirty="0"/>
        </a:p>
      </dsp:txBody>
      <dsp:txXfrm>
        <a:off x="7457378" y="2504854"/>
        <a:ext cx="1142384" cy="1142384"/>
      </dsp:txXfrm>
    </dsp:sp>
    <dsp:sp modelId="{C7569AF3-0DC3-4623-9758-D8EEFCC5B1E7}">
      <dsp:nvSpPr>
        <dsp:cNvPr id="0" name=""/>
        <dsp:cNvSpPr/>
      </dsp:nvSpPr>
      <dsp:spPr>
        <a:xfrm rot="5400000">
          <a:off x="5592368" y="3923814"/>
          <a:ext cx="343820" cy="549295"/>
        </a:xfrm>
        <a:prstGeom prst="rightArrow">
          <a:avLst>
            <a:gd name="adj1" fmla="val 60000"/>
            <a:gd name="adj2" fmla="val 50000"/>
          </a:avLst>
        </a:prstGeom>
        <a:gradFill rotWithShape="0">
          <a:gsLst>
            <a:gs pos="0">
              <a:schemeClr val="accent2">
                <a:hueOff val="2160060"/>
                <a:satOff val="301"/>
                <a:lumOff val="261"/>
                <a:alphaOff val="0"/>
                <a:shade val="85000"/>
                <a:satMod val="130000"/>
              </a:schemeClr>
            </a:gs>
            <a:gs pos="34000">
              <a:schemeClr val="accent2">
                <a:hueOff val="2160060"/>
                <a:satOff val="301"/>
                <a:lumOff val="261"/>
                <a:alphaOff val="0"/>
                <a:shade val="87000"/>
                <a:satMod val="125000"/>
              </a:schemeClr>
            </a:gs>
            <a:gs pos="70000">
              <a:schemeClr val="accent2">
                <a:hueOff val="2160060"/>
                <a:satOff val="301"/>
                <a:lumOff val="261"/>
                <a:alphaOff val="0"/>
                <a:tint val="100000"/>
                <a:shade val="90000"/>
                <a:satMod val="130000"/>
              </a:schemeClr>
            </a:gs>
            <a:gs pos="100000">
              <a:schemeClr val="accent2">
                <a:hueOff val="2160060"/>
                <a:satOff val="301"/>
                <a:lumOff val="261"/>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a:off x="5643941" y="3982100"/>
        <a:ext cx="240674" cy="329577"/>
      </dsp:txXfrm>
    </dsp:sp>
    <dsp:sp modelId="{50319D66-6F8E-43C0-8740-55D9040B6F0C}">
      <dsp:nvSpPr>
        <dsp:cNvPr id="0" name=""/>
        <dsp:cNvSpPr/>
      </dsp:nvSpPr>
      <dsp:spPr>
        <a:xfrm>
          <a:off x="4956491" y="4532551"/>
          <a:ext cx="1615574" cy="1615574"/>
        </a:xfrm>
        <a:prstGeom prst="ellipse">
          <a:avLst/>
        </a:prstGeom>
        <a:gradFill rotWithShape="0">
          <a:gsLst>
            <a:gs pos="0">
              <a:schemeClr val="accent2">
                <a:hueOff val="2160060"/>
                <a:satOff val="301"/>
                <a:lumOff val="261"/>
                <a:alphaOff val="0"/>
                <a:shade val="85000"/>
                <a:satMod val="130000"/>
              </a:schemeClr>
            </a:gs>
            <a:gs pos="34000">
              <a:schemeClr val="accent2">
                <a:hueOff val="2160060"/>
                <a:satOff val="301"/>
                <a:lumOff val="261"/>
                <a:alphaOff val="0"/>
                <a:shade val="87000"/>
                <a:satMod val="125000"/>
              </a:schemeClr>
            </a:gs>
            <a:gs pos="70000">
              <a:schemeClr val="accent2">
                <a:hueOff val="2160060"/>
                <a:satOff val="301"/>
                <a:lumOff val="261"/>
                <a:alphaOff val="0"/>
                <a:tint val="100000"/>
                <a:shade val="90000"/>
                <a:satMod val="130000"/>
              </a:schemeClr>
            </a:gs>
            <a:gs pos="100000">
              <a:schemeClr val="accent2">
                <a:hueOff val="2160060"/>
                <a:satOff val="301"/>
                <a:lumOff val="261"/>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Instrumentos</a:t>
          </a:r>
          <a:endParaRPr lang="es-ES" sz="1400" kern="1200" dirty="0"/>
        </a:p>
      </dsp:txBody>
      <dsp:txXfrm>
        <a:off x="5193086" y="4769146"/>
        <a:ext cx="1142384" cy="1142384"/>
      </dsp:txXfrm>
    </dsp:sp>
    <dsp:sp modelId="{54C5FBC2-B75A-4F02-B875-08BE1D7A1FC3}">
      <dsp:nvSpPr>
        <dsp:cNvPr id="0" name=""/>
        <dsp:cNvSpPr/>
      </dsp:nvSpPr>
      <dsp:spPr>
        <a:xfrm rot="10800000">
          <a:off x="4469952" y="2801398"/>
          <a:ext cx="343820" cy="549295"/>
        </a:xfrm>
        <a:prstGeom prst="rightArrow">
          <a:avLst>
            <a:gd name="adj1" fmla="val 60000"/>
            <a:gd name="adj2" fmla="val 50000"/>
          </a:avLst>
        </a:prstGeom>
        <a:gradFill rotWithShape="0">
          <a:gsLst>
            <a:gs pos="0">
              <a:schemeClr val="accent2">
                <a:hueOff val="3240090"/>
                <a:satOff val="451"/>
                <a:lumOff val="392"/>
                <a:alphaOff val="0"/>
                <a:shade val="85000"/>
                <a:satMod val="130000"/>
              </a:schemeClr>
            </a:gs>
            <a:gs pos="34000">
              <a:schemeClr val="accent2">
                <a:hueOff val="3240090"/>
                <a:satOff val="451"/>
                <a:lumOff val="392"/>
                <a:alphaOff val="0"/>
                <a:shade val="87000"/>
                <a:satMod val="125000"/>
              </a:schemeClr>
            </a:gs>
            <a:gs pos="70000">
              <a:schemeClr val="accent2">
                <a:hueOff val="3240090"/>
                <a:satOff val="451"/>
                <a:lumOff val="392"/>
                <a:alphaOff val="0"/>
                <a:tint val="100000"/>
                <a:shade val="90000"/>
                <a:satMod val="130000"/>
              </a:schemeClr>
            </a:gs>
            <a:gs pos="100000">
              <a:schemeClr val="accent2">
                <a:hueOff val="3240090"/>
                <a:satOff val="451"/>
                <a:lumOff val="392"/>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rot="10800000">
        <a:off x="4573098" y="2911257"/>
        <a:ext cx="240674" cy="329577"/>
      </dsp:txXfrm>
    </dsp:sp>
    <dsp:sp modelId="{6D0CF574-8F32-4292-9AE0-6DDC5021427C}">
      <dsp:nvSpPr>
        <dsp:cNvPr id="0" name=""/>
        <dsp:cNvSpPr/>
      </dsp:nvSpPr>
      <dsp:spPr>
        <a:xfrm>
          <a:off x="2692198" y="2268259"/>
          <a:ext cx="1615574" cy="1615574"/>
        </a:xfrm>
        <a:prstGeom prst="ellipse">
          <a:avLst/>
        </a:prstGeom>
        <a:gradFill rotWithShape="0">
          <a:gsLst>
            <a:gs pos="0">
              <a:schemeClr val="accent2">
                <a:hueOff val="3240090"/>
                <a:satOff val="451"/>
                <a:lumOff val="392"/>
                <a:alphaOff val="0"/>
                <a:shade val="85000"/>
                <a:satMod val="130000"/>
              </a:schemeClr>
            </a:gs>
            <a:gs pos="34000">
              <a:schemeClr val="accent2">
                <a:hueOff val="3240090"/>
                <a:satOff val="451"/>
                <a:lumOff val="392"/>
                <a:alphaOff val="0"/>
                <a:shade val="87000"/>
                <a:satMod val="125000"/>
              </a:schemeClr>
            </a:gs>
            <a:gs pos="70000">
              <a:schemeClr val="accent2">
                <a:hueOff val="3240090"/>
                <a:satOff val="451"/>
                <a:lumOff val="392"/>
                <a:alphaOff val="0"/>
                <a:tint val="100000"/>
                <a:shade val="90000"/>
                <a:satMod val="130000"/>
              </a:schemeClr>
            </a:gs>
            <a:gs pos="100000">
              <a:schemeClr val="accent2">
                <a:hueOff val="3240090"/>
                <a:satOff val="451"/>
                <a:lumOff val="392"/>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Análisis y Recolección de Datos</a:t>
          </a:r>
          <a:endParaRPr lang="es-ES" sz="1400" kern="1200" dirty="0"/>
        </a:p>
      </dsp:txBody>
      <dsp:txXfrm>
        <a:off x="2928793" y="2504854"/>
        <a:ext cx="1142384" cy="11423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C9324-680C-49B7-A4CF-ED298F12E479}">
      <dsp:nvSpPr>
        <dsp:cNvPr id="0" name=""/>
        <dsp:cNvSpPr/>
      </dsp:nvSpPr>
      <dsp:spPr>
        <a:xfrm>
          <a:off x="3217445" y="-28967"/>
          <a:ext cx="4521230" cy="4521230"/>
        </a:xfrm>
        <a:prstGeom prst="circularArrow">
          <a:avLst>
            <a:gd name="adj1" fmla="val 5544"/>
            <a:gd name="adj2" fmla="val 330680"/>
            <a:gd name="adj3" fmla="val 13730357"/>
            <a:gd name="adj4" fmla="val 17413759"/>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6E9489-D33A-42E5-8F64-83FF14714381}">
      <dsp:nvSpPr>
        <dsp:cNvPr id="0" name=""/>
        <dsp:cNvSpPr/>
      </dsp:nvSpPr>
      <dsp:spPr>
        <a:xfrm>
          <a:off x="4398764" y="2102"/>
          <a:ext cx="2158591" cy="107929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dirty="0" smtClean="0"/>
            <a:t>Calidad</a:t>
          </a:r>
          <a:endParaRPr lang="es-ES" sz="2300" kern="1200" dirty="0"/>
        </a:p>
      </dsp:txBody>
      <dsp:txXfrm>
        <a:off x="4451451" y="54789"/>
        <a:ext cx="2053217" cy="973921"/>
      </dsp:txXfrm>
    </dsp:sp>
    <dsp:sp modelId="{2629510C-A0CB-409D-8C71-A1CA7099F535}">
      <dsp:nvSpPr>
        <dsp:cNvPr id="0" name=""/>
        <dsp:cNvSpPr/>
      </dsp:nvSpPr>
      <dsp:spPr>
        <a:xfrm>
          <a:off x="6232430" y="1334338"/>
          <a:ext cx="2158591" cy="107929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dirty="0" smtClean="0"/>
            <a:t>Ubicación Geográfica</a:t>
          </a:r>
          <a:endParaRPr lang="es-ES" sz="2300" kern="1200" dirty="0"/>
        </a:p>
      </dsp:txBody>
      <dsp:txXfrm>
        <a:off x="6285117" y="1387025"/>
        <a:ext cx="2053217" cy="973921"/>
      </dsp:txXfrm>
    </dsp:sp>
    <dsp:sp modelId="{2DF2D0B1-E979-4B4B-8F27-5AC877A16AF9}">
      <dsp:nvSpPr>
        <dsp:cNvPr id="0" name=""/>
        <dsp:cNvSpPr/>
      </dsp:nvSpPr>
      <dsp:spPr>
        <a:xfrm>
          <a:off x="5532032" y="3489941"/>
          <a:ext cx="2158591" cy="107929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dirty="0" smtClean="0"/>
            <a:t>Expoflores</a:t>
          </a:r>
          <a:endParaRPr lang="es-ES" sz="2300" kern="1200" dirty="0"/>
        </a:p>
      </dsp:txBody>
      <dsp:txXfrm>
        <a:off x="5584719" y="3542628"/>
        <a:ext cx="2053217" cy="973921"/>
      </dsp:txXfrm>
    </dsp:sp>
    <dsp:sp modelId="{7A3807C2-1786-4CC0-AA05-03B0C45006D9}">
      <dsp:nvSpPr>
        <dsp:cNvPr id="0" name=""/>
        <dsp:cNvSpPr/>
      </dsp:nvSpPr>
      <dsp:spPr>
        <a:xfrm>
          <a:off x="3265497" y="3489941"/>
          <a:ext cx="2158591" cy="107929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dirty="0" smtClean="0"/>
            <a:t>Crecimiento Considerable</a:t>
          </a:r>
          <a:endParaRPr lang="es-ES" sz="2300" kern="1200" dirty="0"/>
        </a:p>
      </dsp:txBody>
      <dsp:txXfrm>
        <a:off x="3318184" y="3542628"/>
        <a:ext cx="2053217" cy="973921"/>
      </dsp:txXfrm>
    </dsp:sp>
    <dsp:sp modelId="{8BCFEABE-B179-4EDF-822D-C0D2C1B2BA05}">
      <dsp:nvSpPr>
        <dsp:cNvPr id="0" name=""/>
        <dsp:cNvSpPr/>
      </dsp:nvSpPr>
      <dsp:spPr>
        <a:xfrm>
          <a:off x="2565099" y="1334338"/>
          <a:ext cx="2158591" cy="107929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dirty="0" smtClean="0"/>
            <a:t>Mayor </a:t>
          </a:r>
          <a:r>
            <a:rPr lang="es-ES" sz="2300" kern="1200" dirty="0" smtClean="0"/>
            <a:t>número </a:t>
          </a:r>
          <a:r>
            <a:rPr lang="es-ES" sz="2300" kern="1200" dirty="0" smtClean="0"/>
            <a:t>de plantaciones</a:t>
          </a:r>
          <a:endParaRPr lang="es-ES" sz="2300" kern="1200" dirty="0"/>
        </a:p>
      </dsp:txBody>
      <dsp:txXfrm>
        <a:off x="2617786" y="1387025"/>
        <a:ext cx="2053217" cy="9739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0277E-1B6A-4BF5-8D2E-53D5E2517F3E}">
      <dsp:nvSpPr>
        <dsp:cNvPr id="0" name=""/>
        <dsp:cNvSpPr/>
      </dsp:nvSpPr>
      <dsp:spPr>
        <a:xfrm rot="5400000">
          <a:off x="1473790" y="1073440"/>
          <a:ext cx="1682577" cy="202722"/>
        </a:xfrm>
        <a:prstGeom prst="rect">
          <a:avLst/>
        </a:prstGeom>
        <a:gradFill rotWithShape="0">
          <a:gsLst>
            <a:gs pos="0">
              <a:schemeClr val="accent2">
                <a:shade val="90000"/>
                <a:hueOff val="0"/>
                <a:satOff val="0"/>
                <a:lumOff val="0"/>
                <a:alphaOff val="0"/>
                <a:shade val="85000"/>
                <a:satMod val="130000"/>
              </a:schemeClr>
            </a:gs>
            <a:gs pos="34000">
              <a:schemeClr val="accent2">
                <a:shade val="90000"/>
                <a:hueOff val="0"/>
                <a:satOff val="0"/>
                <a:lumOff val="0"/>
                <a:alphaOff val="0"/>
                <a:shade val="87000"/>
                <a:satMod val="125000"/>
              </a:schemeClr>
            </a:gs>
            <a:gs pos="70000">
              <a:schemeClr val="accent2">
                <a:shade val="90000"/>
                <a:hueOff val="0"/>
                <a:satOff val="0"/>
                <a:lumOff val="0"/>
                <a:alphaOff val="0"/>
                <a:tint val="100000"/>
                <a:shade val="90000"/>
                <a:satMod val="130000"/>
              </a:schemeClr>
            </a:gs>
            <a:gs pos="100000">
              <a:schemeClr val="accent2">
                <a:shade val="9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A968D82-AA3D-4E0C-8B8F-EEB6D1CD6CDE}">
      <dsp:nvSpPr>
        <dsp:cNvPr id="0" name=""/>
        <dsp:cNvSpPr/>
      </dsp:nvSpPr>
      <dsp:spPr>
        <a:xfrm>
          <a:off x="1861196" y="127"/>
          <a:ext cx="2252471" cy="1351483"/>
        </a:xfrm>
        <a:prstGeom prst="roundRect">
          <a:avLst>
            <a:gd name="adj" fmla="val 10000"/>
          </a:avLst>
        </a:prstGeom>
        <a:gradFill rotWithShape="0">
          <a:gsLst>
            <a:gs pos="0">
              <a:schemeClr val="accent2">
                <a:shade val="50000"/>
                <a:hueOff val="0"/>
                <a:satOff val="0"/>
                <a:lumOff val="0"/>
                <a:alphaOff val="0"/>
                <a:shade val="85000"/>
                <a:satMod val="130000"/>
              </a:schemeClr>
            </a:gs>
            <a:gs pos="34000">
              <a:schemeClr val="accent2">
                <a:shade val="50000"/>
                <a:hueOff val="0"/>
                <a:satOff val="0"/>
                <a:lumOff val="0"/>
                <a:alphaOff val="0"/>
                <a:shade val="87000"/>
                <a:satMod val="125000"/>
              </a:schemeClr>
            </a:gs>
            <a:gs pos="70000">
              <a:schemeClr val="accent2">
                <a:shade val="50000"/>
                <a:hueOff val="0"/>
                <a:satOff val="0"/>
                <a:lumOff val="0"/>
                <a:alphaOff val="0"/>
                <a:tint val="100000"/>
                <a:shade val="90000"/>
                <a:satMod val="130000"/>
              </a:schemeClr>
            </a:gs>
            <a:gs pos="100000">
              <a:schemeClr val="accent2">
                <a:shade val="5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t>OMC</a:t>
          </a:r>
          <a:endParaRPr lang="es-ES" sz="2800" kern="1200" dirty="0"/>
        </a:p>
      </dsp:txBody>
      <dsp:txXfrm>
        <a:off x="1900780" y="39711"/>
        <a:ext cx="2173303" cy="1272315"/>
      </dsp:txXfrm>
    </dsp:sp>
    <dsp:sp modelId="{FAC6FFF4-3D5E-4132-961D-2009A7D2188A}">
      <dsp:nvSpPr>
        <dsp:cNvPr id="0" name=""/>
        <dsp:cNvSpPr/>
      </dsp:nvSpPr>
      <dsp:spPr>
        <a:xfrm rot="5400000">
          <a:off x="1473790" y="2762794"/>
          <a:ext cx="1682577" cy="202722"/>
        </a:xfrm>
        <a:prstGeom prst="rect">
          <a:avLst/>
        </a:prstGeom>
        <a:gradFill rotWithShape="0">
          <a:gsLst>
            <a:gs pos="0">
              <a:schemeClr val="accent2">
                <a:shade val="90000"/>
                <a:hueOff val="114919"/>
                <a:satOff val="-6387"/>
                <a:lumOff val="9684"/>
                <a:alphaOff val="0"/>
                <a:shade val="85000"/>
                <a:satMod val="130000"/>
              </a:schemeClr>
            </a:gs>
            <a:gs pos="34000">
              <a:schemeClr val="accent2">
                <a:shade val="90000"/>
                <a:hueOff val="114919"/>
                <a:satOff val="-6387"/>
                <a:lumOff val="9684"/>
                <a:alphaOff val="0"/>
                <a:shade val="87000"/>
                <a:satMod val="125000"/>
              </a:schemeClr>
            </a:gs>
            <a:gs pos="70000">
              <a:schemeClr val="accent2">
                <a:shade val="90000"/>
                <a:hueOff val="114919"/>
                <a:satOff val="-6387"/>
                <a:lumOff val="9684"/>
                <a:alphaOff val="0"/>
                <a:tint val="100000"/>
                <a:shade val="90000"/>
                <a:satMod val="130000"/>
              </a:schemeClr>
            </a:gs>
            <a:gs pos="100000">
              <a:schemeClr val="accent2">
                <a:shade val="90000"/>
                <a:hueOff val="114919"/>
                <a:satOff val="-6387"/>
                <a:lumOff val="9684"/>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4E6E91E-D577-4123-BCCE-453E26944456}">
      <dsp:nvSpPr>
        <dsp:cNvPr id="0" name=""/>
        <dsp:cNvSpPr/>
      </dsp:nvSpPr>
      <dsp:spPr>
        <a:xfrm>
          <a:off x="1861196" y="1689481"/>
          <a:ext cx="2252471" cy="1351483"/>
        </a:xfrm>
        <a:prstGeom prst="roundRect">
          <a:avLst>
            <a:gd name="adj" fmla="val 10000"/>
          </a:avLst>
        </a:prstGeom>
        <a:gradFill rotWithShape="0">
          <a:gsLst>
            <a:gs pos="0">
              <a:schemeClr val="accent2">
                <a:shade val="50000"/>
                <a:hueOff val="104286"/>
                <a:satOff val="-6216"/>
                <a:lumOff val="11377"/>
                <a:alphaOff val="0"/>
                <a:shade val="85000"/>
                <a:satMod val="130000"/>
              </a:schemeClr>
            </a:gs>
            <a:gs pos="34000">
              <a:schemeClr val="accent2">
                <a:shade val="50000"/>
                <a:hueOff val="104286"/>
                <a:satOff val="-6216"/>
                <a:lumOff val="11377"/>
                <a:alphaOff val="0"/>
                <a:shade val="87000"/>
                <a:satMod val="125000"/>
              </a:schemeClr>
            </a:gs>
            <a:gs pos="70000">
              <a:schemeClr val="accent2">
                <a:shade val="50000"/>
                <a:hueOff val="104286"/>
                <a:satOff val="-6216"/>
                <a:lumOff val="11377"/>
                <a:alphaOff val="0"/>
                <a:tint val="100000"/>
                <a:shade val="90000"/>
                <a:satMod val="130000"/>
              </a:schemeClr>
            </a:gs>
            <a:gs pos="100000">
              <a:schemeClr val="accent2">
                <a:shade val="50000"/>
                <a:hueOff val="104286"/>
                <a:satOff val="-6216"/>
                <a:lumOff val="11377"/>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t>Desarrollo Sostenible</a:t>
          </a:r>
          <a:endParaRPr lang="es-ES" sz="2800" kern="1200" dirty="0"/>
        </a:p>
      </dsp:txBody>
      <dsp:txXfrm>
        <a:off x="1900780" y="1729065"/>
        <a:ext cx="2173303" cy="1272315"/>
      </dsp:txXfrm>
    </dsp:sp>
    <dsp:sp modelId="{499B28CA-BF87-48B1-BA1C-36047C6D155A}">
      <dsp:nvSpPr>
        <dsp:cNvPr id="0" name=""/>
        <dsp:cNvSpPr/>
      </dsp:nvSpPr>
      <dsp:spPr>
        <a:xfrm>
          <a:off x="2318467" y="3607471"/>
          <a:ext cx="2989011" cy="202722"/>
        </a:xfrm>
        <a:prstGeom prst="rect">
          <a:avLst/>
        </a:prstGeom>
        <a:gradFill rotWithShape="0">
          <a:gsLst>
            <a:gs pos="0">
              <a:schemeClr val="accent2">
                <a:shade val="90000"/>
                <a:hueOff val="229838"/>
                <a:satOff val="-12774"/>
                <a:lumOff val="19367"/>
                <a:alphaOff val="0"/>
                <a:shade val="85000"/>
                <a:satMod val="130000"/>
              </a:schemeClr>
            </a:gs>
            <a:gs pos="34000">
              <a:schemeClr val="accent2">
                <a:shade val="90000"/>
                <a:hueOff val="229838"/>
                <a:satOff val="-12774"/>
                <a:lumOff val="19367"/>
                <a:alphaOff val="0"/>
                <a:shade val="87000"/>
                <a:satMod val="125000"/>
              </a:schemeClr>
            </a:gs>
            <a:gs pos="70000">
              <a:schemeClr val="accent2">
                <a:shade val="90000"/>
                <a:hueOff val="229838"/>
                <a:satOff val="-12774"/>
                <a:lumOff val="19367"/>
                <a:alphaOff val="0"/>
                <a:tint val="100000"/>
                <a:shade val="90000"/>
                <a:satMod val="130000"/>
              </a:schemeClr>
            </a:gs>
            <a:gs pos="100000">
              <a:schemeClr val="accent2">
                <a:shade val="90000"/>
                <a:hueOff val="229838"/>
                <a:satOff val="-12774"/>
                <a:lumOff val="19367"/>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D8C1BC3-5FE9-4DFA-85A8-53715B8D5F6A}">
      <dsp:nvSpPr>
        <dsp:cNvPr id="0" name=""/>
        <dsp:cNvSpPr/>
      </dsp:nvSpPr>
      <dsp:spPr>
        <a:xfrm>
          <a:off x="1861196" y="3378835"/>
          <a:ext cx="2252471" cy="1351483"/>
        </a:xfrm>
        <a:prstGeom prst="roundRect">
          <a:avLst>
            <a:gd name="adj" fmla="val 10000"/>
          </a:avLst>
        </a:prstGeom>
        <a:gradFill rotWithShape="0">
          <a:gsLst>
            <a:gs pos="0">
              <a:schemeClr val="accent2">
                <a:shade val="50000"/>
                <a:hueOff val="208573"/>
                <a:satOff val="-12432"/>
                <a:lumOff val="22754"/>
                <a:alphaOff val="0"/>
                <a:shade val="85000"/>
                <a:satMod val="130000"/>
              </a:schemeClr>
            </a:gs>
            <a:gs pos="34000">
              <a:schemeClr val="accent2">
                <a:shade val="50000"/>
                <a:hueOff val="208573"/>
                <a:satOff val="-12432"/>
                <a:lumOff val="22754"/>
                <a:alphaOff val="0"/>
                <a:shade val="87000"/>
                <a:satMod val="125000"/>
              </a:schemeClr>
            </a:gs>
            <a:gs pos="70000">
              <a:schemeClr val="accent2">
                <a:shade val="50000"/>
                <a:hueOff val="208573"/>
                <a:satOff val="-12432"/>
                <a:lumOff val="22754"/>
                <a:alphaOff val="0"/>
                <a:tint val="100000"/>
                <a:shade val="90000"/>
                <a:satMod val="130000"/>
              </a:schemeClr>
            </a:gs>
            <a:gs pos="100000">
              <a:schemeClr val="accent2">
                <a:shade val="50000"/>
                <a:hueOff val="208573"/>
                <a:satOff val="-12432"/>
                <a:lumOff val="22754"/>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t>Normas ISO</a:t>
          </a:r>
          <a:endParaRPr lang="es-ES" sz="2800" kern="1200" dirty="0"/>
        </a:p>
      </dsp:txBody>
      <dsp:txXfrm>
        <a:off x="1900780" y="3418419"/>
        <a:ext cx="2173303" cy="1272315"/>
      </dsp:txXfrm>
    </dsp:sp>
    <dsp:sp modelId="{26DC5F98-BFDA-4700-94E0-D446825BFFC6}">
      <dsp:nvSpPr>
        <dsp:cNvPr id="0" name=""/>
        <dsp:cNvSpPr/>
      </dsp:nvSpPr>
      <dsp:spPr>
        <a:xfrm rot="16200000">
          <a:off x="4469577" y="2762794"/>
          <a:ext cx="1682577" cy="202722"/>
        </a:xfrm>
        <a:prstGeom prst="rect">
          <a:avLst/>
        </a:prstGeom>
        <a:gradFill rotWithShape="0">
          <a:gsLst>
            <a:gs pos="0">
              <a:schemeClr val="accent2">
                <a:shade val="90000"/>
                <a:hueOff val="344757"/>
                <a:satOff val="-19160"/>
                <a:lumOff val="29051"/>
                <a:alphaOff val="0"/>
                <a:shade val="85000"/>
                <a:satMod val="130000"/>
              </a:schemeClr>
            </a:gs>
            <a:gs pos="34000">
              <a:schemeClr val="accent2">
                <a:shade val="90000"/>
                <a:hueOff val="344757"/>
                <a:satOff val="-19160"/>
                <a:lumOff val="29051"/>
                <a:alphaOff val="0"/>
                <a:shade val="87000"/>
                <a:satMod val="125000"/>
              </a:schemeClr>
            </a:gs>
            <a:gs pos="70000">
              <a:schemeClr val="accent2">
                <a:shade val="90000"/>
                <a:hueOff val="344757"/>
                <a:satOff val="-19160"/>
                <a:lumOff val="29051"/>
                <a:alphaOff val="0"/>
                <a:tint val="100000"/>
                <a:shade val="90000"/>
                <a:satMod val="130000"/>
              </a:schemeClr>
            </a:gs>
            <a:gs pos="100000">
              <a:schemeClr val="accent2">
                <a:shade val="90000"/>
                <a:hueOff val="344757"/>
                <a:satOff val="-19160"/>
                <a:lumOff val="29051"/>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7F7DCEE-1A80-4C5B-8E94-F9D1601E94AA}">
      <dsp:nvSpPr>
        <dsp:cNvPr id="0" name=""/>
        <dsp:cNvSpPr/>
      </dsp:nvSpPr>
      <dsp:spPr>
        <a:xfrm>
          <a:off x="4856984" y="3378835"/>
          <a:ext cx="2252471" cy="1351483"/>
        </a:xfrm>
        <a:prstGeom prst="roundRect">
          <a:avLst>
            <a:gd name="adj" fmla="val 10000"/>
          </a:avLst>
        </a:prstGeom>
        <a:gradFill rotWithShape="0">
          <a:gsLst>
            <a:gs pos="0">
              <a:schemeClr val="accent2">
                <a:shade val="50000"/>
                <a:hueOff val="312859"/>
                <a:satOff val="-18647"/>
                <a:lumOff val="34131"/>
                <a:alphaOff val="0"/>
                <a:shade val="85000"/>
                <a:satMod val="130000"/>
              </a:schemeClr>
            </a:gs>
            <a:gs pos="34000">
              <a:schemeClr val="accent2">
                <a:shade val="50000"/>
                <a:hueOff val="312859"/>
                <a:satOff val="-18647"/>
                <a:lumOff val="34131"/>
                <a:alphaOff val="0"/>
                <a:shade val="87000"/>
                <a:satMod val="125000"/>
              </a:schemeClr>
            </a:gs>
            <a:gs pos="70000">
              <a:schemeClr val="accent2">
                <a:shade val="50000"/>
                <a:hueOff val="312859"/>
                <a:satOff val="-18647"/>
                <a:lumOff val="34131"/>
                <a:alphaOff val="0"/>
                <a:tint val="100000"/>
                <a:shade val="90000"/>
                <a:satMod val="130000"/>
              </a:schemeClr>
            </a:gs>
            <a:gs pos="100000">
              <a:schemeClr val="accent2">
                <a:shade val="50000"/>
                <a:hueOff val="312859"/>
                <a:satOff val="-18647"/>
                <a:lumOff val="34131"/>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t>PICC</a:t>
          </a:r>
          <a:endParaRPr lang="es-ES" sz="2800" kern="1200" dirty="0"/>
        </a:p>
      </dsp:txBody>
      <dsp:txXfrm>
        <a:off x="4896568" y="3418419"/>
        <a:ext cx="2173303" cy="1272315"/>
      </dsp:txXfrm>
    </dsp:sp>
    <dsp:sp modelId="{B2451BE7-C89A-4E97-8501-BBD20370A962}">
      <dsp:nvSpPr>
        <dsp:cNvPr id="0" name=""/>
        <dsp:cNvSpPr/>
      </dsp:nvSpPr>
      <dsp:spPr>
        <a:xfrm rot="16200000">
          <a:off x="4469577" y="1073440"/>
          <a:ext cx="1682577" cy="202722"/>
        </a:xfrm>
        <a:prstGeom prst="rect">
          <a:avLst/>
        </a:prstGeom>
        <a:gradFill rotWithShape="0">
          <a:gsLst>
            <a:gs pos="0">
              <a:schemeClr val="accent2">
                <a:shade val="90000"/>
                <a:hueOff val="459677"/>
                <a:satOff val="-25547"/>
                <a:lumOff val="38735"/>
                <a:alphaOff val="0"/>
                <a:shade val="85000"/>
                <a:satMod val="130000"/>
              </a:schemeClr>
            </a:gs>
            <a:gs pos="34000">
              <a:schemeClr val="accent2">
                <a:shade val="90000"/>
                <a:hueOff val="459677"/>
                <a:satOff val="-25547"/>
                <a:lumOff val="38735"/>
                <a:alphaOff val="0"/>
                <a:shade val="87000"/>
                <a:satMod val="125000"/>
              </a:schemeClr>
            </a:gs>
            <a:gs pos="70000">
              <a:schemeClr val="accent2">
                <a:shade val="90000"/>
                <a:hueOff val="459677"/>
                <a:satOff val="-25547"/>
                <a:lumOff val="38735"/>
                <a:alphaOff val="0"/>
                <a:tint val="100000"/>
                <a:shade val="90000"/>
                <a:satMod val="130000"/>
              </a:schemeClr>
            </a:gs>
            <a:gs pos="100000">
              <a:schemeClr val="accent2">
                <a:shade val="90000"/>
                <a:hueOff val="459677"/>
                <a:satOff val="-25547"/>
                <a:lumOff val="38735"/>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0CA7970-3DDC-40D6-80F1-E49C443FBA96}">
      <dsp:nvSpPr>
        <dsp:cNvPr id="0" name=""/>
        <dsp:cNvSpPr/>
      </dsp:nvSpPr>
      <dsp:spPr>
        <a:xfrm>
          <a:off x="4856984" y="1689481"/>
          <a:ext cx="2252471" cy="1351483"/>
        </a:xfrm>
        <a:prstGeom prst="roundRect">
          <a:avLst>
            <a:gd name="adj" fmla="val 10000"/>
          </a:avLst>
        </a:prstGeom>
        <a:gradFill rotWithShape="0">
          <a:gsLst>
            <a:gs pos="0">
              <a:schemeClr val="accent2">
                <a:shade val="50000"/>
                <a:hueOff val="417146"/>
                <a:satOff val="-24863"/>
                <a:lumOff val="45508"/>
                <a:alphaOff val="0"/>
                <a:shade val="85000"/>
                <a:satMod val="130000"/>
              </a:schemeClr>
            </a:gs>
            <a:gs pos="34000">
              <a:schemeClr val="accent2">
                <a:shade val="50000"/>
                <a:hueOff val="417146"/>
                <a:satOff val="-24863"/>
                <a:lumOff val="45508"/>
                <a:alphaOff val="0"/>
                <a:shade val="87000"/>
                <a:satMod val="125000"/>
              </a:schemeClr>
            </a:gs>
            <a:gs pos="70000">
              <a:schemeClr val="accent2">
                <a:shade val="50000"/>
                <a:hueOff val="417146"/>
                <a:satOff val="-24863"/>
                <a:lumOff val="45508"/>
                <a:alphaOff val="0"/>
                <a:tint val="100000"/>
                <a:shade val="90000"/>
                <a:satMod val="130000"/>
              </a:schemeClr>
            </a:gs>
            <a:gs pos="100000">
              <a:schemeClr val="accent2">
                <a:shade val="50000"/>
                <a:hueOff val="417146"/>
                <a:satOff val="-24863"/>
                <a:lumOff val="45508"/>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t>Reglamentos Técnicos</a:t>
          </a:r>
          <a:endParaRPr lang="es-ES" sz="2800" kern="1200" dirty="0"/>
        </a:p>
      </dsp:txBody>
      <dsp:txXfrm>
        <a:off x="4896568" y="1729065"/>
        <a:ext cx="2173303" cy="1272315"/>
      </dsp:txXfrm>
    </dsp:sp>
    <dsp:sp modelId="{9BFCE492-3770-460F-84D6-1FC4B430F440}">
      <dsp:nvSpPr>
        <dsp:cNvPr id="0" name=""/>
        <dsp:cNvSpPr/>
      </dsp:nvSpPr>
      <dsp:spPr>
        <a:xfrm>
          <a:off x="5314254" y="228763"/>
          <a:ext cx="2989011" cy="202722"/>
        </a:xfrm>
        <a:prstGeom prst="rect">
          <a:avLst/>
        </a:prstGeom>
        <a:gradFill rotWithShape="0">
          <a:gsLst>
            <a:gs pos="0">
              <a:schemeClr val="accent2">
                <a:shade val="90000"/>
                <a:hueOff val="344757"/>
                <a:satOff val="-19160"/>
                <a:lumOff val="29051"/>
                <a:alphaOff val="0"/>
                <a:shade val="85000"/>
                <a:satMod val="130000"/>
              </a:schemeClr>
            </a:gs>
            <a:gs pos="34000">
              <a:schemeClr val="accent2">
                <a:shade val="90000"/>
                <a:hueOff val="344757"/>
                <a:satOff val="-19160"/>
                <a:lumOff val="29051"/>
                <a:alphaOff val="0"/>
                <a:shade val="87000"/>
                <a:satMod val="125000"/>
              </a:schemeClr>
            </a:gs>
            <a:gs pos="70000">
              <a:schemeClr val="accent2">
                <a:shade val="90000"/>
                <a:hueOff val="344757"/>
                <a:satOff val="-19160"/>
                <a:lumOff val="29051"/>
                <a:alphaOff val="0"/>
                <a:tint val="100000"/>
                <a:shade val="90000"/>
                <a:satMod val="130000"/>
              </a:schemeClr>
            </a:gs>
            <a:gs pos="100000">
              <a:schemeClr val="accent2">
                <a:shade val="90000"/>
                <a:hueOff val="344757"/>
                <a:satOff val="-19160"/>
                <a:lumOff val="29051"/>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E2603DF-CB26-4423-AAF8-D4FEC107F448}">
      <dsp:nvSpPr>
        <dsp:cNvPr id="0" name=""/>
        <dsp:cNvSpPr/>
      </dsp:nvSpPr>
      <dsp:spPr>
        <a:xfrm>
          <a:off x="4856984" y="127"/>
          <a:ext cx="2252471" cy="1351483"/>
        </a:xfrm>
        <a:prstGeom prst="roundRect">
          <a:avLst>
            <a:gd name="adj" fmla="val 10000"/>
          </a:avLst>
        </a:prstGeom>
        <a:gradFill rotWithShape="0">
          <a:gsLst>
            <a:gs pos="0">
              <a:schemeClr val="accent2">
                <a:shade val="50000"/>
                <a:hueOff val="417146"/>
                <a:satOff val="-24863"/>
                <a:lumOff val="45508"/>
                <a:alphaOff val="0"/>
                <a:shade val="85000"/>
                <a:satMod val="130000"/>
              </a:schemeClr>
            </a:gs>
            <a:gs pos="34000">
              <a:schemeClr val="accent2">
                <a:shade val="50000"/>
                <a:hueOff val="417146"/>
                <a:satOff val="-24863"/>
                <a:lumOff val="45508"/>
                <a:alphaOff val="0"/>
                <a:shade val="87000"/>
                <a:satMod val="125000"/>
              </a:schemeClr>
            </a:gs>
            <a:gs pos="70000">
              <a:schemeClr val="accent2">
                <a:shade val="50000"/>
                <a:hueOff val="417146"/>
                <a:satOff val="-24863"/>
                <a:lumOff val="45508"/>
                <a:alphaOff val="0"/>
                <a:tint val="100000"/>
                <a:shade val="90000"/>
                <a:satMod val="130000"/>
              </a:schemeClr>
            </a:gs>
            <a:gs pos="100000">
              <a:schemeClr val="accent2">
                <a:shade val="50000"/>
                <a:hueOff val="417146"/>
                <a:satOff val="-24863"/>
                <a:lumOff val="45508"/>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t>Sector Privado</a:t>
          </a:r>
          <a:endParaRPr lang="es-ES" sz="2800" kern="1200" dirty="0"/>
        </a:p>
      </dsp:txBody>
      <dsp:txXfrm>
        <a:off x="4896568" y="39711"/>
        <a:ext cx="2173303" cy="1272315"/>
      </dsp:txXfrm>
    </dsp:sp>
    <dsp:sp modelId="{42817625-CDD8-4FCF-9A8E-DCFEC48CFE82}">
      <dsp:nvSpPr>
        <dsp:cNvPr id="0" name=""/>
        <dsp:cNvSpPr/>
      </dsp:nvSpPr>
      <dsp:spPr>
        <a:xfrm rot="5400000">
          <a:off x="7465365" y="1073440"/>
          <a:ext cx="1682577" cy="202722"/>
        </a:xfrm>
        <a:prstGeom prst="rect">
          <a:avLst/>
        </a:prstGeom>
        <a:gradFill rotWithShape="0">
          <a:gsLst>
            <a:gs pos="0">
              <a:schemeClr val="accent2">
                <a:shade val="90000"/>
                <a:hueOff val="229838"/>
                <a:satOff val="-12774"/>
                <a:lumOff val="19367"/>
                <a:alphaOff val="0"/>
                <a:shade val="85000"/>
                <a:satMod val="130000"/>
              </a:schemeClr>
            </a:gs>
            <a:gs pos="34000">
              <a:schemeClr val="accent2">
                <a:shade val="90000"/>
                <a:hueOff val="229838"/>
                <a:satOff val="-12774"/>
                <a:lumOff val="19367"/>
                <a:alphaOff val="0"/>
                <a:shade val="87000"/>
                <a:satMod val="125000"/>
              </a:schemeClr>
            </a:gs>
            <a:gs pos="70000">
              <a:schemeClr val="accent2">
                <a:shade val="90000"/>
                <a:hueOff val="229838"/>
                <a:satOff val="-12774"/>
                <a:lumOff val="19367"/>
                <a:alphaOff val="0"/>
                <a:tint val="100000"/>
                <a:shade val="90000"/>
                <a:satMod val="130000"/>
              </a:schemeClr>
            </a:gs>
            <a:gs pos="100000">
              <a:schemeClr val="accent2">
                <a:shade val="90000"/>
                <a:hueOff val="229838"/>
                <a:satOff val="-12774"/>
                <a:lumOff val="19367"/>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2DAAD68-F867-4849-9975-A44CF726CF6B}">
      <dsp:nvSpPr>
        <dsp:cNvPr id="0" name=""/>
        <dsp:cNvSpPr/>
      </dsp:nvSpPr>
      <dsp:spPr>
        <a:xfrm>
          <a:off x="7852771" y="127"/>
          <a:ext cx="2252471" cy="1351483"/>
        </a:xfrm>
        <a:prstGeom prst="roundRect">
          <a:avLst>
            <a:gd name="adj" fmla="val 10000"/>
          </a:avLst>
        </a:prstGeom>
        <a:gradFill rotWithShape="0">
          <a:gsLst>
            <a:gs pos="0">
              <a:schemeClr val="accent2">
                <a:shade val="50000"/>
                <a:hueOff val="312859"/>
                <a:satOff val="-18647"/>
                <a:lumOff val="34131"/>
                <a:alphaOff val="0"/>
                <a:shade val="85000"/>
                <a:satMod val="130000"/>
              </a:schemeClr>
            </a:gs>
            <a:gs pos="34000">
              <a:schemeClr val="accent2">
                <a:shade val="50000"/>
                <a:hueOff val="312859"/>
                <a:satOff val="-18647"/>
                <a:lumOff val="34131"/>
                <a:alphaOff val="0"/>
                <a:shade val="87000"/>
                <a:satMod val="125000"/>
              </a:schemeClr>
            </a:gs>
            <a:gs pos="70000">
              <a:schemeClr val="accent2">
                <a:shade val="50000"/>
                <a:hueOff val="312859"/>
                <a:satOff val="-18647"/>
                <a:lumOff val="34131"/>
                <a:alphaOff val="0"/>
                <a:tint val="100000"/>
                <a:shade val="90000"/>
                <a:satMod val="130000"/>
              </a:schemeClr>
            </a:gs>
            <a:gs pos="100000">
              <a:schemeClr val="accent2">
                <a:shade val="50000"/>
                <a:hueOff val="312859"/>
                <a:satOff val="-18647"/>
                <a:lumOff val="34131"/>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t>Políticas Nacionales</a:t>
          </a:r>
          <a:endParaRPr lang="es-ES" sz="2800" kern="1200" dirty="0"/>
        </a:p>
      </dsp:txBody>
      <dsp:txXfrm>
        <a:off x="7892355" y="39711"/>
        <a:ext cx="2173303" cy="1272315"/>
      </dsp:txXfrm>
    </dsp:sp>
    <dsp:sp modelId="{5C8A20AD-F6C4-439E-932E-452BC4C7A0A4}">
      <dsp:nvSpPr>
        <dsp:cNvPr id="0" name=""/>
        <dsp:cNvSpPr/>
      </dsp:nvSpPr>
      <dsp:spPr>
        <a:xfrm rot="5400000">
          <a:off x="7465365" y="2762794"/>
          <a:ext cx="1682577" cy="202722"/>
        </a:xfrm>
        <a:prstGeom prst="rect">
          <a:avLst/>
        </a:prstGeom>
        <a:gradFill rotWithShape="0">
          <a:gsLst>
            <a:gs pos="0">
              <a:schemeClr val="accent2">
                <a:shade val="90000"/>
                <a:hueOff val="114919"/>
                <a:satOff val="-6387"/>
                <a:lumOff val="9684"/>
                <a:alphaOff val="0"/>
                <a:shade val="85000"/>
                <a:satMod val="130000"/>
              </a:schemeClr>
            </a:gs>
            <a:gs pos="34000">
              <a:schemeClr val="accent2">
                <a:shade val="90000"/>
                <a:hueOff val="114919"/>
                <a:satOff val="-6387"/>
                <a:lumOff val="9684"/>
                <a:alphaOff val="0"/>
                <a:shade val="87000"/>
                <a:satMod val="125000"/>
              </a:schemeClr>
            </a:gs>
            <a:gs pos="70000">
              <a:schemeClr val="accent2">
                <a:shade val="90000"/>
                <a:hueOff val="114919"/>
                <a:satOff val="-6387"/>
                <a:lumOff val="9684"/>
                <a:alphaOff val="0"/>
                <a:tint val="100000"/>
                <a:shade val="90000"/>
                <a:satMod val="130000"/>
              </a:schemeClr>
            </a:gs>
            <a:gs pos="100000">
              <a:schemeClr val="accent2">
                <a:shade val="90000"/>
                <a:hueOff val="114919"/>
                <a:satOff val="-6387"/>
                <a:lumOff val="9684"/>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B77F50D-5BF7-4D83-A640-C85C66BF15D5}">
      <dsp:nvSpPr>
        <dsp:cNvPr id="0" name=""/>
        <dsp:cNvSpPr/>
      </dsp:nvSpPr>
      <dsp:spPr>
        <a:xfrm>
          <a:off x="7852771" y="1689481"/>
          <a:ext cx="2252471" cy="1351483"/>
        </a:xfrm>
        <a:prstGeom prst="roundRect">
          <a:avLst>
            <a:gd name="adj" fmla="val 10000"/>
          </a:avLst>
        </a:prstGeom>
        <a:gradFill rotWithShape="0">
          <a:gsLst>
            <a:gs pos="0">
              <a:schemeClr val="accent2">
                <a:shade val="50000"/>
                <a:hueOff val="208573"/>
                <a:satOff val="-12432"/>
                <a:lumOff val="22754"/>
                <a:alphaOff val="0"/>
                <a:shade val="85000"/>
                <a:satMod val="130000"/>
              </a:schemeClr>
            </a:gs>
            <a:gs pos="34000">
              <a:schemeClr val="accent2">
                <a:shade val="50000"/>
                <a:hueOff val="208573"/>
                <a:satOff val="-12432"/>
                <a:lumOff val="22754"/>
                <a:alphaOff val="0"/>
                <a:shade val="87000"/>
                <a:satMod val="125000"/>
              </a:schemeClr>
            </a:gs>
            <a:gs pos="70000">
              <a:schemeClr val="accent2">
                <a:shade val="50000"/>
                <a:hueOff val="208573"/>
                <a:satOff val="-12432"/>
                <a:lumOff val="22754"/>
                <a:alphaOff val="0"/>
                <a:tint val="100000"/>
                <a:shade val="90000"/>
                <a:satMod val="130000"/>
              </a:schemeClr>
            </a:gs>
            <a:gs pos="100000">
              <a:schemeClr val="accent2">
                <a:shade val="50000"/>
                <a:hueOff val="208573"/>
                <a:satOff val="-12432"/>
                <a:lumOff val="22754"/>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t>Iniciativas Nacionales</a:t>
          </a:r>
          <a:endParaRPr lang="es-ES" sz="2800" kern="1200" dirty="0"/>
        </a:p>
      </dsp:txBody>
      <dsp:txXfrm>
        <a:off x="7892355" y="1729065"/>
        <a:ext cx="2173303" cy="1272315"/>
      </dsp:txXfrm>
    </dsp:sp>
    <dsp:sp modelId="{31DF9954-3E4C-4B62-BD70-92E821E49ABC}">
      <dsp:nvSpPr>
        <dsp:cNvPr id="0" name=""/>
        <dsp:cNvSpPr/>
      </dsp:nvSpPr>
      <dsp:spPr>
        <a:xfrm>
          <a:off x="7852771" y="3378835"/>
          <a:ext cx="2252471" cy="1351483"/>
        </a:xfrm>
        <a:prstGeom prst="roundRect">
          <a:avLst>
            <a:gd name="adj" fmla="val 10000"/>
          </a:avLst>
        </a:prstGeom>
        <a:gradFill rotWithShape="0">
          <a:gsLst>
            <a:gs pos="0">
              <a:schemeClr val="accent2">
                <a:shade val="50000"/>
                <a:hueOff val="104286"/>
                <a:satOff val="-6216"/>
                <a:lumOff val="11377"/>
                <a:alphaOff val="0"/>
                <a:shade val="85000"/>
                <a:satMod val="130000"/>
              </a:schemeClr>
            </a:gs>
            <a:gs pos="34000">
              <a:schemeClr val="accent2">
                <a:shade val="50000"/>
                <a:hueOff val="104286"/>
                <a:satOff val="-6216"/>
                <a:lumOff val="11377"/>
                <a:alphaOff val="0"/>
                <a:shade val="87000"/>
                <a:satMod val="125000"/>
              </a:schemeClr>
            </a:gs>
            <a:gs pos="70000">
              <a:schemeClr val="accent2">
                <a:shade val="50000"/>
                <a:hueOff val="104286"/>
                <a:satOff val="-6216"/>
                <a:lumOff val="11377"/>
                <a:alphaOff val="0"/>
                <a:tint val="100000"/>
                <a:shade val="90000"/>
                <a:satMod val="130000"/>
              </a:schemeClr>
            </a:gs>
            <a:gs pos="100000">
              <a:schemeClr val="accent2">
                <a:shade val="50000"/>
                <a:hueOff val="104286"/>
                <a:satOff val="-6216"/>
                <a:lumOff val="11377"/>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t>Cooperación Internacional</a:t>
          </a:r>
          <a:endParaRPr lang="es-ES" sz="2800" kern="1200" dirty="0"/>
        </a:p>
      </dsp:txBody>
      <dsp:txXfrm>
        <a:off x="7892355" y="3418419"/>
        <a:ext cx="2173303" cy="12723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7D2EC-4031-438F-AB96-0C780973244C}">
      <dsp:nvSpPr>
        <dsp:cNvPr id="0" name=""/>
        <dsp:cNvSpPr/>
      </dsp:nvSpPr>
      <dsp:spPr>
        <a:xfrm>
          <a:off x="5484" y="2070080"/>
          <a:ext cx="3192388" cy="1276955"/>
        </a:xfrm>
        <a:prstGeom prst="chevron">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s-ES" sz="2100" kern="1200" dirty="0" smtClean="0"/>
            <a:t>Efectos Irregulares</a:t>
          </a:r>
          <a:endParaRPr lang="es-ES" sz="2100" kern="1200" dirty="0"/>
        </a:p>
      </dsp:txBody>
      <dsp:txXfrm>
        <a:off x="643962" y="2070080"/>
        <a:ext cx="1915433" cy="1276955"/>
      </dsp:txXfrm>
    </dsp:sp>
    <dsp:sp modelId="{2B165FB2-7E72-4008-ACBB-3D3FE3F6C2F5}">
      <dsp:nvSpPr>
        <dsp:cNvPr id="0" name=""/>
        <dsp:cNvSpPr/>
      </dsp:nvSpPr>
      <dsp:spPr>
        <a:xfrm>
          <a:off x="2878633" y="2070080"/>
          <a:ext cx="3192388" cy="1276955"/>
        </a:xfrm>
        <a:prstGeom prst="chevron">
          <a:avLst/>
        </a:prstGeom>
        <a:gradFill rotWithShape="0">
          <a:gsLst>
            <a:gs pos="0">
              <a:schemeClr val="accent2">
                <a:hueOff val="1080030"/>
                <a:satOff val="150"/>
                <a:lumOff val="131"/>
                <a:alphaOff val="0"/>
                <a:shade val="85000"/>
                <a:satMod val="130000"/>
              </a:schemeClr>
            </a:gs>
            <a:gs pos="34000">
              <a:schemeClr val="accent2">
                <a:hueOff val="1080030"/>
                <a:satOff val="150"/>
                <a:lumOff val="131"/>
                <a:alphaOff val="0"/>
                <a:shade val="87000"/>
                <a:satMod val="125000"/>
              </a:schemeClr>
            </a:gs>
            <a:gs pos="70000">
              <a:schemeClr val="accent2">
                <a:hueOff val="1080030"/>
                <a:satOff val="150"/>
                <a:lumOff val="131"/>
                <a:alphaOff val="0"/>
                <a:tint val="100000"/>
                <a:shade val="90000"/>
                <a:satMod val="130000"/>
              </a:schemeClr>
            </a:gs>
            <a:gs pos="100000">
              <a:schemeClr val="accent2">
                <a:hueOff val="1080030"/>
                <a:satOff val="150"/>
                <a:lumOff val="131"/>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s-ES" sz="2100" kern="1200" dirty="0" smtClean="0"/>
            <a:t>Agricultura</a:t>
          </a:r>
          <a:endParaRPr lang="es-ES" sz="2100" kern="1200" dirty="0"/>
        </a:p>
      </dsp:txBody>
      <dsp:txXfrm>
        <a:off x="3517111" y="2070080"/>
        <a:ext cx="1915433" cy="1276955"/>
      </dsp:txXfrm>
    </dsp:sp>
    <dsp:sp modelId="{55636A83-F411-43D5-B8C2-93F53E657E0B}">
      <dsp:nvSpPr>
        <dsp:cNvPr id="0" name=""/>
        <dsp:cNvSpPr/>
      </dsp:nvSpPr>
      <dsp:spPr>
        <a:xfrm>
          <a:off x="5751783" y="2070080"/>
          <a:ext cx="3192388" cy="1276955"/>
        </a:xfrm>
        <a:prstGeom prst="chevron">
          <a:avLst/>
        </a:prstGeom>
        <a:gradFill rotWithShape="0">
          <a:gsLst>
            <a:gs pos="0">
              <a:schemeClr val="accent2">
                <a:hueOff val="2160060"/>
                <a:satOff val="301"/>
                <a:lumOff val="261"/>
                <a:alphaOff val="0"/>
                <a:shade val="85000"/>
                <a:satMod val="130000"/>
              </a:schemeClr>
            </a:gs>
            <a:gs pos="34000">
              <a:schemeClr val="accent2">
                <a:hueOff val="2160060"/>
                <a:satOff val="301"/>
                <a:lumOff val="261"/>
                <a:alphaOff val="0"/>
                <a:shade val="87000"/>
                <a:satMod val="125000"/>
              </a:schemeClr>
            </a:gs>
            <a:gs pos="70000">
              <a:schemeClr val="accent2">
                <a:hueOff val="2160060"/>
                <a:satOff val="301"/>
                <a:lumOff val="261"/>
                <a:alphaOff val="0"/>
                <a:tint val="100000"/>
                <a:shade val="90000"/>
                <a:satMod val="130000"/>
              </a:schemeClr>
            </a:gs>
            <a:gs pos="100000">
              <a:schemeClr val="accent2">
                <a:hueOff val="2160060"/>
                <a:satOff val="301"/>
                <a:lumOff val="261"/>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s-ES" sz="2100" kern="1200" dirty="0" smtClean="0"/>
            <a:t>Producción Agrícola y  Demanda de agua</a:t>
          </a:r>
          <a:endParaRPr lang="es-ES" sz="2100" kern="1200" dirty="0"/>
        </a:p>
      </dsp:txBody>
      <dsp:txXfrm>
        <a:off x="6390261" y="2070080"/>
        <a:ext cx="1915433" cy="1276955"/>
      </dsp:txXfrm>
    </dsp:sp>
    <dsp:sp modelId="{21683366-8CD7-4C0C-A0C0-B603AFB8472B}">
      <dsp:nvSpPr>
        <dsp:cNvPr id="0" name=""/>
        <dsp:cNvSpPr/>
      </dsp:nvSpPr>
      <dsp:spPr>
        <a:xfrm>
          <a:off x="8624932" y="2070080"/>
          <a:ext cx="3192388" cy="1276955"/>
        </a:xfrm>
        <a:prstGeom prst="chevron">
          <a:avLst/>
        </a:prstGeom>
        <a:gradFill rotWithShape="0">
          <a:gsLst>
            <a:gs pos="0">
              <a:schemeClr val="accent2">
                <a:hueOff val="3240090"/>
                <a:satOff val="451"/>
                <a:lumOff val="392"/>
                <a:alphaOff val="0"/>
                <a:shade val="85000"/>
                <a:satMod val="130000"/>
              </a:schemeClr>
            </a:gs>
            <a:gs pos="34000">
              <a:schemeClr val="accent2">
                <a:hueOff val="3240090"/>
                <a:satOff val="451"/>
                <a:lumOff val="392"/>
                <a:alphaOff val="0"/>
                <a:shade val="87000"/>
                <a:satMod val="125000"/>
              </a:schemeClr>
            </a:gs>
            <a:gs pos="70000">
              <a:schemeClr val="accent2">
                <a:hueOff val="3240090"/>
                <a:satOff val="451"/>
                <a:lumOff val="392"/>
                <a:alphaOff val="0"/>
                <a:tint val="100000"/>
                <a:shade val="90000"/>
                <a:satMod val="130000"/>
              </a:schemeClr>
            </a:gs>
            <a:gs pos="100000">
              <a:schemeClr val="accent2">
                <a:hueOff val="3240090"/>
                <a:satOff val="451"/>
                <a:lumOff val="392"/>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s-ES" sz="2100" kern="1200" dirty="0" smtClean="0"/>
            <a:t>Impactos Sociales</a:t>
          </a:r>
          <a:endParaRPr lang="es-ES" sz="2100" kern="1200" dirty="0"/>
        </a:p>
      </dsp:txBody>
      <dsp:txXfrm>
        <a:off x="9263410" y="2070080"/>
        <a:ext cx="1915433" cy="12769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1B2FC2-B48F-460A-A0AB-F50426B197B7}">
      <dsp:nvSpPr>
        <dsp:cNvPr id="0" name=""/>
        <dsp:cNvSpPr/>
      </dsp:nvSpPr>
      <dsp:spPr>
        <a:xfrm>
          <a:off x="788911" y="948"/>
          <a:ext cx="3092891" cy="185573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s-ES" sz="3700" kern="1200" dirty="0" smtClean="0"/>
            <a:t>Región Vulnerable</a:t>
          </a:r>
          <a:endParaRPr lang="es-ES" sz="3700" kern="1200" dirty="0"/>
        </a:p>
      </dsp:txBody>
      <dsp:txXfrm>
        <a:off x="788911" y="948"/>
        <a:ext cx="3092891" cy="1855734"/>
      </dsp:txXfrm>
    </dsp:sp>
    <dsp:sp modelId="{A399B759-6C9F-4E67-BA13-A086F1BD3A86}">
      <dsp:nvSpPr>
        <dsp:cNvPr id="0" name=""/>
        <dsp:cNvSpPr/>
      </dsp:nvSpPr>
      <dsp:spPr>
        <a:xfrm>
          <a:off x="4191092" y="948"/>
          <a:ext cx="3092891" cy="1855734"/>
        </a:xfrm>
        <a:prstGeom prst="rect">
          <a:avLst/>
        </a:prstGeom>
        <a:solidFill>
          <a:schemeClr val="accent2">
            <a:hueOff val="810023"/>
            <a:satOff val="113"/>
            <a:lumOff val="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s-ES" sz="3700" kern="1200" dirty="0" smtClean="0"/>
            <a:t>Estaciones Climáticas</a:t>
          </a:r>
          <a:endParaRPr lang="es-ES" sz="3700" kern="1200" dirty="0"/>
        </a:p>
      </dsp:txBody>
      <dsp:txXfrm>
        <a:off x="4191092" y="948"/>
        <a:ext cx="3092891" cy="1855734"/>
      </dsp:txXfrm>
    </dsp:sp>
    <dsp:sp modelId="{461E7D9A-6176-4682-923F-BB01650295B3}">
      <dsp:nvSpPr>
        <dsp:cNvPr id="0" name=""/>
        <dsp:cNvSpPr/>
      </dsp:nvSpPr>
      <dsp:spPr>
        <a:xfrm>
          <a:off x="7661625" y="614"/>
          <a:ext cx="3092891" cy="1855734"/>
        </a:xfrm>
        <a:prstGeom prst="rect">
          <a:avLst/>
        </a:prstGeom>
        <a:solidFill>
          <a:schemeClr val="accent2">
            <a:hueOff val="1620045"/>
            <a:satOff val="225"/>
            <a:lumOff val="1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s-ES" sz="3700" kern="1200" dirty="0" smtClean="0"/>
            <a:t>Presentación Lluvias</a:t>
          </a:r>
          <a:endParaRPr lang="es-ES" sz="3700" kern="1200" dirty="0"/>
        </a:p>
      </dsp:txBody>
      <dsp:txXfrm>
        <a:off x="7661625" y="614"/>
        <a:ext cx="3092891" cy="1855734"/>
      </dsp:txXfrm>
    </dsp:sp>
    <dsp:sp modelId="{F63792D1-BFAC-4E67-9C32-EB2FE309954F}">
      <dsp:nvSpPr>
        <dsp:cNvPr id="0" name=""/>
        <dsp:cNvSpPr/>
      </dsp:nvSpPr>
      <dsp:spPr>
        <a:xfrm>
          <a:off x="2490001" y="2165972"/>
          <a:ext cx="3092891" cy="1855734"/>
        </a:xfrm>
        <a:prstGeom prst="rect">
          <a:avLst/>
        </a:prstGeom>
        <a:solidFill>
          <a:schemeClr val="accent2">
            <a:hueOff val="2430068"/>
            <a:satOff val="338"/>
            <a:lumOff val="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s-ES" sz="3700" kern="1200" dirty="0" smtClean="0"/>
            <a:t>Amplio Rango Latitudes</a:t>
          </a:r>
          <a:endParaRPr lang="es-ES" sz="3700" kern="1200" dirty="0"/>
        </a:p>
      </dsp:txBody>
      <dsp:txXfrm>
        <a:off x="2490001" y="2165972"/>
        <a:ext cx="3092891" cy="1855734"/>
      </dsp:txXfrm>
    </dsp:sp>
    <dsp:sp modelId="{CA9F0483-CB66-48CB-ABEE-DB54F5AFF9C8}">
      <dsp:nvSpPr>
        <dsp:cNvPr id="0" name=""/>
        <dsp:cNvSpPr/>
      </dsp:nvSpPr>
      <dsp:spPr>
        <a:xfrm>
          <a:off x="5892182" y="2165972"/>
          <a:ext cx="3092891" cy="1855734"/>
        </a:xfrm>
        <a:prstGeom prst="rect">
          <a:avLst/>
        </a:prstGeom>
        <a:solidFill>
          <a:schemeClr val="accent2">
            <a:hueOff val="3240090"/>
            <a:satOff val="451"/>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s-ES" sz="3700" kern="1200" dirty="0" smtClean="0"/>
            <a:t>Crecimiento Temperatura  1</a:t>
          </a:r>
          <a:r>
            <a:rPr lang="es-EC" sz="3700" kern="1200" dirty="0" smtClean="0"/>
            <a:t>°C </a:t>
          </a:r>
          <a:endParaRPr lang="es-ES" sz="3700" kern="1200" dirty="0"/>
        </a:p>
      </dsp:txBody>
      <dsp:txXfrm>
        <a:off x="5892182" y="2165972"/>
        <a:ext cx="3092891" cy="18557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3CBAE-B07D-4E35-B349-49E686C4C276}">
      <dsp:nvSpPr>
        <dsp:cNvPr id="0" name=""/>
        <dsp:cNvSpPr/>
      </dsp:nvSpPr>
      <dsp:spPr>
        <a:xfrm>
          <a:off x="0" y="772896"/>
          <a:ext cx="2979133" cy="1787480"/>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s-ES" sz="3300" kern="1200" dirty="0" smtClean="0"/>
            <a:t>Niveles de Precipitaciones</a:t>
          </a:r>
          <a:endParaRPr lang="es-ES" sz="3300" kern="1200" dirty="0"/>
        </a:p>
      </dsp:txBody>
      <dsp:txXfrm>
        <a:off x="0" y="772896"/>
        <a:ext cx="2979133" cy="1787480"/>
      </dsp:txXfrm>
    </dsp:sp>
    <dsp:sp modelId="{E1FBC62C-171C-4260-A016-A3F4CEF67557}">
      <dsp:nvSpPr>
        <dsp:cNvPr id="0" name=""/>
        <dsp:cNvSpPr/>
      </dsp:nvSpPr>
      <dsp:spPr>
        <a:xfrm>
          <a:off x="3277047" y="772896"/>
          <a:ext cx="2979133" cy="1787480"/>
        </a:xfrm>
        <a:prstGeom prst="rect">
          <a:avLst/>
        </a:prstGeom>
        <a:gradFill rotWithShape="0">
          <a:gsLst>
            <a:gs pos="0">
              <a:schemeClr val="accent2">
                <a:hueOff val="810023"/>
                <a:satOff val="113"/>
                <a:lumOff val="98"/>
                <a:alphaOff val="0"/>
                <a:shade val="85000"/>
                <a:satMod val="130000"/>
              </a:schemeClr>
            </a:gs>
            <a:gs pos="34000">
              <a:schemeClr val="accent2">
                <a:hueOff val="810023"/>
                <a:satOff val="113"/>
                <a:lumOff val="98"/>
                <a:alphaOff val="0"/>
                <a:shade val="87000"/>
                <a:satMod val="125000"/>
              </a:schemeClr>
            </a:gs>
            <a:gs pos="70000">
              <a:schemeClr val="accent2">
                <a:hueOff val="810023"/>
                <a:satOff val="113"/>
                <a:lumOff val="98"/>
                <a:alphaOff val="0"/>
                <a:tint val="100000"/>
                <a:shade val="90000"/>
                <a:satMod val="130000"/>
              </a:schemeClr>
            </a:gs>
            <a:gs pos="100000">
              <a:schemeClr val="accent2">
                <a:hueOff val="810023"/>
                <a:satOff val="113"/>
                <a:lumOff val="98"/>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s-ES" sz="3300" kern="1200" dirty="0" smtClean="0"/>
            <a:t>Variabilidad Climática</a:t>
          </a:r>
          <a:endParaRPr lang="es-ES" sz="3300" kern="1200" dirty="0"/>
        </a:p>
      </dsp:txBody>
      <dsp:txXfrm>
        <a:off x="3277047" y="772896"/>
        <a:ext cx="2979133" cy="1787480"/>
      </dsp:txXfrm>
    </dsp:sp>
    <dsp:sp modelId="{940899E7-368F-45B3-8159-C40E3D7FAB71}">
      <dsp:nvSpPr>
        <dsp:cNvPr id="0" name=""/>
        <dsp:cNvSpPr/>
      </dsp:nvSpPr>
      <dsp:spPr>
        <a:xfrm>
          <a:off x="6554094" y="772896"/>
          <a:ext cx="2979133" cy="1787480"/>
        </a:xfrm>
        <a:prstGeom prst="rect">
          <a:avLst/>
        </a:prstGeom>
        <a:gradFill rotWithShape="0">
          <a:gsLst>
            <a:gs pos="0">
              <a:schemeClr val="accent2">
                <a:hueOff val="1620045"/>
                <a:satOff val="225"/>
                <a:lumOff val="196"/>
                <a:alphaOff val="0"/>
                <a:shade val="85000"/>
                <a:satMod val="130000"/>
              </a:schemeClr>
            </a:gs>
            <a:gs pos="34000">
              <a:schemeClr val="accent2">
                <a:hueOff val="1620045"/>
                <a:satOff val="225"/>
                <a:lumOff val="196"/>
                <a:alphaOff val="0"/>
                <a:shade val="87000"/>
                <a:satMod val="125000"/>
              </a:schemeClr>
            </a:gs>
            <a:gs pos="70000">
              <a:schemeClr val="accent2">
                <a:hueOff val="1620045"/>
                <a:satOff val="225"/>
                <a:lumOff val="196"/>
                <a:alphaOff val="0"/>
                <a:tint val="100000"/>
                <a:shade val="90000"/>
                <a:satMod val="130000"/>
              </a:schemeClr>
            </a:gs>
            <a:gs pos="100000">
              <a:schemeClr val="accent2">
                <a:hueOff val="1620045"/>
                <a:satOff val="225"/>
                <a:lumOff val="196"/>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s-ES" sz="3300" kern="1200" dirty="0" smtClean="0"/>
            <a:t>Desplazamiento de Periodo Lluvioso</a:t>
          </a:r>
          <a:endParaRPr lang="es-ES" sz="3300" kern="1200" dirty="0"/>
        </a:p>
      </dsp:txBody>
      <dsp:txXfrm>
        <a:off x="6554094" y="772896"/>
        <a:ext cx="2979133" cy="1787480"/>
      </dsp:txXfrm>
    </dsp:sp>
    <dsp:sp modelId="{1A11FD80-F664-4E4A-848E-B63EB3B70885}">
      <dsp:nvSpPr>
        <dsp:cNvPr id="0" name=""/>
        <dsp:cNvSpPr/>
      </dsp:nvSpPr>
      <dsp:spPr>
        <a:xfrm>
          <a:off x="1638523" y="2858290"/>
          <a:ext cx="2979133" cy="1787480"/>
        </a:xfrm>
        <a:prstGeom prst="rect">
          <a:avLst/>
        </a:prstGeom>
        <a:gradFill rotWithShape="0">
          <a:gsLst>
            <a:gs pos="0">
              <a:schemeClr val="accent2">
                <a:hueOff val="2430068"/>
                <a:satOff val="338"/>
                <a:lumOff val="294"/>
                <a:alphaOff val="0"/>
                <a:shade val="85000"/>
                <a:satMod val="130000"/>
              </a:schemeClr>
            </a:gs>
            <a:gs pos="34000">
              <a:schemeClr val="accent2">
                <a:hueOff val="2430068"/>
                <a:satOff val="338"/>
                <a:lumOff val="294"/>
                <a:alphaOff val="0"/>
                <a:shade val="87000"/>
                <a:satMod val="125000"/>
              </a:schemeClr>
            </a:gs>
            <a:gs pos="70000">
              <a:schemeClr val="accent2">
                <a:hueOff val="2430068"/>
                <a:satOff val="338"/>
                <a:lumOff val="294"/>
                <a:alphaOff val="0"/>
                <a:tint val="100000"/>
                <a:shade val="90000"/>
                <a:satMod val="130000"/>
              </a:schemeClr>
            </a:gs>
            <a:gs pos="100000">
              <a:schemeClr val="accent2">
                <a:hueOff val="2430068"/>
                <a:satOff val="338"/>
                <a:lumOff val="294"/>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s-ES" sz="3300" kern="1200" dirty="0" smtClean="0"/>
            <a:t>Temperaturas Medias Irregulares</a:t>
          </a:r>
          <a:endParaRPr lang="es-ES" sz="3300" kern="1200" dirty="0"/>
        </a:p>
      </dsp:txBody>
      <dsp:txXfrm>
        <a:off x="1638523" y="2858290"/>
        <a:ext cx="2979133" cy="1787480"/>
      </dsp:txXfrm>
    </dsp:sp>
    <dsp:sp modelId="{69C141A1-EF5C-4336-93F3-03E60B887B3D}">
      <dsp:nvSpPr>
        <dsp:cNvPr id="0" name=""/>
        <dsp:cNvSpPr/>
      </dsp:nvSpPr>
      <dsp:spPr>
        <a:xfrm>
          <a:off x="4915570" y="2858290"/>
          <a:ext cx="2979133" cy="1787480"/>
        </a:xfrm>
        <a:prstGeom prst="rect">
          <a:avLst/>
        </a:prstGeom>
        <a:gradFill rotWithShape="0">
          <a:gsLst>
            <a:gs pos="0">
              <a:schemeClr val="accent2">
                <a:hueOff val="3240090"/>
                <a:satOff val="451"/>
                <a:lumOff val="392"/>
                <a:alphaOff val="0"/>
                <a:shade val="85000"/>
                <a:satMod val="130000"/>
              </a:schemeClr>
            </a:gs>
            <a:gs pos="34000">
              <a:schemeClr val="accent2">
                <a:hueOff val="3240090"/>
                <a:satOff val="451"/>
                <a:lumOff val="392"/>
                <a:alphaOff val="0"/>
                <a:shade val="87000"/>
                <a:satMod val="125000"/>
              </a:schemeClr>
            </a:gs>
            <a:gs pos="70000">
              <a:schemeClr val="accent2">
                <a:hueOff val="3240090"/>
                <a:satOff val="451"/>
                <a:lumOff val="392"/>
                <a:alphaOff val="0"/>
                <a:tint val="100000"/>
                <a:shade val="90000"/>
                <a:satMod val="130000"/>
              </a:schemeClr>
            </a:gs>
            <a:gs pos="100000">
              <a:schemeClr val="accent2">
                <a:hueOff val="3240090"/>
                <a:satOff val="451"/>
                <a:lumOff val="392"/>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s-ES" sz="3300" kern="1200" dirty="0" smtClean="0"/>
            <a:t>Sequias e Inundaciones</a:t>
          </a:r>
          <a:endParaRPr lang="es-ES" sz="3300" kern="1200" dirty="0"/>
        </a:p>
      </dsp:txBody>
      <dsp:txXfrm>
        <a:off x="4915570" y="2858290"/>
        <a:ext cx="2979133" cy="17874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857BC-208B-4D52-973C-2152A48DDE2D}">
      <dsp:nvSpPr>
        <dsp:cNvPr id="0" name=""/>
        <dsp:cNvSpPr/>
      </dsp:nvSpPr>
      <dsp:spPr>
        <a:xfrm>
          <a:off x="3687458" y="-41859"/>
          <a:ext cx="1934693" cy="1197619"/>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Temperaturas Extremas</a:t>
          </a:r>
          <a:endParaRPr lang="es-ES" sz="2000" kern="1200" dirty="0"/>
        </a:p>
      </dsp:txBody>
      <dsp:txXfrm>
        <a:off x="3745921" y="16604"/>
        <a:ext cx="1817767" cy="1080693"/>
      </dsp:txXfrm>
    </dsp:sp>
    <dsp:sp modelId="{F904E169-F9A0-4EE8-BF1A-1C39E712B637}">
      <dsp:nvSpPr>
        <dsp:cNvPr id="0" name=""/>
        <dsp:cNvSpPr/>
      </dsp:nvSpPr>
      <dsp:spPr>
        <a:xfrm>
          <a:off x="2613648" y="556950"/>
          <a:ext cx="4082312" cy="4082312"/>
        </a:xfrm>
        <a:custGeom>
          <a:avLst/>
          <a:gdLst/>
          <a:ahLst/>
          <a:cxnLst/>
          <a:rect l="0" t="0" r="0" b="0"/>
          <a:pathLst>
            <a:path>
              <a:moveTo>
                <a:pt x="3176174" y="344674"/>
              </a:moveTo>
              <a:arcTo wR="2041156" hR="2041156" stAng="18227052" swAng="1005334"/>
            </a:path>
          </a:pathLst>
        </a:custGeom>
        <a:noFill/>
        <a:ln w="12700"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35686EDB-0E85-413E-9520-C8B41CB5118A}">
      <dsp:nvSpPr>
        <dsp:cNvPr id="0" name=""/>
        <dsp:cNvSpPr/>
      </dsp:nvSpPr>
      <dsp:spPr>
        <a:xfrm>
          <a:off x="5599496" y="1457736"/>
          <a:ext cx="1993127" cy="1019236"/>
        </a:xfrm>
        <a:prstGeom prst="roundRect">
          <a:avLst/>
        </a:prstGeom>
        <a:gradFill rotWithShape="0">
          <a:gsLst>
            <a:gs pos="0">
              <a:schemeClr val="accent2">
                <a:hueOff val="810023"/>
                <a:satOff val="113"/>
                <a:lumOff val="98"/>
                <a:alphaOff val="0"/>
                <a:shade val="85000"/>
                <a:satMod val="130000"/>
              </a:schemeClr>
            </a:gs>
            <a:gs pos="34000">
              <a:schemeClr val="accent2">
                <a:hueOff val="810023"/>
                <a:satOff val="113"/>
                <a:lumOff val="98"/>
                <a:alphaOff val="0"/>
                <a:shade val="87000"/>
                <a:satMod val="125000"/>
              </a:schemeClr>
            </a:gs>
            <a:gs pos="70000">
              <a:schemeClr val="accent2">
                <a:hueOff val="810023"/>
                <a:satOff val="113"/>
                <a:lumOff val="98"/>
                <a:alphaOff val="0"/>
                <a:tint val="100000"/>
                <a:shade val="90000"/>
                <a:satMod val="130000"/>
              </a:schemeClr>
            </a:gs>
            <a:gs pos="100000">
              <a:schemeClr val="accent2">
                <a:hueOff val="810023"/>
                <a:satOff val="113"/>
                <a:lumOff val="98"/>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Sistema de Riego</a:t>
          </a:r>
          <a:endParaRPr lang="es-ES" sz="2000" kern="1200" dirty="0"/>
        </a:p>
      </dsp:txBody>
      <dsp:txXfrm>
        <a:off x="5649251" y="1507491"/>
        <a:ext cx="1893617" cy="919726"/>
      </dsp:txXfrm>
    </dsp:sp>
    <dsp:sp modelId="{8B3CDE5F-110D-4086-91ED-8BD99AF8B7C3}">
      <dsp:nvSpPr>
        <dsp:cNvPr id="0" name=""/>
        <dsp:cNvSpPr/>
      </dsp:nvSpPr>
      <dsp:spPr>
        <a:xfrm>
          <a:off x="2613648" y="556950"/>
          <a:ext cx="4082312" cy="4082312"/>
        </a:xfrm>
        <a:custGeom>
          <a:avLst/>
          <a:gdLst/>
          <a:ahLst/>
          <a:cxnLst/>
          <a:rect l="0" t="0" r="0" b="0"/>
          <a:pathLst>
            <a:path>
              <a:moveTo>
                <a:pt x="4077489" y="2181398"/>
              </a:moveTo>
              <a:arcTo wR="2041156" hR="2041156" stAng="21836384" swAng="1361084"/>
            </a:path>
          </a:pathLst>
        </a:custGeom>
        <a:noFill/>
        <a:ln w="12700" cap="flat" cmpd="sng" algn="ctr">
          <a:solidFill>
            <a:schemeClr val="accent2">
              <a:hueOff val="810023"/>
              <a:satOff val="113"/>
              <a:lumOff val="98"/>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F895FB2D-D800-4CA8-ACEB-E7CFFA90D2B7}">
      <dsp:nvSpPr>
        <dsp:cNvPr id="0" name=""/>
        <dsp:cNvSpPr/>
      </dsp:nvSpPr>
      <dsp:spPr>
        <a:xfrm>
          <a:off x="4919101" y="3738515"/>
          <a:ext cx="1870930" cy="1021842"/>
        </a:xfrm>
        <a:prstGeom prst="roundRect">
          <a:avLst/>
        </a:prstGeom>
        <a:gradFill rotWithShape="0">
          <a:gsLst>
            <a:gs pos="0">
              <a:schemeClr val="accent2">
                <a:hueOff val="1620045"/>
                <a:satOff val="225"/>
                <a:lumOff val="196"/>
                <a:alphaOff val="0"/>
                <a:shade val="85000"/>
                <a:satMod val="130000"/>
              </a:schemeClr>
            </a:gs>
            <a:gs pos="34000">
              <a:schemeClr val="accent2">
                <a:hueOff val="1620045"/>
                <a:satOff val="225"/>
                <a:lumOff val="196"/>
                <a:alphaOff val="0"/>
                <a:shade val="87000"/>
                <a:satMod val="125000"/>
              </a:schemeClr>
            </a:gs>
            <a:gs pos="70000">
              <a:schemeClr val="accent2">
                <a:hueOff val="1620045"/>
                <a:satOff val="225"/>
                <a:lumOff val="196"/>
                <a:alphaOff val="0"/>
                <a:tint val="100000"/>
                <a:shade val="90000"/>
                <a:satMod val="130000"/>
              </a:schemeClr>
            </a:gs>
            <a:gs pos="100000">
              <a:schemeClr val="accent2">
                <a:hueOff val="1620045"/>
                <a:satOff val="225"/>
                <a:lumOff val="196"/>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Cumplimiento de Temporadas</a:t>
          </a:r>
          <a:endParaRPr lang="es-ES" sz="2000" kern="1200" dirty="0"/>
        </a:p>
      </dsp:txBody>
      <dsp:txXfrm>
        <a:off x="4968983" y="3788397"/>
        <a:ext cx="1771166" cy="922078"/>
      </dsp:txXfrm>
    </dsp:sp>
    <dsp:sp modelId="{B03F6B09-0A91-4B13-8E12-11114F8F2E95}">
      <dsp:nvSpPr>
        <dsp:cNvPr id="0" name=""/>
        <dsp:cNvSpPr/>
      </dsp:nvSpPr>
      <dsp:spPr>
        <a:xfrm>
          <a:off x="2613648" y="556950"/>
          <a:ext cx="4082312" cy="4082312"/>
        </a:xfrm>
        <a:custGeom>
          <a:avLst/>
          <a:gdLst/>
          <a:ahLst/>
          <a:cxnLst/>
          <a:rect l="0" t="0" r="0" b="0"/>
          <a:pathLst>
            <a:path>
              <a:moveTo>
                <a:pt x="2216763" y="4074744"/>
              </a:moveTo>
              <a:arcTo wR="2041156" hR="2041156" stAng="5103874" swAng="452281"/>
            </a:path>
          </a:pathLst>
        </a:custGeom>
        <a:noFill/>
        <a:ln w="12700" cap="flat" cmpd="sng" algn="ctr">
          <a:solidFill>
            <a:schemeClr val="accent2">
              <a:hueOff val="1620045"/>
              <a:satOff val="225"/>
              <a:lumOff val="196"/>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6F7D43DB-BDAB-4848-A3AC-EAEC22906000}">
      <dsp:nvSpPr>
        <dsp:cNvPr id="0" name=""/>
        <dsp:cNvSpPr/>
      </dsp:nvSpPr>
      <dsp:spPr>
        <a:xfrm>
          <a:off x="2436973" y="3738515"/>
          <a:ext cx="2036138" cy="1021842"/>
        </a:xfrm>
        <a:prstGeom prst="roundRect">
          <a:avLst/>
        </a:prstGeom>
        <a:gradFill rotWithShape="0">
          <a:gsLst>
            <a:gs pos="0">
              <a:schemeClr val="accent2">
                <a:hueOff val="2430068"/>
                <a:satOff val="338"/>
                <a:lumOff val="294"/>
                <a:alphaOff val="0"/>
                <a:shade val="85000"/>
                <a:satMod val="130000"/>
              </a:schemeClr>
            </a:gs>
            <a:gs pos="34000">
              <a:schemeClr val="accent2">
                <a:hueOff val="2430068"/>
                <a:satOff val="338"/>
                <a:lumOff val="294"/>
                <a:alphaOff val="0"/>
                <a:shade val="87000"/>
                <a:satMod val="125000"/>
              </a:schemeClr>
            </a:gs>
            <a:gs pos="70000">
              <a:schemeClr val="accent2">
                <a:hueOff val="2430068"/>
                <a:satOff val="338"/>
                <a:lumOff val="294"/>
                <a:alphaOff val="0"/>
                <a:tint val="100000"/>
                <a:shade val="90000"/>
                <a:satMod val="130000"/>
              </a:schemeClr>
            </a:gs>
            <a:gs pos="100000">
              <a:schemeClr val="accent2">
                <a:hueOff val="2430068"/>
                <a:satOff val="338"/>
                <a:lumOff val="294"/>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Calidad, Aroma, Tamaño</a:t>
          </a:r>
          <a:endParaRPr lang="es-ES" sz="2000" kern="1200" dirty="0"/>
        </a:p>
      </dsp:txBody>
      <dsp:txXfrm>
        <a:off x="2486855" y="3788397"/>
        <a:ext cx="1936374" cy="922078"/>
      </dsp:txXfrm>
    </dsp:sp>
    <dsp:sp modelId="{E7AF9E7A-D950-48A1-BACC-B2CCE1C59CED}">
      <dsp:nvSpPr>
        <dsp:cNvPr id="0" name=""/>
        <dsp:cNvSpPr/>
      </dsp:nvSpPr>
      <dsp:spPr>
        <a:xfrm>
          <a:off x="2613648" y="556950"/>
          <a:ext cx="4082312" cy="4082312"/>
        </a:xfrm>
        <a:custGeom>
          <a:avLst/>
          <a:gdLst/>
          <a:ahLst/>
          <a:cxnLst/>
          <a:rect l="0" t="0" r="0" b="0"/>
          <a:pathLst>
            <a:path>
              <a:moveTo>
                <a:pt x="224190" y="2971186"/>
              </a:moveTo>
              <a:arcTo wR="2041156" hR="2041156" stAng="9173638" swAng="1266920"/>
            </a:path>
          </a:pathLst>
        </a:custGeom>
        <a:noFill/>
        <a:ln w="12700" cap="flat" cmpd="sng" algn="ctr">
          <a:solidFill>
            <a:schemeClr val="accent2">
              <a:hueOff val="2430068"/>
              <a:satOff val="338"/>
              <a:lumOff val="294"/>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8D26456E-D20C-453A-9E65-B42AC00DE69A}">
      <dsp:nvSpPr>
        <dsp:cNvPr id="0" name=""/>
        <dsp:cNvSpPr/>
      </dsp:nvSpPr>
      <dsp:spPr>
        <a:xfrm>
          <a:off x="1579996" y="1367584"/>
          <a:ext cx="2267106" cy="1199540"/>
        </a:xfrm>
        <a:prstGeom prst="roundRect">
          <a:avLst/>
        </a:prstGeom>
        <a:gradFill rotWithShape="0">
          <a:gsLst>
            <a:gs pos="0">
              <a:schemeClr val="accent2">
                <a:hueOff val="3240090"/>
                <a:satOff val="451"/>
                <a:lumOff val="392"/>
                <a:alphaOff val="0"/>
                <a:shade val="85000"/>
                <a:satMod val="130000"/>
              </a:schemeClr>
            </a:gs>
            <a:gs pos="34000">
              <a:schemeClr val="accent2">
                <a:hueOff val="3240090"/>
                <a:satOff val="451"/>
                <a:lumOff val="392"/>
                <a:alphaOff val="0"/>
                <a:shade val="87000"/>
                <a:satMod val="125000"/>
              </a:schemeClr>
            </a:gs>
            <a:gs pos="70000">
              <a:schemeClr val="accent2">
                <a:hueOff val="3240090"/>
                <a:satOff val="451"/>
                <a:lumOff val="392"/>
                <a:alphaOff val="0"/>
                <a:tint val="100000"/>
                <a:shade val="90000"/>
                <a:satMod val="130000"/>
              </a:schemeClr>
            </a:gs>
            <a:gs pos="100000">
              <a:schemeClr val="accent2">
                <a:hueOff val="3240090"/>
                <a:satOff val="451"/>
                <a:lumOff val="392"/>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Baja Luminosidad, Bajas Temperaturas</a:t>
          </a:r>
          <a:endParaRPr lang="es-ES" sz="2000" kern="1200" dirty="0"/>
        </a:p>
      </dsp:txBody>
      <dsp:txXfrm>
        <a:off x="1638553" y="1426141"/>
        <a:ext cx="2149992" cy="1082426"/>
      </dsp:txXfrm>
    </dsp:sp>
    <dsp:sp modelId="{D7D974C7-22C7-4936-9C87-B374BB131C3B}">
      <dsp:nvSpPr>
        <dsp:cNvPr id="0" name=""/>
        <dsp:cNvSpPr/>
      </dsp:nvSpPr>
      <dsp:spPr>
        <a:xfrm>
          <a:off x="2613648" y="556950"/>
          <a:ext cx="4082312" cy="4082312"/>
        </a:xfrm>
        <a:custGeom>
          <a:avLst/>
          <a:gdLst/>
          <a:ahLst/>
          <a:cxnLst/>
          <a:rect l="0" t="0" r="0" b="0"/>
          <a:pathLst>
            <a:path>
              <a:moveTo>
                <a:pt x="523425" y="676308"/>
              </a:moveTo>
              <a:arcTo wR="2041156" hR="2041156" stAng="13317843" swAng="891447"/>
            </a:path>
          </a:pathLst>
        </a:custGeom>
        <a:noFill/>
        <a:ln w="12700" cap="flat" cmpd="sng" algn="ctr">
          <a:solidFill>
            <a:schemeClr val="accent2">
              <a:hueOff val="3240090"/>
              <a:satOff val="451"/>
              <a:lumOff val="392"/>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E75DB72-AD1A-4BCB-9FA0-1E738CDB8AAC}" type="datetimeFigureOut">
              <a:rPr lang="es-ES" smtClean="0"/>
              <a:t>12/04/2016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52E3DD-D630-427B-AD53-FC9233CD5867}" type="slidenum">
              <a:rPr lang="es-ES" smtClean="0"/>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240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E75DB72-AD1A-4BCB-9FA0-1E738CDB8AAC}" type="datetimeFigureOut">
              <a:rPr lang="es-ES" smtClean="0"/>
              <a:t>12/04/2016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52E3DD-D630-427B-AD53-FC9233CD5867}" type="slidenum">
              <a:rPr lang="es-ES" smtClean="0"/>
              <a:t>‹Nº›</a:t>
            </a:fld>
            <a:endParaRPr lang="es-ES"/>
          </a:p>
        </p:txBody>
      </p:sp>
    </p:spTree>
    <p:extLst>
      <p:ext uri="{BB962C8B-B14F-4D97-AF65-F5344CB8AC3E}">
        <p14:creationId xmlns:p14="http://schemas.microsoft.com/office/powerpoint/2010/main" val="3371022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E75DB72-AD1A-4BCB-9FA0-1E738CDB8AAC}" type="datetimeFigureOut">
              <a:rPr lang="es-ES" smtClean="0"/>
              <a:t>12/04/2016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52E3DD-D630-427B-AD53-FC9233CD5867}" type="slidenum">
              <a:rPr lang="es-ES" smtClean="0"/>
              <a:t>‹Nº›</a:t>
            </a:fld>
            <a:endParaRPr lang="es-ES"/>
          </a:p>
        </p:txBody>
      </p:sp>
    </p:spTree>
    <p:extLst>
      <p:ext uri="{BB962C8B-B14F-4D97-AF65-F5344CB8AC3E}">
        <p14:creationId xmlns:p14="http://schemas.microsoft.com/office/powerpoint/2010/main" val="3265460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E75DB72-AD1A-4BCB-9FA0-1E738CDB8AAC}" type="datetimeFigureOut">
              <a:rPr lang="es-ES" smtClean="0"/>
              <a:t>12/04/2016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52E3DD-D630-427B-AD53-FC9233CD5867}" type="slidenum">
              <a:rPr lang="es-ES" smtClean="0"/>
              <a:t>‹Nº›</a:t>
            </a:fld>
            <a:endParaRPr lang="es-ES"/>
          </a:p>
        </p:txBody>
      </p:sp>
    </p:spTree>
    <p:extLst>
      <p:ext uri="{BB962C8B-B14F-4D97-AF65-F5344CB8AC3E}">
        <p14:creationId xmlns:p14="http://schemas.microsoft.com/office/powerpoint/2010/main" val="4212162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E75DB72-AD1A-4BCB-9FA0-1E738CDB8AAC}" type="datetimeFigureOut">
              <a:rPr lang="es-ES" smtClean="0"/>
              <a:t>12/04/2016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52E3DD-D630-427B-AD53-FC9233CD5867}" type="slidenum">
              <a:rPr lang="es-ES" smtClean="0"/>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60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E75DB72-AD1A-4BCB-9FA0-1E738CDB8AAC}" type="datetimeFigureOut">
              <a:rPr lang="es-ES" smtClean="0"/>
              <a:t>12/04/2016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052E3DD-D630-427B-AD53-FC9233CD5867}" type="slidenum">
              <a:rPr lang="es-ES" smtClean="0"/>
              <a:t>‹Nº›</a:t>
            </a:fld>
            <a:endParaRPr lang="es-ES"/>
          </a:p>
        </p:txBody>
      </p:sp>
    </p:spTree>
    <p:extLst>
      <p:ext uri="{BB962C8B-B14F-4D97-AF65-F5344CB8AC3E}">
        <p14:creationId xmlns:p14="http://schemas.microsoft.com/office/powerpoint/2010/main" val="1683515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E75DB72-AD1A-4BCB-9FA0-1E738CDB8AAC}" type="datetimeFigureOut">
              <a:rPr lang="es-ES" smtClean="0"/>
              <a:t>12/04/2016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052E3DD-D630-427B-AD53-FC9233CD5867}" type="slidenum">
              <a:rPr lang="es-ES" smtClean="0"/>
              <a:t>‹Nº›</a:t>
            </a:fld>
            <a:endParaRPr lang="es-ES"/>
          </a:p>
        </p:txBody>
      </p:sp>
    </p:spTree>
    <p:extLst>
      <p:ext uri="{BB962C8B-B14F-4D97-AF65-F5344CB8AC3E}">
        <p14:creationId xmlns:p14="http://schemas.microsoft.com/office/powerpoint/2010/main" val="2435205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E75DB72-AD1A-4BCB-9FA0-1E738CDB8AAC}" type="datetimeFigureOut">
              <a:rPr lang="es-ES" smtClean="0"/>
              <a:t>12/04/2016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052E3DD-D630-427B-AD53-FC9233CD5867}" type="slidenum">
              <a:rPr lang="es-ES" smtClean="0"/>
              <a:t>‹Nº›</a:t>
            </a:fld>
            <a:endParaRPr lang="es-ES"/>
          </a:p>
        </p:txBody>
      </p:sp>
    </p:spTree>
    <p:extLst>
      <p:ext uri="{BB962C8B-B14F-4D97-AF65-F5344CB8AC3E}">
        <p14:creationId xmlns:p14="http://schemas.microsoft.com/office/powerpoint/2010/main" val="217889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E75DB72-AD1A-4BCB-9FA0-1E738CDB8AAC}" type="datetimeFigureOut">
              <a:rPr lang="es-ES" smtClean="0"/>
              <a:t>12/04/2016</a:t>
            </a:fld>
            <a:endParaRPr lang="es-E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S"/>
          </a:p>
        </p:txBody>
      </p:sp>
      <p:sp>
        <p:nvSpPr>
          <p:cNvPr id="9" name="Slide Number Placeholder 8"/>
          <p:cNvSpPr>
            <a:spLocks noGrp="1"/>
          </p:cNvSpPr>
          <p:nvPr>
            <p:ph type="sldNum" sz="quarter" idx="12"/>
          </p:nvPr>
        </p:nvSpPr>
        <p:spPr/>
        <p:txBody>
          <a:bodyPr/>
          <a:lstStyle/>
          <a:p>
            <a:fld id="{D052E3DD-D630-427B-AD53-FC9233CD5867}" type="slidenum">
              <a:rPr lang="es-ES" smtClean="0"/>
              <a:t>‹Nº›</a:t>
            </a:fld>
            <a:endParaRPr lang="es-ES"/>
          </a:p>
        </p:txBody>
      </p:sp>
    </p:spTree>
    <p:extLst>
      <p:ext uri="{BB962C8B-B14F-4D97-AF65-F5344CB8AC3E}">
        <p14:creationId xmlns:p14="http://schemas.microsoft.com/office/powerpoint/2010/main" val="3280289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E75DB72-AD1A-4BCB-9FA0-1E738CDB8AAC}" type="datetimeFigureOut">
              <a:rPr lang="es-ES" smtClean="0"/>
              <a:t>12/04/2016</a:t>
            </a:fld>
            <a:endParaRPr lang="es-E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052E3DD-D630-427B-AD53-FC9233CD5867}" type="slidenum">
              <a:rPr lang="es-ES" smtClean="0"/>
              <a:t>‹Nº›</a:t>
            </a:fld>
            <a:endParaRPr lang="es-ES"/>
          </a:p>
        </p:txBody>
      </p:sp>
    </p:spTree>
    <p:extLst>
      <p:ext uri="{BB962C8B-B14F-4D97-AF65-F5344CB8AC3E}">
        <p14:creationId xmlns:p14="http://schemas.microsoft.com/office/powerpoint/2010/main" val="3014206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E75DB72-AD1A-4BCB-9FA0-1E738CDB8AAC}" type="datetimeFigureOut">
              <a:rPr lang="es-ES" smtClean="0"/>
              <a:t>12/04/2016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052E3DD-D630-427B-AD53-FC9233CD5867}" type="slidenum">
              <a:rPr lang="es-ES" smtClean="0"/>
              <a:t>‹Nº›</a:t>
            </a:fld>
            <a:endParaRPr lang="es-ES"/>
          </a:p>
        </p:txBody>
      </p:sp>
    </p:spTree>
    <p:extLst>
      <p:ext uri="{BB962C8B-B14F-4D97-AF65-F5344CB8AC3E}">
        <p14:creationId xmlns:p14="http://schemas.microsoft.com/office/powerpoint/2010/main" val="3355464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E75DB72-AD1A-4BCB-9FA0-1E738CDB8AAC}" type="datetimeFigureOut">
              <a:rPr lang="es-ES" smtClean="0"/>
              <a:t>12/04/2016</a:t>
            </a:fld>
            <a:endParaRPr lang="es-E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052E3DD-D630-427B-AD53-FC9233CD5867}" type="slidenum">
              <a:rPr lang="es-ES" smtClean="0"/>
              <a:t>‹Nº›</a:t>
            </a:fld>
            <a:endParaRPr lang="es-E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1641741"/>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openxmlformats.org/officeDocument/2006/relationships/image" Target="../media/image29.png"/><Relationship Id="rId4" Type="http://schemas.openxmlformats.org/officeDocument/2006/relationships/diagramLayout" Target="../diagrams/layout11.xml"/><Relationship Id="rId9"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jpeg"/><Relationship Id="rId4" Type="http://schemas.openxmlformats.org/officeDocument/2006/relationships/diagramLayout" Target="../diagrams/layout1.xml"/><Relationship Id="rId9"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8.png"/><Relationship Id="rId5" Type="http://schemas.openxmlformats.org/officeDocument/2006/relationships/diagramQuickStyle" Target="../diagrams/quickStyle2.xml"/><Relationship Id="rId10" Type="http://schemas.openxmlformats.org/officeDocument/2006/relationships/image" Target="../media/image7.png"/><Relationship Id="rId4" Type="http://schemas.openxmlformats.org/officeDocument/2006/relationships/diagramLayout" Target="../diagrams/layout2.xml"/><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15.jpeg"/><Relationship Id="rId4" Type="http://schemas.openxmlformats.org/officeDocument/2006/relationships/diagramLayout" Target="../diagrams/layout4.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21.png"/><Relationship Id="rId4" Type="http://schemas.openxmlformats.org/officeDocument/2006/relationships/diagramLayout" Target="../diagrams/layout6.xml"/><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0.gstatic.com/images?q=tbn:ANd9GcTU54qMNW7z8J5ZriarZLIHrFeYPKCR7vcAfYabxyZiPvBNIFzFaPyDJKZ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1514" y="177197"/>
            <a:ext cx="2639140" cy="790716"/>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41668" y="967913"/>
            <a:ext cx="11951594" cy="5693866"/>
          </a:xfrm>
          <a:prstGeom prst="rect">
            <a:avLst/>
          </a:prstGeom>
          <a:noFill/>
        </p:spPr>
        <p:txBody>
          <a:bodyPr wrap="square" lIns="91440" tIns="45720" rIns="91440" bIns="45720">
            <a:spAutoFit/>
          </a:bodyPr>
          <a:lstStyle/>
          <a:p>
            <a:pPr algn="ctr"/>
            <a:r>
              <a:rPr lang="es-ES" sz="3200" b="1" dirty="0" smtClean="0">
                <a:ln w="0"/>
              </a:rPr>
              <a:t>Universidad de las Fuerzas Armadas ESPE</a:t>
            </a:r>
          </a:p>
          <a:p>
            <a:pPr algn="ctr"/>
            <a:endParaRPr lang="es-ES" sz="2400" dirty="0" smtClean="0">
              <a:ln w="0"/>
            </a:endParaRPr>
          </a:p>
          <a:p>
            <a:pPr algn="ctr"/>
            <a:r>
              <a:rPr lang="es-ES" sz="2400" b="1" dirty="0" smtClean="0">
                <a:ln w="0"/>
              </a:rPr>
              <a:t>Programa Carrera: Ingeniería en Comercio Exterior y Negociación Internacional</a:t>
            </a:r>
          </a:p>
          <a:p>
            <a:pPr algn="ctr"/>
            <a:endParaRPr lang="es-ES" sz="2400" dirty="0">
              <a:ln w="0"/>
            </a:endParaRPr>
          </a:p>
          <a:p>
            <a:pPr algn="ctr"/>
            <a:r>
              <a:rPr lang="es-ES" sz="2400" b="1" dirty="0" smtClean="0">
                <a:ln w="0"/>
              </a:rPr>
              <a:t>Proyecto de Investigación para Titulación</a:t>
            </a:r>
          </a:p>
          <a:p>
            <a:pPr algn="ctr"/>
            <a:endParaRPr lang="es-ES" sz="2400" b="1" dirty="0">
              <a:ln w="0"/>
              <a:effectLst>
                <a:outerShdw blurRad="38100" dist="19050" dir="2700000" algn="tl" rotWithShape="0">
                  <a:schemeClr val="dk1">
                    <a:alpha val="40000"/>
                  </a:schemeClr>
                </a:outerShdw>
              </a:effectLst>
            </a:endParaRPr>
          </a:p>
          <a:p>
            <a:pPr algn="ctr"/>
            <a:r>
              <a:rPr lang="es-ES" sz="2600" b="1" dirty="0" smtClean="0">
                <a:ln w="0"/>
              </a:rPr>
              <a:t>Tema: </a:t>
            </a:r>
            <a:r>
              <a:rPr lang="es-ES" sz="2600" b="1" i="1" dirty="0" smtClean="0">
                <a:ln w="0"/>
                <a:effectLst>
                  <a:outerShdw blurRad="38100" dist="38100" dir="2700000" algn="tl">
                    <a:srgbClr val="000000">
                      <a:alpha val="43137"/>
                    </a:srgbClr>
                  </a:outerShdw>
                </a:effectLst>
              </a:rPr>
              <a:t>“Estudio del comportamiento de las exportaciones</a:t>
            </a:r>
          </a:p>
          <a:p>
            <a:pPr algn="ctr"/>
            <a:r>
              <a:rPr lang="es-ES" sz="2600" b="1" i="1" dirty="0" smtClean="0">
                <a:ln w="0"/>
                <a:effectLst>
                  <a:outerShdw blurRad="38100" dist="38100" dir="2700000" algn="tl">
                    <a:srgbClr val="000000">
                      <a:alpha val="43137"/>
                    </a:srgbClr>
                  </a:outerShdw>
                </a:effectLst>
              </a:rPr>
              <a:t>Ecuatorianas del sector florícola bajo los efectos del cambio</a:t>
            </a:r>
          </a:p>
          <a:p>
            <a:pPr algn="ctr"/>
            <a:r>
              <a:rPr lang="es-ES" sz="2600" b="1" i="1" dirty="0" smtClean="0">
                <a:ln w="0"/>
                <a:effectLst>
                  <a:outerShdw blurRad="38100" dist="38100" dir="2700000" algn="tl">
                    <a:srgbClr val="000000">
                      <a:alpha val="43137"/>
                    </a:srgbClr>
                  </a:outerShdw>
                </a:effectLst>
              </a:rPr>
              <a:t>Climático en los últimos cinco años”</a:t>
            </a:r>
          </a:p>
          <a:p>
            <a:pPr algn="ctr"/>
            <a:endParaRPr lang="es-ES" sz="2400" b="1" dirty="0" smtClean="0">
              <a:ln w="0"/>
            </a:endParaRPr>
          </a:p>
          <a:p>
            <a:pPr algn="ctr"/>
            <a:r>
              <a:rPr lang="es-ES" sz="2400" b="1" dirty="0" smtClean="0">
                <a:ln w="0"/>
              </a:rPr>
              <a:t>Autores: Dayann Ivonne Rivera Bermúdez</a:t>
            </a:r>
          </a:p>
          <a:p>
            <a:pPr algn="ctr"/>
            <a:r>
              <a:rPr lang="es-ES" sz="2400" b="1" dirty="0" smtClean="0">
                <a:ln w="0"/>
              </a:rPr>
              <a:t>Christian Mauricio López Cano</a:t>
            </a:r>
          </a:p>
          <a:p>
            <a:pPr algn="ctr"/>
            <a:endParaRPr lang="es-ES" sz="2400" b="1" dirty="0">
              <a:ln w="0"/>
            </a:endParaRPr>
          </a:p>
          <a:p>
            <a:pPr algn="ctr"/>
            <a:r>
              <a:rPr lang="es-ES" sz="2400" b="1" dirty="0" smtClean="0">
                <a:ln w="0"/>
              </a:rPr>
              <a:t>Director de Proyecto: Ing. Ramiro Legarda Mg.</a:t>
            </a:r>
            <a:endParaRPr lang="es-ES" sz="2400" b="1" dirty="0">
              <a:ln w="0"/>
            </a:endParaRPr>
          </a:p>
        </p:txBody>
      </p:sp>
    </p:spTree>
    <p:extLst>
      <p:ext uri="{BB962C8B-B14F-4D97-AF65-F5344CB8AC3E}">
        <p14:creationId xmlns:p14="http://schemas.microsoft.com/office/powerpoint/2010/main" val="2663777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0.gstatic.com/images?q=tbn:ANd9GcTU54qMNW7z8J5ZriarZLIHrFeYPKCR7vcAfYabxyZiPvBNIFzFaPyDJKZ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4425" y="125681"/>
            <a:ext cx="2447925" cy="733426"/>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751326" y="611971"/>
            <a:ext cx="10522040" cy="830997"/>
          </a:xfrm>
          <a:prstGeom prst="rect">
            <a:avLst/>
          </a:prstGeom>
          <a:noFill/>
        </p:spPr>
        <p:txBody>
          <a:bodyPr wrap="square" rtlCol="0">
            <a:spAutoFit/>
          </a:bodyPr>
          <a:lstStyle/>
          <a:p>
            <a:r>
              <a:rPr lang="es-ES" sz="4800" b="1" dirty="0" smtClean="0">
                <a:effectLst>
                  <a:outerShdw blurRad="38100" dist="38100" dir="2700000" algn="tl">
                    <a:srgbClr val="000000">
                      <a:alpha val="43137"/>
                    </a:srgbClr>
                  </a:outerShdw>
                </a:effectLst>
              </a:rPr>
              <a:t>Cambio Climático en Ecuador</a:t>
            </a:r>
            <a:endParaRPr lang="es-ES" sz="4800" b="1" dirty="0">
              <a:effectLst>
                <a:outerShdw blurRad="38100" dist="38100" dir="2700000" algn="tl">
                  <a:srgbClr val="000000">
                    <a:alpha val="43137"/>
                  </a:srgbClr>
                </a:outerShdw>
              </a:effectLst>
            </a:endParaRPr>
          </a:p>
        </p:txBody>
      </p:sp>
      <p:graphicFrame>
        <p:nvGraphicFramePr>
          <p:cNvPr id="3" name="Diagrama 2"/>
          <p:cNvGraphicFramePr/>
          <p:nvPr>
            <p:extLst>
              <p:ext uri="{D42A27DB-BD31-4B8C-83A1-F6EECF244321}">
                <p14:modId xmlns:p14="http://schemas.microsoft.com/office/powerpoint/2010/main" val="3443617296"/>
              </p:ext>
            </p:extLst>
          </p:nvPr>
        </p:nvGraphicFramePr>
        <p:xfrm>
          <a:off x="-706778" y="1826441"/>
          <a:ext cx="11475076" cy="402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4 Imagen" descr="http://www.revistaesfinge.com/images/uploads/junio_2007/cambio_climatico03.jpg"/>
          <p:cNvPicPr/>
          <p:nvPr/>
        </p:nvPicPr>
        <p:blipFill>
          <a:blip r:embed="rId8">
            <a:extLst>
              <a:ext uri="{28A0092B-C50C-407E-A947-70E740481C1C}">
                <a14:useLocalDpi xmlns:a14="http://schemas.microsoft.com/office/drawing/2010/main" val="0"/>
              </a:ext>
            </a:extLst>
          </a:blip>
          <a:srcRect/>
          <a:stretch>
            <a:fillRect/>
          </a:stretch>
        </p:blipFill>
        <p:spPr bwMode="auto">
          <a:xfrm>
            <a:off x="8542123" y="3930348"/>
            <a:ext cx="3429016" cy="2532235"/>
          </a:xfrm>
          <a:prstGeom prst="rect">
            <a:avLst/>
          </a:prstGeom>
          <a:noFill/>
          <a:ln>
            <a:noFill/>
          </a:ln>
        </p:spPr>
      </p:pic>
    </p:spTree>
    <p:extLst>
      <p:ext uri="{BB962C8B-B14F-4D97-AF65-F5344CB8AC3E}">
        <p14:creationId xmlns:p14="http://schemas.microsoft.com/office/powerpoint/2010/main" val="3619450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0.gstatic.com/images?q=tbn:ANd9GcTU54qMNW7z8J5ZriarZLIHrFeYPKCR7vcAfYabxyZiPvBNIFzFaPyDJKZ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4425" y="125681"/>
            <a:ext cx="2447925" cy="733426"/>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44718" y="859106"/>
            <a:ext cx="10613669" cy="769441"/>
          </a:xfrm>
          <a:prstGeom prst="rect">
            <a:avLst/>
          </a:prstGeom>
          <a:noFill/>
        </p:spPr>
        <p:txBody>
          <a:bodyPr wrap="square" rtlCol="0">
            <a:spAutoFit/>
          </a:bodyPr>
          <a:lstStyle/>
          <a:p>
            <a:r>
              <a:rPr lang="es-ES" sz="4400" b="1" dirty="0" smtClean="0">
                <a:effectLst>
                  <a:outerShdw blurRad="38100" dist="38100" dir="2700000" algn="tl">
                    <a:srgbClr val="000000">
                      <a:alpha val="43137"/>
                    </a:srgbClr>
                  </a:outerShdw>
                </a:effectLst>
              </a:rPr>
              <a:t>Detección del Cambio Climático en Ecuador</a:t>
            </a:r>
            <a:endParaRPr lang="es-ES" sz="4400" b="1" dirty="0">
              <a:effectLst>
                <a:outerShdw blurRad="38100" dist="38100" dir="2700000" algn="tl">
                  <a:srgbClr val="000000">
                    <a:alpha val="43137"/>
                  </a:srgbClr>
                </a:outerShdw>
              </a:effectLst>
            </a:endParaRPr>
          </a:p>
        </p:txBody>
      </p:sp>
      <p:graphicFrame>
        <p:nvGraphicFramePr>
          <p:cNvPr id="3" name="Diagrama 2"/>
          <p:cNvGraphicFramePr/>
          <p:nvPr>
            <p:extLst>
              <p:ext uri="{D42A27DB-BD31-4B8C-83A1-F6EECF244321}">
                <p14:modId xmlns:p14="http://schemas.microsoft.com/office/powerpoint/2010/main" val="2149648190"/>
              </p:ext>
            </p:extLst>
          </p:nvPr>
        </p:nvGraphicFramePr>
        <p:xfrm>
          <a:off x="1503966" y="1131790"/>
          <a:ext cx="953322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4 Imagen" descr="Resultado de imagen para cambio climatico"/>
          <p:cNvPicPr/>
          <p:nvPr/>
        </p:nvPicPr>
        <p:blipFill>
          <a:blip r:embed="rId8">
            <a:extLst>
              <a:ext uri="{28A0092B-C50C-407E-A947-70E740481C1C}">
                <a14:useLocalDpi xmlns:a14="http://schemas.microsoft.com/office/drawing/2010/main" val="0"/>
              </a:ext>
            </a:extLst>
          </a:blip>
          <a:srcRect/>
          <a:stretch>
            <a:fillRect/>
          </a:stretch>
        </p:blipFill>
        <p:spPr bwMode="auto">
          <a:xfrm>
            <a:off x="392999" y="4227683"/>
            <a:ext cx="2436698" cy="1590675"/>
          </a:xfrm>
          <a:prstGeom prst="rect">
            <a:avLst/>
          </a:prstGeom>
          <a:noFill/>
          <a:ln>
            <a:noFill/>
          </a:ln>
        </p:spPr>
      </p:pic>
    </p:spTree>
    <p:extLst>
      <p:ext uri="{BB962C8B-B14F-4D97-AF65-F5344CB8AC3E}">
        <p14:creationId xmlns:p14="http://schemas.microsoft.com/office/powerpoint/2010/main" val="334511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0.gstatic.com/images?q=tbn:ANd9GcTU54qMNW7z8J5ZriarZLIHrFeYPKCR7vcAfYabxyZiPvBNIFzFaPyDJKZ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4425" y="125681"/>
            <a:ext cx="2447925" cy="733426"/>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44718" y="859107"/>
            <a:ext cx="10613669" cy="769441"/>
          </a:xfrm>
          <a:prstGeom prst="rect">
            <a:avLst/>
          </a:prstGeom>
          <a:noFill/>
        </p:spPr>
        <p:txBody>
          <a:bodyPr wrap="square" rtlCol="0">
            <a:spAutoFit/>
          </a:bodyPr>
          <a:lstStyle/>
          <a:p>
            <a:r>
              <a:rPr lang="es-ES" sz="4400" b="1" dirty="0" smtClean="0">
                <a:effectLst>
                  <a:outerShdw blurRad="38100" dist="38100" dir="2700000" algn="tl">
                    <a:srgbClr val="000000">
                      <a:alpha val="43137"/>
                    </a:srgbClr>
                  </a:outerShdw>
                </a:effectLst>
              </a:rPr>
              <a:t>Detección del Cambio Climático en Ecuador</a:t>
            </a:r>
            <a:endParaRPr lang="es-ES" sz="4400" b="1" dirty="0">
              <a:effectLst>
                <a:outerShdw blurRad="38100" dist="38100" dir="2700000" algn="tl">
                  <a:srgbClr val="000000">
                    <a:alpha val="43137"/>
                  </a:srgbClr>
                </a:outerShdw>
              </a:effectLst>
            </a:endParaRPr>
          </a:p>
        </p:txBody>
      </p:sp>
      <p:pic>
        <p:nvPicPr>
          <p:cNvPr id="3" name="Imagen 2"/>
          <p:cNvPicPr>
            <a:picLocks noChangeAspect="1"/>
          </p:cNvPicPr>
          <p:nvPr/>
        </p:nvPicPr>
        <p:blipFill>
          <a:blip r:embed="rId3"/>
          <a:stretch>
            <a:fillRect/>
          </a:stretch>
        </p:blipFill>
        <p:spPr>
          <a:xfrm>
            <a:off x="1816685" y="1528139"/>
            <a:ext cx="7713681" cy="4609528"/>
          </a:xfrm>
          <a:prstGeom prst="rect">
            <a:avLst/>
          </a:prstGeom>
        </p:spPr>
      </p:pic>
    </p:spTree>
    <p:extLst>
      <p:ext uri="{BB962C8B-B14F-4D97-AF65-F5344CB8AC3E}">
        <p14:creationId xmlns:p14="http://schemas.microsoft.com/office/powerpoint/2010/main" val="51657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0.gstatic.com/images?q=tbn:ANd9GcTU54qMNW7z8J5ZriarZLIHrFeYPKCR7vcAfYabxyZiPvBNIFzFaPyDJKZ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4425" y="125681"/>
            <a:ext cx="2447925" cy="733426"/>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18941" y="859107"/>
            <a:ext cx="11863409" cy="707886"/>
          </a:xfrm>
          <a:prstGeom prst="rect">
            <a:avLst/>
          </a:prstGeom>
          <a:noFill/>
        </p:spPr>
        <p:txBody>
          <a:bodyPr wrap="square" rtlCol="0">
            <a:spAutoFit/>
          </a:bodyPr>
          <a:lstStyle/>
          <a:p>
            <a:r>
              <a:rPr lang="es-ES" sz="4000" b="1" dirty="0" smtClean="0">
                <a:effectLst>
                  <a:outerShdw blurRad="38100" dist="38100" dir="2700000" algn="tl">
                    <a:srgbClr val="000000">
                      <a:alpha val="43137"/>
                    </a:srgbClr>
                  </a:outerShdw>
                </a:effectLst>
              </a:rPr>
              <a:t>Afectación del Cambio Climático en el sector florícola</a:t>
            </a:r>
          </a:p>
        </p:txBody>
      </p:sp>
      <p:graphicFrame>
        <p:nvGraphicFramePr>
          <p:cNvPr id="3" name="Diagrama 2"/>
          <p:cNvGraphicFramePr/>
          <p:nvPr>
            <p:extLst>
              <p:ext uri="{D42A27DB-BD31-4B8C-83A1-F6EECF244321}">
                <p14:modId xmlns:p14="http://schemas.microsoft.com/office/powerpoint/2010/main" val="3489299815"/>
              </p:ext>
            </p:extLst>
          </p:nvPr>
        </p:nvGraphicFramePr>
        <p:xfrm>
          <a:off x="1903211" y="1566993"/>
          <a:ext cx="9172620" cy="4786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999" y="3000633"/>
            <a:ext cx="2873226" cy="1620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5 Imagen" descr="http://es.sott.net/image/s9/199720/full/calor_y_frio.jpg"/>
          <p:cNvPicPr/>
          <p:nvPr/>
        </p:nvPicPr>
        <p:blipFill>
          <a:blip r:embed="rId9">
            <a:extLst>
              <a:ext uri="{28A0092B-C50C-407E-A947-70E740481C1C}">
                <a14:useLocalDpi xmlns:a14="http://schemas.microsoft.com/office/drawing/2010/main" val="0"/>
              </a:ext>
            </a:extLst>
          </a:blip>
          <a:srcRect/>
          <a:stretch>
            <a:fillRect/>
          </a:stretch>
        </p:blipFill>
        <p:spPr bwMode="auto">
          <a:xfrm>
            <a:off x="9747308" y="2397212"/>
            <a:ext cx="2222157" cy="3126258"/>
          </a:xfrm>
          <a:prstGeom prst="rect">
            <a:avLst/>
          </a:prstGeom>
          <a:noFill/>
          <a:ln>
            <a:noFill/>
          </a:ln>
        </p:spPr>
      </p:pic>
    </p:spTree>
    <p:extLst>
      <p:ext uri="{BB962C8B-B14F-4D97-AF65-F5344CB8AC3E}">
        <p14:creationId xmlns:p14="http://schemas.microsoft.com/office/powerpoint/2010/main" val="3692027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0.gstatic.com/images?q=tbn:ANd9GcTU54qMNW7z8J5ZriarZLIHrFeYPKCR7vcAfYabxyZiPvBNIFzFaPyDJKZ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4425" y="125681"/>
            <a:ext cx="2447925" cy="733426"/>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20207" y="614409"/>
            <a:ext cx="4347148" cy="830997"/>
          </a:xfrm>
          <a:prstGeom prst="rect">
            <a:avLst/>
          </a:prstGeom>
          <a:noFill/>
        </p:spPr>
        <p:txBody>
          <a:bodyPr wrap="square" rtlCol="0">
            <a:spAutoFit/>
          </a:bodyPr>
          <a:lstStyle/>
          <a:p>
            <a:r>
              <a:rPr lang="es-ES" sz="4800" b="1" dirty="0" smtClean="0">
                <a:effectLst>
                  <a:outerShdw blurRad="38100" dist="38100" dir="2700000" algn="tl">
                    <a:srgbClr val="000000">
                      <a:alpha val="43137"/>
                    </a:srgbClr>
                  </a:outerShdw>
                </a:effectLst>
              </a:rPr>
              <a:t>Fuente de Datos </a:t>
            </a:r>
            <a:endParaRPr lang="es-ES" sz="4800" b="1" dirty="0">
              <a:effectLst>
                <a:outerShdw blurRad="38100" dist="38100" dir="2700000" algn="tl">
                  <a:srgbClr val="000000">
                    <a:alpha val="43137"/>
                  </a:srgbClr>
                </a:outerShdw>
              </a:effectLst>
            </a:endParaRPr>
          </a:p>
        </p:txBody>
      </p:sp>
      <p:graphicFrame>
        <p:nvGraphicFramePr>
          <p:cNvPr id="4" name="Diagrama 3"/>
          <p:cNvGraphicFramePr/>
          <p:nvPr>
            <p:extLst>
              <p:ext uri="{D42A27DB-BD31-4B8C-83A1-F6EECF244321}">
                <p14:modId xmlns:p14="http://schemas.microsoft.com/office/powerpoint/2010/main" val="232413795"/>
              </p:ext>
            </p:extLst>
          </p:nvPr>
        </p:nvGraphicFramePr>
        <p:xfrm>
          <a:off x="2032000" y="1445406"/>
          <a:ext cx="8128000" cy="4692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4061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0.gstatic.com/images?q=tbn:ANd9GcTU54qMNW7z8J5ZriarZLIHrFeYPKCR7vcAfYabxyZiPvBNIFzFaPyDJKZ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4425" y="125681"/>
            <a:ext cx="2447925" cy="733426"/>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321972" y="859107"/>
            <a:ext cx="10431887" cy="769441"/>
          </a:xfrm>
          <a:prstGeom prst="rect">
            <a:avLst/>
          </a:prstGeom>
          <a:noFill/>
        </p:spPr>
        <p:txBody>
          <a:bodyPr wrap="square" rtlCol="0">
            <a:spAutoFit/>
          </a:bodyPr>
          <a:lstStyle/>
          <a:p>
            <a:r>
              <a:rPr lang="es-ES" sz="4400" b="1" dirty="0" smtClean="0">
                <a:effectLst>
                  <a:outerShdw blurRad="38100" dist="38100" dir="2700000" algn="tl">
                    <a:srgbClr val="000000">
                      <a:alpha val="43137"/>
                    </a:srgbClr>
                  </a:outerShdw>
                </a:effectLst>
              </a:rPr>
              <a:t>Principales Resultados</a:t>
            </a:r>
            <a:endParaRPr lang="es-ES" sz="4400" b="1" dirty="0">
              <a:effectLst>
                <a:outerShdw blurRad="38100" dist="38100" dir="2700000" algn="tl">
                  <a:srgbClr val="000000">
                    <a:alpha val="43137"/>
                  </a:srgbClr>
                </a:outerShdw>
              </a:effectLst>
            </a:endParaRPr>
          </a:p>
        </p:txBody>
      </p:sp>
      <p:graphicFrame>
        <p:nvGraphicFramePr>
          <p:cNvPr id="3" name="Diagrama 2"/>
          <p:cNvGraphicFramePr/>
          <p:nvPr>
            <p:extLst>
              <p:ext uri="{D42A27DB-BD31-4B8C-83A1-F6EECF244321}">
                <p14:modId xmlns:p14="http://schemas.microsoft.com/office/powerpoint/2010/main" val="3432430784"/>
              </p:ext>
            </p:extLst>
          </p:nvPr>
        </p:nvGraphicFramePr>
        <p:xfrm>
          <a:off x="2031999" y="695459"/>
          <a:ext cx="11400665" cy="5442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4 Imagen" descr="http://3.bp.blogspot.com/_mZPiBTY1xUI/TRitCsjS6GI/AAAAAAAACQs/2LnFqbUIvEI/s1600/bancarrota.jpg"/>
          <p:cNvPicPr/>
          <p:nvPr/>
        </p:nvPicPr>
        <p:blipFill>
          <a:blip r:embed="rId8">
            <a:extLst>
              <a:ext uri="{28A0092B-C50C-407E-A947-70E740481C1C}">
                <a14:useLocalDpi xmlns:a14="http://schemas.microsoft.com/office/drawing/2010/main" val="0"/>
              </a:ext>
            </a:extLst>
          </a:blip>
          <a:srcRect/>
          <a:stretch>
            <a:fillRect/>
          </a:stretch>
        </p:blipFill>
        <p:spPr bwMode="auto">
          <a:xfrm>
            <a:off x="548073" y="1790185"/>
            <a:ext cx="3257807" cy="1620280"/>
          </a:xfrm>
          <a:prstGeom prst="rect">
            <a:avLst/>
          </a:prstGeom>
          <a:noFill/>
          <a:ln>
            <a:noFill/>
          </a:ln>
        </p:spPr>
      </p:pic>
      <p:pic>
        <p:nvPicPr>
          <p:cNvPr id="6" name="5 Imagen" descr="http://3.bp.blogspot.com/-qCYNsE2JY30/UfYVGFNbVhI/AAAAAAAAEqs/raj3LzKGc64/s1600/DUDA.jpg"/>
          <p:cNvPicPr/>
          <p:nvPr/>
        </p:nvPicPr>
        <p:blipFill>
          <a:blip r:embed="rId9">
            <a:extLst>
              <a:ext uri="{28A0092B-C50C-407E-A947-70E740481C1C}">
                <a14:useLocalDpi xmlns:a14="http://schemas.microsoft.com/office/drawing/2010/main" val="0"/>
              </a:ext>
            </a:extLst>
          </a:blip>
          <a:srcRect/>
          <a:stretch>
            <a:fillRect/>
          </a:stretch>
        </p:blipFill>
        <p:spPr bwMode="auto">
          <a:xfrm>
            <a:off x="2176976" y="4067432"/>
            <a:ext cx="2143125" cy="2133600"/>
          </a:xfrm>
          <a:prstGeom prst="rect">
            <a:avLst/>
          </a:prstGeom>
          <a:noFill/>
          <a:ln>
            <a:noFill/>
          </a:ln>
        </p:spPr>
      </p:pic>
      <p:pic>
        <p:nvPicPr>
          <p:cNvPr id="614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49247" y="2793012"/>
            <a:ext cx="1948763" cy="1753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804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0.gstatic.com/images?q=tbn:ANd9GcTU54qMNW7z8J5ZriarZLIHrFeYPKCR7vcAfYabxyZiPvBNIFzFaPyDJKZ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4425" y="125681"/>
            <a:ext cx="2447925" cy="733426"/>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412124" y="709953"/>
            <a:ext cx="10637949" cy="769441"/>
          </a:xfrm>
          <a:prstGeom prst="rect">
            <a:avLst/>
          </a:prstGeom>
          <a:noFill/>
        </p:spPr>
        <p:txBody>
          <a:bodyPr wrap="square" rtlCol="0">
            <a:spAutoFit/>
          </a:bodyPr>
          <a:lstStyle/>
          <a:p>
            <a:r>
              <a:rPr lang="es-ES" sz="4400" b="1" dirty="0" smtClean="0">
                <a:effectLst>
                  <a:outerShdw blurRad="38100" dist="38100" dir="2700000" algn="tl">
                    <a:srgbClr val="000000">
                      <a:alpha val="43137"/>
                    </a:srgbClr>
                  </a:outerShdw>
                </a:effectLst>
              </a:rPr>
              <a:t>Conclusiones</a:t>
            </a:r>
            <a:endParaRPr lang="es-ES" sz="4400" b="1" dirty="0">
              <a:effectLst>
                <a:outerShdw blurRad="38100" dist="38100" dir="2700000" algn="tl">
                  <a:srgbClr val="000000">
                    <a:alpha val="43137"/>
                  </a:srgbClr>
                </a:outerShdw>
              </a:effectLst>
            </a:endParaRPr>
          </a:p>
        </p:txBody>
      </p:sp>
      <p:sp>
        <p:nvSpPr>
          <p:cNvPr id="3" name="Rectángulo 2"/>
          <p:cNvSpPr/>
          <p:nvPr/>
        </p:nvSpPr>
        <p:spPr>
          <a:xfrm>
            <a:off x="412124" y="1424334"/>
            <a:ext cx="11670226"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marL="342900" lvl="0" indent="-342900" algn="just">
              <a:lnSpc>
                <a:spcPct val="200000"/>
              </a:lnSpc>
              <a:spcAft>
                <a:spcPts val="1000"/>
              </a:spcAft>
              <a:buFont typeface="Symbol" panose="05050102010706020507" pitchFamily="18" charset="2"/>
              <a:buChar char=""/>
            </a:pP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El cambio climático y las medidas tomadas frente al mismo juegan un papel clave para impulsar el desarrollo sostenible del país, tanto por razones de tipo </a:t>
            </a: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económico así como también de tipo </a:t>
            </a: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social y ambiental.</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412124" y="2544726"/>
            <a:ext cx="11670226" cy="1200329"/>
          </a:xfrm>
          <a:prstGeom prst="rect">
            <a:avLst/>
          </a:prstGeom>
        </p:spPr>
        <p:txBody>
          <a:bodyPr wrap="square">
            <a:spAutoFit/>
          </a:bodyPr>
          <a:lstStyle/>
          <a:p>
            <a:pPr marL="342900" lvl="0" indent="-342900" algn="just">
              <a:lnSpc>
                <a:spcPct val="200000"/>
              </a:lnSpc>
              <a:spcAft>
                <a:spcPts val="1000"/>
              </a:spcAft>
              <a:buFont typeface="Symbol" panose="05050102010706020507" pitchFamily="18" charset="2"/>
              <a:buChar char=""/>
            </a:pP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Para mejorar la competitividad y el desarrollo compatible con el clima del sector de la agroindustria florícola es necesaria la innovación tecnológica.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412124" y="3610058"/>
            <a:ext cx="11670226"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marL="342900" lvl="0" indent="-342900" algn="just">
              <a:lnSpc>
                <a:spcPct val="200000"/>
              </a:lnSpc>
              <a:spcAft>
                <a:spcPts val="1000"/>
              </a:spcAft>
              <a:buFont typeface="Symbol" panose="05050102010706020507" pitchFamily="18" charset="2"/>
              <a:buChar char=""/>
            </a:pP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El sector florícola es parte de la economía básica del Ecuador, además de ser parte representativa en las exportaciones no petroleras en el Ecuador. Por lo cual la importancia de que factores externos no la afecten es primordial.</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412124" y="4721475"/>
            <a:ext cx="11670226" cy="1200329"/>
          </a:xfrm>
          <a:prstGeom prst="rect">
            <a:avLst/>
          </a:prstGeom>
        </p:spPr>
        <p:txBody>
          <a:bodyPr wrap="square">
            <a:spAutoFit/>
          </a:bodyPr>
          <a:lstStyle/>
          <a:p>
            <a:pPr marL="342900" lvl="0" indent="-342900" algn="just">
              <a:lnSpc>
                <a:spcPct val="200000"/>
              </a:lnSpc>
              <a:spcAft>
                <a:spcPts val="1000"/>
              </a:spcAft>
              <a:buFont typeface="Symbol" panose="05050102010706020507" pitchFamily="18" charset="2"/>
              <a:buChar char=""/>
            </a:pP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El impulso de industrias consolidadas como flores y banano que poseen un alto desempeño industrial, son más vulnerables a la afectación por variables climáticas inesperadas.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09951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0.gstatic.com/images?q=tbn:ANd9GcTU54qMNW7z8J5ZriarZLIHrFeYPKCR7vcAfYabxyZiPvBNIFzFaPyDJKZ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4425" y="125681"/>
            <a:ext cx="2447925" cy="73342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600125" y="2111934"/>
            <a:ext cx="8991757" cy="1569660"/>
          </a:xfrm>
          <a:prstGeom prst="rect">
            <a:avLst/>
          </a:prstGeom>
          <a:noFill/>
        </p:spPr>
        <p:txBody>
          <a:bodyPr wrap="none" lIns="91440" tIns="45720" rIns="91440" bIns="45720">
            <a:spAutoFit/>
          </a:bodyPr>
          <a:lstStyle/>
          <a:p>
            <a:pPr algn="ctr"/>
            <a:r>
              <a:rPr lang="es-ES" sz="9600" b="1" dirty="0" smtClean="0">
                <a:ln w="22225">
                  <a:solidFill>
                    <a:schemeClr val="accent2"/>
                  </a:solidFill>
                  <a:prstDash val="solid"/>
                </a:ln>
                <a:solidFill>
                  <a:schemeClr val="accent2">
                    <a:lumMod val="40000"/>
                    <a:lumOff val="60000"/>
                  </a:schemeClr>
                </a:solidFill>
              </a:rPr>
              <a:t>¡</a:t>
            </a:r>
            <a:r>
              <a:rPr lang="es-ES" sz="9600" b="1" cap="none" spc="0" dirty="0" smtClean="0">
                <a:ln w="22225">
                  <a:solidFill>
                    <a:schemeClr val="accent2"/>
                  </a:solidFill>
                  <a:prstDash val="solid"/>
                </a:ln>
                <a:solidFill>
                  <a:schemeClr val="accent2">
                    <a:lumMod val="40000"/>
                    <a:lumOff val="60000"/>
                  </a:schemeClr>
                </a:solidFill>
                <a:effectLst/>
              </a:rPr>
              <a:t>Muchas Gracias!</a:t>
            </a:r>
            <a:endParaRPr lang="es-ES" sz="96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906133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0.gstatic.com/images?q=tbn:ANd9GcTU54qMNW7z8J5ZriarZLIHrFeYPKCR7vcAfYabxyZiPvBNIFzFaPyDJKZ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4425" y="125681"/>
            <a:ext cx="2447925" cy="733426"/>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363142" y="859107"/>
            <a:ext cx="9173981" cy="830997"/>
          </a:xfrm>
          <a:prstGeom prst="rect">
            <a:avLst/>
          </a:prstGeom>
          <a:noFill/>
        </p:spPr>
        <p:txBody>
          <a:bodyPr wrap="square" rtlCol="0">
            <a:spAutoFit/>
          </a:bodyPr>
          <a:lstStyle/>
          <a:p>
            <a:r>
              <a:rPr lang="es-ES" sz="4800" b="1" dirty="0" smtClean="0">
                <a:ln w="0"/>
                <a:effectLst>
                  <a:outerShdw blurRad="38100" dist="19050" dir="2700000" algn="tl" rotWithShape="0">
                    <a:schemeClr val="dk1">
                      <a:alpha val="40000"/>
                    </a:schemeClr>
                  </a:outerShdw>
                </a:effectLst>
              </a:rPr>
              <a:t>Introducción</a:t>
            </a:r>
            <a:endParaRPr lang="es-ES" sz="4800" b="1" dirty="0">
              <a:ln w="0"/>
              <a:effectLst>
                <a:outerShdw blurRad="38100" dist="19050" dir="2700000" algn="tl" rotWithShape="0">
                  <a:schemeClr val="dk1">
                    <a:alpha val="40000"/>
                  </a:schemeClr>
                </a:outerShdw>
              </a:effectLst>
            </a:endParaRPr>
          </a:p>
        </p:txBody>
      </p:sp>
      <p:graphicFrame>
        <p:nvGraphicFramePr>
          <p:cNvPr id="3" name="Diagrama 2"/>
          <p:cNvGraphicFramePr/>
          <p:nvPr>
            <p:extLst>
              <p:ext uri="{D42A27DB-BD31-4B8C-83A1-F6EECF244321}">
                <p14:modId xmlns:p14="http://schemas.microsoft.com/office/powerpoint/2010/main" val="75693961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4 Imagen" descr="http://crosshuarte.com/wp-content/uploads/2015/07/INFOR.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00637" y="2433637"/>
            <a:ext cx="1990725" cy="1990725"/>
          </a:xfrm>
          <a:prstGeom prst="rect">
            <a:avLst/>
          </a:prstGeom>
          <a:noFill/>
          <a:ln>
            <a:noFill/>
          </a:ln>
        </p:spPr>
      </p:pic>
      <p:pic>
        <p:nvPicPr>
          <p:cNvPr id="6" name="5 Imagen" descr="http://www.cotopaxinoticias.com/images/noticias/fotos/floricolas-sin-trabajo-infantil---2010079071155-cb3fa927edefb83f406273d329f644c7g.jpg"/>
          <p:cNvPicPr/>
          <p:nvPr/>
        </p:nvPicPr>
        <p:blipFill>
          <a:blip r:embed="rId9">
            <a:extLst>
              <a:ext uri="{28A0092B-C50C-407E-A947-70E740481C1C}">
                <a14:useLocalDpi xmlns:a14="http://schemas.microsoft.com/office/drawing/2010/main" val="0"/>
              </a:ext>
            </a:extLst>
          </a:blip>
          <a:srcRect/>
          <a:stretch>
            <a:fillRect/>
          </a:stretch>
        </p:blipFill>
        <p:spPr bwMode="auto">
          <a:xfrm>
            <a:off x="638662" y="3913229"/>
            <a:ext cx="2450525" cy="1783235"/>
          </a:xfrm>
          <a:prstGeom prst="rect">
            <a:avLst/>
          </a:prstGeom>
          <a:noFill/>
          <a:ln>
            <a:noFill/>
          </a:ln>
        </p:spPr>
      </p:pic>
      <p:pic>
        <p:nvPicPr>
          <p:cNvPr id="7" name="6 Imagen" descr="http://enes.unam.mx/images/posts/det/50ca2048.jpg"/>
          <p:cNvPicPr/>
          <p:nvPr/>
        </p:nvPicPr>
        <p:blipFill>
          <a:blip r:embed="rId10">
            <a:extLst>
              <a:ext uri="{28A0092B-C50C-407E-A947-70E740481C1C}">
                <a14:useLocalDpi xmlns:a14="http://schemas.microsoft.com/office/drawing/2010/main" val="0"/>
              </a:ext>
            </a:extLst>
          </a:blip>
          <a:srcRect/>
          <a:stretch>
            <a:fillRect/>
          </a:stretch>
        </p:blipFill>
        <p:spPr bwMode="auto">
          <a:xfrm>
            <a:off x="9331162" y="4115314"/>
            <a:ext cx="2525395" cy="1581150"/>
          </a:xfrm>
          <a:prstGeom prst="rect">
            <a:avLst/>
          </a:prstGeom>
          <a:noFill/>
          <a:ln>
            <a:noFill/>
          </a:ln>
        </p:spPr>
      </p:pic>
    </p:spTree>
    <p:extLst>
      <p:ext uri="{BB962C8B-B14F-4D97-AF65-F5344CB8AC3E}">
        <p14:creationId xmlns:p14="http://schemas.microsoft.com/office/powerpoint/2010/main" val="4202415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0.gstatic.com/images?q=tbn:ANd9GcTU54qMNW7z8J5ZriarZLIHrFeYPKCR7vcAfYabxyZiPvBNIFzFaPyDJKZ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4425" y="125681"/>
            <a:ext cx="2447925" cy="733426"/>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422680" y="859107"/>
            <a:ext cx="4136442" cy="830997"/>
          </a:xfrm>
          <a:prstGeom prst="rect">
            <a:avLst/>
          </a:prstGeom>
          <a:noFill/>
        </p:spPr>
        <p:txBody>
          <a:bodyPr wrap="square" rtlCol="0">
            <a:spAutoFit/>
          </a:bodyPr>
          <a:lstStyle/>
          <a:p>
            <a:r>
              <a:rPr lang="es-ES" sz="4800" b="1" dirty="0" smtClean="0">
                <a:effectLst>
                  <a:outerShdw blurRad="38100" dist="38100" dir="2700000" algn="tl">
                    <a:srgbClr val="000000">
                      <a:alpha val="43137"/>
                    </a:srgbClr>
                  </a:outerShdw>
                </a:effectLst>
              </a:rPr>
              <a:t>Marco Teórico</a:t>
            </a:r>
            <a:endParaRPr lang="es-ES" sz="4800" b="1" dirty="0">
              <a:effectLst>
                <a:outerShdw blurRad="38100" dist="38100" dir="2700000" algn="tl">
                  <a:srgbClr val="000000">
                    <a:alpha val="43137"/>
                  </a:srgbClr>
                </a:outerShdw>
              </a:effectLst>
            </a:endParaRPr>
          </a:p>
        </p:txBody>
      </p:sp>
      <p:graphicFrame>
        <p:nvGraphicFramePr>
          <p:cNvPr id="3" name="Diagrama 2"/>
          <p:cNvGraphicFramePr/>
          <p:nvPr>
            <p:extLst>
              <p:ext uri="{D42A27DB-BD31-4B8C-83A1-F6EECF244321}">
                <p14:modId xmlns:p14="http://schemas.microsoft.com/office/powerpoint/2010/main" val="2154916865"/>
              </p:ext>
            </p:extLst>
          </p:nvPr>
        </p:nvGraphicFramePr>
        <p:xfrm>
          <a:off x="2588065" y="21302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4 Imagen" descr="http://2.bp.blogspot.com/-g-o1q4w2j2c/T0ldUF_sb4I/AAAAAAAAAB8/ICIX6Iu9rcE/s1600/IDEA.gif"/>
          <p:cNvPicPr/>
          <p:nvPr/>
        </p:nvPicPr>
        <p:blipFill>
          <a:blip r:embed="rId8">
            <a:extLst>
              <a:ext uri="{28A0092B-C50C-407E-A947-70E740481C1C}">
                <a14:useLocalDpi xmlns:a14="http://schemas.microsoft.com/office/drawing/2010/main" val="0"/>
              </a:ext>
            </a:extLst>
          </a:blip>
          <a:srcRect/>
          <a:stretch>
            <a:fillRect/>
          </a:stretch>
        </p:blipFill>
        <p:spPr bwMode="auto">
          <a:xfrm>
            <a:off x="422679" y="2051221"/>
            <a:ext cx="1356693" cy="1931999"/>
          </a:xfrm>
          <a:prstGeom prst="rect">
            <a:avLst/>
          </a:prstGeom>
          <a:noFill/>
          <a:ln>
            <a:noFill/>
          </a:ln>
        </p:spPr>
      </p:pic>
      <p:pic>
        <p:nvPicPr>
          <p:cNvPr id="6" name="5 Imagen" descr="http://www.comercioyaduanas.com.mx/images/comercio/que-es-comercio-internacional.jpg"/>
          <p:cNvPicPr/>
          <p:nvPr/>
        </p:nvPicPr>
        <p:blipFill>
          <a:blip r:embed="rId9">
            <a:extLst>
              <a:ext uri="{28A0092B-C50C-407E-A947-70E740481C1C}">
                <a14:useLocalDpi xmlns:a14="http://schemas.microsoft.com/office/drawing/2010/main" val="0"/>
              </a:ext>
            </a:extLst>
          </a:blip>
          <a:srcRect/>
          <a:stretch>
            <a:fillRect/>
          </a:stretch>
        </p:blipFill>
        <p:spPr bwMode="auto">
          <a:xfrm>
            <a:off x="4479557" y="4478551"/>
            <a:ext cx="2762250" cy="1657350"/>
          </a:xfrm>
          <a:prstGeom prst="rect">
            <a:avLst/>
          </a:prstGeom>
          <a:noFill/>
          <a:ln>
            <a:noFill/>
          </a:ln>
        </p:spPr>
      </p:pic>
      <p:pic>
        <p:nvPicPr>
          <p:cNvPr id="4098"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62612" y="4361154"/>
            <a:ext cx="2719107" cy="1774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47598" y="4340650"/>
            <a:ext cx="2886605" cy="193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8931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0.gstatic.com/images?q=tbn:ANd9GcTU54qMNW7z8J5ZriarZLIHrFeYPKCR7vcAfYabxyZiPvBNIFzFaPyDJKZ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4425" y="125681"/>
            <a:ext cx="2447925" cy="733426"/>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328642" y="492394"/>
            <a:ext cx="5520181" cy="830997"/>
          </a:xfrm>
          <a:prstGeom prst="rect">
            <a:avLst/>
          </a:prstGeom>
          <a:noFill/>
        </p:spPr>
        <p:txBody>
          <a:bodyPr wrap="square" rtlCol="0">
            <a:spAutoFit/>
          </a:bodyPr>
          <a:lstStyle/>
          <a:p>
            <a:r>
              <a:rPr lang="es-ES" sz="4800" b="1" dirty="0" smtClean="0">
                <a:effectLst>
                  <a:outerShdw blurRad="38100" dist="38100" dir="2700000" algn="tl">
                    <a:srgbClr val="000000">
                      <a:alpha val="43137"/>
                    </a:srgbClr>
                  </a:outerShdw>
                </a:effectLst>
              </a:rPr>
              <a:t>Marco Metodológico</a:t>
            </a:r>
            <a:endParaRPr lang="es-ES" sz="4800" b="1" dirty="0">
              <a:effectLst>
                <a:outerShdw blurRad="38100" dist="38100" dir="2700000" algn="tl">
                  <a:srgbClr val="000000">
                    <a:alpha val="43137"/>
                  </a:srgbClr>
                </a:outerShdw>
              </a:effectLst>
            </a:endParaRPr>
          </a:p>
        </p:txBody>
      </p:sp>
      <p:graphicFrame>
        <p:nvGraphicFramePr>
          <p:cNvPr id="3" name="Diagrama 2"/>
          <p:cNvGraphicFramePr/>
          <p:nvPr>
            <p:extLst>
              <p:ext uri="{D42A27DB-BD31-4B8C-83A1-F6EECF244321}">
                <p14:modId xmlns:p14="http://schemas.microsoft.com/office/powerpoint/2010/main" val="3195540756"/>
              </p:ext>
            </p:extLst>
          </p:nvPr>
        </p:nvGraphicFramePr>
        <p:xfrm>
          <a:off x="1798173" y="135452"/>
          <a:ext cx="11528557" cy="61520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4 Imagen" descr="https://utpmarketingresearchcourse.files.wordpress.com/2014/10/odournet_data_collection.jpg"/>
          <p:cNvPicPr/>
          <p:nvPr/>
        </p:nvPicPr>
        <p:blipFill>
          <a:blip r:embed="rId8">
            <a:extLst>
              <a:ext uri="{28A0092B-C50C-407E-A947-70E740481C1C}">
                <a14:useLocalDpi xmlns:a14="http://schemas.microsoft.com/office/drawing/2010/main" val="0"/>
              </a:ext>
            </a:extLst>
          </a:blip>
          <a:srcRect/>
          <a:stretch>
            <a:fillRect/>
          </a:stretch>
        </p:blipFill>
        <p:spPr bwMode="auto">
          <a:xfrm>
            <a:off x="710514" y="2196156"/>
            <a:ext cx="2971800" cy="1547942"/>
          </a:xfrm>
          <a:prstGeom prst="rect">
            <a:avLst/>
          </a:prstGeom>
          <a:noFill/>
          <a:ln>
            <a:noFill/>
          </a:ln>
        </p:spPr>
      </p:pic>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52891" y="4418393"/>
            <a:ext cx="2676310" cy="1887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6912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0.gstatic.com/images?q=tbn:ANd9GcTU54qMNW7z8J5ZriarZLIHrFeYPKCR7vcAfYabxyZiPvBNIFzFaPyDJKZ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4425" y="125681"/>
            <a:ext cx="2447925" cy="733426"/>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543697" y="859107"/>
            <a:ext cx="11261415" cy="769441"/>
          </a:xfrm>
          <a:prstGeom prst="rect">
            <a:avLst/>
          </a:prstGeom>
          <a:noFill/>
        </p:spPr>
        <p:txBody>
          <a:bodyPr wrap="square" rtlCol="0">
            <a:spAutoFit/>
          </a:bodyPr>
          <a:lstStyle/>
          <a:p>
            <a:r>
              <a:rPr lang="es-ES" sz="4400" b="1" dirty="0" smtClean="0">
                <a:effectLst>
                  <a:outerShdw blurRad="38100" dist="38100" dir="2700000" algn="tl">
                    <a:srgbClr val="000000">
                      <a:alpha val="43137"/>
                    </a:srgbClr>
                  </a:outerShdw>
                </a:effectLst>
              </a:rPr>
              <a:t>Análisis Comportamiento de Exportaciones</a:t>
            </a:r>
          </a:p>
        </p:txBody>
      </p:sp>
      <p:pic>
        <p:nvPicPr>
          <p:cNvPr id="3" name="Imagen 2"/>
          <p:cNvPicPr>
            <a:picLocks noChangeAspect="1"/>
          </p:cNvPicPr>
          <p:nvPr/>
        </p:nvPicPr>
        <p:blipFill>
          <a:blip r:embed="rId3"/>
          <a:stretch>
            <a:fillRect/>
          </a:stretch>
        </p:blipFill>
        <p:spPr>
          <a:xfrm>
            <a:off x="963901" y="1847663"/>
            <a:ext cx="9841474" cy="1616580"/>
          </a:xfrm>
          <a:prstGeom prst="rect">
            <a:avLst/>
          </a:prstGeom>
        </p:spPr>
      </p:pic>
      <p:pic>
        <p:nvPicPr>
          <p:cNvPr id="5" name="Imagen 4"/>
          <p:cNvPicPr/>
          <p:nvPr/>
        </p:nvPicPr>
        <p:blipFill>
          <a:blip r:embed="rId4">
            <a:extLst>
              <a:ext uri="{28A0092B-C50C-407E-A947-70E740481C1C}">
                <a14:useLocalDpi xmlns:a14="http://schemas.microsoft.com/office/drawing/2010/main" val="0"/>
              </a:ext>
            </a:extLst>
          </a:blip>
          <a:srcRect/>
          <a:stretch>
            <a:fillRect/>
          </a:stretch>
        </p:blipFill>
        <p:spPr bwMode="auto">
          <a:xfrm>
            <a:off x="963901" y="3850784"/>
            <a:ext cx="9841474" cy="1571222"/>
          </a:xfrm>
          <a:prstGeom prst="rect">
            <a:avLst/>
          </a:prstGeom>
          <a:noFill/>
          <a:ln>
            <a:noFill/>
          </a:ln>
        </p:spPr>
      </p:pic>
    </p:spTree>
    <p:extLst>
      <p:ext uri="{BB962C8B-B14F-4D97-AF65-F5344CB8AC3E}">
        <p14:creationId xmlns:p14="http://schemas.microsoft.com/office/powerpoint/2010/main" val="2239045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0.gstatic.com/images?q=tbn:ANd9GcTU54qMNW7z8J5ZriarZLIHrFeYPKCR7vcAfYabxyZiPvBNIFzFaPyDJKZ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4425" y="125681"/>
            <a:ext cx="2447925" cy="733426"/>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428802" y="492394"/>
            <a:ext cx="10775817" cy="707886"/>
          </a:xfrm>
          <a:prstGeom prst="rect">
            <a:avLst/>
          </a:prstGeom>
          <a:noFill/>
        </p:spPr>
        <p:txBody>
          <a:bodyPr wrap="square" rtlCol="0">
            <a:spAutoFit/>
          </a:bodyPr>
          <a:lstStyle/>
          <a:p>
            <a:r>
              <a:rPr lang="es-ES" sz="4000" b="1" dirty="0" smtClean="0">
                <a:effectLst>
                  <a:outerShdw blurRad="38100" dist="38100" dir="2700000" algn="tl">
                    <a:srgbClr val="000000">
                      <a:alpha val="43137"/>
                    </a:srgbClr>
                  </a:outerShdw>
                </a:effectLst>
              </a:rPr>
              <a:t>Actualidad del Sector Florícola Ecuatoriano</a:t>
            </a:r>
            <a:endParaRPr lang="es-ES" sz="4000" b="1" dirty="0">
              <a:effectLst>
                <a:outerShdw blurRad="38100" dist="38100" dir="2700000" algn="tl">
                  <a:srgbClr val="000000">
                    <a:alpha val="43137"/>
                  </a:srgbClr>
                </a:outerShdw>
              </a:effectLst>
            </a:endParaRPr>
          </a:p>
        </p:txBody>
      </p:sp>
      <p:graphicFrame>
        <p:nvGraphicFramePr>
          <p:cNvPr id="3" name="Diagrama 2"/>
          <p:cNvGraphicFramePr/>
          <p:nvPr>
            <p:extLst>
              <p:ext uri="{D42A27DB-BD31-4B8C-83A1-F6EECF244321}">
                <p14:modId xmlns:p14="http://schemas.microsoft.com/office/powerpoint/2010/main" val="4220817701"/>
              </p:ext>
            </p:extLst>
          </p:nvPr>
        </p:nvGraphicFramePr>
        <p:xfrm>
          <a:off x="428803" y="1566993"/>
          <a:ext cx="10956121" cy="4571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4 Imagen" descr="http://galeon.hispavista.com/fundacion-coagro/img/mapa.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51851" y="1583217"/>
            <a:ext cx="2809875" cy="2925445"/>
          </a:xfrm>
          <a:prstGeom prst="rect">
            <a:avLst/>
          </a:prstGeom>
          <a:noFill/>
          <a:ln>
            <a:noFill/>
          </a:ln>
        </p:spPr>
      </p:pic>
      <p:pic>
        <p:nvPicPr>
          <p:cNvPr id="6" name="5 Imagen" descr="http://www.celuguia.com/ecuador/components/com_djclassifieds/images/5_expoflores.bmp"/>
          <p:cNvPicPr/>
          <p:nvPr/>
        </p:nvPicPr>
        <p:blipFill>
          <a:blip r:embed="rId9">
            <a:extLst>
              <a:ext uri="{28A0092B-C50C-407E-A947-70E740481C1C}">
                <a14:useLocalDpi xmlns:a14="http://schemas.microsoft.com/office/drawing/2010/main" val="0"/>
              </a:ext>
            </a:extLst>
          </a:blip>
          <a:srcRect/>
          <a:stretch>
            <a:fillRect/>
          </a:stretch>
        </p:blipFill>
        <p:spPr bwMode="auto">
          <a:xfrm>
            <a:off x="8811294" y="4879632"/>
            <a:ext cx="2476500" cy="781050"/>
          </a:xfrm>
          <a:prstGeom prst="rect">
            <a:avLst/>
          </a:prstGeom>
          <a:noFill/>
          <a:ln>
            <a:noFill/>
          </a:ln>
        </p:spPr>
      </p:pic>
      <p:pic>
        <p:nvPicPr>
          <p:cNvPr id="7" name="6 Imagen" descr="http://www.imagenesdeamor.pro/wp-content/uploads/2014/04/rosa-hd-movimient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8802" y="2557033"/>
            <a:ext cx="2420730" cy="2113821"/>
          </a:xfrm>
          <a:prstGeom prst="rect">
            <a:avLst/>
          </a:prstGeom>
          <a:noFill/>
          <a:ln>
            <a:noFill/>
          </a:ln>
        </p:spPr>
      </p:pic>
    </p:spTree>
    <p:extLst>
      <p:ext uri="{BB962C8B-B14F-4D97-AF65-F5344CB8AC3E}">
        <p14:creationId xmlns:p14="http://schemas.microsoft.com/office/powerpoint/2010/main" val="1059222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0.gstatic.com/images?q=tbn:ANd9GcTU54qMNW7z8J5ZriarZLIHrFeYPKCR7vcAfYabxyZiPvBNIFzFaPyDJKZ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4425" y="125681"/>
            <a:ext cx="2447925" cy="733426"/>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66199" y="1197462"/>
            <a:ext cx="9563093" cy="769441"/>
          </a:xfrm>
          <a:prstGeom prst="rect">
            <a:avLst/>
          </a:prstGeom>
          <a:noFill/>
        </p:spPr>
        <p:txBody>
          <a:bodyPr wrap="square" rtlCol="0">
            <a:spAutoFit/>
          </a:bodyPr>
          <a:lstStyle/>
          <a:p>
            <a:r>
              <a:rPr lang="es-ES" sz="4400" b="1" dirty="0" smtClean="0">
                <a:effectLst>
                  <a:outerShdw blurRad="38100" dist="38100" dir="2700000" algn="tl">
                    <a:srgbClr val="000000">
                      <a:alpha val="43137"/>
                    </a:srgbClr>
                  </a:outerShdw>
                </a:effectLst>
              </a:rPr>
              <a:t>Análisis de la Producción Florícola</a:t>
            </a:r>
            <a:endParaRPr lang="es-ES" sz="4400" b="1" dirty="0">
              <a:effectLst>
                <a:outerShdw blurRad="38100" dist="38100" dir="2700000" algn="tl">
                  <a:srgbClr val="000000">
                    <a:alpha val="43137"/>
                  </a:srgbClr>
                </a:outerShdw>
              </a:effectLst>
            </a:endParaRPr>
          </a:p>
        </p:txBody>
      </p:sp>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898502" y="4394818"/>
            <a:ext cx="10434904" cy="1687317"/>
          </a:xfrm>
          <a:prstGeom prst="rect">
            <a:avLst/>
          </a:prstGeom>
          <a:noFill/>
          <a:ln>
            <a:noFill/>
          </a:ln>
        </p:spPr>
      </p:pic>
      <p:pic>
        <p:nvPicPr>
          <p:cNvPr id="6" name="Imagen 5"/>
          <p:cNvPicPr/>
          <p:nvPr/>
        </p:nvPicPr>
        <p:blipFill>
          <a:blip r:embed="rId4">
            <a:extLst>
              <a:ext uri="{28A0092B-C50C-407E-A947-70E740481C1C}">
                <a14:useLocalDpi xmlns:a14="http://schemas.microsoft.com/office/drawing/2010/main" val="0"/>
              </a:ext>
            </a:extLst>
          </a:blip>
          <a:srcRect/>
          <a:stretch>
            <a:fillRect/>
          </a:stretch>
        </p:blipFill>
        <p:spPr bwMode="auto">
          <a:xfrm>
            <a:off x="929393" y="2630075"/>
            <a:ext cx="10434904" cy="1532586"/>
          </a:xfrm>
          <a:prstGeom prst="rect">
            <a:avLst/>
          </a:prstGeom>
          <a:noFill/>
          <a:ln>
            <a:noFill/>
          </a:ln>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2659" y="1197462"/>
            <a:ext cx="3274541" cy="1570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9305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0.gstatic.com/images?q=tbn:ANd9GcTU54qMNW7z8J5ZriarZLIHrFeYPKCR7vcAfYabxyZiPvBNIFzFaPyDJKZ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4425" y="125681"/>
            <a:ext cx="2447925" cy="733426"/>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15910" y="859107"/>
            <a:ext cx="12076090" cy="630942"/>
          </a:xfrm>
          <a:prstGeom prst="rect">
            <a:avLst/>
          </a:prstGeom>
          <a:noFill/>
        </p:spPr>
        <p:txBody>
          <a:bodyPr wrap="square" rtlCol="0">
            <a:spAutoFit/>
          </a:bodyPr>
          <a:lstStyle/>
          <a:p>
            <a:r>
              <a:rPr lang="es-ES" sz="3500" b="1" dirty="0" smtClean="0">
                <a:effectLst>
                  <a:outerShdw blurRad="38100" dist="38100" dir="2700000" algn="tl">
                    <a:srgbClr val="000000">
                      <a:alpha val="43137"/>
                    </a:srgbClr>
                  </a:outerShdw>
                </a:effectLst>
              </a:rPr>
              <a:t>Contexto General Cambio Climático y el Comercio Internacional</a:t>
            </a:r>
            <a:endParaRPr lang="es-ES" sz="3500" b="1" dirty="0">
              <a:effectLst>
                <a:outerShdw blurRad="38100" dist="38100" dir="2700000" algn="tl">
                  <a:srgbClr val="000000">
                    <a:alpha val="43137"/>
                  </a:srgbClr>
                </a:outerShdw>
              </a:effectLst>
            </a:endParaRPr>
          </a:p>
        </p:txBody>
      </p:sp>
      <p:graphicFrame>
        <p:nvGraphicFramePr>
          <p:cNvPr id="3" name="Diagrama 2"/>
          <p:cNvGraphicFramePr/>
          <p:nvPr>
            <p:extLst>
              <p:ext uri="{D42A27DB-BD31-4B8C-83A1-F6EECF244321}">
                <p14:modId xmlns:p14="http://schemas.microsoft.com/office/powerpoint/2010/main" val="871746775"/>
              </p:ext>
            </p:extLst>
          </p:nvPr>
        </p:nvGraphicFramePr>
        <p:xfrm>
          <a:off x="115910" y="1490049"/>
          <a:ext cx="11966440" cy="4730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8399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0.gstatic.com/images?q=tbn:ANd9GcTU54qMNW7z8J5ZriarZLIHrFeYPKCR7vcAfYabxyZiPvBNIFzFaPyDJKZ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4425" y="125681"/>
            <a:ext cx="2447925" cy="733426"/>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886997" y="859107"/>
            <a:ext cx="11552348" cy="830997"/>
          </a:xfrm>
          <a:prstGeom prst="rect">
            <a:avLst/>
          </a:prstGeom>
          <a:noFill/>
        </p:spPr>
        <p:txBody>
          <a:bodyPr wrap="square" rtlCol="0">
            <a:spAutoFit/>
          </a:bodyPr>
          <a:lstStyle/>
          <a:p>
            <a:r>
              <a:rPr lang="es-ES" sz="4800" b="1" dirty="0" smtClean="0">
                <a:effectLst>
                  <a:outerShdw blurRad="38100" dist="38100" dir="2700000" algn="tl">
                    <a:srgbClr val="000000">
                      <a:alpha val="43137"/>
                    </a:srgbClr>
                  </a:outerShdw>
                </a:effectLst>
              </a:rPr>
              <a:t>Impactos del Cambio Climático</a:t>
            </a:r>
            <a:endParaRPr lang="es-ES" sz="4800" b="1" dirty="0">
              <a:effectLst>
                <a:outerShdw blurRad="38100" dist="38100" dir="2700000" algn="tl">
                  <a:srgbClr val="000000">
                    <a:alpha val="43137"/>
                  </a:srgbClr>
                </a:outerShdw>
              </a:effectLst>
            </a:endParaRPr>
          </a:p>
        </p:txBody>
      </p:sp>
      <p:graphicFrame>
        <p:nvGraphicFramePr>
          <p:cNvPr id="3" name="Diagrama 2"/>
          <p:cNvGraphicFramePr/>
          <p:nvPr>
            <p:extLst>
              <p:ext uri="{D42A27DB-BD31-4B8C-83A1-F6EECF244321}">
                <p14:modId xmlns:p14="http://schemas.microsoft.com/office/powerpoint/2010/main" val="1563427592"/>
              </p:ext>
            </p:extLst>
          </p:nvPr>
        </p:nvGraphicFramePr>
        <p:xfrm>
          <a:off x="178676" y="313444"/>
          <a:ext cx="11822805" cy="5417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4 Imagen" descr="http://mygreenfuture.org/es/wp-content/uploads/2015/10/contaminacion-mundial-retos-1024x670.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8143" y="4228195"/>
            <a:ext cx="2508983" cy="1661538"/>
          </a:xfrm>
          <a:prstGeom prst="rect">
            <a:avLst/>
          </a:prstGeom>
          <a:noFill/>
          <a:ln>
            <a:noFill/>
          </a:ln>
        </p:spPr>
      </p:pic>
      <p:pic>
        <p:nvPicPr>
          <p:cNvPr id="6" name="5 Imagen" descr="http://www.trollea.com/imagenes/cambio-climatico.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19112" y="4079983"/>
            <a:ext cx="2560955" cy="1809750"/>
          </a:xfrm>
          <a:prstGeom prst="rect">
            <a:avLst/>
          </a:prstGeom>
          <a:noFill/>
          <a:ln>
            <a:noFill/>
          </a:ln>
        </p:spPr>
      </p:pic>
      <p:pic>
        <p:nvPicPr>
          <p:cNvPr id="307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98839" y="4306845"/>
            <a:ext cx="3982480" cy="1536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513952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551</TotalTime>
  <Words>408</Words>
  <Application>Microsoft Office PowerPoint</Application>
  <PresentationFormat>Personalizado</PresentationFormat>
  <Paragraphs>91</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Retrospección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HP2</dc:creator>
  <cp:lastModifiedBy>Windows 7</cp:lastModifiedBy>
  <cp:revision>26</cp:revision>
  <dcterms:created xsi:type="dcterms:W3CDTF">2016-04-10T16:57:12Z</dcterms:created>
  <dcterms:modified xsi:type="dcterms:W3CDTF">2016-04-13T05:05:27Z</dcterms:modified>
</cp:coreProperties>
</file>