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5"/>
  </p:notesMasterIdLst>
  <p:sldIdLst>
    <p:sldId id="256" r:id="rId2"/>
    <p:sldId id="299" r:id="rId3"/>
    <p:sldId id="301" r:id="rId4"/>
    <p:sldId id="269" r:id="rId5"/>
    <p:sldId id="304" r:id="rId6"/>
    <p:sldId id="305" r:id="rId7"/>
    <p:sldId id="262" r:id="rId8"/>
    <p:sldId id="273" r:id="rId9"/>
    <p:sldId id="280" r:id="rId10"/>
    <p:sldId id="284" r:id="rId11"/>
    <p:sldId id="286" r:id="rId12"/>
    <p:sldId id="287" r:id="rId13"/>
    <p:sldId id="294" r:id="rId14"/>
    <p:sldId id="295" r:id="rId15"/>
    <p:sldId id="296" r:id="rId16"/>
    <p:sldId id="297" r:id="rId17"/>
    <p:sldId id="292" r:id="rId18"/>
    <p:sldId id="289" r:id="rId19"/>
    <p:sldId id="293" r:id="rId20"/>
    <p:sldId id="298" r:id="rId21"/>
    <p:sldId id="282" r:id="rId22"/>
    <p:sldId id="302" r:id="rId23"/>
    <p:sldId id="283" r:id="rId2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2" autoAdjust="0"/>
    <p:restoredTop sz="92280" autoAdjust="0"/>
  </p:normalViewPr>
  <p:slideViewPr>
    <p:cSldViewPr snapToGrid="0">
      <p:cViewPr varScale="1">
        <p:scale>
          <a:sx n="69" d="100"/>
          <a:sy n="69" d="100"/>
        </p:scale>
        <p:origin x="89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ata10.xml.rels><?xml version="1.0" encoding="UTF-8" standalone="yes"?>
<Relationships xmlns="http://schemas.openxmlformats.org/package/2006/relationships"><Relationship Id="rId1" Type="http://schemas.openxmlformats.org/officeDocument/2006/relationships/image" Target="../media/image22.png"/></Relationships>
</file>

<file path=ppt/diagrams/_rels/data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diagrams/_rels/data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 Id="rId4" Type="http://schemas.openxmlformats.org/officeDocument/2006/relationships/image" Target="../media/image32.png"/></Relationships>
</file>

<file path=ppt/diagrams/_rels/data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4" Type="http://schemas.openxmlformats.org/officeDocument/2006/relationships/image" Target="../media/image36.png"/></Relationships>
</file>

<file path=ppt/diagrams/_rels/data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png"/><Relationship Id="rId1" Type="http://schemas.openxmlformats.org/officeDocument/2006/relationships/image" Target="../media/image37.png"/><Relationship Id="rId4" Type="http://schemas.openxmlformats.org/officeDocument/2006/relationships/image" Target="../media/image39.png"/></Relationships>
</file>

<file path=ppt/diagrams/_rels/data4.xml.rels><?xml version="1.0" encoding="UTF-8" standalone="yes"?>
<Relationships xmlns="http://schemas.openxmlformats.org/package/2006/relationships"><Relationship Id="rId1" Type="http://schemas.openxmlformats.org/officeDocument/2006/relationships/image" Target="../media/image15.png"/></Relationships>
</file>

<file path=ppt/diagrams/_rels/data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4"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22.png"/></Relationships>
</file>

<file path=ppt/diagrams/_rels/drawing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 Id="rId4" Type="http://schemas.openxmlformats.org/officeDocument/2006/relationships/image" Target="../media/image32.png"/></Relationships>
</file>

<file path=ppt/diagrams/_rels/drawing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4" Type="http://schemas.openxmlformats.org/officeDocument/2006/relationships/image" Target="../media/image36.png"/></Relationships>
</file>

<file path=ppt/diagrams/_rels/drawing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png"/><Relationship Id="rId1" Type="http://schemas.openxmlformats.org/officeDocument/2006/relationships/image" Target="../media/image37.png"/><Relationship Id="rId4" Type="http://schemas.openxmlformats.org/officeDocument/2006/relationships/image" Target="../media/image39.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21.png"/><Relationship Id="rId4"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F9306E-4A43-4D4D-83CF-EA9E23E69F5E}" type="doc">
      <dgm:prSet loTypeId="urn:microsoft.com/office/officeart/2008/layout/AlternatingHexagons" loCatId="list" qsTypeId="urn:microsoft.com/office/officeart/2005/8/quickstyle/simple5" qsCatId="simple" csTypeId="urn:microsoft.com/office/officeart/2005/8/colors/colorful1" csCatId="colorful" phldr="1"/>
      <dgm:spPr/>
      <dgm:t>
        <a:bodyPr/>
        <a:lstStyle/>
        <a:p>
          <a:endParaRPr lang="es-EC"/>
        </a:p>
      </dgm:t>
    </dgm:pt>
    <dgm:pt modelId="{30EF728C-EB25-4C06-8D10-6F913EA17C71}">
      <dgm:prSet phldrT="[Texto]" custT="1"/>
      <dgm:spPr/>
      <dgm:t>
        <a:bodyPr/>
        <a:lstStyle/>
        <a:p>
          <a:r>
            <a:rPr lang="es-EC" sz="1400" dirty="0" smtClean="0"/>
            <a:t>Herramienta jurídica</a:t>
          </a:r>
          <a:endParaRPr lang="es-EC" sz="1400" dirty="0"/>
        </a:p>
      </dgm:t>
    </dgm:pt>
    <dgm:pt modelId="{FE0CF6BE-BA0B-4F29-8144-D746FA266F69}" type="parTrans" cxnId="{01C8B3DE-EE21-4A19-9B8B-E1DCEFE4F944}">
      <dgm:prSet/>
      <dgm:spPr/>
      <dgm:t>
        <a:bodyPr/>
        <a:lstStyle/>
        <a:p>
          <a:endParaRPr lang="es-EC"/>
        </a:p>
      </dgm:t>
    </dgm:pt>
    <dgm:pt modelId="{3DE83C73-8850-4CFE-ABC3-6340C9EE5665}" type="sibTrans" cxnId="{01C8B3DE-EE21-4A19-9B8B-E1DCEFE4F944}">
      <dgm:prSet/>
      <dgm:spPr>
        <a:blipFill rotWithShape="0">
          <a:blip xmlns:r="http://schemas.openxmlformats.org/officeDocument/2006/relationships" r:embed="rId1"/>
          <a:stretch>
            <a:fillRect/>
          </a:stretch>
        </a:blipFill>
      </dgm:spPr>
      <dgm:t>
        <a:bodyPr/>
        <a:lstStyle/>
        <a:p>
          <a:endParaRPr lang="es-EC"/>
        </a:p>
      </dgm:t>
    </dgm:pt>
    <dgm:pt modelId="{955E3D62-0BDA-418F-ABAD-318455C35BC6}">
      <dgm:prSet phldrT="[Texto]" custT="1"/>
      <dgm:spPr/>
      <dgm:t>
        <a:bodyPr/>
        <a:lstStyle/>
        <a:p>
          <a:r>
            <a:rPr lang="es-EC" sz="1600" dirty="0" smtClean="0"/>
            <a:t>Poca difusión</a:t>
          </a:r>
        </a:p>
        <a:p>
          <a:r>
            <a:rPr lang="es-EC" sz="1600" dirty="0" smtClean="0"/>
            <a:t>Beneficios</a:t>
          </a:r>
        </a:p>
      </dgm:t>
    </dgm:pt>
    <dgm:pt modelId="{4A491B00-61F2-409B-8486-52692FDB76A5}" type="parTrans" cxnId="{33F479E5-7BFE-4929-B6DB-57C97AEE6D48}">
      <dgm:prSet/>
      <dgm:spPr/>
      <dgm:t>
        <a:bodyPr/>
        <a:lstStyle/>
        <a:p>
          <a:endParaRPr lang="es-EC"/>
        </a:p>
      </dgm:t>
    </dgm:pt>
    <dgm:pt modelId="{5C800365-CF1F-43BF-9FEA-240045A38993}" type="sibTrans" cxnId="{33F479E5-7BFE-4929-B6DB-57C97AEE6D48}">
      <dgm:prSet/>
      <dgm:spPr/>
      <dgm:t>
        <a:bodyPr/>
        <a:lstStyle/>
        <a:p>
          <a:endParaRPr lang="es-EC"/>
        </a:p>
      </dgm:t>
    </dgm:pt>
    <dgm:pt modelId="{303331BD-4EC6-4E98-A49A-6A3B59DAA59D}">
      <dgm:prSet phldrT="[Texto]" custT="1"/>
      <dgm:spPr/>
      <dgm:t>
        <a:bodyPr/>
        <a:lstStyle/>
        <a:p>
          <a:r>
            <a:rPr lang="es-EC" sz="1400" dirty="0" smtClean="0"/>
            <a:t>Difundir los beneficios</a:t>
          </a:r>
          <a:endParaRPr lang="es-EC" sz="1400" dirty="0"/>
        </a:p>
      </dgm:t>
    </dgm:pt>
    <dgm:pt modelId="{C66E8CF2-D292-4677-9BFC-95EBABCD341A}" type="parTrans" cxnId="{A1458774-1000-46A3-B042-E2A396149AF6}">
      <dgm:prSet/>
      <dgm:spPr/>
      <dgm:t>
        <a:bodyPr/>
        <a:lstStyle/>
        <a:p>
          <a:endParaRPr lang="es-EC"/>
        </a:p>
      </dgm:t>
    </dgm:pt>
    <dgm:pt modelId="{8558C01A-AA1D-4716-B8B0-0A1CD1C836CB}" type="sibTrans" cxnId="{A1458774-1000-46A3-B042-E2A396149AF6}">
      <dgm:prSet custT="1"/>
      <dgm:spPr>
        <a:blipFill rotWithShape="0">
          <a:blip xmlns:r="http://schemas.openxmlformats.org/officeDocument/2006/relationships" r:embed="rId2"/>
          <a:stretch>
            <a:fillRect/>
          </a:stretch>
        </a:blipFill>
      </dgm:spPr>
      <dgm:t>
        <a:bodyPr/>
        <a:lstStyle/>
        <a:p>
          <a:endParaRPr lang="es-EC" sz="4800"/>
        </a:p>
      </dgm:t>
    </dgm:pt>
    <dgm:pt modelId="{8E1E8AA7-F9C0-41CE-9AE7-1BDA7A804C14}">
      <dgm:prSet phldrT="[Texto]" custT="1"/>
      <dgm:spPr/>
      <dgm:t>
        <a:bodyPr/>
        <a:lstStyle/>
        <a:p>
          <a:r>
            <a:rPr lang="es-EC" sz="1600" dirty="0" smtClean="0"/>
            <a:t>Nuevas figuras jurídicas</a:t>
          </a:r>
          <a:endParaRPr lang="es-EC" sz="1600" dirty="0"/>
        </a:p>
      </dgm:t>
    </dgm:pt>
    <dgm:pt modelId="{19E4C8FB-89B9-474D-81B2-F88BC32F8217}" type="parTrans" cxnId="{82337620-F979-41FB-B544-E6D240FD6B1C}">
      <dgm:prSet/>
      <dgm:spPr/>
      <dgm:t>
        <a:bodyPr/>
        <a:lstStyle/>
        <a:p>
          <a:endParaRPr lang="es-EC"/>
        </a:p>
      </dgm:t>
    </dgm:pt>
    <dgm:pt modelId="{4E2B9631-7419-4D3F-957D-BDFDA2266D8C}" type="sibTrans" cxnId="{82337620-F979-41FB-B544-E6D240FD6B1C}">
      <dgm:prSet/>
      <dgm:spPr/>
      <dgm:t>
        <a:bodyPr/>
        <a:lstStyle/>
        <a:p>
          <a:endParaRPr lang="es-EC"/>
        </a:p>
      </dgm:t>
    </dgm:pt>
    <dgm:pt modelId="{ACECD1D8-56F5-4AF4-B050-D7837715D108}">
      <dgm:prSet phldrT="[Texto]" custT="1"/>
      <dgm:spPr/>
      <dgm:t>
        <a:bodyPr/>
        <a:lstStyle/>
        <a:p>
          <a:r>
            <a:rPr lang="es-EC" sz="1200" dirty="0" smtClean="0"/>
            <a:t>Flexible y adaptable</a:t>
          </a:r>
          <a:endParaRPr lang="es-EC" sz="1200" dirty="0"/>
        </a:p>
      </dgm:t>
    </dgm:pt>
    <dgm:pt modelId="{DE6F298E-1AA0-486A-808C-C23C06DBDF69}" type="parTrans" cxnId="{A0449A18-F7F1-4EFC-9ED7-DA5B78C2938B}">
      <dgm:prSet/>
      <dgm:spPr/>
      <dgm:t>
        <a:bodyPr/>
        <a:lstStyle/>
        <a:p>
          <a:endParaRPr lang="es-EC"/>
        </a:p>
      </dgm:t>
    </dgm:pt>
    <dgm:pt modelId="{296DB9AE-97AD-4590-B8C4-9F445D8C3987}" type="sibTrans" cxnId="{A0449A18-F7F1-4EFC-9ED7-DA5B78C2938B}">
      <dgm:prSet custT="1"/>
      <dgm:spPr>
        <a:blipFill rotWithShape="0">
          <a:blip xmlns:r="http://schemas.openxmlformats.org/officeDocument/2006/relationships" r:embed="rId3"/>
          <a:stretch>
            <a:fillRect/>
          </a:stretch>
        </a:blipFill>
      </dgm:spPr>
      <dgm:t>
        <a:bodyPr/>
        <a:lstStyle/>
        <a:p>
          <a:endParaRPr lang="es-EC" sz="4800"/>
        </a:p>
      </dgm:t>
    </dgm:pt>
    <dgm:pt modelId="{756AB84B-40D4-4F26-8E7D-A3A086E8498E}">
      <dgm:prSet phldrT="[Texto]" custT="1"/>
      <dgm:spPr/>
      <dgm:t>
        <a:bodyPr/>
        <a:lstStyle/>
        <a:p>
          <a:r>
            <a:rPr lang="es-EC" sz="1600" dirty="0" smtClean="0"/>
            <a:t>Análisis </a:t>
          </a:r>
        </a:p>
        <a:p>
          <a:r>
            <a:rPr lang="es-EC" sz="1600" dirty="0" smtClean="0"/>
            <a:t>Encaminar recuperación</a:t>
          </a:r>
          <a:endParaRPr lang="es-EC" sz="1600" dirty="0"/>
        </a:p>
      </dgm:t>
    </dgm:pt>
    <dgm:pt modelId="{5D7ED3DE-A65A-42CD-9556-DCF789C082DE}" type="parTrans" cxnId="{B88B24C1-FDA9-4388-838E-C7926435AC57}">
      <dgm:prSet/>
      <dgm:spPr/>
      <dgm:t>
        <a:bodyPr/>
        <a:lstStyle/>
        <a:p>
          <a:endParaRPr lang="es-EC"/>
        </a:p>
      </dgm:t>
    </dgm:pt>
    <dgm:pt modelId="{EDC34F22-D7FA-4FD2-84BA-F66F3DBC7AC9}" type="sibTrans" cxnId="{B88B24C1-FDA9-4388-838E-C7926435AC57}">
      <dgm:prSet/>
      <dgm:spPr/>
      <dgm:t>
        <a:bodyPr/>
        <a:lstStyle/>
        <a:p>
          <a:endParaRPr lang="es-EC"/>
        </a:p>
      </dgm:t>
    </dgm:pt>
    <dgm:pt modelId="{D6CB1518-493D-4EC1-90B3-FF27FD5EB161}">
      <dgm:prSet phldrT="[Texto]" custT="1"/>
      <dgm:spPr/>
      <dgm:t>
        <a:bodyPr/>
        <a:lstStyle/>
        <a:p>
          <a:r>
            <a:rPr lang="es-EC" sz="1600" dirty="0" smtClean="0"/>
            <a:t>Manejo de recursos</a:t>
          </a:r>
          <a:endParaRPr lang="es-EC" sz="1600" dirty="0"/>
        </a:p>
      </dgm:t>
    </dgm:pt>
    <dgm:pt modelId="{B24EA627-D8B7-4AD0-BD63-68C2FEE64E8C}" type="parTrans" cxnId="{2D84CD3F-B685-40DE-9A02-31D809F6DAB1}">
      <dgm:prSet/>
      <dgm:spPr/>
      <dgm:t>
        <a:bodyPr/>
        <a:lstStyle/>
        <a:p>
          <a:endParaRPr lang="es-EC"/>
        </a:p>
      </dgm:t>
    </dgm:pt>
    <dgm:pt modelId="{3A630638-17F6-47C3-B7D2-C9A5C22839EF}" type="sibTrans" cxnId="{2D84CD3F-B685-40DE-9A02-31D809F6DAB1}">
      <dgm:prSet/>
      <dgm:spPr>
        <a:blipFill rotWithShape="0">
          <a:blip xmlns:r="http://schemas.openxmlformats.org/officeDocument/2006/relationships" r:embed="rId4"/>
          <a:stretch>
            <a:fillRect/>
          </a:stretch>
        </a:blipFill>
      </dgm:spPr>
      <dgm:t>
        <a:bodyPr/>
        <a:lstStyle/>
        <a:p>
          <a:endParaRPr lang="es-EC"/>
        </a:p>
      </dgm:t>
    </dgm:pt>
    <dgm:pt modelId="{AD4DB8D0-F88C-445B-A288-AAC63BC8C9E3}">
      <dgm:prSet phldrT="[Texto]" custT="1"/>
      <dgm:spPr/>
      <dgm:t>
        <a:bodyPr/>
        <a:lstStyle/>
        <a:p>
          <a:r>
            <a:rPr lang="es-EC" sz="1600" dirty="0" smtClean="0"/>
            <a:t>Satisfacción de sus beneficiarios</a:t>
          </a:r>
          <a:endParaRPr lang="es-EC" sz="1600" dirty="0"/>
        </a:p>
      </dgm:t>
    </dgm:pt>
    <dgm:pt modelId="{9FFE8B93-EE8C-42D9-9AC4-C52C5F4F2312}" type="parTrans" cxnId="{02D3D2AF-C04F-4E51-9252-B8A55E6894D2}">
      <dgm:prSet/>
      <dgm:spPr/>
      <dgm:t>
        <a:bodyPr/>
        <a:lstStyle/>
        <a:p>
          <a:endParaRPr lang="es-EC"/>
        </a:p>
      </dgm:t>
    </dgm:pt>
    <dgm:pt modelId="{FBE3396C-66D5-4429-AD2E-4C92CAFD9D9A}" type="sibTrans" cxnId="{02D3D2AF-C04F-4E51-9252-B8A55E6894D2}">
      <dgm:prSet/>
      <dgm:spPr/>
      <dgm:t>
        <a:bodyPr/>
        <a:lstStyle/>
        <a:p>
          <a:endParaRPr lang="es-EC"/>
        </a:p>
      </dgm:t>
    </dgm:pt>
    <dgm:pt modelId="{18DC63BE-DF3E-45F2-B95E-A01752EE044A}" type="pres">
      <dgm:prSet presAssocID="{BBF9306E-4A43-4D4D-83CF-EA9E23E69F5E}" presName="Name0" presStyleCnt="0">
        <dgm:presLayoutVars>
          <dgm:chMax/>
          <dgm:chPref/>
          <dgm:dir/>
          <dgm:animLvl val="lvl"/>
        </dgm:presLayoutVars>
      </dgm:prSet>
      <dgm:spPr/>
      <dgm:t>
        <a:bodyPr/>
        <a:lstStyle/>
        <a:p>
          <a:endParaRPr lang="es-EC"/>
        </a:p>
      </dgm:t>
    </dgm:pt>
    <dgm:pt modelId="{AD32577A-C1A5-4F91-A8B3-E08C863FEA05}" type="pres">
      <dgm:prSet presAssocID="{30EF728C-EB25-4C06-8D10-6F913EA17C71}" presName="composite" presStyleCnt="0"/>
      <dgm:spPr/>
    </dgm:pt>
    <dgm:pt modelId="{4E347EB3-DB58-459E-9F1F-42F530340DC7}" type="pres">
      <dgm:prSet presAssocID="{30EF728C-EB25-4C06-8D10-6F913EA17C71}" presName="Parent1" presStyleLbl="node1" presStyleIdx="0" presStyleCnt="8">
        <dgm:presLayoutVars>
          <dgm:chMax val="1"/>
          <dgm:chPref val="1"/>
          <dgm:bulletEnabled val="1"/>
        </dgm:presLayoutVars>
      </dgm:prSet>
      <dgm:spPr/>
      <dgm:t>
        <a:bodyPr/>
        <a:lstStyle/>
        <a:p>
          <a:endParaRPr lang="es-EC"/>
        </a:p>
      </dgm:t>
    </dgm:pt>
    <dgm:pt modelId="{924931F1-FDA4-4F06-BB28-884A0BD61E14}" type="pres">
      <dgm:prSet presAssocID="{30EF728C-EB25-4C06-8D10-6F913EA17C71}" presName="Childtext1" presStyleLbl="revTx" presStyleIdx="0" presStyleCnt="4">
        <dgm:presLayoutVars>
          <dgm:chMax val="0"/>
          <dgm:chPref val="0"/>
          <dgm:bulletEnabled val="1"/>
        </dgm:presLayoutVars>
      </dgm:prSet>
      <dgm:spPr/>
      <dgm:t>
        <a:bodyPr/>
        <a:lstStyle/>
        <a:p>
          <a:endParaRPr lang="es-EC"/>
        </a:p>
      </dgm:t>
    </dgm:pt>
    <dgm:pt modelId="{46E60135-AD0E-4F31-BCAC-D43A55063B9D}" type="pres">
      <dgm:prSet presAssocID="{30EF728C-EB25-4C06-8D10-6F913EA17C71}" presName="BalanceSpacing" presStyleCnt="0"/>
      <dgm:spPr/>
    </dgm:pt>
    <dgm:pt modelId="{6F8985CF-DAC9-4F6D-A789-2DB322B7F6D3}" type="pres">
      <dgm:prSet presAssocID="{30EF728C-EB25-4C06-8D10-6F913EA17C71}" presName="BalanceSpacing1" presStyleCnt="0"/>
      <dgm:spPr/>
    </dgm:pt>
    <dgm:pt modelId="{6C2CD938-6A96-48FD-AFE9-F2175DEA6901}" type="pres">
      <dgm:prSet presAssocID="{3DE83C73-8850-4CFE-ABC3-6340C9EE5665}" presName="Accent1Text" presStyleLbl="node1" presStyleIdx="1" presStyleCnt="8"/>
      <dgm:spPr/>
      <dgm:t>
        <a:bodyPr/>
        <a:lstStyle/>
        <a:p>
          <a:endParaRPr lang="es-EC"/>
        </a:p>
      </dgm:t>
    </dgm:pt>
    <dgm:pt modelId="{9120C4FA-6117-4467-9884-3F9B409FB8DE}" type="pres">
      <dgm:prSet presAssocID="{3DE83C73-8850-4CFE-ABC3-6340C9EE5665}" presName="spaceBetweenRectangles" presStyleCnt="0"/>
      <dgm:spPr/>
    </dgm:pt>
    <dgm:pt modelId="{0EED0553-7915-430C-8860-92940348A342}" type="pres">
      <dgm:prSet presAssocID="{303331BD-4EC6-4E98-A49A-6A3B59DAA59D}" presName="composite" presStyleCnt="0"/>
      <dgm:spPr/>
    </dgm:pt>
    <dgm:pt modelId="{1D9AE1CB-64CD-4E46-B08F-6F88BBD6145D}" type="pres">
      <dgm:prSet presAssocID="{303331BD-4EC6-4E98-A49A-6A3B59DAA59D}" presName="Parent1" presStyleLbl="node1" presStyleIdx="2" presStyleCnt="8">
        <dgm:presLayoutVars>
          <dgm:chMax val="1"/>
          <dgm:chPref val="1"/>
          <dgm:bulletEnabled val="1"/>
        </dgm:presLayoutVars>
      </dgm:prSet>
      <dgm:spPr/>
      <dgm:t>
        <a:bodyPr/>
        <a:lstStyle/>
        <a:p>
          <a:endParaRPr lang="es-EC"/>
        </a:p>
      </dgm:t>
    </dgm:pt>
    <dgm:pt modelId="{AB0578F6-0F4E-40DE-BBF3-BD70673E2D8A}" type="pres">
      <dgm:prSet presAssocID="{303331BD-4EC6-4E98-A49A-6A3B59DAA59D}" presName="Childtext1" presStyleLbl="revTx" presStyleIdx="1" presStyleCnt="4">
        <dgm:presLayoutVars>
          <dgm:chMax val="0"/>
          <dgm:chPref val="0"/>
          <dgm:bulletEnabled val="1"/>
        </dgm:presLayoutVars>
      </dgm:prSet>
      <dgm:spPr/>
      <dgm:t>
        <a:bodyPr/>
        <a:lstStyle/>
        <a:p>
          <a:endParaRPr lang="es-EC"/>
        </a:p>
      </dgm:t>
    </dgm:pt>
    <dgm:pt modelId="{C0F22A6F-1347-47AD-A4DB-3F311D280F78}" type="pres">
      <dgm:prSet presAssocID="{303331BD-4EC6-4E98-A49A-6A3B59DAA59D}" presName="BalanceSpacing" presStyleCnt="0"/>
      <dgm:spPr/>
    </dgm:pt>
    <dgm:pt modelId="{365C789B-8139-45C0-84FB-1E6B781D4F69}" type="pres">
      <dgm:prSet presAssocID="{303331BD-4EC6-4E98-A49A-6A3B59DAA59D}" presName="BalanceSpacing1" presStyleCnt="0"/>
      <dgm:spPr/>
    </dgm:pt>
    <dgm:pt modelId="{B51D2A4D-AA51-4230-BD70-621A9A52AAEC}" type="pres">
      <dgm:prSet presAssocID="{8558C01A-AA1D-4716-B8B0-0A1CD1C836CB}" presName="Accent1Text" presStyleLbl="node1" presStyleIdx="3" presStyleCnt="8" custScaleX="103942" custScaleY="98621"/>
      <dgm:spPr/>
      <dgm:t>
        <a:bodyPr/>
        <a:lstStyle/>
        <a:p>
          <a:endParaRPr lang="es-EC"/>
        </a:p>
      </dgm:t>
    </dgm:pt>
    <dgm:pt modelId="{EFFB69D2-DF85-4B60-BE77-8FD42059454C}" type="pres">
      <dgm:prSet presAssocID="{8558C01A-AA1D-4716-B8B0-0A1CD1C836CB}" presName="spaceBetweenRectangles" presStyleCnt="0"/>
      <dgm:spPr/>
    </dgm:pt>
    <dgm:pt modelId="{DC6BFC2D-5A44-46EB-899C-7FC311D50C94}" type="pres">
      <dgm:prSet presAssocID="{ACECD1D8-56F5-4AF4-B050-D7837715D108}" presName="composite" presStyleCnt="0"/>
      <dgm:spPr/>
    </dgm:pt>
    <dgm:pt modelId="{9D9D9F3D-6C60-4EE9-924A-A575F52E9C81}" type="pres">
      <dgm:prSet presAssocID="{ACECD1D8-56F5-4AF4-B050-D7837715D108}" presName="Parent1" presStyleLbl="node1" presStyleIdx="4" presStyleCnt="8">
        <dgm:presLayoutVars>
          <dgm:chMax val="1"/>
          <dgm:chPref val="1"/>
          <dgm:bulletEnabled val="1"/>
        </dgm:presLayoutVars>
      </dgm:prSet>
      <dgm:spPr/>
      <dgm:t>
        <a:bodyPr/>
        <a:lstStyle/>
        <a:p>
          <a:endParaRPr lang="es-EC"/>
        </a:p>
      </dgm:t>
    </dgm:pt>
    <dgm:pt modelId="{0987877D-F146-4A8C-86C3-F655167EDBFF}" type="pres">
      <dgm:prSet presAssocID="{ACECD1D8-56F5-4AF4-B050-D7837715D108}" presName="Childtext1" presStyleLbl="revTx" presStyleIdx="2" presStyleCnt="4">
        <dgm:presLayoutVars>
          <dgm:chMax val="0"/>
          <dgm:chPref val="0"/>
          <dgm:bulletEnabled val="1"/>
        </dgm:presLayoutVars>
      </dgm:prSet>
      <dgm:spPr/>
      <dgm:t>
        <a:bodyPr/>
        <a:lstStyle/>
        <a:p>
          <a:endParaRPr lang="es-EC"/>
        </a:p>
      </dgm:t>
    </dgm:pt>
    <dgm:pt modelId="{7B7A6F63-A7E0-49FD-AA02-304A22A83DC0}" type="pres">
      <dgm:prSet presAssocID="{ACECD1D8-56F5-4AF4-B050-D7837715D108}" presName="BalanceSpacing" presStyleCnt="0"/>
      <dgm:spPr/>
    </dgm:pt>
    <dgm:pt modelId="{8CB934C6-9FC6-4390-8123-B5E188CB65F3}" type="pres">
      <dgm:prSet presAssocID="{ACECD1D8-56F5-4AF4-B050-D7837715D108}" presName="BalanceSpacing1" presStyleCnt="0"/>
      <dgm:spPr/>
    </dgm:pt>
    <dgm:pt modelId="{8213FDAB-AA07-45D7-8B83-0669BCE2D1B5}" type="pres">
      <dgm:prSet presAssocID="{296DB9AE-97AD-4590-B8C4-9F445D8C3987}" presName="Accent1Text" presStyleLbl="node1" presStyleIdx="5" presStyleCnt="8" custLinFactNeighborY="0"/>
      <dgm:spPr/>
      <dgm:t>
        <a:bodyPr/>
        <a:lstStyle/>
        <a:p>
          <a:endParaRPr lang="es-EC"/>
        </a:p>
      </dgm:t>
    </dgm:pt>
    <dgm:pt modelId="{E0B8F8C1-DFF4-46E0-930E-AD0D1738FC7C}" type="pres">
      <dgm:prSet presAssocID="{296DB9AE-97AD-4590-B8C4-9F445D8C3987}" presName="spaceBetweenRectangles" presStyleCnt="0"/>
      <dgm:spPr/>
    </dgm:pt>
    <dgm:pt modelId="{55EE0403-FA96-4493-84C3-E242018707CA}" type="pres">
      <dgm:prSet presAssocID="{D6CB1518-493D-4EC1-90B3-FF27FD5EB161}" presName="composite" presStyleCnt="0"/>
      <dgm:spPr/>
    </dgm:pt>
    <dgm:pt modelId="{2ABA9C8C-18C7-4045-A17B-581E1251092E}" type="pres">
      <dgm:prSet presAssocID="{D6CB1518-493D-4EC1-90B3-FF27FD5EB161}" presName="Parent1" presStyleLbl="node1" presStyleIdx="6" presStyleCnt="8">
        <dgm:presLayoutVars>
          <dgm:chMax val="1"/>
          <dgm:chPref val="1"/>
          <dgm:bulletEnabled val="1"/>
        </dgm:presLayoutVars>
      </dgm:prSet>
      <dgm:spPr/>
      <dgm:t>
        <a:bodyPr/>
        <a:lstStyle/>
        <a:p>
          <a:endParaRPr lang="es-EC"/>
        </a:p>
      </dgm:t>
    </dgm:pt>
    <dgm:pt modelId="{B1249E61-DBCB-4171-AA15-7FAF1BE4D2F1}" type="pres">
      <dgm:prSet presAssocID="{D6CB1518-493D-4EC1-90B3-FF27FD5EB161}" presName="Childtext1" presStyleLbl="revTx" presStyleIdx="3" presStyleCnt="4">
        <dgm:presLayoutVars>
          <dgm:chMax val="0"/>
          <dgm:chPref val="0"/>
          <dgm:bulletEnabled val="1"/>
        </dgm:presLayoutVars>
      </dgm:prSet>
      <dgm:spPr/>
      <dgm:t>
        <a:bodyPr/>
        <a:lstStyle/>
        <a:p>
          <a:endParaRPr lang="es-EC"/>
        </a:p>
      </dgm:t>
    </dgm:pt>
    <dgm:pt modelId="{2282AFC9-0B40-4FE0-9249-1027DAD5B528}" type="pres">
      <dgm:prSet presAssocID="{D6CB1518-493D-4EC1-90B3-FF27FD5EB161}" presName="BalanceSpacing" presStyleCnt="0"/>
      <dgm:spPr/>
    </dgm:pt>
    <dgm:pt modelId="{EEC64022-BFE8-4F99-AA29-D006C7F45DCC}" type="pres">
      <dgm:prSet presAssocID="{D6CB1518-493D-4EC1-90B3-FF27FD5EB161}" presName="BalanceSpacing1" presStyleCnt="0"/>
      <dgm:spPr/>
    </dgm:pt>
    <dgm:pt modelId="{81C192C8-2CF3-4A3D-A365-D895B2F5AB44}" type="pres">
      <dgm:prSet presAssocID="{3A630638-17F6-47C3-B7D2-C9A5C22839EF}" presName="Accent1Text" presStyleLbl="node1" presStyleIdx="7" presStyleCnt="8"/>
      <dgm:spPr/>
      <dgm:t>
        <a:bodyPr/>
        <a:lstStyle/>
        <a:p>
          <a:endParaRPr lang="es-EC"/>
        </a:p>
      </dgm:t>
    </dgm:pt>
  </dgm:ptLst>
  <dgm:cxnLst>
    <dgm:cxn modelId="{EB48B026-8BAE-4A45-A5A8-F2E0396FF870}" type="presOf" srcId="{756AB84B-40D4-4F26-8E7D-A3A086E8498E}" destId="{0987877D-F146-4A8C-86C3-F655167EDBFF}" srcOrd="0" destOrd="0" presId="urn:microsoft.com/office/officeart/2008/layout/AlternatingHexagons"/>
    <dgm:cxn modelId="{33F479E5-7BFE-4929-B6DB-57C97AEE6D48}" srcId="{30EF728C-EB25-4C06-8D10-6F913EA17C71}" destId="{955E3D62-0BDA-418F-ABAD-318455C35BC6}" srcOrd="0" destOrd="0" parTransId="{4A491B00-61F2-409B-8486-52692FDB76A5}" sibTransId="{5C800365-CF1F-43BF-9FEA-240045A38993}"/>
    <dgm:cxn modelId="{17756E4A-51AF-47E1-9C05-6503922AB3CD}" type="presOf" srcId="{3A630638-17F6-47C3-B7D2-C9A5C22839EF}" destId="{81C192C8-2CF3-4A3D-A365-D895B2F5AB44}" srcOrd="0" destOrd="0" presId="urn:microsoft.com/office/officeart/2008/layout/AlternatingHexagons"/>
    <dgm:cxn modelId="{A13EB4DA-5674-4A7B-BECB-DE8EDE63864A}" type="presOf" srcId="{D6CB1518-493D-4EC1-90B3-FF27FD5EB161}" destId="{2ABA9C8C-18C7-4045-A17B-581E1251092E}" srcOrd="0" destOrd="0" presId="urn:microsoft.com/office/officeart/2008/layout/AlternatingHexagons"/>
    <dgm:cxn modelId="{376F2094-61CC-43AF-B709-2BBA8A07EB4A}" type="presOf" srcId="{296DB9AE-97AD-4590-B8C4-9F445D8C3987}" destId="{8213FDAB-AA07-45D7-8B83-0669BCE2D1B5}" srcOrd="0" destOrd="0" presId="urn:microsoft.com/office/officeart/2008/layout/AlternatingHexagons"/>
    <dgm:cxn modelId="{A1458774-1000-46A3-B042-E2A396149AF6}" srcId="{BBF9306E-4A43-4D4D-83CF-EA9E23E69F5E}" destId="{303331BD-4EC6-4E98-A49A-6A3B59DAA59D}" srcOrd="1" destOrd="0" parTransId="{C66E8CF2-D292-4677-9BFC-95EBABCD341A}" sibTransId="{8558C01A-AA1D-4716-B8B0-0A1CD1C836CB}"/>
    <dgm:cxn modelId="{CD24742C-FA60-4218-B812-01539FEC5603}" type="presOf" srcId="{AD4DB8D0-F88C-445B-A288-AAC63BC8C9E3}" destId="{B1249E61-DBCB-4171-AA15-7FAF1BE4D2F1}" srcOrd="0" destOrd="0" presId="urn:microsoft.com/office/officeart/2008/layout/AlternatingHexagons"/>
    <dgm:cxn modelId="{CBA22294-78B4-4CAA-AEE9-82FC1FA79F6D}" type="presOf" srcId="{8558C01A-AA1D-4716-B8B0-0A1CD1C836CB}" destId="{B51D2A4D-AA51-4230-BD70-621A9A52AAEC}" srcOrd="0" destOrd="0" presId="urn:microsoft.com/office/officeart/2008/layout/AlternatingHexagons"/>
    <dgm:cxn modelId="{D44AE32D-9694-4809-933B-9245A1F5294D}" type="presOf" srcId="{ACECD1D8-56F5-4AF4-B050-D7837715D108}" destId="{9D9D9F3D-6C60-4EE9-924A-A575F52E9C81}" srcOrd="0" destOrd="0" presId="urn:microsoft.com/office/officeart/2008/layout/AlternatingHexagons"/>
    <dgm:cxn modelId="{01C8B3DE-EE21-4A19-9B8B-E1DCEFE4F944}" srcId="{BBF9306E-4A43-4D4D-83CF-EA9E23E69F5E}" destId="{30EF728C-EB25-4C06-8D10-6F913EA17C71}" srcOrd="0" destOrd="0" parTransId="{FE0CF6BE-BA0B-4F29-8144-D746FA266F69}" sibTransId="{3DE83C73-8850-4CFE-ABC3-6340C9EE5665}"/>
    <dgm:cxn modelId="{622725AD-64FA-43C2-9F11-95CEF9D59597}" type="presOf" srcId="{8E1E8AA7-F9C0-41CE-9AE7-1BDA7A804C14}" destId="{AB0578F6-0F4E-40DE-BBF3-BD70673E2D8A}" srcOrd="0" destOrd="0" presId="urn:microsoft.com/office/officeart/2008/layout/AlternatingHexagons"/>
    <dgm:cxn modelId="{02D3D2AF-C04F-4E51-9252-B8A55E6894D2}" srcId="{D6CB1518-493D-4EC1-90B3-FF27FD5EB161}" destId="{AD4DB8D0-F88C-445B-A288-AAC63BC8C9E3}" srcOrd="0" destOrd="0" parTransId="{9FFE8B93-EE8C-42D9-9AC4-C52C5F4F2312}" sibTransId="{FBE3396C-66D5-4429-AD2E-4C92CAFD9D9A}"/>
    <dgm:cxn modelId="{82337620-F979-41FB-B544-E6D240FD6B1C}" srcId="{303331BD-4EC6-4E98-A49A-6A3B59DAA59D}" destId="{8E1E8AA7-F9C0-41CE-9AE7-1BDA7A804C14}" srcOrd="0" destOrd="0" parTransId="{19E4C8FB-89B9-474D-81B2-F88BC32F8217}" sibTransId="{4E2B9631-7419-4D3F-957D-BDFDA2266D8C}"/>
    <dgm:cxn modelId="{2D84CD3F-B685-40DE-9A02-31D809F6DAB1}" srcId="{BBF9306E-4A43-4D4D-83CF-EA9E23E69F5E}" destId="{D6CB1518-493D-4EC1-90B3-FF27FD5EB161}" srcOrd="3" destOrd="0" parTransId="{B24EA627-D8B7-4AD0-BD63-68C2FEE64E8C}" sibTransId="{3A630638-17F6-47C3-B7D2-C9A5C22839EF}"/>
    <dgm:cxn modelId="{BDB896F4-6650-44DE-956A-8F638C55C6AB}" type="presOf" srcId="{BBF9306E-4A43-4D4D-83CF-EA9E23E69F5E}" destId="{18DC63BE-DF3E-45F2-B95E-A01752EE044A}" srcOrd="0" destOrd="0" presId="urn:microsoft.com/office/officeart/2008/layout/AlternatingHexagons"/>
    <dgm:cxn modelId="{D613E459-6FBD-4081-BFAA-3464401E638E}" type="presOf" srcId="{30EF728C-EB25-4C06-8D10-6F913EA17C71}" destId="{4E347EB3-DB58-459E-9F1F-42F530340DC7}" srcOrd="0" destOrd="0" presId="urn:microsoft.com/office/officeart/2008/layout/AlternatingHexagons"/>
    <dgm:cxn modelId="{A0449A18-F7F1-4EFC-9ED7-DA5B78C2938B}" srcId="{BBF9306E-4A43-4D4D-83CF-EA9E23E69F5E}" destId="{ACECD1D8-56F5-4AF4-B050-D7837715D108}" srcOrd="2" destOrd="0" parTransId="{DE6F298E-1AA0-486A-808C-C23C06DBDF69}" sibTransId="{296DB9AE-97AD-4590-B8C4-9F445D8C3987}"/>
    <dgm:cxn modelId="{79B92BC1-FCEB-4111-AD0A-B6D2196E8CF9}" type="presOf" srcId="{955E3D62-0BDA-418F-ABAD-318455C35BC6}" destId="{924931F1-FDA4-4F06-BB28-884A0BD61E14}" srcOrd="0" destOrd="0" presId="urn:microsoft.com/office/officeart/2008/layout/AlternatingHexagons"/>
    <dgm:cxn modelId="{B88B24C1-FDA9-4388-838E-C7926435AC57}" srcId="{ACECD1D8-56F5-4AF4-B050-D7837715D108}" destId="{756AB84B-40D4-4F26-8E7D-A3A086E8498E}" srcOrd="0" destOrd="0" parTransId="{5D7ED3DE-A65A-42CD-9556-DCF789C082DE}" sibTransId="{EDC34F22-D7FA-4FD2-84BA-F66F3DBC7AC9}"/>
    <dgm:cxn modelId="{E564DB3D-67CA-47F6-A1D8-72ACF3FF2B49}" type="presOf" srcId="{303331BD-4EC6-4E98-A49A-6A3B59DAA59D}" destId="{1D9AE1CB-64CD-4E46-B08F-6F88BBD6145D}" srcOrd="0" destOrd="0" presId="urn:microsoft.com/office/officeart/2008/layout/AlternatingHexagons"/>
    <dgm:cxn modelId="{18F429A8-34C5-4167-8343-ED21A977E506}" type="presOf" srcId="{3DE83C73-8850-4CFE-ABC3-6340C9EE5665}" destId="{6C2CD938-6A96-48FD-AFE9-F2175DEA6901}" srcOrd="0" destOrd="0" presId="urn:microsoft.com/office/officeart/2008/layout/AlternatingHexagons"/>
    <dgm:cxn modelId="{4DC08826-DA62-4433-9708-47234CC7DEB4}" type="presParOf" srcId="{18DC63BE-DF3E-45F2-B95E-A01752EE044A}" destId="{AD32577A-C1A5-4F91-A8B3-E08C863FEA05}" srcOrd="0" destOrd="0" presId="urn:microsoft.com/office/officeart/2008/layout/AlternatingHexagons"/>
    <dgm:cxn modelId="{A7D0F7E9-9E5D-404C-B95C-51BBBF8EF54E}" type="presParOf" srcId="{AD32577A-C1A5-4F91-A8B3-E08C863FEA05}" destId="{4E347EB3-DB58-459E-9F1F-42F530340DC7}" srcOrd="0" destOrd="0" presId="urn:microsoft.com/office/officeart/2008/layout/AlternatingHexagons"/>
    <dgm:cxn modelId="{F7124B21-EF63-4356-85D3-D786C0B94FCB}" type="presParOf" srcId="{AD32577A-C1A5-4F91-A8B3-E08C863FEA05}" destId="{924931F1-FDA4-4F06-BB28-884A0BD61E14}" srcOrd="1" destOrd="0" presId="urn:microsoft.com/office/officeart/2008/layout/AlternatingHexagons"/>
    <dgm:cxn modelId="{5670733F-16F5-46F2-A6E2-EC3D9C978240}" type="presParOf" srcId="{AD32577A-C1A5-4F91-A8B3-E08C863FEA05}" destId="{46E60135-AD0E-4F31-BCAC-D43A55063B9D}" srcOrd="2" destOrd="0" presId="urn:microsoft.com/office/officeart/2008/layout/AlternatingHexagons"/>
    <dgm:cxn modelId="{8B1E1DBC-351A-4222-8141-41C67CB5C89F}" type="presParOf" srcId="{AD32577A-C1A5-4F91-A8B3-E08C863FEA05}" destId="{6F8985CF-DAC9-4F6D-A789-2DB322B7F6D3}" srcOrd="3" destOrd="0" presId="urn:microsoft.com/office/officeart/2008/layout/AlternatingHexagons"/>
    <dgm:cxn modelId="{9A3FA10A-EBC4-4FE7-BAB5-CBE3C06AB39F}" type="presParOf" srcId="{AD32577A-C1A5-4F91-A8B3-E08C863FEA05}" destId="{6C2CD938-6A96-48FD-AFE9-F2175DEA6901}" srcOrd="4" destOrd="0" presId="urn:microsoft.com/office/officeart/2008/layout/AlternatingHexagons"/>
    <dgm:cxn modelId="{B60DD2B4-FD25-43DC-8146-F43F4D9FB70B}" type="presParOf" srcId="{18DC63BE-DF3E-45F2-B95E-A01752EE044A}" destId="{9120C4FA-6117-4467-9884-3F9B409FB8DE}" srcOrd="1" destOrd="0" presId="urn:microsoft.com/office/officeart/2008/layout/AlternatingHexagons"/>
    <dgm:cxn modelId="{5D54D126-91F6-477F-9589-09AA30E87283}" type="presParOf" srcId="{18DC63BE-DF3E-45F2-B95E-A01752EE044A}" destId="{0EED0553-7915-430C-8860-92940348A342}" srcOrd="2" destOrd="0" presId="urn:microsoft.com/office/officeart/2008/layout/AlternatingHexagons"/>
    <dgm:cxn modelId="{35406805-5450-4C0B-A482-40B8780026A7}" type="presParOf" srcId="{0EED0553-7915-430C-8860-92940348A342}" destId="{1D9AE1CB-64CD-4E46-B08F-6F88BBD6145D}" srcOrd="0" destOrd="0" presId="urn:microsoft.com/office/officeart/2008/layout/AlternatingHexagons"/>
    <dgm:cxn modelId="{5D34C8B6-A35F-4E82-8CD2-723E4B7E4B06}" type="presParOf" srcId="{0EED0553-7915-430C-8860-92940348A342}" destId="{AB0578F6-0F4E-40DE-BBF3-BD70673E2D8A}" srcOrd="1" destOrd="0" presId="urn:microsoft.com/office/officeart/2008/layout/AlternatingHexagons"/>
    <dgm:cxn modelId="{320BBC68-C248-462E-AA13-C42217C85CC8}" type="presParOf" srcId="{0EED0553-7915-430C-8860-92940348A342}" destId="{C0F22A6F-1347-47AD-A4DB-3F311D280F78}" srcOrd="2" destOrd="0" presId="urn:microsoft.com/office/officeart/2008/layout/AlternatingHexagons"/>
    <dgm:cxn modelId="{DC6969E8-A5AA-4FBA-AF87-E90E195041B1}" type="presParOf" srcId="{0EED0553-7915-430C-8860-92940348A342}" destId="{365C789B-8139-45C0-84FB-1E6B781D4F69}" srcOrd="3" destOrd="0" presId="urn:microsoft.com/office/officeart/2008/layout/AlternatingHexagons"/>
    <dgm:cxn modelId="{99464E6D-BBC7-41AF-BCEE-B670C837F16D}" type="presParOf" srcId="{0EED0553-7915-430C-8860-92940348A342}" destId="{B51D2A4D-AA51-4230-BD70-621A9A52AAEC}" srcOrd="4" destOrd="0" presId="urn:microsoft.com/office/officeart/2008/layout/AlternatingHexagons"/>
    <dgm:cxn modelId="{0EA0BDDC-E769-4BC6-86D6-CE5261AFAB9A}" type="presParOf" srcId="{18DC63BE-DF3E-45F2-B95E-A01752EE044A}" destId="{EFFB69D2-DF85-4B60-BE77-8FD42059454C}" srcOrd="3" destOrd="0" presId="urn:microsoft.com/office/officeart/2008/layout/AlternatingHexagons"/>
    <dgm:cxn modelId="{60CDEE63-D299-4C97-A4A8-DBCAD16DB509}" type="presParOf" srcId="{18DC63BE-DF3E-45F2-B95E-A01752EE044A}" destId="{DC6BFC2D-5A44-46EB-899C-7FC311D50C94}" srcOrd="4" destOrd="0" presId="urn:microsoft.com/office/officeart/2008/layout/AlternatingHexagons"/>
    <dgm:cxn modelId="{5953DA79-D40C-4A43-A192-B0D3F9C6E54A}" type="presParOf" srcId="{DC6BFC2D-5A44-46EB-899C-7FC311D50C94}" destId="{9D9D9F3D-6C60-4EE9-924A-A575F52E9C81}" srcOrd="0" destOrd="0" presId="urn:microsoft.com/office/officeart/2008/layout/AlternatingHexagons"/>
    <dgm:cxn modelId="{D06F6574-8633-4820-A35B-C014FD4D6DF7}" type="presParOf" srcId="{DC6BFC2D-5A44-46EB-899C-7FC311D50C94}" destId="{0987877D-F146-4A8C-86C3-F655167EDBFF}" srcOrd="1" destOrd="0" presId="urn:microsoft.com/office/officeart/2008/layout/AlternatingHexagons"/>
    <dgm:cxn modelId="{8AB2257A-3C98-4EDD-8513-24F726470F4B}" type="presParOf" srcId="{DC6BFC2D-5A44-46EB-899C-7FC311D50C94}" destId="{7B7A6F63-A7E0-49FD-AA02-304A22A83DC0}" srcOrd="2" destOrd="0" presId="urn:microsoft.com/office/officeart/2008/layout/AlternatingHexagons"/>
    <dgm:cxn modelId="{F521DEA1-844C-4E48-B91C-868789067F4D}" type="presParOf" srcId="{DC6BFC2D-5A44-46EB-899C-7FC311D50C94}" destId="{8CB934C6-9FC6-4390-8123-B5E188CB65F3}" srcOrd="3" destOrd="0" presId="urn:microsoft.com/office/officeart/2008/layout/AlternatingHexagons"/>
    <dgm:cxn modelId="{48CF0192-8ECE-4411-B2CA-FECDF3F4D633}" type="presParOf" srcId="{DC6BFC2D-5A44-46EB-899C-7FC311D50C94}" destId="{8213FDAB-AA07-45D7-8B83-0669BCE2D1B5}" srcOrd="4" destOrd="0" presId="urn:microsoft.com/office/officeart/2008/layout/AlternatingHexagons"/>
    <dgm:cxn modelId="{3FAAA815-F856-43FB-87E8-5277EF33FC7E}" type="presParOf" srcId="{18DC63BE-DF3E-45F2-B95E-A01752EE044A}" destId="{E0B8F8C1-DFF4-46E0-930E-AD0D1738FC7C}" srcOrd="5" destOrd="0" presId="urn:microsoft.com/office/officeart/2008/layout/AlternatingHexagons"/>
    <dgm:cxn modelId="{895959AA-5315-4773-8F9D-4C4F0560F312}" type="presParOf" srcId="{18DC63BE-DF3E-45F2-B95E-A01752EE044A}" destId="{55EE0403-FA96-4493-84C3-E242018707CA}" srcOrd="6" destOrd="0" presId="urn:microsoft.com/office/officeart/2008/layout/AlternatingHexagons"/>
    <dgm:cxn modelId="{A624CD5B-8B64-4B35-AE04-174BD41AFB98}" type="presParOf" srcId="{55EE0403-FA96-4493-84C3-E242018707CA}" destId="{2ABA9C8C-18C7-4045-A17B-581E1251092E}" srcOrd="0" destOrd="0" presId="urn:microsoft.com/office/officeart/2008/layout/AlternatingHexagons"/>
    <dgm:cxn modelId="{0D29B8FC-BCBB-4BAE-931E-8E58236D4E68}" type="presParOf" srcId="{55EE0403-FA96-4493-84C3-E242018707CA}" destId="{B1249E61-DBCB-4171-AA15-7FAF1BE4D2F1}" srcOrd="1" destOrd="0" presId="urn:microsoft.com/office/officeart/2008/layout/AlternatingHexagons"/>
    <dgm:cxn modelId="{C67CCA83-E2D8-49BB-A0BF-AFF22F391DB5}" type="presParOf" srcId="{55EE0403-FA96-4493-84C3-E242018707CA}" destId="{2282AFC9-0B40-4FE0-9249-1027DAD5B528}" srcOrd="2" destOrd="0" presId="urn:microsoft.com/office/officeart/2008/layout/AlternatingHexagons"/>
    <dgm:cxn modelId="{E7F5C575-3DFD-4ED0-A800-EE7EA407BB5F}" type="presParOf" srcId="{55EE0403-FA96-4493-84C3-E242018707CA}" destId="{EEC64022-BFE8-4F99-AA29-D006C7F45DCC}" srcOrd="3" destOrd="0" presId="urn:microsoft.com/office/officeart/2008/layout/AlternatingHexagons"/>
    <dgm:cxn modelId="{F1E84BF4-997C-4C09-A3ED-0599A34C40D8}" type="presParOf" srcId="{55EE0403-FA96-4493-84C3-E242018707CA}" destId="{81C192C8-2CF3-4A3D-A365-D895B2F5AB44}"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066F2F1-540F-42B9-AE99-DEEECFD3811E}" type="doc">
      <dgm:prSet loTypeId="urn:microsoft.com/office/officeart/2005/8/layout/radial2" loCatId="relationship" qsTypeId="urn:microsoft.com/office/officeart/2005/8/quickstyle/simple4" qsCatId="simple" csTypeId="urn:microsoft.com/office/officeart/2005/8/colors/colorful1" csCatId="colorful" phldr="1"/>
      <dgm:spPr/>
      <dgm:t>
        <a:bodyPr/>
        <a:lstStyle/>
        <a:p>
          <a:endParaRPr lang="es-EC"/>
        </a:p>
      </dgm:t>
    </dgm:pt>
    <dgm:pt modelId="{03570020-6305-4684-8E26-26DD7DF899A3}">
      <dgm:prSet phldrT="[Texto]" custT="1"/>
      <dgm:spPr/>
      <dgm:t>
        <a:bodyPr/>
        <a:lstStyle/>
        <a:p>
          <a:r>
            <a:rPr lang="es-ES" sz="1200" dirty="0" smtClean="0"/>
            <a:t>Sistema recuperación </a:t>
          </a:r>
          <a:endParaRPr lang="es-EC" sz="1200" dirty="0"/>
        </a:p>
      </dgm:t>
    </dgm:pt>
    <dgm:pt modelId="{1A66FA01-3A4D-4AC4-A155-B9BC4FF16AC2}" type="parTrans" cxnId="{D96CF0CE-4DAC-4A86-85E7-1E3419D7B833}">
      <dgm:prSet/>
      <dgm:spPr/>
      <dgm:t>
        <a:bodyPr/>
        <a:lstStyle/>
        <a:p>
          <a:endParaRPr lang="es-EC"/>
        </a:p>
      </dgm:t>
    </dgm:pt>
    <dgm:pt modelId="{3F6F8D5C-5FBD-42EA-A89F-0E5983B936D3}" type="sibTrans" cxnId="{D96CF0CE-4DAC-4A86-85E7-1E3419D7B833}">
      <dgm:prSet/>
      <dgm:spPr/>
      <dgm:t>
        <a:bodyPr/>
        <a:lstStyle/>
        <a:p>
          <a:endParaRPr lang="es-EC"/>
        </a:p>
      </dgm:t>
    </dgm:pt>
    <dgm:pt modelId="{AA8A7EDB-E017-4CCF-9C88-D25AAA35591C}">
      <dgm:prSet phldrT="[Texto]"/>
      <dgm:spPr/>
      <dgm:t>
        <a:bodyPr/>
        <a:lstStyle/>
        <a:p>
          <a:r>
            <a:rPr lang="es-ES" dirty="0" smtClean="0"/>
            <a:t>Acciones correctivas</a:t>
          </a:r>
          <a:endParaRPr lang="es-EC" dirty="0"/>
        </a:p>
      </dgm:t>
    </dgm:pt>
    <dgm:pt modelId="{736918CC-8122-4C64-8FC2-A645AD289B2E}" type="parTrans" cxnId="{1FEBAC0E-090A-4160-8A73-20B455274D50}">
      <dgm:prSet/>
      <dgm:spPr/>
      <dgm:t>
        <a:bodyPr/>
        <a:lstStyle/>
        <a:p>
          <a:endParaRPr lang="es-EC"/>
        </a:p>
      </dgm:t>
    </dgm:pt>
    <dgm:pt modelId="{470AB624-A099-48E3-90EE-B9C987A53A22}" type="sibTrans" cxnId="{1FEBAC0E-090A-4160-8A73-20B455274D50}">
      <dgm:prSet/>
      <dgm:spPr/>
      <dgm:t>
        <a:bodyPr/>
        <a:lstStyle/>
        <a:p>
          <a:endParaRPr lang="es-EC"/>
        </a:p>
      </dgm:t>
    </dgm:pt>
    <dgm:pt modelId="{0ABFB0B3-E8E3-4ECC-AC44-7FEBCA6309B5}">
      <dgm:prSet phldrT="[Texto]" custT="1"/>
      <dgm:spPr/>
      <dgm:t>
        <a:bodyPr/>
        <a:lstStyle/>
        <a:p>
          <a:r>
            <a:rPr lang="es-EC" sz="1400" dirty="0" smtClean="0"/>
            <a:t>Herramienta</a:t>
          </a:r>
          <a:endParaRPr lang="es-EC" sz="1400" dirty="0"/>
        </a:p>
      </dgm:t>
    </dgm:pt>
    <dgm:pt modelId="{5A9C7D0E-C3F3-4DC2-BD43-0FE476275B28}" type="parTrans" cxnId="{18064D8A-7F3A-4158-A8E1-20A84F120E44}">
      <dgm:prSet/>
      <dgm:spPr/>
      <dgm:t>
        <a:bodyPr/>
        <a:lstStyle/>
        <a:p>
          <a:endParaRPr lang="es-EC"/>
        </a:p>
      </dgm:t>
    </dgm:pt>
    <dgm:pt modelId="{54702878-12FE-40E0-A47E-091453E44FDB}" type="sibTrans" cxnId="{18064D8A-7F3A-4158-A8E1-20A84F120E44}">
      <dgm:prSet/>
      <dgm:spPr/>
      <dgm:t>
        <a:bodyPr/>
        <a:lstStyle/>
        <a:p>
          <a:endParaRPr lang="es-EC"/>
        </a:p>
      </dgm:t>
    </dgm:pt>
    <dgm:pt modelId="{4AFA20B3-7C38-4F69-8697-D6FFCB13B540}">
      <dgm:prSet phldrT="[Texto]"/>
      <dgm:spPr/>
      <dgm:t>
        <a:bodyPr/>
        <a:lstStyle/>
        <a:p>
          <a:r>
            <a:rPr lang="es-ES" dirty="0" smtClean="0"/>
            <a:t>Conocer clientes</a:t>
          </a:r>
          <a:endParaRPr lang="es-EC" dirty="0"/>
        </a:p>
      </dgm:t>
    </dgm:pt>
    <dgm:pt modelId="{E5A21BDE-A267-42E1-933F-98420C4D99F0}" type="parTrans" cxnId="{8305E74A-779D-4240-AA2D-F36ADA1058F2}">
      <dgm:prSet/>
      <dgm:spPr/>
      <dgm:t>
        <a:bodyPr/>
        <a:lstStyle/>
        <a:p>
          <a:endParaRPr lang="es-EC"/>
        </a:p>
      </dgm:t>
    </dgm:pt>
    <dgm:pt modelId="{4A64FA9C-E8E9-45DA-A89E-D540B14DF361}" type="sibTrans" cxnId="{8305E74A-779D-4240-AA2D-F36ADA1058F2}">
      <dgm:prSet/>
      <dgm:spPr/>
      <dgm:t>
        <a:bodyPr/>
        <a:lstStyle/>
        <a:p>
          <a:endParaRPr lang="es-EC"/>
        </a:p>
      </dgm:t>
    </dgm:pt>
    <dgm:pt modelId="{B56B9463-3BFC-41F4-A02E-54DEEA5137CE}">
      <dgm:prSet phldrT="[Texto]" custT="1"/>
      <dgm:spPr/>
      <dgm:t>
        <a:bodyPr/>
        <a:lstStyle/>
        <a:p>
          <a:r>
            <a:rPr lang="es-EC" sz="1400" dirty="0" smtClean="0"/>
            <a:t>Atractivo</a:t>
          </a:r>
          <a:endParaRPr lang="es-EC" sz="1400" dirty="0"/>
        </a:p>
      </dgm:t>
    </dgm:pt>
    <dgm:pt modelId="{00DB4A2E-C34E-4782-B2B7-292A39E8E18A}" type="parTrans" cxnId="{3EC22A33-94BA-460B-A9AB-8D9B6A20CD2A}">
      <dgm:prSet/>
      <dgm:spPr/>
      <dgm:t>
        <a:bodyPr/>
        <a:lstStyle/>
        <a:p>
          <a:endParaRPr lang="es-EC"/>
        </a:p>
      </dgm:t>
    </dgm:pt>
    <dgm:pt modelId="{98B08EA9-F16D-4BCE-8C7F-55BD12B91D13}" type="sibTrans" cxnId="{3EC22A33-94BA-460B-A9AB-8D9B6A20CD2A}">
      <dgm:prSet/>
      <dgm:spPr/>
      <dgm:t>
        <a:bodyPr/>
        <a:lstStyle/>
        <a:p>
          <a:endParaRPr lang="es-EC"/>
        </a:p>
      </dgm:t>
    </dgm:pt>
    <dgm:pt modelId="{B42EAF0C-C838-4DB8-BB6A-C040E2BF61B8}">
      <dgm:prSet/>
      <dgm:spPr/>
      <dgm:t>
        <a:bodyPr/>
        <a:lstStyle/>
        <a:p>
          <a:r>
            <a:rPr lang="es-ES" dirty="0" smtClean="0"/>
            <a:t>Cartera de difícil recuperación</a:t>
          </a:r>
          <a:endParaRPr lang="es-EC" dirty="0"/>
        </a:p>
      </dgm:t>
    </dgm:pt>
    <dgm:pt modelId="{FC36E8F3-07BF-41C2-BF88-EFE8ED5C701E}" type="parTrans" cxnId="{A9C27D8F-6D42-4BAD-B70F-7820BF5A48EB}">
      <dgm:prSet/>
      <dgm:spPr/>
      <dgm:t>
        <a:bodyPr/>
        <a:lstStyle/>
        <a:p>
          <a:endParaRPr lang="es-EC"/>
        </a:p>
      </dgm:t>
    </dgm:pt>
    <dgm:pt modelId="{72A07B10-51E4-4345-B414-B4ABF7D67164}" type="sibTrans" cxnId="{A9C27D8F-6D42-4BAD-B70F-7820BF5A48EB}">
      <dgm:prSet/>
      <dgm:spPr/>
      <dgm:t>
        <a:bodyPr/>
        <a:lstStyle/>
        <a:p>
          <a:endParaRPr lang="es-EC"/>
        </a:p>
      </dgm:t>
    </dgm:pt>
    <dgm:pt modelId="{64D81D3F-9D6A-45D3-ACC4-31CC2BE88B69}">
      <dgm:prSet custT="1"/>
      <dgm:spPr/>
      <dgm:t>
        <a:bodyPr/>
        <a:lstStyle/>
        <a:p>
          <a:r>
            <a:rPr lang="es-ES" sz="1600" dirty="0" smtClean="0"/>
            <a:t>Resultados</a:t>
          </a:r>
          <a:endParaRPr lang="es-EC" sz="1600" dirty="0"/>
        </a:p>
      </dgm:t>
    </dgm:pt>
    <dgm:pt modelId="{B78322C2-12CA-42E5-B178-FA42CA4ADD7C}" type="parTrans" cxnId="{021B9568-54EA-464F-85A3-C0F83F648E47}">
      <dgm:prSet/>
      <dgm:spPr/>
      <dgm:t>
        <a:bodyPr/>
        <a:lstStyle/>
        <a:p>
          <a:endParaRPr lang="es-EC"/>
        </a:p>
      </dgm:t>
    </dgm:pt>
    <dgm:pt modelId="{4FB464F7-9F88-4EEF-AD4E-915875C61C0B}" type="sibTrans" cxnId="{021B9568-54EA-464F-85A3-C0F83F648E47}">
      <dgm:prSet/>
      <dgm:spPr/>
      <dgm:t>
        <a:bodyPr/>
        <a:lstStyle/>
        <a:p>
          <a:endParaRPr lang="es-EC"/>
        </a:p>
      </dgm:t>
    </dgm:pt>
    <dgm:pt modelId="{11E1E1F0-744B-4E3E-BB0C-1D7CE0C21658}">
      <dgm:prSet phldrT="[Texto]"/>
      <dgm:spPr/>
      <dgm:t>
        <a:bodyPr/>
        <a:lstStyle/>
        <a:p>
          <a:r>
            <a:rPr lang="es-ES" dirty="0" smtClean="0"/>
            <a:t>Planeación, organización, integración y dirección adecuada a la recuperación de los recursos </a:t>
          </a:r>
          <a:endParaRPr lang="es-EC" dirty="0"/>
        </a:p>
      </dgm:t>
    </dgm:pt>
    <dgm:pt modelId="{E8E5AC32-08C1-4B2B-9DC1-68312B8CB4F4}" type="parTrans" cxnId="{39BFA1E0-163B-4553-B3B0-888D16496CC0}">
      <dgm:prSet/>
      <dgm:spPr/>
      <dgm:t>
        <a:bodyPr/>
        <a:lstStyle/>
        <a:p>
          <a:endParaRPr lang="es-EC"/>
        </a:p>
      </dgm:t>
    </dgm:pt>
    <dgm:pt modelId="{F50C0713-CAB0-493C-8042-A79763FA2E8C}" type="sibTrans" cxnId="{39BFA1E0-163B-4553-B3B0-888D16496CC0}">
      <dgm:prSet/>
      <dgm:spPr/>
      <dgm:t>
        <a:bodyPr/>
        <a:lstStyle/>
        <a:p>
          <a:endParaRPr lang="es-EC"/>
        </a:p>
      </dgm:t>
    </dgm:pt>
    <dgm:pt modelId="{0E467D07-9128-490B-B495-F708FD4497B7}">
      <dgm:prSet phldrT="[Texto]"/>
      <dgm:spPr/>
      <dgm:t>
        <a:bodyPr/>
        <a:lstStyle/>
        <a:p>
          <a:r>
            <a:rPr lang="es-ES" dirty="0" smtClean="0"/>
            <a:t>Pauta las gestiones de cobro</a:t>
          </a:r>
          <a:endParaRPr lang="es-EC" dirty="0"/>
        </a:p>
      </dgm:t>
    </dgm:pt>
    <dgm:pt modelId="{A35DA9C3-6F79-44D8-885C-27E2F7EA42DE}" type="parTrans" cxnId="{E225BC97-A14C-4D80-9F15-DF4A4EEAC64C}">
      <dgm:prSet/>
      <dgm:spPr/>
      <dgm:t>
        <a:bodyPr/>
        <a:lstStyle/>
        <a:p>
          <a:endParaRPr lang="es-EC"/>
        </a:p>
      </dgm:t>
    </dgm:pt>
    <dgm:pt modelId="{F23154A1-0D5F-4459-8BDC-52E23FA77153}" type="sibTrans" cxnId="{E225BC97-A14C-4D80-9F15-DF4A4EEAC64C}">
      <dgm:prSet/>
      <dgm:spPr/>
      <dgm:t>
        <a:bodyPr/>
        <a:lstStyle/>
        <a:p>
          <a:endParaRPr lang="es-EC"/>
        </a:p>
      </dgm:t>
    </dgm:pt>
    <dgm:pt modelId="{AB4575E0-432D-4134-964D-5D339E8A2FC4}">
      <dgm:prSet/>
      <dgm:spPr/>
      <dgm:t>
        <a:bodyPr/>
        <a:lstStyle/>
        <a:p>
          <a:r>
            <a:rPr lang="es-ES" dirty="0" smtClean="0"/>
            <a:t>Imagen con el cliente</a:t>
          </a:r>
          <a:endParaRPr lang="es-EC" dirty="0"/>
        </a:p>
      </dgm:t>
    </dgm:pt>
    <dgm:pt modelId="{E2B60511-DBF0-456F-8F56-0265FAB15A38}" type="parTrans" cxnId="{D475AE48-BEA7-46B5-A4CC-B2986C546054}">
      <dgm:prSet/>
      <dgm:spPr/>
      <dgm:t>
        <a:bodyPr/>
        <a:lstStyle/>
        <a:p>
          <a:endParaRPr lang="es-EC"/>
        </a:p>
      </dgm:t>
    </dgm:pt>
    <dgm:pt modelId="{BE192274-0A3B-4D4D-BE48-76C42B5975D4}" type="sibTrans" cxnId="{D475AE48-BEA7-46B5-A4CC-B2986C546054}">
      <dgm:prSet/>
      <dgm:spPr/>
      <dgm:t>
        <a:bodyPr/>
        <a:lstStyle/>
        <a:p>
          <a:endParaRPr lang="es-EC"/>
        </a:p>
      </dgm:t>
    </dgm:pt>
    <dgm:pt modelId="{6F718139-D93E-46C0-9B52-2AD5267B5297}">
      <dgm:prSet/>
      <dgm:spPr/>
      <dgm:t>
        <a:bodyPr/>
        <a:lstStyle/>
        <a:p>
          <a:r>
            <a:rPr lang="es-ES" dirty="0" smtClean="0"/>
            <a:t> Estado de la cartera </a:t>
          </a:r>
          <a:endParaRPr lang="es-EC" dirty="0"/>
        </a:p>
      </dgm:t>
    </dgm:pt>
    <dgm:pt modelId="{BE3BDA8B-DD22-47D0-B80F-90A9E1A85878}" type="parTrans" cxnId="{0191E080-6996-48A6-AB27-9D5E7E26CACB}">
      <dgm:prSet/>
      <dgm:spPr/>
      <dgm:t>
        <a:bodyPr/>
        <a:lstStyle/>
        <a:p>
          <a:endParaRPr lang="es-EC"/>
        </a:p>
      </dgm:t>
    </dgm:pt>
    <dgm:pt modelId="{B1DE1705-22F9-4268-ABA3-C969659DC553}" type="sibTrans" cxnId="{0191E080-6996-48A6-AB27-9D5E7E26CACB}">
      <dgm:prSet/>
      <dgm:spPr/>
      <dgm:t>
        <a:bodyPr/>
        <a:lstStyle/>
        <a:p>
          <a:endParaRPr lang="es-EC"/>
        </a:p>
      </dgm:t>
    </dgm:pt>
    <dgm:pt modelId="{46BDCBF5-B28C-4738-85E2-D5F6CC63E5C8}">
      <dgm:prSet/>
      <dgm:spPr/>
      <dgm:t>
        <a:bodyPr/>
        <a:lstStyle/>
        <a:p>
          <a:r>
            <a:rPr lang="es-ES" dirty="0" smtClean="0"/>
            <a:t>Procedimiento de cobranza</a:t>
          </a:r>
          <a:endParaRPr lang="es-EC" dirty="0"/>
        </a:p>
      </dgm:t>
    </dgm:pt>
    <dgm:pt modelId="{5AE69469-BC65-431C-A787-4819D1ACFC22}" type="parTrans" cxnId="{69E3DD4D-D71E-4406-BFF8-EC8573C09904}">
      <dgm:prSet/>
      <dgm:spPr/>
      <dgm:t>
        <a:bodyPr/>
        <a:lstStyle/>
        <a:p>
          <a:endParaRPr lang="es-EC"/>
        </a:p>
      </dgm:t>
    </dgm:pt>
    <dgm:pt modelId="{2DEF3765-4DF6-488B-8FA4-E12BEE461A4D}" type="sibTrans" cxnId="{69E3DD4D-D71E-4406-BFF8-EC8573C09904}">
      <dgm:prSet/>
      <dgm:spPr/>
      <dgm:t>
        <a:bodyPr/>
        <a:lstStyle/>
        <a:p>
          <a:endParaRPr lang="es-EC"/>
        </a:p>
      </dgm:t>
    </dgm:pt>
    <dgm:pt modelId="{4151F748-952F-4D55-A742-E770A6D74114}" type="pres">
      <dgm:prSet presAssocID="{B066F2F1-540F-42B9-AE99-DEEECFD3811E}" presName="composite" presStyleCnt="0">
        <dgm:presLayoutVars>
          <dgm:chMax val="5"/>
          <dgm:dir/>
          <dgm:animLvl val="ctr"/>
          <dgm:resizeHandles val="exact"/>
        </dgm:presLayoutVars>
      </dgm:prSet>
      <dgm:spPr/>
      <dgm:t>
        <a:bodyPr/>
        <a:lstStyle/>
        <a:p>
          <a:endParaRPr lang="es-EC"/>
        </a:p>
      </dgm:t>
    </dgm:pt>
    <dgm:pt modelId="{ACD8F733-0070-4A6A-93E1-6750C41715D5}" type="pres">
      <dgm:prSet presAssocID="{B066F2F1-540F-42B9-AE99-DEEECFD3811E}" presName="cycle" presStyleCnt="0"/>
      <dgm:spPr/>
      <dgm:t>
        <a:bodyPr/>
        <a:lstStyle/>
        <a:p>
          <a:endParaRPr lang="es-EC"/>
        </a:p>
      </dgm:t>
    </dgm:pt>
    <dgm:pt modelId="{CC1C51C5-5945-4DB8-90E2-A3BC91BBED17}" type="pres">
      <dgm:prSet presAssocID="{B066F2F1-540F-42B9-AE99-DEEECFD3811E}" presName="centerShape" presStyleCnt="0"/>
      <dgm:spPr/>
      <dgm:t>
        <a:bodyPr/>
        <a:lstStyle/>
        <a:p>
          <a:endParaRPr lang="es-EC"/>
        </a:p>
      </dgm:t>
    </dgm:pt>
    <dgm:pt modelId="{0A3C199F-6CC2-46E2-AB2C-B2F0FD6EC523}" type="pres">
      <dgm:prSet presAssocID="{B066F2F1-540F-42B9-AE99-DEEECFD3811E}" presName="connSite" presStyleLbl="node1" presStyleIdx="0" presStyleCnt="5"/>
      <dgm:spPr/>
      <dgm:t>
        <a:bodyPr/>
        <a:lstStyle/>
        <a:p>
          <a:endParaRPr lang="es-EC"/>
        </a:p>
      </dgm:t>
    </dgm:pt>
    <dgm:pt modelId="{71D496A1-5773-46DA-A41F-83E4666A05C7}" type="pres">
      <dgm:prSet presAssocID="{B066F2F1-540F-42B9-AE99-DEEECFD3811E}" presName="visible" presStyleLbl="node1" presStyleIdx="0" presStyleCnt="5" custScaleX="104796" custScaleY="114939"/>
      <dgm:spPr>
        <a:blipFill rotWithShape="1">
          <a:blip xmlns:r="http://schemas.openxmlformats.org/officeDocument/2006/relationships" r:embed="rId1"/>
          <a:stretch>
            <a:fillRect/>
          </a:stretch>
        </a:blipFill>
      </dgm:spPr>
      <dgm:t>
        <a:bodyPr/>
        <a:lstStyle/>
        <a:p>
          <a:endParaRPr lang="es-EC"/>
        </a:p>
      </dgm:t>
    </dgm:pt>
    <dgm:pt modelId="{7A6BBF2C-6BA0-48B0-9FDE-4FB079766305}" type="pres">
      <dgm:prSet presAssocID="{1A66FA01-3A4D-4AC4-A155-B9BC4FF16AC2}" presName="Name25" presStyleLbl="parChTrans1D1" presStyleIdx="0" presStyleCnt="4"/>
      <dgm:spPr/>
      <dgm:t>
        <a:bodyPr/>
        <a:lstStyle/>
        <a:p>
          <a:endParaRPr lang="es-EC"/>
        </a:p>
      </dgm:t>
    </dgm:pt>
    <dgm:pt modelId="{EC968DCC-F315-4E3C-B269-E151DE7C03B7}" type="pres">
      <dgm:prSet presAssocID="{03570020-6305-4684-8E26-26DD7DF899A3}" presName="node" presStyleCnt="0"/>
      <dgm:spPr/>
      <dgm:t>
        <a:bodyPr/>
        <a:lstStyle/>
        <a:p>
          <a:endParaRPr lang="es-EC"/>
        </a:p>
      </dgm:t>
    </dgm:pt>
    <dgm:pt modelId="{C89FDF50-2F32-4300-B3E8-F1F1072FD39A}" type="pres">
      <dgm:prSet presAssocID="{03570020-6305-4684-8E26-26DD7DF899A3}" presName="parentNode" presStyleLbl="node1" presStyleIdx="1" presStyleCnt="5">
        <dgm:presLayoutVars>
          <dgm:chMax val="1"/>
          <dgm:bulletEnabled val="1"/>
        </dgm:presLayoutVars>
      </dgm:prSet>
      <dgm:spPr/>
      <dgm:t>
        <a:bodyPr/>
        <a:lstStyle/>
        <a:p>
          <a:endParaRPr lang="es-EC"/>
        </a:p>
      </dgm:t>
    </dgm:pt>
    <dgm:pt modelId="{505B56ED-5CFF-43B5-BD1E-EE4BA6022215}" type="pres">
      <dgm:prSet presAssocID="{03570020-6305-4684-8E26-26DD7DF899A3}" presName="childNode" presStyleLbl="revTx" presStyleIdx="0" presStyleCnt="4">
        <dgm:presLayoutVars>
          <dgm:bulletEnabled val="1"/>
        </dgm:presLayoutVars>
      </dgm:prSet>
      <dgm:spPr/>
      <dgm:t>
        <a:bodyPr/>
        <a:lstStyle/>
        <a:p>
          <a:endParaRPr lang="es-EC"/>
        </a:p>
      </dgm:t>
    </dgm:pt>
    <dgm:pt modelId="{F6C561DC-E119-4245-A736-53619120515D}" type="pres">
      <dgm:prSet presAssocID="{5A9C7D0E-C3F3-4DC2-BD43-0FE476275B28}" presName="Name25" presStyleLbl="parChTrans1D1" presStyleIdx="1" presStyleCnt="4"/>
      <dgm:spPr/>
      <dgm:t>
        <a:bodyPr/>
        <a:lstStyle/>
        <a:p>
          <a:endParaRPr lang="es-EC"/>
        </a:p>
      </dgm:t>
    </dgm:pt>
    <dgm:pt modelId="{1892151C-6B28-453F-8BBF-FCC9F08D8383}" type="pres">
      <dgm:prSet presAssocID="{0ABFB0B3-E8E3-4ECC-AC44-7FEBCA6309B5}" presName="node" presStyleCnt="0"/>
      <dgm:spPr/>
      <dgm:t>
        <a:bodyPr/>
        <a:lstStyle/>
        <a:p>
          <a:endParaRPr lang="es-EC"/>
        </a:p>
      </dgm:t>
    </dgm:pt>
    <dgm:pt modelId="{16988D64-101C-4C26-A57C-3F1E3F36D661}" type="pres">
      <dgm:prSet presAssocID="{0ABFB0B3-E8E3-4ECC-AC44-7FEBCA6309B5}" presName="parentNode" presStyleLbl="node1" presStyleIdx="2" presStyleCnt="5">
        <dgm:presLayoutVars>
          <dgm:chMax val="1"/>
          <dgm:bulletEnabled val="1"/>
        </dgm:presLayoutVars>
      </dgm:prSet>
      <dgm:spPr/>
      <dgm:t>
        <a:bodyPr/>
        <a:lstStyle/>
        <a:p>
          <a:endParaRPr lang="es-EC"/>
        </a:p>
      </dgm:t>
    </dgm:pt>
    <dgm:pt modelId="{A5DF6F75-D9F9-414E-A9EF-55333B3E8455}" type="pres">
      <dgm:prSet presAssocID="{0ABFB0B3-E8E3-4ECC-AC44-7FEBCA6309B5}" presName="childNode" presStyleLbl="revTx" presStyleIdx="1" presStyleCnt="4" custLinFactY="119805" custLinFactNeighborX="-17512" custLinFactNeighborY="200000">
        <dgm:presLayoutVars>
          <dgm:bulletEnabled val="1"/>
        </dgm:presLayoutVars>
      </dgm:prSet>
      <dgm:spPr/>
      <dgm:t>
        <a:bodyPr/>
        <a:lstStyle/>
        <a:p>
          <a:endParaRPr lang="es-EC"/>
        </a:p>
      </dgm:t>
    </dgm:pt>
    <dgm:pt modelId="{E0B4433F-D037-4C3D-A281-CF228DF14D06}" type="pres">
      <dgm:prSet presAssocID="{00DB4A2E-C34E-4782-B2B7-292A39E8E18A}" presName="Name25" presStyleLbl="parChTrans1D1" presStyleIdx="2" presStyleCnt="4"/>
      <dgm:spPr/>
      <dgm:t>
        <a:bodyPr/>
        <a:lstStyle/>
        <a:p>
          <a:endParaRPr lang="es-EC"/>
        </a:p>
      </dgm:t>
    </dgm:pt>
    <dgm:pt modelId="{745D6373-1B80-48E0-BDCF-2CF279151026}" type="pres">
      <dgm:prSet presAssocID="{B56B9463-3BFC-41F4-A02E-54DEEA5137CE}" presName="node" presStyleCnt="0"/>
      <dgm:spPr/>
      <dgm:t>
        <a:bodyPr/>
        <a:lstStyle/>
        <a:p>
          <a:endParaRPr lang="es-EC"/>
        </a:p>
      </dgm:t>
    </dgm:pt>
    <dgm:pt modelId="{8BCA325F-9137-4367-927D-06E7DF7D7BE1}" type="pres">
      <dgm:prSet presAssocID="{B56B9463-3BFC-41F4-A02E-54DEEA5137CE}" presName="parentNode" presStyleLbl="node1" presStyleIdx="3" presStyleCnt="5">
        <dgm:presLayoutVars>
          <dgm:chMax val="1"/>
          <dgm:bulletEnabled val="1"/>
        </dgm:presLayoutVars>
      </dgm:prSet>
      <dgm:spPr/>
      <dgm:t>
        <a:bodyPr/>
        <a:lstStyle/>
        <a:p>
          <a:endParaRPr lang="es-EC"/>
        </a:p>
      </dgm:t>
    </dgm:pt>
    <dgm:pt modelId="{D2FA36B2-7F80-48FF-9F12-FF1C6CA415CF}" type="pres">
      <dgm:prSet presAssocID="{B56B9463-3BFC-41F4-A02E-54DEEA5137CE}" presName="childNode" presStyleLbl="revTx" presStyleIdx="2" presStyleCnt="4">
        <dgm:presLayoutVars>
          <dgm:bulletEnabled val="1"/>
        </dgm:presLayoutVars>
      </dgm:prSet>
      <dgm:spPr/>
      <dgm:t>
        <a:bodyPr/>
        <a:lstStyle/>
        <a:p>
          <a:endParaRPr lang="es-EC"/>
        </a:p>
      </dgm:t>
    </dgm:pt>
    <dgm:pt modelId="{2492FF06-E7A3-4E12-9A09-A4C1986AA547}" type="pres">
      <dgm:prSet presAssocID="{B78322C2-12CA-42E5-B178-FA42CA4ADD7C}" presName="Name25" presStyleLbl="parChTrans1D1" presStyleIdx="3" presStyleCnt="4"/>
      <dgm:spPr/>
      <dgm:t>
        <a:bodyPr/>
        <a:lstStyle/>
        <a:p>
          <a:endParaRPr lang="es-EC"/>
        </a:p>
      </dgm:t>
    </dgm:pt>
    <dgm:pt modelId="{94CFE235-8CCE-4B9B-8FE4-4CC545A669EB}" type="pres">
      <dgm:prSet presAssocID="{64D81D3F-9D6A-45D3-ACC4-31CC2BE88B69}" presName="node" presStyleCnt="0"/>
      <dgm:spPr/>
      <dgm:t>
        <a:bodyPr/>
        <a:lstStyle/>
        <a:p>
          <a:endParaRPr lang="es-EC"/>
        </a:p>
      </dgm:t>
    </dgm:pt>
    <dgm:pt modelId="{98691321-A51E-4DBD-B761-D7EBDB45B5AF}" type="pres">
      <dgm:prSet presAssocID="{64D81D3F-9D6A-45D3-ACC4-31CC2BE88B69}" presName="parentNode" presStyleLbl="node1" presStyleIdx="4" presStyleCnt="5">
        <dgm:presLayoutVars>
          <dgm:chMax val="1"/>
          <dgm:bulletEnabled val="1"/>
        </dgm:presLayoutVars>
      </dgm:prSet>
      <dgm:spPr/>
      <dgm:t>
        <a:bodyPr/>
        <a:lstStyle/>
        <a:p>
          <a:endParaRPr lang="es-EC"/>
        </a:p>
      </dgm:t>
    </dgm:pt>
    <dgm:pt modelId="{94573922-9AFC-4B4A-89D7-83EF674D4667}" type="pres">
      <dgm:prSet presAssocID="{64D81D3F-9D6A-45D3-ACC4-31CC2BE88B69}" presName="childNode" presStyleLbl="revTx" presStyleIdx="3" presStyleCnt="4">
        <dgm:presLayoutVars>
          <dgm:bulletEnabled val="1"/>
        </dgm:presLayoutVars>
      </dgm:prSet>
      <dgm:spPr/>
      <dgm:t>
        <a:bodyPr/>
        <a:lstStyle/>
        <a:p>
          <a:endParaRPr lang="es-EC"/>
        </a:p>
      </dgm:t>
    </dgm:pt>
  </dgm:ptLst>
  <dgm:cxnLst>
    <dgm:cxn modelId="{3EC22A33-94BA-460B-A9AB-8D9B6A20CD2A}" srcId="{B066F2F1-540F-42B9-AE99-DEEECFD3811E}" destId="{B56B9463-3BFC-41F4-A02E-54DEEA5137CE}" srcOrd="2" destOrd="0" parTransId="{00DB4A2E-C34E-4782-B2B7-292A39E8E18A}" sibTransId="{98B08EA9-F16D-4BCE-8C7F-55BD12B91D13}"/>
    <dgm:cxn modelId="{6B04145E-3461-4A54-9C51-15392FACDFEF}" type="presOf" srcId="{AB4575E0-432D-4134-964D-5D339E8A2FC4}" destId="{D2FA36B2-7F80-48FF-9F12-FF1C6CA415CF}" srcOrd="0" destOrd="1" presId="urn:microsoft.com/office/officeart/2005/8/layout/radial2"/>
    <dgm:cxn modelId="{054862FC-2FF4-49A1-9C7B-400517A68E74}" type="presOf" srcId="{5A9C7D0E-C3F3-4DC2-BD43-0FE476275B28}" destId="{F6C561DC-E119-4245-A736-53619120515D}" srcOrd="0" destOrd="0" presId="urn:microsoft.com/office/officeart/2005/8/layout/radial2"/>
    <dgm:cxn modelId="{2D9CAA33-D8C8-401A-802C-810272575816}" type="presOf" srcId="{AA8A7EDB-E017-4CCF-9C88-D25AAA35591C}" destId="{505B56ED-5CFF-43B5-BD1E-EE4BA6022215}" srcOrd="0" destOrd="0" presId="urn:microsoft.com/office/officeart/2005/8/layout/radial2"/>
    <dgm:cxn modelId="{662068A8-93D7-43DB-B2D0-B5911529B9C4}" type="presOf" srcId="{64D81D3F-9D6A-45D3-ACC4-31CC2BE88B69}" destId="{98691321-A51E-4DBD-B761-D7EBDB45B5AF}" srcOrd="0" destOrd="0" presId="urn:microsoft.com/office/officeart/2005/8/layout/radial2"/>
    <dgm:cxn modelId="{D96CF0CE-4DAC-4A86-85E7-1E3419D7B833}" srcId="{B066F2F1-540F-42B9-AE99-DEEECFD3811E}" destId="{03570020-6305-4684-8E26-26DD7DF899A3}" srcOrd="0" destOrd="0" parTransId="{1A66FA01-3A4D-4AC4-A155-B9BC4FF16AC2}" sibTransId="{3F6F8D5C-5FBD-42EA-A89F-0E5983B936D3}"/>
    <dgm:cxn modelId="{25ABEBA7-71CC-4CC9-8C77-B19CB1D31A6B}" type="presOf" srcId="{03570020-6305-4684-8E26-26DD7DF899A3}" destId="{C89FDF50-2F32-4300-B3E8-F1F1072FD39A}" srcOrd="0" destOrd="0" presId="urn:microsoft.com/office/officeart/2005/8/layout/radial2"/>
    <dgm:cxn modelId="{8305E74A-779D-4240-AA2D-F36ADA1058F2}" srcId="{0ABFB0B3-E8E3-4ECC-AC44-7FEBCA6309B5}" destId="{4AFA20B3-7C38-4F69-8697-D6FFCB13B540}" srcOrd="0" destOrd="0" parTransId="{E5A21BDE-A267-42E1-933F-98420C4D99F0}" sibTransId="{4A64FA9C-E8E9-45DA-A89E-D540B14DF361}"/>
    <dgm:cxn modelId="{E225BC97-A14C-4D80-9F15-DF4A4EEAC64C}" srcId="{0ABFB0B3-E8E3-4ECC-AC44-7FEBCA6309B5}" destId="{0E467D07-9128-490B-B495-F708FD4497B7}" srcOrd="1" destOrd="0" parTransId="{A35DA9C3-6F79-44D8-885C-27E2F7EA42DE}" sibTransId="{F23154A1-0D5F-4459-8BDC-52E23FA77153}"/>
    <dgm:cxn modelId="{69E3DD4D-D71E-4406-BFF8-EC8573C09904}" srcId="{64D81D3F-9D6A-45D3-ACC4-31CC2BE88B69}" destId="{46BDCBF5-B28C-4738-85E2-D5F6CC63E5C8}" srcOrd="1" destOrd="0" parTransId="{5AE69469-BC65-431C-A787-4819D1ACFC22}" sibTransId="{2DEF3765-4DF6-488B-8FA4-E12BEE461A4D}"/>
    <dgm:cxn modelId="{39BFA1E0-163B-4553-B3B0-888D16496CC0}" srcId="{03570020-6305-4684-8E26-26DD7DF899A3}" destId="{11E1E1F0-744B-4E3E-BB0C-1D7CE0C21658}" srcOrd="1" destOrd="0" parTransId="{E8E5AC32-08C1-4B2B-9DC1-68312B8CB4F4}" sibTransId="{F50C0713-CAB0-493C-8042-A79763FA2E8C}"/>
    <dgm:cxn modelId="{0C7FE995-8386-4735-BB11-B408BF022A63}" type="presOf" srcId="{B42EAF0C-C838-4DB8-BB6A-C040E2BF61B8}" destId="{D2FA36B2-7F80-48FF-9F12-FF1C6CA415CF}" srcOrd="0" destOrd="0" presId="urn:microsoft.com/office/officeart/2005/8/layout/radial2"/>
    <dgm:cxn modelId="{0191E080-6996-48A6-AB27-9D5E7E26CACB}" srcId="{64D81D3F-9D6A-45D3-ACC4-31CC2BE88B69}" destId="{6F718139-D93E-46C0-9B52-2AD5267B5297}" srcOrd="0" destOrd="0" parTransId="{BE3BDA8B-DD22-47D0-B80F-90A9E1A85878}" sibTransId="{B1DE1705-22F9-4268-ABA3-C969659DC553}"/>
    <dgm:cxn modelId="{18064D8A-7F3A-4158-A8E1-20A84F120E44}" srcId="{B066F2F1-540F-42B9-AE99-DEEECFD3811E}" destId="{0ABFB0B3-E8E3-4ECC-AC44-7FEBCA6309B5}" srcOrd="1" destOrd="0" parTransId="{5A9C7D0E-C3F3-4DC2-BD43-0FE476275B28}" sibTransId="{54702878-12FE-40E0-A47E-091453E44FDB}"/>
    <dgm:cxn modelId="{021B9568-54EA-464F-85A3-C0F83F648E47}" srcId="{B066F2F1-540F-42B9-AE99-DEEECFD3811E}" destId="{64D81D3F-9D6A-45D3-ACC4-31CC2BE88B69}" srcOrd="3" destOrd="0" parTransId="{B78322C2-12CA-42E5-B178-FA42CA4ADD7C}" sibTransId="{4FB464F7-9F88-4EEF-AD4E-915875C61C0B}"/>
    <dgm:cxn modelId="{D475AE48-BEA7-46B5-A4CC-B2986C546054}" srcId="{B56B9463-3BFC-41F4-A02E-54DEEA5137CE}" destId="{AB4575E0-432D-4134-964D-5D339E8A2FC4}" srcOrd="1" destOrd="0" parTransId="{E2B60511-DBF0-456F-8F56-0265FAB15A38}" sibTransId="{BE192274-0A3B-4D4D-BE48-76C42B5975D4}"/>
    <dgm:cxn modelId="{B67F2171-80E6-4E37-A0F3-E99924E44977}" type="presOf" srcId="{1A66FA01-3A4D-4AC4-A155-B9BC4FF16AC2}" destId="{7A6BBF2C-6BA0-48B0-9FDE-4FB079766305}" srcOrd="0" destOrd="0" presId="urn:microsoft.com/office/officeart/2005/8/layout/radial2"/>
    <dgm:cxn modelId="{1FEBAC0E-090A-4160-8A73-20B455274D50}" srcId="{03570020-6305-4684-8E26-26DD7DF899A3}" destId="{AA8A7EDB-E017-4CCF-9C88-D25AAA35591C}" srcOrd="0" destOrd="0" parTransId="{736918CC-8122-4C64-8FC2-A645AD289B2E}" sibTransId="{470AB624-A099-48E3-90EE-B9C987A53A22}"/>
    <dgm:cxn modelId="{32F13ED8-0C5F-480C-9F48-BBE0055FC921}" type="presOf" srcId="{B56B9463-3BFC-41F4-A02E-54DEEA5137CE}" destId="{8BCA325F-9137-4367-927D-06E7DF7D7BE1}" srcOrd="0" destOrd="0" presId="urn:microsoft.com/office/officeart/2005/8/layout/radial2"/>
    <dgm:cxn modelId="{D397AE6A-8FE7-4564-BDF5-98AC438CCE89}" type="presOf" srcId="{46BDCBF5-B28C-4738-85E2-D5F6CC63E5C8}" destId="{94573922-9AFC-4B4A-89D7-83EF674D4667}" srcOrd="0" destOrd="1" presId="urn:microsoft.com/office/officeart/2005/8/layout/radial2"/>
    <dgm:cxn modelId="{A3AC097E-096B-4FF9-BF08-D6B0E7F8AF60}" type="presOf" srcId="{6F718139-D93E-46C0-9B52-2AD5267B5297}" destId="{94573922-9AFC-4B4A-89D7-83EF674D4667}" srcOrd="0" destOrd="0" presId="urn:microsoft.com/office/officeart/2005/8/layout/radial2"/>
    <dgm:cxn modelId="{9677A78B-EDFC-463F-A0FB-21679A8B62A1}" type="presOf" srcId="{11E1E1F0-744B-4E3E-BB0C-1D7CE0C21658}" destId="{505B56ED-5CFF-43B5-BD1E-EE4BA6022215}" srcOrd="0" destOrd="1" presId="urn:microsoft.com/office/officeart/2005/8/layout/radial2"/>
    <dgm:cxn modelId="{FE174683-3237-4D38-A36E-72B5BCA74E1D}" type="presOf" srcId="{B066F2F1-540F-42B9-AE99-DEEECFD3811E}" destId="{4151F748-952F-4D55-A742-E770A6D74114}" srcOrd="0" destOrd="0" presId="urn:microsoft.com/office/officeart/2005/8/layout/radial2"/>
    <dgm:cxn modelId="{E0F7A253-C1A6-474E-837C-5C5E3618CC16}" type="presOf" srcId="{00DB4A2E-C34E-4782-B2B7-292A39E8E18A}" destId="{E0B4433F-D037-4C3D-A281-CF228DF14D06}" srcOrd="0" destOrd="0" presId="urn:microsoft.com/office/officeart/2005/8/layout/radial2"/>
    <dgm:cxn modelId="{957A1BB2-3428-40BA-925B-9831358D6CB6}" type="presOf" srcId="{0E467D07-9128-490B-B495-F708FD4497B7}" destId="{A5DF6F75-D9F9-414E-A9EF-55333B3E8455}" srcOrd="0" destOrd="1" presId="urn:microsoft.com/office/officeart/2005/8/layout/radial2"/>
    <dgm:cxn modelId="{FD296A52-465F-461F-8369-75F4369DB259}" type="presOf" srcId="{B78322C2-12CA-42E5-B178-FA42CA4ADD7C}" destId="{2492FF06-E7A3-4E12-9A09-A4C1986AA547}" srcOrd="0" destOrd="0" presId="urn:microsoft.com/office/officeart/2005/8/layout/radial2"/>
    <dgm:cxn modelId="{24C47AE4-FD34-47C7-8E73-4E573A25219A}" type="presOf" srcId="{0ABFB0B3-E8E3-4ECC-AC44-7FEBCA6309B5}" destId="{16988D64-101C-4C26-A57C-3F1E3F36D661}" srcOrd="0" destOrd="0" presId="urn:microsoft.com/office/officeart/2005/8/layout/radial2"/>
    <dgm:cxn modelId="{40EE6754-DC2A-4E0C-AEB1-808094E10CCF}" type="presOf" srcId="{4AFA20B3-7C38-4F69-8697-D6FFCB13B540}" destId="{A5DF6F75-D9F9-414E-A9EF-55333B3E8455}" srcOrd="0" destOrd="0" presId="urn:microsoft.com/office/officeart/2005/8/layout/radial2"/>
    <dgm:cxn modelId="{A9C27D8F-6D42-4BAD-B70F-7820BF5A48EB}" srcId="{B56B9463-3BFC-41F4-A02E-54DEEA5137CE}" destId="{B42EAF0C-C838-4DB8-BB6A-C040E2BF61B8}" srcOrd="0" destOrd="0" parTransId="{FC36E8F3-07BF-41C2-BF88-EFE8ED5C701E}" sibTransId="{72A07B10-51E4-4345-B414-B4ABF7D67164}"/>
    <dgm:cxn modelId="{2A0D7B2A-DF6F-41E0-A6E8-879F7881E7F4}" type="presParOf" srcId="{4151F748-952F-4D55-A742-E770A6D74114}" destId="{ACD8F733-0070-4A6A-93E1-6750C41715D5}" srcOrd="0" destOrd="0" presId="urn:microsoft.com/office/officeart/2005/8/layout/radial2"/>
    <dgm:cxn modelId="{0BF7B84C-2F28-4D4B-A471-0C60E80FC53B}" type="presParOf" srcId="{ACD8F733-0070-4A6A-93E1-6750C41715D5}" destId="{CC1C51C5-5945-4DB8-90E2-A3BC91BBED17}" srcOrd="0" destOrd="0" presId="urn:microsoft.com/office/officeart/2005/8/layout/radial2"/>
    <dgm:cxn modelId="{DC133223-5509-48F8-A890-01DD1B226512}" type="presParOf" srcId="{CC1C51C5-5945-4DB8-90E2-A3BC91BBED17}" destId="{0A3C199F-6CC2-46E2-AB2C-B2F0FD6EC523}" srcOrd="0" destOrd="0" presId="urn:microsoft.com/office/officeart/2005/8/layout/radial2"/>
    <dgm:cxn modelId="{4CF5581C-EF32-4A80-9F90-71C7D05971D4}" type="presParOf" srcId="{CC1C51C5-5945-4DB8-90E2-A3BC91BBED17}" destId="{71D496A1-5773-46DA-A41F-83E4666A05C7}" srcOrd="1" destOrd="0" presId="urn:microsoft.com/office/officeart/2005/8/layout/radial2"/>
    <dgm:cxn modelId="{28C79A9E-0A12-4C08-8BF1-7FC91003A799}" type="presParOf" srcId="{ACD8F733-0070-4A6A-93E1-6750C41715D5}" destId="{7A6BBF2C-6BA0-48B0-9FDE-4FB079766305}" srcOrd="1" destOrd="0" presId="urn:microsoft.com/office/officeart/2005/8/layout/radial2"/>
    <dgm:cxn modelId="{7A9EC8D8-41A2-4F7F-A7D2-5AFCDA3182BF}" type="presParOf" srcId="{ACD8F733-0070-4A6A-93E1-6750C41715D5}" destId="{EC968DCC-F315-4E3C-B269-E151DE7C03B7}" srcOrd="2" destOrd="0" presId="urn:microsoft.com/office/officeart/2005/8/layout/radial2"/>
    <dgm:cxn modelId="{48F54D63-B9C8-43A0-95E5-4FFEF5DAC647}" type="presParOf" srcId="{EC968DCC-F315-4E3C-B269-E151DE7C03B7}" destId="{C89FDF50-2F32-4300-B3E8-F1F1072FD39A}" srcOrd="0" destOrd="0" presId="urn:microsoft.com/office/officeart/2005/8/layout/radial2"/>
    <dgm:cxn modelId="{637286D3-BA5B-4724-9DA8-BAC67BFD1C83}" type="presParOf" srcId="{EC968DCC-F315-4E3C-B269-E151DE7C03B7}" destId="{505B56ED-5CFF-43B5-BD1E-EE4BA6022215}" srcOrd="1" destOrd="0" presId="urn:microsoft.com/office/officeart/2005/8/layout/radial2"/>
    <dgm:cxn modelId="{F139E0B8-13E5-40CC-B960-85F3D1ADBD82}" type="presParOf" srcId="{ACD8F733-0070-4A6A-93E1-6750C41715D5}" destId="{F6C561DC-E119-4245-A736-53619120515D}" srcOrd="3" destOrd="0" presId="urn:microsoft.com/office/officeart/2005/8/layout/radial2"/>
    <dgm:cxn modelId="{64F30A1A-D7A7-4C52-9BCC-34E732EF919A}" type="presParOf" srcId="{ACD8F733-0070-4A6A-93E1-6750C41715D5}" destId="{1892151C-6B28-453F-8BBF-FCC9F08D8383}" srcOrd="4" destOrd="0" presId="urn:microsoft.com/office/officeart/2005/8/layout/radial2"/>
    <dgm:cxn modelId="{76B3C209-F945-4354-8928-CB53626B67D0}" type="presParOf" srcId="{1892151C-6B28-453F-8BBF-FCC9F08D8383}" destId="{16988D64-101C-4C26-A57C-3F1E3F36D661}" srcOrd="0" destOrd="0" presId="urn:microsoft.com/office/officeart/2005/8/layout/radial2"/>
    <dgm:cxn modelId="{AEB5EA96-AB73-4480-9EA6-033DBEAD9DEC}" type="presParOf" srcId="{1892151C-6B28-453F-8BBF-FCC9F08D8383}" destId="{A5DF6F75-D9F9-414E-A9EF-55333B3E8455}" srcOrd="1" destOrd="0" presId="urn:microsoft.com/office/officeart/2005/8/layout/radial2"/>
    <dgm:cxn modelId="{52B04D81-E898-403D-A644-F73288518872}" type="presParOf" srcId="{ACD8F733-0070-4A6A-93E1-6750C41715D5}" destId="{E0B4433F-D037-4C3D-A281-CF228DF14D06}" srcOrd="5" destOrd="0" presId="urn:microsoft.com/office/officeart/2005/8/layout/radial2"/>
    <dgm:cxn modelId="{2D735DE9-F9B7-4497-8E6E-070BB4E6099F}" type="presParOf" srcId="{ACD8F733-0070-4A6A-93E1-6750C41715D5}" destId="{745D6373-1B80-48E0-BDCF-2CF279151026}" srcOrd="6" destOrd="0" presId="urn:microsoft.com/office/officeart/2005/8/layout/radial2"/>
    <dgm:cxn modelId="{0A6A304E-9B4E-4735-9A0B-F18FB306E42A}" type="presParOf" srcId="{745D6373-1B80-48E0-BDCF-2CF279151026}" destId="{8BCA325F-9137-4367-927D-06E7DF7D7BE1}" srcOrd="0" destOrd="0" presId="urn:microsoft.com/office/officeart/2005/8/layout/radial2"/>
    <dgm:cxn modelId="{ECD96DF7-E457-43D4-ADC5-EA1E6687E3A0}" type="presParOf" srcId="{745D6373-1B80-48E0-BDCF-2CF279151026}" destId="{D2FA36B2-7F80-48FF-9F12-FF1C6CA415CF}" srcOrd="1" destOrd="0" presId="urn:microsoft.com/office/officeart/2005/8/layout/radial2"/>
    <dgm:cxn modelId="{EB5A5A84-34F0-4EE6-8700-181E4B94BD42}" type="presParOf" srcId="{ACD8F733-0070-4A6A-93E1-6750C41715D5}" destId="{2492FF06-E7A3-4E12-9A09-A4C1986AA547}" srcOrd="7" destOrd="0" presId="urn:microsoft.com/office/officeart/2005/8/layout/radial2"/>
    <dgm:cxn modelId="{395FAECF-3CE4-415D-B024-EBD2D7162E3B}" type="presParOf" srcId="{ACD8F733-0070-4A6A-93E1-6750C41715D5}" destId="{94CFE235-8CCE-4B9B-8FE4-4CC545A669EB}" srcOrd="8" destOrd="0" presId="urn:microsoft.com/office/officeart/2005/8/layout/radial2"/>
    <dgm:cxn modelId="{2CDA6F03-8442-4884-A181-A62096AE89A8}" type="presParOf" srcId="{94CFE235-8CCE-4B9B-8FE4-4CC545A669EB}" destId="{98691321-A51E-4DBD-B761-D7EBDB45B5AF}" srcOrd="0" destOrd="0" presId="urn:microsoft.com/office/officeart/2005/8/layout/radial2"/>
    <dgm:cxn modelId="{5DED0384-1D0E-40D9-9C1A-4AA0FC4195DC}" type="presParOf" srcId="{94CFE235-8CCE-4B9B-8FE4-4CC545A669EB}" destId="{94573922-9AFC-4B4A-89D7-83EF674D4667}"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3B4D3F3-4D12-4FED-87C9-8216B4848C10}" type="doc">
      <dgm:prSet loTypeId="urn:microsoft.com/office/officeart/2005/8/layout/vList6" loCatId="process" qsTypeId="urn:microsoft.com/office/officeart/2005/8/quickstyle/simple5" qsCatId="simple" csTypeId="urn:microsoft.com/office/officeart/2005/8/colors/colorful1" csCatId="colorful" phldr="1"/>
      <dgm:spPr/>
      <dgm:t>
        <a:bodyPr/>
        <a:lstStyle/>
        <a:p>
          <a:endParaRPr lang="es-EC"/>
        </a:p>
      </dgm:t>
    </dgm:pt>
    <dgm:pt modelId="{BC10D8B6-B20D-4694-9A8D-E905C14D47A7}">
      <dgm:prSet phldrT="[Texto]"/>
      <dgm:spPr/>
      <dgm:t>
        <a:bodyPr/>
        <a:lstStyle/>
        <a:p>
          <a:r>
            <a:rPr lang="es-ES" dirty="0" smtClean="0"/>
            <a:t>Creado</a:t>
          </a:r>
          <a:endParaRPr lang="es-EC" dirty="0"/>
        </a:p>
      </dgm:t>
    </dgm:pt>
    <dgm:pt modelId="{A2D6A144-B975-42F5-A046-DC03EE9AB85D}" type="parTrans" cxnId="{E6B237EA-94E5-449B-B4F6-38C70B9E8E40}">
      <dgm:prSet/>
      <dgm:spPr/>
      <dgm:t>
        <a:bodyPr/>
        <a:lstStyle/>
        <a:p>
          <a:endParaRPr lang="es-EC"/>
        </a:p>
      </dgm:t>
    </dgm:pt>
    <dgm:pt modelId="{2FF36C19-ED25-4339-BD90-39E791694164}" type="sibTrans" cxnId="{E6B237EA-94E5-449B-B4F6-38C70B9E8E40}">
      <dgm:prSet/>
      <dgm:spPr/>
      <dgm:t>
        <a:bodyPr/>
        <a:lstStyle/>
        <a:p>
          <a:endParaRPr lang="es-EC"/>
        </a:p>
      </dgm:t>
    </dgm:pt>
    <dgm:pt modelId="{6B321EC4-CCEC-471C-97EE-780D57CD263A}">
      <dgm:prSet phldrT="[Texto]" custT="1"/>
      <dgm:spPr/>
      <dgm:t>
        <a:bodyPr/>
        <a:lstStyle/>
        <a:p>
          <a:r>
            <a:rPr lang="es-ES" sz="1600" dirty="0" smtClean="0"/>
            <a:t>Aportes de cartera</a:t>
          </a:r>
          <a:endParaRPr lang="es-EC" sz="1600" dirty="0"/>
        </a:p>
      </dgm:t>
    </dgm:pt>
    <dgm:pt modelId="{7E3A88C7-D2F0-458B-AC7E-66C2F94A2DC6}" type="parTrans" cxnId="{AFD6A134-BA1E-44C4-93F8-205B7D2B9AD3}">
      <dgm:prSet/>
      <dgm:spPr/>
      <dgm:t>
        <a:bodyPr/>
        <a:lstStyle/>
        <a:p>
          <a:endParaRPr lang="es-EC"/>
        </a:p>
      </dgm:t>
    </dgm:pt>
    <dgm:pt modelId="{3FF777D1-1FDF-4432-801B-B5828826FA10}" type="sibTrans" cxnId="{AFD6A134-BA1E-44C4-93F8-205B7D2B9AD3}">
      <dgm:prSet/>
      <dgm:spPr/>
      <dgm:t>
        <a:bodyPr/>
        <a:lstStyle/>
        <a:p>
          <a:endParaRPr lang="es-EC"/>
        </a:p>
      </dgm:t>
    </dgm:pt>
    <dgm:pt modelId="{961CCD86-25B3-461B-B876-B8699E72E9FE}">
      <dgm:prSet phldrT="[Texto]"/>
      <dgm:spPr/>
      <dgm:t>
        <a:bodyPr/>
        <a:lstStyle/>
        <a:p>
          <a:r>
            <a:rPr lang="es-EC" dirty="0" smtClean="0"/>
            <a:t>De acuerdo</a:t>
          </a:r>
          <a:endParaRPr lang="es-EC" dirty="0"/>
        </a:p>
      </dgm:t>
    </dgm:pt>
    <dgm:pt modelId="{A7828929-C019-443A-9EA0-71E298348336}" type="parTrans" cxnId="{C2F19327-D8A4-4310-915E-418085B65C57}">
      <dgm:prSet/>
      <dgm:spPr/>
      <dgm:t>
        <a:bodyPr/>
        <a:lstStyle/>
        <a:p>
          <a:endParaRPr lang="es-EC"/>
        </a:p>
      </dgm:t>
    </dgm:pt>
    <dgm:pt modelId="{1E40C51B-4FB7-4747-910B-98AEB9981323}" type="sibTrans" cxnId="{C2F19327-D8A4-4310-915E-418085B65C57}">
      <dgm:prSet/>
      <dgm:spPr/>
      <dgm:t>
        <a:bodyPr/>
        <a:lstStyle/>
        <a:p>
          <a:endParaRPr lang="es-EC"/>
        </a:p>
      </dgm:t>
    </dgm:pt>
    <dgm:pt modelId="{D98FE939-D164-422E-8C5A-7888DE032570}">
      <dgm:prSet phldrT="[Texto]" custT="1"/>
      <dgm:spPr/>
      <dgm:t>
        <a:bodyPr/>
        <a:lstStyle/>
        <a:p>
          <a:r>
            <a:rPr lang="es-ES" sz="1800" dirty="0" smtClean="0"/>
            <a:t>Instrucciones contrato</a:t>
          </a:r>
          <a:endParaRPr lang="es-EC" sz="1800" dirty="0"/>
        </a:p>
      </dgm:t>
    </dgm:pt>
    <dgm:pt modelId="{1F7FB388-E265-4C79-BE22-B17F965079BD}" type="parTrans" cxnId="{978ABB49-6290-4219-8633-FFB6E16AF4F6}">
      <dgm:prSet/>
      <dgm:spPr/>
      <dgm:t>
        <a:bodyPr/>
        <a:lstStyle/>
        <a:p>
          <a:endParaRPr lang="es-EC"/>
        </a:p>
      </dgm:t>
    </dgm:pt>
    <dgm:pt modelId="{263C7B4C-7E4F-4123-A284-D9B7B229D1AC}" type="sibTrans" cxnId="{978ABB49-6290-4219-8633-FFB6E16AF4F6}">
      <dgm:prSet/>
      <dgm:spPr/>
      <dgm:t>
        <a:bodyPr/>
        <a:lstStyle/>
        <a:p>
          <a:endParaRPr lang="es-EC"/>
        </a:p>
      </dgm:t>
    </dgm:pt>
    <dgm:pt modelId="{C550D4CC-628C-482E-B608-99A2843FA5A4}">
      <dgm:prSet phldrT="[Texto]"/>
      <dgm:spPr/>
      <dgm:t>
        <a:bodyPr/>
        <a:lstStyle/>
        <a:p>
          <a:r>
            <a:rPr lang="es-ES" dirty="0" smtClean="0"/>
            <a:t>Asesorará</a:t>
          </a:r>
          <a:endParaRPr lang="es-EC" dirty="0"/>
        </a:p>
      </dgm:t>
    </dgm:pt>
    <dgm:pt modelId="{1C771DB3-88EB-4DFE-AFB6-AB6DB31A9D21}" type="parTrans" cxnId="{27954D8C-B8B8-40BF-BEA3-4172145FDFE9}">
      <dgm:prSet/>
      <dgm:spPr/>
      <dgm:t>
        <a:bodyPr/>
        <a:lstStyle/>
        <a:p>
          <a:endParaRPr lang="es-EC"/>
        </a:p>
      </dgm:t>
    </dgm:pt>
    <dgm:pt modelId="{FC741AC3-793A-44D3-9A99-A2F73D775F28}" type="sibTrans" cxnId="{27954D8C-B8B8-40BF-BEA3-4172145FDFE9}">
      <dgm:prSet/>
      <dgm:spPr/>
      <dgm:t>
        <a:bodyPr/>
        <a:lstStyle/>
        <a:p>
          <a:endParaRPr lang="es-EC"/>
        </a:p>
      </dgm:t>
    </dgm:pt>
    <dgm:pt modelId="{AB9B30AE-00AF-4CF7-A084-CA7A299E4EDB}">
      <dgm:prSet phldrT="[Texto]" custT="1"/>
      <dgm:spPr/>
      <dgm:t>
        <a:bodyPr/>
        <a:lstStyle/>
        <a:p>
          <a:r>
            <a:rPr lang="es-ES" sz="1600" dirty="0" smtClean="0"/>
            <a:t>Administración, recuperación y gestión de cobranza </a:t>
          </a:r>
          <a:endParaRPr lang="es-EC" sz="1600" dirty="0"/>
        </a:p>
      </dgm:t>
    </dgm:pt>
    <dgm:pt modelId="{DE7F0910-7F7D-4629-93F5-924051014792}" type="parTrans" cxnId="{62707F22-B367-47B1-8AB5-570F0EB49102}">
      <dgm:prSet/>
      <dgm:spPr/>
      <dgm:t>
        <a:bodyPr/>
        <a:lstStyle/>
        <a:p>
          <a:endParaRPr lang="es-EC"/>
        </a:p>
      </dgm:t>
    </dgm:pt>
    <dgm:pt modelId="{3A668D0D-A491-42CF-A519-C6F2C2B2CCAA}" type="sibTrans" cxnId="{62707F22-B367-47B1-8AB5-570F0EB49102}">
      <dgm:prSet/>
      <dgm:spPr/>
      <dgm:t>
        <a:bodyPr/>
        <a:lstStyle/>
        <a:p>
          <a:endParaRPr lang="es-EC"/>
        </a:p>
      </dgm:t>
    </dgm:pt>
    <dgm:pt modelId="{6A4F3CBA-A2CC-4EA7-B54A-A9BCB6FDCFB4}">
      <dgm:prSet phldrT="[Texto]"/>
      <dgm:spPr/>
      <dgm:t>
        <a:bodyPr/>
        <a:lstStyle/>
        <a:p>
          <a:r>
            <a:rPr lang="es-ES" dirty="0" smtClean="0"/>
            <a:t>Determinará</a:t>
          </a:r>
          <a:endParaRPr lang="es-EC" dirty="0"/>
        </a:p>
      </dgm:t>
    </dgm:pt>
    <dgm:pt modelId="{98BD64F6-5C37-4522-B763-EFCE24B3CC67}" type="parTrans" cxnId="{0E45BABC-1F3F-471B-AF87-D13E9C021C31}">
      <dgm:prSet/>
      <dgm:spPr/>
      <dgm:t>
        <a:bodyPr/>
        <a:lstStyle/>
        <a:p>
          <a:endParaRPr lang="es-EC"/>
        </a:p>
      </dgm:t>
    </dgm:pt>
    <dgm:pt modelId="{A24B7C51-8ED0-4895-9EAD-23409995A8A5}" type="sibTrans" cxnId="{0E45BABC-1F3F-471B-AF87-D13E9C021C31}">
      <dgm:prSet/>
      <dgm:spPr/>
      <dgm:t>
        <a:bodyPr/>
        <a:lstStyle/>
        <a:p>
          <a:endParaRPr lang="es-EC"/>
        </a:p>
      </dgm:t>
    </dgm:pt>
    <dgm:pt modelId="{7F3960A7-0735-49E0-9E84-8FDE6C68F77E}">
      <dgm:prSet phldrT="[Texto]" custT="1"/>
      <dgm:spPr/>
      <dgm:t>
        <a:bodyPr/>
        <a:lstStyle/>
        <a:p>
          <a:r>
            <a:rPr lang="es-ES" sz="1600" dirty="0" smtClean="0"/>
            <a:t>Convenios, acuerdos y compromisos de pago con clientes</a:t>
          </a:r>
          <a:endParaRPr lang="es-EC" sz="1600" dirty="0"/>
        </a:p>
      </dgm:t>
    </dgm:pt>
    <dgm:pt modelId="{7ED0C4A2-2FBE-4A5A-8E92-FFD3B5023C7F}" type="parTrans" cxnId="{F1C084F4-25F4-4EDA-9CC1-A22FE7AAA3B3}">
      <dgm:prSet/>
      <dgm:spPr/>
      <dgm:t>
        <a:bodyPr/>
        <a:lstStyle/>
        <a:p>
          <a:endParaRPr lang="es-EC"/>
        </a:p>
      </dgm:t>
    </dgm:pt>
    <dgm:pt modelId="{924E06A8-A192-4D65-8669-67965B425EC3}" type="sibTrans" cxnId="{F1C084F4-25F4-4EDA-9CC1-A22FE7AAA3B3}">
      <dgm:prSet/>
      <dgm:spPr/>
      <dgm:t>
        <a:bodyPr/>
        <a:lstStyle/>
        <a:p>
          <a:endParaRPr lang="es-EC"/>
        </a:p>
      </dgm:t>
    </dgm:pt>
    <dgm:pt modelId="{8D884AA8-9D00-4C9D-9B97-AA65A06946D1}">
      <dgm:prSet phldrT="[Texto]"/>
      <dgm:spPr/>
      <dgm:t>
        <a:bodyPr/>
        <a:lstStyle/>
        <a:p>
          <a:r>
            <a:rPr lang="es-ES" dirty="0" smtClean="0"/>
            <a:t>Valores incobrables</a:t>
          </a:r>
          <a:endParaRPr lang="es-EC" dirty="0"/>
        </a:p>
      </dgm:t>
    </dgm:pt>
    <dgm:pt modelId="{5BF19605-E60B-4F21-B008-AA1563803A7B}" type="parTrans" cxnId="{90B4D508-C3F5-4801-8B95-926D6811A87D}">
      <dgm:prSet/>
      <dgm:spPr/>
      <dgm:t>
        <a:bodyPr/>
        <a:lstStyle/>
        <a:p>
          <a:endParaRPr lang="es-EC"/>
        </a:p>
      </dgm:t>
    </dgm:pt>
    <dgm:pt modelId="{37321B2A-56C0-4C9B-9ED7-484B2C3FC966}" type="sibTrans" cxnId="{90B4D508-C3F5-4801-8B95-926D6811A87D}">
      <dgm:prSet/>
      <dgm:spPr/>
      <dgm:t>
        <a:bodyPr/>
        <a:lstStyle/>
        <a:p>
          <a:endParaRPr lang="es-EC"/>
        </a:p>
      </dgm:t>
    </dgm:pt>
    <dgm:pt modelId="{39D83385-728B-4DD5-BC24-1C23E2C2A975}">
      <dgm:prSet phldrT="[Texto]" custT="1"/>
      <dgm:spPr/>
      <dgm:t>
        <a:bodyPr/>
        <a:lstStyle/>
        <a:p>
          <a:r>
            <a:rPr lang="es-ES" sz="1400" dirty="0" smtClean="0"/>
            <a:t>Defensa de procesos ante los respectivos órganos judiciales para el cobro de letras de cambio, cheques, pagaré, entre otros</a:t>
          </a:r>
          <a:endParaRPr lang="es-EC" sz="1400" dirty="0"/>
        </a:p>
      </dgm:t>
    </dgm:pt>
    <dgm:pt modelId="{10CCA107-02FB-4BEF-BD40-6F4564BFEF98}" type="parTrans" cxnId="{347236BF-837F-47AF-83BE-93F950FA541C}">
      <dgm:prSet/>
      <dgm:spPr/>
      <dgm:t>
        <a:bodyPr/>
        <a:lstStyle/>
        <a:p>
          <a:endParaRPr lang="es-EC"/>
        </a:p>
      </dgm:t>
    </dgm:pt>
    <dgm:pt modelId="{DC19970A-58AA-46A0-8E5F-6FC2F166C5A9}" type="sibTrans" cxnId="{347236BF-837F-47AF-83BE-93F950FA541C}">
      <dgm:prSet/>
      <dgm:spPr/>
      <dgm:t>
        <a:bodyPr/>
        <a:lstStyle/>
        <a:p>
          <a:endParaRPr lang="es-EC"/>
        </a:p>
      </dgm:t>
    </dgm:pt>
    <dgm:pt modelId="{C1AF94EA-A3C2-4216-A145-C24F807C559A}">
      <dgm:prSet phldrT="[Texto]"/>
      <dgm:spPr/>
      <dgm:t>
        <a:bodyPr/>
        <a:lstStyle/>
        <a:p>
          <a:r>
            <a:rPr lang="es-ES" dirty="0" smtClean="0"/>
            <a:t>Incluso</a:t>
          </a:r>
          <a:endParaRPr lang="es-EC" dirty="0"/>
        </a:p>
      </dgm:t>
    </dgm:pt>
    <dgm:pt modelId="{D5CF4E5B-CA78-4CA2-9CF2-4081DCA2287A}" type="parTrans" cxnId="{AD8BED1E-98A9-4B76-A1F2-CE323A48441D}">
      <dgm:prSet/>
      <dgm:spPr/>
      <dgm:t>
        <a:bodyPr/>
        <a:lstStyle/>
        <a:p>
          <a:endParaRPr lang="es-EC"/>
        </a:p>
      </dgm:t>
    </dgm:pt>
    <dgm:pt modelId="{CE650F9F-52BE-4462-BA46-C62E513C309D}" type="sibTrans" cxnId="{AD8BED1E-98A9-4B76-A1F2-CE323A48441D}">
      <dgm:prSet/>
      <dgm:spPr/>
      <dgm:t>
        <a:bodyPr/>
        <a:lstStyle/>
        <a:p>
          <a:endParaRPr lang="es-EC"/>
        </a:p>
      </dgm:t>
    </dgm:pt>
    <dgm:pt modelId="{83C9F209-3C9E-454C-90AA-93847AB6F7E1}">
      <dgm:prSet phldrT="[Texto]" custT="1"/>
      <dgm:spPr/>
      <dgm:t>
        <a:bodyPr/>
        <a:lstStyle/>
        <a:p>
          <a:r>
            <a:rPr lang="es-ES" sz="1600" dirty="0" smtClean="0"/>
            <a:t>Procesos coactivos dependiendo de las condiciones y peculiaridades de cada caso.</a:t>
          </a:r>
          <a:endParaRPr lang="es-EC" sz="1600" dirty="0"/>
        </a:p>
      </dgm:t>
    </dgm:pt>
    <dgm:pt modelId="{B2D7EC9A-E3DF-48DD-8DCE-457DB9694AD4}" type="parTrans" cxnId="{346F77A6-38E1-46BA-B51F-3C2871F01EC4}">
      <dgm:prSet/>
      <dgm:spPr/>
      <dgm:t>
        <a:bodyPr/>
        <a:lstStyle/>
        <a:p>
          <a:endParaRPr lang="es-EC"/>
        </a:p>
      </dgm:t>
    </dgm:pt>
    <dgm:pt modelId="{9FD11FF5-571A-44F4-B0A0-1DEE0C59D4A1}" type="sibTrans" cxnId="{346F77A6-38E1-46BA-B51F-3C2871F01EC4}">
      <dgm:prSet/>
      <dgm:spPr/>
      <dgm:t>
        <a:bodyPr/>
        <a:lstStyle/>
        <a:p>
          <a:endParaRPr lang="es-EC"/>
        </a:p>
      </dgm:t>
    </dgm:pt>
    <dgm:pt modelId="{4C3938AB-95AD-4D9D-9361-B37F7F9258C5}" type="pres">
      <dgm:prSet presAssocID="{F3B4D3F3-4D12-4FED-87C9-8216B4848C10}" presName="Name0" presStyleCnt="0">
        <dgm:presLayoutVars>
          <dgm:dir/>
          <dgm:animLvl val="lvl"/>
          <dgm:resizeHandles/>
        </dgm:presLayoutVars>
      </dgm:prSet>
      <dgm:spPr/>
      <dgm:t>
        <a:bodyPr/>
        <a:lstStyle/>
        <a:p>
          <a:endParaRPr lang="es-MX"/>
        </a:p>
      </dgm:t>
    </dgm:pt>
    <dgm:pt modelId="{0E5DEAAB-7A3E-47A5-9519-54A27BC3B1D7}" type="pres">
      <dgm:prSet presAssocID="{BC10D8B6-B20D-4694-9A8D-E905C14D47A7}" presName="linNode" presStyleCnt="0"/>
      <dgm:spPr/>
    </dgm:pt>
    <dgm:pt modelId="{3D36000F-A5B8-4500-93B8-DCB5833B0019}" type="pres">
      <dgm:prSet presAssocID="{BC10D8B6-B20D-4694-9A8D-E905C14D47A7}" presName="parentShp" presStyleLbl="node1" presStyleIdx="0" presStyleCnt="6" custScaleX="70902" custLinFactNeighborX="312" custLinFactNeighborY="-2541">
        <dgm:presLayoutVars>
          <dgm:bulletEnabled val="1"/>
        </dgm:presLayoutVars>
      </dgm:prSet>
      <dgm:spPr/>
      <dgm:t>
        <a:bodyPr/>
        <a:lstStyle/>
        <a:p>
          <a:endParaRPr lang="es-EC"/>
        </a:p>
      </dgm:t>
    </dgm:pt>
    <dgm:pt modelId="{E6CCF83B-F34B-406A-B08E-2B073086D371}" type="pres">
      <dgm:prSet presAssocID="{BC10D8B6-B20D-4694-9A8D-E905C14D47A7}" presName="childShp" presStyleLbl="bgAccFollowNode1" presStyleIdx="0" presStyleCnt="6">
        <dgm:presLayoutVars>
          <dgm:bulletEnabled val="1"/>
        </dgm:presLayoutVars>
      </dgm:prSet>
      <dgm:spPr/>
      <dgm:t>
        <a:bodyPr/>
        <a:lstStyle/>
        <a:p>
          <a:endParaRPr lang="es-EC"/>
        </a:p>
      </dgm:t>
    </dgm:pt>
    <dgm:pt modelId="{83C7E11B-4824-40EC-A590-0082359AF049}" type="pres">
      <dgm:prSet presAssocID="{2FF36C19-ED25-4339-BD90-39E791694164}" presName="spacing" presStyleCnt="0"/>
      <dgm:spPr/>
    </dgm:pt>
    <dgm:pt modelId="{1F978C24-A2AE-496F-B8C4-D0947CF4CA41}" type="pres">
      <dgm:prSet presAssocID="{961CCD86-25B3-461B-B876-B8699E72E9FE}" presName="linNode" presStyleCnt="0"/>
      <dgm:spPr/>
    </dgm:pt>
    <dgm:pt modelId="{75B2F12F-C690-47F7-88AC-27574E93EE4D}" type="pres">
      <dgm:prSet presAssocID="{961CCD86-25B3-461B-B876-B8699E72E9FE}" presName="parentShp" presStyleLbl="node1" presStyleIdx="1" presStyleCnt="6" custScaleX="70902">
        <dgm:presLayoutVars>
          <dgm:bulletEnabled val="1"/>
        </dgm:presLayoutVars>
      </dgm:prSet>
      <dgm:spPr/>
      <dgm:t>
        <a:bodyPr/>
        <a:lstStyle/>
        <a:p>
          <a:endParaRPr lang="es-EC"/>
        </a:p>
      </dgm:t>
    </dgm:pt>
    <dgm:pt modelId="{F94482EF-B717-455B-9CA5-B99C1A011695}" type="pres">
      <dgm:prSet presAssocID="{961CCD86-25B3-461B-B876-B8699E72E9FE}" presName="childShp" presStyleLbl="bgAccFollowNode1" presStyleIdx="1" presStyleCnt="6">
        <dgm:presLayoutVars>
          <dgm:bulletEnabled val="1"/>
        </dgm:presLayoutVars>
      </dgm:prSet>
      <dgm:spPr/>
      <dgm:t>
        <a:bodyPr/>
        <a:lstStyle/>
        <a:p>
          <a:endParaRPr lang="es-EC"/>
        </a:p>
      </dgm:t>
    </dgm:pt>
    <dgm:pt modelId="{253EC3D3-A816-4EA6-B860-A398505CAC88}" type="pres">
      <dgm:prSet presAssocID="{1E40C51B-4FB7-4747-910B-98AEB9981323}" presName="spacing" presStyleCnt="0"/>
      <dgm:spPr/>
    </dgm:pt>
    <dgm:pt modelId="{E790C6DE-EF25-452C-94AF-9FB54674E1DC}" type="pres">
      <dgm:prSet presAssocID="{C550D4CC-628C-482E-B608-99A2843FA5A4}" presName="linNode" presStyleCnt="0"/>
      <dgm:spPr/>
    </dgm:pt>
    <dgm:pt modelId="{01BBE4D5-4507-43A9-81CD-54ADFE8C8B7C}" type="pres">
      <dgm:prSet presAssocID="{C550D4CC-628C-482E-B608-99A2843FA5A4}" presName="parentShp" presStyleLbl="node1" presStyleIdx="2" presStyleCnt="6" custScaleX="70902">
        <dgm:presLayoutVars>
          <dgm:bulletEnabled val="1"/>
        </dgm:presLayoutVars>
      </dgm:prSet>
      <dgm:spPr/>
      <dgm:t>
        <a:bodyPr/>
        <a:lstStyle/>
        <a:p>
          <a:endParaRPr lang="es-EC"/>
        </a:p>
      </dgm:t>
    </dgm:pt>
    <dgm:pt modelId="{5B6ADDE7-DB9E-48CE-8C5E-1C5792EAE8EE}" type="pres">
      <dgm:prSet presAssocID="{C550D4CC-628C-482E-B608-99A2843FA5A4}" presName="childShp" presStyleLbl="bgAccFollowNode1" presStyleIdx="2" presStyleCnt="6">
        <dgm:presLayoutVars>
          <dgm:bulletEnabled val="1"/>
        </dgm:presLayoutVars>
      </dgm:prSet>
      <dgm:spPr/>
      <dgm:t>
        <a:bodyPr/>
        <a:lstStyle/>
        <a:p>
          <a:endParaRPr lang="es-EC"/>
        </a:p>
      </dgm:t>
    </dgm:pt>
    <dgm:pt modelId="{7AA92708-DA95-4DDA-8B9B-E82ECD14FC7F}" type="pres">
      <dgm:prSet presAssocID="{FC741AC3-793A-44D3-9A99-A2F73D775F28}" presName="spacing" presStyleCnt="0"/>
      <dgm:spPr/>
    </dgm:pt>
    <dgm:pt modelId="{8B9537E8-93A5-4FA5-873F-2396F9A5D98C}" type="pres">
      <dgm:prSet presAssocID="{6A4F3CBA-A2CC-4EA7-B54A-A9BCB6FDCFB4}" presName="linNode" presStyleCnt="0"/>
      <dgm:spPr/>
    </dgm:pt>
    <dgm:pt modelId="{8F100B6C-844A-4CC6-B8D2-0C99147C3805}" type="pres">
      <dgm:prSet presAssocID="{6A4F3CBA-A2CC-4EA7-B54A-A9BCB6FDCFB4}" presName="parentShp" presStyleLbl="node1" presStyleIdx="3" presStyleCnt="6" custScaleX="70902">
        <dgm:presLayoutVars>
          <dgm:bulletEnabled val="1"/>
        </dgm:presLayoutVars>
      </dgm:prSet>
      <dgm:spPr/>
      <dgm:t>
        <a:bodyPr/>
        <a:lstStyle/>
        <a:p>
          <a:endParaRPr lang="es-EC"/>
        </a:p>
      </dgm:t>
    </dgm:pt>
    <dgm:pt modelId="{7124A8AA-0993-45EA-A806-B40B36A605D9}" type="pres">
      <dgm:prSet presAssocID="{6A4F3CBA-A2CC-4EA7-B54A-A9BCB6FDCFB4}" presName="childShp" presStyleLbl="bgAccFollowNode1" presStyleIdx="3" presStyleCnt="6">
        <dgm:presLayoutVars>
          <dgm:bulletEnabled val="1"/>
        </dgm:presLayoutVars>
      </dgm:prSet>
      <dgm:spPr/>
      <dgm:t>
        <a:bodyPr/>
        <a:lstStyle/>
        <a:p>
          <a:endParaRPr lang="es-EC"/>
        </a:p>
      </dgm:t>
    </dgm:pt>
    <dgm:pt modelId="{A71D2935-A099-4326-B1E9-C00F84BBACBA}" type="pres">
      <dgm:prSet presAssocID="{A24B7C51-8ED0-4895-9EAD-23409995A8A5}" presName="spacing" presStyleCnt="0"/>
      <dgm:spPr/>
    </dgm:pt>
    <dgm:pt modelId="{B85E120F-AC50-43DD-84C9-04387C3FEDAA}" type="pres">
      <dgm:prSet presAssocID="{8D884AA8-9D00-4C9D-9B97-AA65A06946D1}" presName="linNode" presStyleCnt="0"/>
      <dgm:spPr/>
    </dgm:pt>
    <dgm:pt modelId="{9DA5B9C8-7D39-47AD-8CC4-4A603ED7B007}" type="pres">
      <dgm:prSet presAssocID="{8D884AA8-9D00-4C9D-9B97-AA65A06946D1}" presName="parentShp" presStyleLbl="node1" presStyleIdx="4" presStyleCnt="6" custScaleX="70902">
        <dgm:presLayoutVars>
          <dgm:bulletEnabled val="1"/>
        </dgm:presLayoutVars>
      </dgm:prSet>
      <dgm:spPr/>
      <dgm:t>
        <a:bodyPr/>
        <a:lstStyle/>
        <a:p>
          <a:endParaRPr lang="es-EC"/>
        </a:p>
      </dgm:t>
    </dgm:pt>
    <dgm:pt modelId="{D43C71A3-866E-4769-8E04-D776A9F3EFDC}" type="pres">
      <dgm:prSet presAssocID="{8D884AA8-9D00-4C9D-9B97-AA65A06946D1}" presName="childShp" presStyleLbl="bgAccFollowNode1" presStyleIdx="4" presStyleCnt="6">
        <dgm:presLayoutVars>
          <dgm:bulletEnabled val="1"/>
        </dgm:presLayoutVars>
      </dgm:prSet>
      <dgm:spPr/>
      <dgm:t>
        <a:bodyPr/>
        <a:lstStyle/>
        <a:p>
          <a:endParaRPr lang="es-EC"/>
        </a:p>
      </dgm:t>
    </dgm:pt>
    <dgm:pt modelId="{6B4D1D7F-966E-4C06-8D76-662622B9070D}" type="pres">
      <dgm:prSet presAssocID="{37321B2A-56C0-4C9B-9ED7-484B2C3FC966}" presName="spacing" presStyleCnt="0"/>
      <dgm:spPr/>
    </dgm:pt>
    <dgm:pt modelId="{1485BA64-245B-45B0-8A66-0F028546D78B}" type="pres">
      <dgm:prSet presAssocID="{C1AF94EA-A3C2-4216-A145-C24F807C559A}" presName="linNode" presStyleCnt="0"/>
      <dgm:spPr/>
    </dgm:pt>
    <dgm:pt modelId="{05F05FC4-1B23-4F85-B8AA-2E1787B71A98}" type="pres">
      <dgm:prSet presAssocID="{C1AF94EA-A3C2-4216-A145-C24F807C559A}" presName="parentShp" presStyleLbl="node1" presStyleIdx="5" presStyleCnt="6" custScaleX="70902">
        <dgm:presLayoutVars>
          <dgm:bulletEnabled val="1"/>
        </dgm:presLayoutVars>
      </dgm:prSet>
      <dgm:spPr/>
      <dgm:t>
        <a:bodyPr/>
        <a:lstStyle/>
        <a:p>
          <a:endParaRPr lang="es-EC"/>
        </a:p>
      </dgm:t>
    </dgm:pt>
    <dgm:pt modelId="{F7C490F9-1A0A-4053-9186-6679E556F629}" type="pres">
      <dgm:prSet presAssocID="{C1AF94EA-A3C2-4216-A145-C24F807C559A}" presName="childShp" presStyleLbl="bgAccFollowNode1" presStyleIdx="5" presStyleCnt="6">
        <dgm:presLayoutVars>
          <dgm:bulletEnabled val="1"/>
        </dgm:presLayoutVars>
      </dgm:prSet>
      <dgm:spPr/>
      <dgm:t>
        <a:bodyPr/>
        <a:lstStyle/>
        <a:p>
          <a:endParaRPr lang="es-EC"/>
        </a:p>
      </dgm:t>
    </dgm:pt>
  </dgm:ptLst>
  <dgm:cxnLst>
    <dgm:cxn modelId="{E6B237EA-94E5-449B-B4F6-38C70B9E8E40}" srcId="{F3B4D3F3-4D12-4FED-87C9-8216B4848C10}" destId="{BC10D8B6-B20D-4694-9A8D-E905C14D47A7}" srcOrd="0" destOrd="0" parTransId="{A2D6A144-B975-42F5-A046-DC03EE9AB85D}" sibTransId="{2FF36C19-ED25-4339-BD90-39E791694164}"/>
    <dgm:cxn modelId="{AD8BED1E-98A9-4B76-A1F2-CE323A48441D}" srcId="{F3B4D3F3-4D12-4FED-87C9-8216B4848C10}" destId="{C1AF94EA-A3C2-4216-A145-C24F807C559A}" srcOrd="5" destOrd="0" parTransId="{D5CF4E5B-CA78-4CA2-9CF2-4081DCA2287A}" sibTransId="{CE650F9F-52BE-4462-BA46-C62E513C309D}"/>
    <dgm:cxn modelId="{62707F22-B367-47B1-8AB5-570F0EB49102}" srcId="{C550D4CC-628C-482E-B608-99A2843FA5A4}" destId="{AB9B30AE-00AF-4CF7-A084-CA7A299E4EDB}" srcOrd="0" destOrd="0" parTransId="{DE7F0910-7F7D-4629-93F5-924051014792}" sibTransId="{3A668D0D-A491-42CF-A519-C6F2C2B2CCAA}"/>
    <dgm:cxn modelId="{9ABC0A1E-4C56-423B-AE9E-8263266A2A67}" type="presOf" srcId="{8D884AA8-9D00-4C9D-9B97-AA65A06946D1}" destId="{9DA5B9C8-7D39-47AD-8CC4-4A603ED7B007}" srcOrd="0" destOrd="0" presId="urn:microsoft.com/office/officeart/2005/8/layout/vList6"/>
    <dgm:cxn modelId="{BC5DCC0C-D8F0-4E2A-A647-E0D1436D0518}" type="presOf" srcId="{961CCD86-25B3-461B-B876-B8699E72E9FE}" destId="{75B2F12F-C690-47F7-88AC-27574E93EE4D}" srcOrd="0" destOrd="0" presId="urn:microsoft.com/office/officeart/2005/8/layout/vList6"/>
    <dgm:cxn modelId="{DE22527F-D5EF-44F8-A19E-F21CFF92B98B}" type="presOf" srcId="{AB9B30AE-00AF-4CF7-A084-CA7A299E4EDB}" destId="{5B6ADDE7-DB9E-48CE-8C5E-1C5792EAE8EE}" srcOrd="0" destOrd="0" presId="urn:microsoft.com/office/officeart/2005/8/layout/vList6"/>
    <dgm:cxn modelId="{C2F19327-D8A4-4310-915E-418085B65C57}" srcId="{F3B4D3F3-4D12-4FED-87C9-8216B4848C10}" destId="{961CCD86-25B3-461B-B876-B8699E72E9FE}" srcOrd="1" destOrd="0" parTransId="{A7828929-C019-443A-9EA0-71E298348336}" sibTransId="{1E40C51B-4FB7-4747-910B-98AEB9981323}"/>
    <dgm:cxn modelId="{AFD6A134-BA1E-44C4-93F8-205B7D2B9AD3}" srcId="{BC10D8B6-B20D-4694-9A8D-E905C14D47A7}" destId="{6B321EC4-CCEC-471C-97EE-780D57CD263A}" srcOrd="0" destOrd="0" parTransId="{7E3A88C7-D2F0-458B-AC7E-66C2F94A2DC6}" sibTransId="{3FF777D1-1FDF-4432-801B-B5828826FA10}"/>
    <dgm:cxn modelId="{90B4D508-C3F5-4801-8B95-926D6811A87D}" srcId="{F3B4D3F3-4D12-4FED-87C9-8216B4848C10}" destId="{8D884AA8-9D00-4C9D-9B97-AA65A06946D1}" srcOrd="4" destOrd="0" parTransId="{5BF19605-E60B-4F21-B008-AA1563803A7B}" sibTransId="{37321B2A-56C0-4C9B-9ED7-484B2C3FC966}"/>
    <dgm:cxn modelId="{F1C084F4-25F4-4EDA-9CC1-A22FE7AAA3B3}" srcId="{6A4F3CBA-A2CC-4EA7-B54A-A9BCB6FDCFB4}" destId="{7F3960A7-0735-49E0-9E84-8FDE6C68F77E}" srcOrd="0" destOrd="0" parTransId="{7ED0C4A2-2FBE-4A5A-8E92-FFD3B5023C7F}" sibTransId="{924E06A8-A192-4D65-8669-67965B425EC3}"/>
    <dgm:cxn modelId="{FBFB543D-6418-4546-9304-A9777F6AE5BA}" type="presOf" srcId="{39D83385-728B-4DD5-BC24-1C23E2C2A975}" destId="{D43C71A3-866E-4769-8E04-D776A9F3EFDC}" srcOrd="0" destOrd="0" presId="urn:microsoft.com/office/officeart/2005/8/layout/vList6"/>
    <dgm:cxn modelId="{FF453006-447D-479D-ABA4-AB01773727B5}" type="presOf" srcId="{C1AF94EA-A3C2-4216-A145-C24F807C559A}" destId="{05F05FC4-1B23-4F85-B8AA-2E1787B71A98}" srcOrd="0" destOrd="0" presId="urn:microsoft.com/office/officeart/2005/8/layout/vList6"/>
    <dgm:cxn modelId="{10A570FD-8BD4-4794-97AC-8825D6C67F15}" type="presOf" srcId="{BC10D8B6-B20D-4694-9A8D-E905C14D47A7}" destId="{3D36000F-A5B8-4500-93B8-DCB5833B0019}" srcOrd="0" destOrd="0" presId="urn:microsoft.com/office/officeart/2005/8/layout/vList6"/>
    <dgm:cxn modelId="{77B4BF8A-6EED-4B20-A2EC-8F512E22ABCA}" type="presOf" srcId="{C550D4CC-628C-482E-B608-99A2843FA5A4}" destId="{01BBE4D5-4507-43A9-81CD-54ADFE8C8B7C}" srcOrd="0" destOrd="0" presId="urn:microsoft.com/office/officeart/2005/8/layout/vList6"/>
    <dgm:cxn modelId="{2DEF8EFE-32E2-407B-A957-1425BF0DDDBF}" type="presOf" srcId="{6B321EC4-CCEC-471C-97EE-780D57CD263A}" destId="{E6CCF83B-F34B-406A-B08E-2B073086D371}" srcOrd="0" destOrd="0" presId="urn:microsoft.com/office/officeart/2005/8/layout/vList6"/>
    <dgm:cxn modelId="{978ABB49-6290-4219-8633-FFB6E16AF4F6}" srcId="{961CCD86-25B3-461B-B876-B8699E72E9FE}" destId="{D98FE939-D164-422E-8C5A-7888DE032570}" srcOrd="0" destOrd="0" parTransId="{1F7FB388-E265-4C79-BE22-B17F965079BD}" sibTransId="{263C7B4C-7E4F-4123-A284-D9B7B229D1AC}"/>
    <dgm:cxn modelId="{2B12184E-7CE5-425B-8FBA-CB3B8A1448EF}" type="presOf" srcId="{D98FE939-D164-422E-8C5A-7888DE032570}" destId="{F94482EF-B717-455B-9CA5-B99C1A011695}" srcOrd="0" destOrd="0" presId="urn:microsoft.com/office/officeart/2005/8/layout/vList6"/>
    <dgm:cxn modelId="{346F77A6-38E1-46BA-B51F-3C2871F01EC4}" srcId="{C1AF94EA-A3C2-4216-A145-C24F807C559A}" destId="{83C9F209-3C9E-454C-90AA-93847AB6F7E1}" srcOrd="0" destOrd="0" parTransId="{B2D7EC9A-E3DF-48DD-8DCE-457DB9694AD4}" sibTransId="{9FD11FF5-571A-44F4-B0A0-1DEE0C59D4A1}"/>
    <dgm:cxn modelId="{0E45BABC-1F3F-471B-AF87-D13E9C021C31}" srcId="{F3B4D3F3-4D12-4FED-87C9-8216B4848C10}" destId="{6A4F3CBA-A2CC-4EA7-B54A-A9BCB6FDCFB4}" srcOrd="3" destOrd="0" parTransId="{98BD64F6-5C37-4522-B763-EFCE24B3CC67}" sibTransId="{A24B7C51-8ED0-4895-9EAD-23409995A8A5}"/>
    <dgm:cxn modelId="{347236BF-837F-47AF-83BE-93F950FA541C}" srcId="{8D884AA8-9D00-4C9D-9B97-AA65A06946D1}" destId="{39D83385-728B-4DD5-BC24-1C23E2C2A975}" srcOrd="0" destOrd="0" parTransId="{10CCA107-02FB-4BEF-BD40-6F4564BFEF98}" sibTransId="{DC19970A-58AA-46A0-8E5F-6FC2F166C5A9}"/>
    <dgm:cxn modelId="{1002D87F-655D-4628-94BB-8FCBC68D6950}" type="presOf" srcId="{6A4F3CBA-A2CC-4EA7-B54A-A9BCB6FDCFB4}" destId="{8F100B6C-844A-4CC6-B8D2-0C99147C3805}" srcOrd="0" destOrd="0" presId="urn:microsoft.com/office/officeart/2005/8/layout/vList6"/>
    <dgm:cxn modelId="{27954D8C-B8B8-40BF-BEA3-4172145FDFE9}" srcId="{F3B4D3F3-4D12-4FED-87C9-8216B4848C10}" destId="{C550D4CC-628C-482E-B608-99A2843FA5A4}" srcOrd="2" destOrd="0" parTransId="{1C771DB3-88EB-4DFE-AFB6-AB6DB31A9D21}" sibTransId="{FC741AC3-793A-44D3-9A99-A2F73D775F28}"/>
    <dgm:cxn modelId="{6500BE9D-B2C6-40DC-BD16-5C1E4F3E9906}" type="presOf" srcId="{7F3960A7-0735-49E0-9E84-8FDE6C68F77E}" destId="{7124A8AA-0993-45EA-A806-B40B36A605D9}" srcOrd="0" destOrd="0" presId="urn:microsoft.com/office/officeart/2005/8/layout/vList6"/>
    <dgm:cxn modelId="{1E63B332-6D0D-45A0-BF4F-0AAE2F217997}" type="presOf" srcId="{83C9F209-3C9E-454C-90AA-93847AB6F7E1}" destId="{F7C490F9-1A0A-4053-9186-6679E556F629}" srcOrd="0" destOrd="0" presId="urn:microsoft.com/office/officeart/2005/8/layout/vList6"/>
    <dgm:cxn modelId="{1BAD8F8C-A142-4A12-B797-627FB8294551}" type="presOf" srcId="{F3B4D3F3-4D12-4FED-87C9-8216B4848C10}" destId="{4C3938AB-95AD-4D9D-9361-B37F7F9258C5}" srcOrd="0" destOrd="0" presId="urn:microsoft.com/office/officeart/2005/8/layout/vList6"/>
    <dgm:cxn modelId="{3101CBC6-EB3B-4CF4-852D-3B6DD2D954FE}" type="presParOf" srcId="{4C3938AB-95AD-4D9D-9361-B37F7F9258C5}" destId="{0E5DEAAB-7A3E-47A5-9519-54A27BC3B1D7}" srcOrd="0" destOrd="0" presId="urn:microsoft.com/office/officeart/2005/8/layout/vList6"/>
    <dgm:cxn modelId="{F5F98884-1BB5-446C-8EEA-7B6269264F88}" type="presParOf" srcId="{0E5DEAAB-7A3E-47A5-9519-54A27BC3B1D7}" destId="{3D36000F-A5B8-4500-93B8-DCB5833B0019}" srcOrd="0" destOrd="0" presId="urn:microsoft.com/office/officeart/2005/8/layout/vList6"/>
    <dgm:cxn modelId="{E9334ED4-E2E0-4F3B-9FFC-A64F56463CB8}" type="presParOf" srcId="{0E5DEAAB-7A3E-47A5-9519-54A27BC3B1D7}" destId="{E6CCF83B-F34B-406A-B08E-2B073086D371}" srcOrd="1" destOrd="0" presId="urn:microsoft.com/office/officeart/2005/8/layout/vList6"/>
    <dgm:cxn modelId="{2189A50E-DE13-49B3-8B4A-204A8192DDFB}" type="presParOf" srcId="{4C3938AB-95AD-4D9D-9361-B37F7F9258C5}" destId="{83C7E11B-4824-40EC-A590-0082359AF049}" srcOrd="1" destOrd="0" presId="urn:microsoft.com/office/officeart/2005/8/layout/vList6"/>
    <dgm:cxn modelId="{4ECBB794-D236-4400-BF08-5EF55F35FF12}" type="presParOf" srcId="{4C3938AB-95AD-4D9D-9361-B37F7F9258C5}" destId="{1F978C24-A2AE-496F-B8C4-D0947CF4CA41}" srcOrd="2" destOrd="0" presId="urn:microsoft.com/office/officeart/2005/8/layout/vList6"/>
    <dgm:cxn modelId="{242242AB-E7DA-4E61-B09B-71C34513B6EA}" type="presParOf" srcId="{1F978C24-A2AE-496F-B8C4-D0947CF4CA41}" destId="{75B2F12F-C690-47F7-88AC-27574E93EE4D}" srcOrd="0" destOrd="0" presId="urn:microsoft.com/office/officeart/2005/8/layout/vList6"/>
    <dgm:cxn modelId="{FA426C89-B2CB-435D-ABF6-629C86886C87}" type="presParOf" srcId="{1F978C24-A2AE-496F-B8C4-D0947CF4CA41}" destId="{F94482EF-B717-455B-9CA5-B99C1A011695}" srcOrd="1" destOrd="0" presId="urn:microsoft.com/office/officeart/2005/8/layout/vList6"/>
    <dgm:cxn modelId="{C6C0F5C7-8C3C-4BC5-9270-5BB302A3271D}" type="presParOf" srcId="{4C3938AB-95AD-4D9D-9361-B37F7F9258C5}" destId="{253EC3D3-A816-4EA6-B860-A398505CAC88}" srcOrd="3" destOrd="0" presId="urn:microsoft.com/office/officeart/2005/8/layout/vList6"/>
    <dgm:cxn modelId="{E04017B2-AC60-4314-9F2F-E971095014AF}" type="presParOf" srcId="{4C3938AB-95AD-4D9D-9361-B37F7F9258C5}" destId="{E790C6DE-EF25-452C-94AF-9FB54674E1DC}" srcOrd="4" destOrd="0" presId="urn:microsoft.com/office/officeart/2005/8/layout/vList6"/>
    <dgm:cxn modelId="{0B992CCF-9E11-4A84-8D15-F8E10475331A}" type="presParOf" srcId="{E790C6DE-EF25-452C-94AF-9FB54674E1DC}" destId="{01BBE4D5-4507-43A9-81CD-54ADFE8C8B7C}" srcOrd="0" destOrd="0" presId="urn:microsoft.com/office/officeart/2005/8/layout/vList6"/>
    <dgm:cxn modelId="{516947F6-FCBD-4C7B-A713-383CD1BCAD0B}" type="presParOf" srcId="{E790C6DE-EF25-452C-94AF-9FB54674E1DC}" destId="{5B6ADDE7-DB9E-48CE-8C5E-1C5792EAE8EE}" srcOrd="1" destOrd="0" presId="urn:microsoft.com/office/officeart/2005/8/layout/vList6"/>
    <dgm:cxn modelId="{5D21E454-A950-4074-A26D-11C15DABDFD9}" type="presParOf" srcId="{4C3938AB-95AD-4D9D-9361-B37F7F9258C5}" destId="{7AA92708-DA95-4DDA-8B9B-E82ECD14FC7F}" srcOrd="5" destOrd="0" presId="urn:microsoft.com/office/officeart/2005/8/layout/vList6"/>
    <dgm:cxn modelId="{0EEEACE9-9987-460B-A3C4-91EB1B0C05CA}" type="presParOf" srcId="{4C3938AB-95AD-4D9D-9361-B37F7F9258C5}" destId="{8B9537E8-93A5-4FA5-873F-2396F9A5D98C}" srcOrd="6" destOrd="0" presId="urn:microsoft.com/office/officeart/2005/8/layout/vList6"/>
    <dgm:cxn modelId="{1E62F329-D96D-42AC-9C34-EA1CC96C533A}" type="presParOf" srcId="{8B9537E8-93A5-4FA5-873F-2396F9A5D98C}" destId="{8F100B6C-844A-4CC6-B8D2-0C99147C3805}" srcOrd="0" destOrd="0" presId="urn:microsoft.com/office/officeart/2005/8/layout/vList6"/>
    <dgm:cxn modelId="{F7809F49-7C7B-48D2-8481-033BD24276F0}" type="presParOf" srcId="{8B9537E8-93A5-4FA5-873F-2396F9A5D98C}" destId="{7124A8AA-0993-45EA-A806-B40B36A605D9}" srcOrd="1" destOrd="0" presId="urn:microsoft.com/office/officeart/2005/8/layout/vList6"/>
    <dgm:cxn modelId="{5A43B2BC-FF1F-4982-8C77-91469693DE47}" type="presParOf" srcId="{4C3938AB-95AD-4D9D-9361-B37F7F9258C5}" destId="{A71D2935-A099-4326-B1E9-C00F84BBACBA}" srcOrd="7" destOrd="0" presId="urn:microsoft.com/office/officeart/2005/8/layout/vList6"/>
    <dgm:cxn modelId="{726C7B6D-1D0A-4539-9FDA-BFFFEEC670B2}" type="presParOf" srcId="{4C3938AB-95AD-4D9D-9361-B37F7F9258C5}" destId="{B85E120F-AC50-43DD-84C9-04387C3FEDAA}" srcOrd="8" destOrd="0" presId="urn:microsoft.com/office/officeart/2005/8/layout/vList6"/>
    <dgm:cxn modelId="{0EBD8EE3-58C0-4BB9-A111-33754F767712}" type="presParOf" srcId="{B85E120F-AC50-43DD-84C9-04387C3FEDAA}" destId="{9DA5B9C8-7D39-47AD-8CC4-4A603ED7B007}" srcOrd="0" destOrd="0" presId="urn:microsoft.com/office/officeart/2005/8/layout/vList6"/>
    <dgm:cxn modelId="{EA2CC570-CB79-49C2-B50C-E1F707972655}" type="presParOf" srcId="{B85E120F-AC50-43DD-84C9-04387C3FEDAA}" destId="{D43C71A3-866E-4769-8E04-D776A9F3EFDC}" srcOrd="1" destOrd="0" presId="urn:microsoft.com/office/officeart/2005/8/layout/vList6"/>
    <dgm:cxn modelId="{60EFF56F-07EB-4C68-AD04-AA73D9D6F96F}" type="presParOf" srcId="{4C3938AB-95AD-4D9D-9361-B37F7F9258C5}" destId="{6B4D1D7F-966E-4C06-8D76-662622B9070D}" srcOrd="9" destOrd="0" presId="urn:microsoft.com/office/officeart/2005/8/layout/vList6"/>
    <dgm:cxn modelId="{480B0155-D4C8-4CC0-97CD-AC4F1838A343}" type="presParOf" srcId="{4C3938AB-95AD-4D9D-9361-B37F7F9258C5}" destId="{1485BA64-245B-45B0-8A66-0F028546D78B}" srcOrd="10" destOrd="0" presId="urn:microsoft.com/office/officeart/2005/8/layout/vList6"/>
    <dgm:cxn modelId="{28A92F42-94B7-4D04-88C8-ABEE33F69136}" type="presParOf" srcId="{1485BA64-245B-45B0-8A66-0F028546D78B}" destId="{05F05FC4-1B23-4F85-B8AA-2E1787B71A98}" srcOrd="0" destOrd="0" presId="urn:microsoft.com/office/officeart/2005/8/layout/vList6"/>
    <dgm:cxn modelId="{F7BD4AF7-C397-42A9-9BC5-D2525F2716B8}" type="presParOf" srcId="{1485BA64-245B-45B0-8A66-0F028546D78B}" destId="{F7C490F9-1A0A-4053-9186-6679E556F62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0674404-1059-47B6-A270-074E65FCA725}" type="doc">
      <dgm:prSet loTypeId="urn:microsoft.com/office/officeart/2005/8/layout/StepDownProcess" loCatId="process" qsTypeId="urn:microsoft.com/office/officeart/2005/8/quickstyle/simple5" qsCatId="simple" csTypeId="urn:microsoft.com/office/officeart/2005/8/colors/colorful1" csCatId="colorful" phldr="1"/>
      <dgm:spPr/>
      <dgm:t>
        <a:bodyPr/>
        <a:lstStyle/>
        <a:p>
          <a:endParaRPr lang="es-EC"/>
        </a:p>
      </dgm:t>
    </dgm:pt>
    <dgm:pt modelId="{DB949457-02CF-4D08-95C1-E7B298894850}">
      <dgm:prSet phldrT="[Texto]" custT="1"/>
      <dgm:spPr/>
      <dgm:t>
        <a:bodyPr/>
        <a:lstStyle/>
        <a:p>
          <a:r>
            <a:rPr lang="es-ES" sz="1600" dirty="0" smtClean="0"/>
            <a:t>Fin</a:t>
          </a:r>
          <a:endParaRPr lang="es-EC" sz="1600" dirty="0"/>
        </a:p>
      </dgm:t>
    </dgm:pt>
    <dgm:pt modelId="{AF256023-4E3A-429A-9051-80DCF4B5A3E6}" type="parTrans" cxnId="{65691A8B-F211-4210-BFE4-2AFBD29FCF42}">
      <dgm:prSet/>
      <dgm:spPr/>
      <dgm:t>
        <a:bodyPr/>
        <a:lstStyle/>
        <a:p>
          <a:endParaRPr lang="es-EC"/>
        </a:p>
      </dgm:t>
    </dgm:pt>
    <dgm:pt modelId="{4EE5286F-66E0-4A0B-B475-1302660E978F}" type="sibTrans" cxnId="{65691A8B-F211-4210-BFE4-2AFBD29FCF42}">
      <dgm:prSet/>
      <dgm:spPr/>
      <dgm:t>
        <a:bodyPr/>
        <a:lstStyle/>
        <a:p>
          <a:endParaRPr lang="es-EC"/>
        </a:p>
      </dgm:t>
    </dgm:pt>
    <dgm:pt modelId="{6FA1A31C-2BAD-4AF2-9F56-B6B66BA9A157}">
      <dgm:prSet phldrT="[Texto]" custT="1"/>
      <dgm:spPr/>
      <dgm:t>
        <a:bodyPr/>
        <a:lstStyle/>
        <a:p>
          <a:r>
            <a:rPr lang="es-ES" sz="1400" dirty="0" smtClean="0"/>
            <a:t>Riesgo asociado al cliente</a:t>
          </a:r>
          <a:endParaRPr lang="es-EC" sz="1400" dirty="0"/>
        </a:p>
      </dgm:t>
    </dgm:pt>
    <dgm:pt modelId="{75479CE5-019B-4B1D-A316-F67F995FF873}" type="parTrans" cxnId="{C8E7DE9B-FAA4-4B04-975E-90AC4783E3CA}">
      <dgm:prSet/>
      <dgm:spPr/>
      <dgm:t>
        <a:bodyPr/>
        <a:lstStyle/>
        <a:p>
          <a:endParaRPr lang="es-EC"/>
        </a:p>
      </dgm:t>
    </dgm:pt>
    <dgm:pt modelId="{31827123-2BF3-45FF-8E62-9305FFA2A82B}" type="sibTrans" cxnId="{C8E7DE9B-FAA4-4B04-975E-90AC4783E3CA}">
      <dgm:prSet/>
      <dgm:spPr/>
      <dgm:t>
        <a:bodyPr/>
        <a:lstStyle/>
        <a:p>
          <a:endParaRPr lang="es-EC"/>
        </a:p>
      </dgm:t>
    </dgm:pt>
    <dgm:pt modelId="{94220DDE-1CFF-4222-9600-A87881D24D47}">
      <dgm:prSet phldrT="[Texto]" custT="1"/>
      <dgm:spPr/>
      <dgm:t>
        <a:bodyPr/>
        <a:lstStyle/>
        <a:p>
          <a:r>
            <a:rPr lang="es-ES" sz="1600" dirty="0" smtClean="0"/>
            <a:t>Identificar</a:t>
          </a:r>
          <a:endParaRPr lang="es-EC" sz="1600" dirty="0"/>
        </a:p>
      </dgm:t>
    </dgm:pt>
    <dgm:pt modelId="{2F98D5EA-8F6B-4AD8-B08A-CBE886A2518B}" type="parTrans" cxnId="{3A995D96-B6C0-4FC7-8740-BA8C856693D2}">
      <dgm:prSet/>
      <dgm:spPr/>
      <dgm:t>
        <a:bodyPr/>
        <a:lstStyle/>
        <a:p>
          <a:endParaRPr lang="es-EC"/>
        </a:p>
      </dgm:t>
    </dgm:pt>
    <dgm:pt modelId="{3693DDB7-1F2A-42D3-B192-267101782058}" type="sibTrans" cxnId="{3A995D96-B6C0-4FC7-8740-BA8C856693D2}">
      <dgm:prSet/>
      <dgm:spPr/>
      <dgm:t>
        <a:bodyPr/>
        <a:lstStyle/>
        <a:p>
          <a:endParaRPr lang="es-EC"/>
        </a:p>
      </dgm:t>
    </dgm:pt>
    <dgm:pt modelId="{828864CE-9B6B-46BB-93F3-63231B7B5AAC}">
      <dgm:prSet phldrT="[Texto]" custT="1"/>
      <dgm:spPr/>
      <dgm:t>
        <a:bodyPr/>
        <a:lstStyle/>
        <a:p>
          <a:pPr algn="l"/>
          <a:r>
            <a:rPr lang="es-ES" sz="1400" dirty="0" smtClean="0"/>
            <a:t>Acciones  cobranza mayor recuperación.</a:t>
          </a:r>
          <a:endParaRPr lang="es-EC" sz="1400" dirty="0"/>
        </a:p>
      </dgm:t>
    </dgm:pt>
    <dgm:pt modelId="{F68ED922-1428-4506-8CE5-C997297BDE07}" type="parTrans" cxnId="{2D5BAA00-5492-48C0-B43A-87309A26D02D}">
      <dgm:prSet/>
      <dgm:spPr/>
      <dgm:t>
        <a:bodyPr/>
        <a:lstStyle/>
        <a:p>
          <a:endParaRPr lang="es-EC"/>
        </a:p>
      </dgm:t>
    </dgm:pt>
    <dgm:pt modelId="{D59D0ACB-FA9D-4757-9718-8764FD06992B}" type="sibTrans" cxnId="{2D5BAA00-5492-48C0-B43A-87309A26D02D}">
      <dgm:prSet/>
      <dgm:spPr/>
      <dgm:t>
        <a:bodyPr/>
        <a:lstStyle/>
        <a:p>
          <a:endParaRPr lang="es-EC"/>
        </a:p>
      </dgm:t>
    </dgm:pt>
    <dgm:pt modelId="{B190AFD1-647B-4101-8366-EA9B178ADFE2}">
      <dgm:prSet phldrT="[Texto]" custT="1"/>
      <dgm:spPr/>
      <dgm:t>
        <a:bodyPr/>
        <a:lstStyle/>
        <a:p>
          <a:r>
            <a:rPr lang="es-ES" sz="1400" dirty="0" smtClean="0"/>
            <a:t>Creación</a:t>
          </a:r>
          <a:endParaRPr lang="es-EC" sz="1400" dirty="0"/>
        </a:p>
      </dgm:t>
    </dgm:pt>
    <dgm:pt modelId="{FE04845C-1809-4F3A-B515-EC16B47AC2E4}" type="parTrans" cxnId="{B097DDCE-B89C-4874-88A2-AB8DDB0E6BDD}">
      <dgm:prSet/>
      <dgm:spPr/>
      <dgm:t>
        <a:bodyPr/>
        <a:lstStyle/>
        <a:p>
          <a:endParaRPr lang="es-EC"/>
        </a:p>
      </dgm:t>
    </dgm:pt>
    <dgm:pt modelId="{164DCE6B-A0BB-40C7-BF3F-B8D1BE1C8220}" type="sibTrans" cxnId="{B097DDCE-B89C-4874-88A2-AB8DDB0E6BDD}">
      <dgm:prSet/>
      <dgm:spPr/>
      <dgm:t>
        <a:bodyPr/>
        <a:lstStyle/>
        <a:p>
          <a:endParaRPr lang="es-EC"/>
        </a:p>
      </dgm:t>
    </dgm:pt>
    <dgm:pt modelId="{7A8E0D12-5D18-47DB-A9B4-A143EB99401F}">
      <dgm:prSet phldrT="[Texto]" custT="1"/>
      <dgm:spPr/>
      <dgm:t>
        <a:bodyPr/>
        <a:lstStyle/>
        <a:p>
          <a:r>
            <a:rPr lang="es-ES" sz="1400" dirty="0" smtClean="0"/>
            <a:t>Modelo operativo tendremos una visión más clara de los </a:t>
          </a:r>
          <a:r>
            <a:rPr lang="es-ES" sz="1200" dirty="0" smtClean="0"/>
            <a:t>componentes</a:t>
          </a:r>
          <a:r>
            <a:rPr lang="es-ES" sz="1400" dirty="0" smtClean="0"/>
            <a:t> y el funcionamiento integral</a:t>
          </a:r>
          <a:endParaRPr lang="es-EC" sz="1400" dirty="0"/>
        </a:p>
      </dgm:t>
    </dgm:pt>
    <dgm:pt modelId="{25862D92-D0B1-4353-B849-055304CD26F5}" type="parTrans" cxnId="{D134EDF0-2413-4E55-B74B-0FF0A3B92C86}">
      <dgm:prSet/>
      <dgm:spPr/>
      <dgm:t>
        <a:bodyPr/>
        <a:lstStyle/>
        <a:p>
          <a:endParaRPr lang="es-EC"/>
        </a:p>
      </dgm:t>
    </dgm:pt>
    <dgm:pt modelId="{57497113-CD0F-49A5-A2EF-71F80202C518}" type="sibTrans" cxnId="{D134EDF0-2413-4E55-B74B-0FF0A3B92C86}">
      <dgm:prSet/>
      <dgm:spPr/>
      <dgm:t>
        <a:bodyPr/>
        <a:lstStyle/>
        <a:p>
          <a:endParaRPr lang="es-EC"/>
        </a:p>
      </dgm:t>
    </dgm:pt>
    <dgm:pt modelId="{0C4BD9BE-6FDC-40A1-A7F8-19260CA5E8F0}">
      <dgm:prSet phldrT="[Texto]" custT="1"/>
      <dgm:spPr/>
      <dgm:t>
        <a:bodyPr/>
        <a:lstStyle/>
        <a:p>
          <a:r>
            <a:rPr lang="es-ES" sz="1400" dirty="0" smtClean="0"/>
            <a:t>Empresa constituyente</a:t>
          </a:r>
          <a:endParaRPr lang="es-EC" sz="1400" dirty="0"/>
        </a:p>
      </dgm:t>
    </dgm:pt>
    <dgm:pt modelId="{BBE674B3-1C60-4DED-B19B-F16889527DC4}" type="parTrans" cxnId="{71654725-E570-43A7-9497-1957C748FDC3}">
      <dgm:prSet/>
      <dgm:spPr/>
      <dgm:t>
        <a:bodyPr/>
        <a:lstStyle/>
        <a:p>
          <a:endParaRPr lang="es-EC"/>
        </a:p>
      </dgm:t>
    </dgm:pt>
    <dgm:pt modelId="{4B561F6D-7990-4D5C-9CCF-F3A212FE5D3E}" type="sibTrans" cxnId="{71654725-E570-43A7-9497-1957C748FDC3}">
      <dgm:prSet/>
      <dgm:spPr/>
      <dgm:t>
        <a:bodyPr/>
        <a:lstStyle/>
        <a:p>
          <a:endParaRPr lang="es-EC"/>
        </a:p>
      </dgm:t>
    </dgm:pt>
    <dgm:pt modelId="{C9A4F55C-616C-495B-A4A8-68B5BC7AC61D}">
      <dgm:prSet phldrT="[Texto]" custT="1"/>
      <dgm:spPr/>
      <dgm:t>
        <a:bodyPr/>
        <a:lstStyle/>
        <a:p>
          <a:r>
            <a:rPr lang="es-ES" sz="1400" dirty="0" smtClean="0"/>
            <a:t>Ejecutar una estrategia y mejorar el proceso de cobranza con sus clientes.</a:t>
          </a:r>
          <a:endParaRPr lang="es-EC" sz="1400" dirty="0"/>
        </a:p>
      </dgm:t>
    </dgm:pt>
    <dgm:pt modelId="{029A3802-4F5C-48E8-A089-E1FEC86ACF94}" type="parTrans" cxnId="{8B42E234-6D3B-48FE-83D1-7010E4753EFE}">
      <dgm:prSet/>
      <dgm:spPr/>
      <dgm:t>
        <a:bodyPr/>
        <a:lstStyle/>
        <a:p>
          <a:endParaRPr lang="es-EC"/>
        </a:p>
      </dgm:t>
    </dgm:pt>
    <dgm:pt modelId="{3D804573-4553-48B4-9295-DC1A11058D69}" type="sibTrans" cxnId="{8B42E234-6D3B-48FE-83D1-7010E4753EFE}">
      <dgm:prSet/>
      <dgm:spPr/>
      <dgm:t>
        <a:bodyPr/>
        <a:lstStyle/>
        <a:p>
          <a:endParaRPr lang="es-EC"/>
        </a:p>
      </dgm:t>
    </dgm:pt>
    <dgm:pt modelId="{0A8CC842-8BBF-4E4C-9E05-3231FFB5E8D4}">
      <dgm:prSet phldrT="[Texto]" custT="1"/>
      <dgm:spPr/>
      <dgm:t>
        <a:bodyPr/>
        <a:lstStyle/>
        <a:p>
          <a:r>
            <a:rPr lang="es-ES" sz="1600" dirty="0" smtClean="0"/>
            <a:t>Objetivo</a:t>
          </a:r>
          <a:endParaRPr lang="es-EC" sz="1600" dirty="0"/>
        </a:p>
      </dgm:t>
    </dgm:pt>
    <dgm:pt modelId="{9B53F6FD-1C2A-43D0-808D-26A369D9822D}" type="parTrans" cxnId="{A018AFBA-8461-4601-9DC1-0077B785848A}">
      <dgm:prSet/>
      <dgm:spPr/>
      <dgm:t>
        <a:bodyPr/>
        <a:lstStyle/>
        <a:p>
          <a:endParaRPr lang="es-EC"/>
        </a:p>
      </dgm:t>
    </dgm:pt>
    <dgm:pt modelId="{D4C04917-04AF-4C16-866C-C636EBD6FF96}" type="sibTrans" cxnId="{A018AFBA-8461-4601-9DC1-0077B785848A}">
      <dgm:prSet/>
      <dgm:spPr/>
      <dgm:t>
        <a:bodyPr/>
        <a:lstStyle/>
        <a:p>
          <a:endParaRPr lang="es-EC"/>
        </a:p>
      </dgm:t>
    </dgm:pt>
    <dgm:pt modelId="{46901F80-4140-4D49-AC40-277D3E17BB93}">
      <dgm:prSet phldrT="[Texto]" custT="1"/>
      <dgm:spPr/>
      <dgm:t>
        <a:bodyPr/>
        <a:lstStyle/>
        <a:p>
          <a:r>
            <a:rPr lang="es-ES" sz="1600" dirty="0" smtClean="0"/>
            <a:t>Costo gestión de la cuenta del cliente y la probabilidad de pago</a:t>
          </a:r>
          <a:endParaRPr lang="es-EC" sz="1600" dirty="0"/>
        </a:p>
      </dgm:t>
    </dgm:pt>
    <dgm:pt modelId="{C4B53FA6-8069-4631-A11C-5F4BD069EE65}" type="parTrans" cxnId="{C9FBF7FB-EFFF-4561-9A25-740CE2F1A9DF}">
      <dgm:prSet/>
      <dgm:spPr/>
      <dgm:t>
        <a:bodyPr/>
        <a:lstStyle/>
        <a:p>
          <a:endParaRPr lang="es-EC"/>
        </a:p>
      </dgm:t>
    </dgm:pt>
    <dgm:pt modelId="{E4DFCF0D-5FD4-4D39-BC1C-947410851BDB}" type="sibTrans" cxnId="{C9FBF7FB-EFFF-4561-9A25-740CE2F1A9DF}">
      <dgm:prSet/>
      <dgm:spPr/>
      <dgm:t>
        <a:bodyPr/>
        <a:lstStyle/>
        <a:p>
          <a:endParaRPr lang="es-EC"/>
        </a:p>
      </dgm:t>
    </dgm:pt>
    <dgm:pt modelId="{D58909BC-F7D9-4A24-99CC-A3DAA576F08F}">
      <dgm:prSet phldrT="[Texto]" custT="1"/>
      <dgm:spPr/>
      <dgm:t>
        <a:bodyPr/>
        <a:lstStyle/>
        <a:p>
          <a:r>
            <a:rPr lang="es-ES" sz="1600" dirty="0" smtClean="0"/>
            <a:t>Análisis de la cartera-segmentar</a:t>
          </a:r>
          <a:endParaRPr lang="es-EC" sz="1600" dirty="0"/>
        </a:p>
      </dgm:t>
    </dgm:pt>
    <dgm:pt modelId="{CD98F7B3-BC92-4020-B20D-229D309CF3ED}" type="parTrans" cxnId="{838474A7-291D-4569-BC59-0701108D3A23}">
      <dgm:prSet/>
      <dgm:spPr/>
      <dgm:t>
        <a:bodyPr/>
        <a:lstStyle/>
        <a:p>
          <a:endParaRPr lang="es-EC"/>
        </a:p>
      </dgm:t>
    </dgm:pt>
    <dgm:pt modelId="{3E3C9798-EE55-4D9B-8DD8-975E32ED690B}" type="sibTrans" cxnId="{838474A7-291D-4569-BC59-0701108D3A23}">
      <dgm:prSet/>
      <dgm:spPr/>
      <dgm:t>
        <a:bodyPr/>
        <a:lstStyle/>
        <a:p>
          <a:endParaRPr lang="es-EC"/>
        </a:p>
      </dgm:t>
    </dgm:pt>
    <dgm:pt modelId="{F8B14247-89E7-498F-BB0F-F9034643FCC4}">
      <dgm:prSet phldrT="[Texto]" custT="1"/>
      <dgm:spPr/>
      <dgm:t>
        <a:bodyPr/>
        <a:lstStyle/>
        <a:p>
          <a:r>
            <a:rPr lang="es-EC" sz="1600" dirty="0" smtClean="0"/>
            <a:t>Base</a:t>
          </a:r>
          <a:endParaRPr lang="es-EC" sz="1600" dirty="0"/>
        </a:p>
      </dgm:t>
    </dgm:pt>
    <dgm:pt modelId="{736DC252-3C3A-410E-9F45-232BD8A6E0AB}" type="parTrans" cxnId="{70451BB1-8224-4CBC-AED3-23D979BFCFD6}">
      <dgm:prSet/>
      <dgm:spPr/>
      <dgm:t>
        <a:bodyPr/>
        <a:lstStyle/>
        <a:p>
          <a:endParaRPr lang="es-EC"/>
        </a:p>
      </dgm:t>
    </dgm:pt>
    <dgm:pt modelId="{9EAF4741-2E8C-44A1-913F-BBC13B7FBE6E}" type="sibTrans" cxnId="{70451BB1-8224-4CBC-AED3-23D979BFCFD6}">
      <dgm:prSet/>
      <dgm:spPr/>
      <dgm:t>
        <a:bodyPr/>
        <a:lstStyle/>
        <a:p>
          <a:endParaRPr lang="es-EC"/>
        </a:p>
      </dgm:t>
    </dgm:pt>
    <dgm:pt modelId="{0128F287-99C5-47F6-AA68-FDBF8950F312}" type="pres">
      <dgm:prSet presAssocID="{00674404-1059-47B6-A270-074E65FCA725}" presName="rootnode" presStyleCnt="0">
        <dgm:presLayoutVars>
          <dgm:chMax/>
          <dgm:chPref/>
          <dgm:dir/>
          <dgm:animLvl val="lvl"/>
        </dgm:presLayoutVars>
      </dgm:prSet>
      <dgm:spPr/>
      <dgm:t>
        <a:bodyPr/>
        <a:lstStyle/>
        <a:p>
          <a:endParaRPr lang="es-MX"/>
        </a:p>
      </dgm:t>
    </dgm:pt>
    <dgm:pt modelId="{A0EEFB4E-2999-4313-A28B-470DDA5BF45B}" type="pres">
      <dgm:prSet presAssocID="{0A8CC842-8BBF-4E4C-9E05-3231FFB5E8D4}" presName="composite" presStyleCnt="0"/>
      <dgm:spPr/>
    </dgm:pt>
    <dgm:pt modelId="{873FB3A4-8E48-493E-9A8A-F93DDCE3E805}" type="pres">
      <dgm:prSet presAssocID="{0A8CC842-8BBF-4E4C-9E05-3231FFB5E8D4}" presName="bentUpArrow1" presStyleLbl="alignImgPlace1" presStyleIdx="0" presStyleCnt="5"/>
      <dgm:spPr/>
    </dgm:pt>
    <dgm:pt modelId="{358DC6FA-9982-411C-B08D-0975499DC6A6}" type="pres">
      <dgm:prSet presAssocID="{0A8CC842-8BBF-4E4C-9E05-3231FFB5E8D4}" presName="ParentText" presStyleLbl="node1" presStyleIdx="0" presStyleCnt="6" custScaleX="172056" custScaleY="79130">
        <dgm:presLayoutVars>
          <dgm:chMax val="1"/>
          <dgm:chPref val="1"/>
          <dgm:bulletEnabled val="1"/>
        </dgm:presLayoutVars>
      </dgm:prSet>
      <dgm:spPr/>
      <dgm:t>
        <a:bodyPr/>
        <a:lstStyle/>
        <a:p>
          <a:endParaRPr lang="es-EC"/>
        </a:p>
      </dgm:t>
    </dgm:pt>
    <dgm:pt modelId="{F1FDAC61-87E4-4BC1-8C3E-1282896E87FE}" type="pres">
      <dgm:prSet presAssocID="{0A8CC842-8BBF-4E4C-9E05-3231FFB5E8D4}" presName="ChildText" presStyleLbl="revTx" presStyleIdx="0" presStyleCnt="6" custAng="10800000" custFlipVert="1" custScaleX="643442" custScaleY="165242" custLinFactX="143845" custLinFactNeighborX="200000" custLinFactNeighborY="-2889">
        <dgm:presLayoutVars>
          <dgm:chMax val="0"/>
          <dgm:chPref val="0"/>
          <dgm:bulletEnabled val="1"/>
        </dgm:presLayoutVars>
      </dgm:prSet>
      <dgm:spPr/>
      <dgm:t>
        <a:bodyPr/>
        <a:lstStyle/>
        <a:p>
          <a:endParaRPr lang="es-EC"/>
        </a:p>
      </dgm:t>
    </dgm:pt>
    <dgm:pt modelId="{14C60DFF-AAFE-4476-8E6C-022CB357E187}" type="pres">
      <dgm:prSet presAssocID="{D4C04917-04AF-4C16-866C-C636EBD6FF96}" presName="sibTrans" presStyleCnt="0"/>
      <dgm:spPr/>
    </dgm:pt>
    <dgm:pt modelId="{BB6371F5-0A73-4953-B3F7-D38C48F079BB}" type="pres">
      <dgm:prSet presAssocID="{F8B14247-89E7-498F-BB0F-F9034643FCC4}" presName="composite" presStyleCnt="0"/>
      <dgm:spPr/>
    </dgm:pt>
    <dgm:pt modelId="{997B471D-49C6-4D20-9D03-90CB4D6A5B80}" type="pres">
      <dgm:prSet presAssocID="{F8B14247-89E7-498F-BB0F-F9034643FCC4}" presName="bentUpArrow1" presStyleLbl="alignImgPlace1" presStyleIdx="1" presStyleCnt="5" custLinFactX="-147958" custLinFactNeighborX="-200000" custLinFactNeighborY="37413"/>
      <dgm:spPr/>
    </dgm:pt>
    <dgm:pt modelId="{CD8E596E-4EDD-4811-9E2F-D00006364703}" type="pres">
      <dgm:prSet presAssocID="{F8B14247-89E7-498F-BB0F-F9034643FCC4}" presName="ParentText" presStyleLbl="node1" presStyleIdx="1" presStyleCnt="6" custScaleX="192807" custScaleY="91886" custLinFactX="-100000" custLinFactNeighborX="-157541" custLinFactNeighborY="49499">
        <dgm:presLayoutVars>
          <dgm:chMax val="1"/>
          <dgm:chPref val="1"/>
          <dgm:bulletEnabled val="1"/>
        </dgm:presLayoutVars>
      </dgm:prSet>
      <dgm:spPr/>
      <dgm:t>
        <a:bodyPr/>
        <a:lstStyle/>
        <a:p>
          <a:endParaRPr lang="es-EC"/>
        </a:p>
      </dgm:t>
    </dgm:pt>
    <dgm:pt modelId="{7B29E07B-20AF-49C6-A7E5-BEA0274116D0}" type="pres">
      <dgm:prSet presAssocID="{F8B14247-89E7-498F-BB0F-F9034643FCC4}" presName="ChildText" presStyleLbl="revTx" presStyleIdx="1" presStyleCnt="6" custScaleX="947948" custLinFactX="25381" custLinFactNeighborX="100000" custLinFactNeighborY="51440">
        <dgm:presLayoutVars>
          <dgm:chMax val="0"/>
          <dgm:chPref val="0"/>
          <dgm:bulletEnabled val="1"/>
        </dgm:presLayoutVars>
      </dgm:prSet>
      <dgm:spPr/>
      <dgm:t>
        <a:bodyPr/>
        <a:lstStyle/>
        <a:p>
          <a:endParaRPr lang="es-EC"/>
        </a:p>
      </dgm:t>
    </dgm:pt>
    <dgm:pt modelId="{ED11B28A-E656-42A9-A4A1-1374A0AB084A}" type="pres">
      <dgm:prSet presAssocID="{9EAF4741-2E8C-44A1-913F-BBC13B7FBE6E}" presName="sibTrans" presStyleCnt="0"/>
      <dgm:spPr/>
    </dgm:pt>
    <dgm:pt modelId="{5E606AC7-2C82-4300-9266-741C85A698BE}" type="pres">
      <dgm:prSet presAssocID="{DB949457-02CF-4D08-95C1-E7B298894850}" presName="composite" presStyleCnt="0"/>
      <dgm:spPr/>
    </dgm:pt>
    <dgm:pt modelId="{2AE6825C-DB51-44DD-AF49-6D9136C46545}" type="pres">
      <dgm:prSet presAssocID="{DB949457-02CF-4D08-95C1-E7B298894850}" presName="bentUpArrow1" presStyleLbl="alignImgPlace1" presStyleIdx="2" presStyleCnt="5" custLinFactX="-100000" custLinFactNeighborX="-167304" custLinFactNeighborY="75536"/>
      <dgm:spPr/>
    </dgm:pt>
    <dgm:pt modelId="{05E2A7D3-DB52-47C1-BFA7-1FA792DD0E8A}" type="pres">
      <dgm:prSet presAssocID="{DB949457-02CF-4D08-95C1-E7B298894850}" presName="ParentText" presStyleLbl="node1" presStyleIdx="2" presStyleCnt="6" custScaleX="190892" custScaleY="73886" custLinFactX="-100000" custLinFactNeighborX="-109146" custLinFactNeighborY="55532">
        <dgm:presLayoutVars>
          <dgm:chMax val="1"/>
          <dgm:chPref val="1"/>
          <dgm:bulletEnabled val="1"/>
        </dgm:presLayoutVars>
      </dgm:prSet>
      <dgm:spPr/>
      <dgm:t>
        <a:bodyPr/>
        <a:lstStyle/>
        <a:p>
          <a:endParaRPr lang="es-EC"/>
        </a:p>
      </dgm:t>
    </dgm:pt>
    <dgm:pt modelId="{CEB22AFB-1C5A-4A89-A8C3-DB982B84DB04}" type="pres">
      <dgm:prSet presAssocID="{DB949457-02CF-4D08-95C1-E7B298894850}" presName="ChildText" presStyleLbl="revTx" presStyleIdx="2" presStyleCnt="6" custScaleX="474023" custLinFactNeighborX="-31330" custLinFactNeighborY="75455">
        <dgm:presLayoutVars>
          <dgm:chMax val="0"/>
          <dgm:chPref val="0"/>
          <dgm:bulletEnabled val="1"/>
        </dgm:presLayoutVars>
      </dgm:prSet>
      <dgm:spPr/>
      <dgm:t>
        <a:bodyPr/>
        <a:lstStyle/>
        <a:p>
          <a:endParaRPr lang="es-EC"/>
        </a:p>
      </dgm:t>
    </dgm:pt>
    <dgm:pt modelId="{1547B3DA-5520-48C7-B741-2F6823D90789}" type="pres">
      <dgm:prSet presAssocID="{4EE5286F-66E0-4A0B-B475-1302660E978F}" presName="sibTrans" presStyleCnt="0"/>
      <dgm:spPr/>
    </dgm:pt>
    <dgm:pt modelId="{342A777D-A117-4FBB-A1E7-D8BA3CEDC8F8}" type="pres">
      <dgm:prSet presAssocID="{94220DDE-1CFF-4222-9600-A87881D24D47}" presName="composite" presStyleCnt="0"/>
      <dgm:spPr/>
    </dgm:pt>
    <dgm:pt modelId="{19B4B76B-F9A3-4564-9223-0AEB813BB4F2}" type="pres">
      <dgm:prSet presAssocID="{94220DDE-1CFF-4222-9600-A87881D24D47}" presName="bentUpArrow1" presStyleLbl="alignImgPlace1" presStyleIdx="3" presStyleCnt="5" custLinFactX="-225060" custLinFactNeighborX="-300000" custLinFactNeighborY="98392"/>
      <dgm:spPr/>
    </dgm:pt>
    <dgm:pt modelId="{572DA446-E3A1-4413-9A65-E5BF35E92AA7}" type="pres">
      <dgm:prSet presAssocID="{94220DDE-1CFF-4222-9600-A87881D24D47}" presName="ParentText" presStyleLbl="node1" presStyleIdx="3" presStyleCnt="6" custScaleX="182325" custScaleY="78447" custLinFactX="-175996" custLinFactNeighborX="-200000" custLinFactNeighborY="91926">
        <dgm:presLayoutVars>
          <dgm:chMax val="1"/>
          <dgm:chPref val="1"/>
          <dgm:bulletEnabled val="1"/>
        </dgm:presLayoutVars>
      </dgm:prSet>
      <dgm:spPr/>
      <dgm:t>
        <a:bodyPr/>
        <a:lstStyle/>
        <a:p>
          <a:endParaRPr lang="es-EC"/>
        </a:p>
      </dgm:t>
    </dgm:pt>
    <dgm:pt modelId="{BECB6AF0-96DD-4FF4-B44D-5AF10E893310}" type="pres">
      <dgm:prSet presAssocID="{94220DDE-1CFF-4222-9600-A87881D24D47}" presName="ChildText" presStyleLbl="revTx" presStyleIdx="3" presStyleCnt="6" custScaleX="691051" custScaleY="87603" custLinFactX="-67988" custLinFactY="17779" custLinFactNeighborX="-100000" custLinFactNeighborY="100000">
        <dgm:presLayoutVars>
          <dgm:chMax val="0"/>
          <dgm:chPref val="0"/>
          <dgm:bulletEnabled val="1"/>
        </dgm:presLayoutVars>
      </dgm:prSet>
      <dgm:spPr/>
      <dgm:t>
        <a:bodyPr/>
        <a:lstStyle/>
        <a:p>
          <a:endParaRPr lang="es-EC"/>
        </a:p>
      </dgm:t>
    </dgm:pt>
    <dgm:pt modelId="{85E0854F-CF1E-4DA0-842E-3E7FB98A8890}" type="pres">
      <dgm:prSet presAssocID="{3693DDB7-1F2A-42D3-B192-267101782058}" presName="sibTrans" presStyleCnt="0"/>
      <dgm:spPr/>
    </dgm:pt>
    <dgm:pt modelId="{D53E2B71-614E-4A3B-9C22-C2E9E1ABF17A}" type="pres">
      <dgm:prSet presAssocID="{B190AFD1-647B-4101-8366-EA9B178ADFE2}" presName="composite" presStyleCnt="0"/>
      <dgm:spPr/>
    </dgm:pt>
    <dgm:pt modelId="{B3A818D4-3BB9-4B3D-8F67-01C63F977CE0}" type="pres">
      <dgm:prSet presAssocID="{B190AFD1-647B-4101-8366-EA9B178ADFE2}" presName="bentUpArrow1" presStyleLbl="alignImgPlace1" presStyleIdx="4" presStyleCnt="5" custLinFactX="-306311" custLinFactY="35549" custLinFactNeighborX="-400000" custLinFactNeighborY="100000"/>
      <dgm:spPr/>
    </dgm:pt>
    <dgm:pt modelId="{B8C6CC50-2A17-49A7-B20E-8BA4B9AD386A}" type="pres">
      <dgm:prSet presAssocID="{B190AFD1-647B-4101-8366-EA9B178ADFE2}" presName="ParentText" presStyleLbl="node1" presStyleIdx="4" presStyleCnt="6" custScaleX="193197" custLinFactX="-207556" custLinFactY="10574" custLinFactNeighborX="-300000" custLinFactNeighborY="100000">
        <dgm:presLayoutVars>
          <dgm:chMax val="1"/>
          <dgm:chPref val="1"/>
          <dgm:bulletEnabled val="1"/>
        </dgm:presLayoutVars>
      </dgm:prSet>
      <dgm:spPr/>
      <dgm:t>
        <a:bodyPr/>
        <a:lstStyle/>
        <a:p>
          <a:endParaRPr lang="es-EC"/>
        </a:p>
      </dgm:t>
    </dgm:pt>
    <dgm:pt modelId="{70FA57F0-A061-4016-8CE5-E85405B07B7E}" type="pres">
      <dgm:prSet presAssocID="{B190AFD1-647B-4101-8366-EA9B178ADFE2}" presName="ChildText" presStyleLbl="revTx" presStyleIdx="4" presStyleCnt="6" custScaleX="809169" custScaleY="149007" custLinFactX="-100000" custLinFactY="28616" custLinFactNeighborX="-179206" custLinFactNeighborY="100000">
        <dgm:presLayoutVars>
          <dgm:chMax val="0"/>
          <dgm:chPref val="0"/>
          <dgm:bulletEnabled val="1"/>
        </dgm:presLayoutVars>
      </dgm:prSet>
      <dgm:spPr/>
      <dgm:t>
        <a:bodyPr/>
        <a:lstStyle/>
        <a:p>
          <a:endParaRPr lang="es-EC"/>
        </a:p>
      </dgm:t>
    </dgm:pt>
    <dgm:pt modelId="{23952E21-157C-417C-816F-5D4409CCAE1D}" type="pres">
      <dgm:prSet presAssocID="{164DCE6B-A0BB-40C7-BF3F-B8D1BE1C8220}" presName="sibTrans" presStyleCnt="0"/>
      <dgm:spPr/>
    </dgm:pt>
    <dgm:pt modelId="{F99D5EE6-DBC2-4A9B-B053-F0201F2CC572}" type="pres">
      <dgm:prSet presAssocID="{0C4BD9BE-6FDC-40A1-A7F8-19260CA5E8F0}" presName="composite" presStyleCnt="0"/>
      <dgm:spPr/>
    </dgm:pt>
    <dgm:pt modelId="{5CB672B1-EE5A-406B-B376-55CD0BAA3117}" type="pres">
      <dgm:prSet presAssocID="{0C4BD9BE-6FDC-40A1-A7F8-19260CA5E8F0}" presName="ParentText" presStyleLbl="node1" presStyleIdx="5" presStyleCnt="6" custScaleX="208417" custScaleY="111968" custLinFactX="-255005" custLinFactY="47300" custLinFactNeighborX="-300000" custLinFactNeighborY="100000">
        <dgm:presLayoutVars>
          <dgm:chMax val="1"/>
          <dgm:chPref val="1"/>
          <dgm:bulletEnabled val="1"/>
        </dgm:presLayoutVars>
      </dgm:prSet>
      <dgm:spPr/>
      <dgm:t>
        <a:bodyPr/>
        <a:lstStyle/>
        <a:p>
          <a:endParaRPr lang="es-EC"/>
        </a:p>
      </dgm:t>
    </dgm:pt>
    <dgm:pt modelId="{E0CBDAB9-DA7C-4D6F-A539-C9ED83C1D990}" type="pres">
      <dgm:prSet presAssocID="{0C4BD9BE-6FDC-40A1-A7F8-19260CA5E8F0}" presName="FinalChildText" presStyleLbl="revTx" presStyleIdx="5" presStyleCnt="6" custScaleX="740525" custScaleY="151235" custLinFactX="-169356" custLinFactY="100000" custLinFactNeighborX="-200000" custLinFactNeighborY="103977">
        <dgm:presLayoutVars>
          <dgm:chMax val="0"/>
          <dgm:chPref val="0"/>
          <dgm:bulletEnabled val="1"/>
        </dgm:presLayoutVars>
      </dgm:prSet>
      <dgm:spPr/>
      <dgm:t>
        <a:bodyPr/>
        <a:lstStyle/>
        <a:p>
          <a:endParaRPr lang="es-MX"/>
        </a:p>
      </dgm:t>
    </dgm:pt>
  </dgm:ptLst>
  <dgm:cxnLst>
    <dgm:cxn modelId="{4B79C5EE-0BAA-4A9C-94D8-BB7796FD224A}" type="presOf" srcId="{828864CE-9B6B-46BB-93F3-63231B7B5AAC}" destId="{BECB6AF0-96DD-4FF4-B44D-5AF10E893310}" srcOrd="0" destOrd="0" presId="urn:microsoft.com/office/officeart/2005/8/layout/StepDownProcess"/>
    <dgm:cxn modelId="{F33B7BE5-B4E4-4294-8496-187CB1826FB0}" type="presOf" srcId="{F8B14247-89E7-498F-BB0F-F9034643FCC4}" destId="{CD8E596E-4EDD-4811-9E2F-D00006364703}" srcOrd="0" destOrd="0" presId="urn:microsoft.com/office/officeart/2005/8/layout/StepDownProcess"/>
    <dgm:cxn modelId="{71654725-E570-43A7-9497-1957C748FDC3}" srcId="{00674404-1059-47B6-A270-074E65FCA725}" destId="{0C4BD9BE-6FDC-40A1-A7F8-19260CA5E8F0}" srcOrd="5" destOrd="0" parTransId="{BBE674B3-1C60-4DED-B19B-F16889527DC4}" sibTransId="{4B561F6D-7990-4D5C-9CCF-F3A212FE5D3E}"/>
    <dgm:cxn modelId="{3A995D96-B6C0-4FC7-8740-BA8C856693D2}" srcId="{00674404-1059-47B6-A270-074E65FCA725}" destId="{94220DDE-1CFF-4222-9600-A87881D24D47}" srcOrd="3" destOrd="0" parTransId="{2F98D5EA-8F6B-4AD8-B08A-CBE886A2518B}" sibTransId="{3693DDB7-1F2A-42D3-B192-267101782058}"/>
    <dgm:cxn modelId="{AF8A143A-55C8-444F-9770-C39F7FBD6814}" type="presOf" srcId="{00674404-1059-47B6-A270-074E65FCA725}" destId="{0128F287-99C5-47F6-AA68-FDBF8950F312}" srcOrd="0" destOrd="0" presId="urn:microsoft.com/office/officeart/2005/8/layout/StepDownProcess"/>
    <dgm:cxn modelId="{7A98777C-A28A-4104-9E25-A37CAE62514A}" type="presOf" srcId="{6FA1A31C-2BAD-4AF2-9F56-B6B66BA9A157}" destId="{CEB22AFB-1C5A-4A89-A8C3-DB982B84DB04}" srcOrd="0" destOrd="0" presId="urn:microsoft.com/office/officeart/2005/8/layout/StepDownProcess"/>
    <dgm:cxn modelId="{70451BB1-8224-4CBC-AED3-23D979BFCFD6}" srcId="{00674404-1059-47B6-A270-074E65FCA725}" destId="{F8B14247-89E7-498F-BB0F-F9034643FCC4}" srcOrd="1" destOrd="0" parTransId="{736DC252-3C3A-410E-9F45-232BD8A6E0AB}" sibTransId="{9EAF4741-2E8C-44A1-913F-BBC13B7FBE6E}"/>
    <dgm:cxn modelId="{643F4CE5-6E76-449D-9ACB-AC137D83AD99}" type="presOf" srcId="{46901F80-4140-4D49-AC40-277D3E17BB93}" destId="{7B29E07B-20AF-49C6-A7E5-BEA0274116D0}" srcOrd="0" destOrd="0" presId="urn:microsoft.com/office/officeart/2005/8/layout/StepDownProcess"/>
    <dgm:cxn modelId="{DBA81034-2149-4BA0-910E-779A51338BC1}" type="presOf" srcId="{D58909BC-F7D9-4A24-99CC-A3DAA576F08F}" destId="{F1FDAC61-87E4-4BC1-8C3E-1282896E87FE}" srcOrd="0" destOrd="0" presId="urn:microsoft.com/office/officeart/2005/8/layout/StepDownProcess"/>
    <dgm:cxn modelId="{F8D7BAAA-553E-418E-AF0B-ECFCEDBF3ADD}" type="presOf" srcId="{0A8CC842-8BBF-4E4C-9E05-3231FFB5E8D4}" destId="{358DC6FA-9982-411C-B08D-0975499DC6A6}" srcOrd="0" destOrd="0" presId="urn:microsoft.com/office/officeart/2005/8/layout/StepDownProcess"/>
    <dgm:cxn modelId="{120CE764-0951-4F43-B55A-5C478C4E9D81}" type="presOf" srcId="{C9A4F55C-616C-495B-A4A8-68B5BC7AC61D}" destId="{E0CBDAB9-DA7C-4D6F-A539-C9ED83C1D990}" srcOrd="0" destOrd="0" presId="urn:microsoft.com/office/officeart/2005/8/layout/StepDownProcess"/>
    <dgm:cxn modelId="{C8E7DE9B-FAA4-4B04-975E-90AC4783E3CA}" srcId="{DB949457-02CF-4D08-95C1-E7B298894850}" destId="{6FA1A31C-2BAD-4AF2-9F56-B6B66BA9A157}" srcOrd="0" destOrd="0" parTransId="{75479CE5-019B-4B1D-A316-F67F995FF873}" sibTransId="{31827123-2BF3-45FF-8E62-9305FFA2A82B}"/>
    <dgm:cxn modelId="{D01317A4-804D-41DB-95EB-06634185D6B8}" type="presOf" srcId="{0C4BD9BE-6FDC-40A1-A7F8-19260CA5E8F0}" destId="{5CB672B1-EE5A-406B-B376-55CD0BAA3117}" srcOrd="0" destOrd="0" presId="urn:microsoft.com/office/officeart/2005/8/layout/StepDownProcess"/>
    <dgm:cxn modelId="{B097DDCE-B89C-4874-88A2-AB8DDB0E6BDD}" srcId="{00674404-1059-47B6-A270-074E65FCA725}" destId="{B190AFD1-647B-4101-8366-EA9B178ADFE2}" srcOrd="4" destOrd="0" parTransId="{FE04845C-1809-4F3A-B515-EC16B47AC2E4}" sibTransId="{164DCE6B-A0BB-40C7-BF3F-B8D1BE1C8220}"/>
    <dgm:cxn modelId="{D134EDF0-2413-4E55-B74B-0FF0A3B92C86}" srcId="{B190AFD1-647B-4101-8366-EA9B178ADFE2}" destId="{7A8E0D12-5D18-47DB-A9B4-A143EB99401F}" srcOrd="0" destOrd="0" parTransId="{25862D92-D0B1-4353-B849-055304CD26F5}" sibTransId="{57497113-CD0F-49A5-A2EF-71F80202C518}"/>
    <dgm:cxn modelId="{F1189C5B-E127-42FC-95AF-6F44FEA624EA}" type="presOf" srcId="{7A8E0D12-5D18-47DB-A9B4-A143EB99401F}" destId="{70FA57F0-A061-4016-8CE5-E85405B07B7E}" srcOrd="0" destOrd="0" presId="urn:microsoft.com/office/officeart/2005/8/layout/StepDownProcess"/>
    <dgm:cxn modelId="{DD65EA50-961C-4C24-9424-45E0D625C557}" type="presOf" srcId="{B190AFD1-647B-4101-8366-EA9B178ADFE2}" destId="{B8C6CC50-2A17-49A7-B20E-8BA4B9AD386A}" srcOrd="0" destOrd="0" presId="urn:microsoft.com/office/officeart/2005/8/layout/StepDownProcess"/>
    <dgm:cxn modelId="{06901E79-7842-4EAB-898A-1868CD43E91E}" type="presOf" srcId="{DB949457-02CF-4D08-95C1-E7B298894850}" destId="{05E2A7D3-DB52-47C1-BFA7-1FA792DD0E8A}" srcOrd="0" destOrd="0" presId="urn:microsoft.com/office/officeart/2005/8/layout/StepDownProcess"/>
    <dgm:cxn modelId="{2D5BAA00-5492-48C0-B43A-87309A26D02D}" srcId="{94220DDE-1CFF-4222-9600-A87881D24D47}" destId="{828864CE-9B6B-46BB-93F3-63231B7B5AAC}" srcOrd="0" destOrd="0" parTransId="{F68ED922-1428-4506-8CE5-C997297BDE07}" sibTransId="{D59D0ACB-FA9D-4757-9718-8764FD06992B}"/>
    <dgm:cxn modelId="{A018AFBA-8461-4601-9DC1-0077B785848A}" srcId="{00674404-1059-47B6-A270-074E65FCA725}" destId="{0A8CC842-8BBF-4E4C-9E05-3231FFB5E8D4}" srcOrd="0" destOrd="0" parTransId="{9B53F6FD-1C2A-43D0-808D-26A369D9822D}" sibTransId="{D4C04917-04AF-4C16-866C-C636EBD6FF96}"/>
    <dgm:cxn modelId="{A65F598D-1AC6-4AC2-B916-9F677229B06D}" type="presOf" srcId="{94220DDE-1CFF-4222-9600-A87881D24D47}" destId="{572DA446-E3A1-4413-9A65-E5BF35E92AA7}" srcOrd="0" destOrd="0" presId="urn:microsoft.com/office/officeart/2005/8/layout/StepDownProcess"/>
    <dgm:cxn modelId="{65691A8B-F211-4210-BFE4-2AFBD29FCF42}" srcId="{00674404-1059-47B6-A270-074E65FCA725}" destId="{DB949457-02CF-4D08-95C1-E7B298894850}" srcOrd="2" destOrd="0" parTransId="{AF256023-4E3A-429A-9051-80DCF4B5A3E6}" sibTransId="{4EE5286F-66E0-4A0B-B475-1302660E978F}"/>
    <dgm:cxn modelId="{C9FBF7FB-EFFF-4561-9A25-740CE2F1A9DF}" srcId="{F8B14247-89E7-498F-BB0F-F9034643FCC4}" destId="{46901F80-4140-4D49-AC40-277D3E17BB93}" srcOrd="0" destOrd="0" parTransId="{C4B53FA6-8069-4631-A11C-5F4BD069EE65}" sibTransId="{E4DFCF0D-5FD4-4D39-BC1C-947410851BDB}"/>
    <dgm:cxn modelId="{8B42E234-6D3B-48FE-83D1-7010E4753EFE}" srcId="{0C4BD9BE-6FDC-40A1-A7F8-19260CA5E8F0}" destId="{C9A4F55C-616C-495B-A4A8-68B5BC7AC61D}" srcOrd="0" destOrd="0" parTransId="{029A3802-4F5C-48E8-A089-E1FEC86ACF94}" sibTransId="{3D804573-4553-48B4-9295-DC1A11058D69}"/>
    <dgm:cxn modelId="{838474A7-291D-4569-BC59-0701108D3A23}" srcId="{0A8CC842-8BBF-4E4C-9E05-3231FFB5E8D4}" destId="{D58909BC-F7D9-4A24-99CC-A3DAA576F08F}" srcOrd="0" destOrd="0" parTransId="{CD98F7B3-BC92-4020-B20D-229D309CF3ED}" sibTransId="{3E3C9798-EE55-4D9B-8DD8-975E32ED690B}"/>
    <dgm:cxn modelId="{2D0817C5-4ECD-4E70-98DD-5C9B667A8EB3}" type="presParOf" srcId="{0128F287-99C5-47F6-AA68-FDBF8950F312}" destId="{A0EEFB4E-2999-4313-A28B-470DDA5BF45B}" srcOrd="0" destOrd="0" presId="urn:microsoft.com/office/officeart/2005/8/layout/StepDownProcess"/>
    <dgm:cxn modelId="{13739F38-9F3C-455B-BDF2-514377019933}" type="presParOf" srcId="{A0EEFB4E-2999-4313-A28B-470DDA5BF45B}" destId="{873FB3A4-8E48-493E-9A8A-F93DDCE3E805}" srcOrd="0" destOrd="0" presId="urn:microsoft.com/office/officeart/2005/8/layout/StepDownProcess"/>
    <dgm:cxn modelId="{B6129318-8304-4BA6-A809-FD5C56936C40}" type="presParOf" srcId="{A0EEFB4E-2999-4313-A28B-470DDA5BF45B}" destId="{358DC6FA-9982-411C-B08D-0975499DC6A6}" srcOrd="1" destOrd="0" presId="urn:microsoft.com/office/officeart/2005/8/layout/StepDownProcess"/>
    <dgm:cxn modelId="{97F0C972-AC5A-4CF0-89C2-F37E30451604}" type="presParOf" srcId="{A0EEFB4E-2999-4313-A28B-470DDA5BF45B}" destId="{F1FDAC61-87E4-4BC1-8C3E-1282896E87FE}" srcOrd="2" destOrd="0" presId="urn:microsoft.com/office/officeart/2005/8/layout/StepDownProcess"/>
    <dgm:cxn modelId="{79114C6F-E8D5-421F-A65E-F416FD85FA01}" type="presParOf" srcId="{0128F287-99C5-47F6-AA68-FDBF8950F312}" destId="{14C60DFF-AAFE-4476-8E6C-022CB357E187}" srcOrd="1" destOrd="0" presId="urn:microsoft.com/office/officeart/2005/8/layout/StepDownProcess"/>
    <dgm:cxn modelId="{48E61B6B-FD42-4143-93AC-6FF6FDD78F18}" type="presParOf" srcId="{0128F287-99C5-47F6-AA68-FDBF8950F312}" destId="{BB6371F5-0A73-4953-B3F7-D38C48F079BB}" srcOrd="2" destOrd="0" presId="urn:microsoft.com/office/officeart/2005/8/layout/StepDownProcess"/>
    <dgm:cxn modelId="{C609B9C6-E09F-4B11-BA03-32867580C2AE}" type="presParOf" srcId="{BB6371F5-0A73-4953-B3F7-D38C48F079BB}" destId="{997B471D-49C6-4D20-9D03-90CB4D6A5B80}" srcOrd="0" destOrd="0" presId="urn:microsoft.com/office/officeart/2005/8/layout/StepDownProcess"/>
    <dgm:cxn modelId="{A7EA6303-72B0-468B-9D62-7581EC405A10}" type="presParOf" srcId="{BB6371F5-0A73-4953-B3F7-D38C48F079BB}" destId="{CD8E596E-4EDD-4811-9E2F-D00006364703}" srcOrd="1" destOrd="0" presId="urn:microsoft.com/office/officeart/2005/8/layout/StepDownProcess"/>
    <dgm:cxn modelId="{933CDD5E-2045-460F-94B9-5832B106384B}" type="presParOf" srcId="{BB6371F5-0A73-4953-B3F7-D38C48F079BB}" destId="{7B29E07B-20AF-49C6-A7E5-BEA0274116D0}" srcOrd="2" destOrd="0" presId="urn:microsoft.com/office/officeart/2005/8/layout/StepDownProcess"/>
    <dgm:cxn modelId="{E3DFD864-7AA6-482E-A358-983D76DFDB59}" type="presParOf" srcId="{0128F287-99C5-47F6-AA68-FDBF8950F312}" destId="{ED11B28A-E656-42A9-A4A1-1374A0AB084A}" srcOrd="3" destOrd="0" presId="urn:microsoft.com/office/officeart/2005/8/layout/StepDownProcess"/>
    <dgm:cxn modelId="{1FE9BD1B-67A7-423F-B1B5-5F7B7E120AAD}" type="presParOf" srcId="{0128F287-99C5-47F6-AA68-FDBF8950F312}" destId="{5E606AC7-2C82-4300-9266-741C85A698BE}" srcOrd="4" destOrd="0" presId="urn:microsoft.com/office/officeart/2005/8/layout/StepDownProcess"/>
    <dgm:cxn modelId="{CE99C596-D4CA-4607-A8C5-EE29FC9FF20A}" type="presParOf" srcId="{5E606AC7-2C82-4300-9266-741C85A698BE}" destId="{2AE6825C-DB51-44DD-AF49-6D9136C46545}" srcOrd="0" destOrd="0" presId="urn:microsoft.com/office/officeart/2005/8/layout/StepDownProcess"/>
    <dgm:cxn modelId="{58AB124D-5E6C-4E1C-BDFB-58A026AACAF6}" type="presParOf" srcId="{5E606AC7-2C82-4300-9266-741C85A698BE}" destId="{05E2A7D3-DB52-47C1-BFA7-1FA792DD0E8A}" srcOrd="1" destOrd="0" presId="urn:microsoft.com/office/officeart/2005/8/layout/StepDownProcess"/>
    <dgm:cxn modelId="{2B1CA9FE-3767-4A6A-A400-CBF0C0409D0B}" type="presParOf" srcId="{5E606AC7-2C82-4300-9266-741C85A698BE}" destId="{CEB22AFB-1C5A-4A89-A8C3-DB982B84DB04}" srcOrd="2" destOrd="0" presId="urn:microsoft.com/office/officeart/2005/8/layout/StepDownProcess"/>
    <dgm:cxn modelId="{9D55A854-E46F-4590-AD17-C50FAD0E80DF}" type="presParOf" srcId="{0128F287-99C5-47F6-AA68-FDBF8950F312}" destId="{1547B3DA-5520-48C7-B741-2F6823D90789}" srcOrd="5" destOrd="0" presId="urn:microsoft.com/office/officeart/2005/8/layout/StepDownProcess"/>
    <dgm:cxn modelId="{9A474DFF-8471-49EC-8099-EF79ECB61816}" type="presParOf" srcId="{0128F287-99C5-47F6-AA68-FDBF8950F312}" destId="{342A777D-A117-4FBB-A1E7-D8BA3CEDC8F8}" srcOrd="6" destOrd="0" presId="urn:microsoft.com/office/officeart/2005/8/layout/StepDownProcess"/>
    <dgm:cxn modelId="{8E30B569-E45C-43EF-A472-E98C2CC6474E}" type="presParOf" srcId="{342A777D-A117-4FBB-A1E7-D8BA3CEDC8F8}" destId="{19B4B76B-F9A3-4564-9223-0AEB813BB4F2}" srcOrd="0" destOrd="0" presId="urn:microsoft.com/office/officeart/2005/8/layout/StepDownProcess"/>
    <dgm:cxn modelId="{A7B499A2-AB36-420D-9E01-7C94EA86758D}" type="presParOf" srcId="{342A777D-A117-4FBB-A1E7-D8BA3CEDC8F8}" destId="{572DA446-E3A1-4413-9A65-E5BF35E92AA7}" srcOrd="1" destOrd="0" presId="urn:microsoft.com/office/officeart/2005/8/layout/StepDownProcess"/>
    <dgm:cxn modelId="{61622D00-37B6-4D0B-800E-46A4F1F940E2}" type="presParOf" srcId="{342A777D-A117-4FBB-A1E7-D8BA3CEDC8F8}" destId="{BECB6AF0-96DD-4FF4-B44D-5AF10E893310}" srcOrd="2" destOrd="0" presId="urn:microsoft.com/office/officeart/2005/8/layout/StepDownProcess"/>
    <dgm:cxn modelId="{005957F6-8F91-4947-8EC1-426ECA205D83}" type="presParOf" srcId="{0128F287-99C5-47F6-AA68-FDBF8950F312}" destId="{85E0854F-CF1E-4DA0-842E-3E7FB98A8890}" srcOrd="7" destOrd="0" presId="urn:microsoft.com/office/officeart/2005/8/layout/StepDownProcess"/>
    <dgm:cxn modelId="{71624952-774F-48A6-97D9-03600EE012DE}" type="presParOf" srcId="{0128F287-99C5-47F6-AA68-FDBF8950F312}" destId="{D53E2B71-614E-4A3B-9C22-C2E9E1ABF17A}" srcOrd="8" destOrd="0" presId="urn:microsoft.com/office/officeart/2005/8/layout/StepDownProcess"/>
    <dgm:cxn modelId="{01370ED7-BCD6-449C-B7F9-C6322D42A9A6}" type="presParOf" srcId="{D53E2B71-614E-4A3B-9C22-C2E9E1ABF17A}" destId="{B3A818D4-3BB9-4B3D-8F67-01C63F977CE0}" srcOrd="0" destOrd="0" presId="urn:microsoft.com/office/officeart/2005/8/layout/StepDownProcess"/>
    <dgm:cxn modelId="{6C1F5440-C348-4285-94C0-ED1E242C274A}" type="presParOf" srcId="{D53E2B71-614E-4A3B-9C22-C2E9E1ABF17A}" destId="{B8C6CC50-2A17-49A7-B20E-8BA4B9AD386A}" srcOrd="1" destOrd="0" presId="urn:microsoft.com/office/officeart/2005/8/layout/StepDownProcess"/>
    <dgm:cxn modelId="{4CE36095-4149-4572-8CF9-55C8AFE78505}" type="presParOf" srcId="{D53E2B71-614E-4A3B-9C22-C2E9E1ABF17A}" destId="{70FA57F0-A061-4016-8CE5-E85405B07B7E}" srcOrd="2" destOrd="0" presId="urn:microsoft.com/office/officeart/2005/8/layout/StepDownProcess"/>
    <dgm:cxn modelId="{7C28D3BA-0CD1-4189-99C3-4F1A168DD2AB}" type="presParOf" srcId="{0128F287-99C5-47F6-AA68-FDBF8950F312}" destId="{23952E21-157C-417C-816F-5D4409CCAE1D}" srcOrd="9" destOrd="0" presId="urn:microsoft.com/office/officeart/2005/8/layout/StepDownProcess"/>
    <dgm:cxn modelId="{53AA1AD4-3301-4FB4-9C22-12EB87B5DD85}" type="presParOf" srcId="{0128F287-99C5-47F6-AA68-FDBF8950F312}" destId="{F99D5EE6-DBC2-4A9B-B053-F0201F2CC572}" srcOrd="10" destOrd="0" presId="urn:microsoft.com/office/officeart/2005/8/layout/StepDownProcess"/>
    <dgm:cxn modelId="{DC22ECAD-98EB-4584-9D2D-FC952A16B1BC}" type="presParOf" srcId="{F99D5EE6-DBC2-4A9B-B053-F0201F2CC572}" destId="{5CB672B1-EE5A-406B-B376-55CD0BAA3117}" srcOrd="0" destOrd="0" presId="urn:microsoft.com/office/officeart/2005/8/layout/StepDownProcess"/>
    <dgm:cxn modelId="{F03EABEE-5851-48DB-A0EC-EE75703BF004}" type="presParOf" srcId="{F99D5EE6-DBC2-4A9B-B053-F0201F2CC572}" destId="{E0CBDAB9-DA7C-4D6F-A539-C9ED83C1D990}"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86BD0AB-5E54-4AC6-B15E-524596533BA5}" type="doc">
      <dgm:prSet loTypeId="urn:microsoft.com/office/officeart/2005/8/layout/hList1" loCatId="list" qsTypeId="urn:microsoft.com/office/officeart/2005/8/quickstyle/simple5" qsCatId="simple" csTypeId="urn:microsoft.com/office/officeart/2005/8/colors/colorful1" csCatId="colorful" phldr="1"/>
      <dgm:spPr/>
      <dgm:t>
        <a:bodyPr/>
        <a:lstStyle/>
        <a:p>
          <a:endParaRPr lang="es-EC"/>
        </a:p>
      </dgm:t>
    </dgm:pt>
    <dgm:pt modelId="{0D584384-1227-40B1-971E-436818DA2D59}">
      <dgm:prSet phldrT="[Texto]" custT="1"/>
      <dgm:spPr/>
      <dgm:t>
        <a:bodyPr/>
        <a:lstStyle/>
        <a:p>
          <a:r>
            <a:rPr lang="es-ES" sz="2000" dirty="0" smtClean="0"/>
            <a:t>Reestructuración de deuda.-</a:t>
          </a:r>
          <a:endParaRPr lang="es-EC" sz="2000" dirty="0"/>
        </a:p>
      </dgm:t>
    </dgm:pt>
    <dgm:pt modelId="{D526028C-AD77-4677-9793-522E07CF7654}" type="parTrans" cxnId="{A62F87F9-A3C0-4C27-9409-2E4E6127E923}">
      <dgm:prSet/>
      <dgm:spPr/>
      <dgm:t>
        <a:bodyPr/>
        <a:lstStyle/>
        <a:p>
          <a:endParaRPr lang="es-EC" sz="2400"/>
        </a:p>
      </dgm:t>
    </dgm:pt>
    <dgm:pt modelId="{3152B86C-DA6D-401F-8200-F6FA30198C04}" type="sibTrans" cxnId="{A62F87F9-A3C0-4C27-9409-2E4E6127E923}">
      <dgm:prSet/>
      <dgm:spPr/>
      <dgm:t>
        <a:bodyPr/>
        <a:lstStyle/>
        <a:p>
          <a:endParaRPr lang="es-EC" sz="2400"/>
        </a:p>
      </dgm:t>
    </dgm:pt>
    <dgm:pt modelId="{26EF4E13-6335-4F76-8FE4-5C69F044D85D}">
      <dgm:prSet phldrT="[Texto]" custT="1"/>
      <dgm:spPr>
        <a:blipFill rotWithShape="0">
          <a:blip xmlns:r="http://schemas.openxmlformats.org/officeDocument/2006/relationships" r:embed="rId1"/>
          <a:stretch>
            <a:fillRect/>
          </a:stretch>
        </a:blipFill>
      </dgm:spPr>
      <dgm:t>
        <a:bodyPr/>
        <a:lstStyle/>
        <a:p>
          <a:endParaRPr lang="es-EC" sz="1600" dirty="0"/>
        </a:p>
      </dgm:t>
    </dgm:pt>
    <dgm:pt modelId="{D856EB5F-8BFE-48E6-B449-2A01546042F4}" type="parTrans" cxnId="{B445DF72-34D6-4C96-910D-C7F643F7694D}">
      <dgm:prSet/>
      <dgm:spPr/>
      <dgm:t>
        <a:bodyPr/>
        <a:lstStyle/>
        <a:p>
          <a:endParaRPr lang="es-EC" sz="2400"/>
        </a:p>
      </dgm:t>
    </dgm:pt>
    <dgm:pt modelId="{87C877C7-FB42-40A0-B7FA-F1434B0EBC76}" type="sibTrans" cxnId="{B445DF72-34D6-4C96-910D-C7F643F7694D}">
      <dgm:prSet/>
      <dgm:spPr/>
      <dgm:t>
        <a:bodyPr/>
        <a:lstStyle/>
        <a:p>
          <a:endParaRPr lang="es-EC" sz="2400"/>
        </a:p>
      </dgm:t>
    </dgm:pt>
    <dgm:pt modelId="{48BA5E5F-FC46-4082-994B-FF09C7D16586}">
      <dgm:prSet phldrT="[Texto]" custT="1"/>
      <dgm:spPr/>
      <dgm:t>
        <a:bodyPr/>
        <a:lstStyle/>
        <a:p>
          <a:r>
            <a:rPr lang="es-ES" sz="2000" dirty="0" smtClean="0"/>
            <a:t>Convenio judicial</a:t>
          </a:r>
          <a:endParaRPr lang="es-EC" sz="2000" dirty="0"/>
        </a:p>
      </dgm:t>
    </dgm:pt>
    <dgm:pt modelId="{89DE6F90-D510-44E5-AF30-2A0F227D6B87}" type="parTrans" cxnId="{F2D63ADF-4492-4A11-B940-2347BC62B462}">
      <dgm:prSet/>
      <dgm:spPr/>
      <dgm:t>
        <a:bodyPr/>
        <a:lstStyle/>
        <a:p>
          <a:endParaRPr lang="es-EC" sz="2400"/>
        </a:p>
      </dgm:t>
    </dgm:pt>
    <dgm:pt modelId="{1DBBCF48-3DC8-4437-9EDC-F8A7C00AFBAA}" type="sibTrans" cxnId="{F2D63ADF-4492-4A11-B940-2347BC62B462}">
      <dgm:prSet/>
      <dgm:spPr/>
      <dgm:t>
        <a:bodyPr/>
        <a:lstStyle/>
        <a:p>
          <a:endParaRPr lang="es-EC" sz="2400"/>
        </a:p>
      </dgm:t>
    </dgm:pt>
    <dgm:pt modelId="{22EB138C-21E9-49FF-A7FB-32549F7397D0}">
      <dgm:prSet phldrT="[Texto]" custT="1"/>
      <dgm:spPr>
        <a:blipFill rotWithShape="0">
          <a:blip xmlns:r="http://schemas.openxmlformats.org/officeDocument/2006/relationships" r:embed="rId2"/>
          <a:stretch>
            <a:fillRect/>
          </a:stretch>
        </a:blipFill>
      </dgm:spPr>
      <dgm:t>
        <a:bodyPr/>
        <a:lstStyle/>
        <a:p>
          <a:endParaRPr lang="es-EC" sz="1600" dirty="0"/>
        </a:p>
      </dgm:t>
    </dgm:pt>
    <dgm:pt modelId="{84F15472-3E6B-42E9-991C-9392CF7EC3A5}" type="parTrans" cxnId="{5492AFCC-BAE0-40F5-BCA7-08AB268125C0}">
      <dgm:prSet/>
      <dgm:spPr/>
      <dgm:t>
        <a:bodyPr/>
        <a:lstStyle/>
        <a:p>
          <a:endParaRPr lang="es-EC" sz="2400"/>
        </a:p>
      </dgm:t>
    </dgm:pt>
    <dgm:pt modelId="{77B98566-C473-4F35-9A25-39B4224DD914}" type="sibTrans" cxnId="{5492AFCC-BAE0-40F5-BCA7-08AB268125C0}">
      <dgm:prSet/>
      <dgm:spPr/>
      <dgm:t>
        <a:bodyPr/>
        <a:lstStyle/>
        <a:p>
          <a:endParaRPr lang="es-EC" sz="2400"/>
        </a:p>
      </dgm:t>
    </dgm:pt>
    <dgm:pt modelId="{3528EF58-CA8C-42E8-9F6C-24FCD576BA07}">
      <dgm:prSet custT="1"/>
      <dgm:spPr/>
      <dgm:t>
        <a:bodyPr/>
        <a:lstStyle/>
        <a:p>
          <a:r>
            <a:rPr lang="es-ES" sz="2000" dirty="0" smtClean="0"/>
            <a:t>Finiquito</a:t>
          </a:r>
          <a:endParaRPr lang="es-EC" sz="2000" dirty="0"/>
        </a:p>
      </dgm:t>
    </dgm:pt>
    <dgm:pt modelId="{F9118182-0020-415F-BE90-7CA9677F89F7}" type="parTrans" cxnId="{42CA9A3D-3A31-4E97-9D1F-60B73B271E49}">
      <dgm:prSet/>
      <dgm:spPr/>
      <dgm:t>
        <a:bodyPr/>
        <a:lstStyle/>
        <a:p>
          <a:endParaRPr lang="es-EC" sz="2400"/>
        </a:p>
      </dgm:t>
    </dgm:pt>
    <dgm:pt modelId="{A40D6EB2-7983-4111-98D5-FE561E524CD7}" type="sibTrans" cxnId="{42CA9A3D-3A31-4E97-9D1F-60B73B271E49}">
      <dgm:prSet/>
      <dgm:spPr/>
      <dgm:t>
        <a:bodyPr/>
        <a:lstStyle/>
        <a:p>
          <a:endParaRPr lang="es-EC" sz="2400"/>
        </a:p>
      </dgm:t>
    </dgm:pt>
    <dgm:pt modelId="{C90FE1EA-D620-43C3-A7DA-77EA34C6898A}">
      <dgm:prSet custT="1"/>
      <dgm:spPr>
        <a:blipFill rotWithShape="0">
          <a:blip xmlns:r="http://schemas.openxmlformats.org/officeDocument/2006/relationships" r:embed="rId3"/>
          <a:stretch>
            <a:fillRect/>
          </a:stretch>
        </a:blipFill>
      </dgm:spPr>
      <dgm:t>
        <a:bodyPr/>
        <a:lstStyle/>
        <a:p>
          <a:endParaRPr lang="es-EC" sz="1600" dirty="0"/>
        </a:p>
      </dgm:t>
    </dgm:pt>
    <dgm:pt modelId="{919FD8C0-436A-40FE-98B7-CEAC903EED9F}" type="parTrans" cxnId="{1CCDE747-C55B-4769-8451-C6C45541FE44}">
      <dgm:prSet/>
      <dgm:spPr/>
      <dgm:t>
        <a:bodyPr/>
        <a:lstStyle/>
        <a:p>
          <a:endParaRPr lang="es-EC" sz="2400"/>
        </a:p>
      </dgm:t>
    </dgm:pt>
    <dgm:pt modelId="{F456B5DD-615C-4EB5-9308-77E2005C1CE1}" type="sibTrans" cxnId="{1CCDE747-C55B-4769-8451-C6C45541FE44}">
      <dgm:prSet/>
      <dgm:spPr/>
      <dgm:t>
        <a:bodyPr/>
        <a:lstStyle/>
        <a:p>
          <a:endParaRPr lang="es-EC" sz="2400"/>
        </a:p>
      </dgm:t>
    </dgm:pt>
    <dgm:pt modelId="{1E8167D4-0BAA-45C2-86C6-007C45071030}" type="pres">
      <dgm:prSet presAssocID="{386BD0AB-5E54-4AC6-B15E-524596533BA5}" presName="Name0" presStyleCnt="0">
        <dgm:presLayoutVars>
          <dgm:dir/>
          <dgm:animLvl val="lvl"/>
          <dgm:resizeHandles val="exact"/>
        </dgm:presLayoutVars>
      </dgm:prSet>
      <dgm:spPr/>
      <dgm:t>
        <a:bodyPr/>
        <a:lstStyle/>
        <a:p>
          <a:endParaRPr lang="es-MX"/>
        </a:p>
      </dgm:t>
    </dgm:pt>
    <dgm:pt modelId="{09C9C2FB-21E1-4965-8BAF-6433738DF798}" type="pres">
      <dgm:prSet presAssocID="{3528EF58-CA8C-42E8-9F6C-24FCD576BA07}" presName="composite" presStyleCnt="0"/>
      <dgm:spPr/>
    </dgm:pt>
    <dgm:pt modelId="{7CBA7629-3200-45FB-82F6-67F499CAC467}" type="pres">
      <dgm:prSet presAssocID="{3528EF58-CA8C-42E8-9F6C-24FCD576BA07}" presName="parTx" presStyleLbl="alignNode1" presStyleIdx="0" presStyleCnt="3">
        <dgm:presLayoutVars>
          <dgm:chMax val="0"/>
          <dgm:chPref val="0"/>
          <dgm:bulletEnabled val="1"/>
        </dgm:presLayoutVars>
      </dgm:prSet>
      <dgm:spPr/>
      <dgm:t>
        <a:bodyPr/>
        <a:lstStyle/>
        <a:p>
          <a:endParaRPr lang="es-EC"/>
        </a:p>
      </dgm:t>
    </dgm:pt>
    <dgm:pt modelId="{066991D7-8FB5-451D-9F68-BB86A481A6EA}" type="pres">
      <dgm:prSet presAssocID="{3528EF58-CA8C-42E8-9F6C-24FCD576BA07}" presName="desTx" presStyleLbl="alignAccFollowNode1" presStyleIdx="0" presStyleCnt="3">
        <dgm:presLayoutVars>
          <dgm:bulletEnabled val="1"/>
        </dgm:presLayoutVars>
      </dgm:prSet>
      <dgm:spPr/>
      <dgm:t>
        <a:bodyPr/>
        <a:lstStyle/>
        <a:p>
          <a:endParaRPr lang="es-MX"/>
        </a:p>
      </dgm:t>
    </dgm:pt>
    <dgm:pt modelId="{6623F98E-0941-4DE3-94D1-3F3430661BB3}" type="pres">
      <dgm:prSet presAssocID="{A40D6EB2-7983-4111-98D5-FE561E524CD7}" presName="space" presStyleCnt="0"/>
      <dgm:spPr/>
    </dgm:pt>
    <dgm:pt modelId="{2A5FBC48-D06A-48E0-8AC6-E12B7BD5993F}" type="pres">
      <dgm:prSet presAssocID="{0D584384-1227-40B1-971E-436818DA2D59}" presName="composite" presStyleCnt="0"/>
      <dgm:spPr/>
    </dgm:pt>
    <dgm:pt modelId="{8FDDDF32-A070-4875-B4F2-200627BC5C6A}" type="pres">
      <dgm:prSet presAssocID="{0D584384-1227-40B1-971E-436818DA2D59}" presName="parTx" presStyleLbl="alignNode1" presStyleIdx="1" presStyleCnt="3">
        <dgm:presLayoutVars>
          <dgm:chMax val="0"/>
          <dgm:chPref val="0"/>
          <dgm:bulletEnabled val="1"/>
        </dgm:presLayoutVars>
      </dgm:prSet>
      <dgm:spPr/>
      <dgm:t>
        <a:bodyPr/>
        <a:lstStyle/>
        <a:p>
          <a:endParaRPr lang="es-EC"/>
        </a:p>
      </dgm:t>
    </dgm:pt>
    <dgm:pt modelId="{C6AA4166-ABF4-445F-8888-1C46FDCF541A}" type="pres">
      <dgm:prSet presAssocID="{0D584384-1227-40B1-971E-436818DA2D59}" presName="desTx" presStyleLbl="alignAccFollowNode1" presStyleIdx="1" presStyleCnt="3" custLinFactNeighborX="0" custLinFactNeighborY="76967">
        <dgm:presLayoutVars>
          <dgm:bulletEnabled val="1"/>
        </dgm:presLayoutVars>
      </dgm:prSet>
      <dgm:spPr/>
      <dgm:t>
        <a:bodyPr/>
        <a:lstStyle/>
        <a:p>
          <a:endParaRPr lang="es-EC"/>
        </a:p>
      </dgm:t>
    </dgm:pt>
    <dgm:pt modelId="{9872302E-8B26-4DE1-A377-A6788CA18D29}" type="pres">
      <dgm:prSet presAssocID="{3152B86C-DA6D-401F-8200-F6FA30198C04}" presName="space" presStyleCnt="0"/>
      <dgm:spPr/>
    </dgm:pt>
    <dgm:pt modelId="{139D497F-7531-4D71-B30F-CB39AEF423CE}" type="pres">
      <dgm:prSet presAssocID="{48BA5E5F-FC46-4082-994B-FF09C7D16586}" presName="composite" presStyleCnt="0"/>
      <dgm:spPr/>
    </dgm:pt>
    <dgm:pt modelId="{AB461E51-713B-4BA1-8910-5D8811F8CABF}" type="pres">
      <dgm:prSet presAssocID="{48BA5E5F-FC46-4082-994B-FF09C7D16586}" presName="parTx" presStyleLbl="alignNode1" presStyleIdx="2" presStyleCnt="3">
        <dgm:presLayoutVars>
          <dgm:chMax val="0"/>
          <dgm:chPref val="0"/>
          <dgm:bulletEnabled val="1"/>
        </dgm:presLayoutVars>
      </dgm:prSet>
      <dgm:spPr/>
      <dgm:t>
        <a:bodyPr/>
        <a:lstStyle/>
        <a:p>
          <a:endParaRPr lang="es-MX"/>
        </a:p>
      </dgm:t>
    </dgm:pt>
    <dgm:pt modelId="{3A304635-BADF-48E7-AAF1-E41E22D609FC}" type="pres">
      <dgm:prSet presAssocID="{48BA5E5F-FC46-4082-994B-FF09C7D16586}" presName="desTx" presStyleLbl="alignAccFollowNode1" presStyleIdx="2" presStyleCnt="3">
        <dgm:presLayoutVars>
          <dgm:bulletEnabled val="1"/>
        </dgm:presLayoutVars>
      </dgm:prSet>
      <dgm:spPr/>
      <dgm:t>
        <a:bodyPr/>
        <a:lstStyle/>
        <a:p>
          <a:endParaRPr lang="es-EC"/>
        </a:p>
      </dgm:t>
    </dgm:pt>
  </dgm:ptLst>
  <dgm:cxnLst>
    <dgm:cxn modelId="{A62F87F9-A3C0-4C27-9409-2E4E6127E923}" srcId="{386BD0AB-5E54-4AC6-B15E-524596533BA5}" destId="{0D584384-1227-40B1-971E-436818DA2D59}" srcOrd="1" destOrd="0" parTransId="{D526028C-AD77-4677-9793-522E07CF7654}" sibTransId="{3152B86C-DA6D-401F-8200-F6FA30198C04}"/>
    <dgm:cxn modelId="{B1309975-C8E4-4231-B0FA-637E6CDE479D}" type="presOf" srcId="{386BD0AB-5E54-4AC6-B15E-524596533BA5}" destId="{1E8167D4-0BAA-45C2-86C6-007C45071030}" srcOrd="0" destOrd="0" presId="urn:microsoft.com/office/officeart/2005/8/layout/hList1"/>
    <dgm:cxn modelId="{B445DF72-34D6-4C96-910D-C7F643F7694D}" srcId="{0D584384-1227-40B1-971E-436818DA2D59}" destId="{26EF4E13-6335-4F76-8FE4-5C69F044D85D}" srcOrd="0" destOrd="0" parTransId="{D856EB5F-8BFE-48E6-B449-2A01546042F4}" sibTransId="{87C877C7-FB42-40A0-B7FA-F1434B0EBC76}"/>
    <dgm:cxn modelId="{E058C324-5720-4E91-AE53-1A10D681DEE2}" type="presOf" srcId="{C90FE1EA-D620-43C3-A7DA-77EA34C6898A}" destId="{066991D7-8FB5-451D-9F68-BB86A481A6EA}" srcOrd="0" destOrd="0" presId="urn:microsoft.com/office/officeart/2005/8/layout/hList1"/>
    <dgm:cxn modelId="{1C08AEFE-E4AD-4BC5-AC3B-F878EAE17E13}" type="presOf" srcId="{0D584384-1227-40B1-971E-436818DA2D59}" destId="{8FDDDF32-A070-4875-B4F2-200627BC5C6A}" srcOrd="0" destOrd="0" presId="urn:microsoft.com/office/officeart/2005/8/layout/hList1"/>
    <dgm:cxn modelId="{F2D63ADF-4492-4A11-B940-2347BC62B462}" srcId="{386BD0AB-5E54-4AC6-B15E-524596533BA5}" destId="{48BA5E5F-FC46-4082-994B-FF09C7D16586}" srcOrd="2" destOrd="0" parTransId="{89DE6F90-D510-44E5-AF30-2A0F227D6B87}" sibTransId="{1DBBCF48-3DC8-4437-9EDC-F8A7C00AFBAA}"/>
    <dgm:cxn modelId="{A7D757C5-1F0E-4725-AAC1-44AF1F059E2F}" type="presOf" srcId="{3528EF58-CA8C-42E8-9F6C-24FCD576BA07}" destId="{7CBA7629-3200-45FB-82F6-67F499CAC467}" srcOrd="0" destOrd="0" presId="urn:microsoft.com/office/officeart/2005/8/layout/hList1"/>
    <dgm:cxn modelId="{025CFF5D-F6EB-4402-8F4D-02F9476907B5}" type="presOf" srcId="{26EF4E13-6335-4F76-8FE4-5C69F044D85D}" destId="{C6AA4166-ABF4-445F-8888-1C46FDCF541A}" srcOrd="0" destOrd="0" presId="urn:microsoft.com/office/officeart/2005/8/layout/hList1"/>
    <dgm:cxn modelId="{6AC12EBF-AA71-4A19-A88D-D46CD663E7AE}" type="presOf" srcId="{48BA5E5F-FC46-4082-994B-FF09C7D16586}" destId="{AB461E51-713B-4BA1-8910-5D8811F8CABF}" srcOrd="0" destOrd="0" presId="urn:microsoft.com/office/officeart/2005/8/layout/hList1"/>
    <dgm:cxn modelId="{5492AFCC-BAE0-40F5-BCA7-08AB268125C0}" srcId="{48BA5E5F-FC46-4082-994B-FF09C7D16586}" destId="{22EB138C-21E9-49FF-A7FB-32549F7397D0}" srcOrd="0" destOrd="0" parTransId="{84F15472-3E6B-42E9-991C-9392CF7EC3A5}" sibTransId="{77B98566-C473-4F35-9A25-39B4224DD914}"/>
    <dgm:cxn modelId="{1CCDE747-C55B-4769-8451-C6C45541FE44}" srcId="{3528EF58-CA8C-42E8-9F6C-24FCD576BA07}" destId="{C90FE1EA-D620-43C3-A7DA-77EA34C6898A}" srcOrd="0" destOrd="0" parTransId="{919FD8C0-436A-40FE-98B7-CEAC903EED9F}" sibTransId="{F456B5DD-615C-4EB5-9308-77E2005C1CE1}"/>
    <dgm:cxn modelId="{42CA9A3D-3A31-4E97-9D1F-60B73B271E49}" srcId="{386BD0AB-5E54-4AC6-B15E-524596533BA5}" destId="{3528EF58-CA8C-42E8-9F6C-24FCD576BA07}" srcOrd="0" destOrd="0" parTransId="{F9118182-0020-415F-BE90-7CA9677F89F7}" sibTransId="{A40D6EB2-7983-4111-98D5-FE561E524CD7}"/>
    <dgm:cxn modelId="{3EB858BF-200D-4E98-B579-3078DCD4E45D}" type="presOf" srcId="{22EB138C-21E9-49FF-A7FB-32549F7397D0}" destId="{3A304635-BADF-48E7-AAF1-E41E22D609FC}" srcOrd="0" destOrd="0" presId="urn:microsoft.com/office/officeart/2005/8/layout/hList1"/>
    <dgm:cxn modelId="{C125363B-911D-499A-8A64-E9059ED7B41D}" type="presParOf" srcId="{1E8167D4-0BAA-45C2-86C6-007C45071030}" destId="{09C9C2FB-21E1-4965-8BAF-6433738DF798}" srcOrd="0" destOrd="0" presId="urn:microsoft.com/office/officeart/2005/8/layout/hList1"/>
    <dgm:cxn modelId="{38310EEA-CBC2-4977-BEE5-1AB1D6C81B20}" type="presParOf" srcId="{09C9C2FB-21E1-4965-8BAF-6433738DF798}" destId="{7CBA7629-3200-45FB-82F6-67F499CAC467}" srcOrd="0" destOrd="0" presId="urn:microsoft.com/office/officeart/2005/8/layout/hList1"/>
    <dgm:cxn modelId="{D710133E-79AC-4E34-91A6-EE50351A99FD}" type="presParOf" srcId="{09C9C2FB-21E1-4965-8BAF-6433738DF798}" destId="{066991D7-8FB5-451D-9F68-BB86A481A6EA}" srcOrd="1" destOrd="0" presId="urn:microsoft.com/office/officeart/2005/8/layout/hList1"/>
    <dgm:cxn modelId="{3434680C-4FEC-4B04-81D1-9E4098AABF51}" type="presParOf" srcId="{1E8167D4-0BAA-45C2-86C6-007C45071030}" destId="{6623F98E-0941-4DE3-94D1-3F3430661BB3}" srcOrd="1" destOrd="0" presId="urn:microsoft.com/office/officeart/2005/8/layout/hList1"/>
    <dgm:cxn modelId="{4A086AF8-D030-4594-84BF-BC11928AFA1F}" type="presParOf" srcId="{1E8167D4-0BAA-45C2-86C6-007C45071030}" destId="{2A5FBC48-D06A-48E0-8AC6-E12B7BD5993F}" srcOrd="2" destOrd="0" presId="urn:microsoft.com/office/officeart/2005/8/layout/hList1"/>
    <dgm:cxn modelId="{C1BEA3CC-1BD1-4A31-8C71-6D1A661BD1C2}" type="presParOf" srcId="{2A5FBC48-D06A-48E0-8AC6-E12B7BD5993F}" destId="{8FDDDF32-A070-4875-B4F2-200627BC5C6A}" srcOrd="0" destOrd="0" presId="urn:microsoft.com/office/officeart/2005/8/layout/hList1"/>
    <dgm:cxn modelId="{4F534AEF-A3CD-40A0-877A-0C0B7BBD5696}" type="presParOf" srcId="{2A5FBC48-D06A-48E0-8AC6-E12B7BD5993F}" destId="{C6AA4166-ABF4-445F-8888-1C46FDCF541A}" srcOrd="1" destOrd="0" presId="urn:microsoft.com/office/officeart/2005/8/layout/hList1"/>
    <dgm:cxn modelId="{7F4484D2-815F-47B5-9F8C-E455567B8928}" type="presParOf" srcId="{1E8167D4-0BAA-45C2-86C6-007C45071030}" destId="{9872302E-8B26-4DE1-A377-A6788CA18D29}" srcOrd="3" destOrd="0" presId="urn:microsoft.com/office/officeart/2005/8/layout/hList1"/>
    <dgm:cxn modelId="{A23852FA-B8E0-48EB-A300-ECF158BA16BA}" type="presParOf" srcId="{1E8167D4-0BAA-45C2-86C6-007C45071030}" destId="{139D497F-7531-4D71-B30F-CB39AEF423CE}" srcOrd="4" destOrd="0" presId="urn:microsoft.com/office/officeart/2005/8/layout/hList1"/>
    <dgm:cxn modelId="{665EE0A1-72A5-4427-9C40-5CC22EC93CDD}" type="presParOf" srcId="{139D497F-7531-4D71-B30F-CB39AEF423CE}" destId="{AB461E51-713B-4BA1-8910-5D8811F8CABF}" srcOrd="0" destOrd="0" presId="urn:microsoft.com/office/officeart/2005/8/layout/hList1"/>
    <dgm:cxn modelId="{F243EEB2-DD7E-42B6-BAA5-6A2DA2B30A16}" type="presParOf" srcId="{139D497F-7531-4D71-B30F-CB39AEF423CE}" destId="{3A304635-BADF-48E7-AAF1-E41E22D609F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3A7B4A1-7807-48A8-A8CB-607EA072F73C}" type="doc">
      <dgm:prSet loTypeId="urn:microsoft.com/office/officeart/2005/8/layout/equation1" loCatId="process" qsTypeId="urn:microsoft.com/office/officeart/2005/8/quickstyle/simple4" qsCatId="simple" csTypeId="urn:microsoft.com/office/officeart/2005/8/colors/colorful3" csCatId="colorful" phldr="1"/>
      <dgm:spPr/>
      <dgm:t>
        <a:bodyPr/>
        <a:lstStyle/>
        <a:p>
          <a:endParaRPr lang="es-EC"/>
        </a:p>
      </dgm:t>
    </dgm:pt>
    <dgm:pt modelId="{8F215BDB-418C-43CA-870D-469E01A379F5}">
      <dgm:prSet phldrT="[Texto]" custT="1"/>
      <dgm:spPr/>
      <dgm:t>
        <a:bodyPr/>
        <a:lstStyle/>
        <a:p>
          <a:r>
            <a:rPr lang="es-ES" sz="1600" dirty="0" smtClean="0"/>
            <a:t>Identificar la solución de pago</a:t>
          </a:r>
          <a:endParaRPr lang="es-EC" sz="1600" dirty="0"/>
        </a:p>
      </dgm:t>
    </dgm:pt>
    <dgm:pt modelId="{FC7F9DB2-86CA-427D-9883-32FE75FB7E1B}" type="parTrans" cxnId="{DCB80010-E5B1-4EA7-A58A-C838F2BED905}">
      <dgm:prSet/>
      <dgm:spPr/>
      <dgm:t>
        <a:bodyPr/>
        <a:lstStyle/>
        <a:p>
          <a:endParaRPr lang="es-EC"/>
        </a:p>
      </dgm:t>
    </dgm:pt>
    <dgm:pt modelId="{9BB9820F-B4E3-455C-9599-C33FAC76349A}" type="sibTrans" cxnId="{DCB80010-E5B1-4EA7-A58A-C838F2BED905}">
      <dgm:prSet/>
      <dgm:spPr/>
      <dgm:t>
        <a:bodyPr/>
        <a:lstStyle/>
        <a:p>
          <a:endParaRPr lang="es-EC"/>
        </a:p>
      </dgm:t>
    </dgm:pt>
    <dgm:pt modelId="{FE032E42-C303-41B8-96C6-20E948745B44}">
      <dgm:prSet phldrT="[Texto]"/>
      <dgm:spPr/>
      <dgm:t>
        <a:bodyPr/>
        <a:lstStyle/>
        <a:p>
          <a:r>
            <a:rPr lang="es-ES" dirty="0" smtClean="0"/>
            <a:t>Proponer soluciones integrales para cada cliente</a:t>
          </a:r>
          <a:endParaRPr lang="es-EC" dirty="0"/>
        </a:p>
      </dgm:t>
    </dgm:pt>
    <dgm:pt modelId="{1E53F361-B54B-491D-8A44-D84CAEEE1B45}" type="parTrans" cxnId="{709943EE-7641-49AF-AFDF-0A6628656B75}">
      <dgm:prSet/>
      <dgm:spPr/>
      <dgm:t>
        <a:bodyPr/>
        <a:lstStyle/>
        <a:p>
          <a:endParaRPr lang="es-EC"/>
        </a:p>
      </dgm:t>
    </dgm:pt>
    <dgm:pt modelId="{1B563C42-21BF-46C5-BE65-EA328BE488DD}" type="sibTrans" cxnId="{709943EE-7641-49AF-AFDF-0A6628656B75}">
      <dgm:prSet/>
      <dgm:spPr/>
      <dgm:t>
        <a:bodyPr/>
        <a:lstStyle/>
        <a:p>
          <a:endParaRPr lang="es-EC"/>
        </a:p>
      </dgm:t>
    </dgm:pt>
    <dgm:pt modelId="{58FA86D2-9469-4219-8DC8-98FD5D3A4945}">
      <dgm:prSet phldrT="[Texto]" custT="1"/>
      <dgm:spPr/>
      <dgm:t>
        <a:bodyPr/>
        <a:lstStyle/>
        <a:p>
          <a:r>
            <a:rPr lang="es-ES" sz="1600" dirty="0" smtClean="0"/>
            <a:t>Visión integral, el diagnóstico de la cartera y el manejo del nivel de morosidad</a:t>
          </a:r>
          <a:endParaRPr lang="es-EC" sz="1600" dirty="0"/>
        </a:p>
      </dgm:t>
    </dgm:pt>
    <dgm:pt modelId="{6C1D3DD9-85D1-4EE7-A6EC-644E8525F98C}" type="parTrans" cxnId="{6DC59DCA-8CC2-4871-A930-969D7127CF05}">
      <dgm:prSet/>
      <dgm:spPr/>
      <dgm:t>
        <a:bodyPr/>
        <a:lstStyle/>
        <a:p>
          <a:endParaRPr lang="es-EC"/>
        </a:p>
      </dgm:t>
    </dgm:pt>
    <dgm:pt modelId="{D7DD6B20-2642-4B64-98F7-9402D358AF2C}" type="sibTrans" cxnId="{6DC59DCA-8CC2-4871-A930-969D7127CF05}">
      <dgm:prSet/>
      <dgm:spPr/>
      <dgm:t>
        <a:bodyPr/>
        <a:lstStyle/>
        <a:p>
          <a:endParaRPr lang="es-EC"/>
        </a:p>
      </dgm:t>
    </dgm:pt>
    <dgm:pt modelId="{37292BEE-089D-482B-9511-70071E196C2C}" type="pres">
      <dgm:prSet presAssocID="{43A7B4A1-7807-48A8-A8CB-607EA072F73C}" presName="linearFlow" presStyleCnt="0">
        <dgm:presLayoutVars>
          <dgm:dir/>
          <dgm:resizeHandles val="exact"/>
        </dgm:presLayoutVars>
      </dgm:prSet>
      <dgm:spPr/>
      <dgm:t>
        <a:bodyPr/>
        <a:lstStyle/>
        <a:p>
          <a:endParaRPr lang="es-EC"/>
        </a:p>
      </dgm:t>
    </dgm:pt>
    <dgm:pt modelId="{CCC6DBCC-E9F7-4973-82D5-D78D779A428F}" type="pres">
      <dgm:prSet presAssocID="{8F215BDB-418C-43CA-870D-469E01A379F5}" presName="node" presStyleLbl="node1" presStyleIdx="0" presStyleCnt="3">
        <dgm:presLayoutVars>
          <dgm:bulletEnabled val="1"/>
        </dgm:presLayoutVars>
      </dgm:prSet>
      <dgm:spPr/>
      <dgm:t>
        <a:bodyPr/>
        <a:lstStyle/>
        <a:p>
          <a:endParaRPr lang="es-EC"/>
        </a:p>
      </dgm:t>
    </dgm:pt>
    <dgm:pt modelId="{0B371A23-CA08-4B69-AAA8-6D56F4A17B73}" type="pres">
      <dgm:prSet presAssocID="{9BB9820F-B4E3-455C-9599-C33FAC76349A}" presName="spacerL" presStyleCnt="0"/>
      <dgm:spPr/>
      <dgm:t>
        <a:bodyPr/>
        <a:lstStyle/>
        <a:p>
          <a:endParaRPr lang="es-EC"/>
        </a:p>
      </dgm:t>
    </dgm:pt>
    <dgm:pt modelId="{BAA2769B-FAA1-4361-A358-26A21EC52397}" type="pres">
      <dgm:prSet presAssocID="{9BB9820F-B4E3-455C-9599-C33FAC76349A}" presName="sibTrans" presStyleLbl="sibTrans2D1" presStyleIdx="0" presStyleCnt="2"/>
      <dgm:spPr/>
      <dgm:t>
        <a:bodyPr/>
        <a:lstStyle/>
        <a:p>
          <a:endParaRPr lang="es-EC"/>
        </a:p>
      </dgm:t>
    </dgm:pt>
    <dgm:pt modelId="{D4F8217C-0E86-4AE9-8141-D50D24104701}" type="pres">
      <dgm:prSet presAssocID="{9BB9820F-B4E3-455C-9599-C33FAC76349A}" presName="spacerR" presStyleCnt="0"/>
      <dgm:spPr/>
      <dgm:t>
        <a:bodyPr/>
        <a:lstStyle/>
        <a:p>
          <a:endParaRPr lang="es-EC"/>
        </a:p>
      </dgm:t>
    </dgm:pt>
    <dgm:pt modelId="{5F30EBC8-5413-471C-A6EC-3F97C51AE52F}" type="pres">
      <dgm:prSet presAssocID="{58FA86D2-9469-4219-8DC8-98FD5D3A4945}" presName="node" presStyleLbl="node1" presStyleIdx="1" presStyleCnt="3">
        <dgm:presLayoutVars>
          <dgm:bulletEnabled val="1"/>
        </dgm:presLayoutVars>
      </dgm:prSet>
      <dgm:spPr/>
      <dgm:t>
        <a:bodyPr/>
        <a:lstStyle/>
        <a:p>
          <a:endParaRPr lang="es-EC"/>
        </a:p>
      </dgm:t>
    </dgm:pt>
    <dgm:pt modelId="{048CB193-84ED-4135-9806-07B6812D6E65}" type="pres">
      <dgm:prSet presAssocID="{D7DD6B20-2642-4B64-98F7-9402D358AF2C}" presName="spacerL" presStyleCnt="0"/>
      <dgm:spPr/>
    </dgm:pt>
    <dgm:pt modelId="{001FBD5E-0991-4E3D-9EE3-8496A8EEB3CB}" type="pres">
      <dgm:prSet presAssocID="{D7DD6B20-2642-4B64-98F7-9402D358AF2C}" presName="sibTrans" presStyleLbl="sibTrans2D1" presStyleIdx="1" presStyleCnt="2"/>
      <dgm:spPr/>
      <dgm:t>
        <a:bodyPr/>
        <a:lstStyle/>
        <a:p>
          <a:endParaRPr lang="es-EC"/>
        </a:p>
      </dgm:t>
    </dgm:pt>
    <dgm:pt modelId="{CC9E7F71-5895-47D0-9877-936EC88036DD}" type="pres">
      <dgm:prSet presAssocID="{D7DD6B20-2642-4B64-98F7-9402D358AF2C}" presName="spacerR" presStyleCnt="0"/>
      <dgm:spPr/>
    </dgm:pt>
    <dgm:pt modelId="{ABDB46F3-8E0D-4F5C-96C2-EBA662A4B44B}" type="pres">
      <dgm:prSet presAssocID="{FE032E42-C303-41B8-96C6-20E948745B44}" presName="node" presStyleLbl="node1" presStyleIdx="2" presStyleCnt="3">
        <dgm:presLayoutVars>
          <dgm:bulletEnabled val="1"/>
        </dgm:presLayoutVars>
      </dgm:prSet>
      <dgm:spPr/>
      <dgm:t>
        <a:bodyPr/>
        <a:lstStyle/>
        <a:p>
          <a:endParaRPr lang="es-EC"/>
        </a:p>
      </dgm:t>
    </dgm:pt>
  </dgm:ptLst>
  <dgm:cxnLst>
    <dgm:cxn modelId="{05795265-6064-41BD-8CC1-C5E2EAE01CFC}" type="presOf" srcId="{43A7B4A1-7807-48A8-A8CB-607EA072F73C}" destId="{37292BEE-089D-482B-9511-70071E196C2C}" srcOrd="0" destOrd="0" presId="urn:microsoft.com/office/officeart/2005/8/layout/equation1"/>
    <dgm:cxn modelId="{F06DBFC1-B197-484B-B2D4-B733E3BBFEF9}" type="presOf" srcId="{D7DD6B20-2642-4B64-98F7-9402D358AF2C}" destId="{001FBD5E-0991-4E3D-9EE3-8496A8EEB3CB}" srcOrd="0" destOrd="0" presId="urn:microsoft.com/office/officeart/2005/8/layout/equation1"/>
    <dgm:cxn modelId="{DB68C118-CBA3-4E05-9A56-A40F690969C1}" type="presOf" srcId="{FE032E42-C303-41B8-96C6-20E948745B44}" destId="{ABDB46F3-8E0D-4F5C-96C2-EBA662A4B44B}" srcOrd="0" destOrd="0" presId="urn:microsoft.com/office/officeart/2005/8/layout/equation1"/>
    <dgm:cxn modelId="{CE578D8B-87A8-4E33-BCB6-00EB7F3A02F9}" type="presOf" srcId="{9BB9820F-B4E3-455C-9599-C33FAC76349A}" destId="{BAA2769B-FAA1-4361-A358-26A21EC52397}" srcOrd="0" destOrd="0" presId="urn:microsoft.com/office/officeart/2005/8/layout/equation1"/>
    <dgm:cxn modelId="{871C0C65-5A99-40F3-9392-5D8079EF79F8}" type="presOf" srcId="{58FA86D2-9469-4219-8DC8-98FD5D3A4945}" destId="{5F30EBC8-5413-471C-A6EC-3F97C51AE52F}" srcOrd="0" destOrd="0" presId="urn:microsoft.com/office/officeart/2005/8/layout/equation1"/>
    <dgm:cxn modelId="{81680C79-4DD9-418D-95F9-36A6301ABE2A}" type="presOf" srcId="{8F215BDB-418C-43CA-870D-469E01A379F5}" destId="{CCC6DBCC-E9F7-4973-82D5-D78D779A428F}" srcOrd="0" destOrd="0" presId="urn:microsoft.com/office/officeart/2005/8/layout/equation1"/>
    <dgm:cxn modelId="{709943EE-7641-49AF-AFDF-0A6628656B75}" srcId="{43A7B4A1-7807-48A8-A8CB-607EA072F73C}" destId="{FE032E42-C303-41B8-96C6-20E948745B44}" srcOrd="2" destOrd="0" parTransId="{1E53F361-B54B-491D-8A44-D84CAEEE1B45}" sibTransId="{1B563C42-21BF-46C5-BE65-EA328BE488DD}"/>
    <dgm:cxn modelId="{DCB80010-E5B1-4EA7-A58A-C838F2BED905}" srcId="{43A7B4A1-7807-48A8-A8CB-607EA072F73C}" destId="{8F215BDB-418C-43CA-870D-469E01A379F5}" srcOrd="0" destOrd="0" parTransId="{FC7F9DB2-86CA-427D-9883-32FE75FB7E1B}" sibTransId="{9BB9820F-B4E3-455C-9599-C33FAC76349A}"/>
    <dgm:cxn modelId="{6DC59DCA-8CC2-4871-A930-969D7127CF05}" srcId="{43A7B4A1-7807-48A8-A8CB-607EA072F73C}" destId="{58FA86D2-9469-4219-8DC8-98FD5D3A4945}" srcOrd="1" destOrd="0" parTransId="{6C1D3DD9-85D1-4EE7-A6EC-644E8525F98C}" sibTransId="{D7DD6B20-2642-4B64-98F7-9402D358AF2C}"/>
    <dgm:cxn modelId="{D2212563-4691-460C-82D9-A4874E55CC0B}" type="presParOf" srcId="{37292BEE-089D-482B-9511-70071E196C2C}" destId="{CCC6DBCC-E9F7-4973-82D5-D78D779A428F}" srcOrd="0" destOrd="0" presId="urn:microsoft.com/office/officeart/2005/8/layout/equation1"/>
    <dgm:cxn modelId="{C4A5D2C1-1F05-40F6-8D37-47B8E333A356}" type="presParOf" srcId="{37292BEE-089D-482B-9511-70071E196C2C}" destId="{0B371A23-CA08-4B69-AAA8-6D56F4A17B73}" srcOrd="1" destOrd="0" presId="urn:microsoft.com/office/officeart/2005/8/layout/equation1"/>
    <dgm:cxn modelId="{9B87E276-ED84-4FA6-B162-91C1446E9924}" type="presParOf" srcId="{37292BEE-089D-482B-9511-70071E196C2C}" destId="{BAA2769B-FAA1-4361-A358-26A21EC52397}" srcOrd="2" destOrd="0" presId="urn:microsoft.com/office/officeart/2005/8/layout/equation1"/>
    <dgm:cxn modelId="{4EA28053-5BBE-4001-8C29-208B74B7EFDA}" type="presParOf" srcId="{37292BEE-089D-482B-9511-70071E196C2C}" destId="{D4F8217C-0E86-4AE9-8141-D50D24104701}" srcOrd="3" destOrd="0" presId="urn:microsoft.com/office/officeart/2005/8/layout/equation1"/>
    <dgm:cxn modelId="{F999EDF1-FB0C-43A3-9186-3EABA21DFFB8}" type="presParOf" srcId="{37292BEE-089D-482B-9511-70071E196C2C}" destId="{5F30EBC8-5413-471C-A6EC-3F97C51AE52F}" srcOrd="4" destOrd="0" presId="urn:microsoft.com/office/officeart/2005/8/layout/equation1"/>
    <dgm:cxn modelId="{3D65FCC8-10B2-40C1-B29E-2B8BB18ED3E3}" type="presParOf" srcId="{37292BEE-089D-482B-9511-70071E196C2C}" destId="{048CB193-84ED-4135-9806-07B6812D6E65}" srcOrd="5" destOrd="0" presId="urn:microsoft.com/office/officeart/2005/8/layout/equation1"/>
    <dgm:cxn modelId="{A5A31BB8-24BC-40D2-AC54-B51B356DCE64}" type="presParOf" srcId="{37292BEE-089D-482B-9511-70071E196C2C}" destId="{001FBD5E-0991-4E3D-9EE3-8496A8EEB3CB}" srcOrd="6" destOrd="0" presId="urn:microsoft.com/office/officeart/2005/8/layout/equation1"/>
    <dgm:cxn modelId="{9F33315E-90E1-46D3-9F8D-C76F8702D56B}" type="presParOf" srcId="{37292BEE-089D-482B-9511-70071E196C2C}" destId="{CC9E7F71-5895-47D0-9877-936EC88036DD}" srcOrd="7" destOrd="0" presId="urn:microsoft.com/office/officeart/2005/8/layout/equation1"/>
    <dgm:cxn modelId="{895FC9A1-166E-44A8-9C0C-71D3859A78A0}" type="presParOf" srcId="{37292BEE-089D-482B-9511-70071E196C2C}" destId="{ABDB46F3-8E0D-4F5C-96C2-EBA662A4B44B}" srcOrd="8" destOrd="0" presId="urn:microsoft.com/office/officeart/2005/8/layout/equati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8E04382-8775-4A05-91E3-2D310B3730F1}" type="doc">
      <dgm:prSet loTypeId="urn:microsoft.com/office/officeart/2005/8/layout/vList3" loCatId="list" qsTypeId="urn:microsoft.com/office/officeart/2005/8/quickstyle/simple3" qsCatId="simple" csTypeId="urn:microsoft.com/office/officeart/2005/8/colors/colorful1" csCatId="colorful" phldr="1"/>
      <dgm:spPr/>
      <dgm:t>
        <a:bodyPr/>
        <a:lstStyle/>
        <a:p>
          <a:endParaRPr lang="es-EC"/>
        </a:p>
      </dgm:t>
    </dgm:pt>
    <dgm:pt modelId="{D5AD1B9D-9276-43EA-8EAE-E6C28B069ED3}">
      <dgm:prSet phldrT="[Texto]"/>
      <dgm:spPr/>
      <dgm:t>
        <a:bodyPr/>
        <a:lstStyle/>
        <a:p>
          <a:r>
            <a:rPr lang="es-ES" dirty="0" smtClean="0"/>
            <a:t>Revisión de los documentos para la trasferencia de la cartera</a:t>
          </a:r>
          <a:endParaRPr lang="es-EC" dirty="0"/>
        </a:p>
      </dgm:t>
    </dgm:pt>
    <dgm:pt modelId="{43055772-1B24-4B73-88BD-C28081D00F85}" type="parTrans" cxnId="{B386A0AB-C8BA-45EA-8DB1-CC5152BCBCDD}">
      <dgm:prSet/>
      <dgm:spPr/>
      <dgm:t>
        <a:bodyPr/>
        <a:lstStyle/>
        <a:p>
          <a:endParaRPr lang="es-EC"/>
        </a:p>
      </dgm:t>
    </dgm:pt>
    <dgm:pt modelId="{AB36ED7D-AC4D-490B-BCC7-D5CEFA9E37B0}" type="sibTrans" cxnId="{B386A0AB-C8BA-45EA-8DB1-CC5152BCBCDD}">
      <dgm:prSet/>
      <dgm:spPr/>
      <dgm:t>
        <a:bodyPr/>
        <a:lstStyle/>
        <a:p>
          <a:endParaRPr lang="es-EC"/>
        </a:p>
      </dgm:t>
    </dgm:pt>
    <dgm:pt modelId="{77BFBEAD-53C9-4312-98AD-5DDF74E179CA}">
      <dgm:prSet/>
      <dgm:spPr/>
      <dgm:t>
        <a:bodyPr/>
        <a:lstStyle/>
        <a:p>
          <a:r>
            <a:rPr lang="es-ES" dirty="0" smtClean="0"/>
            <a:t>Diagnóstico y análisis  de la cartera aportada</a:t>
          </a:r>
          <a:endParaRPr lang="es-EC" dirty="0"/>
        </a:p>
      </dgm:t>
    </dgm:pt>
    <dgm:pt modelId="{EFB6842D-D761-4CB2-884C-8AE5EA2B33F5}" type="parTrans" cxnId="{FA713FEB-5F6D-4371-BE08-EE0E2D8539B2}">
      <dgm:prSet/>
      <dgm:spPr/>
      <dgm:t>
        <a:bodyPr/>
        <a:lstStyle/>
        <a:p>
          <a:endParaRPr lang="es-EC"/>
        </a:p>
      </dgm:t>
    </dgm:pt>
    <dgm:pt modelId="{BE506309-5D5B-4094-9EB7-127109DEC8C4}" type="sibTrans" cxnId="{FA713FEB-5F6D-4371-BE08-EE0E2D8539B2}">
      <dgm:prSet/>
      <dgm:spPr/>
      <dgm:t>
        <a:bodyPr/>
        <a:lstStyle/>
        <a:p>
          <a:endParaRPr lang="es-EC"/>
        </a:p>
      </dgm:t>
    </dgm:pt>
    <dgm:pt modelId="{3E2E7206-FDC2-48A7-B8D0-A2A874AED249}">
      <dgm:prSet/>
      <dgm:spPr/>
      <dgm:t>
        <a:bodyPr/>
        <a:lstStyle/>
        <a:p>
          <a:r>
            <a:rPr lang="es-ES" dirty="0" smtClean="0"/>
            <a:t>Suscribir los contratos necesarios y/o realizar las acciones necesarias</a:t>
          </a:r>
          <a:endParaRPr lang="es-EC" dirty="0"/>
        </a:p>
      </dgm:t>
    </dgm:pt>
    <dgm:pt modelId="{98E9247D-4D52-4CD4-B13B-E7D955A45205}" type="parTrans" cxnId="{ECD0906E-8464-4AA9-A543-05B41526BB03}">
      <dgm:prSet/>
      <dgm:spPr/>
      <dgm:t>
        <a:bodyPr/>
        <a:lstStyle/>
        <a:p>
          <a:endParaRPr lang="es-EC"/>
        </a:p>
      </dgm:t>
    </dgm:pt>
    <dgm:pt modelId="{3499EAE0-B101-41A2-A721-C4EA4C164388}" type="sibTrans" cxnId="{ECD0906E-8464-4AA9-A543-05B41526BB03}">
      <dgm:prSet/>
      <dgm:spPr/>
      <dgm:t>
        <a:bodyPr/>
        <a:lstStyle/>
        <a:p>
          <a:endParaRPr lang="es-EC"/>
        </a:p>
      </dgm:t>
    </dgm:pt>
    <dgm:pt modelId="{80E94931-475D-4995-B687-A75D1DEE3A5E}">
      <dgm:prSet/>
      <dgm:spPr/>
      <dgm:t>
        <a:bodyPr/>
        <a:lstStyle/>
        <a:p>
          <a:r>
            <a:rPr lang="es-ES" dirty="0" smtClean="0"/>
            <a:t>Identificar los créditos de acuerdo a su clasificación</a:t>
          </a:r>
          <a:endParaRPr lang="es-EC" dirty="0"/>
        </a:p>
      </dgm:t>
    </dgm:pt>
    <dgm:pt modelId="{2A97E5B4-223A-4857-A81A-9865B5EAD349}" type="parTrans" cxnId="{C4CAF838-3E99-4269-A501-583DBF6454D7}">
      <dgm:prSet/>
      <dgm:spPr/>
      <dgm:t>
        <a:bodyPr/>
        <a:lstStyle/>
        <a:p>
          <a:endParaRPr lang="es-MX"/>
        </a:p>
      </dgm:t>
    </dgm:pt>
    <dgm:pt modelId="{2E75BE40-EE28-486A-B2CD-A5C55CEA5A84}" type="sibTrans" cxnId="{C4CAF838-3E99-4269-A501-583DBF6454D7}">
      <dgm:prSet/>
      <dgm:spPr/>
      <dgm:t>
        <a:bodyPr/>
        <a:lstStyle/>
        <a:p>
          <a:endParaRPr lang="es-MX"/>
        </a:p>
      </dgm:t>
    </dgm:pt>
    <dgm:pt modelId="{0BF3F756-A1C4-467D-8069-B8436B42D26D}" type="pres">
      <dgm:prSet presAssocID="{B8E04382-8775-4A05-91E3-2D310B3730F1}" presName="linearFlow" presStyleCnt="0">
        <dgm:presLayoutVars>
          <dgm:dir/>
          <dgm:resizeHandles val="exact"/>
        </dgm:presLayoutVars>
      </dgm:prSet>
      <dgm:spPr/>
      <dgm:t>
        <a:bodyPr/>
        <a:lstStyle/>
        <a:p>
          <a:endParaRPr lang="es-MX"/>
        </a:p>
      </dgm:t>
    </dgm:pt>
    <dgm:pt modelId="{F8B336E6-12AC-40A0-8B29-386D5A1D6B73}" type="pres">
      <dgm:prSet presAssocID="{D5AD1B9D-9276-43EA-8EAE-E6C28B069ED3}" presName="composite" presStyleCnt="0"/>
      <dgm:spPr/>
    </dgm:pt>
    <dgm:pt modelId="{563E0204-A996-48E6-92B1-CE76F6F10E75}" type="pres">
      <dgm:prSet presAssocID="{D5AD1B9D-9276-43EA-8EAE-E6C28B069ED3}" presName="imgShp" presStyleLbl="fgImgPlace1" presStyleIdx="0" presStyleCnt="4"/>
      <dgm:spPr/>
    </dgm:pt>
    <dgm:pt modelId="{BB5972B4-9884-41A7-94B1-722FC9DFF6AF}" type="pres">
      <dgm:prSet presAssocID="{D5AD1B9D-9276-43EA-8EAE-E6C28B069ED3}" presName="txShp" presStyleLbl="node1" presStyleIdx="0" presStyleCnt="4">
        <dgm:presLayoutVars>
          <dgm:bulletEnabled val="1"/>
        </dgm:presLayoutVars>
      </dgm:prSet>
      <dgm:spPr/>
      <dgm:t>
        <a:bodyPr/>
        <a:lstStyle/>
        <a:p>
          <a:endParaRPr lang="es-MX"/>
        </a:p>
      </dgm:t>
    </dgm:pt>
    <dgm:pt modelId="{D1DBF147-36CF-4D4F-A92D-F7A7BF7C8FEF}" type="pres">
      <dgm:prSet presAssocID="{AB36ED7D-AC4D-490B-BCC7-D5CEFA9E37B0}" presName="spacing" presStyleCnt="0"/>
      <dgm:spPr/>
    </dgm:pt>
    <dgm:pt modelId="{52596DFD-448D-4D28-9202-8B9E99E76E8D}" type="pres">
      <dgm:prSet presAssocID="{77BFBEAD-53C9-4312-98AD-5DDF74E179CA}" presName="composite" presStyleCnt="0"/>
      <dgm:spPr/>
    </dgm:pt>
    <dgm:pt modelId="{75688C2C-D26B-4267-872B-76BD15218FE2}" type="pres">
      <dgm:prSet presAssocID="{77BFBEAD-53C9-4312-98AD-5DDF74E179CA}" presName="imgShp" presStyleLbl="fgImgPlace1" presStyleIdx="1" presStyleCnt="4"/>
      <dgm:spPr/>
      <dgm:t>
        <a:bodyPr/>
        <a:lstStyle/>
        <a:p>
          <a:endParaRPr lang="es-EC"/>
        </a:p>
      </dgm:t>
    </dgm:pt>
    <dgm:pt modelId="{4A2D9F22-9357-401E-A41C-D24356C403C6}" type="pres">
      <dgm:prSet presAssocID="{77BFBEAD-53C9-4312-98AD-5DDF74E179CA}" presName="txShp" presStyleLbl="node1" presStyleIdx="1" presStyleCnt="4">
        <dgm:presLayoutVars>
          <dgm:bulletEnabled val="1"/>
        </dgm:presLayoutVars>
      </dgm:prSet>
      <dgm:spPr/>
      <dgm:t>
        <a:bodyPr/>
        <a:lstStyle/>
        <a:p>
          <a:endParaRPr lang="es-MX"/>
        </a:p>
      </dgm:t>
    </dgm:pt>
    <dgm:pt modelId="{D445E405-A47C-4A13-A036-73AF133A59FC}" type="pres">
      <dgm:prSet presAssocID="{BE506309-5D5B-4094-9EB7-127109DEC8C4}" presName="spacing" presStyleCnt="0"/>
      <dgm:spPr/>
    </dgm:pt>
    <dgm:pt modelId="{1A65B7DC-AEEB-457B-B9AA-B0E934E0A9F1}" type="pres">
      <dgm:prSet presAssocID="{80E94931-475D-4995-B687-A75D1DEE3A5E}" presName="composite" presStyleCnt="0"/>
      <dgm:spPr/>
    </dgm:pt>
    <dgm:pt modelId="{72919A31-A18B-4DAE-9D1B-F763D6396F62}" type="pres">
      <dgm:prSet presAssocID="{80E94931-475D-4995-B687-A75D1DEE3A5E}" presName="imgShp" presStyleLbl="fgImgPlace1" presStyleIdx="2" presStyleCnt="4"/>
      <dgm:spPr/>
    </dgm:pt>
    <dgm:pt modelId="{49A09384-D2E4-401D-9361-858ACAA44541}" type="pres">
      <dgm:prSet presAssocID="{80E94931-475D-4995-B687-A75D1DEE3A5E}" presName="txShp" presStyleLbl="node1" presStyleIdx="2" presStyleCnt="4">
        <dgm:presLayoutVars>
          <dgm:bulletEnabled val="1"/>
        </dgm:presLayoutVars>
      </dgm:prSet>
      <dgm:spPr/>
      <dgm:t>
        <a:bodyPr/>
        <a:lstStyle/>
        <a:p>
          <a:endParaRPr lang="es-MX"/>
        </a:p>
      </dgm:t>
    </dgm:pt>
    <dgm:pt modelId="{C300771F-8D00-4F4A-8B97-4A48E8E9A800}" type="pres">
      <dgm:prSet presAssocID="{2E75BE40-EE28-486A-B2CD-A5C55CEA5A84}" presName="spacing" presStyleCnt="0"/>
      <dgm:spPr/>
    </dgm:pt>
    <dgm:pt modelId="{A8F54067-72AD-4B8D-877A-BE22205A657E}" type="pres">
      <dgm:prSet presAssocID="{3E2E7206-FDC2-48A7-B8D0-A2A874AED249}" presName="composite" presStyleCnt="0"/>
      <dgm:spPr/>
    </dgm:pt>
    <dgm:pt modelId="{DA9C40A8-59AD-48D5-9298-1B1006CDB446}" type="pres">
      <dgm:prSet presAssocID="{3E2E7206-FDC2-48A7-B8D0-A2A874AED249}" presName="imgShp" presStyleLbl="fgImgPlace1" presStyleIdx="3" presStyleCnt="4"/>
      <dgm:spPr/>
    </dgm:pt>
    <dgm:pt modelId="{219BB290-4735-4C7D-857E-989FC66697A9}" type="pres">
      <dgm:prSet presAssocID="{3E2E7206-FDC2-48A7-B8D0-A2A874AED249}" presName="txShp" presStyleLbl="node1" presStyleIdx="3" presStyleCnt="4">
        <dgm:presLayoutVars>
          <dgm:bulletEnabled val="1"/>
        </dgm:presLayoutVars>
      </dgm:prSet>
      <dgm:spPr/>
      <dgm:t>
        <a:bodyPr/>
        <a:lstStyle/>
        <a:p>
          <a:endParaRPr lang="es-MX"/>
        </a:p>
      </dgm:t>
    </dgm:pt>
  </dgm:ptLst>
  <dgm:cxnLst>
    <dgm:cxn modelId="{C4CAF838-3E99-4269-A501-583DBF6454D7}" srcId="{B8E04382-8775-4A05-91E3-2D310B3730F1}" destId="{80E94931-475D-4995-B687-A75D1DEE3A5E}" srcOrd="2" destOrd="0" parTransId="{2A97E5B4-223A-4857-A81A-9865B5EAD349}" sibTransId="{2E75BE40-EE28-486A-B2CD-A5C55CEA5A84}"/>
    <dgm:cxn modelId="{E8845F93-C668-4D01-B557-051383152FDB}" type="presOf" srcId="{D5AD1B9D-9276-43EA-8EAE-E6C28B069ED3}" destId="{BB5972B4-9884-41A7-94B1-722FC9DFF6AF}" srcOrd="0" destOrd="0" presId="urn:microsoft.com/office/officeart/2005/8/layout/vList3"/>
    <dgm:cxn modelId="{36933D12-8F00-473F-87AA-E83FF5178C81}" type="presOf" srcId="{80E94931-475D-4995-B687-A75D1DEE3A5E}" destId="{49A09384-D2E4-401D-9361-858ACAA44541}" srcOrd="0" destOrd="0" presId="urn:microsoft.com/office/officeart/2005/8/layout/vList3"/>
    <dgm:cxn modelId="{FCCA856C-CF84-49A1-B1BD-DC47AB39F127}" type="presOf" srcId="{77BFBEAD-53C9-4312-98AD-5DDF74E179CA}" destId="{4A2D9F22-9357-401E-A41C-D24356C403C6}" srcOrd="0" destOrd="0" presId="urn:microsoft.com/office/officeart/2005/8/layout/vList3"/>
    <dgm:cxn modelId="{ECD0906E-8464-4AA9-A543-05B41526BB03}" srcId="{B8E04382-8775-4A05-91E3-2D310B3730F1}" destId="{3E2E7206-FDC2-48A7-B8D0-A2A874AED249}" srcOrd="3" destOrd="0" parTransId="{98E9247D-4D52-4CD4-B13B-E7D955A45205}" sibTransId="{3499EAE0-B101-41A2-A721-C4EA4C164388}"/>
    <dgm:cxn modelId="{FA713FEB-5F6D-4371-BE08-EE0E2D8539B2}" srcId="{B8E04382-8775-4A05-91E3-2D310B3730F1}" destId="{77BFBEAD-53C9-4312-98AD-5DDF74E179CA}" srcOrd="1" destOrd="0" parTransId="{EFB6842D-D761-4CB2-884C-8AE5EA2B33F5}" sibTransId="{BE506309-5D5B-4094-9EB7-127109DEC8C4}"/>
    <dgm:cxn modelId="{B386A0AB-C8BA-45EA-8DB1-CC5152BCBCDD}" srcId="{B8E04382-8775-4A05-91E3-2D310B3730F1}" destId="{D5AD1B9D-9276-43EA-8EAE-E6C28B069ED3}" srcOrd="0" destOrd="0" parTransId="{43055772-1B24-4B73-88BD-C28081D00F85}" sibTransId="{AB36ED7D-AC4D-490B-BCC7-D5CEFA9E37B0}"/>
    <dgm:cxn modelId="{CA1D8D31-6525-4968-B926-4AA6471D8722}" type="presOf" srcId="{3E2E7206-FDC2-48A7-B8D0-A2A874AED249}" destId="{219BB290-4735-4C7D-857E-989FC66697A9}" srcOrd="0" destOrd="0" presId="urn:microsoft.com/office/officeart/2005/8/layout/vList3"/>
    <dgm:cxn modelId="{796DFF5B-17A1-40F7-A560-318FACD75F36}" type="presOf" srcId="{B8E04382-8775-4A05-91E3-2D310B3730F1}" destId="{0BF3F756-A1C4-467D-8069-B8436B42D26D}" srcOrd="0" destOrd="0" presId="urn:microsoft.com/office/officeart/2005/8/layout/vList3"/>
    <dgm:cxn modelId="{3D419061-F4AC-4900-8172-3C9886724977}" type="presParOf" srcId="{0BF3F756-A1C4-467D-8069-B8436B42D26D}" destId="{F8B336E6-12AC-40A0-8B29-386D5A1D6B73}" srcOrd="0" destOrd="0" presId="urn:microsoft.com/office/officeart/2005/8/layout/vList3"/>
    <dgm:cxn modelId="{81D30AF7-E3C1-4EA6-9774-1D81679E3E41}" type="presParOf" srcId="{F8B336E6-12AC-40A0-8B29-386D5A1D6B73}" destId="{563E0204-A996-48E6-92B1-CE76F6F10E75}" srcOrd="0" destOrd="0" presId="urn:microsoft.com/office/officeart/2005/8/layout/vList3"/>
    <dgm:cxn modelId="{0C191CC4-9E78-44A5-812F-3E6718A29020}" type="presParOf" srcId="{F8B336E6-12AC-40A0-8B29-386D5A1D6B73}" destId="{BB5972B4-9884-41A7-94B1-722FC9DFF6AF}" srcOrd="1" destOrd="0" presId="urn:microsoft.com/office/officeart/2005/8/layout/vList3"/>
    <dgm:cxn modelId="{A4278907-232E-4B43-A5E9-193059266AA7}" type="presParOf" srcId="{0BF3F756-A1C4-467D-8069-B8436B42D26D}" destId="{D1DBF147-36CF-4D4F-A92D-F7A7BF7C8FEF}" srcOrd="1" destOrd="0" presId="urn:microsoft.com/office/officeart/2005/8/layout/vList3"/>
    <dgm:cxn modelId="{73A79C47-7280-44F6-8EDF-AC9D4A93C6C8}" type="presParOf" srcId="{0BF3F756-A1C4-467D-8069-B8436B42D26D}" destId="{52596DFD-448D-4D28-9202-8B9E99E76E8D}" srcOrd="2" destOrd="0" presId="urn:microsoft.com/office/officeart/2005/8/layout/vList3"/>
    <dgm:cxn modelId="{08B7A380-C2F7-4E0C-9E66-BDFBB9F12871}" type="presParOf" srcId="{52596DFD-448D-4D28-9202-8B9E99E76E8D}" destId="{75688C2C-D26B-4267-872B-76BD15218FE2}" srcOrd="0" destOrd="0" presId="urn:microsoft.com/office/officeart/2005/8/layout/vList3"/>
    <dgm:cxn modelId="{C80A5BED-E7C3-45DA-BDDA-AD8CCF3B5EDD}" type="presParOf" srcId="{52596DFD-448D-4D28-9202-8B9E99E76E8D}" destId="{4A2D9F22-9357-401E-A41C-D24356C403C6}" srcOrd="1" destOrd="0" presId="urn:microsoft.com/office/officeart/2005/8/layout/vList3"/>
    <dgm:cxn modelId="{71536D53-65AF-4C10-BF57-46CBF4C91F2E}" type="presParOf" srcId="{0BF3F756-A1C4-467D-8069-B8436B42D26D}" destId="{D445E405-A47C-4A13-A036-73AF133A59FC}" srcOrd="3" destOrd="0" presId="urn:microsoft.com/office/officeart/2005/8/layout/vList3"/>
    <dgm:cxn modelId="{7CB0D675-D168-4563-9B16-DD99DDA7EAD1}" type="presParOf" srcId="{0BF3F756-A1C4-467D-8069-B8436B42D26D}" destId="{1A65B7DC-AEEB-457B-B9AA-B0E934E0A9F1}" srcOrd="4" destOrd="0" presId="urn:microsoft.com/office/officeart/2005/8/layout/vList3"/>
    <dgm:cxn modelId="{DD4996B7-0F2C-45E8-A1AE-FDAB05D297FD}" type="presParOf" srcId="{1A65B7DC-AEEB-457B-B9AA-B0E934E0A9F1}" destId="{72919A31-A18B-4DAE-9D1B-F763D6396F62}" srcOrd="0" destOrd="0" presId="urn:microsoft.com/office/officeart/2005/8/layout/vList3"/>
    <dgm:cxn modelId="{A49F4CEF-66F6-43E0-A77B-5E44366543B6}" type="presParOf" srcId="{1A65B7DC-AEEB-457B-B9AA-B0E934E0A9F1}" destId="{49A09384-D2E4-401D-9361-858ACAA44541}" srcOrd="1" destOrd="0" presId="urn:microsoft.com/office/officeart/2005/8/layout/vList3"/>
    <dgm:cxn modelId="{C4EC93C6-9231-4DAC-8611-6EE4A089CE88}" type="presParOf" srcId="{0BF3F756-A1C4-467D-8069-B8436B42D26D}" destId="{C300771F-8D00-4F4A-8B97-4A48E8E9A800}" srcOrd="5" destOrd="0" presId="urn:microsoft.com/office/officeart/2005/8/layout/vList3"/>
    <dgm:cxn modelId="{A5622FA6-76F9-4CDF-803F-2DEDBAEF7B2B}" type="presParOf" srcId="{0BF3F756-A1C4-467D-8069-B8436B42D26D}" destId="{A8F54067-72AD-4B8D-877A-BE22205A657E}" srcOrd="6" destOrd="0" presId="urn:microsoft.com/office/officeart/2005/8/layout/vList3"/>
    <dgm:cxn modelId="{75BC6C2D-4656-46D8-B36C-9616E03750EB}" type="presParOf" srcId="{A8F54067-72AD-4B8D-877A-BE22205A657E}" destId="{DA9C40A8-59AD-48D5-9298-1B1006CDB446}" srcOrd="0" destOrd="0" presId="urn:microsoft.com/office/officeart/2005/8/layout/vList3"/>
    <dgm:cxn modelId="{D151D4FB-E3CC-405D-BBDD-01420A038676}" type="presParOf" srcId="{A8F54067-72AD-4B8D-877A-BE22205A657E}" destId="{219BB290-4735-4C7D-857E-989FC66697A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13CE419-D6A6-4051-BC1E-883F2736D4D0}" type="doc">
      <dgm:prSet loTypeId="urn:microsoft.com/office/officeart/2005/8/layout/vList3" loCatId="list" qsTypeId="urn:microsoft.com/office/officeart/2005/8/quickstyle/simple3" qsCatId="simple" csTypeId="urn:microsoft.com/office/officeart/2005/8/colors/colorful1" csCatId="colorful" phldr="1"/>
      <dgm:spPr/>
      <dgm:t>
        <a:bodyPr/>
        <a:lstStyle/>
        <a:p>
          <a:endParaRPr lang="es-EC"/>
        </a:p>
      </dgm:t>
    </dgm:pt>
    <dgm:pt modelId="{DBC272A7-3121-4B82-9E98-11C2B046089D}">
      <dgm:prSet/>
      <dgm:spPr/>
      <dgm:t>
        <a:bodyPr/>
        <a:lstStyle/>
        <a:p>
          <a:r>
            <a:rPr lang="es-ES" dirty="0" smtClean="0"/>
            <a:t>Actuará como depositario de las desde el momento que reciba y hasta que sean depositadas en la cuenta de cobranza</a:t>
          </a:r>
          <a:endParaRPr lang="es-EC" dirty="0"/>
        </a:p>
      </dgm:t>
    </dgm:pt>
    <dgm:pt modelId="{45DBDB2F-2318-4E8A-8281-E2A2219ECB2C}" type="parTrans" cxnId="{5A82A9E4-0237-4519-91B4-2E1AB6FBDB2A}">
      <dgm:prSet/>
      <dgm:spPr/>
      <dgm:t>
        <a:bodyPr/>
        <a:lstStyle/>
        <a:p>
          <a:endParaRPr lang="es-EC"/>
        </a:p>
      </dgm:t>
    </dgm:pt>
    <dgm:pt modelId="{BBA71AFA-AB45-45B9-854F-11CD2728F676}" type="sibTrans" cxnId="{5A82A9E4-0237-4519-91B4-2E1AB6FBDB2A}">
      <dgm:prSet/>
      <dgm:spPr/>
      <dgm:t>
        <a:bodyPr/>
        <a:lstStyle/>
        <a:p>
          <a:endParaRPr lang="es-EC"/>
        </a:p>
      </dgm:t>
    </dgm:pt>
    <dgm:pt modelId="{01BF15D0-5DBF-4460-8EEE-EF3D39DA8F47}">
      <dgm:prSet/>
      <dgm:spPr/>
      <dgm:t>
        <a:bodyPr/>
        <a:lstStyle/>
        <a:p>
          <a:r>
            <a:rPr lang="es-ES" dirty="0" smtClean="0"/>
            <a:t>Realizará acto o servicio que considere necesario para proteger los derechos del fideicomiso sobre los créditos.</a:t>
          </a:r>
          <a:endParaRPr lang="es-EC" dirty="0"/>
        </a:p>
      </dgm:t>
    </dgm:pt>
    <dgm:pt modelId="{1D9C7DA1-FE30-4890-BEE6-744ECE9A068F}" type="parTrans" cxnId="{C94D93A2-2CE8-418A-BFF6-CE486A91AFE9}">
      <dgm:prSet/>
      <dgm:spPr/>
      <dgm:t>
        <a:bodyPr/>
        <a:lstStyle/>
        <a:p>
          <a:endParaRPr lang="es-MX"/>
        </a:p>
      </dgm:t>
    </dgm:pt>
    <dgm:pt modelId="{537239EF-329B-472B-BFAD-0315E186F0A2}" type="sibTrans" cxnId="{C94D93A2-2CE8-418A-BFF6-CE486A91AFE9}">
      <dgm:prSet/>
      <dgm:spPr/>
      <dgm:t>
        <a:bodyPr/>
        <a:lstStyle/>
        <a:p>
          <a:endParaRPr lang="es-MX"/>
        </a:p>
      </dgm:t>
    </dgm:pt>
    <dgm:pt modelId="{7089098C-378D-413A-A7EF-82B126F2654F}">
      <dgm:prSet custT="1"/>
      <dgm:spPr/>
      <dgm:t>
        <a:bodyPr/>
        <a:lstStyle/>
        <a:p>
          <a:r>
            <a:rPr lang="es-ES" sz="1800" dirty="0" smtClean="0"/>
            <a:t>Utilizar los recursos recuperados de acuerdo a las instrucciones</a:t>
          </a:r>
          <a:endParaRPr lang="es-EC" sz="1800" dirty="0"/>
        </a:p>
      </dgm:t>
    </dgm:pt>
    <dgm:pt modelId="{36EBBA23-0CA3-46E8-B1B6-D42BD79A411A}" type="parTrans" cxnId="{CA1DFA5A-59A3-4E30-92B2-23952960746D}">
      <dgm:prSet/>
      <dgm:spPr/>
      <dgm:t>
        <a:bodyPr/>
        <a:lstStyle/>
        <a:p>
          <a:endParaRPr lang="es-EC"/>
        </a:p>
      </dgm:t>
    </dgm:pt>
    <dgm:pt modelId="{62C1EE03-3ECB-4B9D-A9B2-9BC3B781A330}" type="sibTrans" cxnId="{CA1DFA5A-59A3-4E30-92B2-23952960746D}">
      <dgm:prSet/>
      <dgm:spPr/>
      <dgm:t>
        <a:bodyPr/>
        <a:lstStyle/>
        <a:p>
          <a:endParaRPr lang="es-EC"/>
        </a:p>
      </dgm:t>
    </dgm:pt>
    <dgm:pt modelId="{FDC5B7CD-0C5D-4D01-9E38-DFFD77CD107F}">
      <dgm:prSet/>
      <dgm:spPr/>
      <dgm:t>
        <a:bodyPr/>
        <a:lstStyle/>
        <a:p>
          <a:r>
            <a:rPr lang="es-ES" dirty="0" smtClean="0"/>
            <a:t>Políticas y procedimiento de la fiduciaria conservará en sus instalaciones los expedientes del fideicomiso .</a:t>
          </a:r>
          <a:endParaRPr lang="es-EC" dirty="0"/>
        </a:p>
      </dgm:t>
    </dgm:pt>
    <dgm:pt modelId="{B301E94E-A82A-4030-80A1-DD2B86DA71B2}" type="parTrans" cxnId="{59E321CF-45BE-4AB6-B44F-DEA7BDC98CC5}">
      <dgm:prSet/>
      <dgm:spPr/>
      <dgm:t>
        <a:bodyPr/>
        <a:lstStyle/>
        <a:p>
          <a:endParaRPr lang="es-EC"/>
        </a:p>
      </dgm:t>
    </dgm:pt>
    <dgm:pt modelId="{165AFB0F-4D5D-4306-8696-67F0C871AEA8}" type="sibTrans" cxnId="{59E321CF-45BE-4AB6-B44F-DEA7BDC98CC5}">
      <dgm:prSet/>
      <dgm:spPr/>
      <dgm:t>
        <a:bodyPr/>
        <a:lstStyle/>
        <a:p>
          <a:endParaRPr lang="es-EC"/>
        </a:p>
      </dgm:t>
    </dgm:pt>
    <dgm:pt modelId="{D5615253-5591-48F9-93D1-F4844DBF1E31}" type="pres">
      <dgm:prSet presAssocID="{513CE419-D6A6-4051-BC1E-883F2736D4D0}" presName="linearFlow" presStyleCnt="0">
        <dgm:presLayoutVars>
          <dgm:dir/>
          <dgm:resizeHandles val="exact"/>
        </dgm:presLayoutVars>
      </dgm:prSet>
      <dgm:spPr/>
      <dgm:t>
        <a:bodyPr/>
        <a:lstStyle/>
        <a:p>
          <a:endParaRPr lang="es-MX"/>
        </a:p>
      </dgm:t>
    </dgm:pt>
    <dgm:pt modelId="{3917D2DB-DE6B-4602-8E2A-773966946DAD}" type="pres">
      <dgm:prSet presAssocID="{7089098C-378D-413A-A7EF-82B126F2654F}" presName="composite" presStyleCnt="0"/>
      <dgm:spPr/>
    </dgm:pt>
    <dgm:pt modelId="{0B20561F-01F1-4FE0-9CAB-027F985ABAFA}" type="pres">
      <dgm:prSet presAssocID="{7089098C-378D-413A-A7EF-82B126F2654F}" presName="imgShp" presStyleLbl="fgImgPlace1" presStyleIdx="0" presStyleCnt="4"/>
      <dgm:spPr>
        <a:blipFill rotWithShape="1">
          <a:blip xmlns:r="http://schemas.openxmlformats.org/officeDocument/2006/relationships" r:embed="rId1"/>
          <a:stretch>
            <a:fillRect/>
          </a:stretch>
        </a:blipFill>
      </dgm:spPr>
      <dgm:t>
        <a:bodyPr/>
        <a:lstStyle/>
        <a:p>
          <a:endParaRPr lang="es-EC"/>
        </a:p>
      </dgm:t>
    </dgm:pt>
    <dgm:pt modelId="{A37F4980-4ADE-4E8E-B9C4-178E6CD596CD}" type="pres">
      <dgm:prSet presAssocID="{7089098C-378D-413A-A7EF-82B126F2654F}" presName="txShp" presStyleLbl="node1" presStyleIdx="0" presStyleCnt="4">
        <dgm:presLayoutVars>
          <dgm:bulletEnabled val="1"/>
        </dgm:presLayoutVars>
      </dgm:prSet>
      <dgm:spPr/>
      <dgm:t>
        <a:bodyPr/>
        <a:lstStyle/>
        <a:p>
          <a:endParaRPr lang="es-EC"/>
        </a:p>
      </dgm:t>
    </dgm:pt>
    <dgm:pt modelId="{D57269F6-6B56-46BD-A9B6-3AD82D1FE962}" type="pres">
      <dgm:prSet presAssocID="{62C1EE03-3ECB-4B9D-A9B2-9BC3B781A330}" presName="spacing" presStyleCnt="0"/>
      <dgm:spPr/>
    </dgm:pt>
    <dgm:pt modelId="{7D426A1A-0B9F-4F99-A243-D7A9B4A43E82}" type="pres">
      <dgm:prSet presAssocID="{FDC5B7CD-0C5D-4D01-9E38-DFFD77CD107F}" presName="composite" presStyleCnt="0"/>
      <dgm:spPr/>
    </dgm:pt>
    <dgm:pt modelId="{5F42B451-14F7-4E6A-9F9E-9889EE2A73C9}" type="pres">
      <dgm:prSet presAssocID="{FDC5B7CD-0C5D-4D01-9E38-DFFD77CD107F}" presName="imgShp" presStyleLbl="fgImgPlace1" presStyleIdx="1" presStyleCnt="4"/>
      <dgm:spPr>
        <a:blipFill rotWithShape="1">
          <a:blip xmlns:r="http://schemas.openxmlformats.org/officeDocument/2006/relationships" r:embed="rId2"/>
          <a:stretch>
            <a:fillRect/>
          </a:stretch>
        </a:blipFill>
      </dgm:spPr>
      <dgm:t>
        <a:bodyPr/>
        <a:lstStyle/>
        <a:p>
          <a:endParaRPr lang="es-EC"/>
        </a:p>
      </dgm:t>
    </dgm:pt>
    <dgm:pt modelId="{0BD4A74E-80B7-48A0-8228-64C2C6E7FA85}" type="pres">
      <dgm:prSet presAssocID="{FDC5B7CD-0C5D-4D01-9E38-DFFD77CD107F}" presName="txShp" presStyleLbl="node1" presStyleIdx="1" presStyleCnt="4">
        <dgm:presLayoutVars>
          <dgm:bulletEnabled val="1"/>
        </dgm:presLayoutVars>
      </dgm:prSet>
      <dgm:spPr/>
      <dgm:t>
        <a:bodyPr/>
        <a:lstStyle/>
        <a:p>
          <a:endParaRPr lang="es-EC"/>
        </a:p>
      </dgm:t>
    </dgm:pt>
    <dgm:pt modelId="{56613AB9-F198-422A-95C4-8AC6D52AC907}" type="pres">
      <dgm:prSet presAssocID="{165AFB0F-4D5D-4306-8696-67F0C871AEA8}" presName="spacing" presStyleCnt="0"/>
      <dgm:spPr/>
    </dgm:pt>
    <dgm:pt modelId="{12F6DE27-BE57-4D52-B8CB-24A05BB20295}" type="pres">
      <dgm:prSet presAssocID="{01BF15D0-5DBF-4460-8EEE-EF3D39DA8F47}" presName="composite" presStyleCnt="0"/>
      <dgm:spPr/>
      <dgm:t>
        <a:bodyPr/>
        <a:lstStyle/>
        <a:p>
          <a:endParaRPr lang="es-MX"/>
        </a:p>
      </dgm:t>
    </dgm:pt>
    <dgm:pt modelId="{9D28B37C-3E6C-4BCF-A6EF-173851EF39BA}" type="pres">
      <dgm:prSet presAssocID="{01BF15D0-5DBF-4460-8EEE-EF3D39DA8F47}" presName="imgShp" presStyleLbl="fgImgPlace1" presStyleIdx="2" presStyleCnt="4"/>
      <dgm:spPr>
        <a:blipFill rotWithShape="1">
          <a:blip xmlns:r="http://schemas.openxmlformats.org/officeDocument/2006/relationships" r:embed="rId3"/>
          <a:stretch>
            <a:fillRect/>
          </a:stretch>
        </a:blipFill>
      </dgm:spPr>
      <dgm:t>
        <a:bodyPr/>
        <a:lstStyle/>
        <a:p>
          <a:endParaRPr lang="es-MX"/>
        </a:p>
      </dgm:t>
    </dgm:pt>
    <dgm:pt modelId="{461ADD1E-D9A1-4DB9-A353-549BAB1281F9}" type="pres">
      <dgm:prSet presAssocID="{01BF15D0-5DBF-4460-8EEE-EF3D39DA8F47}" presName="txShp" presStyleLbl="node1" presStyleIdx="2" presStyleCnt="4">
        <dgm:presLayoutVars>
          <dgm:bulletEnabled val="1"/>
        </dgm:presLayoutVars>
      </dgm:prSet>
      <dgm:spPr/>
      <dgm:t>
        <a:bodyPr/>
        <a:lstStyle/>
        <a:p>
          <a:endParaRPr lang="es-MX"/>
        </a:p>
      </dgm:t>
    </dgm:pt>
    <dgm:pt modelId="{FA56B47E-BCAB-49BD-A4B0-ADB4605E4CDD}" type="pres">
      <dgm:prSet presAssocID="{537239EF-329B-472B-BFAD-0315E186F0A2}" presName="spacing" presStyleCnt="0"/>
      <dgm:spPr/>
      <dgm:t>
        <a:bodyPr/>
        <a:lstStyle/>
        <a:p>
          <a:endParaRPr lang="es-MX"/>
        </a:p>
      </dgm:t>
    </dgm:pt>
    <dgm:pt modelId="{272AE2E6-F0FF-48A6-BAAA-CAF85D42DA96}" type="pres">
      <dgm:prSet presAssocID="{DBC272A7-3121-4B82-9E98-11C2B046089D}" presName="composite" presStyleCnt="0"/>
      <dgm:spPr/>
      <dgm:t>
        <a:bodyPr/>
        <a:lstStyle/>
        <a:p>
          <a:endParaRPr lang="es-MX"/>
        </a:p>
      </dgm:t>
    </dgm:pt>
    <dgm:pt modelId="{4C958A0D-E6B2-4334-81E5-B2A9C5F67472}" type="pres">
      <dgm:prSet presAssocID="{DBC272A7-3121-4B82-9E98-11C2B046089D}" presName="imgShp" presStyleLbl="fgImgPlace1" presStyleIdx="3" presStyleCnt="4"/>
      <dgm:spPr>
        <a:blipFill rotWithShape="1">
          <a:blip xmlns:r="http://schemas.openxmlformats.org/officeDocument/2006/relationships" r:embed="rId4"/>
          <a:stretch>
            <a:fillRect/>
          </a:stretch>
        </a:blipFill>
      </dgm:spPr>
      <dgm:t>
        <a:bodyPr/>
        <a:lstStyle/>
        <a:p>
          <a:endParaRPr lang="es-MX"/>
        </a:p>
      </dgm:t>
    </dgm:pt>
    <dgm:pt modelId="{843D7349-C935-4C1D-B9C6-51E8F49243DF}" type="pres">
      <dgm:prSet presAssocID="{DBC272A7-3121-4B82-9E98-11C2B046089D}" presName="txShp" presStyleLbl="node1" presStyleIdx="3" presStyleCnt="4">
        <dgm:presLayoutVars>
          <dgm:bulletEnabled val="1"/>
        </dgm:presLayoutVars>
      </dgm:prSet>
      <dgm:spPr/>
      <dgm:t>
        <a:bodyPr/>
        <a:lstStyle/>
        <a:p>
          <a:endParaRPr lang="es-MX"/>
        </a:p>
      </dgm:t>
    </dgm:pt>
  </dgm:ptLst>
  <dgm:cxnLst>
    <dgm:cxn modelId="{9A9ECA66-F5AE-4EA9-9C98-FFF7ED644E5B}" type="presOf" srcId="{FDC5B7CD-0C5D-4D01-9E38-DFFD77CD107F}" destId="{0BD4A74E-80B7-48A0-8228-64C2C6E7FA85}" srcOrd="0" destOrd="0" presId="urn:microsoft.com/office/officeart/2005/8/layout/vList3"/>
    <dgm:cxn modelId="{70795DDD-9C23-4C9A-832E-0E7D41EE5A3B}" type="presOf" srcId="{DBC272A7-3121-4B82-9E98-11C2B046089D}" destId="{843D7349-C935-4C1D-B9C6-51E8F49243DF}" srcOrd="0" destOrd="0" presId="urn:microsoft.com/office/officeart/2005/8/layout/vList3"/>
    <dgm:cxn modelId="{1C88EBF7-C576-4A51-9E0A-46035D78A856}" type="presOf" srcId="{513CE419-D6A6-4051-BC1E-883F2736D4D0}" destId="{D5615253-5591-48F9-93D1-F4844DBF1E31}" srcOrd="0" destOrd="0" presId="urn:microsoft.com/office/officeart/2005/8/layout/vList3"/>
    <dgm:cxn modelId="{CA1DFA5A-59A3-4E30-92B2-23952960746D}" srcId="{513CE419-D6A6-4051-BC1E-883F2736D4D0}" destId="{7089098C-378D-413A-A7EF-82B126F2654F}" srcOrd="0" destOrd="0" parTransId="{36EBBA23-0CA3-46E8-B1B6-D42BD79A411A}" sibTransId="{62C1EE03-3ECB-4B9D-A9B2-9BC3B781A330}"/>
    <dgm:cxn modelId="{C94D93A2-2CE8-418A-BFF6-CE486A91AFE9}" srcId="{513CE419-D6A6-4051-BC1E-883F2736D4D0}" destId="{01BF15D0-5DBF-4460-8EEE-EF3D39DA8F47}" srcOrd="2" destOrd="0" parTransId="{1D9C7DA1-FE30-4890-BEE6-744ECE9A068F}" sibTransId="{537239EF-329B-472B-BFAD-0315E186F0A2}"/>
    <dgm:cxn modelId="{5A82A9E4-0237-4519-91B4-2E1AB6FBDB2A}" srcId="{513CE419-D6A6-4051-BC1E-883F2736D4D0}" destId="{DBC272A7-3121-4B82-9E98-11C2B046089D}" srcOrd="3" destOrd="0" parTransId="{45DBDB2F-2318-4E8A-8281-E2A2219ECB2C}" sibTransId="{BBA71AFA-AB45-45B9-854F-11CD2728F676}"/>
    <dgm:cxn modelId="{59E321CF-45BE-4AB6-B44F-DEA7BDC98CC5}" srcId="{513CE419-D6A6-4051-BC1E-883F2736D4D0}" destId="{FDC5B7CD-0C5D-4D01-9E38-DFFD77CD107F}" srcOrd="1" destOrd="0" parTransId="{B301E94E-A82A-4030-80A1-DD2B86DA71B2}" sibTransId="{165AFB0F-4D5D-4306-8696-67F0C871AEA8}"/>
    <dgm:cxn modelId="{F48D5734-B786-407F-9FD8-BA5B03F354B3}" type="presOf" srcId="{01BF15D0-5DBF-4460-8EEE-EF3D39DA8F47}" destId="{461ADD1E-D9A1-4DB9-A353-549BAB1281F9}" srcOrd="0" destOrd="0" presId="urn:microsoft.com/office/officeart/2005/8/layout/vList3"/>
    <dgm:cxn modelId="{4B3A2D9B-A5D6-48B7-8CEB-BB0D3341F71B}" type="presOf" srcId="{7089098C-378D-413A-A7EF-82B126F2654F}" destId="{A37F4980-4ADE-4E8E-B9C4-178E6CD596CD}" srcOrd="0" destOrd="0" presId="urn:microsoft.com/office/officeart/2005/8/layout/vList3"/>
    <dgm:cxn modelId="{746D2F1A-B122-4037-9C9F-7192753A84CA}" type="presParOf" srcId="{D5615253-5591-48F9-93D1-F4844DBF1E31}" destId="{3917D2DB-DE6B-4602-8E2A-773966946DAD}" srcOrd="0" destOrd="0" presId="urn:microsoft.com/office/officeart/2005/8/layout/vList3"/>
    <dgm:cxn modelId="{4C2E3732-ED92-4DC9-9E48-EF2144F6D538}" type="presParOf" srcId="{3917D2DB-DE6B-4602-8E2A-773966946DAD}" destId="{0B20561F-01F1-4FE0-9CAB-027F985ABAFA}" srcOrd="0" destOrd="0" presId="urn:microsoft.com/office/officeart/2005/8/layout/vList3"/>
    <dgm:cxn modelId="{E7BA8505-F2FF-4088-954B-B8779CB82AF9}" type="presParOf" srcId="{3917D2DB-DE6B-4602-8E2A-773966946DAD}" destId="{A37F4980-4ADE-4E8E-B9C4-178E6CD596CD}" srcOrd="1" destOrd="0" presId="urn:microsoft.com/office/officeart/2005/8/layout/vList3"/>
    <dgm:cxn modelId="{4F9DE2D5-4510-4D8A-8B87-3D9933FD28F3}" type="presParOf" srcId="{D5615253-5591-48F9-93D1-F4844DBF1E31}" destId="{D57269F6-6B56-46BD-A9B6-3AD82D1FE962}" srcOrd="1" destOrd="0" presId="urn:microsoft.com/office/officeart/2005/8/layout/vList3"/>
    <dgm:cxn modelId="{05537EFC-88C6-46B4-AD55-2210D4561622}" type="presParOf" srcId="{D5615253-5591-48F9-93D1-F4844DBF1E31}" destId="{7D426A1A-0B9F-4F99-A243-D7A9B4A43E82}" srcOrd="2" destOrd="0" presId="urn:microsoft.com/office/officeart/2005/8/layout/vList3"/>
    <dgm:cxn modelId="{6CCF8A7A-D420-4290-A22D-C3FD8366F047}" type="presParOf" srcId="{7D426A1A-0B9F-4F99-A243-D7A9B4A43E82}" destId="{5F42B451-14F7-4E6A-9F9E-9889EE2A73C9}" srcOrd="0" destOrd="0" presId="urn:microsoft.com/office/officeart/2005/8/layout/vList3"/>
    <dgm:cxn modelId="{DBD97E96-3C08-4F85-AA7D-81899B2038D9}" type="presParOf" srcId="{7D426A1A-0B9F-4F99-A243-D7A9B4A43E82}" destId="{0BD4A74E-80B7-48A0-8228-64C2C6E7FA85}" srcOrd="1" destOrd="0" presId="urn:microsoft.com/office/officeart/2005/8/layout/vList3"/>
    <dgm:cxn modelId="{618C615D-BE6D-4220-A87B-A73318CB17C8}" type="presParOf" srcId="{D5615253-5591-48F9-93D1-F4844DBF1E31}" destId="{56613AB9-F198-422A-95C4-8AC6D52AC907}" srcOrd="3" destOrd="0" presId="urn:microsoft.com/office/officeart/2005/8/layout/vList3"/>
    <dgm:cxn modelId="{D9A571A8-735A-4D8A-BF43-8016FA2147BC}" type="presParOf" srcId="{D5615253-5591-48F9-93D1-F4844DBF1E31}" destId="{12F6DE27-BE57-4D52-B8CB-24A05BB20295}" srcOrd="4" destOrd="0" presId="urn:microsoft.com/office/officeart/2005/8/layout/vList3"/>
    <dgm:cxn modelId="{2B565F4B-3361-421A-B9B2-C1F7CE2BCF74}" type="presParOf" srcId="{12F6DE27-BE57-4D52-B8CB-24A05BB20295}" destId="{9D28B37C-3E6C-4BCF-A6EF-173851EF39BA}" srcOrd="0" destOrd="0" presId="urn:microsoft.com/office/officeart/2005/8/layout/vList3"/>
    <dgm:cxn modelId="{AB31FF72-DFA8-4D81-8DFD-B25AD74CE4DE}" type="presParOf" srcId="{12F6DE27-BE57-4D52-B8CB-24A05BB20295}" destId="{461ADD1E-D9A1-4DB9-A353-549BAB1281F9}" srcOrd="1" destOrd="0" presId="urn:microsoft.com/office/officeart/2005/8/layout/vList3"/>
    <dgm:cxn modelId="{E3CD4FED-EE01-4150-B49A-50D2B4AFEF3D}" type="presParOf" srcId="{D5615253-5591-48F9-93D1-F4844DBF1E31}" destId="{FA56B47E-BCAB-49BD-A4B0-ADB4605E4CDD}" srcOrd="5" destOrd="0" presId="urn:microsoft.com/office/officeart/2005/8/layout/vList3"/>
    <dgm:cxn modelId="{2FF31896-C6A6-4CCB-8837-7E5A9B1C7DEF}" type="presParOf" srcId="{D5615253-5591-48F9-93D1-F4844DBF1E31}" destId="{272AE2E6-F0FF-48A6-BAAA-CAF85D42DA96}" srcOrd="6" destOrd="0" presId="urn:microsoft.com/office/officeart/2005/8/layout/vList3"/>
    <dgm:cxn modelId="{D3BC4E8D-E844-43A2-8F0B-AA65F935FD1E}" type="presParOf" srcId="{272AE2E6-F0FF-48A6-BAAA-CAF85D42DA96}" destId="{4C958A0D-E6B2-4334-81E5-B2A9C5F67472}" srcOrd="0" destOrd="0" presId="urn:microsoft.com/office/officeart/2005/8/layout/vList3"/>
    <dgm:cxn modelId="{6476EA36-61E6-4DB0-9780-36967585689B}" type="presParOf" srcId="{272AE2E6-F0FF-48A6-BAAA-CAF85D42DA96}" destId="{843D7349-C935-4C1D-B9C6-51E8F49243D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C3D76D7-A25A-412B-8B0A-504D263ED784}"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es-EC"/>
        </a:p>
      </dgm:t>
    </dgm:pt>
    <dgm:pt modelId="{3F826AC7-9848-4ADB-9205-4C022687E357}">
      <dgm:prSet phldrT="[Texto]" custT="1"/>
      <dgm:spPr/>
      <dgm:t>
        <a:bodyPr/>
        <a:lstStyle/>
        <a:p>
          <a:r>
            <a:rPr lang="es-ES" sz="1800" dirty="0" smtClean="0"/>
            <a:t>Las cantidades adeudadas sean cobradas en su totalidad.</a:t>
          </a:r>
          <a:endParaRPr lang="es-EC" sz="1800" dirty="0"/>
        </a:p>
      </dgm:t>
    </dgm:pt>
    <dgm:pt modelId="{DED53E64-11DF-4155-B1A9-4F3FFBA946CA}" type="parTrans" cxnId="{4D275139-07DA-421C-949F-A1A0FE0F931E}">
      <dgm:prSet/>
      <dgm:spPr/>
      <dgm:t>
        <a:bodyPr/>
        <a:lstStyle/>
        <a:p>
          <a:endParaRPr lang="es-EC"/>
        </a:p>
      </dgm:t>
    </dgm:pt>
    <dgm:pt modelId="{94440012-A1B0-437D-B490-654FD7FF78D5}" type="sibTrans" cxnId="{4D275139-07DA-421C-949F-A1A0FE0F931E}">
      <dgm:prSet/>
      <dgm:spPr/>
      <dgm:t>
        <a:bodyPr/>
        <a:lstStyle/>
        <a:p>
          <a:endParaRPr lang="es-EC"/>
        </a:p>
      </dgm:t>
    </dgm:pt>
    <dgm:pt modelId="{E232E7CC-4B2F-4FD5-AB0D-325EAB2254EF}">
      <dgm:prSet custT="1"/>
      <dgm:spPr/>
      <dgm:t>
        <a:bodyPr/>
        <a:lstStyle/>
        <a:p>
          <a:r>
            <a:rPr lang="es-ES" sz="1600" dirty="0" smtClean="0"/>
            <a:t>Cumplimiento completo de los términos y condiciones incluidos en los créditos. </a:t>
          </a:r>
          <a:endParaRPr lang="es-EC" sz="1600" dirty="0"/>
        </a:p>
      </dgm:t>
    </dgm:pt>
    <dgm:pt modelId="{822EAC9E-ECAF-40F3-9E4B-BCA6D138DD5D}" type="parTrans" cxnId="{50E018C8-3095-44BD-90D0-E3DE9644204A}">
      <dgm:prSet/>
      <dgm:spPr/>
      <dgm:t>
        <a:bodyPr/>
        <a:lstStyle/>
        <a:p>
          <a:endParaRPr lang="es-EC"/>
        </a:p>
      </dgm:t>
    </dgm:pt>
    <dgm:pt modelId="{CC80E4A4-C41A-4379-AA63-CC52BC01DF4B}" type="sibTrans" cxnId="{50E018C8-3095-44BD-90D0-E3DE9644204A}">
      <dgm:prSet/>
      <dgm:spPr/>
      <dgm:t>
        <a:bodyPr/>
        <a:lstStyle/>
        <a:p>
          <a:endParaRPr lang="es-EC"/>
        </a:p>
      </dgm:t>
    </dgm:pt>
    <dgm:pt modelId="{A7742802-C04F-4EF5-9B96-E5342A75BDEA}">
      <dgm:prSet custT="1"/>
      <dgm:spPr/>
      <dgm:t>
        <a:bodyPr/>
        <a:lstStyle/>
        <a:p>
          <a:r>
            <a:rPr lang="es-ES" sz="1600" dirty="0" smtClean="0"/>
            <a:t>Crédito vencido, actos pueden ser procedimientos judiciales o extrajudiciales lograr el cumplimiento de dicho crédito</a:t>
          </a:r>
          <a:endParaRPr lang="es-EC" sz="1600" dirty="0"/>
        </a:p>
      </dgm:t>
    </dgm:pt>
    <dgm:pt modelId="{AA524936-D6FD-4414-BBFC-6573187B677A}" type="parTrans" cxnId="{8B7D3F66-6945-4345-8A93-776EB1241A8F}">
      <dgm:prSet/>
      <dgm:spPr/>
      <dgm:t>
        <a:bodyPr/>
        <a:lstStyle/>
        <a:p>
          <a:endParaRPr lang="es-EC"/>
        </a:p>
      </dgm:t>
    </dgm:pt>
    <dgm:pt modelId="{1DC03F21-9DCA-4AC9-A3E8-D5C618678E88}" type="sibTrans" cxnId="{8B7D3F66-6945-4345-8A93-776EB1241A8F}">
      <dgm:prSet/>
      <dgm:spPr/>
      <dgm:t>
        <a:bodyPr/>
        <a:lstStyle/>
        <a:p>
          <a:endParaRPr lang="es-EC"/>
        </a:p>
      </dgm:t>
    </dgm:pt>
    <dgm:pt modelId="{45A9915D-93D7-4CA0-83FC-27F4FC6E186A}">
      <dgm:prSet custT="1"/>
      <dgm:spPr/>
      <dgm:t>
        <a:bodyPr/>
        <a:lstStyle/>
        <a:p>
          <a:r>
            <a:rPr lang="es-ES" sz="1600" dirty="0" smtClean="0"/>
            <a:t>Reporte de cobranza, número total de créditos vencidos, iniciaron los procedimientos judiciales, la continuidad y el saldo insoluto</a:t>
          </a:r>
          <a:endParaRPr lang="es-EC" sz="1600" dirty="0"/>
        </a:p>
      </dgm:t>
    </dgm:pt>
    <dgm:pt modelId="{46564F30-8B38-4875-A2A2-DF36CEFE9CFA}" type="parTrans" cxnId="{12DA11CE-364E-4C12-AB47-C97FD42891CA}">
      <dgm:prSet/>
      <dgm:spPr/>
      <dgm:t>
        <a:bodyPr/>
        <a:lstStyle/>
        <a:p>
          <a:endParaRPr lang="es-EC"/>
        </a:p>
      </dgm:t>
    </dgm:pt>
    <dgm:pt modelId="{BFA38FC8-576D-499E-A202-9E0BA3BC5D25}" type="sibTrans" cxnId="{12DA11CE-364E-4C12-AB47-C97FD42891CA}">
      <dgm:prSet/>
      <dgm:spPr/>
      <dgm:t>
        <a:bodyPr/>
        <a:lstStyle/>
        <a:p>
          <a:endParaRPr lang="es-EC"/>
        </a:p>
      </dgm:t>
    </dgm:pt>
    <dgm:pt modelId="{54F3E264-C5B9-4E11-9486-94D08C0BA8C6}" type="pres">
      <dgm:prSet presAssocID="{3C3D76D7-A25A-412B-8B0A-504D263ED784}" presName="Name0" presStyleCnt="0">
        <dgm:presLayoutVars>
          <dgm:chMax val="7"/>
          <dgm:chPref val="7"/>
          <dgm:dir/>
        </dgm:presLayoutVars>
      </dgm:prSet>
      <dgm:spPr/>
      <dgm:t>
        <a:bodyPr/>
        <a:lstStyle/>
        <a:p>
          <a:endParaRPr lang="es-EC"/>
        </a:p>
      </dgm:t>
    </dgm:pt>
    <dgm:pt modelId="{E8D0416F-9AE1-425C-9F29-9E0D085C28D7}" type="pres">
      <dgm:prSet presAssocID="{3C3D76D7-A25A-412B-8B0A-504D263ED784}" presName="Name1" presStyleCnt="0"/>
      <dgm:spPr/>
      <dgm:t>
        <a:bodyPr/>
        <a:lstStyle/>
        <a:p>
          <a:endParaRPr lang="es-MX"/>
        </a:p>
      </dgm:t>
    </dgm:pt>
    <dgm:pt modelId="{1BA0FA5F-29DE-42D9-87DE-BFCEEF878E27}" type="pres">
      <dgm:prSet presAssocID="{3C3D76D7-A25A-412B-8B0A-504D263ED784}" presName="cycle" presStyleCnt="0"/>
      <dgm:spPr/>
      <dgm:t>
        <a:bodyPr/>
        <a:lstStyle/>
        <a:p>
          <a:endParaRPr lang="es-MX"/>
        </a:p>
      </dgm:t>
    </dgm:pt>
    <dgm:pt modelId="{B94FA1F1-1217-40C5-8A75-811DEEF661A2}" type="pres">
      <dgm:prSet presAssocID="{3C3D76D7-A25A-412B-8B0A-504D263ED784}" presName="srcNode" presStyleLbl="node1" presStyleIdx="0" presStyleCnt="4"/>
      <dgm:spPr/>
      <dgm:t>
        <a:bodyPr/>
        <a:lstStyle/>
        <a:p>
          <a:endParaRPr lang="es-MX"/>
        </a:p>
      </dgm:t>
    </dgm:pt>
    <dgm:pt modelId="{1CFCE9A1-9BC6-46C6-97A4-1324C92A5FF6}" type="pres">
      <dgm:prSet presAssocID="{3C3D76D7-A25A-412B-8B0A-504D263ED784}" presName="conn" presStyleLbl="parChTrans1D2" presStyleIdx="0" presStyleCnt="1"/>
      <dgm:spPr/>
      <dgm:t>
        <a:bodyPr/>
        <a:lstStyle/>
        <a:p>
          <a:endParaRPr lang="es-EC"/>
        </a:p>
      </dgm:t>
    </dgm:pt>
    <dgm:pt modelId="{88792198-0F44-4B3E-BB2E-8F1704E9CC66}" type="pres">
      <dgm:prSet presAssocID="{3C3D76D7-A25A-412B-8B0A-504D263ED784}" presName="extraNode" presStyleLbl="node1" presStyleIdx="0" presStyleCnt="4"/>
      <dgm:spPr/>
      <dgm:t>
        <a:bodyPr/>
        <a:lstStyle/>
        <a:p>
          <a:endParaRPr lang="es-MX"/>
        </a:p>
      </dgm:t>
    </dgm:pt>
    <dgm:pt modelId="{653B2996-0B77-4D5F-82B5-0BE0AAA138BA}" type="pres">
      <dgm:prSet presAssocID="{3C3D76D7-A25A-412B-8B0A-504D263ED784}" presName="dstNode" presStyleLbl="node1" presStyleIdx="0" presStyleCnt="4"/>
      <dgm:spPr/>
      <dgm:t>
        <a:bodyPr/>
        <a:lstStyle/>
        <a:p>
          <a:endParaRPr lang="es-MX"/>
        </a:p>
      </dgm:t>
    </dgm:pt>
    <dgm:pt modelId="{08C09788-D2CC-43E1-B1E1-E937222C8AC1}" type="pres">
      <dgm:prSet presAssocID="{3F826AC7-9848-4ADB-9205-4C022687E357}" presName="text_1" presStyleLbl="node1" presStyleIdx="0" presStyleCnt="4">
        <dgm:presLayoutVars>
          <dgm:bulletEnabled val="1"/>
        </dgm:presLayoutVars>
      </dgm:prSet>
      <dgm:spPr/>
      <dgm:t>
        <a:bodyPr/>
        <a:lstStyle/>
        <a:p>
          <a:endParaRPr lang="es-EC"/>
        </a:p>
      </dgm:t>
    </dgm:pt>
    <dgm:pt modelId="{12A35F71-A1AE-44A2-9305-981AAB0F82D3}" type="pres">
      <dgm:prSet presAssocID="{3F826AC7-9848-4ADB-9205-4C022687E357}" presName="accent_1" presStyleCnt="0"/>
      <dgm:spPr/>
      <dgm:t>
        <a:bodyPr/>
        <a:lstStyle/>
        <a:p>
          <a:endParaRPr lang="es-MX"/>
        </a:p>
      </dgm:t>
    </dgm:pt>
    <dgm:pt modelId="{795115DE-4E10-497C-8F30-68304DC37A92}" type="pres">
      <dgm:prSet presAssocID="{3F826AC7-9848-4ADB-9205-4C022687E357}" presName="accentRepeatNode" presStyleLbl="solidFgAcc1" presStyleIdx="0" presStyleCnt="4"/>
      <dgm:spPr>
        <a:blipFill rotWithShape="0">
          <a:blip xmlns:r="http://schemas.openxmlformats.org/officeDocument/2006/relationships" r:embed="rId1"/>
          <a:stretch>
            <a:fillRect/>
          </a:stretch>
        </a:blipFill>
      </dgm:spPr>
      <dgm:t>
        <a:bodyPr/>
        <a:lstStyle/>
        <a:p>
          <a:endParaRPr lang="es-EC"/>
        </a:p>
      </dgm:t>
    </dgm:pt>
    <dgm:pt modelId="{B5B00A1D-B12E-4A8D-A503-5A9055992514}" type="pres">
      <dgm:prSet presAssocID="{E232E7CC-4B2F-4FD5-AB0D-325EAB2254EF}" presName="text_2" presStyleLbl="node1" presStyleIdx="1" presStyleCnt="4">
        <dgm:presLayoutVars>
          <dgm:bulletEnabled val="1"/>
        </dgm:presLayoutVars>
      </dgm:prSet>
      <dgm:spPr/>
      <dgm:t>
        <a:bodyPr/>
        <a:lstStyle/>
        <a:p>
          <a:endParaRPr lang="es-EC"/>
        </a:p>
      </dgm:t>
    </dgm:pt>
    <dgm:pt modelId="{A98F87F9-A8CC-41F0-9F03-F548AC0F4F8C}" type="pres">
      <dgm:prSet presAssocID="{E232E7CC-4B2F-4FD5-AB0D-325EAB2254EF}" presName="accent_2" presStyleCnt="0"/>
      <dgm:spPr/>
      <dgm:t>
        <a:bodyPr/>
        <a:lstStyle/>
        <a:p>
          <a:endParaRPr lang="es-MX"/>
        </a:p>
      </dgm:t>
    </dgm:pt>
    <dgm:pt modelId="{067EFB4D-0F3D-48CC-BF25-EE3508B4BD20}" type="pres">
      <dgm:prSet presAssocID="{E232E7CC-4B2F-4FD5-AB0D-325EAB2254EF}" presName="accentRepeatNode" presStyleLbl="solidFgAcc1" presStyleIdx="1" presStyleCnt="4"/>
      <dgm:spPr>
        <a:blipFill rotWithShape="0">
          <a:blip xmlns:r="http://schemas.openxmlformats.org/officeDocument/2006/relationships" r:embed="rId2"/>
          <a:stretch>
            <a:fillRect/>
          </a:stretch>
        </a:blipFill>
      </dgm:spPr>
      <dgm:t>
        <a:bodyPr/>
        <a:lstStyle/>
        <a:p>
          <a:endParaRPr lang="es-EC"/>
        </a:p>
      </dgm:t>
    </dgm:pt>
    <dgm:pt modelId="{8D8BA5E2-CAA0-476F-99FC-CE88E6B4C4AF}" type="pres">
      <dgm:prSet presAssocID="{A7742802-C04F-4EF5-9B96-E5342A75BDEA}" presName="text_3" presStyleLbl="node1" presStyleIdx="2" presStyleCnt="4" custScaleY="116791">
        <dgm:presLayoutVars>
          <dgm:bulletEnabled val="1"/>
        </dgm:presLayoutVars>
      </dgm:prSet>
      <dgm:spPr/>
      <dgm:t>
        <a:bodyPr/>
        <a:lstStyle/>
        <a:p>
          <a:endParaRPr lang="es-EC"/>
        </a:p>
      </dgm:t>
    </dgm:pt>
    <dgm:pt modelId="{F65838C2-2184-42F5-8D53-006837A5C9FD}" type="pres">
      <dgm:prSet presAssocID="{A7742802-C04F-4EF5-9B96-E5342A75BDEA}" presName="accent_3" presStyleCnt="0"/>
      <dgm:spPr/>
      <dgm:t>
        <a:bodyPr/>
        <a:lstStyle/>
        <a:p>
          <a:endParaRPr lang="es-MX"/>
        </a:p>
      </dgm:t>
    </dgm:pt>
    <dgm:pt modelId="{697FE368-DBE4-4011-AC76-26975D3A3FBB}" type="pres">
      <dgm:prSet presAssocID="{A7742802-C04F-4EF5-9B96-E5342A75BDEA}" presName="accentRepeatNode" presStyleLbl="solidFgAcc1" presStyleIdx="2" presStyleCnt="4"/>
      <dgm:spPr>
        <a:blipFill rotWithShape="0">
          <a:blip xmlns:r="http://schemas.openxmlformats.org/officeDocument/2006/relationships" r:embed="rId3"/>
          <a:stretch>
            <a:fillRect/>
          </a:stretch>
        </a:blipFill>
      </dgm:spPr>
      <dgm:t>
        <a:bodyPr/>
        <a:lstStyle/>
        <a:p>
          <a:endParaRPr lang="es-EC"/>
        </a:p>
      </dgm:t>
    </dgm:pt>
    <dgm:pt modelId="{5A2EF6B5-1FBB-461D-91B0-5459169042D1}" type="pres">
      <dgm:prSet presAssocID="{45A9915D-93D7-4CA0-83FC-27F4FC6E186A}" presName="text_4" presStyleLbl="node1" presStyleIdx="3" presStyleCnt="4" custScaleY="130144">
        <dgm:presLayoutVars>
          <dgm:bulletEnabled val="1"/>
        </dgm:presLayoutVars>
      </dgm:prSet>
      <dgm:spPr/>
      <dgm:t>
        <a:bodyPr/>
        <a:lstStyle/>
        <a:p>
          <a:endParaRPr lang="es-EC"/>
        </a:p>
      </dgm:t>
    </dgm:pt>
    <dgm:pt modelId="{9F06DD70-9154-4F03-9E86-C942D103857C}" type="pres">
      <dgm:prSet presAssocID="{45A9915D-93D7-4CA0-83FC-27F4FC6E186A}" presName="accent_4" presStyleCnt="0"/>
      <dgm:spPr/>
      <dgm:t>
        <a:bodyPr/>
        <a:lstStyle/>
        <a:p>
          <a:endParaRPr lang="es-MX"/>
        </a:p>
      </dgm:t>
    </dgm:pt>
    <dgm:pt modelId="{2ECD35F4-0DF7-4410-86E9-2F6E58FBE4E4}" type="pres">
      <dgm:prSet presAssocID="{45A9915D-93D7-4CA0-83FC-27F4FC6E186A}" presName="accentRepeatNode" presStyleLbl="solidFgAcc1" presStyleIdx="3" presStyleCnt="4"/>
      <dgm:spPr>
        <a:blipFill rotWithShape="0">
          <a:blip xmlns:r="http://schemas.openxmlformats.org/officeDocument/2006/relationships" r:embed="rId4"/>
          <a:stretch>
            <a:fillRect/>
          </a:stretch>
        </a:blipFill>
      </dgm:spPr>
      <dgm:t>
        <a:bodyPr/>
        <a:lstStyle/>
        <a:p>
          <a:endParaRPr lang="es-EC"/>
        </a:p>
      </dgm:t>
    </dgm:pt>
  </dgm:ptLst>
  <dgm:cxnLst>
    <dgm:cxn modelId="{8B7D3F66-6945-4345-8A93-776EB1241A8F}" srcId="{3C3D76D7-A25A-412B-8B0A-504D263ED784}" destId="{A7742802-C04F-4EF5-9B96-E5342A75BDEA}" srcOrd="2" destOrd="0" parTransId="{AA524936-D6FD-4414-BBFC-6573187B677A}" sibTransId="{1DC03F21-9DCA-4AC9-A3E8-D5C618678E88}"/>
    <dgm:cxn modelId="{0383B3AC-7CC6-47F7-A3DD-23AD11A680E9}" type="presOf" srcId="{45A9915D-93D7-4CA0-83FC-27F4FC6E186A}" destId="{5A2EF6B5-1FBB-461D-91B0-5459169042D1}" srcOrd="0" destOrd="0" presId="urn:microsoft.com/office/officeart/2008/layout/VerticalCurvedList"/>
    <dgm:cxn modelId="{41452855-B3EE-434C-9AF2-58EFD9728437}" type="presOf" srcId="{3C3D76D7-A25A-412B-8B0A-504D263ED784}" destId="{54F3E264-C5B9-4E11-9486-94D08C0BA8C6}" srcOrd="0" destOrd="0" presId="urn:microsoft.com/office/officeart/2008/layout/VerticalCurvedList"/>
    <dgm:cxn modelId="{50E018C8-3095-44BD-90D0-E3DE9644204A}" srcId="{3C3D76D7-A25A-412B-8B0A-504D263ED784}" destId="{E232E7CC-4B2F-4FD5-AB0D-325EAB2254EF}" srcOrd="1" destOrd="0" parTransId="{822EAC9E-ECAF-40F3-9E4B-BCA6D138DD5D}" sibTransId="{CC80E4A4-C41A-4379-AA63-CC52BC01DF4B}"/>
    <dgm:cxn modelId="{BD934C6F-81D0-47A2-AE06-3C2DA5C05641}" type="presOf" srcId="{3F826AC7-9848-4ADB-9205-4C022687E357}" destId="{08C09788-D2CC-43E1-B1E1-E937222C8AC1}" srcOrd="0" destOrd="0" presId="urn:microsoft.com/office/officeart/2008/layout/VerticalCurvedList"/>
    <dgm:cxn modelId="{DACC56EA-AC2E-4E8A-8D0F-9FB2A104D516}" type="presOf" srcId="{E232E7CC-4B2F-4FD5-AB0D-325EAB2254EF}" destId="{B5B00A1D-B12E-4A8D-A503-5A9055992514}" srcOrd="0" destOrd="0" presId="urn:microsoft.com/office/officeart/2008/layout/VerticalCurvedList"/>
    <dgm:cxn modelId="{4D275139-07DA-421C-949F-A1A0FE0F931E}" srcId="{3C3D76D7-A25A-412B-8B0A-504D263ED784}" destId="{3F826AC7-9848-4ADB-9205-4C022687E357}" srcOrd="0" destOrd="0" parTransId="{DED53E64-11DF-4155-B1A9-4F3FFBA946CA}" sibTransId="{94440012-A1B0-437D-B490-654FD7FF78D5}"/>
    <dgm:cxn modelId="{12DA11CE-364E-4C12-AB47-C97FD42891CA}" srcId="{3C3D76D7-A25A-412B-8B0A-504D263ED784}" destId="{45A9915D-93D7-4CA0-83FC-27F4FC6E186A}" srcOrd="3" destOrd="0" parTransId="{46564F30-8B38-4875-A2A2-DF36CEFE9CFA}" sibTransId="{BFA38FC8-576D-499E-A202-9E0BA3BC5D25}"/>
    <dgm:cxn modelId="{A14AC6B5-2DD2-49D3-9C12-3832A7F987F2}" type="presOf" srcId="{A7742802-C04F-4EF5-9B96-E5342A75BDEA}" destId="{8D8BA5E2-CAA0-476F-99FC-CE88E6B4C4AF}" srcOrd="0" destOrd="0" presId="urn:microsoft.com/office/officeart/2008/layout/VerticalCurvedList"/>
    <dgm:cxn modelId="{E18FDB1D-08C2-4D56-A30F-CAB5F2BEB51A}" type="presOf" srcId="{94440012-A1B0-437D-B490-654FD7FF78D5}" destId="{1CFCE9A1-9BC6-46C6-97A4-1324C92A5FF6}" srcOrd="0" destOrd="0" presId="urn:microsoft.com/office/officeart/2008/layout/VerticalCurvedList"/>
    <dgm:cxn modelId="{3EBBA7C4-9422-4156-BB8E-B5F4C8446DC1}" type="presParOf" srcId="{54F3E264-C5B9-4E11-9486-94D08C0BA8C6}" destId="{E8D0416F-9AE1-425C-9F29-9E0D085C28D7}" srcOrd="0" destOrd="0" presId="urn:microsoft.com/office/officeart/2008/layout/VerticalCurvedList"/>
    <dgm:cxn modelId="{4FABA681-C10D-4603-9625-17550442CD39}" type="presParOf" srcId="{E8D0416F-9AE1-425C-9F29-9E0D085C28D7}" destId="{1BA0FA5F-29DE-42D9-87DE-BFCEEF878E27}" srcOrd="0" destOrd="0" presId="urn:microsoft.com/office/officeart/2008/layout/VerticalCurvedList"/>
    <dgm:cxn modelId="{46650DC0-D692-46FA-8E6B-1898BB08B985}" type="presParOf" srcId="{1BA0FA5F-29DE-42D9-87DE-BFCEEF878E27}" destId="{B94FA1F1-1217-40C5-8A75-811DEEF661A2}" srcOrd="0" destOrd="0" presId="urn:microsoft.com/office/officeart/2008/layout/VerticalCurvedList"/>
    <dgm:cxn modelId="{590DA7C6-E82E-4542-9892-C5EC8BF7D4BB}" type="presParOf" srcId="{1BA0FA5F-29DE-42D9-87DE-BFCEEF878E27}" destId="{1CFCE9A1-9BC6-46C6-97A4-1324C92A5FF6}" srcOrd="1" destOrd="0" presId="urn:microsoft.com/office/officeart/2008/layout/VerticalCurvedList"/>
    <dgm:cxn modelId="{CF0500D2-275D-4654-8B08-78F0CDE8DFDC}" type="presParOf" srcId="{1BA0FA5F-29DE-42D9-87DE-BFCEEF878E27}" destId="{88792198-0F44-4B3E-BB2E-8F1704E9CC66}" srcOrd="2" destOrd="0" presId="urn:microsoft.com/office/officeart/2008/layout/VerticalCurvedList"/>
    <dgm:cxn modelId="{CB329B13-8E33-4CC9-8197-12C0DA11CC36}" type="presParOf" srcId="{1BA0FA5F-29DE-42D9-87DE-BFCEEF878E27}" destId="{653B2996-0B77-4D5F-82B5-0BE0AAA138BA}" srcOrd="3" destOrd="0" presId="urn:microsoft.com/office/officeart/2008/layout/VerticalCurvedList"/>
    <dgm:cxn modelId="{22B9B3F8-3E4A-4C85-9885-7A4CB95BE542}" type="presParOf" srcId="{E8D0416F-9AE1-425C-9F29-9E0D085C28D7}" destId="{08C09788-D2CC-43E1-B1E1-E937222C8AC1}" srcOrd="1" destOrd="0" presId="urn:microsoft.com/office/officeart/2008/layout/VerticalCurvedList"/>
    <dgm:cxn modelId="{C95CD4EA-EEC7-4EBC-AAF9-C7F75DDB8E8C}" type="presParOf" srcId="{E8D0416F-9AE1-425C-9F29-9E0D085C28D7}" destId="{12A35F71-A1AE-44A2-9305-981AAB0F82D3}" srcOrd="2" destOrd="0" presId="urn:microsoft.com/office/officeart/2008/layout/VerticalCurvedList"/>
    <dgm:cxn modelId="{3724BE73-9AD4-44F0-BAF3-954BD8E9A957}" type="presParOf" srcId="{12A35F71-A1AE-44A2-9305-981AAB0F82D3}" destId="{795115DE-4E10-497C-8F30-68304DC37A92}" srcOrd="0" destOrd="0" presId="urn:microsoft.com/office/officeart/2008/layout/VerticalCurvedList"/>
    <dgm:cxn modelId="{8CE52CC5-637C-4AC4-B7B5-B8B16116A665}" type="presParOf" srcId="{E8D0416F-9AE1-425C-9F29-9E0D085C28D7}" destId="{B5B00A1D-B12E-4A8D-A503-5A9055992514}" srcOrd="3" destOrd="0" presId="urn:microsoft.com/office/officeart/2008/layout/VerticalCurvedList"/>
    <dgm:cxn modelId="{F86F2D63-D9A9-4ED6-B7A0-20B08363E2C4}" type="presParOf" srcId="{E8D0416F-9AE1-425C-9F29-9E0D085C28D7}" destId="{A98F87F9-A8CC-41F0-9F03-F548AC0F4F8C}" srcOrd="4" destOrd="0" presId="urn:microsoft.com/office/officeart/2008/layout/VerticalCurvedList"/>
    <dgm:cxn modelId="{4C26B415-A56C-4C35-A388-08514B91A40D}" type="presParOf" srcId="{A98F87F9-A8CC-41F0-9F03-F548AC0F4F8C}" destId="{067EFB4D-0F3D-48CC-BF25-EE3508B4BD20}" srcOrd="0" destOrd="0" presId="urn:microsoft.com/office/officeart/2008/layout/VerticalCurvedList"/>
    <dgm:cxn modelId="{B049FC4A-6A56-4B48-991A-91A44F4EA901}" type="presParOf" srcId="{E8D0416F-9AE1-425C-9F29-9E0D085C28D7}" destId="{8D8BA5E2-CAA0-476F-99FC-CE88E6B4C4AF}" srcOrd="5" destOrd="0" presId="urn:microsoft.com/office/officeart/2008/layout/VerticalCurvedList"/>
    <dgm:cxn modelId="{934FE171-6B00-4C0B-AE84-D12CBDBD4696}" type="presParOf" srcId="{E8D0416F-9AE1-425C-9F29-9E0D085C28D7}" destId="{F65838C2-2184-42F5-8D53-006837A5C9FD}" srcOrd="6" destOrd="0" presId="urn:microsoft.com/office/officeart/2008/layout/VerticalCurvedList"/>
    <dgm:cxn modelId="{81B5BD6B-0F49-41DD-AE2D-9E7B05DCA4EF}" type="presParOf" srcId="{F65838C2-2184-42F5-8D53-006837A5C9FD}" destId="{697FE368-DBE4-4011-AC76-26975D3A3FBB}" srcOrd="0" destOrd="0" presId="urn:microsoft.com/office/officeart/2008/layout/VerticalCurvedList"/>
    <dgm:cxn modelId="{D2125FCF-6751-41AF-98A9-3A6B38C70526}" type="presParOf" srcId="{E8D0416F-9AE1-425C-9F29-9E0D085C28D7}" destId="{5A2EF6B5-1FBB-461D-91B0-5459169042D1}" srcOrd="7" destOrd="0" presId="urn:microsoft.com/office/officeart/2008/layout/VerticalCurvedList"/>
    <dgm:cxn modelId="{D45557D5-3BE0-4A2E-BE74-5C3B498216FD}" type="presParOf" srcId="{E8D0416F-9AE1-425C-9F29-9E0D085C28D7}" destId="{9F06DD70-9154-4F03-9E86-C942D103857C}" srcOrd="8" destOrd="0" presId="urn:microsoft.com/office/officeart/2008/layout/VerticalCurvedList"/>
    <dgm:cxn modelId="{47ABAD7B-A742-4A00-80EC-4AE1D0A08A38}" type="presParOf" srcId="{9F06DD70-9154-4F03-9E86-C942D103857C}" destId="{2ECD35F4-0DF7-4410-86E9-2F6E58FBE4E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8FDECFA-13E2-4159-ADD2-66E76C798081}" type="doc">
      <dgm:prSet loTypeId="urn:microsoft.com/office/officeart/2008/layout/VerticalCurvedList" loCatId="list" qsTypeId="urn:microsoft.com/office/officeart/2005/8/quickstyle/simple5" qsCatId="simple" csTypeId="urn:microsoft.com/office/officeart/2005/8/colors/colorful5" csCatId="colorful" phldr="1"/>
      <dgm:spPr/>
      <dgm:t>
        <a:bodyPr/>
        <a:lstStyle/>
        <a:p>
          <a:endParaRPr lang="es-EC"/>
        </a:p>
      </dgm:t>
    </dgm:pt>
    <dgm:pt modelId="{9492F313-8EDA-46D5-91F6-43835ABBC42F}">
      <dgm:prSet phldrT="[Texto]" custT="1"/>
      <dgm:spPr/>
      <dgm:t>
        <a:bodyPr/>
        <a:lstStyle/>
        <a:p>
          <a:r>
            <a:rPr lang="es-ES" sz="1600" dirty="0" smtClean="0"/>
            <a:t>Depositara en la cuenta las cantidades cobradas bajo los créditos</a:t>
          </a:r>
        </a:p>
      </dgm:t>
    </dgm:pt>
    <dgm:pt modelId="{1C08663F-757F-4561-A2FE-2D66E6B5AA5F}" type="parTrans" cxnId="{C189AB8F-5F62-411E-A876-0B34CF226908}">
      <dgm:prSet/>
      <dgm:spPr/>
      <dgm:t>
        <a:bodyPr/>
        <a:lstStyle/>
        <a:p>
          <a:endParaRPr lang="es-EC"/>
        </a:p>
      </dgm:t>
    </dgm:pt>
    <dgm:pt modelId="{1BDA74EF-8132-470F-A821-1A82E50FC45E}" type="sibTrans" cxnId="{C189AB8F-5F62-411E-A876-0B34CF226908}">
      <dgm:prSet/>
      <dgm:spPr/>
      <dgm:t>
        <a:bodyPr/>
        <a:lstStyle/>
        <a:p>
          <a:endParaRPr lang="es-EC"/>
        </a:p>
      </dgm:t>
    </dgm:pt>
    <dgm:pt modelId="{A4D6701F-C084-4A70-A7DC-B4C599C88FE2}">
      <dgm:prSet custT="1"/>
      <dgm:spPr/>
      <dgm:t>
        <a:bodyPr/>
        <a:lstStyle/>
        <a:p>
          <a:r>
            <a:rPr lang="es-ES" sz="1600" dirty="0" smtClean="0"/>
            <a:t>Gastos pagarán con recursos propios hasta lograr la cobranza del crédito.</a:t>
          </a:r>
          <a:endParaRPr lang="es-EC" sz="1600" dirty="0"/>
        </a:p>
      </dgm:t>
    </dgm:pt>
    <dgm:pt modelId="{4F4EA828-D79D-4677-B9A4-7A092691D2B1}" type="parTrans" cxnId="{725D2D13-6B06-4777-9E97-ACCB4A83C239}">
      <dgm:prSet/>
      <dgm:spPr/>
      <dgm:t>
        <a:bodyPr/>
        <a:lstStyle/>
        <a:p>
          <a:endParaRPr lang="es-EC"/>
        </a:p>
      </dgm:t>
    </dgm:pt>
    <dgm:pt modelId="{D8286214-D15B-41C3-B37A-42BEF12C6055}" type="sibTrans" cxnId="{725D2D13-6B06-4777-9E97-ACCB4A83C239}">
      <dgm:prSet/>
      <dgm:spPr/>
      <dgm:t>
        <a:bodyPr/>
        <a:lstStyle/>
        <a:p>
          <a:endParaRPr lang="es-EC"/>
        </a:p>
      </dgm:t>
    </dgm:pt>
    <dgm:pt modelId="{DDD389D1-3EBD-4379-BA55-2B70F83E61F1}">
      <dgm:prSet custT="1"/>
      <dgm:spPr/>
      <dgm:t>
        <a:bodyPr/>
        <a:lstStyle/>
        <a:p>
          <a:r>
            <a:rPr lang="es-ES" sz="1600" dirty="0" smtClean="0"/>
            <a:t>Abstenerse de efectuar gastos de cobranza con respecto a un crédito vencido si a su juicio resultaran ser irrecuperables</a:t>
          </a:r>
          <a:endParaRPr lang="es-EC" sz="1600" dirty="0"/>
        </a:p>
      </dgm:t>
    </dgm:pt>
    <dgm:pt modelId="{2DA956D3-C86A-4327-A401-03AF5B1AD0FB}" type="parTrans" cxnId="{D26E4A4C-D07B-44B4-8EF7-AC94183029E8}">
      <dgm:prSet/>
      <dgm:spPr/>
      <dgm:t>
        <a:bodyPr/>
        <a:lstStyle/>
        <a:p>
          <a:endParaRPr lang="es-EC"/>
        </a:p>
      </dgm:t>
    </dgm:pt>
    <dgm:pt modelId="{94687EC6-2EA9-41F7-8FD3-08509EC35CB1}" type="sibTrans" cxnId="{D26E4A4C-D07B-44B4-8EF7-AC94183029E8}">
      <dgm:prSet/>
      <dgm:spPr/>
      <dgm:t>
        <a:bodyPr/>
        <a:lstStyle/>
        <a:p>
          <a:endParaRPr lang="es-EC"/>
        </a:p>
      </dgm:t>
    </dgm:pt>
    <dgm:pt modelId="{036A788A-A7C7-4EEA-95D7-BAC2091B8C30}">
      <dgm:prSet phldrT="[Texto]" custT="1"/>
      <dgm:spPr/>
      <dgm:t>
        <a:bodyPr/>
        <a:lstStyle/>
        <a:p>
          <a:r>
            <a:rPr lang="es-ES" sz="1600" dirty="0" smtClean="0"/>
            <a:t>Registro especial conste el monto corresponde pago intereses y pagos del  principal.</a:t>
          </a:r>
        </a:p>
      </dgm:t>
    </dgm:pt>
    <dgm:pt modelId="{D28C8E89-F52F-43A2-AD08-9739A2CF7306}" type="parTrans" cxnId="{FFD3A8B8-8662-4C09-9600-4466DC514AAA}">
      <dgm:prSet/>
      <dgm:spPr/>
      <dgm:t>
        <a:bodyPr/>
        <a:lstStyle/>
        <a:p>
          <a:endParaRPr lang="es-EC"/>
        </a:p>
      </dgm:t>
    </dgm:pt>
    <dgm:pt modelId="{490AC164-702D-444D-9232-D9DDBF0A55E1}" type="sibTrans" cxnId="{FFD3A8B8-8662-4C09-9600-4466DC514AAA}">
      <dgm:prSet/>
      <dgm:spPr/>
      <dgm:t>
        <a:bodyPr/>
        <a:lstStyle/>
        <a:p>
          <a:endParaRPr lang="es-EC"/>
        </a:p>
      </dgm:t>
    </dgm:pt>
    <dgm:pt modelId="{87CA9E1A-4BB5-404A-956B-64835887E407}" type="pres">
      <dgm:prSet presAssocID="{78FDECFA-13E2-4159-ADD2-66E76C798081}" presName="Name0" presStyleCnt="0">
        <dgm:presLayoutVars>
          <dgm:chMax val="7"/>
          <dgm:chPref val="7"/>
          <dgm:dir/>
        </dgm:presLayoutVars>
      </dgm:prSet>
      <dgm:spPr/>
      <dgm:t>
        <a:bodyPr/>
        <a:lstStyle/>
        <a:p>
          <a:endParaRPr lang="es-EC"/>
        </a:p>
      </dgm:t>
    </dgm:pt>
    <dgm:pt modelId="{D48C2B79-F108-4FF0-9547-D89D15FE6146}" type="pres">
      <dgm:prSet presAssocID="{78FDECFA-13E2-4159-ADD2-66E76C798081}" presName="Name1" presStyleCnt="0"/>
      <dgm:spPr/>
    </dgm:pt>
    <dgm:pt modelId="{93DCCF68-87D2-43BA-917C-E3F89E69B4DB}" type="pres">
      <dgm:prSet presAssocID="{78FDECFA-13E2-4159-ADD2-66E76C798081}" presName="cycle" presStyleCnt="0"/>
      <dgm:spPr/>
    </dgm:pt>
    <dgm:pt modelId="{254A265E-D79B-40BF-81DF-C189FF20919E}" type="pres">
      <dgm:prSet presAssocID="{78FDECFA-13E2-4159-ADD2-66E76C798081}" presName="srcNode" presStyleLbl="node1" presStyleIdx="0" presStyleCnt="4"/>
      <dgm:spPr/>
    </dgm:pt>
    <dgm:pt modelId="{04507448-5AC2-44D1-AD16-7C4BA5E8A911}" type="pres">
      <dgm:prSet presAssocID="{78FDECFA-13E2-4159-ADD2-66E76C798081}" presName="conn" presStyleLbl="parChTrans1D2" presStyleIdx="0" presStyleCnt="1"/>
      <dgm:spPr/>
      <dgm:t>
        <a:bodyPr/>
        <a:lstStyle/>
        <a:p>
          <a:endParaRPr lang="es-EC"/>
        </a:p>
      </dgm:t>
    </dgm:pt>
    <dgm:pt modelId="{2166E5D4-3F1D-4193-A012-A47DEDCD0F5B}" type="pres">
      <dgm:prSet presAssocID="{78FDECFA-13E2-4159-ADD2-66E76C798081}" presName="extraNode" presStyleLbl="node1" presStyleIdx="0" presStyleCnt="4"/>
      <dgm:spPr/>
    </dgm:pt>
    <dgm:pt modelId="{95FBD7BE-D96E-4643-867A-1095BB222CC5}" type="pres">
      <dgm:prSet presAssocID="{78FDECFA-13E2-4159-ADD2-66E76C798081}" presName="dstNode" presStyleLbl="node1" presStyleIdx="0" presStyleCnt="4"/>
      <dgm:spPr/>
    </dgm:pt>
    <dgm:pt modelId="{B933639A-7414-4A3E-90C1-FD49379FBFCB}" type="pres">
      <dgm:prSet presAssocID="{9492F313-8EDA-46D5-91F6-43835ABBC42F}" presName="text_1" presStyleLbl="node1" presStyleIdx="0" presStyleCnt="4">
        <dgm:presLayoutVars>
          <dgm:bulletEnabled val="1"/>
        </dgm:presLayoutVars>
      </dgm:prSet>
      <dgm:spPr/>
      <dgm:t>
        <a:bodyPr/>
        <a:lstStyle/>
        <a:p>
          <a:endParaRPr lang="es-EC"/>
        </a:p>
      </dgm:t>
    </dgm:pt>
    <dgm:pt modelId="{C5E087BB-8114-4386-A894-CE93B4316105}" type="pres">
      <dgm:prSet presAssocID="{9492F313-8EDA-46D5-91F6-43835ABBC42F}" presName="accent_1" presStyleCnt="0"/>
      <dgm:spPr/>
    </dgm:pt>
    <dgm:pt modelId="{81A3205A-46F0-45B2-9EBE-291CA3108A90}" type="pres">
      <dgm:prSet presAssocID="{9492F313-8EDA-46D5-91F6-43835ABBC42F}" presName="accentRepeatNode" presStyleLbl="solidFgAcc1" presStyleIdx="0" presStyleCnt="4"/>
      <dgm:spPr>
        <a:blipFill rotWithShape="0">
          <a:blip xmlns:r="http://schemas.openxmlformats.org/officeDocument/2006/relationships" r:embed="rId1"/>
          <a:stretch>
            <a:fillRect/>
          </a:stretch>
        </a:blipFill>
      </dgm:spPr>
      <dgm:t>
        <a:bodyPr/>
        <a:lstStyle/>
        <a:p>
          <a:endParaRPr lang="es-EC"/>
        </a:p>
      </dgm:t>
    </dgm:pt>
    <dgm:pt modelId="{045C2064-F1FE-4AA6-BED3-E67F70EC7364}" type="pres">
      <dgm:prSet presAssocID="{036A788A-A7C7-4EEA-95D7-BAC2091B8C30}" presName="text_2" presStyleLbl="node1" presStyleIdx="1" presStyleCnt="4">
        <dgm:presLayoutVars>
          <dgm:bulletEnabled val="1"/>
        </dgm:presLayoutVars>
      </dgm:prSet>
      <dgm:spPr/>
      <dgm:t>
        <a:bodyPr/>
        <a:lstStyle/>
        <a:p>
          <a:endParaRPr lang="es-EC"/>
        </a:p>
      </dgm:t>
    </dgm:pt>
    <dgm:pt modelId="{DADB20FC-B297-4B77-9A3B-28EF87E7CB03}" type="pres">
      <dgm:prSet presAssocID="{036A788A-A7C7-4EEA-95D7-BAC2091B8C30}" presName="accent_2" presStyleCnt="0"/>
      <dgm:spPr/>
    </dgm:pt>
    <dgm:pt modelId="{9DBF021D-8123-4A94-B59A-FC8B15BBDCDE}" type="pres">
      <dgm:prSet presAssocID="{036A788A-A7C7-4EEA-95D7-BAC2091B8C30}" presName="accentRepeatNode" presStyleLbl="solidFgAcc1" presStyleIdx="1" presStyleCnt="4"/>
      <dgm:spPr>
        <a:blipFill rotWithShape="0">
          <a:blip xmlns:r="http://schemas.openxmlformats.org/officeDocument/2006/relationships" r:embed="rId2"/>
          <a:stretch>
            <a:fillRect/>
          </a:stretch>
        </a:blipFill>
      </dgm:spPr>
      <dgm:t>
        <a:bodyPr/>
        <a:lstStyle/>
        <a:p>
          <a:endParaRPr lang="es-EC"/>
        </a:p>
      </dgm:t>
    </dgm:pt>
    <dgm:pt modelId="{0CC9BB9F-3891-4868-94BD-C4B08C312380}" type="pres">
      <dgm:prSet presAssocID="{A4D6701F-C084-4A70-A7DC-B4C599C88FE2}" presName="text_3" presStyleLbl="node1" presStyleIdx="2" presStyleCnt="4">
        <dgm:presLayoutVars>
          <dgm:bulletEnabled val="1"/>
        </dgm:presLayoutVars>
      </dgm:prSet>
      <dgm:spPr/>
      <dgm:t>
        <a:bodyPr/>
        <a:lstStyle/>
        <a:p>
          <a:endParaRPr lang="es-EC"/>
        </a:p>
      </dgm:t>
    </dgm:pt>
    <dgm:pt modelId="{3CAE8A52-DDBF-4521-A771-DC9FACFBE2AC}" type="pres">
      <dgm:prSet presAssocID="{A4D6701F-C084-4A70-A7DC-B4C599C88FE2}" presName="accent_3" presStyleCnt="0"/>
      <dgm:spPr/>
    </dgm:pt>
    <dgm:pt modelId="{701C7F8C-D590-4021-AECC-F7EC9A689C2D}" type="pres">
      <dgm:prSet presAssocID="{A4D6701F-C084-4A70-A7DC-B4C599C88FE2}" presName="accentRepeatNode" presStyleLbl="solidFgAcc1" presStyleIdx="2" presStyleCnt="4" custLinFactNeighborX="-3329"/>
      <dgm:spPr>
        <a:blipFill rotWithShape="0">
          <a:blip xmlns:r="http://schemas.openxmlformats.org/officeDocument/2006/relationships" r:embed="rId3"/>
          <a:stretch>
            <a:fillRect/>
          </a:stretch>
        </a:blipFill>
      </dgm:spPr>
      <dgm:t>
        <a:bodyPr/>
        <a:lstStyle/>
        <a:p>
          <a:endParaRPr lang="es-EC"/>
        </a:p>
      </dgm:t>
    </dgm:pt>
    <dgm:pt modelId="{2CAD54B5-7A1D-441D-8856-AE89ED6416C8}" type="pres">
      <dgm:prSet presAssocID="{DDD389D1-3EBD-4379-BA55-2B70F83E61F1}" presName="text_4" presStyleLbl="node1" presStyleIdx="3" presStyleCnt="4">
        <dgm:presLayoutVars>
          <dgm:bulletEnabled val="1"/>
        </dgm:presLayoutVars>
      </dgm:prSet>
      <dgm:spPr/>
      <dgm:t>
        <a:bodyPr/>
        <a:lstStyle/>
        <a:p>
          <a:endParaRPr lang="es-EC"/>
        </a:p>
      </dgm:t>
    </dgm:pt>
    <dgm:pt modelId="{6143BE9E-5E8A-4C2D-8806-F5C6EA1A812F}" type="pres">
      <dgm:prSet presAssocID="{DDD389D1-3EBD-4379-BA55-2B70F83E61F1}" presName="accent_4" presStyleCnt="0"/>
      <dgm:spPr/>
    </dgm:pt>
    <dgm:pt modelId="{D54E2EB0-BC85-4985-B306-E593BD52BCEA}" type="pres">
      <dgm:prSet presAssocID="{DDD389D1-3EBD-4379-BA55-2B70F83E61F1}" presName="accentRepeatNode" presStyleLbl="solidFgAcc1" presStyleIdx="3" presStyleCnt="4"/>
      <dgm:spPr>
        <a:blipFill rotWithShape="0">
          <a:blip xmlns:r="http://schemas.openxmlformats.org/officeDocument/2006/relationships" r:embed="rId4"/>
          <a:stretch>
            <a:fillRect/>
          </a:stretch>
        </a:blipFill>
      </dgm:spPr>
      <dgm:t>
        <a:bodyPr/>
        <a:lstStyle/>
        <a:p>
          <a:endParaRPr lang="es-EC"/>
        </a:p>
      </dgm:t>
    </dgm:pt>
  </dgm:ptLst>
  <dgm:cxnLst>
    <dgm:cxn modelId="{C189AB8F-5F62-411E-A876-0B34CF226908}" srcId="{78FDECFA-13E2-4159-ADD2-66E76C798081}" destId="{9492F313-8EDA-46D5-91F6-43835ABBC42F}" srcOrd="0" destOrd="0" parTransId="{1C08663F-757F-4561-A2FE-2D66E6B5AA5F}" sibTransId="{1BDA74EF-8132-470F-A821-1A82E50FC45E}"/>
    <dgm:cxn modelId="{6AF41A16-96DE-4BF6-A18F-D46715CBA1B5}" type="presOf" srcId="{DDD389D1-3EBD-4379-BA55-2B70F83E61F1}" destId="{2CAD54B5-7A1D-441D-8856-AE89ED6416C8}" srcOrd="0" destOrd="0" presId="urn:microsoft.com/office/officeart/2008/layout/VerticalCurvedList"/>
    <dgm:cxn modelId="{03588426-8AFA-433B-9B3C-439B6D2625F2}" type="presOf" srcId="{A4D6701F-C084-4A70-A7DC-B4C599C88FE2}" destId="{0CC9BB9F-3891-4868-94BD-C4B08C312380}" srcOrd="0" destOrd="0" presId="urn:microsoft.com/office/officeart/2008/layout/VerticalCurvedList"/>
    <dgm:cxn modelId="{9340967A-BCA4-41D6-829B-827EC70B621B}" type="presOf" srcId="{78FDECFA-13E2-4159-ADD2-66E76C798081}" destId="{87CA9E1A-4BB5-404A-956B-64835887E407}" srcOrd="0" destOrd="0" presId="urn:microsoft.com/office/officeart/2008/layout/VerticalCurvedList"/>
    <dgm:cxn modelId="{D26E4A4C-D07B-44B4-8EF7-AC94183029E8}" srcId="{78FDECFA-13E2-4159-ADD2-66E76C798081}" destId="{DDD389D1-3EBD-4379-BA55-2B70F83E61F1}" srcOrd="3" destOrd="0" parTransId="{2DA956D3-C86A-4327-A401-03AF5B1AD0FB}" sibTransId="{94687EC6-2EA9-41F7-8FD3-08509EC35CB1}"/>
    <dgm:cxn modelId="{6045786F-4BCF-4DD0-B1E5-ED62F76FC7E9}" type="presOf" srcId="{9492F313-8EDA-46D5-91F6-43835ABBC42F}" destId="{B933639A-7414-4A3E-90C1-FD49379FBFCB}" srcOrd="0" destOrd="0" presId="urn:microsoft.com/office/officeart/2008/layout/VerticalCurvedList"/>
    <dgm:cxn modelId="{F289A872-59BE-46F0-A1C4-5AEBDCEE659E}" type="presOf" srcId="{1BDA74EF-8132-470F-A821-1A82E50FC45E}" destId="{04507448-5AC2-44D1-AD16-7C4BA5E8A911}" srcOrd="0" destOrd="0" presId="urn:microsoft.com/office/officeart/2008/layout/VerticalCurvedList"/>
    <dgm:cxn modelId="{FFD3A8B8-8662-4C09-9600-4466DC514AAA}" srcId="{78FDECFA-13E2-4159-ADD2-66E76C798081}" destId="{036A788A-A7C7-4EEA-95D7-BAC2091B8C30}" srcOrd="1" destOrd="0" parTransId="{D28C8E89-F52F-43A2-AD08-9739A2CF7306}" sibTransId="{490AC164-702D-444D-9232-D9DDBF0A55E1}"/>
    <dgm:cxn modelId="{725D2D13-6B06-4777-9E97-ACCB4A83C239}" srcId="{78FDECFA-13E2-4159-ADD2-66E76C798081}" destId="{A4D6701F-C084-4A70-A7DC-B4C599C88FE2}" srcOrd="2" destOrd="0" parTransId="{4F4EA828-D79D-4677-B9A4-7A092691D2B1}" sibTransId="{D8286214-D15B-41C3-B37A-42BEF12C6055}"/>
    <dgm:cxn modelId="{4C6E0604-E89E-4AA4-AFAD-D821B37C4183}" type="presOf" srcId="{036A788A-A7C7-4EEA-95D7-BAC2091B8C30}" destId="{045C2064-F1FE-4AA6-BED3-E67F70EC7364}" srcOrd="0" destOrd="0" presId="urn:microsoft.com/office/officeart/2008/layout/VerticalCurvedList"/>
    <dgm:cxn modelId="{6CD0B47A-4E7F-49C8-8846-40140C59232D}" type="presParOf" srcId="{87CA9E1A-4BB5-404A-956B-64835887E407}" destId="{D48C2B79-F108-4FF0-9547-D89D15FE6146}" srcOrd="0" destOrd="0" presId="urn:microsoft.com/office/officeart/2008/layout/VerticalCurvedList"/>
    <dgm:cxn modelId="{1C53281A-A636-48AC-BA70-91ED6BA4BECF}" type="presParOf" srcId="{D48C2B79-F108-4FF0-9547-D89D15FE6146}" destId="{93DCCF68-87D2-43BA-917C-E3F89E69B4DB}" srcOrd="0" destOrd="0" presId="urn:microsoft.com/office/officeart/2008/layout/VerticalCurvedList"/>
    <dgm:cxn modelId="{FD3BB8C4-D3E0-49FE-B24B-CB0D640FAA54}" type="presParOf" srcId="{93DCCF68-87D2-43BA-917C-E3F89E69B4DB}" destId="{254A265E-D79B-40BF-81DF-C189FF20919E}" srcOrd="0" destOrd="0" presId="urn:microsoft.com/office/officeart/2008/layout/VerticalCurvedList"/>
    <dgm:cxn modelId="{130C1107-20AF-442A-968F-8304E378A403}" type="presParOf" srcId="{93DCCF68-87D2-43BA-917C-E3F89E69B4DB}" destId="{04507448-5AC2-44D1-AD16-7C4BA5E8A911}" srcOrd="1" destOrd="0" presId="urn:microsoft.com/office/officeart/2008/layout/VerticalCurvedList"/>
    <dgm:cxn modelId="{E4E27217-259A-4246-A5FB-294108247D10}" type="presParOf" srcId="{93DCCF68-87D2-43BA-917C-E3F89E69B4DB}" destId="{2166E5D4-3F1D-4193-A012-A47DEDCD0F5B}" srcOrd="2" destOrd="0" presId="urn:microsoft.com/office/officeart/2008/layout/VerticalCurvedList"/>
    <dgm:cxn modelId="{531D2FD8-1645-4A3D-8637-8A3EA205D544}" type="presParOf" srcId="{93DCCF68-87D2-43BA-917C-E3F89E69B4DB}" destId="{95FBD7BE-D96E-4643-867A-1095BB222CC5}" srcOrd="3" destOrd="0" presId="urn:microsoft.com/office/officeart/2008/layout/VerticalCurvedList"/>
    <dgm:cxn modelId="{24A0885E-6104-474B-B83C-561643EA0EAE}" type="presParOf" srcId="{D48C2B79-F108-4FF0-9547-D89D15FE6146}" destId="{B933639A-7414-4A3E-90C1-FD49379FBFCB}" srcOrd="1" destOrd="0" presId="urn:microsoft.com/office/officeart/2008/layout/VerticalCurvedList"/>
    <dgm:cxn modelId="{C718756D-7FB9-4B03-8717-98ECB7BB62DC}" type="presParOf" srcId="{D48C2B79-F108-4FF0-9547-D89D15FE6146}" destId="{C5E087BB-8114-4386-A894-CE93B4316105}" srcOrd="2" destOrd="0" presId="urn:microsoft.com/office/officeart/2008/layout/VerticalCurvedList"/>
    <dgm:cxn modelId="{456B8F2A-62B8-47E1-A035-3448AC2B87C0}" type="presParOf" srcId="{C5E087BB-8114-4386-A894-CE93B4316105}" destId="{81A3205A-46F0-45B2-9EBE-291CA3108A90}" srcOrd="0" destOrd="0" presId="urn:microsoft.com/office/officeart/2008/layout/VerticalCurvedList"/>
    <dgm:cxn modelId="{53FD17B6-0902-4A76-A242-7E3C0A5A4EC2}" type="presParOf" srcId="{D48C2B79-F108-4FF0-9547-D89D15FE6146}" destId="{045C2064-F1FE-4AA6-BED3-E67F70EC7364}" srcOrd="3" destOrd="0" presId="urn:microsoft.com/office/officeart/2008/layout/VerticalCurvedList"/>
    <dgm:cxn modelId="{354088F2-44BC-4DFB-BE8D-DC6CBD0430BA}" type="presParOf" srcId="{D48C2B79-F108-4FF0-9547-D89D15FE6146}" destId="{DADB20FC-B297-4B77-9A3B-28EF87E7CB03}" srcOrd="4" destOrd="0" presId="urn:microsoft.com/office/officeart/2008/layout/VerticalCurvedList"/>
    <dgm:cxn modelId="{C13860B8-6E1E-4A1F-A4B5-D7531A28FA3B}" type="presParOf" srcId="{DADB20FC-B297-4B77-9A3B-28EF87E7CB03}" destId="{9DBF021D-8123-4A94-B59A-FC8B15BBDCDE}" srcOrd="0" destOrd="0" presId="urn:microsoft.com/office/officeart/2008/layout/VerticalCurvedList"/>
    <dgm:cxn modelId="{E92162E9-EE2C-48D8-9307-384A999DB289}" type="presParOf" srcId="{D48C2B79-F108-4FF0-9547-D89D15FE6146}" destId="{0CC9BB9F-3891-4868-94BD-C4B08C312380}" srcOrd="5" destOrd="0" presId="urn:microsoft.com/office/officeart/2008/layout/VerticalCurvedList"/>
    <dgm:cxn modelId="{5965FAC5-0F45-48C3-8BFF-5007C90D9F71}" type="presParOf" srcId="{D48C2B79-F108-4FF0-9547-D89D15FE6146}" destId="{3CAE8A52-DDBF-4521-A771-DC9FACFBE2AC}" srcOrd="6" destOrd="0" presId="urn:microsoft.com/office/officeart/2008/layout/VerticalCurvedList"/>
    <dgm:cxn modelId="{DF034587-E168-4EA5-8FF9-5BAFAC06B2DE}" type="presParOf" srcId="{3CAE8A52-DDBF-4521-A771-DC9FACFBE2AC}" destId="{701C7F8C-D590-4021-AECC-F7EC9A689C2D}" srcOrd="0" destOrd="0" presId="urn:microsoft.com/office/officeart/2008/layout/VerticalCurvedList"/>
    <dgm:cxn modelId="{828C64A8-3FF2-4B33-B053-438BB4282F20}" type="presParOf" srcId="{D48C2B79-F108-4FF0-9547-D89D15FE6146}" destId="{2CAD54B5-7A1D-441D-8856-AE89ED6416C8}" srcOrd="7" destOrd="0" presId="urn:microsoft.com/office/officeart/2008/layout/VerticalCurvedList"/>
    <dgm:cxn modelId="{13920BF3-AAA5-4AC6-BB32-49DDA45AC98D}" type="presParOf" srcId="{D48C2B79-F108-4FF0-9547-D89D15FE6146}" destId="{6143BE9E-5E8A-4C2D-8806-F5C6EA1A812F}" srcOrd="8" destOrd="0" presId="urn:microsoft.com/office/officeart/2008/layout/VerticalCurvedList"/>
    <dgm:cxn modelId="{A9CF69CC-7BD8-4AA2-8264-F653BE5EC0ED}" type="presParOf" srcId="{6143BE9E-5E8A-4C2D-8806-F5C6EA1A812F}" destId="{D54E2EB0-BC85-4985-B306-E593BD52BCE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51B5A49-F629-4BF2-93DF-0F3B49D248ED}" type="doc">
      <dgm:prSet loTypeId="urn:microsoft.com/office/officeart/2005/8/layout/hierarchy3" loCatId="list" qsTypeId="urn:microsoft.com/office/officeart/2005/8/quickstyle/3d2" qsCatId="3D" csTypeId="urn:microsoft.com/office/officeart/2005/8/colors/colorful1" csCatId="colorful" phldr="1"/>
      <dgm:spPr/>
      <dgm:t>
        <a:bodyPr/>
        <a:lstStyle/>
        <a:p>
          <a:endParaRPr lang="es-MX"/>
        </a:p>
      </dgm:t>
    </dgm:pt>
    <dgm:pt modelId="{160F9917-F1E8-49B9-B292-C0C6E0812AEF}">
      <dgm:prSet phldrT="[Texto]"/>
      <dgm:spPr/>
      <dgm:t>
        <a:bodyPr/>
        <a:lstStyle/>
        <a:p>
          <a:r>
            <a:rPr lang="es-ES" dirty="0" smtClean="0"/>
            <a:t>COSTOS INICIALES</a:t>
          </a:r>
          <a:endParaRPr lang="es-MX" dirty="0"/>
        </a:p>
      </dgm:t>
    </dgm:pt>
    <dgm:pt modelId="{ADA4578C-411E-49F4-AB1F-158E36E3326C}" type="parTrans" cxnId="{99CA3560-6910-426A-BD2F-23B101130C8B}">
      <dgm:prSet/>
      <dgm:spPr/>
      <dgm:t>
        <a:bodyPr/>
        <a:lstStyle/>
        <a:p>
          <a:endParaRPr lang="es-MX"/>
        </a:p>
      </dgm:t>
    </dgm:pt>
    <dgm:pt modelId="{C70F729A-8E1F-4B4E-A7FC-2844F468A097}" type="sibTrans" cxnId="{99CA3560-6910-426A-BD2F-23B101130C8B}">
      <dgm:prSet/>
      <dgm:spPr/>
      <dgm:t>
        <a:bodyPr/>
        <a:lstStyle/>
        <a:p>
          <a:endParaRPr lang="es-MX"/>
        </a:p>
      </dgm:t>
    </dgm:pt>
    <dgm:pt modelId="{09B7678F-6A29-4E8B-9407-723B4C74004A}">
      <dgm:prSet/>
      <dgm:spPr/>
      <dgm:t>
        <a:bodyPr/>
        <a:lstStyle/>
        <a:p>
          <a:r>
            <a:rPr lang="es-ES" dirty="0" smtClean="0"/>
            <a:t>PAGOS EXTRAS</a:t>
          </a:r>
          <a:endParaRPr lang="es-MX" dirty="0"/>
        </a:p>
      </dgm:t>
    </dgm:pt>
    <dgm:pt modelId="{306188FE-1959-4CB7-A81B-52D770A16C96}" type="parTrans" cxnId="{4AD03DB7-440A-47B8-A0C1-40CA29EC8D0E}">
      <dgm:prSet/>
      <dgm:spPr/>
      <dgm:t>
        <a:bodyPr/>
        <a:lstStyle/>
        <a:p>
          <a:endParaRPr lang="es-MX"/>
        </a:p>
      </dgm:t>
    </dgm:pt>
    <dgm:pt modelId="{BF7A4A54-76C4-4B04-AD66-93E9304F0245}" type="sibTrans" cxnId="{4AD03DB7-440A-47B8-A0C1-40CA29EC8D0E}">
      <dgm:prSet/>
      <dgm:spPr/>
      <dgm:t>
        <a:bodyPr/>
        <a:lstStyle/>
        <a:p>
          <a:endParaRPr lang="es-MX"/>
        </a:p>
      </dgm:t>
    </dgm:pt>
    <dgm:pt modelId="{B051E426-4AF6-463E-8B74-AE50F058195D}">
      <dgm:prSet phldrT="[Texto]"/>
      <dgm:spPr/>
      <dgm:t>
        <a:bodyPr/>
        <a:lstStyle/>
        <a:p>
          <a:r>
            <a:rPr lang="es-ES" dirty="0" smtClean="0"/>
            <a:t>Los constituyentes aportarán  la suma de USD $ 2.000.00</a:t>
          </a:r>
          <a:endParaRPr lang="es-MX" dirty="0"/>
        </a:p>
      </dgm:t>
    </dgm:pt>
    <dgm:pt modelId="{848B7D8B-7887-4697-AFC6-F95B021583CC}" type="parTrans" cxnId="{ED37AC2E-1A38-4CBB-AC44-3463BE0E7DF1}">
      <dgm:prSet/>
      <dgm:spPr/>
      <dgm:t>
        <a:bodyPr/>
        <a:lstStyle/>
        <a:p>
          <a:endParaRPr lang="es-MX"/>
        </a:p>
      </dgm:t>
    </dgm:pt>
    <dgm:pt modelId="{16170B8C-8175-4F17-9BC4-9F938B7C2226}" type="sibTrans" cxnId="{ED37AC2E-1A38-4CBB-AC44-3463BE0E7DF1}">
      <dgm:prSet/>
      <dgm:spPr/>
      <dgm:t>
        <a:bodyPr/>
        <a:lstStyle/>
        <a:p>
          <a:endParaRPr lang="es-MX"/>
        </a:p>
      </dgm:t>
    </dgm:pt>
    <dgm:pt modelId="{C7558DD9-0C89-49DE-8E0B-B857E7D157D6}">
      <dgm:prSet phldrT="[Texto]"/>
      <dgm:spPr/>
      <dgm:t>
        <a:bodyPr/>
        <a:lstStyle/>
        <a:p>
          <a:r>
            <a:rPr lang="es-ES" dirty="0" smtClean="0"/>
            <a:t>Gastos iniciales, notariales, entre otros. </a:t>
          </a:r>
          <a:endParaRPr lang="es-MX" dirty="0"/>
        </a:p>
      </dgm:t>
    </dgm:pt>
    <dgm:pt modelId="{E698C7FB-5FF7-4A06-8DA7-0ECCDC31FEB5}" type="parTrans" cxnId="{55B48B03-8023-403A-A94D-EDE3E281A535}">
      <dgm:prSet/>
      <dgm:spPr/>
      <dgm:t>
        <a:bodyPr/>
        <a:lstStyle/>
        <a:p>
          <a:endParaRPr lang="es-MX"/>
        </a:p>
      </dgm:t>
    </dgm:pt>
    <dgm:pt modelId="{7AAE58F5-6AC8-4ABB-A2CF-472111D2D9F9}" type="sibTrans" cxnId="{55B48B03-8023-403A-A94D-EDE3E281A535}">
      <dgm:prSet/>
      <dgm:spPr/>
      <dgm:t>
        <a:bodyPr/>
        <a:lstStyle/>
        <a:p>
          <a:endParaRPr lang="es-MX"/>
        </a:p>
      </dgm:t>
    </dgm:pt>
    <dgm:pt modelId="{FD9281F5-A3D2-4EDA-8371-3D52FF626C8C}">
      <dgm:prSet custT="1"/>
      <dgm:spPr/>
      <dgm:t>
        <a:bodyPr/>
        <a:lstStyle/>
        <a:p>
          <a:r>
            <a:rPr lang="es-ES" sz="1100" dirty="0" smtClean="0"/>
            <a:t>Mantenimiento  y de cualquier otra naturaleza</a:t>
          </a:r>
          <a:endParaRPr lang="es-MX" sz="1100" dirty="0"/>
        </a:p>
      </dgm:t>
    </dgm:pt>
    <dgm:pt modelId="{15F5FC52-958C-45DF-8A89-3C1DF3F23813}" type="parTrans" cxnId="{8C1C7D68-BE76-4140-992D-BDE7C8FD3A6F}">
      <dgm:prSet/>
      <dgm:spPr/>
      <dgm:t>
        <a:bodyPr/>
        <a:lstStyle/>
        <a:p>
          <a:endParaRPr lang="es-MX"/>
        </a:p>
      </dgm:t>
    </dgm:pt>
    <dgm:pt modelId="{62596222-7AD5-4EDC-8CB0-9334CEF514D3}" type="sibTrans" cxnId="{8C1C7D68-BE76-4140-992D-BDE7C8FD3A6F}">
      <dgm:prSet/>
      <dgm:spPr/>
      <dgm:t>
        <a:bodyPr/>
        <a:lstStyle/>
        <a:p>
          <a:endParaRPr lang="es-MX"/>
        </a:p>
      </dgm:t>
    </dgm:pt>
    <dgm:pt modelId="{430D6B50-BC51-4134-9FC1-E319F6706042}" type="pres">
      <dgm:prSet presAssocID="{451B5A49-F629-4BF2-93DF-0F3B49D248ED}" presName="diagram" presStyleCnt="0">
        <dgm:presLayoutVars>
          <dgm:chPref val="1"/>
          <dgm:dir/>
          <dgm:animOne val="branch"/>
          <dgm:animLvl val="lvl"/>
          <dgm:resizeHandles/>
        </dgm:presLayoutVars>
      </dgm:prSet>
      <dgm:spPr/>
      <dgm:t>
        <a:bodyPr/>
        <a:lstStyle/>
        <a:p>
          <a:endParaRPr lang="es-MX"/>
        </a:p>
      </dgm:t>
    </dgm:pt>
    <dgm:pt modelId="{DE3399F7-72EC-47F0-B580-1B5283804C09}" type="pres">
      <dgm:prSet presAssocID="{160F9917-F1E8-49B9-B292-C0C6E0812AEF}" presName="root" presStyleCnt="0"/>
      <dgm:spPr/>
    </dgm:pt>
    <dgm:pt modelId="{679C6B29-0FF5-40DB-8A56-EC699FBB7923}" type="pres">
      <dgm:prSet presAssocID="{160F9917-F1E8-49B9-B292-C0C6E0812AEF}" presName="rootComposite" presStyleCnt="0"/>
      <dgm:spPr/>
    </dgm:pt>
    <dgm:pt modelId="{653B9426-BEF5-46F2-BF20-48A4D5098BDE}" type="pres">
      <dgm:prSet presAssocID="{160F9917-F1E8-49B9-B292-C0C6E0812AEF}" presName="rootText" presStyleLbl="node1" presStyleIdx="0" presStyleCnt="2"/>
      <dgm:spPr/>
      <dgm:t>
        <a:bodyPr/>
        <a:lstStyle/>
        <a:p>
          <a:endParaRPr lang="es-MX"/>
        </a:p>
      </dgm:t>
    </dgm:pt>
    <dgm:pt modelId="{FD2F98BE-BD6E-4C16-9FB6-40D006E19048}" type="pres">
      <dgm:prSet presAssocID="{160F9917-F1E8-49B9-B292-C0C6E0812AEF}" presName="rootConnector" presStyleLbl="node1" presStyleIdx="0" presStyleCnt="2"/>
      <dgm:spPr/>
      <dgm:t>
        <a:bodyPr/>
        <a:lstStyle/>
        <a:p>
          <a:endParaRPr lang="es-MX"/>
        </a:p>
      </dgm:t>
    </dgm:pt>
    <dgm:pt modelId="{8699855C-8AED-400C-AD81-75CC04D5534F}" type="pres">
      <dgm:prSet presAssocID="{160F9917-F1E8-49B9-B292-C0C6E0812AEF}" presName="childShape" presStyleCnt="0"/>
      <dgm:spPr/>
    </dgm:pt>
    <dgm:pt modelId="{ABB939D8-0E60-474E-B70A-F937CFA48E8E}" type="pres">
      <dgm:prSet presAssocID="{848B7D8B-7887-4697-AFC6-F95B021583CC}" presName="Name13" presStyleLbl="parChTrans1D2" presStyleIdx="0" presStyleCnt="3"/>
      <dgm:spPr/>
      <dgm:t>
        <a:bodyPr/>
        <a:lstStyle/>
        <a:p>
          <a:endParaRPr lang="es-MX"/>
        </a:p>
      </dgm:t>
    </dgm:pt>
    <dgm:pt modelId="{BE167F43-D465-4E62-B2DA-8C778FA5C418}" type="pres">
      <dgm:prSet presAssocID="{B051E426-4AF6-463E-8B74-AE50F058195D}" presName="childText" presStyleLbl="bgAcc1" presStyleIdx="0" presStyleCnt="3" custScaleY="121067">
        <dgm:presLayoutVars>
          <dgm:bulletEnabled val="1"/>
        </dgm:presLayoutVars>
      </dgm:prSet>
      <dgm:spPr/>
      <dgm:t>
        <a:bodyPr/>
        <a:lstStyle/>
        <a:p>
          <a:endParaRPr lang="es-MX"/>
        </a:p>
      </dgm:t>
    </dgm:pt>
    <dgm:pt modelId="{E5D72DC6-5736-49A7-AE3A-B68913628211}" type="pres">
      <dgm:prSet presAssocID="{E698C7FB-5FF7-4A06-8DA7-0ECCDC31FEB5}" presName="Name13" presStyleLbl="parChTrans1D2" presStyleIdx="1" presStyleCnt="3"/>
      <dgm:spPr/>
      <dgm:t>
        <a:bodyPr/>
        <a:lstStyle/>
        <a:p>
          <a:endParaRPr lang="es-MX"/>
        </a:p>
      </dgm:t>
    </dgm:pt>
    <dgm:pt modelId="{19F4F7D0-1F15-4318-8CB9-E02C735F76F3}" type="pres">
      <dgm:prSet presAssocID="{C7558DD9-0C89-49DE-8E0B-B857E7D157D6}" presName="childText" presStyleLbl="bgAcc1" presStyleIdx="1" presStyleCnt="3" custScaleY="154708">
        <dgm:presLayoutVars>
          <dgm:bulletEnabled val="1"/>
        </dgm:presLayoutVars>
      </dgm:prSet>
      <dgm:spPr/>
      <dgm:t>
        <a:bodyPr/>
        <a:lstStyle/>
        <a:p>
          <a:endParaRPr lang="es-MX"/>
        </a:p>
      </dgm:t>
    </dgm:pt>
    <dgm:pt modelId="{10462ED2-9BF9-4ECC-9880-83EC5A169880}" type="pres">
      <dgm:prSet presAssocID="{09B7678F-6A29-4E8B-9407-723B4C74004A}" presName="root" presStyleCnt="0"/>
      <dgm:spPr/>
    </dgm:pt>
    <dgm:pt modelId="{1D359E5A-BFC2-4744-BC12-C95169A5524B}" type="pres">
      <dgm:prSet presAssocID="{09B7678F-6A29-4E8B-9407-723B4C74004A}" presName="rootComposite" presStyleCnt="0"/>
      <dgm:spPr/>
    </dgm:pt>
    <dgm:pt modelId="{53DC4F30-91AA-424C-B269-4FD42CEEE548}" type="pres">
      <dgm:prSet presAssocID="{09B7678F-6A29-4E8B-9407-723B4C74004A}" presName="rootText" presStyleLbl="node1" presStyleIdx="1" presStyleCnt="2"/>
      <dgm:spPr/>
      <dgm:t>
        <a:bodyPr/>
        <a:lstStyle/>
        <a:p>
          <a:endParaRPr lang="es-MX"/>
        </a:p>
      </dgm:t>
    </dgm:pt>
    <dgm:pt modelId="{F0000576-BF3B-4AE0-A3DE-4C341A3A822E}" type="pres">
      <dgm:prSet presAssocID="{09B7678F-6A29-4E8B-9407-723B4C74004A}" presName="rootConnector" presStyleLbl="node1" presStyleIdx="1" presStyleCnt="2"/>
      <dgm:spPr/>
      <dgm:t>
        <a:bodyPr/>
        <a:lstStyle/>
        <a:p>
          <a:endParaRPr lang="es-MX"/>
        </a:p>
      </dgm:t>
    </dgm:pt>
    <dgm:pt modelId="{1CCA65C2-6DB4-4614-86A7-DB11DBB86779}" type="pres">
      <dgm:prSet presAssocID="{09B7678F-6A29-4E8B-9407-723B4C74004A}" presName="childShape" presStyleCnt="0"/>
      <dgm:spPr/>
    </dgm:pt>
    <dgm:pt modelId="{7CD92317-DEF1-4804-9AAE-E4626B8FAC63}" type="pres">
      <dgm:prSet presAssocID="{15F5FC52-958C-45DF-8A89-3C1DF3F23813}" presName="Name13" presStyleLbl="parChTrans1D2" presStyleIdx="2" presStyleCnt="3"/>
      <dgm:spPr/>
      <dgm:t>
        <a:bodyPr/>
        <a:lstStyle/>
        <a:p>
          <a:endParaRPr lang="es-MX"/>
        </a:p>
      </dgm:t>
    </dgm:pt>
    <dgm:pt modelId="{6E0EA4D1-CD15-4CF4-83C1-CF31DC5ECEAF}" type="pres">
      <dgm:prSet presAssocID="{FD9281F5-A3D2-4EDA-8371-3D52FF626C8C}" presName="childText" presStyleLbl="bgAcc1" presStyleIdx="2" presStyleCnt="3" custScaleY="142832">
        <dgm:presLayoutVars>
          <dgm:bulletEnabled val="1"/>
        </dgm:presLayoutVars>
      </dgm:prSet>
      <dgm:spPr/>
      <dgm:t>
        <a:bodyPr/>
        <a:lstStyle/>
        <a:p>
          <a:endParaRPr lang="es-MX"/>
        </a:p>
      </dgm:t>
    </dgm:pt>
  </dgm:ptLst>
  <dgm:cxnLst>
    <dgm:cxn modelId="{4AD03DB7-440A-47B8-A0C1-40CA29EC8D0E}" srcId="{451B5A49-F629-4BF2-93DF-0F3B49D248ED}" destId="{09B7678F-6A29-4E8B-9407-723B4C74004A}" srcOrd="1" destOrd="0" parTransId="{306188FE-1959-4CB7-A81B-52D770A16C96}" sibTransId="{BF7A4A54-76C4-4B04-AD66-93E9304F0245}"/>
    <dgm:cxn modelId="{BC0D5C85-AC56-4A02-ABF4-4B65A4E52957}" type="presOf" srcId="{FD9281F5-A3D2-4EDA-8371-3D52FF626C8C}" destId="{6E0EA4D1-CD15-4CF4-83C1-CF31DC5ECEAF}" srcOrd="0" destOrd="0" presId="urn:microsoft.com/office/officeart/2005/8/layout/hierarchy3"/>
    <dgm:cxn modelId="{ED5D8F33-3850-44C7-BB1B-71FC9AA9720E}" type="presOf" srcId="{09B7678F-6A29-4E8B-9407-723B4C74004A}" destId="{F0000576-BF3B-4AE0-A3DE-4C341A3A822E}" srcOrd="1" destOrd="0" presId="urn:microsoft.com/office/officeart/2005/8/layout/hierarchy3"/>
    <dgm:cxn modelId="{99CA3560-6910-426A-BD2F-23B101130C8B}" srcId="{451B5A49-F629-4BF2-93DF-0F3B49D248ED}" destId="{160F9917-F1E8-49B9-B292-C0C6E0812AEF}" srcOrd="0" destOrd="0" parTransId="{ADA4578C-411E-49F4-AB1F-158E36E3326C}" sibTransId="{C70F729A-8E1F-4B4E-A7FC-2844F468A097}"/>
    <dgm:cxn modelId="{ED37AC2E-1A38-4CBB-AC44-3463BE0E7DF1}" srcId="{160F9917-F1E8-49B9-B292-C0C6E0812AEF}" destId="{B051E426-4AF6-463E-8B74-AE50F058195D}" srcOrd="0" destOrd="0" parTransId="{848B7D8B-7887-4697-AFC6-F95B021583CC}" sibTransId="{16170B8C-8175-4F17-9BC4-9F938B7C2226}"/>
    <dgm:cxn modelId="{8C1C7D68-BE76-4140-992D-BDE7C8FD3A6F}" srcId="{09B7678F-6A29-4E8B-9407-723B4C74004A}" destId="{FD9281F5-A3D2-4EDA-8371-3D52FF626C8C}" srcOrd="0" destOrd="0" parTransId="{15F5FC52-958C-45DF-8A89-3C1DF3F23813}" sibTransId="{62596222-7AD5-4EDC-8CB0-9334CEF514D3}"/>
    <dgm:cxn modelId="{3E8BFBEB-3FE1-4822-9E0E-F03D7E75E002}" type="presOf" srcId="{848B7D8B-7887-4697-AFC6-F95B021583CC}" destId="{ABB939D8-0E60-474E-B70A-F937CFA48E8E}" srcOrd="0" destOrd="0" presId="urn:microsoft.com/office/officeart/2005/8/layout/hierarchy3"/>
    <dgm:cxn modelId="{2878701E-672A-485F-B606-6BB2A630B12A}" type="presOf" srcId="{451B5A49-F629-4BF2-93DF-0F3B49D248ED}" destId="{430D6B50-BC51-4134-9FC1-E319F6706042}" srcOrd="0" destOrd="0" presId="urn:microsoft.com/office/officeart/2005/8/layout/hierarchy3"/>
    <dgm:cxn modelId="{02E160B1-333F-4AAC-ABE6-D4D3FF9FE378}" type="presOf" srcId="{C7558DD9-0C89-49DE-8E0B-B857E7D157D6}" destId="{19F4F7D0-1F15-4318-8CB9-E02C735F76F3}" srcOrd="0" destOrd="0" presId="urn:microsoft.com/office/officeart/2005/8/layout/hierarchy3"/>
    <dgm:cxn modelId="{B0D5CA4C-323B-4E80-8699-DA34ED69B481}" type="presOf" srcId="{E698C7FB-5FF7-4A06-8DA7-0ECCDC31FEB5}" destId="{E5D72DC6-5736-49A7-AE3A-B68913628211}" srcOrd="0" destOrd="0" presId="urn:microsoft.com/office/officeart/2005/8/layout/hierarchy3"/>
    <dgm:cxn modelId="{55B48B03-8023-403A-A94D-EDE3E281A535}" srcId="{160F9917-F1E8-49B9-B292-C0C6E0812AEF}" destId="{C7558DD9-0C89-49DE-8E0B-B857E7D157D6}" srcOrd="1" destOrd="0" parTransId="{E698C7FB-5FF7-4A06-8DA7-0ECCDC31FEB5}" sibTransId="{7AAE58F5-6AC8-4ABB-A2CF-472111D2D9F9}"/>
    <dgm:cxn modelId="{0F39F9F2-511A-4162-B133-B431D3D7D180}" type="presOf" srcId="{B051E426-4AF6-463E-8B74-AE50F058195D}" destId="{BE167F43-D465-4E62-B2DA-8C778FA5C418}" srcOrd="0" destOrd="0" presId="urn:microsoft.com/office/officeart/2005/8/layout/hierarchy3"/>
    <dgm:cxn modelId="{88130A9B-C7F2-4541-929D-E76B9CA95FFB}" type="presOf" srcId="{09B7678F-6A29-4E8B-9407-723B4C74004A}" destId="{53DC4F30-91AA-424C-B269-4FD42CEEE548}" srcOrd="0" destOrd="0" presId="urn:microsoft.com/office/officeart/2005/8/layout/hierarchy3"/>
    <dgm:cxn modelId="{40B0C187-5A8B-48BC-8229-294838BFD883}" type="presOf" srcId="{15F5FC52-958C-45DF-8A89-3C1DF3F23813}" destId="{7CD92317-DEF1-4804-9AAE-E4626B8FAC63}" srcOrd="0" destOrd="0" presId="urn:microsoft.com/office/officeart/2005/8/layout/hierarchy3"/>
    <dgm:cxn modelId="{47FEE0D5-6EF1-406D-AB69-4D4E54A413C6}" type="presOf" srcId="{160F9917-F1E8-49B9-B292-C0C6E0812AEF}" destId="{FD2F98BE-BD6E-4C16-9FB6-40D006E19048}" srcOrd="1" destOrd="0" presId="urn:microsoft.com/office/officeart/2005/8/layout/hierarchy3"/>
    <dgm:cxn modelId="{6CF9AB24-8E79-4398-AFFD-EC602B695E2F}" type="presOf" srcId="{160F9917-F1E8-49B9-B292-C0C6E0812AEF}" destId="{653B9426-BEF5-46F2-BF20-48A4D5098BDE}" srcOrd="0" destOrd="0" presId="urn:microsoft.com/office/officeart/2005/8/layout/hierarchy3"/>
    <dgm:cxn modelId="{1C9B6270-6A9C-45FB-8532-86D5AD301839}" type="presParOf" srcId="{430D6B50-BC51-4134-9FC1-E319F6706042}" destId="{DE3399F7-72EC-47F0-B580-1B5283804C09}" srcOrd="0" destOrd="0" presId="urn:microsoft.com/office/officeart/2005/8/layout/hierarchy3"/>
    <dgm:cxn modelId="{C9F3B3A4-5EA0-4FE5-9535-FFADF902DFBE}" type="presParOf" srcId="{DE3399F7-72EC-47F0-B580-1B5283804C09}" destId="{679C6B29-0FF5-40DB-8A56-EC699FBB7923}" srcOrd="0" destOrd="0" presId="urn:microsoft.com/office/officeart/2005/8/layout/hierarchy3"/>
    <dgm:cxn modelId="{3DD69989-8ED8-41D2-A175-13D4E7318E91}" type="presParOf" srcId="{679C6B29-0FF5-40DB-8A56-EC699FBB7923}" destId="{653B9426-BEF5-46F2-BF20-48A4D5098BDE}" srcOrd="0" destOrd="0" presId="urn:microsoft.com/office/officeart/2005/8/layout/hierarchy3"/>
    <dgm:cxn modelId="{1C7F2C7E-F59E-47C9-8154-5DA894BD896D}" type="presParOf" srcId="{679C6B29-0FF5-40DB-8A56-EC699FBB7923}" destId="{FD2F98BE-BD6E-4C16-9FB6-40D006E19048}" srcOrd="1" destOrd="0" presId="urn:microsoft.com/office/officeart/2005/8/layout/hierarchy3"/>
    <dgm:cxn modelId="{EC295979-169D-4BDA-8DDB-36D7C27484C4}" type="presParOf" srcId="{DE3399F7-72EC-47F0-B580-1B5283804C09}" destId="{8699855C-8AED-400C-AD81-75CC04D5534F}" srcOrd="1" destOrd="0" presId="urn:microsoft.com/office/officeart/2005/8/layout/hierarchy3"/>
    <dgm:cxn modelId="{A736E41E-B775-4449-AFD2-C9A063A0996A}" type="presParOf" srcId="{8699855C-8AED-400C-AD81-75CC04D5534F}" destId="{ABB939D8-0E60-474E-B70A-F937CFA48E8E}" srcOrd="0" destOrd="0" presId="urn:microsoft.com/office/officeart/2005/8/layout/hierarchy3"/>
    <dgm:cxn modelId="{BBC916E0-C648-44C6-9785-FD40B68C92B7}" type="presParOf" srcId="{8699855C-8AED-400C-AD81-75CC04D5534F}" destId="{BE167F43-D465-4E62-B2DA-8C778FA5C418}" srcOrd="1" destOrd="0" presId="urn:microsoft.com/office/officeart/2005/8/layout/hierarchy3"/>
    <dgm:cxn modelId="{28B11E8C-54B3-4D39-B9DF-B2E9A0BCFD9D}" type="presParOf" srcId="{8699855C-8AED-400C-AD81-75CC04D5534F}" destId="{E5D72DC6-5736-49A7-AE3A-B68913628211}" srcOrd="2" destOrd="0" presId="urn:microsoft.com/office/officeart/2005/8/layout/hierarchy3"/>
    <dgm:cxn modelId="{B2314BCC-F9FF-43A2-8B75-FFD21BEB4A07}" type="presParOf" srcId="{8699855C-8AED-400C-AD81-75CC04D5534F}" destId="{19F4F7D0-1F15-4318-8CB9-E02C735F76F3}" srcOrd="3" destOrd="0" presId="urn:microsoft.com/office/officeart/2005/8/layout/hierarchy3"/>
    <dgm:cxn modelId="{085A3DF2-5D55-4DE0-B3A4-A033D29EAE48}" type="presParOf" srcId="{430D6B50-BC51-4134-9FC1-E319F6706042}" destId="{10462ED2-9BF9-4ECC-9880-83EC5A169880}" srcOrd="1" destOrd="0" presId="urn:microsoft.com/office/officeart/2005/8/layout/hierarchy3"/>
    <dgm:cxn modelId="{FB92A528-0902-4B16-929B-E0E89A149DD0}" type="presParOf" srcId="{10462ED2-9BF9-4ECC-9880-83EC5A169880}" destId="{1D359E5A-BFC2-4744-BC12-C95169A5524B}" srcOrd="0" destOrd="0" presId="urn:microsoft.com/office/officeart/2005/8/layout/hierarchy3"/>
    <dgm:cxn modelId="{D95ADFCA-3385-4BF0-B7EE-EEA18AC61982}" type="presParOf" srcId="{1D359E5A-BFC2-4744-BC12-C95169A5524B}" destId="{53DC4F30-91AA-424C-B269-4FD42CEEE548}" srcOrd="0" destOrd="0" presId="urn:microsoft.com/office/officeart/2005/8/layout/hierarchy3"/>
    <dgm:cxn modelId="{0917910A-AAA6-4CFD-9F5C-D0033889EDB3}" type="presParOf" srcId="{1D359E5A-BFC2-4744-BC12-C95169A5524B}" destId="{F0000576-BF3B-4AE0-A3DE-4C341A3A822E}" srcOrd="1" destOrd="0" presId="urn:microsoft.com/office/officeart/2005/8/layout/hierarchy3"/>
    <dgm:cxn modelId="{0CAA0A57-7E2F-4C84-9B7A-FD5C5388C7BE}" type="presParOf" srcId="{10462ED2-9BF9-4ECC-9880-83EC5A169880}" destId="{1CCA65C2-6DB4-4614-86A7-DB11DBB86779}" srcOrd="1" destOrd="0" presId="urn:microsoft.com/office/officeart/2005/8/layout/hierarchy3"/>
    <dgm:cxn modelId="{08A2A373-3328-4C15-9035-288C1B0AD5F6}" type="presParOf" srcId="{1CCA65C2-6DB4-4614-86A7-DB11DBB86779}" destId="{7CD92317-DEF1-4804-9AAE-E4626B8FAC63}" srcOrd="0" destOrd="0" presId="urn:microsoft.com/office/officeart/2005/8/layout/hierarchy3"/>
    <dgm:cxn modelId="{CA5E7D09-7AF4-4050-8152-F39CB38E05CA}" type="presParOf" srcId="{1CCA65C2-6DB4-4614-86A7-DB11DBB86779}" destId="{6E0EA4D1-CD15-4CF4-83C1-CF31DC5ECEAF}"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7265DE-7A2D-4590-BD89-D375E1C22382}"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s-EC"/>
        </a:p>
      </dgm:t>
    </dgm:pt>
    <dgm:pt modelId="{9C1AD03C-FFF4-4B60-990F-816A363E6750}">
      <dgm:prSet phldrT="[Texto]"/>
      <dgm:spPr/>
      <dgm:t>
        <a:bodyPr/>
        <a:lstStyle/>
        <a:p>
          <a:r>
            <a:rPr lang="es-ES" b="1" dirty="0" smtClean="0">
              <a:effectLst>
                <a:glow>
                  <a:srgbClr val="000000"/>
                </a:glow>
                <a:outerShdw sx="0" sy="0">
                  <a:srgbClr val="000000"/>
                </a:outerShdw>
                <a:reflection stA="0" endPos="0" fadeDir="0" sx="0" sy="0"/>
              </a:effectLst>
            </a:rPr>
            <a:t>Objetivo  General </a:t>
          </a:r>
          <a:endParaRPr lang="es-EC" dirty="0"/>
        </a:p>
      </dgm:t>
    </dgm:pt>
    <dgm:pt modelId="{831423B0-B828-4DE2-B2CC-0533454EC678}" type="parTrans" cxnId="{9EE74732-9325-4241-9632-00C181F52381}">
      <dgm:prSet/>
      <dgm:spPr/>
      <dgm:t>
        <a:bodyPr/>
        <a:lstStyle/>
        <a:p>
          <a:endParaRPr lang="es-EC"/>
        </a:p>
      </dgm:t>
    </dgm:pt>
    <dgm:pt modelId="{9587671F-457D-42E2-814C-0A773093C0F4}" type="sibTrans" cxnId="{9EE74732-9325-4241-9632-00C181F52381}">
      <dgm:prSet/>
      <dgm:spPr/>
      <dgm:t>
        <a:bodyPr/>
        <a:lstStyle/>
        <a:p>
          <a:endParaRPr lang="es-EC"/>
        </a:p>
      </dgm:t>
    </dgm:pt>
    <dgm:pt modelId="{1D706C87-7CC4-4856-8977-5AF729BD162E}">
      <dgm:prSet phldrT="[Texto]"/>
      <dgm:spPr/>
      <dgm:t>
        <a:bodyPr/>
        <a:lstStyle/>
        <a:p>
          <a:r>
            <a:rPr lang="es-ES" dirty="0" smtClean="0"/>
            <a:t>Determinar la viabilidad para la creación de un fideicomiso de recuperación y administración de cartera vencida</a:t>
          </a:r>
          <a:endParaRPr lang="es-EC" dirty="0"/>
        </a:p>
      </dgm:t>
    </dgm:pt>
    <dgm:pt modelId="{E5BF39BB-82A9-4CD2-9044-DFAEBB46B043}" type="parTrans" cxnId="{D9B75DA7-4D03-45F2-90E9-540F04EC6678}">
      <dgm:prSet/>
      <dgm:spPr/>
      <dgm:t>
        <a:bodyPr/>
        <a:lstStyle/>
        <a:p>
          <a:endParaRPr lang="es-EC"/>
        </a:p>
      </dgm:t>
    </dgm:pt>
    <dgm:pt modelId="{F56EA76A-582F-4284-B8AC-8172C86A512B}" type="sibTrans" cxnId="{D9B75DA7-4D03-45F2-90E9-540F04EC6678}">
      <dgm:prSet/>
      <dgm:spPr/>
      <dgm:t>
        <a:bodyPr/>
        <a:lstStyle/>
        <a:p>
          <a:endParaRPr lang="es-EC"/>
        </a:p>
      </dgm:t>
    </dgm:pt>
    <dgm:pt modelId="{69783B83-EA7E-43E1-989E-C6A96C58FA5F}">
      <dgm:prSet phldrT="[Texto]"/>
      <dgm:spPr/>
      <dgm:t>
        <a:bodyPr/>
        <a:lstStyle/>
        <a:p>
          <a:r>
            <a:rPr lang="es-ES" b="1" dirty="0" smtClean="0">
              <a:effectLst>
                <a:glow>
                  <a:srgbClr val="000000"/>
                </a:glow>
                <a:outerShdw sx="0" sy="0">
                  <a:srgbClr val="000000"/>
                </a:outerShdw>
                <a:reflection stA="0" endPos="0" fadeDir="0" sx="0" sy="0"/>
              </a:effectLst>
            </a:rPr>
            <a:t>Objetivos Específicos</a:t>
          </a:r>
          <a:endParaRPr lang="es-EC" dirty="0"/>
        </a:p>
      </dgm:t>
    </dgm:pt>
    <dgm:pt modelId="{5190CECA-C562-476F-8020-F469DD966459}" type="parTrans" cxnId="{0C980EE3-5C5A-4C64-B9A3-470BB5F01512}">
      <dgm:prSet/>
      <dgm:spPr/>
      <dgm:t>
        <a:bodyPr/>
        <a:lstStyle/>
        <a:p>
          <a:endParaRPr lang="es-EC"/>
        </a:p>
      </dgm:t>
    </dgm:pt>
    <dgm:pt modelId="{DA0082C9-4B26-40D8-8202-8E45FEFD3AEB}" type="sibTrans" cxnId="{0C980EE3-5C5A-4C64-B9A3-470BB5F01512}">
      <dgm:prSet/>
      <dgm:spPr/>
      <dgm:t>
        <a:bodyPr/>
        <a:lstStyle/>
        <a:p>
          <a:endParaRPr lang="es-EC"/>
        </a:p>
      </dgm:t>
    </dgm:pt>
    <dgm:pt modelId="{37C94FB0-FDD5-43D4-91FE-EFC97DCFA1E6}">
      <dgm:prSet phldrT="[Texto]"/>
      <dgm:spPr/>
      <dgm:t>
        <a:bodyPr/>
        <a:lstStyle/>
        <a:p>
          <a:endParaRPr lang="es-EC" dirty="0"/>
        </a:p>
      </dgm:t>
    </dgm:pt>
    <dgm:pt modelId="{B9B63FB7-23AE-4726-B9CA-AC261D982090}" type="parTrans" cxnId="{74F75357-22FF-40D8-81FB-78E3454B1D3E}">
      <dgm:prSet/>
      <dgm:spPr/>
      <dgm:t>
        <a:bodyPr/>
        <a:lstStyle/>
        <a:p>
          <a:endParaRPr lang="es-EC"/>
        </a:p>
      </dgm:t>
    </dgm:pt>
    <dgm:pt modelId="{4E15B063-E373-430F-BCBE-F2FA5D55B6F9}" type="sibTrans" cxnId="{74F75357-22FF-40D8-81FB-78E3454B1D3E}">
      <dgm:prSet/>
      <dgm:spPr/>
      <dgm:t>
        <a:bodyPr/>
        <a:lstStyle/>
        <a:p>
          <a:endParaRPr lang="es-EC"/>
        </a:p>
      </dgm:t>
    </dgm:pt>
    <dgm:pt modelId="{78DF19D2-CBD6-45F8-AA00-18B29FE2BCBB}">
      <dgm:prSet/>
      <dgm:spPr/>
      <dgm:t>
        <a:bodyPr/>
        <a:lstStyle/>
        <a:p>
          <a:endParaRPr lang="es-EC" dirty="0"/>
        </a:p>
      </dgm:t>
    </dgm:pt>
    <dgm:pt modelId="{AEDEAB61-DDDB-48C4-BC1F-77B87BAF96B5}" type="parTrans" cxnId="{6370F6E6-BE91-4744-A7F2-B028AA31AD69}">
      <dgm:prSet/>
      <dgm:spPr/>
      <dgm:t>
        <a:bodyPr/>
        <a:lstStyle/>
        <a:p>
          <a:endParaRPr lang="es-EC"/>
        </a:p>
      </dgm:t>
    </dgm:pt>
    <dgm:pt modelId="{93073AF9-F54A-4A72-9B90-5684E4A77A62}" type="sibTrans" cxnId="{6370F6E6-BE91-4744-A7F2-B028AA31AD69}">
      <dgm:prSet/>
      <dgm:spPr/>
      <dgm:t>
        <a:bodyPr/>
        <a:lstStyle/>
        <a:p>
          <a:endParaRPr lang="es-EC"/>
        </a:p>
      </dgm:t>
    </dgm:pt>
    <dgm:pt modelId="{46B58089-F37D-41C8-9B42-C8457A13002A}">
      <dgm:prSet phldrT="[Texto]"/>
      <dgm:spPr/>
      <dgm:t>
        <a:bodyPr/>
        <a:lstStyle/>
        <a:p>
          <a:endParaRPr lang="es-EC" dirty="0"/>
        </a:p>
      </dgm:t>
    </dgm:pt>
    <dgm:pt modelId="{4932BC32-A31D-4E1A-963B-D39438D3FEFF}" type="parTrans" cxnId="{E2E35E45-F6DC-413F-91C6-905E713F97FC}">
      <dgm:prSet/>
      <dgm:spPr/>
      <dgm:t>
        <a:bodyPr/>
        <a:lstStyle/>
        <a:p>
          <a:endParaRPr lang="es-EC"/>
        </a:p>
      </dgm:t>
    </dgm:pt>
    <dgm:pt modelId="{F70CC28D-C5C3-4E57-BC18-EA65FAC88E93}" type="sibTrans" cxnId="{E2E35E45-F6DC-413F-91C6-905E713F97FC}">
      <dgm:prSet/>
      <dgm:spPr/>
      <dgm:t>
        <a:bodyPr/>
        <a:lstStyle/>
        <a:p>
          <a:endParaRPr lang="es-EC"/>
        </a:p>
      </dgm:t>
    </dgm:pt>
    <dgm:pt modelId="{1D48CE80-7DD4-40F1-9971-28C8907AAE98}" type="pres">
      <dgm:prSet presAssocID="{2F7265DE-7A2D-4590-BD89-D375E1C22382}" presName="linear" presStyleCnt="0">
        <dgm:presLayoutVars>
          <dgm:animLvl val="lvl"/>
          <dgm:resizeHandles val="exact"/>
        </dgm:presLayoutVars>
      </dgm:prSet>
      <dgm:spPr/>
      <dgm:t>
        <a:bodyPr/>
        <a:lstStyle/>
        <a:p>
          <a:endParaRPr lang="es-EC"/>
        </a:p>
      </dgm:t>
    </dgm:pt>
    <dgm:pt modelId="{E2AE3A4A-0AA8-47E9-90C8-207F38ECBF8D}" type="pres">
      <dgm:prSet presAssocID="{9C1AD03C-FFF4-4B60-990F-816A363E6750}" presName="parentText" presStyleLbl="node1" presStyleIdx="0" presStyleCnt="2" custLinFactNeighborX="0" custLinFactNeighborY="-8313">
        <dgm:presLayoutVars>
          <dgm:chMax val="0"/>
          <dgm:bulletEnabled val="1"/>
        </dgm:presLayoutVars>
      </dgm:prSet>
      <dgm:spPr/>
      <dgm:t>
        <a:bodyPr/>
        <a:lstStyle/>
        <a:p>
          <a:endParaRPr lang="es-EC"/>
        </a:p>
      </dgm:t>
    </dgm:pt>
    <dgm:pt modelId="{59FFFF3E-D98D-4306-B421-34F519D4AEDA}" type="pres">
      <dgm:prSet presAssocID="{9C1AD03C-FFF4-4B60-990F-816A363E6750}" presName="childText" presStyleLbl="revTx" presStyleIdx="0" presStyleCnt="2">
        <dgm:presLayoutVars>
          <dgm:bulletEnabled val="1"/>
        </dgm:presLayoutVars>
      </dgm:prSet>
      <dgm:spPr/>
      <dgm:t>
        <a:bodyPr/>
        <a:lstStyle/>
        <a:p>
          <a:endParaRPr lang="es-EC"/>
        </a:p>
      </dgm:t>
    </dgm:pt>
    <dgm:pt modelId="{3E809136-6884-47CA-A445-B3EACC4E3A35}" type="pres">
      <dgm:prSet presAssocID="{69783B83-EA7E-43E1-989E-C6A96C58FA5F}" presName="parentText" presStyleLbl="node1" presStyleIdx="1" presStyleCnt="2">
        <dgm:presLayoutVars>
          <dgm:chMax val="0"/>
          <dgm:bulletEnabled val="1"/>
        </dgm:presLayoutVars>
      </dgm:prSet>
      <dgm:spPr/>
      <dgm:t>
        <a:bodyPr/>
        <a:lstStyle/>
        <a:p>
          <a:endParaRPr lang="es-EC"/>
        </a:p>
      </dgm:t>
    </dgm:pt>
    <dgm:pt modelId="{A7EF60D7-D433-4A88-B395-CCE44837E1CE}" type="pres">
      <dgm:prSet presAssocID="{69783B83-EA7E-43E1-989E-C6A96C58FA5F}" presName="childText" presStyleLbl="revTx" presStyleIdx="1" presStyleCnt="2">
        <dgm:presLayoutVars>
          <dgm:bulletEnabled val="1"/>
        </dgm:presLayoutVars>
      </dgm:prSet>
      <dgm:spPr/>
      <dgm:t>
        <a:bodyPr/>
        <a:lstStyle/>
        <a:p>
          <a:endParaRPr lang="es-EC"/>
        </a:p>
      </dgm:t>
    </dgm:pt>
  </dgm:ptLst>
  <dgm:cxnLst>
    <dgm:cxn modelId="{43B96639-FEF7-4A39-910B-EAB04A478B06}" type="presOf" srcId="{9C1AD03C-FFF4-4B60-990F-816A363E6750}" destId="{E2AE3A4A-0AA8-47E9-90C8-207F38ECBF8D}" srcOrd="0" destOrd="0" presId="urn:microsoft.com/office/officeart/2005/8/layout/vList2"/>
    <dgm:cxn modelId="{D9B75DA7-4D03-45F2-90E9-540F04EC6678}" srcId="{9C1AD03C-FFF4-4B60-990F-816A363E6750}" destId="{1D706C87-7CC4-4856-8977-5AF729BD162E}" srcOrd="0" destOrd="0" parTransId="{E5BF39BB-82A9-4CD2-9044-DFAEBB46B043}" sibTransId="{F56EA76A-582F-4284-B8AC-8172C86A512B}"/>
    <dgm:cxn modelId="{96AAF16D-C2A1-4286-9ED2-E80A24DC3C32}" type="presOf" srcId="{2F7265DE-7A2D-4590-BD89-D375E1C22382}" destId="{1D48CE80-7DD4-40F1-9971-28C8907AAE98}" srcOrd="0" destOrd="0" presId="urn:microsoft.com/office/officeart/2005/8/layout/vList2"/>
    <dgm:cxn modelId="{3053136F-7DF1-48F3-9CEF-BF50D273DD33}" type="presOf" srcId="{1D706C87-7CC4-4856-8977-5AF729BD162E}" destId="{59FFFF3E-D98D-4306-B421-34F519D4AEDA}" srcOrd="0" destOrd="0" presId="urn:microsoft.com/office/officeart/2005/8/layout/vList2"/>
    <dgm:cxn modelId="{71151D60-AEDB-4DC8-86D6-FDC2AF4A9894}" type="presOf" srcId="{78DF19D2-CBD6-45F8-AA00-18B29FE2BCBB}" destId="{A7EF60D7-D433-4A88-B395-CCE44837E1CE}" srcOrd="0" destOrd="1" presId="urn:microsoft.com/office/officeart/2005/8/layout/vList2"/>
    <dgm:cxn modelId="{6370F6E6-BE91-4744-A7F2-B028AA31AD69}" srcId="{69783B83-EA7E-43E1-989E-C6A96C58FA5F}" destId="{78DF19D2-CBD6-45F8-AA00-18B29FE2BCBB}" srcOrd="1" destOrd="0" parTransId="{AEDEAB61-DDDB-48C4-BC1F-77B87BAF96B5}" sibTransId="{93073AF9-F54A-4A72-9B90-5684E4A77A62}"/>
    <dgm:cxn modelId="{9EE74732-9325-4241-9632-00C181F52381}" srcId="{2F7265DE-7A2D-4590-BD89-D375E1C22382}" destId="{9C1AD03C-FFF4-4B60-990F-816A363E6750}" srcOrd="0" destOrd="0" parTransId="{831423B0-B828-4DE2-B2CC-0533454EC678}" sibTransId="{9587671F-457D-42E2-814C-0A773093C0F4}"/>
    <dgm:cxn modelId="{74F75357-22FF-40D8-81FB-78E3454B1D3E}" srcId="{69783B83-EA7E-43E1-989E-C6A96C58FA5F}" destId="{37C94FB0-FDD5-43D4-91FE-EFC97DCFA1E6}" srcOrd="0" destOrd="0" parTransId="{B9B63FB7-23AE-4726-B9CA-AC261D982090}" sibTransId="{4E15B063-E373-430F-BCBE-F2FA5D55B6F9}"/>
    <dgm:cxn modelId="{2A25806F-2AB4-4FFD-B94F-611036AC7922}" type="presOf" srcId="{37C94FB0-FDD5-43D4-91FE-EFC97DCFA1E6}" destId="{A7EF60D7-D433-4A88-B395-CCE44837E1CE}" srcOrd="0" destOrd="0" presId="urn:microsoft.com/office/officeart/2005/8/layout/vList2"/>
    <dgm:cxn modelId="{F91E6A7E-2637-4C8B-A91D-9074EA8911B0}" type="presOf" srcId="{46B58089-F37D-41C8-9B42-C8457A13002A}" destId="{59FFFF3E-D98D-4306-B421-34F519D4AEDA}" srcOrd="0" destOrd="1" presId="urn:microsoft.com/office/officeart/2005/8/layout/vList2"/>
    <dgm:cxn modelId="{0C980EE3-5C5A-4C64-B9A3-470BB5F01512}" srcId="{2F7265DE-7A2D-4590-BD89-D375E1C22382}" destId="{69783B83-EA7E-43E1-989E-C6A96C58FA5F}" srcOrd="1" destOrd="0" parTransId="{5190CECA-C562-476F-8020-F469DD966459}" sibTransId="{DA0082C9-4B26-40D8-8202-8E45FEFD3AEB}"/>
    <dgm:cxn modelId="{E2E35E45-F6DC-413F-91C6-905E713F97FC}" srcId="{9C1AD03C-FFF4-4B60-990F-816A363E6750}" destId="{46B58089-F37D-41C8-9B42-C8457A13002A}" srcOrd="1" destOrd="0" parTransId="{4932BC32-A31D-4E1A-963B-D39438D3FEFF}" sibTransId="{F70CC28D-C5C3-4E57-BC18-EA65FAC88E93}"/>
    <dgm:cxn modelId="{3B31F22D-A891-4D62-BCF5-16B9A55525B7}" type="presOf" srcId="{69783B83-EA7E-43E1-989E-C6A96C58FA5F}" destId="{3E809136-6884-47CA-A445-B3EACC4E3A35}" srcOrd="0" destOrd="0" presId="urn:microsoft.com/office/officeart/2005/8/layout/vList2"/>
    <dgm:cxn modelId="{73C05F3B-6300-44E5-AC86-2B336F0FFE0B}" type="presParOf" srcId="{1D48CE80-7DD4-40F1-9971-28C8907AAE98}" destId="{E2AE3A4A-0AA8-47E9-90C8-207F38ECBF8D}" srcOrd="0" destOrd="0" presId="urn:microsoft.com/office/officeart/2005/8/layout/vList2"/>
    <dgm:cxn modelId="{0A9CEC7A-74E5-4AB7-909C-24E00223A03C}" type="presParOf" srcId="{1D48CE80-7DD4-40F1-9971-28C8907AAE98}" destId="{59FFFF3E-D98D-4306-B421-34F519D4AEDA}" srcOrd="1" destOrd="0" presId="urn:microsoft.com/office/officeart/2005/8/layout/vList2"/>
    <dgm:cxn modelId="{7CE92F4E-49D7-4F36-8905-1FA5E44792E1}" type="presParOf" srcId="{1D48CE80-7DD4-40F1-9971-28C8907AAE98}" destId="{3E809136-6884-47CA-A445-B3EACC4E3A35}" srcOrd="2" destOrd="0" presId="urn:microsoft.com/office/officeart/2005/8/layout/vList2"/>
    <dgm:cxn modelId="{040993D1-1C53-4B08-BCC2-EBA63DCF57EF}" type="presParOf" srcId="{1D48CE80-7DD4-40F1-9971-28C8907AAE98}" destId="{A7EF60D7-D433-4A88-B395-CCE44837E1C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689E2C3-B1E7-4B42-92D3-9D97DD3326F7}" type="doc">
      <dgm:prSet loTypeId="urn:microsoft.com/office/officeart/2008/layout/AlternatingPictureBlocks" loCatId="list" qsTypeId="urn:microsoft.com/office/officeart/2005/8/quickstyle/simple3" qsCatId="simple" csTypeId="urn:microsoft.com/office/officeart/2005/8/colors/colorful1" csCatId="colorful" phldr="1"/>
      <dgm:spPr/>
    </dgm:pt>
    <dgm:pt modelId="{0F4A59DD-2C1F-4878-BB85-46633EFC6835}">
      <dgm:prSet phldrT="[Texto]"/>
      <dgm:spPr/>
      <dgm:t>
        <a:bodyPr/>
        <a:lstStyle/>
        <a:p>
          <a:r>
            <a:rPr lang="es-ES" dirty="0" smtClean="0"/>
            <a:t>Declaraciones de impuestos</a:t>
          </a:r>
          <a:endParaRPr lang="es-MX" dirty="0"/>
        </a:p>
      </dgm:t>
    </dgm:pt>
    <dgm:pt modelId="{517C04F5-47C4-468B-90D0-182C715A3200}" type="parTrans" cxnId="{F006384D-CA3B-4D70-8C6F-C64C96EB011D}">
      <dgm:prSet/>
      <dgm:spPr/>
      <dgm:t>
        <a:bodyPr/>
        <a:lstStyle/>
        <a:p>
          <a:endParaRPr lang="es-MX"/>
        </a:p>
      </dgm:t>
    </dgm:pt>
    <dgm:pt modelId="{B3507496-2D7A-41EE-8677-9502C247C1A0}" type="sibTrans" cxnId="{F006384D-CA3B-4D70-8C6F-C64C96EB011D}">
      <dgm:prSet/>
      <dgm:spPr/>
      <dgm:t>
        <a:bodyPr/>
        <a:lstStyle/>
        <a:p>
          <a:endParaRPr lang="es-MX"/>
        </a:p>
      </dgm:t>
    </dgm:pt>
    <dgm:pt modelId="{7230F39D-FA2A-4F1F-B04D-DC01A959EF1D}">
      <dgm:prSet/>
      <dgm:spPr/>
      <dgm:t>
        <a:bodyPr/>
        <a:lstStyle/>
        <a:p>
          <a:r>
            <a:rPr lang="es-ES" dirty="0" smtClean="0"/>
            <a:t>Honorarios de administración</a:t>
          </a:r>
          <a:endParaRPr lang="es-MX" dirty="0"/>
        </a:p>
      </dgm:t>
    </dgm:pt>
    <dgm:pt modelId="{8FE20695-3040-4121-883E-E481C33CA285}" type="parTrans" cxnId="{B9B483DA-C7C4-49E3-BC58-70C40872ACCC}">
      <dgm:prSet/>
      <dgm:spPr/>
      <dgm:t>
        <a:bodyPr/>
        <a:lstStyle/>
        <a:p>
          <a:endParaRPr lang="es-MX"/>
        </a:p>
      </dgm:t>
    </dgm:pt>
    <dgm:pt modelId="{93631161-68BB-44E1-8AC0-9417DFC532FE}" type="sibTrans" cxnId="{B9B483DA-C7C4-49E3-BC58-70C40872ACCC}">
      <dgm:prSet/>
      <dgm:spPr/>
      <dgm:t>
        <a:bodyPr/>
        <a:lstStyle/>
        <a:p>
          <a:endParaRPr lang="es-MX"/>
        </a:p>
      </dgm:t>
    </dgm:pt>
    <dgm:pt modelId="{1C3EBFDE-4256-4C54-91E9-27E1A9CE25E3}">
      <dgm:prSet/>
      <dgm:spPr/>
      <dgm:t>
        <a:bodyPr/>
        <a:lstStyle/>
        <a:p>
          <a:r>
            <a:rPr lang="es-ES" dirty="0" smtClean="0"/>
            <a:t>Liquidación y terminación del fideicomiso</a:t>
          </a:r>
          <a:endParaRPr lang="es-MX" dirty="0"/>
        </a:p>
      </dgm:t>
    </dgm:pt>
    <dgm:pt modelId="{7933BCC3-AB8E-4D31-9F55-D0BA5BBCE0C7}" type="parTrans" cxnId="{AC58DD24-9F0A-4E2C-B33E-F8692B578144}">
      <dgm:prSet/>
      <dgm:spPr/>
      <dgm:t>
        <a:bodyPr/>
        <a:lstStyle/>
        <a:p>
          <a:endParaRPr lang="es-MX"/>
        </a:p>
      </dgm:t>
    </dgm:pt>
    <dgm:pt modelId="{5E92238C-63C1-4E20-802E-1372B1016F03}" type="sibTrans" cxnId="{AC58DD24-9F0A-4E2C-B33E-F8692B578144}">
      <dgm:prSet/>
      <dgm:spPr/>
      <dgm:t>
        <a:bodyPr/>
        <a:lstStyle/>
        <a:p>
          <a:endParaRPr lang="es-MX"/>
        </a:p>
      </dgm:t>
    </dgm:pt>
    <dgm:pt modelId="{2ADD5DB0-3654-4AF7-96C2-54099460197E}" type="pres">
      <dgm:prSet presAssocID="{8689E2C3-B1E7-4B42-92D3-9D97DD3326F7}" presName="linearFlow" presStyleCnt="0">
        <dgm:presLayoutVars>
          <dgm:dir/>
          <dgm:resizeHandles val="exact"/>
        </dgm:presLayoutVars>
      </dgm:prSet>
      <dgm:spPr/>
    </dgm:pt>
    <dgm:pt modelId="{B2C01B32-9B0F-4056-8321-7019E1760296}" type="pres">
      <dgm:prSet presAssocID="{0F4A59DD-2C1F-4878-BB85-46633EFC6835}" presName="comp" presStyleCnt="0"/>
      <dgm:spPr/>
    </dgm:pt>
    <dgm:pt modelId="{5F7C5AA5-1EBD-4A34-A55E-6FC015B4B3F4}" type="pres">
      <dgm:prSet presAssocID="{0F4A59DD-2C1F-4878-BB85-46633EFC6835}" presName="rect2" presStyleLbl="node1" presStyleIdx="0" presStyleCnt="3">
        <dgm:presLayoutVars>
          <dgm:bulletEnabled val="1"/>
        </dgm:presLayoutVars>
      </dgm:prSet>
      <dgm:spPr/>
      <dgm:t>
        <a:bodyPr/>
        <a:lstStyle/>
        <a:p>
          <a:endParaRPr lang="es-MX"/>
        </a:p>
      </dgm:t>
    </dgm:pt>
    <dgm:pt modelId="{3BB3D527-320E-456F-8165-22BF68892E1A}" type="pres">
      <dgm:prSet presAssocID="{0F4A59DD-2C1F-4878-BB85-46633EFC6835}" presName="rect1" presStyleLbl="lnNode1" presStyleIdx="0" presStyleCnt="3"/>
      <dgm:spPr/>
    </dgm:pt>
    <dgm:pt modelId="{248571FE-E507-420E-AD1C-E58C3C0BAAFB}" type="pres">
      <dgm:prSet presAssocID="{B3507496-2D7A-41EE-8677-9502C247C1A0}" presName="sibTrans" presStyleCnt="0"/>
      <dgm:spPr/>
    </dgm:pt>
    <dgm:pt modelId="{F2C5758A-4446-4003-A748-BABFA1DC879F}" type="pres">
      <dgm:prSet presAssocID="{7230F39D-FA2A-4F1F-B04D-DC01A959EF1D}" presName="comp" presStyleCnt="0"/>
      <dgm:spPr/>
    </dgm:pt>
    <dgm:pt modelId="{0C2B3504-2587-464E-A460-C179D8B2DF5B}" type="pres">
      <dgm:prSet presAssocID="{7230F39D-FA2A-4F1F-B04D-DC01A959EF1D}" presName="rect2" presStyleLbl="node1" presStyleIdx="1" presStyleCnt="3">
        <dgm:presLayoutVars>
          <dgm:bulletEnabled val="1"/>
        </dgm:presLayoutVars>
      </dgm:prSet>
      <dgm:spPr/>
      <dgm:t>
        <a:bodyPr/>
        <a:lstStyle/>
        <a:p>
          <a:endParaRPr lang="es-MX"/>
        </a:p>
      </dgm:t>
    </dgm:pt>
    <dgm:pt modelId="{6BAF8BF0-646C-46E2-9861-B0C05504D14E}" type="pres">
      <dgm:prSet presAssocID="{7230F39D-FA2A-4F1F-B04D-DC01A959EF1D}" presName="rect1" presStyleLbl="lnNode1" presStyleIdx="1" presStyleCnt="3"/>
      <dgm:spPr/>
    </dgm:pt>
    <dgm:pt modelId="{C277F3C5-6D31-4398-8E2B-E3A57C4BCCDA}" type="pres">
      <dgm:prSet presAssocID="{93631161-68BB-44E1-8AC0-9417DFC532FE}" presName="sibTrans" presStyleCnt="0"/>
      <dgm:spPr/>
    </dgm:pt>
    <dgm:pt modelId="{7FF5E3E7-2B02-4F01-9788-52048264A50D}" type="pres">
      <dgm:prSet presAssocID="{1C3EBFDE-4256-4C54-91E9-27E1A9CE25E3}" presName="comp" presStyleCnt="0"/>
      <dgm:spPr/>
    </dgm:pt>
    <dgm:pt modelId="{6EB8AE63-B53B-4611-AF1B-A1F7059B1C7E}" type="pres">
      <dgm:prSet presAssocID="{1C3EBFDE-4256-4C54-91E9-27E1A9CE25E3}" presName="rect2" presStyleLbl="node1" presStyleIdx="2" presStyleCnt="3">
        <dgm:presLayoutVars>
          <dgm:bulletEnabled val="1"/>
        </dgm:presLayoutVars>
      </dgm:prSet>
      <dgm:spPr/>
      <dgm:t>
        <a:bodyPr/>
        <a:lstStyle/>
        <a:p>
          <a:endParaRPr lang="es-MX"/>
        </a:p>
      </dgm:t>
    </dgm:pt>
    <dgm:pt modelId="{BB651862-7806-4CF4-9CD4-A12C97B6A37E}" type="pres">
      <dgm:prSet presAssocID="{1C3EBFDE-4256-4C54-91E9-27E1A9CE25E3}" presName="rect1" presStyleLbl="lnNode1" presStyleIdx="2" presStyleCnt="3"/>
      <dgm:spPr/>
    </dgm:pt>
  </dgm:ptLst>
  <dgm:cxnLst>
    <dgm:cxn modelId="{F006384D-CA3B-4D70-8C6F-C64C96EB011D}" srcId="{8689E2C3-B1E7-4B42-92D3-9D97DD3326F7}" destId="{0F4A59DD-2C1F-4878-BB85-46633EFC6835}" srcOrd="0" destOrd="0" parTransId="{517C04F5-47C4-468B-90D0-182C715A3200}" sibTransId="{B3507496-2D7A-41EE-8677-9502C247C1A0}"/>
    <dgm:cxn modelId="{B9B483DA-C7C4-49E3-BC58-70C40872ACCC}" srcId="{8689E2C3-B1E7-4B42-92D3-9D97DD3326F7}" destId="{7230F39D-FA2A-4F1F-B04D-DC01A959EF1D}" srcOrd="1" destOrd="0" parTransId="{8FE20695-3040-4121-883E-E481C33CA285}" sibTransId="{93631161-68BB-44E1-8AC0-9417DFC532FE}"/>
    <dgm:cxn modelId="{37C7B1B9-A1CD-4204-84FB-BF1AD0364FE4}" type="presOf" srcId="{1C3EBFDE-4256-4C54-91E9-27E1A9CE25E3}" destId="{6EB8AE63-B53B-4611-AF1B-A1F7059B1C7E}" srcOrd="0" destOrd="0" presId="urn:microsoft.com/office/officeart/2008/layout/AlternatingPictureBlocks"/>
    <dgm:cxn modelId="{3EF3ED1E-3895-41B7-8CF5-66587FD2B49B}" type="presOf" srcId="{0F4A59DD-2C1F-4878-BB85-46633EFC6835}" destId="{5F7C5AA5-1EBD-4A34-A55E-6FC015B4B3F4}" srcOrd="0" destOrd="0" presId="urn:microsoft.com/office/officeart/2008/layout/AlternatingPictureBlocks"/>
    <dgm:cxn modelId="{520BCDED-ECB0-493C-A5E3-3AFFFE3DD48B}" type="presOf" srcId="{7230F39D-FA2A-4F1F-B04D-DC01A959EF1D}" destId="{0C2B3504-2587-464E-A460-C179D8B2DF5B}" srcOrd="0" destOrd="0" presId="urn:microsoft.com/office/officeart/2008/layout/AlternatingPictureBlocks"/>
    <dgm:cxn modelId="{AC58DD24-9F0A-4E2C-B33E-F8692B578144}" srcId="{8689E2C3-B1E7-4B42-92D3-9D97DD3326F7}" destId="{1C3EBFDE-4256-4C54-91E9-27E1A9CE25E3}" srcOrd="2" destOrd="0" parTransId="{7933BCC3-AB8E-4D31-9F55-D0BA5BBCE0C7}" sibTransId="{5E92238C-63C1-4E20-802E-1372B1016F03}"/>
    <dgm:cxn modelId="{C0BA47EE-1229-42DE-8404-6BECD93CDB83}" type="presOf" srcId="{8689E2C3-B1E7-4B42-92D3-9D97DD3326F7}" destId="{2ADD5DB0-3654-4AF7-96C2-54099460197E}" srcOrd="0" destOrd="0" presId="urn:microsoft.com/office/officeart/2008/layout/AlternatingPictureBlocks"/>
    <dgm:cxn modelId="{EFFF08C6-3FA9-43BB-BE5E-8B03F2844C8A}" type="presParOf" srcId="{2ADD5DB0-3654-4AF7-96C2-54099460197E}" destId="{B2C01B32-9B0F-4056-8321-7019E1760296}" srcOrd="0" destOrd="0" presId="urn:microsoft.com/office/officeart/2008/layout/AlternatingPictureBlocks"/>
    <dgm:cxn modelId="{C2A80FC6-E777-4690-8E86-7805D6C4B6B6}" type="presParOf" srcId="{B2C01B32-9B0F-4056-8321-7019E1760296}" destId="{5F7C5AA5-1EBD-4A34-A55E-6FC015B4B3F4}" srcOrd="0" destOrd="0" presId="urn:microsoft.com/office/officeart/2008/layout/AlternatingPictureBlocks"/>
    <dgm:cxn modelId="{1282C2DA-A4AE-474D-A026-0F2C7205699C}" type="presParOf" srcId="{B2C01B32-9B0F-4056-8321-7019E1760296}" destId="{3BB3D527-320E-456F-8165-22BF68892E1A}" srcOrd="1" destOrd="0" presId="urn:microsoft.com/office/officeart/2008/layout/AlternatingPictureBlocks"/>
    <dgm:cxn modelId="{A1264A72-6093-47A8-AB2F-78E35F889200}" type="presParOf" srcId="{2ADD5DB0-3654-4AF7-96C2-54099460197E}" destId="{248571FE-E507-420E-AD1C-E58C3C0BAAFB}" srcOrd="1" destOrd="0" presId="urn:microsoft.com/office/officeart/2008/layout/AlternatingPictureBlocks"/>
    <dgm:cxn modelId="{5E0A5A15-2168-4FE6-9622-6334113DF0CA}" type="presParOf" srcId="{2ADD5DB0-3654-4AF7-96C2-54099460197E}" destId="{F2C5758A-4446-4003-A748-BABFA1DC879F}" srcOrd="2" destOrd="0" presId="urn:microsoft.com/office/officeart/2008/layout/AlternatingPictureBlocks"/>
    <dgm:cxn modelId="{172D2F45-F29C-4B4D-B6FE-24A74701E4B3}" type="presParOf" srcId="{F2C5758A-4446-4003-A748-BABFA1DC879F}" destId="{0C2B3504-2587-464E-A460-C179D8B2DF5B}" srcOrd="0" destOrd="0" presId="urn:microsoft.com/office/officeart/2008/layout/AlternatingPictureBlocks"/>
    <dgm:cxn modelId="{6197C604-5AE8-4AF5-92E1-E683D0E846D9}" type="presParOf" srcId="{F2C5758A-4446-4003-A748-BABFA1DC879F}" destId="{6BAF8BF0-646C-46E2-9861-B0C05504D14E}" srcOrd="1" destOrd="0" presId="urn:microsoft.com/office/officeart/2008/layout/AlternatingPictureBlocks"/>
    <dgm:cxn modelId="{8AAAA23B-8667-4B3B-A7DA-9AF7BBFBB8D9}" type="presParOf" srcId="{2ADD5DB0-3654-4AF7-96C2-54099460197E}" destId="{C277F3C5-6D31-4398-8E2B-E3A57C4BCCDA}" srcOrd="3" destOrd="0" presId="urn:microsoft.com/office/officeart/2008/layout/AlternatingPictureBlocks"/>
    <dgm:cxn modelId="{D82D6BB4-0E2A-4E9F-806E-19F8263AF61A}" type="presParOf" srcId="{2ADD5DB0-3654-4AF7-96C2-54099460197E}" destId="{7FF5E3E7-2B02-4F01-9788-52048264A50D}" srcOrd="4" destOrd="0" presId="urn:microsoft.com/office/officeart/2008/layout/AlternatingPictureBlocks"/>
    <dgm:cxn modelId="{FEB0178E-06A3-46B5-B250-5810643BB968}" type="presParOf" srcId="{7FF5E3E7-2B02-4F01-9788-52048264A50D}" destId="{6EB8AE63-B53B-4611-AF1B-A1F7059B1C7E}" srcOrd="0" destOrd="0" presId="urn:microsoft.com/office/officeart/2008/layout/AlternatingPictureBlocks"/>
    <dgm:cxn modelId="{82FD2666-C2DA-4D0B-AA49-6805E8890D61}" type="presParOf" srcId="{7FF5E3E7-2B02-4F01-9788-52048264A50D}" destId="{BB651862-7806-4CF4-9CD4-A12C97B6A37E}" srcOrd="1" destOrd="0" presId="urn:microsoft.com/office/officeart/2008/layout/AlternatingPictureBlock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FA8C797-1F52-4927-95CC-19DFF54215E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MX"/>
        </a:p>
      </dgm:t>
    </dgm:pt>
    <dgm:pt modelId="{629505B3-C29F-48AD-A190-EA8A8A8CA30E}">
      <dgm:prSet phldrT="[Texto]"/>
      <dgm:spPr/>
      <dgm:t>
        <a:bodyPr vert="vert270"/>
        <a:lstStyle/>
        <a:p>
          <a:pPr algn="ctr"/>
          <a:r>
            <a:rPr lang="es-MX" dirty="0" smtClean="0"/>
            <a:t>HONORARIOS FIDUCIARIA</a:t>
          </a:r>
          <a:endParaRPr lang="es-MX" dirty="0"/>
        </a:p>
      </dgm:t>
    </dgm:pt>
    <dgm:pt modelId="{D2FE82FA-A513-41C8-AB67-DB6F70B75B1E}" type="parTrans" cxnId="{1880099C-3A1C-4BD2-A534-371051A91FE6}">
      <dgm:prSet/>
      <dgm:spPr/>
      <dgm:t>
        <a:bodyPr/>
        <a:lstStyle/>
        <a:p>
          <a:endParaRPr lang="es-MX"/>
        </a:p>
      </dgm:t>
    </dgm:pt>
    <dgm:pt modelId="{18BA6F7B-1D36-4952-BFC1-3B33954CA45A}" type="sibTrans" cxnId="{1880099C-3A1C-4BD2-A534-371051A91FE6}">
      <dgm:prSet/>
      <dgm:spPr/>
      <dgm:t>
        <a:bodyPr/>
        <a:lstStyle/>
        <a:p>
          <a:endParaRPr lang="es-MX"/>
        </a:p>
      </dgm:t>
    </dgm:pt>
    <dgm:pt modelId="{05A6D54E-CA8F-4E2D-B7F1-2437E394B23B}">
      <dgm:prSet/>
      <dgm:spPr/>
      <dgm:t>
        <a:bodyPr/>
        <a:lstStyle/>
        <a:p>
          <a:r>
            <a:rPr lang="es-ES" b="1" u="sng" dirty="0" smtClean="0"/>
            <a:t>Constitución del fideicomiso:</a:t>
          </a:r>
          <a:endParaRPr lang="es-MX" dirty="0"/>
        </a:p>
      </dgm:t>
    </dgm:pt>
    <dgm:pt modelId="{3565B11B-AE6B-4105-BB9B-F62F1B449425}" type="parTrans" cxnId="{B0E89AE0-7BB3-42D9-822C-B667753EFF5D}">
      <dgm:prSet/>
      <dgm:spPr/>
      <dgm:t>
        <a:bodyPr/>
        <a:lstStyle/>
        <a:p>
          <a:endParaRPr lang="es-MX"/>
        </a:p>
      </dgm:t>
    </dgm:pt>
    <dgm:pt modelId="{E1C3E05E-876E-4F70-8982-338D6F7D9DF6}" type="sibTrans" cxnId="{B0E89AE0-7BB3-42D9-822C-B667753EFF5D}">
      <dgm:prSet/>
      <dgm:spPr/>
      <dgm:t>
        <a:bodyPr/>
        <a:lstStyle/>
        <a:p>
          <a:endParaRPr lang="es-MX"/>
        </a:p>
      </dgm:t>
    </dgm:pt>
    <dgm:pt modelId="{0386B093-1E9D-483B-AEF8-23F078986D1C}">
      <dgm:prSet/>
      <dgm:spPr/>
      <dgm:t>
        <a:bodyPr/>
        <a:lstStyle/>
        <a:p>
          <a:r>
            <a:rPr lang="es-ES" dirty="0" smtClean="0"/>
            <a:t>Honorario de USD 2.000 (dos mil dólares de los Estados Unidos de América</a:t>
          </a:r>
          <a:endParaRPr lang="es-MX" dirty="0"/>
        </a:p>
      </dgm:t>
    </dgm:pt>
    <dgm:pt modelId="{4B166E02-F571-4B81-BB2F-C4F6A5E0EF66}" type="parTrans" cxnId="{1DBC728E-DBF0-4B4F-8CA2-C140CB58A9A3}">
      <dgm:prSet/>
      <dgm:spPr/>
      <dgm:t>
        <a:bodyPr/>
        <a:lstStyle/>
        <a:p>
          <a:endParaRPr lang="es-MX"/>
        </a:p>
      </dgm:t>
    </dgm:pt>
    <dgm:pt modelId="{31D14CEA-D417-42B3-84DE-6D68BB3E85A4}" type="sibTrans" cxnId="{1DBC728E-DBF0-4B4F-8CA2-C140CB58A9A3}">
      <dgm:prSet/>
      <dgm:spPr/>
      <dgm:t>
        <a:bodyPr/>
        <a:lstStyle/>
        <a:p>
          <a:endParaRPr lang="es-MX"/>
        </a:p>
      </dgm:t>
    </dgm:pt>
    <dgm:pt modelId="{7172E928-D76E-4CD9-B9C0-77B17C3EDDCD}">
      <dgm:prSet/>
      <dgm:spPr/>
      <dgm:t>
        <a:bodyPr/>
        <a:lstStyle/>
        <a:p>
          <a:r>
            <a:rPr lang="es-ES" b="1" u="sng" dirty="0" smtClean="0"/>
            <a:t>Honorario Administración</a:t>
          </a:r>
          <a:endParaRPr lang="es-MX" dirty="0"/>
        </a:p>
      </dgm:t>
    </dgm:pt>
    <dgm:pt modelId="{2F71F83D-6FC3-4A5A-BC3B-4A003DA0E538}" type="parTrans" cxnId="{22314ABC-5002-471F-A10B-F47792E40803}">
      <dgm:prSet/>
      <dgm:spPr/>
      <dgm:t>
        <a:bodyPr/>
        <a:lstStyle/>
        <a:p>
          <a:endParaRPr lang="es-MX"/>
        </a:p>
      </dgm:t>
    </dgm:pt>
    <dgm:pt modelId="{BFE631EF-21CD-497A-A06A-0DAC2072DACE}" type="sibTrans" cxnId="{22314ABC-5002-471F-A10B-F47792E40803}">
      <dgm:prSet/>
      <dgm:spPr/>
      <dgm:t>
        <a:bodyPr/>
        <a:lstStyle/>
        <a:p>
          <a:endParaRPr lang="es-MX"/>
        </a:p>
      </dgm:t>
    </dgm:pt>
    <dgm:pt modelId="{5A20FF40-094B-45DF-B9E4-F8221B898FDD}">
      <dgm:prSet custT="1"/>
      <dgm:spPr/>
      <dgm:t>
        <a:bodyPr/>
        <a:lstStyle/>
        <a:p>
          <a:r>
            <a:rPr lang="es-ES" sz="1400" dirty="0" smtClean="0"/>
            <a:t>Valor de usd.350, 00 no incluyen IVA</a:t>
          </a:r>
          <a:endParaRPr lang="es-MX" sz="1400" dirty="0"/>
        </a:p>
      </dgm:t>
    </dgm:pt>
    <dgm:pt modelId="{C2CF7D7E-27BE-4685-A67B-B10241F43E48}" type="parTrans" cxnId="{57088E73-B174-4704-8668-65E8D14BCC8B}">
      <dgm:prSet/>
      <dgm:spPr/>
      <dgm:t>
        <a:bodyPr/>
        <a:lstStyle/>
        <a:p>
          <a:endParaRPr lang="es-MX"/>
        </a:p>
      </dgm:t>
    </dgm:pt>
    <dgm:pt modelId="{A67FE799-2216-458E-881B-ED65946DFB78}" type="sibTrans" cxnId="{57088E73-B174-4704-8668-65E8D14BCC8B}">
      <dgm:prSet/>
      <dgm:spPr/>
      <dgm:t>
        <a:bodyPr/>
        <a:lstStyle/>
        <a:p>
          <a:endParaRPr lang="es-MX"/>
        </a:p>
      </dgm:t>
    </dgm:pt>
    <dgm:pt modelId="{0F9557FE-35E1-42FD-80A8-58275EC9B7EC}">
      <dgm:prSet/>
      <dgm:spPr/>
      <dgm:t>
        <a:bodyPr/>
        <a:lstStyle/>
        <a:p>
          <a:r>
            <a:rPr lang="es-ES" b="1" u="sng" dirty="0" smtClean="0"/>
            <a:t>Liquidación</a:t>
          </a:r>
          <a:endParaRPr lang="es-MX" dirty="0"/>
        </a:p>
      </dgm:t>
    </dgm:pt>
    <dgm:pt modelId="{DAA21154-E968-4894-A375-676E2CDC35AF}" type="parTrans" cxnId="{8E9C91BA-074C-4FBA-B9AE-F72B472A6412}">
      <dgm:prSet/>
      <dgm:spPr/>
      <dgm:t>
        <a:bodyPr/>
        <a:lstStyle/>
        <a:p>
          <a:endParaRPr lang="es-MX"/>
        </a:p>
      </dgm:t>
    </dgm:pt>
    <dgm:pt modelId="{BEB977A6-6CC1-4D6F-AFFE-19AD0FCA16AC}" type="sibTrans" cxnId="{8E9C91BA-074C-4FBA-B9AE-F72B472A6412}">
      <dgm:prSet/>
      <dgm:spPr/>
      <dgm:t>
        <a:bodyPr/>
        <a:lstStyle/>
        <a:p>
          <a:endParaRPr lang="es-MX"/>
        </a:p>
      </dgm:t>
    </dgm:pt>
    <dgm:pt modelId="{E2FFF25E-F231-4EA1-9F88-033E66BF958B}">
      <dgm:prSet custT="1"/>
      <dgm:spPr/>
      <dgm:t>
        <a:bodyPr/>
        <a:lstStyle/>
        <a:p>
          <a:r>
            <a:rPr lang="es-ES" sz="1400" dirty="0" smtClean="0"/>
            <a:t>Valor de usd.450, 00 no incluyen IVA</a:t>
          </a:r>
          <a:endParaRPr lang="es-MX" sz="1400" dirty="0"/>
        </a:p>
      </dgm:t>
    </dgm:pt>
    <dgm:pt modelId="{3BE2A41A-33B4-4EF6-9E63-CED45C8BBA11}" type="parTrans" cxnId="{11D20059-8BB0-48BB-A68E-0FD3B3EF592F}">
      <dgm:prSet/>
      <dgm:spPr/>
      <dgm:t>
        <a:bodyPr/>
        <a:lstStyle/>
        <a:p>
          <a:endParaRPr lang="es-MX"/>
        </a:p>
      </dgm:t>
    </dgm:pt>
    <dgm:pt modelId="{19D57474-7ECD-48FF-96C6-D8742FF0E38D}" type="sibTrans" cxnId="{11D20059-8BB0-48BB-A68E-0FD3B3EF592F}">
      <dgm:prSet/>
      <dgm:spPr/>
      <dgm:t>
        <a:bodyPr/>
        <a:lstStyle/>
        <a:p>
          <a:endParaRPr lang="es-MX"/>
        </a:p>
      </dgm:t>
    </dgm:pt>
    <dgm:pt modelId="{25496F09-864A-4FB5-BABC-C90C884A795C}">
      <dgm:prSet/>
      <dgm:spPr/>
      <dgm:t>
        <a:bodyPr/>
        <a:lstStyle/>
        <a:p>
          <a:r>
            <a:rPr lang="es-ES" b="1" u="sng" dirty="0" smtClean="0"/>
            <a:t>Honorarios por sustitución del fideicomiso</a:t>
          </a:r>
          <a:endParaRPr lang="es-MX" dirty="0"/>
        </a:p>
      </dgm:t>
    </dgm:pt>
    <dgm:pt modelId="{2DA685ED-2A00-475B-94BC-E1C1A38C1389}" type="parTrans" cxnId="{BFF4BBC0-4BC6-4CF0-A041-11FE905856C7}">
      <dgm:prSet/>
      <dgm:spPr/>
      <dgm:t>
        <a:bodyPr/>
        <a:lstStyle/>
        <a:p>
          <a:endParaRPr lang="es-MX"/>
        </a:p>
      </dgm:t>
    </dgm:pt>
    <dgm:pt modelId="{F72BFC3E-2496-4B22-817A-42B3E5C424FB}" type="sibTrans" cxnId="{BFF4BBC0-4BC6-4CF0-A041-11FE905856C7}">
      <dgm:prSet/>
      <dgm:spPr/>
      <dgm:t>
        <a:bodyPr/>
        <a:lstStyle/>
        <a:p>
          <a:endParaRPr lang="es-MX"/>
        </a:p>
      </dgm:t>
    </dgm:pt>
    <dgm:pt modelId="{4D3608DF-C72A-44CA-9936-42DCE81218AA}">
      <dgm:prSet custT="1"/>
      <dgm:spPr/>
      <dgm:t>
        <a:bodyPr/>
        <a:lstStyle/>
        <a:p>
          <a:r>
            <a:rPr lang="es-ES" sz="1200" dirty="0" smtClean="0"/>
            <a:t>Sin causa justificada el valor de USD.1.500, 00 </a:t>
          </a:r>
          <a:endParaRPr lang="es-MX" sz="1200" dirty="0"/>
        </a:p>
      </dgm:t>
    </dgm:pt>
    <dgm:pt modelId="{887A980B-6243-43A8-AEF6-252D1852B3BE}" type="parTrans" cxnId="{E1998B94-C737-41D1-99A8-19943931CBEC}">
      <dgm:prSet/>
      <dgm:spPr/>
      <dgm:t>
        <a:bodyPr/>
        <a:lstStyle/>
        <a:p>
          <a:endParaRPr lang="es-MX"/>
        </a:p>
      </dgm:t>
    </dgm:pt>
    <dgm:pt modelId="{9A964E14-5302-4422-801C-E09736285899}" type="sibTrans" cxnId="{E1998B94-C737-41D1-99A8-19943931CBEC}">
      <dgm:prSet/>
      <dgm:spPr/>
      <dgm:t>
        <a:bodyPr/>
        <a:lstStyle/>
        <a:p>
          <a:endParaRPr lang="es-MX"/>
        </a:p>
      </dgm:t>
    </dgm:pt>
    <dgm:pt modelId="{579DB64F-575C-40A0-BB5D-517E397702A7}">
      <dgm:prSet/>
      <dgm:spPr/>
      <dgm:t>
        <a:bodyPr/>
        <a:lstStyle/>
        <a:p>
          <a:r>
            <a:rPr lang="es-ES" b="1" u="sng" dirty="0" smtClean="0"/>
            <a:t>Comisión por seguimiento solución de conflictos a través de estudios jurídicos</a:t>
          </a:r>
          <a:endParaRPr lang="es-MX" dirty="0"/>
        </a:p>
      </dgm:t>
    </dgm:pt>
    <dgm:pt modelId="{614581D7-2F36-4CA4-BF79-EB5D866291B2}" type="parTrans" cxnId="{E226DB5B-8804-4450-97EF-A69EF4EB49B5}">
      <dgm:prSet/>
      <dgm:spPr/>
      <dgm:t>
        <a:bodyPr/>
        <a:lstStyle/>
        <a:p>
          <a:endParaRPr lang="es-MX"/>
        </a:p>
      </dgm:t>
    </dgm:pt>
    <dgm:pt modelId="{7093A849-DAD6-46CE-91DF-B999EFD20091}" type="sibTrans" cxnId="{E226DB5B-8804-4450-97EF-A69EF4EB49B5}">
      <dgm:prSet/>
      <dgm:spPr/>
      <dgm:t>
        <a:bodyPr/>
        <a:lstStyle/>
        <a:p>
          <a:endParaRPr lang="es-MX"/>
        </a:p>
      </dgm:t>
    </dgm:pt>
    <dgm:pt modelId="{DAD54839-70AD-495D-B441-842999D335F2}">
      <dgm:prSet custT="1"/>
      <dgm:spPr/>
      <dgm:t>
        <a:bodyPr/>
        <a:lstStyle/>
        <a:p>
          <a:r>
            <a:rPr lang="es-ES" sz="1200" dirty="0" smtClean="0"/>
            <a:t>El 10% del valor del crédito, por honorarios que cobren los estudios jurídicos.</a:t>
          </a:r>
          <a:endParaRPr lang="es-MX" sz="1200" dirty="0"/>
        </a:p>
      </dgm:t>
    </dgm:pt>
    <dgm:pt modelId="{F0075BCD-B044-4E9E-B01F-A32D1081BFE4}" type="parTrans" cxnId="{50AA3B5F-1ECA-4697-8897-487C2D88399D}">
      <dgm:prSet/>
      <dgm:spPr/>
      <dgm:t>
        <a:bodyPr/>
        <a:lstStyle/>
        <a:p>
          <a:endParaRPr lang="es-MX"/>
        </a:p>
      </dgm:t>
    </dgm:pt>
    <dgm:pt modelId="{B9B9B94F-73B3-4B81-B00E-AE3D7C17B751}" type="sibTrans" cxnId="{50AA3B5F-1ECA-4697-8897-487C2D88399D}">
      <dgm:prSet/>
      <dgm:spPr/>
      <dgm:t>
        <a:bodyPr/>
        <a:lstStyle/>
        <a:p>
          <a:endParaRPr lang="es-MX"/>
        </a:p>
      </dgm:t>
    </dgm:pt>
    <dgm:pt modelId="{32D53ADC-2AD6-4EF0-8D93-F786B9565D61}" type="pres">
      <dgm:prSet presAssocID="{4FA8C797-1F52-4927-95CC-19DFF54215EE}" presName="vert0" presStyleCnt="0">
        <dgm:presLayoutVars>
          <dgm:dir/>
          <dgm:animOne val="branch"/>
          <dgm:animLvl val="lvl"/>
        </dgm:presLayoutVars>
      </dgm:prSet>
      <dgm:spPr/>
      <dgm:t>
        <a:bodyPr/>
        <a:lstStyle/>
        <a:p>
          <a:endParaRPr lang="es-MX"/>
        </a:p>
      </dgm:t>
    </dgm:pt>
    <dgm:pt modelId="{AA466058-4161-4720-A4C7-3A24603ADA49}" type="pres">
      <dgm:prSet presAssocID="{629505B3-C29F-48AD-A190-EA8A8A8CA30E}" presName="thickLine" presStyleLbl="alignNode1" presStyleIdx="0" presStyleCnt="1"/>
      <dgm:spPr/>
    </dgm:pt>
    <dgm:pt modelId="{4F504B4B-3DD2-41C8-93EB-20F7E26ED6BD}" type="pres">
      <dgm:prSet presAssocID="{629505B3-C29F-48AD-A190-EA8A8A8CA30E}" presName="horz1" presStyleCnt="0"/>
      <dgm:spPr/>
    </dgm:pt>
    <dgm:pt modelId="{CC7AD4F5-EC8E-4A99-9188-6045D8385342}" type="pres">
      <dgm:prSet presAssocID="{629505B3-C29F-48AD-A190-EA8A8A8CA30E}" presName="tx1" presStyleLbl="revTx" presStyleIdx="0" presStyleCnt="11"/>
      <dgm:spPr/>
      <dgm:t>
        <a:bodyPr/>
        <a:lstStyle/>
        <a:p>
          <a:endParaRPr lang="es-MX"/>
        </a:p>
      </dgm:t>
    </dgm:pt>
    <dgm:pt modelId="{D3BFE840-BC40-4AB1-ACEF-DF0E6A1772E6}" type="pres">
      <dgm:prSet presAssocID="{629505B3-C29F-48AD-A190-EA8A8A8CA30E}" presName="vert1" presStyleCnt="0"/>
      <dgm:spPr/>
    </dgm:pt>
    <dgm:pt modelId="{85BBC35C-F595-43F7-AECF-1D47D086E949}" type="pres">
      <dgm:prSet presAssocID="{05A6D54E-CA8F-4E2D-B7F1-2437E394B23B}" presName="vertSpace2a" presStyleCnt="0"/>
      <dgm:spPr/>
    </dgm:pt>
    <dgm:pt modelId="{542AA231-8C45-4AD3-9E79-CD32F056D6BE}" type="pres">
      <dgm:prSet presAssocID="{05A6D54E-CA8F-4E2D-B7F1-2437E394B23B}" presName="horz2" presStyleCnt="0"/>
      <dgm:spPr/>
    </dgm:pt>
    <dgm:pt modelId="{CCEFBF66-7760-4B4A-9A08-71AC162964C7}" type="pres">
      <dgm:prSet presAssocID="{05A6D54E-CA8F-4E2D-B7F1-2437E394B23B}" presName="horzSpace2" presStyleCnt="0"/>
      <dgm:spPr/>
    </dgm:pt>
    <dgm:pt modelId="{EC3A2B14-79B4-4B7C-8D3F-4EA32EDE972C}" type="pres">
      <dgm:prSet presAssocID="{05A6D54E-CA8F-4E2D-B7F1-2437E394B23B}" presName="tx2" presStyleLbl="revTx" presStyleIdx="1" presStyleCnt="11"/>
      <dgm:spPr/>
      <dgm:t>
        <a:bodyPr/>
        <a:lstStyle/>
        <a:p>
          <a:endParaRPr lang="es-MX"/>
        </a:p>
      </dgm:t>
    </dgm:pt>
    <dgm:pt modelId="{DD3458F7-E65F-4DF3-9FE5-C8F7C6DB6D13}" type="pres">
      <dgm:prSet presAssocID="{05A6D54E-CA8F-4E2D-B7F1-2437E394B23B}" presName="vert2" presStyleCnt="0"/>
      <dgm:spPr/>
    </dgm:pt>
    <dgm:pt modelId="{5F2651B4-1852-4EA1-9E8E-BE321509C989}" type="pres">
      <dgm:prSet presAssocID="{0386B093-1E9D-483B-AEF8-23F078986D1C}" presName="horz3" presStyleCnt="0"/>
      <dgm:spPr/>
    </dgm:pt>
    <dgm:pt modelId="{6A65ED4A-CB58-4787-A3B9-1E127B51475C}" type="pres">
      <dgm:prSet presAssocID="{0386B093-1E9D-483B-AEF8-23F078986D1C}" presName="horzSpace3" presStyleCnt="0"/>
      <dgm:spPr/>
    </dgm:pt>
    <dgm:pt modelId="{7CA56CDB-1B81-45ED-A90B-EEBB0E60E063}" type="pres">
      <dgm:prSet presAssocID="{0386B093-1E9D-483B-AEF8-23F078986D1C}" presName="tx3" presStyleLbl="revTx" presStyleIdx="2" presStyleCnt="11"/>
      <dgm:spPr/>
      <dgm:t>
        <a:bodyPr/>
        <a:lstStyle/>
        <a:p>
          <a:endParaRPr lang="es-MX"/>
        </a:p>
      </dgm:t>
    </dgm:pt>
    <dgm:pt modelId="{E9ABB4F4-E623-4877-97DA-791A09542A99}" type="pres">
      <dgm:prSet presAssocID="{0386B093-1E9D-483B-AEF8-23F078986D1C}" presName="vert3" presStyleCnt="0"/>
      <dgm:spPr/>
    </dgm:pt>
    <dgm:pt modelId="{723B94F5-176D-47E4-A6C7-F0A0D4530CD4}" type="pres">
      <dgm:prSet presAssocID="{05A6D54E-CA8F-4E2D-B7F1-2437E394B23B}" presName="thinLine2b" presStyleLbl="callout" presStyleIdx="0" presStyleCnt="5"/>
      <dgm:spPr/>
    </dgm:pt>
    <dgm:pt modelId="{9D0F7BA2-CAF0-496B-B8D6-4D42017178F6}" type="pres">
      <dgm:prSet presAssocID="{05A6D54E-CA8F-4E2D-B7F1-2437E394B23B}" presName="vertSpace2b" presStyleCnt="0"/>
      <dgm:spPr/>
    </dgm:pt>
    <dgm:pt modelId="{B6EEB74D-8596-4811-A775-B6514486DCFA}" type="pres">
      <dgm:prSet presAssocID="{7172E928-D76E-4CD9-B9C0-77B17C3EDDCD}" presName="horz2" presStyleCnt="0"/>
      <dgm:spPr/>
    </dgm:pt>
    <dgm:pt modelId="{06A551A8-3459-4485-91DE-B3BEF91378A0}" type="pres">
      <dgm:prSet presAssocID="{7172E928-D76E-4CD9-B9C0-77B17C3EDDCD}" presName="horzSpace2" presStyleCnt="0"/>
      <dgm:spPr/>
    </dgm:pt>
    <dgm:pt modelId="{CC481A59-3C9B-4E46-BC46-E701A532DFC5}" type="pres">
      <dgm:prSet presAssocID="{7172E928-D76E-4CD9-B9C0-77B17C3EDDCD}" presName="tx2" presStyleLbl="revTx" presStyleIdx="3" presStyleCnt="11"/>
      <dgm:spPr/>
      <dgm:t>
        <a:bodyPr/>
        <a:lstStyle/>
        <a:p>
          <a:endParaRPr lang="es-MX"/>
        </a:p>
      </dgm:t>
    </dgm:pt>
    <dgm:pt modelId="{8D7483E1-CEA9-4A74-9025-88356F4370C7}" type="pres">
      <dgm:prSet presAssocID="{7172E928-D76E-4CD9-B9C0-77B17C3EDDCD}" presName="vert2" presStyleCnt="0"/>
      <dgm:spPr/>
    </dgm:pt>
    <dgm:pt modelId="{81C6EBC1-7C2C-454B-90DA-51DDBC912C72}" type="pres">
      <dgm:prSet presAssocID="{5A20FF40-094B-45DF-B9E4-F8221B898FDD}" presName="horz3" presStyleCnt="0"/>
      <dgm:spPr/>
    </dgm:pt>
    <dgm:pt modelId="{75AA779E-D927-42B8-83AD-73A2245398EE}" type="pres">
      <dgm:prSet presAssocID="{5A20FF40-094B-45DF-B9E4-F8221B898FDD}" presName="horzSpace3" presStyleCnt="0"/>
      <dgm:spPr/>
    </dgm:pt>
    <dgm:pt modelId="{00475AAD-328C-4A74-8472-509BC5678569}" type="pres">
      <dgm:prSet presAssocID="{5A20FF40-094B-45DF-B9E4-F8221B898FDD}" presName="tx3" presStyleLbl="revTx" presStyleIdx="4" presStyleCnt="11"/>
      <dgm:spPr/>
      <dgm:t>
        <a:bodyPr/>
        <a:lstStyle/>
        <a:p>
          <a:endParaRPr lang="es-MX"/>
        </a:p>
      </dgm:t>
    </dgm:pt>
    <dgm:pt modelId="{215C2237-CD80-41CD-BBEB-A3D2E2C12644}" type="pres">
      <dgm:prSet presAssocID="{5A20FF40-094B-45DF-B9E4-F8221B898FDD}" presName="vert3" presStyleCnt="0"/>
      <dgm:spPr/>
    </dgm:pt>
    <dgm:pt modelId="{8BE15967-D944-471E-A6D0-1428A2993AF3}" type="pres">
      <dgm:prSet presAssocID="{7172E928-D76E-4CD9-B9C0-77B17C3EDDCD}" presName="thinLine2b" presStyleLbl="callout" presStyleIdx="1" presStyleCnt="5"/>
      <dgm:spPr/>
    </dgm:pt>
    <dgm:pt modelId="{4857E521-D51C-4BFB-B1B9-66EA77F0CC40}" type="pres">
      <dgm:prSet presAssocID="{7172E928-D76E-4CD9-B9C0-77B17C3EDDCD}" presName="vertSpace2b" presStyleCnt="0"/>
      <dgm:spPr/>
    </dgm:pt>
    <dgm:pt modelId="{2D524896-569D-4123-8BBF-B708F55DD106}" type="pres">
      <dgm:prSet presAssocID="{0F9557FE-35E1-42FD-80A8-58275EC9B7EC}" presName="horz2" presStyleCnt="0"/>
      <dgm:spPr/>
    </dgm:pt>
    <dgm:pt modelId="{020320D9-3D62-465D-A6A2-F92D081CC577}" type="pres">
      <dgm:prSet presAssocID="{0F9557FE-35E1-42FD-80A8-58275EC9B7EC}" presName="horzSpace2" presStyleCnt="0"/>
      <dgm:spPr/>
    </dgm:pt>
    <dgm:pt modelId="{E837457E-1EF2-4FD0-81AB-1EF9569E1205}" type="pres">
      <dgm:prSet presAssocID="{0F9557FE-35E1-42FD-80A8-58275EC9B7EC}" presName="tx2" presStyleLbl="revTx" presStyleIdx="5" presStyleCnt="11"/>
      <dgm:spPr/>
      <dgm:t>
        <a:bodyPr/>
        <a:lstStyle/>
        <a:p>
          <a:endParaRPr lang="es-MX"/>
        </a:p>
      </dgm:t>
    </dgm:pt>
    <dgm:pt modelId="{B1DAE161-6E86-4E0A-A840-E0327ADAE1BF}" type="pres">
      <dgm:prSet presAssocID="{0F9557FE-35E1-42FD-80A8-58275EC9B7EC}" presName="vert2" presStyleCnt="0"/>
      <dgm:spPr/>
    </dgm:pt>
    <dgm:pt modelId="{0822938F-E780-4D0C-8147-880077E9F039}" type="pres">
      <dgm:prSet presAssocID="{E2FFF25E-F231-4EA1-9F88-033E66BF958B}" presName="horz3" presStyleCnt="0"/>
      <dgm:spPr/>
    </dgm:pt>
    <dgm:pt modelId="{C6FB7377-16C3-4E41-99F1-CB7AAC85C573}" type="pres">
      <dgm:prSet presAssocID="{E2FFF25E-F231-4EA1-9F88-033E66BF958B}" presName="horzSpace3" presStyleCnt="0"/>
      <dgm:spPr/>
    </dgm:pt>
    <dgm:pt modelId="{39DC872C-C921-4A7F-A26E-F3090AAE8D76}" type="pres">
      <dgm:prSet presAssocID="{E2FFF25E-F231-4EA1-9F88-033E66BF958B}" presName="tx3" presStyleLbl="revTx" presStyleIdx="6" presStyleCnt="11"/>
      <dgm:spPr/>
      <dgm:t>
        <a:bodyPr/>
        <a:lstStyle/>
        <a:p>
          <a:endParaRPr lang="es-MX"/>
        </a:p>
      </dgm:t>
    </dgm:pt>
    <dgm:pt modelId="{CC543CF1-D726-41B0-B78E-E1C9A489A0D8}" type="pres">
      <dgm:prSet presAssocID="{E2FFF25E-F231-4EA1-9F88-033E66BF958B}" presName="vert3" presStyleCnt="0"/>
      <dgm:spPr/>
    </dgm:pt>
    <dgm:pt modelId="{232ED7CE-07B1-46CF-8782-9CA2844F7B1A}" type="pres">
      <dgm:prSet presAssocID="{0F9557FE-35E1-42FD-80A8-58275EC9B7EC}" presName="thinLine2b" presStyleLbl="callout" presStyleIdx="2" presStyleCnt="5"/>
      <dgm:spPr/>
    </dgm:pt>
    <dgm:pt modelId="{DCBE1EE8-7538-4F5A-A1D7-724515DA79D1}" type="pres">
      <dgm:prSet presAssocID="{0F9557FE-35E1-42FD-80A8-58275EC9B7EC}" presName="vertSpace2b" presStyleCnt="0"/>
      <dgm:spPr/>
    </dgm:pt>
    <dgm:pt modelId="{6ECD7F32-4D20-45F1-B2D7-68B71FC23A77}" type="pres">
      <dgm:prSet presAssocID="{25496F09-864A-4FB5-BABC-C90C884A795C}" presName="horz2" presStyleCnt="0"/>
      <dgm:spPr/>
    </dgm:pt>
    <dgm:pt modelId="{8E65652F-B1DE-47A7-A1C9-92F2D286B1C3}" type="pres">
      <dgm:prSet presAssocID="{25496F09-864A-4FB5-BABC-C90C884A795C}" presName="horzSpace2" presStyleCnt="0"/>
      <dgm:spPr/>
    </dgm:pt>
    <dgm:pt modelId="{3E33E529-BFCA-46FE-BD34-C50128FA1187}" type="pres">
      <dgm:prSet presAssocID="{25496F09-864A-4FB5-BABC-C90C884A795C}" presName="tx2" presStyleLbl="revTx" presStyleIdx="7" presStyleCnt="11"/>
      <dgm:spPr/>
      <dgm:t>
        <a:bodyPr/>
        <a:lstStyle/>
        <a:p>
          <a:endParaRPr lang="es-MX"/>
        </a:p>
      </dgm:t>
    </dgm:pt>
    <dgm:pt modelId="{EFFA7C1D-39AD-44E6-88C0-3E665863AAB4}" type="pres">
      <dgm:prSet presAssocID="{25496F09-864A-4FB5-BABC-C90C884A795C}" presName="vert2" presStyleCnt="0"/>
      <dgm:spPr/>
    </dgm:pt>
    <dgm:pt modelId="{4FE5DC63-C505-4B29-925C-D64359093F43}" type="pres">
      <dgm:prSet presAssocID="{4D3608DF-C72A-44CA-9936-42DCE81218AA}" presName="horz3" presStyleCnt="0"/>
      <dgm:spPr/>
    </dgm:pt>
    <dgm:pt modelId="{03362315-3CB1-4BDD-BE86-AAE9D02B4DD9}" type="pres">
      <dgm:prSet presAssocID="{4D3608DF-C72A-44CA-9936-42DCE81218AA}" presName="horzSpace3" presStyleCnt="0"/>
      <dgm:spPr/>
    </dgm:pt>
    <dgm:pt modelId="{C7F293E6-1DFD-4049-9CE2-4D0C1CDE2D72}" type="pres">
      <dgm:prSet presAssocID="{4D3608DF-C72A-44CA-9936-42DCE81218AA}" presName="tx3" presStyleLbl="revTx" presStyleIdx="8" presStyleCnt="11"/>
      <dgm:spPr/>
      <dgm:t>
        <a:bodyPr/>
        <a:lstStyle/>
        <a:p>
          <a:endParaRPr lang="es-MX"/>
        </a:p>
      </dgm:t>
    </dgm:pt>
    <dgm:pt modelId="{F6EBA1E2-93EF-4151-AADE-6E81DCC96B00}" type="pres">
      <dgm:prSet presAssocID="{4D3608DF-C72A-44CA-9936-42DCE81218AA}" presName="vert3" presStyleCnt="0"/>
      <dgm:spPr/>
    </dgm:pt>
    <dgm:pt modelId="{8AA0D711-BFB8-4857-B700-C110932E8D19}" type="pres">
      <dgm:prSet presAssocID="{25496F09-864A-4FB5-BABC-C90C884A795C}" presName="thinLine2b" presStyleLbl="callout" presStyleIdx="3" presStyleCnt="5"/>
      <dgm:spPr/>
    </dgm:pt>
    <dgm:pt modelId="{009AC1B2-1CA6-4E8D-844F-3C483D365442}" type="pres">
      <dgm:prSet presAssocID="{25496F09-864A-4FB5-BABC-C90C884A795C}" presName="vertSpace2b" presStyleCnt="0"/>
      <dgm:spPr/>
    </dgm:pt>
    <dgm:pt modelId="{3964BBA6-C199-4F3B-B537-8033990BA3CA}" type="pres">
      <dgm:prSet presAssocID="{579DB64F-575C-40A0-BB5D-517E397702A7}" presName="horz2" presStyleCnt="0"/>
      <dgm:spPr/>
    </dgm:pt>
    <dgm:pt modelId="{CB4E8FA1-5FFA-4007-AAA4-2E03140126B6}" type="pres">
      <dgm:prSet presAssocID="{579DB64F-575C-40A0-BB5D-517E397702A7}" presName="horzSpace2" presStyleCnt="0"/>
      <dgm:spPr/>
    </dgm:pt>
    <dgm:pt modelId="{2FE5E28D-0C86-4120-9E75-F3712D33409C}" type="pres">
      <dgm:prSet presAssocID="{579DB64F-575C-40A0-BB5D-517E397702A7}" presName="tx2" presStyleLbl="revTx" presStyleIdx="9" presStyleCnt="11"/>
      <dgm:spPr/>
      <dgm:t>
        <a:bodyPr/>
        <a:lstStyle/>
        <a:p>
          <a:endParaRPr lang="es-MX"/>
        </a:p>
      </dgm:t>
    </dgm:pt>
    <dgm:pt modelId="{A38AC6CC-D51C-4AA9-AE6D-55AB697EE148}" type="pres">
      <dgm:prSet presAssocID="{579DB64F-575C-40A0-BB5D-517E397702A7}" presName="vert2" presStyleCnt="0"/>
      <dgm:spPr/>
    </dgm:pt>
    <dgm:pt modelId="{7091D495-0DB7-4372-B008-5BA929A01A10}" type="pres">
      <dgm:prSet presAssocID="{DAD54839-70AD-495D-B441-842999D335F2}" presName="horz3" presStyleCnt="0"/>
      <dgm:spPr/>
    </dgm:pt>
    <dgm:pt modelId="{6DC73E09-8C79-4F67-9882-5E0D79B220B0}" type="pres">
      <dgm:prSet presAssocID="{DAD54839-70AD-495D-B441-842999D335F2}" presName="horzSpace3" presStyleCnt="0"/>
      <dgm:spPr/>
    </dgm:pt>
    <dgm:pt modelId="{BED7B83F-980E-48C8-BE38-74F322EFDF0F}" type="pres">
      <dgm:prSet presAssocID="{DAD54839-70AD-495D-B441-842999D335F2}" presName="tx3" presStyleLbl="revTx" presStyleIdx="10" presStyleCnt="11"/>
      <dgm:spPr/>
      <dgm:t>
        <a:bodyPr/>
        <a:lstStyle/>
        <a:p>
          <a:endParaRPr lang="es-MX"/>
        </a:p>
      </dgm:t>
    </dgm:pt>
    <dgm:pt modelId="{048F00A5-B3AC-430A-9FEF-AC753A4F40A3}" type="pres">
      <dgm:prSet presAssocID="{DAD54839-70AD-495D-B441-842999D335F2}" presName="vert3" presStyleCnt="0"/>
      <dgm:spPr/>
    </dgm:pt>
    <dgm:pt modelId="{23091B3F-8C6D-4E02-AAC0-B7D62D5F4572}" type="pres">
      <dgm:prSet presAssocID="{579DB64F-575C-40A0-BB5D-517E397702A7}" presName="thinLine2b" presStyleLbl="callout" presStyleIdx="4" presStyleCnt="5"/>
      <dgm:spPr/>
    </dgm:pt>
    <dgm:pt modelId="{EED7B8FC-8A3C-4C75-8A94-2D928F09238C}" type="pres">
      <dgm:prSet presAssocID="{579DB64F-575C-40A0-BB5D-517E397702A7}" presName="vertSpace2b" presStyleCnt="0"/>
      <dgm:spPr/>
    </dgm:pt>
  </dgm:ptLst>
  <dgm:cxnLst>
    <dgm:cxn modelId="{67DA7C08-43D0-4C70-9577-AE156D72A99F}" type="presOf" srcId="{DAD54839-70AD-495D-B441-842999D335F2}" destId="{BED7B83F-980E-48C8-BE38-74F322EFDF0F}" srcOrd="0" destOrd="0" presId="urn:microsoft.com/office/officeart/2008/layout/LinedList"/>
    <dgm:cxn modelId="{1880099C-3A1C-4BD2-A534-371051A91FE6}" srcId="{4FA8C797-1F52-4927-95CC-19DFF54215EE}" destId="{629505B3-C29F-48AD-A190-EA8A8A8CA30E}" srcOrd="0" destOrd="0" parTransId="{D2FE82FA-A513-41C8-AB67-DB6F70B75B1E}" sibTransId="{18BA6F7B-1D36-4952-BFC1-3B33954CA45A}"/>
    <dgm:cxn modelId="{17EFE17D-D98C-454C-A979-939BD53A4556}" type="presOf" srcId="{E2FFF25E-F231-4EA1-9F88-033E66BF958B}" destId="{39DC872C-C921-4A7F-A26E-F3090AAE8D76}" srcOrd="0" destOrd="0" presId="urn:microsoft.com/office/officeart/2008/layout/LinedList"/>
    <dgm:cxn modelId="{E226DB5B-8804-4450-97EF-A69EF4EB49B5}" srcId="{629505B3-C29F-48AD-A190-EA8A8A8CA30E}" destId="{579DB64F-575C-40A0-BB5D-517E397702A7}" srcOrd="4" destOrd="0" parTransId="{614581D7-2F36-4CA4-BF79-EB5D866291B2}" sibTransId="{7093A849-DAD6-46CE-91DF-B999EFD20091}"/>
    <dgm:cxn modelId="{7B6945AA-4FA5-4B5E-A5A9-BE4188E7A567}" type="presOf" srcId="{4FA8C797-1F52-4927-95CC-19DFF54215EE}" destId="{32D53ADC-2AD6-4EF0-8D93-F786B9565D61}" srcOrd="0" destOrd="0" presId="urn:microsoft.com/office/officeart/2008/layout/LinedList"/>
    <dgm:cxn modelId="{BFF4BBC0-4BC6-4CF0-A041-11FE905856C7}" srcId="{629505B3-C29F-48AD-A190-EA8A8A8CA30E}" destId="{25496F09-864A-4FB5-BABC-C90C884A795C}" srcOrd="3" destOrd="0" parTransId="{2DA685ED-2A00-475B-94BC-E1C1A38C1389}" sibTransId="{F72BFC3E-2496-4B22-817A-42B3E5C424FB}"/>
    <dgm:cxn modelId="{17B9B3BA-40C3-4889-8A78-F64734C9410B}" type="presOf" srcId="{0F9557FE-35E1-42FD-80A8-58275EC9B7EC}" destId="{E837457E-1EF2-4FD0-81AB-1EF9569E1205}" srcOrd="0" destOrd="0" presId="urn:microsoft.com/office/officeart/2008/layout/LinedList"/>
    <dgm:cxn modelId="{1DBC728E-DBF0-4B4F-8CA2-C140CB58A9A3}" srcId="{05A6D54E-CA8F-4E2D-B7F1-2437E394B23B}" destId="{0386B093-1E9D-483B-AEF8-23F078986D1C}" srcOrd="0" destOrd="0" parTransId="{4B166E02-F571-4B81-BB2F-C4F6A5E0EF66}" sibTransId="{31D14CEA-D417-42B3-84DE-6D68BB3E85A4}"/>
    <dgm:cxn modelId="{BA64F221-B61B-4755-83C7-9F0A9925DF96}" type="presOf" srcId="{7172E928-D76E-4CD9-B9C0-77B17C3EDDCD}" destId="{CC481A59-3C9B-4E46-BC46-E701A532DFC5}" srcOrd="0" destOrd="0" presId="urn:microsoft.com/office/officeart/2008/layout/LinedList"/>
    <dgm:cxn modelId="{51274A77-449D-4264-9D37-94A6AA9E9B40}" type="presOf" srcId="{05A6D54E-CA8F-4E2D-B7F1-2437E394B23B}" destId="{EC3A2B14-79B4-4B7C-8D3F-4EA32EDE972C}" srcOrd="0" destOrd="0" presId="urn:microsoft.com/office/officeart/2008/layout/LinedList"/>
    <dgm:cxn modelId="{57088E73-B174-4704-8668-65E8D14BCC8B}" srcId="{7172E928-D76E-4CD9-B9C0-77B17C3EDDCD}" destId="{5A20FF40-094B-45DF-B9E4-F8221B898FDD}" srcOrd="0" destOrd="0" parTransId="{C2CF7D7E-27BE-4685-A67B-B10241F43E48}" sibTransId="{A67FE799-2216-458E-881B-ED65946DFB78}"/>
    <dgm:cxn modelId="{2FFE66B3-704E-469A-A555-940C2BD65863}" type="presOf" srcId="{579DB64F-575C-40A0-BB5D-517E397702A7}" destId="{2FE5E28D-0C86-4120-9E75-F3712D33409C}" srcOrd="0" destOrd="0" presId="urn:microsoft.com/office/officeart/2008/layout/LinedList"/>
    <dgm:cxn modelId="{391427DE-8288-46FB-A036-BC1C909FE987}" type="presOf" srcId="{25496F09-864A-4FB5-BABC-C90C884A795C}" destId="{3E33E529-BFCA-46FE-BD34-C50128FA1187}" srcOrd="0" destOrd="0" presId="urn:microsoft.com/office/officeart/2008/layout/LinedList"/>
    <dgm:cxn modelId="{50AA3B5F-1ECA-4697-8897-487C2D88399D}" srcId="{579DB64F-575C-40A0-BB5D-517E397702A7}" destId="{DAD54839-70AD-495D-B441-842999D335F2}" srcOrd="0" destOrd="0" parTransId="{F0075BCD-B044-4E9E-B01F-A32D1081BFE4}" sibTransId="{B9B9B94F-73B3-4B81-B00E-AE3D7C17B751}"/>
    <dgm:cxn modelId="{22314ABC-5002-471F-A10B-F47792E40803}" srcId="{629505B3-C29F-48AD-A190-EA8A8A8CA30E}" destId="{7172E928-D76E-4CD9-B9C0-77B17C3EDDCD}" srcOrd="1" destOrd="0" parTransId="{2F71F83D-6FC3-4A5A-BC3B-4A003DA0E538}" sibTransId="{BFE631EF-21CD-497A-A06A-0DAC2072DACE}"/>
    <dgm:cxn modelId="{B0E89AE0-7BB3-42D9-822C-B667753EFF5D}" srcId="{629505B3-C29F-48AD-A190-EA8A8A8CA30E}" destId="{05A6D54E-CA8F-4E2D-B7F1-2437E394B23B}" srcOrd="0" destOrd="0" parTransId="{3565B11B-AE6B-4105-BB9B-F62F1B449425}" sibTransId="{E1C3E05E-876E-4F70-8982-338D6F7D9DF6}"/>
    <dgm:cxn modelId="{E3B67499-3DCE-4F11-9FFB-36251508279A}" type="presOf" srcId="{5A20FF40-094B-45DF-B9E4-F8221B898FDD}" destId="{00475AAD-328C-4A74-8472-509BC5678569}" srcOrd="0" destOrd="0" presId="urn:microsoft.com/office/officeart/2008/layout/LinedList"/>
    <dgm:cxn modelId="{AD599924-DA5C-4AC9-85C8-51B77F25929A}" type="presOf" srcId="{629505B3-C29F-48AD-A190-EA8A8A8CA30E}" destId="{CC7AD4F5-EC8E-4A99-9188-6045D8385342}" srcOrd="0" destOrd="0" presId="urn:microsoft.com/office/officeart/2008/layout/LinedList"/>
    <dgm:cxn modelId="{E1998B94-C737-41D1-99A8-19943931CBEC}" srcId="{25496F09-864A-4FB5-BABC-C90C884A795C}" destId="{4D3608DF-C72A-44CA-9936-42DCE81218AA}" srcOrd="0" destOrd="0" parTransId="{887A980B-6243-43A8-AEF6-252D1852B3BE}" sibTransId="{9A964E14-5302-4422-801C-E09736285899}"/>
    <dgm:cxn modelId="{8E9C91BA-074C-4FBA-B9AE-F72B472A6412}" srcId="{629505B3-C29F-48AD-A190-EA8A8A8CA30E}" destId="{0F9557FE-35E1-42FD-80A8-58275EC9B7EC}" srcOrd="2" destOrd="0" parTransId="{DAA21154-E968-4894-A375-676E2CDC35AF}" sibTransId="{BEB977A6-6CC1-4D6F-AFFE-19AD0FCA16AC}"/>
    <dgm:cxn modelId="{11D20059-8BB0-48BB-A68E-0FD3B3EF592F}" srcId="{0F9557FE-35E1-42FD-80A8-58275EC9B7EC}" destId="{E2FFF25E-F231-4EA1-9F88-033E66BF958B}" srcOrd="0" destOrd="0" parTransId="{3BE2A41A-33B4-4EF6-9E63-CED45C8BBA11}" sibTransId="{19D57474-7ECD-48FF-96C6-D8742FF0E38D}"/>
    <dgm:cxn modelId="{FE1859C7-C900-4F4B-A0C8-4AC7FAA98C35}" type="presOf" srcId="{4D3608DF-C72A-44CA-9936-42DCE81218AA}" destId="{C7F293E6-1DFD-4049-9CE2-4D0C1CDE2D72}" srcOrd="0" destOrd="0" presId="urn:microsoft.com/office/officeart/2008/layout/LinedList"/>
    <dgm:cxn modelId="{08874501-3789-44E3-A96A-C7B9644689D5}" type="presOf" srcId="{0386B093-1E9D-483B-AEF8-23F078986D1C}" destId="{7CA56CDB-1B81-45ED-A90B-EEBB0E60E063}" srcOrd="0" destOrd="0" presId="urn:microsoft.com/office/officeart/2008/layout/LinedList"/>
    <dgm:cxn modelId="{4AA4E61B-6872-409E-85F8-ABAC6925A7F1}" type="presParOf" srcId="{32D53ADC-2AD6-4EF0-8D93-F786B9565D61}" destId="{AA466058-4161-4720-A4C7-3A24603ADA49}" srcOrd="0" destOrd="0" presId="urn:microsoft.com/office/officeart/2008/layout/LinedList"/>
    <dgm:cxn modelId="{75640D26-C1F5-46A9-836A-06505BF84B2C}" type="presParOf" srcId="{32D53ADC-2AD6-4EF0-8D93-F786B9565D61}" destId="{4F504B4B-3DD2-41C8-93EB-20F7E26ED6BD}" srcOrd="1" destOrd="0" presId="urn:microsoft.com/office/officeart/2008/layout/LinedList"/>
    <dgm:cxn modelId="{32EDD7DB-5FEF-40E9-B684-F6D1DAE8BC7C}" type="presParOf" srcId="{4F504B4B-3DD2-41C8-93EB-20F7E26ED6BD}" destId="{CC7AD4F5-EC8E-4A99-9188-6045D8385342}" srcOrd="0" destOrd="0" presId="urn:microsoft.com/office/officeart/2008/layout/LinedList"/>
    <dgm:cxn modelId="{DBEF833B-AAB8-4A36-BAAD-D8192206BA3E}" type="presParOf" srcId="{4F504B4B-3DD2-41C8-93EB-20F7E26ED6BD}" destId="{D3BFE840-BC40-4AB1-ACEF-DF0E6A1772E6}" srcOrd="1" destOrd="0" presId="urn:microsoft.com/office/officeart/2008/layout/LinedList"/>
    <dgm:cxn modelId="{F93B3E51-B2EF-4546-8CF6-34BE4FE0E2A8}" type="presParOf" srcId="{D3BFE840-BC40-4AB1-ACEF-DF0E6A1772E6}" destId="{85BBC35C-F595-43F7-AECF-1D47D086E949}" srcOrd="0" destOrd="0" presId="urn:microsoft.com/office/officeart/2008/layout/LinedList"/>
    <dgm:cxn modelId="{FC7DF2E8-C35F-47C9-B891-41F38249F36D}" type="presParOf" srcId="{D3BFE840-BC40-4AB1-ACEF-DF0E6A1772E6}" destId="{542AA231-8C45-4AD3-9E79-CD32F056D6BE}" srcOrd="1" destOrd="0" presId="urn:microsoft.com/office/officeart/2008/layout/LinedList"/>
    <dgm:cxn modelId="{0DF6FC6A-A6C2-4EAC-99C5-B2B9D510F48E}" type="presParOf" srcId="{542AA231-8C45-4AD3-9E79-CD32F056D6BE}" destId="{CCEFBF66-7760-4B4A-9A08-71AC162964C7}" srcOrd="0" destOrd="0" presId="urn:microsoft.com/office/officeart/2008/layout/LinedList"/>
    <dgm:cxn modelId="{F7752873-33DD-4505-B412-2541F5AB8400}" type="presParOf" srcId="{542AA231-8C45-4AD3-9E79-CD32F056D6BE}" destId="{EC3A2B14-79B4-4B7C-8D3F-4EA32EDE972C}" srcOrd="1" destOrd="0" presId="urn:microsoft.com/office/officeart/2008/layout/LinedList"/>
    <dgm:cxn modelId="{69575AB3-0063-44C8-AA87-6E8B108444D0}" type="presParOf" srcId="{542AA231-8C45-4AD3-9E79-CD32F056D6BE}" destId="{DD3458F7-E65F-4DF3-9FE5-C8F7C6DB6D13}" srcOrd="2" destOrd="0" presId="urn:microsoft.com/office/officeart/2008/layout/LinedList"/>
    <dgm:cxn modelId="{CB3B56AE-498E-4BF0-954B-442E927BEDD8}" type="presParOf" srcId="{DD3458F7-E65F-4DF3-9FE5-C8F7C6DB6D13}" destId="{5F2651B4-1852-4EA1-9E8E-BE321509C989}" srcOrd="0" destOrd="0" presId="urn:microsoft.com/office/officeart/2008/layout/LinedList"/>
    <dgm:cxn modelId="{7BDD1517-50EE-44DE-A576-03EEBCD0E48B}" type="presParOf" srcId="{5F2651B4-1852-4EA1-9E8E-BE321509C989}" destId="{6A65ED4A-CB58-4787-A3B9-1E127B51475C}" srcOrd="0" destOrd="0" presId="urn:microsoft.com/office/officeart/2008/layout/LinedList"/>
    <dgm:cxn modelId="{8E72E015-872C-4E07-93E5-C5C51D123037}" type="presParOf" srcId="{5F2651B4-1852-4EA1-9E8E-BE321509C989}" destId="{7CA56CDB-1B81-45ED-A90B-EEBB0E60E063}" srcOrd="1" destOrd="0" presId="urn:microsoft.com/office/officeart/2008/layout/LinedList"/>
    <dgm:cxn modelId="{7EA2B479-004B-437D-BD5D-7756DCD33BAB}" type="presParOf" srcId="{5F2651B4-1852-4EA1-9E8E-BE321509C989}" destId="{E9ABB4F4-E623-4877-97DA-791A09542A99}" srcOrd="2" destOrd="0" presId="urn:microsoft.com/office/officeart/2008/layout/LinedList"/>
    <dgm:cxn modelId="{FE005595-74E7-46FB-8BD8-8F00C91C6E90}" type="presParOf" srcId="{D3BFE840-BC40-4AB1-ACEF-DF0E6A1772E6}" destId="{723B94F5-176D-47E4-A6C7-F0A0D4530CD4}" srcOrd="2" destOrd="0" presId="urn:microsoft.com/office/officeart/2008/layout/LinedList"/>
    <dgm:cxn modelId="{A5B5FC52-5F55-49BF-A3B1-55B17887C125}" type="presParOf" srcId="{D3BFE840-BC40-4AB1-ACEF-DF0E6A1772E6}" destId="{9D0F7BA2-CAF0-496B-B8D6-4D42017178F6}" srcOrd="3" destOrd="0" presId="urn:microsoft.com/office/officeart/2008/layout/LinedList"/>
    <dgm:cxn modelId="{F70C6E65-B328-4297-912A-F457274007E8}" type="presParOf" srcId="{D3BFE840-BC40-4AB1-ACEF-DF0E6A1772E6}" destId="{B6EEB74D-8596-4811-A775-B6514486DCFA}" srcOrd="4" destOrd="0" presId="urn:microsoft.com/office/officeart/2008/layout/LinedList"/>
    <dgm:cxn modelId="{93509E3E-3820-4C1F-BB6A-BB57D6506A17}" type="presParOf" srcId="{B6EEB74D-8596-4811-A775-B6514486DCFA}" destId="{06A551A8-3459-4485-91DE-B3BEF91378A0}" srcOrd="0" destOrd="0" presId="urn:microsoft.com/office/officeart/2008/layout/LinedList"/>
    <dgm:cxn modelId="{A090D147-6786-49CE-B701-A7CE4E13059F}" type="presParOf" srcId="{B6EEB74D-8596-4811-A775-B6514486DCFA}" destId="{CC481A59-3C9B-4E46-BC46-E701A532DFC5}" srcOrd="1" destOrd="0" presId="urn:microsoft.com/office/officeart/2008/layout/LinedList"/>
    <dgm:cxn modelId="{E59410FE-C914-477B-81BF-21BCB42348BA}" type="presParOf" srcId="{B6EEB74D-8596-4811-A775-B6514486DCFA}" destId="{8D7483E1-CEA9-4A74-9025-88356F4370C7}" srcOrd="2" destOrd="0" presId="urn:microsoft.com/office/officeart/2008/layout/LinedList"/>
    <dgm:cxn modelId="{2E27AB4B-0FA0-4671-AE62-6B60B06A7EAD}" type="presParOf" srcId="{8D7483E1-CEA9-4A74-9025-88356F4370C7}" destId="{81C6EBC1-7C2C-454B-90DA-51DDBC912C72}" srcOrd="0" destOrd="0" presId="urn:microsoft.com/office/officeart/2008/layout/LinedList"/>
    <dgm:cxn modelId="{3C4AFA44-30CD-461B-9BFB-12E85A8F2A18}" type="presParOf" srcId="{81C6EBC1-7C2C-454B-90DA-51DDBC912C72}" destId="{75AA779E-D927-42B8-83AD-73A2245398EE}" srcOrd="0" destOrd="0" presId="urn:microsoft.com/office/officeart/2008/layout/LinedList"/>
    <dgm:cxn modelId="{F14C3973-8628-4274-8174-3340E5E12E1F}" type="presParOf" srcId="{81C6EBC1-7C2C-454B-90DA-51DDBC912C72}" destId="{00475AAD-328C-4A74-8472-509BC5678569}" srcOrd="1" destOrd="0" presId="urn:microsoft.com/office/officeart/2008/layout/LinedList"/>
    <dgm:cxn modelId="{4239F684-4C80-42E0-9250-5CB5CE968B24}" type="presParOf" srcId="{81C6EBC1-7C2C-454B-90DA-51DDBC912C72}" destId="{215C2237-CD80-41CD-BBEB-A3D2E2C12644}" srcOrd="2" destOrd="0" presId="urn:microsoft.com/office/officeart/2008/layout/LinedList"/>
    <dgm:cxn modelId="{8AF49F4B-9532-4B9A-AB88-62FC1ED9A3C3}" type="presParOf" srcId="{D3BFE840-BC40-4AB1-ACEF-DF0E6A1772E6}" destId="{8BE15967-D944-471E-A6D0-1428A2993AF3}" srcOrd="5" destOrd="0" presId="urn:microsoft.com/office/officeart/2008/layout/LinedList"/>
    <dgm:cxn modelId="{68638E8D-F3CC-45C7-AC61-43A2C22B3E6F}" type="presParOf" srcId="{D3BFE840-BC40-4AB1-ACEF-DF0E6A1772E6}" destId="{4857E521-D51C-4BFB-B1B9-66EA77F0CC40}" srcOrd="6" destOrd="0" presId="urn:microsoft.com/office/officeart/2008/layout/LinedList"/>
    <dgm:cxn modelId="{77B994F4-C208-4AD2-9A45-9787D2ECE419}" type="presParOf" srcId="{D3BFE840-BC40-4AB1-ACEF-DF0E6A1772E6}" destId="{2D524896-569D-4123-8BBF-B708F55DD106}" srcOrd="7" destOrd="0" presId="urn:microsoft.com/office/officeart/2008/layout/LinedList"/>
    <dgm:cxn modelId="{292A3091-75FC-4A5A-8C06-2CBF4E2C7CBF}" type="presParOf" srcId="{2D524896-569D-4123-8BBF-B708F55DD106}" destId="{020320D9-3D62-465D-A6A2-F92D081CC577}" srcOrd="0" destOrd="0" presId="urn:microsoft.com/office/officeart/2008/layout/LinedList"/>
    <dgm:cxn modelId="{A0DED54C-AD27-4E41-A98F-C276A7A6AEE8}" type="presParOf" srcId="{2D524896-569D-4123-8BBF-B708F55DD106}" destId="{E837457E-1EF2-4FD0-81AB-1EF9569E1205}" srcOrd="1" destOrd="0" presId="urn:microsoft.com/office/officeart/2008/layout/LinedList"/>
    <dgm:cxn modelId="{D9B64C8C-FD71-47DA-9953-B52D26D8890F}" type="presParOf" srcId="{2D524896-569D-4123-8BBF-B708F55DD106}" destId="{B1DAE161-6E86-4E0A-A840-E0327ADAE1BF}" srcOrd="2" destOrd="0" presId="urn:microsoft.com/office/officeart/2008/layout/LinedList"/>
    <dgm:cxn modelId="{0910CB19-EE05-44FB-BD07-B3826873C475}" type="presParOf" srcId="{B1DAE161-6E86-4E0A-A840-E0327ADAE1BF}" destId="{0822938F-E780-4D0C-8147-880077E9F039}" srcOrd="0" destOrd="0" presId="urn:microsoft.com/office/officeart/2008/layout/LinedList"/>
    <dgm:cxn modelId="{ABB4EA0D-96B2-48CC-8D50-34D91EB7FC1F}" type="presParOf" srcId="{0822938F-E780-4D0C-8147-880077E9F039}" destId="{C6FB7377-16C3-4E41-99F1-CB7AAC85C573}" srcOrd="0" destOrd="0" presId="urn:microsoft.com/office/officeart/2008/layout/LinedList"/>
    <dgm:cxn modelId="{8A401999-B2B0-4DC1-9DDC-83D2C1F7A1FC}" type="presParOf" srcId="{0822938F-E780-4D0C-8147-880077E9F039}" destId="{39DC872C-C921-4A7F-A26E-F3090AAE8D76}" srcOrd="1" destOrd="0" presId="urn:microsoft.com/office/officeart/2008/layout/LinedList"/>
    <dgm:cxn modelId="{DB714BA9-8EA2-427B-8794-CE847285357D}" type="presParOf" srcId="{0822938F-E780-4D0C-8147-880077E9F039}" destId="{CC543CF1-D726-41B0-B78E-E1C9A489A0D8}" srcOrd="2" destOrd="0" presId="urn:microsoft.com/office/officeart/2008/layout/LinedList"/>
    <dgm:cxn modelId="{41542D69-3A8B-436B-B0AF-E93DCBD75319}" type="presParOf" srcId="{D3BFE840-BC40-4AB1-ACEF-DF0E6A1772E6}" destId="{232ED7CE-07B1-46CF-8782-9CA2844F7B1A}" srcOrd="8" destOrd="0" presId="urn:microsoft.com/office/officeart/2008/layout/LinedList"/>
    <dgm:cxn modelId="{309738BD-FD95-4BD8-A771-7939EFA99C88}" type="presParOf" srcId="{D3BFE840-BC40-4AB1-ACEF-DF0E6A1772E6}" destId="{DCBE1EE8-7538-4F5A-A1D7-724515DA79D1}" srcOrd="9" destOrd="0" presId="urn:microsoft.com/office/officeart/2008/layout/LinedList"/>
    <dgm:cxn modelId="{113902F0-D948-479A-9B86-558F1726E15A}" type="presParOf" srcId="{D3BFE840-BC40-4AB1-ACEF-DF0E6A1772E6}" destId="{6ECD7F32-4D20-45F1-B2D7-68B71FC23A77}" srcOrd="10" destOrd="0" presId="urn:microsoft.com/office/officeart/2008/layout/LinedList"/>
    <dgm:cxn modelId="{8986CAA4-25FC-4E6F-8FD2-BA24E56F1163}" type="presParOf" srcId="{6ECD7F32-4D20-45F1-B2D7-68B71FC23A77}" destId="{8E65652F-B1DE-47A7-A1C9-92F2D286B1C3}" srcOrd="0" destOrd="0" presId="urn:microsoft.com/office/officeart/2008/layout/LinedList"/>
    <dgm:cxn modelId="{80AE98FC-F760-4D80-8B27-31BB741DC4B2}" type="presParOf" srcId="{6ECD7F32-4D20-45F1-B2D7-68B71FC23A77}" destId="{3E33E529-BFCA-46FE-BD34-C50128FA1187}" srcOrd="1" destOrd="0" presId="urn:microsoft.com/office/officeart/2008/layout/LinedList"/>
    <dgm:cxn modelId="{2632358E-6CC9-42D5-8339-BA345328CD07}" type="presParOf" srcId="{6ECD7F32-4D20-45F1-B2D7-68B71FC23A77}" destId="{EFFA7C1D-39AD-44E6-88C0-3E665863AAB4}" srcOrd="2" destOrd="0" presId="urn:microsoft.com/office/officeart/2008/layout/LinedList"/>
    <dgm:cxn modelId="{46E705A2-A203-48EF-962E-7013236094B8}" type="presParOf" srcId="{EFFA7C1D-39AD-44E6-88C0-3E665863AAB4}" destId="{4FE5DC63-C505-4B29-925C-D64359093F43}" srcOrd="0" destOrd="0" presId="urn:microsoft.com/office/officeart/2008/layout/LinedList"/>
    <dgm:cxn modelId="{44BEA268-E8DA-4312-9FDE-11D4BC4E1D97}" type="presParOf" srcId="{4FE5DC63-C505-4B29-925C-D64359093F43}" destId="{03362315-3CB1-4BDD-BE86-AAE9D02B4DD9}" srcOrd="0" destOrd="0" presId="urn:microsoft.com/office/officeart/2008/layout/LinedList"/>
    <dgm:cxn modelId="{AD2904FD-BC99-4779-BE87-4C9E0CA11EEC}" type="presParOf" srcId="{4FE5DC63-C505-4B29-925C-D64359093F43}" destId="{C7F293E6-1DFD-4049-9CE2-4D0C1CDE2D72}" srcOrd="1" destOrd="0" presId="urn:microsoft.com/office/officeart/2008/layout/LinedList"/>
    <dgm:cxn modelId="{53C63AAB-4515-4234-9C24-A387FF89A70E}" type="presParOf" srcId="{4FE5DC63-C505-4B29-925C-D64359093F43}" destId="{F6EBA1E2-93EF-4151-AADE-6E81DCC96B00}" srcOrd="2" destOrd="0" presId="urn:microsoft.com/office/officeart/2008/layout/LinedList"/>
    <dgm:cxn modelId="{1EB772DE-6D6D-4E1F-8A73-CCDCF17FA3E7}" type="presParOf" srcId="{D3BFE840-BC40-4AB1-ACEF-DF0E6A1772E6}" destId="{8AA0D711-BFB8-4857-B700-C110932E8D19}" srcOrd="11" destOrd="0" presId="urn:microsoft.com/office/officeart/2008/layout/LinedList"/>
    <dgm:cxn modelId="{8DDA0449-BAE5-47C1-B37B-581D79CA3C3A}" type="presParOf" srcId="{D3BFE840-BC40-4AB1-ACEF-DF0E6A1772E6}" destId="{009AC1B2-1CA6-4E8D-844F-3C483D365442}" srcOrd="12" destOrd="0" presId="urn:microsoft.com/office/officeart/2008/layout/LinedList"/>
    <dgm:cxn modelId="{52FB1F0C-69B6-476B-B8B5-00207D459914}" type="presParOf" srcId="{D3BFE840-BC40-4AB1-ACEF-DF0E6A1772E6}" destId="{3964BBA6-C199-4F3B-B537-8033990BA3CA}" srcOrd="13" destOrd="0" presId="urn:microsoft.com/office/officeart/2008/layout/LinedList"/>
    <dgm:cxn modelId="{DB17CBA9-C743-4557-844D-A1FE6A18353D}" type="presParOf" srcId="{3964BBA6-C199-4F3B-B537-8033990BA3CA}" destId="{CB4E8FA1-5FFA-4007-AAA4-2E03140126B6}" srcOrd="0" destOrd="0" presId="urn:microsoft.com/office/officeart/2008/layout/LinedList"/>
    <dgm:cxn modelId="{1CB43943-6AE0-4454-8054-8CB74CA68999}" type="presParOf" srcId="{3964BBA6-C199-4F3B-B537-8033990BA3CA}" destId="{2FE5E28D-0C86-4120-9E75-F3712D33409C}" srcOrd="1" destOrd="0" presId="urn:microsoft.com/office/officeart/2008/layout/LinedList"/>
    <dgm:cxn modelId="{8B2B0960-93BD-4236-99CA-FE849C67149E}" type="presParOf" srcId="{3964BBA6-C199-4F3B-B537-8033990BA3CA}" destId="{A38AC6CC-D51C-4AA9-AE6D-55AB697EE148}" srcOrd="2" destOrd="0" presId="urn:microsoft.com/office/officeart/2008/layout/LinedList"/>
    <dgm:cxn modelId="{06E114BD-E4EE-45A1-92A0-1C9CC797F7A9}" type="presParOf" srcId="{A38AC6CC-D51C-4AA9-AE6D-55AB697EE148}" destId="{7091D495-0DB7-4372-B008-5BA929A01A10}" srcOrd="0" destOrd="0" presId="urn:microsoft.com/office/officeart/2008/layout/LinedList"/>
    <dgm:cxn modelId="{58925627-4536-4299-9E00-E0585277E245}" type="presParOf" srcId="{7091D495-0DB7-4372-B008-5BA929A01A10}" destId="{6DC73E09-8C79-4F67-9882-5E0D79B220B0}" srcOrd="0" destOrd="0" presId="urn:microsoft.com/office/officeart/2008/layout/LinedList"/>
    <dgm:cxn modelId="{2450252C-83EF-4F36-8F5E-C413EA96BAA1}" type="presParOf" srcId="{7091D495-0DB7-4372-B008-5BA929A01A10}" destId="{BED7B83F-980E-48C8-BE38-74F322EFDF0F}" srcOrd="1" destOrd="0" presId="urn:microsoft.com/office/officeart/2008/layout/LinedList"/>
    <dgm:cxn modelId="{151F0FE9-AB1A-48F0-BD0B-841F2D7C3514}" type="presParOf" srcId="{7091D495-0DB7-4372-B008-5BA929A01A10}" destId="{048F00A5-B3AC-430A-9FEF-AC753A4F40A3}" srcOrd="2" destOrd="0" presId="urn:microsoft.com/office/officeart/2008/layout/LinedList"/>
    <dgm:cxn modelId="{006DC58C-80DB-4100-8A69-FA8DD7538343}" type="presParOf" srcId="{D3BFE840-BC40-4AB1-ACEF-DF0E6A1772E6}" destId="{23091B3F-8C6D-4E02-AAC0-B7D62D5F4572}" srcOrd="14" destOrd="0" presId="urn:microsoft.com/office/officeart/2008/layout/LinedList"/>
    <dgm:cxn modelId="{13199AA6-83FC-46B3-8F98-CA2D08E7EABD}" type="presParOf" srcId="{D3BFE840-BC40-4AB1-ACEF-DF0E6A1772E6}" destId="{EED7B8FC-8A3C-4C75-8A94-2D928F09238C}"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B226B97-A600-4EB9-B969-BA45CB86275F}" type="doc">
      <dgm:prSet loTypeId="urn:microsoft.com/office/officeart/2005/8/layout/bProcess4" loCatId="process" qsTypeId="urn:microsoft.com/office/officeart/2005/8/quickstyle/simple3" qsCatId="simple" csTypeId="urn:microsoft.com/office/officeart/2005/8/colors/colorful1" csCatId="colorful" phldr="1"/>
      <dgm:spPr/>
      <dgm:t>
        <a:bodyPr/>
        <a:lstStyle/>
        <a:p>
          <a:endParaRPr lang="es-MX"/>
        </a:p>
      </dgm:t>
    </dgm:pt>
    <dgm:pt modelId="{3BB26A7F-7BFC-444D-A7CC-6E9C6165E61E}">
      <dgm:prSet phldrT="[Texto]" custT="1"/>
      <dgm:spPr/>
      <dgm:t>
        <a:bodyPr/>
        <a:lstStyle/>
        <a:p>
          <a:r>
            <a:rPr lang="es-ES" sz="1800" dirty="0" smtClean="0"/>
            <a:t>Escritura de constitución. </a:t>
          </a:r>
          <a:endParaRPr lang="es-MX" sz="1800" dirty="0"/>
        </a:p>
      </dgm:t>
    </dgm:pt>
    <dgm:pt modelId="{C287CE76-359A-4A9E-ABAA-274BE423483E}" type="parTrans" cxnId="{16524579-1E93-4312-9476-348F8DC93760}">
      <dgm:prSet/>
      <dgm:spPr/>
      <dgm:t>
        <a:bodyPr/>
        <a:lstStyle/>
        <a:p>
          <a:endParaRPr lang="es-MX"/>
        </a:p>
      </dgm:t>
    </dgm:pt>
    <dgm:pt modelId="{75DCE9D6-F95C-4C61-B4A2-78DAAA86FFDE}" type="sibTrans" cxnId="{16524579-1E93-4312-9476-348F8DC93760}">
      <dgm:prSet/>
      <dgm:spPr/>
      <dgm:t>
        <a:bodyPr/>
        <a:lstStyle/>
        <a:p>
          <a:endParaRPr lang="es-MX" sz="3200"/>
        </a:p>
      </dgm:t>
    </dgm:pt>
    <dgm:pt modelId="{6034C2DC-1314-4125-8663-4B48807A7EE0}">
      <dgm:prSet custT="1"/>
      <dgm:spPr/>
      <dgm:t>
        <a:bodyPr/>
        <a:lstStyle/>
        <a:p>
          <a:r>
            <a:rPr lang="es-ES" sz="2000" dirty="0" smtClean="0"/>
            <a:t>Copia del ruc.</a:t>
          </a:r>
          <a:endParaRPr lang="es-MX" sz="2000" dirty="0"/>
        </a:p>
      </dgm:t>
    </dgm:pt>
    <dgm:pt modelId="{8BAC0287-BACC-4280-91ED-A9E256BA95BA}" type="parTrans" cxnId="{13A6E4BD-FAC9-4586-919B-BB2A6F6F5002}">
      <dgm:prSet/>
      <dgm:spPr/>
      <dgm:t>
        <a:bodyPr/>
        <a:lstStyle/>
        <a:p>
          <a:endParaRPr lang="es-MX"/>
        </a:p>
      </dgm:t>
    </dgm:pt>
    <dgm:pt modelId="{9F4B1694-5A9D-44DA-8702-77277F488068}" type="sibTrans" cxnId="{13A6E4BD-FAC9-4586-919B-BB2A6F6F5002}">
      <dgm:prSet/>
      <dgm:spPr/>
      <dgm:t>
        <a:bodyPr/>
        <a:lstStyle/>
        <a:p>
          <a:endParaRPr lang="es-MX" sz="3200"/>
        </a:p>
      </dgm:t>
    </dgm:pt>
    <dgm:pt modelId="{8A002563-D694-436A-87E1-335B6B41ED55}">
      <dgm:prSet custT="1"/>
      <dgm:spPr/>
      <dgm:t>
        <a:bodyPr/>
        <a:lstStyle/>
        <a:p>
          <a:r>
            <a:rPr lang="es-ES" sz="1800" dirty="0" smtClean="0"/>
            <a:t>Nombres e identificación de los directores</a:t>
          </a:r>
          <a:endParaRPr lang="es-MX" sz="1800" dirty="0"/>
        </a:p>
      </dgm:t>
    </dgm:pt>
    <dgm:pt modelId="{AF57AFD3-5CC6-4A3F-8A8C-C276A1308C83}" type="parTrans" cxnId="{12EF45B0-AE96-4AA3-B223-72809F5FF2CF}">
      <dgm:prSet/>
      <dgm:spPr/>
      <dgm:t>
        <a:bodyPr/>
        <a:lstStyle/>
        <a:p>
          <a:endParaRPr lang="es-MX"/>
        </a:p>
      </dgm:t>
    </dgm:pt>
    <dgm:pt modelId="{606608B6-AEC5-4F97-950A-303E253B2D5E}" type="sibTrans" cxnId="{12EF45B0-AE96-4AA3-B223-72809F5FF2CF}">
      <dgm:prSet/>
      <dgm:spPr/>
      <dgm:t>
        <a:bodyPr/>
        <a:lstStyle/>
        <a:p>
          <a:endParaRPr lang="es-MX" sz="3200"/>
        </a:p>
      </dgm:t>
    </dgm:pt>
    <dgm:pt modelId="{9A11C6BB-C561-4145-B805-6A9B06277F03}">
      <dgm:prSet custT="1"/>
      <dgm:spPr/>
      <dgm:t>
        <a:bodyPr/>
        <a:lstStyle/>
        <a:p>
          <a:r>
            <a:rPr lang="es-ES" sz="1400" dirty="0" smtClean="0"/>
            <a:t>Copia del acta o resolución de la junta de accionistas</a:t>
          </a:r>
          <a:endParaRPr lang="es-MX" sz="1400" dirty="0"/>
        </a:p>
      </dgm:t>
    </dgm:pt>
    <dgm:pt modelId="{167D2D5B-DCC2-4628-9E7F-FECE073C641E}" type="parTrans" cxnId="{BD03FE87-98B0-41B9-AEE5-5AC38F7E7EC3}">
      <dgm:prSet/>
      <dgm:spPr/>
      <dgm:t>
        <a:bodyPr/>
        <a:lstStyle/>
        <a:p>
          <a:endParaRPr lang="es-MX"/>
        </a:p>
      </dgm:t>
    </dgm:pt>
    <dgm:pt modelId="{DF0CF25C-F342-4995-BD4B-AB3889CF2B7D}" type="sibTrans" cxnId="{BD03FE87-98B0-41B9-AEE5-5AC38F7E7EC3}">
      <dgm:prSet/>
      <dgm:spPr/>
      <dgm:t>
        <a:bodyPr/>
        <a:lstStyle/>
        <a:p>
          <a:endParaRPr lang="es-MX" sz="3200"/>
        </a:p>
      </dgm:t>
    </dgm:pt>
    <dgm:pt modelId="{8C1FEE39-68EB-42D2-983D-E778F595E8C8}">
      <dgm:prSet custT="1"/>
      <dgm:spPr/>
      <dgm:t>
        <a:bodyPr/>
        <a:lstStyle/>
        <a:p>
          <a:r>
            <a:rPr lang="es-ES" sz="1600" dirty="0" smtClean="0"/>
            <a:t>Copia de las cédulas de ciudadanía y papeletas de votación </a:t>
          </a:r>
          <a:endParaRPr lang="es-MX" sz="1600" dirty="0"/>
        </a:p>
      </dgm:t>
    </dgm:pt>
    <dgm:pt modelId="{89B7E50C-784B-4D8D-9964-6BB4DB3F3D73}" type="parTrans" cxnId="{D907F081-D73B-4DA8-BB98-C8E2CE7E73AF}">
      <dgm:prSet/>
      <dgm:spPr/>
      <dgm:t>
        <a:bodyPr/>
        <a:lstStyle/>
        <a:p>
          <a:endParaRPr lang="es-MX"/>
        </a:p>
      </dgm:t>
    </dgm:pt>
    <dgm:pt modelId="{554EA7A6-417F-4C81-9CB7-443A432B7650}" type="sibTrans" cxnId="{D907F081-D73B-4DA8-BB98-C8E2CE7E73AF}">
      <dgm:prSet/>
      <dgm:spPr/>
      <dgm:t>
        <a:bodyPr/>
        <a:lstStyle/>
        <a:p>
          <a:endParaRPr lang="es-MX" sz="3200"/>
        </a:p>
      </dgm:t>
    </dgm:pt>
    <dgm:pt modelId="{F0579458-FA8E-4CFA-8270-A8B33CF5739D}">
      <dgm:prSet custT="1"/>
      <dgm:spPr/>
      <dgm:t>
        <a:bodyPr/>
        <a:lstStyle/>
        <a:p>
          <a:r>
            <a:rPr lang="es-ES" sz="1600" dirty="0" smtClean="0"/>
            <a:t>Copia de los estados financieros</a:t>
          </a:r>
          <a:endParaRPr lang="es-MX" sz="1600" dirty="0"/>
        </a:p>
      </dgm:t>
    </dgm:pt>
    <dgm:pt modelId="{08BC387B-506F-4F5C-A9A9-913C31CE20D7}" type="parTrans" cxnId="{4741CA83-BFCA-4EE8-A76D-EDF02C053744}">
      <dgm:prSet/>
      <dgm:spPr/>
      <dgm:t>
        <a:bodyPr/>
        <a:lstStyle/>
        <a:p>
          <a:endParaRPr lang="es-MX"/>
        </a:p>
      </dgm:t>
    </dgm:pt>
    <dgm:pt modelId="{97BBCAAF-FD2D-49F8-B047-8257E61EC6CF}" type="sibTrans" cxnId="{4741CA83-BFCA-4EE8-A76D-EDF02C053744}">
      <dgm:prSet/>
      <dgm:spPr/>
      <dgm:t>
        <a:bodyPr/>
        <a:lstStyle/>
        <a:p>
          <a:endParaRPr lang="es-MX" sz="3200"/>
        </a:p>
      </dgm:t>
    </dgm:pt>
    <dgm:pt modelId="{BAC08C6F-14F1-4C1D-805E-D5EADBC4AC80}">
      <dgm:prSet custT="1"/>
      <dgm:spPr/>
      <dgm:t>
        <a:bodyPr/>
        <a:lstStyle/>
        <a:p>
          <a:r>
            <a:rPr lang="es-ES" sz="1600" dirty="0" smtClean="0"/>
            <a:t>Referencias de la compañía</a:t>
          </a:r>
          <a:endParaRPr lang="es-MX" sz="1600" dirty="0"/>
        </a:p>
      </dgm:t>
    </dgm:pt>
    <dgm:pt modelId="{FB2AC61F-AE09-4A99-BD40-02EF9B686749}" type="parTrans" cxnId="{A1651212-8EB9-40E9-BC49-8003D611AA01}">
      <dgm:prSet/>
      <dgm:spPr/>
      <dgm:t>
        <a:bodyPr/>
        <a:lstStyle/>
        <a:p>
          <a:endParaRPr lang="es-MX"/>
        </a:p>
      </dgm:t>
    </dgm:pt>
    <dgm:pt modelId="{4B4067A0-D38E-45CE-9C7C-3449850189C4}" type="sibTrans" cxnId="{A1651212-8EB9-40E9-BC49-8003D611AA01}">
      <dgm:prSet/>
      <dgm:spPr/>
      <dgm:t>
        <a:bodyPr/>
        <a:lstStyle/>
        <a:p>
          <a:endParaRPr lang="es-MX" sz="3200"/>
        </a:p>
      </dgm:t>
    </dgm:pt>
    <dgm:pt modelId="{2D34DB75-FA57-46CE-8E64-D51D27734026}">
      <dgm:prSet/>
      <dgm:spPr/>
      <dgm:t>
        <a:bodyPr/>
        <a:lstStyle/>
        <a:p>
          <a:r>
            <a:rPr lang="es-ES" dirty="0" smtClean="0"/>
            <a:t>Nombres e identificación de los accionistas</a:t>
          </a:r>
          <a:endParaRPr lang="es-MX" dirty="0"/>
        </a:p>
      </dgm:t>
    </dgm:pt>
    <dgm:pt modelId="{83238932-45C6-42CE-AC61-5BF44C795F3D}" type="parTrans" cxnId="{865B156E-C7CC-40BA-8F69-656C8C7BC9C8}">
      <dgm:prSet/>
      <dgm:spPr/>
      <dgm:t>
        <a:bodyPr/>
        <a:lstStyle/>
        <a:p>
          <a:endParaRPr lang="es-MX"/>
        </a:p>
      </dgm:t>
    </dgm:pt>
    <dgm:pt modelId="{076DB647-4C07-45A7-AD42-FA868F234217}" type="sibTrans" cxnId="{865B156E-C7CC-40BA-8F69-656C8C7BC9C8}">
      <dgm:prSet/>
      <dgm:spPr/>
      <dgm:t>
        <a:bodyPr/>
        <a:lstStyle/>
        <a:p>
          <a:endParaRPr lang="es-MX" sz="3200"/>
        </a:p>
      </dgm:t>
    </dgm:pt>
    <dgm:pt modelId="{A35B746A-7805-46E3-956B-40C6F76B4DEF}">
      <dgm:prSet/>
      <dgm:spPr/>
      <dgm:t>
        <a:bodyPr/>
        <a:lstStyle/>
        <a:p>
          <a:r>
            <a:rPr lang="es-ES" smtClean="0"/>
            <a:t>Copia de las dos (2) últimas declaraciones de impuestos.</a:t>
          </a:r>
          <a:endParaRPr lang="es-MX" dirty="0"/>
        </a:p>
      </dgm:t>
    </dgm:pt>
    <dgm:pt modelId="{37343A6B-69B1-4951-96F6-6FDE7861189E}" type="parTrans" cxnId="{41FFBE17-2B07-4516-B1D5-0BF82A2CF9A1}">
      <dgm:prSet/>
      <dgm:spPr/>
      <dgm:t>
        <a:bodyPr/>
        <a:lstStyle/>
        <a:p>
          <a:endParaRPr lang="es-MX"/>
        </a:p>
      </dgm:t>
    </dgm:pt>
    <dgm:pt modelId="{2C9C6D33-6DDE-4FCE-A2DF-C8BB92E58FE6}" type="sibTrans" cxnId="{41FFBE17-2B07-4516-B1D5-0BF82A2CF9A1}">
      <dgm:prSet/>
      <dgm:spPr/>
      <dgm:t>
        <a:bodyPr/>
        <a:lstStyle/>
        <a:p>
          <a:endParaRPr lang="es-MX" sz="3200"/>
        </a:p>
      </dgm:t>
    </dgm:pt>
    <dgm:pt modelId="{80923E3F-203A-4D8A-9E2F-D9663A35799A}">
      <dgm:prSet custT="1"/>
      <dgm:spPr/>
      <dgm:t>
        <a:bodyPr/>
        <a:lstStyle/>
        <a:p>
          <a:r>
            <a:rPr lang="es-ES" sz="1400" dirty="0" smtClean="0"/>
            <a:t>Referencias para las </a:t>
          </a:r>
          <a:r>
            <a:rPr lang="es-ES" sz="1400" smtClean="0"/>
            <a:t>firmas autorizadas</a:t>
          </a:r>
          <a:endParaRPr lang="es-MX" sz="1400" dirty="0"/>
        </a:p>
      </dgm:t>
    </dgm:pt>
    <dgm:pt modelId="{FFD1AEE6-F648-4C1C-8AC7-38827F0191AC}" type="parTrans" cxnId="{688A0365-CAE6-4A8F-AE08-EB06D4205249}">
      <dgm:prSet/>
      <dgm:spPr/>
      <dgm:t>
        <a:bodyPr/>
        <a:lstStyle/>
        <a:p>
          <a:endParaRPr lang="es-MX"/>
        </a:p>
      </dgm:t>
    </dgm:pt>
    <dgm:pt modelId="{D48A0C68-2B38-43C6-8153-6D6BEAFF788B}" type="sibTrans" cxnId="{688A0365-CAE6-4A8F-AE08-EB06D4205249}">
      <dgm:prSet/>
      <dgm:spPr/>
      <dgm:t>
        <a:bodyPr/>
        <a:lstStyle/>
        <a:p>
          <a:endParaRPr lang="es-MX" sz="3200"/>
        </a:p>
      </dgm:t>
    </dgm:pt>
    <dgm:pt modelId="{5E1F361F-79B0-49DE-861A-6FB7B62796AD}">
      <dgm:prSet custT="1"/>
      <dgm:spPr/>
      <dgm:t>
        <a:bodyPr/>
        <a:lstStyle/>
        <a:p>
          <a:r>
            <a:rPr lang="es-ES" sz="1100" smtClean="0"/>
            <a:t> </a:t>
          </a:r>
          <a:r>
            <a:rPr lang="es-ES" sz="1600" smtClean="0"/>
            <a:t>Copia del permiso de la visa</a:t>
          </a:r>
          <a:endParaRPr lang="es-MX" sz="1100" dirty="0"/>
        </a:p>
      </dgm:t>
    </dgm:pt>
    <dgm:pt modelId="{7B535578-7E6E-4AC9-BA3A-0E45BF24521C}" type="parTrans" cxnId="{FFB0F380-A12C-41C0-82D1-729D9F2B61A8}">
      <dgm:prSet/>
      <dgm:spPr/>
      <dgm:t>
        <a:bodyPr/>
        <a:lstStyle/>
        <a:p>
          <a:endParaRPr lang="es-MX"/>
        </a:p>
      </dgm:t>
    </dgm:pt>
    <dgm:pt modelId="{B41B8AFC-2FEA-4F56-A499-FAA80CE97A1C}" type="sibTrans" cxnId="{FFB0F380-A12C-41C0-82D1-729D9F2B61A8}">
      <dgm:prSet/>
      <dgm:spPr/>
      <dgm:t>
        <a:bodyPr/>
        <a:lstStyle/>
        <a:p>
          <a:endParaRPr lang="es-MX"/>
        </a:p>
      </dgm:t>
    </dgm:pt>
    <dgm:pt modelId="{9B4DBA9B-6020-4A9A-8B36-C095222ADDCD}">
      <dgm:prSet/>
      <dgm:spPr/>
      <dgm:t>
        <a:bodyPr/>
        <a:lstStyle/>
        <a:p>
          <a:r>
            <a:rPr lang="es-ES" dirty="0" smtClean="0"/>
            <a:t>Porcentaje de participación en el capital de la empresa.</a:t>
          </a:r>
          <a:endParaRPr lang="es-MX" dirty="0"/>
        </a:p>
      </dgm:t>
    </dgm:pt>
    <dgm:pt modelId="{A5351B1D-F79C-4012-81B3-223BA663E41E}" type="parTrans" cxnId="{B9EB76D3-6C42-48A0-9E7B-7E25F731623F}">
      <dgm:prSet/>
      <dgm:spPr/>
      <dgm:t>
        <a:bodyPr/>
        <a:lstStyle/>
        <a:p>
          <a:endParaRPr lang="es-MX"/>
        </a:p>
      </dgm:t>
    </dgm:pt>
    <dgm:pt modelId="{71D78755-19F0-4017-A020-E3F395AFC206}" type="sibTrans" cxnId="{B9EB76D3-6C42-48A0-9E7B-7E25F731623F}">
      <dgm:prSet/>
      <dgm:spPr/>
      <dgm:t>
        <a:bodyPr/>
        <a:lstStyle/>
        <a:p>
          <a:endParaRPr lang="es-MX"/>
        </a:p>
      </dgm:t>
    </dgm:pt>
    <dgm:pt modelId="{60BDF4B0-93A2-478F-95C8-450FD01A9257}" type="pres">
      <dgm:prSet presAssocID="{3B226B97-A600-4EB9-B969-BA45CB86275F}" presName="Name0" presStyleCnt="0">
        <dgm:presLayoutVars>
          <dgm:dir/>
          <dgm:resizeHandles/>
        </dgm:presLayoutVars>
      </dgm:prSet>
      <dgm:spPr/>
      <dgm:t>
        <a:bodyPr/>
        <a:lstStyle/>
        <a:p>
          <a:endParaRPr lang="es-MX"/>
        </a:p>
      </dgm:t>
    </dgm:pt>
    <dgm:pt modelId="{13ADD7F1-3C42-48C7-8ABA-A062339DDD44}" type="pres">
      <dgm:prSet presAssocID="{3BB26A7F-7BFC-444D-A7CC-6E9C6165E61E}" presName="compNode" presStyleCnt="0"/>
      <dgm:spPr/>
      <dgm:t>
        <a:bodyPr/>
        <a:lstStyle/>
        <a:p>
          <a:endParaRPr lang="es-MX"/>
        </a:p>
      </dgm:t>
    </dgm:pt>
    <dgm:pt modelId="{9DB45642-686F-4320-98B3-29C07764513A}" type="pres">
      <dgm:prSet presAssocID="{3BB26A7F-7BFC-444D-A7CC-6E9C6165E61E}" presName="dummyConnPt" presStyleCnt="0"/>
      <dgm:spPr/>
      <dgm:t>
        <a:bodyPr/>
        <a:lstStyle/>
        <a:p>
          <a:endParaRPr lang="es-MX"/>
        </a:p>
      </dgm:t>
    </dgm:pt>
    <dgm:pt modelId="{FE68C4AD-7D9D-4479-B6BC-F1E02065ACDA}" type="pres">
      <dgm:prSet presAssocID="{3BB26A7F-7BFC-444D-A7CC-6E9C6165E61E}" presName="node" presStyleLbl="node1" presStyleIdx="0" presStyleCnt="12" custScaleX="196285" custScaleY="90251">
        <dgm:presLayoutVars>
          <dgm:bulletEnabled val="1"/>
        </dgm:presLayoutVars>
      </dgm:prSet>
      <dgm:spPr/>
      <dgm:t>
        <a:bodyPr/>
        <a:lstStyle/>
        <a:p>
          <a:endParaRPr lang="es-MX"/>
        </a:p>
      </dgm:t>
    </dgm:pt>
    <dgm:pt modelId="{85958079-2F22-4AD4-907B-8131C80D9D37}" type="pres">
      <dgm:prSet presAssocID="{75DCE9D6-F95C-4C61-B4A2-78DAAA86FFDE}" presName="sibTrans" presStyleLbl="bgSibTrans2D1" presStyleIdx="0" presStyleCnt="11"/>
      <dgm:spPr/>
      <dgm:t>
        <a:bodyPr/>
        <a:lstStyle/>
        <a:p>
          <a:endParaRPr lang="es-MX"/>
        </a:p>
      </dgm:t>
    </dgm:pt>
    <dgm:pt modelId="{FCB78264-C28C-49CF-8926-75F7A0BCBFD9}" type="pres">
      <dgm:prSet presAssocID="{6034C2DC-1314-4125-8663-4B48807A7EE0}" presName="compNode" presStyleCnt="0"/>
      <dgm:spPr/>
      <dgm:t>
        <a:bodyPr/>
        <a:lstStyle/>
        <a:p>
          <a:endParaRPr lang="es-MX"/>
        </a:p>
      </dgm:t>
    </dgm:pt>
    <dgm:pt modelId="{E542E126-8344-4A29-9449-BBC2603220A6}" type="pres">
      <dgm:prSet presAssocID="{6034C2DC-1314-4125-8663-4B48807A7EE0}" presName="dummyConnPt" presStyleCnt="0"/>
      <dgm:spPr/>
      <dgm:t>
        <a:bodyPr/>
        <a:lstStyle/>
        <a:p>
          <a:endParaRPr lang="es-MX"/>
        </a:p>
      </dgm:t>
    </dgm:pt>
    <dgm:pt modelId="{8A034B09-8F3C-4F6D-B4A0-487E061F6649}" type="pres">
      <dgm:prSet presAssocID="{6034C2DC-1314-4125-8663-4B48807A7EE0}" presName="node" presStyleLbl="node1" presStyleIdx="1" presStyleCnt="12" custScaleX="198320">
        <dgm:presLayoutVars>
          <dgm:bulletEnabled val="1"/>
        </dgm:presLayoutVars>
      </dgm:prSet>
      <dgm:spPr/>
      <dgm:t>
        <a:bodyPr/>
        <a:lstStyle/>
        <a:p>
          <a:endParaRPr lang="es-MX"/>
        </a:p>
      </dgm:t>
    </dgm:pt>
    <dgm:pt modelId="{FB4273D1-59D8-4FD4-8D9E-ACB936D41BC2}" type="pres">
      <dgm:prSet presAssocID="{9F4B1694-5A9D-44DA-8702-77277F488068}" presName="sibTrans" presStyleLbl="bgSibTrans2D1" presStyleIdx="1" presStyleCnt="11"/>
      <dgm:spPr/>
      <dgm:t>
        <a:bodyPr/>
        <a:lstStyle/>
        <a:p>
          <a:endParaRPr lang="es-MX"/>
        </a:p>
      </dgm:t>
    </dgm:pt>
    <dgm:pt modelId="{B99411DD-0007-4350-95B5-08B4BDC35097}" type="pres">
      <dgm:prSet presAssocID="{8A002563-D694-436A-87E1-335B6B41ED55}" presName="compNode" presStyleCnt="0"/>
      <dgm:spPr/>
      <dgm:t>
        <a:bodyPr/>
        <a:lstStyle/>
        <a:p>
          <a:endParaRPr lang="es-MX"/>
        </a:p>
      </dgm:t>
    </dgm:pt>
    <dgm:pt modelId="{B18CF613-C5FD-4C4E-9C34-A7DBE2CEEE17}" type="pres">
      <dgm:prSet presAssocID="{8A002563-D694-436A-87E1-335B6B41ED55}" presName="dummyConnPt" presStyleCnt="0"/>
      <dgm:spPr/>
      <dgm:t>
        <a:bodyPr/>
        <a:lstStyle/>
        <a:p>
          <a:endParaRPr lang="es-MX"/>
        </a:p>
      </dgm:t>
    </dgm:pt>
    <dgm:pt modelId="{A46DA42E-DE81-43E2-9CF8-1E42AED20DBE}" type="pres">
      <dgm:prSet presAssocID="{8A002563-D694-436A-87E1-335B6B41ED55}" presName="node" presStyleLbl="node1" presStyleIdx="2" presStyleCnt="12" custScaleX="200355">
        <dgm:presLayoutVars>
          <dgm:bulletEnabled val="1"/>
        </dgm:presLayoutVars>
      </dgm:prSet>
      <dgm:spPr/>
      <dgm:t>
        <a:bodyPr/>
        <a:lstStyle/>
        <a:p>
          <a:endParaRPr lang="es-MX"/>
        </a:p>
      </dgm:t>
    </dgm:pt>
    <dgm:pt modelId="{68C94EE8-A717-4B9F-93CA-8D6B6C1EDBDC}" type="pres">
      <dgm:prSet presAssocID="{606608B6-AEC5-4F97-950A-303E253B2D5E}" presName="sibTrans" presStyleLbl="bgSibTrans2D1" presStyleIdx="2" presStyleCnt="11"/>
      <dgm:spPr/>
      <dgm:t>
        <a:bodyPr/>
        <a:lstStyle/>
        <a:p>
          <a:endParaRPr lang="es-MX"/>
        </a:p>
      </dgm:t>
    </dgm:pt>
    <dgm:pt modelId="{B2E242A5-86FF-40FC-BC03-881E1D75CCCC}" type="pres">
      <dgm:prSet presAssocID="{2D34DB75-FA57-46CE-8E64-D51D27734026}" presName="compNode" presStyleCnt="0"/>
      <dgm:spPr/>
      <dgm:t>
        <a:bodyPr/>
        <a:lstStyle/>
        <a:p>
          <a:endParaRPr lang="es-MX"/>
        </a:p>
      </dgm:t>
    </dgm:pt>
    <dgm:pt modelId="{ADECDFD8-AFCF-4FF6-A1CD-D6B4F950301E}" type="pres">
      <dgm:prSet presAssocID="{2D34DB75-FA57-46CE-8E64-D51D27734026}" presName="dummyConnPt" presStyleCnt="0"/>
      <dgm:spPr/>
      <dgm:t>
        <a:bodyPr/>
        <a:lstStyle/>
        <a:p>
          <a:endParaRPr lang="es-MX"/>
        </a:p>
      </dgm:t>
    </dgm:pt>
    <dgm:pt modelId="{FB362925-A4F2-4F8C-AC5E-7ADF4DA81A4A}" type="pres">
      <dgm:prSet presAssocID="{2D34DB75-FA57-46CE-8E64-D51D27734026}" presName="node" presStyleLbl="node1" presStyleIdx="3" presStyleCnt="12" custScaleX="196285">
        <dgm:presLayoutVars>
          <dgm:bulletEnabled val="1"/>
        </dgm:presLayoutVars>
      </dgm:prSet>
      <dgm:spPr/>
      <dgm:t>
        <a:bodyPr/>
        <a:lstStyle/>
        <a:p>
          <a:endParaRPr lang="es-MX"/>
        </a:p>
      </dgm:t>
    </dgm:pt>
    <dgm:pt modelId="{C0829692-194A-476F-978A-B7FD2A4EC1CC}" type="pres">
      <dgm:prSet presAssocID="{076DB647-4C07-45A7-AD42-FA868F234217}" presName="sibTrans" presStyleLbl="bgSibTrans2D1" presStyleIdx="3" presStyleCnt="11"/>
      <dgm:spPr/>
      <dgm:t>
        <a:bodyPr/>
        <a:lstStyle/>
        <a:p>
          <a:endParaRPr lang="es-MX"/>
        </a:p>
      </dgm:t>
    </dgm:pt>
    <dgm:pt modelId="{1A830A7A-077F-47A3-B1F6-8C7802813094}" type="pres">
      <dgm:prSet presAssocID="{9B4DBA9B-6020-4A9A-8B36-C095222ADDCD}" presName="compNode" presStyleCnt="0"/>
      <dgm:spPr/>
    </dgm:pt>
    <dgm:pt modelId="{6574A751-8C99-4F69-A675-7ED91FCC9CA6}" type="pres">
      <dgm:prSet presAssocID="{9B4DBA9B-6020-4A9A-8B36-C095222ADDCD}" presName="dummyConnPt" presStyleCnt="0"/>
      <dgm:spPr/>
    </dgm:pt>
    <dgm:pt modelId="{AB1FF712-8EDA-4E62-AE0B-66FCB32F6800}" type="pres">
      <dgm:prSet presAssocID="{9B4DBA9B-6020-4A9A-8B36-C095222ADDCD}" presName="node" presStyleLbl="node1" presStyleIdx="4" presStyleCnt="12" custScaleX="169822" custLinFactNeighborX="-8092" custLinFactNeighborY="1748">
        <dgm:presLayoutVars>
          <dgm:bulletEnabled val="1"/>
        </dgm:presLayoutVars>
      </dgm:prSet>
      <dgm:spPr/>
      <dgm:t>
        <a:bodyPr/>
        <a:lstStyle/>
        <a:p>
          <a:endParaRPr lang="es-MX"/>
        </a:p>
      </dgm:t>
    </dgm:pt>
    <dgm:pt modelId="{B733F95A-1014-474F-9CE7-CE89D5124FC5}" type="pres">
      <dgm:prSet presAssocID="{71D78755-19F0-4017-A020-E3F395AFC206}" presName="sibTrans" presStyleLbl="bgSibTrans2D1" presStyleIdx="4" presStyleCnt="11"/>
      <dgm:spPr/>
      <dgm:t>
        <a:bodyPr/>
        <a:lstStyle/>
        <a:p>
          <a:endParaRPr lang="es-MX"/>
        </a:p>
      </dgm:t>
    </dgm:pt>
    <dgm:pt modelId="{369C7F38-C3CF-4A56-B37B-2464C1D057E6}" type="pres">
      <dgm:prSet presAssocID="{9A11C6BB-C561-4145-B805-6A9B06277F03}" presName="compNode" presStyleCnt="0"/>
      <dgm:spPr/>
      <dgm:t>
        <a:bodyPr/>
        <a:lstStyle/>
        <a:p>
          <a:endParaRPr lang="es-MX"/>
        </a:p>
      </dgm:t>
    </dgm:pt>
    <dgm:pt modelId="{886624E9-807A-4BCF-B3B4-BE4BB71B786C}" type="pres">
      <dgm:prSet presAssocID="{9A11C6BB-C561-4145-B805-6A9B06277F03}" presName="dummyConnPt" presStyleCnt="0"/>
      <dgm:spPr/>
      <dgm:t>
        <a:bodyPr/>
        <a:lstStyle/>
        <a:p>
          <a:endParaRPr lang="es-MX"/>
        </a:p>
      </dgm:t>
    </dgm:pt>
    <dgm:pt modelId="{C956F1D2-1DB9-4856-979F-34340B03DB99}" type="pres">
      <dgm:prSet presAssocID="{9A11C6BB-C561-4145-B805-6A9B06277F03}" presName="node" presStyleLbl="node1" presStyleIdx="5" presStyleCnt="12" custScaleX="174151" custLinFactNeighborX="-9612" custLinFactNeighborY="-2942">
        <dgm:presLayoutVars>
          <dgm:bulletEnabled val="1"/>
        </dgm:presLayoutVars>
      </dgm:prSet>
      <dgm:spPr/>
      <dgm:t>
        <a:bodyPr/>
        <a:lstStyle/>
        <a:p>
          <a:endParaRPr lang="es-MX"/>
        </a:p>
      </dgm:t>
    </dgm:pt>
    <dgm:pt modelId="{8095EF18-D33E-4792-8DE4-251E5B670907}" type="pres">
      <dgm:prSet presAssocID="{DF0CF25C-F342-4995-BD4B-AB3889CF2B7D}" presName="sibTrans" presStyleLbl="bgSibTrans2D1" presStyleIdx="5" presStyleCnt="11"/>
      <dgm:spPr/>
      <dgm:t>
        <a:bodyPr/>
        <a:lstStyle/>
        <a:p>
          <a:endParaRPr lang="es-MX"/>
        </a:p>
      </dgm:t>
    </dgm:pt>
    <dgm:pt modelId="{B092CCF6-0287-4302-B06F-FAFFAE424539}" type="pres">
      <dgm:prSet presAssocID="{8C1FEE39-68EB-42D2-983D-E778F595E8C8}" presName="compNode" presStyleCnt="0"/>
      <dgm:spPr/>
      <dgm:t>
        <a:bodyPr/>
        <a:lstStyle/>
        <a:p>
          <a:endParaRPr lang="es-MX"/>
        </a:p>
      </dgm:t>
    </dgm:pt>
    <dgm:pt modelId="{CC73FD80-A864-42FA-BD70-E48D7A377A51}" type="pres">
      <dgm:prSet presAssocID="{8C1FEE39-68EB-42D2-983D-E778F595E8C8}" presName="dummyConnPt" presStyleCnt="0"/>
      <dgm:spPr/>
      <dgm:t>
        <a:bodyPr/>
        <a:lstStyle/>
        <a:p>
          <a:endParaRPr lang="es-MX"/>
        </a:p>
      </dgm:t>
    </dgm:pt>
    <dgm:pt modelId="{2EAEB0D1-7A50-4DF3-8A3E-7EEA8F1DCF8F}" type="pres">
      <dgm:prSet presAssocID="{8C1FEE39-68EB-42D2-983D-E778F595E8C8}" presName="node" presStyleLbl="node1" presStyleIdx="6" presStyleCnt="12" custScaleX="174151" custLinFactNeighborX="-9612">
        <dgm:presLayoutVars>
          <dgm:bulletEnabled val="1"/>
        </dgm:presLayoutVars>
      </dgm:prSet>
      <dgm:spPr/>
      <dgm:t>
        <a:bodyPr/>
        <a:lstStyle/>
        <a:p>
          <a:endParaRPr lang="es-MX"/>
        </a:p>
      </dgm:t>
    </dgm:pt>
    <dgm:pt modelId="{C66A9196-D963-42A8-B701-E0DDA4ED7E14}" type="pres">
      <dgm:prSet presAssocID="{554EA7A6-417F-4C81-9CB7-443A432B7650}" presName="sibTrans" presStyleLbl="bgSibTrans2D1" presStyleIdx="6" presStyleCnt="11"/>
      <dgm:spPr/>
      <dgm:t>
        <a:bodyPr/>
        <a:lstStyle/>
        <a:p>
          <a:endParaRPr lang="es-MX"/>
        </a:p>
      </dgm:t>
    </dgm:pt>
    <dgm:pt modelId="{970C6646-A855-42C8-91E7-631B1CFBD41C}" type="pres">
      <dgm:prSet presAssocID="{5E1F361F-79B0-49DE-861A-6FB7B62796AD}" presName="compNode" presStyleCnt="0"/>
      <dgm:spPr/>
    </dgm:pt>
    <dgm:pt modelId="{504C3839-F2E7-4C88-AD35-DA2CF7EA1400}" type="pres">
      <dgm:prSet presAssocID="{5E1F361F-79B0-49DE-861A-6FB7B62796AD}" presName="dummyConnPt" presStyleCnt="0"/>
      <dgm:spPr/>
    </dgm:pt>
    <dgm:pt modelId="{8883E56A-FE6B-47F9-BD34-7A25DC430D0E}" type="pres">
      <dgm:prSet presAssocID="{5E1F361F-79B0-49DE-861A-6FB7B62796AD}" presName="node" presStyleLbl="node1" presStyleIdx="7" presStyleCnt="12" custScaleX="174151" custLinFactNeighborX="-13142" custLinFactNeighborY="5883">
        <dgm:presLayoutVars>
          <dgm:bulletEnabled val="1"/>
        </dgm:presLayoutVars>
      </dgm:prSet>
      <dgm:spPr/>
      <dgm:t>
        <a:bodyPr/>
        <a:lstStyle/>
        <a:p>
          <a:endParaRPr lang="es-MX"/>
        </a:p>
      </dgm:t>
    </dgm:pt>
    <dgm:pt modelId="{7923B4AF-7191-44B7-A35A-32B544F1A8E2}" type="pres">
      <dgm:prSet presAssocID="{B41B8AFC-2FEA-4F56-A499-FAA80CE97A1C}" presName="sibTrans" presStyleLbl="bgSibTrans2D1" presStyleIdx="7" presStyleCnt="11"/>
      <dgm:spPr/>
      <dgm:t>
        <a:bodyPr/>
        <a:lstStyle/>
        <a:p>
          <a:endParaRPr lang="es-MX"/>
        </a:p>
      </dgm:t>
    </dgm:pt>
    <dgm:pt modelId="{8C3742ED-CB0D-4CEF-9050-36412949309D}" type="pres">
      <dgm:prSet presAssocID="{F0579458-FA8E-4CFA-8270-A8B33CF5739D}" presName="compNode" presStyleCnt="0"/>
      <dgm:spPr/>
      <dgm:t>
        <a:bodyPr/>
        <a:lstStyle/>
        <a:p>
          <a:endParaRPr lang="es-MX"/>
        </a:p>
      </dgm:t>
    </dgm:pt>
    <dgm:pt modelId="{157D0D42-A650-44DC-997C-9D60CD917732}" type="pres">
      <dgm:prSet presAssocID="{F0579458-FA8E-4CFA-8270-A8B33CF5739D}" presName="dummyConnPt" presStyleCnt="0"/>
      <dgm:spPr/>
      <dgm:t>
        <a:bodyPr/>
        <a:lstStyle/>
        <a:p>
          <a:endParaRPr lang="es-MX"/>
        </a:p>
      </dgm:t>
    </dgm:pt>
    <dgm:pt modelId="{48A82C65-E32B-40BB-864C-82843D407ADA}" type="pres">
      <dgm:prSet presAssocID="{F0579458-FA8E-4CFA-8270-A8B33CF5739D}" presName="node" presStyleLbl="node1" presStyleIdx="8" presStyleCnt="12" custScaleX="196197" custLinFactNeighborX="-18533" custLinFactNeighborY="7168">
        <dgm:presLayoutVars>
          <dgm:bulletEnabled val="1"/>
        </dgm:presLayoutVars>
      </dgm:prSet>
      <dgm:spPr/>
      <dgm:t>
        <a:bodyPr/>
        <a:lstStyle/>
        <a:p>
          <a:endParaRPr lang="es-MX"/>
        </a:p>
      </dgm:t>
    </dgm:pt>
    <dgm:pt modelId="{66E4706A-222E-4A57-BDD7-1AF81608031F}" type="pres">
      <dgm:prSet presAssocID="{97BBCAAF-FD2D-49F8-B047-8257E61EC6CF}" presName="sibTrans" presStyleLbl="bgSibTrans2D1" presStyleIdx="8" presStyleCnt="11"/>
      <dgm:spPr/>
      <dgm:t>
        <a:bodyPr/>
        <a:lstStyle/>
        <a:p>
          <a:endParaRPr lang="es-MX"/>
        </a:p>
      </dgm:t>
    </dgm:pt>
    <dgm:pt modelId="{D91B5336-3D6A-482B-9BB7-CBB96CE515B3}" type="pres">
      <dgm:prSet presAssocID="{A35B746A-7805-46E3-956B-40C6F76B4DEF}" presName="compNode" presStyleCnt="0"/>
      <dgm:spPr/>
      <dgm:t>
        <a:bodyPr/>
        <a:lstStyle/>
        <a:p>
          <a:endParaRPr lang="es-MX"/>
        </a:p>
      </dgm:t>
    </dgm:pt>
    <dgm:pt modelId="{F757CED7-7563-413D-BD64-78D8A12D6F26}" type="pres">
      <dgm:prSet presAssocID="{A35B746A-7805-46E3-956B-40C6F76B4DEF}" presName="dummyConnPt" presStyleCnt="0"/>
      <dgm:spPr/>
      <dgm:t>
        <a:bodyPr/>
        <a:lstStyle/>
        <a:p>
          <a:endParaRPr lang="es-MX"/>
        </a:p>
      </dgm:t>
    </dgm:pt>
    <dgm:pt modelId="{AA352AF6-A7B6-478C-811F-14DE5CA54DB8}" type="pres">
      <dgm:prSet presAssocID="{A35B746A-7805-46E3-956B-40C6F76B4DEF}" presName="node" presStyleLbl="node1" presStyleIdx="9" presStyleCnt="12" custScaleX="196197" custLinFactNeighborX="-15885" custLinFactNeighborY="1285">
        <dgm:presLayoutVars>
          <dgm:bulletEnabled val="1"/>
        </dgm:presLayoutVars>
      </dgm:prSet>
      <dgm:spPr/>
      <dgm:t>
        <a:bodyPr/>
        <a:lstStyle/>
        <a:p>
          <a:endParaRPr lang="es-MX"/>
        </a:p>
      </dgm:t>
    </dgm:pt>
    <dgm:pt modelId="{114BEE33-79CC-4DF3-9989-473DD1444818}" type="pres">
      <dgm:prSet presAssocID="{2C9C6D33-6DDE-4FCE-A2DF-C8BB92E58FE6}" presName="sibTrans" presStyleLbl="bgSibTrans2D1" presStyleIdx="9" presStyleCnt="11"/>
      <dgm:spPr/>
      <dgm:t>
        <a:bodyPr/>
        <a:lstStyle/>
        <a:p>
          <a:endParaRPr lang="es-MX"/>
        </a:p>
      </dgm:t>
    </dgm:pt>
    <dgm:pt modelId="{82728CE5-E3FC-420B-A5CD-6E19587D9A24}" type="pres">
      <dgm:prSet presAssocID="{BAC08C6F-14F1-4C1D-805E-D5EADBC4AC80}" presName="compNode" presStyleCnt="0"/>
      <dgm:spPr/>
      <dgm:t>
        <a:bodyPr/>
        <a:lstStyle/>
        <a:p>
          <a:endParaRPr lang="es-MX"/>
        </a:p>
      </dgm:t>
    </dgm:pt>
    <dgm:pt modelId="{BF48D39C-B6B9-4FDA-98E9-EBF34E1A8744}" type="pres">
      <dgm:prSet presAssocID="{BAC08C6F-14F1-4C1D-805E-D5EADBC4AC80}" presName="dummyConnPt" presStyleCnt="0"/>
      <dgm:spPr/>
      <dgm:t>
        <a:bodyPr/>
        <a:lstStyle/>
        <a:p>
          <a:endParaRPr lang="es-MX"/>
        </a:p>
      </dgm:t>
    </dgm:pt>
    <dgm:pt modelId="{F465D31B-39E2-4E68-8F83-31E451EDA5A4}" type="pres">
      <dgm:prSet presAssocID="{BAC08C6F-14F1-4C1D-805E-D5EADBC4AC80}" presName="node" presStyleLbl="node1" presStyleIdx="10" presStyleCnt="12" custScaleX="196197" custLinFactNeighborX="-13515" custLinFactNeighborY="-4637">
        <dgm:presLayoutVars>
          <dgm:bulletEnabled val="1"/>
        </dgm:presLayoutVars>
      </dgm:prSet>
      <dgm:spPr/>
      <dgm:t>
        <a:bodyPr/>
        <a:lstStyle/>
        <a:p>
          <a:endParaRPr lang="es-MX"/>
        </a:p>
      </dgm:t>
    </dgm:pt>
    <dgm:pt modelId="{CDDD3190-9266-4489-B1FE-18F4EB2538B1}" type="pres">
      <dgm:prSet presAssocID="{4B4067A0-D38E-45CE-9C7C-3449850189C4}" presName="sibTrans" presStyleLbl="bgSibTrans2D1" presStyleIdx="10" presStyleCnt="11"/>
      <dgm:spPr/>
      <dgm:t>
        <a:bodyPr/>
        <a:lstStyle/>
        <a:p>
          <a:endParaRPr lang="es-MX"/>
        </a:p>
      </dgm:t>
    </dgm:pt>
    <dgm:pt modelId="{1098E383-FC72-471F-990B-218C0F5B9C19}" type="pres">
      <dgm:prSet presAssocID="{80923E3F-203A-4D8A-9E2F-D9663A35799A}" presName="compNode" presStyleCnt="0"/>
      <dgm:spPr/>
      <dgm:t>
        <a:bodyPr/>
        <a:lstStyle/>
        <a:p>
          <a:endParaRPr lang="es-MX"/>
        </a:p>
      </dgm:t>
    </dgm:pt>
    <dgm:pt modelId="{F005292A-6432-42B4-8687-82444C968700}" type="pres">
      <dgm:prSet presAssocID="{80923E3F-203A-4D8A-9E2F-D9663A35799A}" presName="dummyConnPt" presStyleCnt="0"/>
      <dgm:spPr/>
      <dgm:t>
        <a:bodyPr/>
        <a:lstStyle/>
        <a:p>
          <a:endParaRPr lang="es-MX"/>
        </a:p>
      </dgm:t>
    </dgm:pt>
    <dgm:pt modelId="{A200A038-1E1D-40DE-BE99-6F07FC636968}" type="pres">
      <dgm:prSet presAssocID="{80923E3F-203A-4D8A-9E2F-D9663A35799A}" presName="node" presStyleLbl="node1" presStyleIdx="11" presStyleCnt="12" custScaleX="169802" custLinFactNeighborX="-12613" custLinFactNeighborY="-4335">
        <dgm:presLayoutVars>
          <dgm:bulletEnabled val="1"/>
        </dgm:presLayoutVars>
      </dgm:prSet>
      <dgm:spPr/>
      <dgm:t>
        <a:bodyPr/>
        <a:lstStyle/>
        <a:p>
          <a:endParaRPr lang="es-MX"/>
        </a:p>
      </dgm:t>
    </dgm:pt>
  </dgm:ptLst>
  <dgm:cxnLst>
    <dgm:cxn modelId="{D907F081-D73B-4DA8-BB98-C8E2CE7E73AF}" srcId="{3B226B97-A600-4EB9-B969-BA45CB86275F}" destId="{8C1FEE39-68EB-42D2-983D-E778F595E8C8}" srcOrd="6" destOrd="0" parTransId="{89B7E50C-784B-4D8D-9964-6BB4DB3F3D73}" sibTransId="{554EA7A6-417F-4C81-9CB7-443A432B7650}"/>
    <dgm:cxn modelId="{3DC30BCA-113D-469D-8F5C-7E87120A070E}" type="presOf" srcId="{BAC08C6F-14F1-4C1D-805E-D5EADBC4AC80}" destId="{F465D31B-39E2-4E68-8F83-31E451EDA5A4}" srcOrd="0" destOrd="0" presId="urn:microsoft.com/office/officeart/2005/8/layout/bProcess4"/>
    <dgm:cxn modelId="{289AB6F9-356A-4980-8A3D-AE69A2B8D422}" type="presOf" srcId="{9A11C6BB-C561-4145-B805-6A9B06277F03}" destId="{C956F1D2-1DB9-4856-979F-34340B03DB99}" srcOrd="0" destOrd="0" presId="urn:microsoft.com/office/officeart/2005/8/layout/bProcess4"/>
    <dgm:cxn modelId="{4E4C8CE0-8A33-4742-AA35-82DAC871B4BB}" type="presOf" srcId="{8A002563-D694-436A-87E1-335B6B41ED55}" destId="{A46DA42E-DE81-43E2-9CF8-1E42AED20DBE}" srcOrd="0" destOrd="0" presId="urn:microsoft.com/office/officeart/2005/8/layout/bProcess4"/>
    <dgm:cxn modelId="{6CA70391-47C6-4C06-8B97-67A7AF608D97}" type="presOf" srcId="{B41B8AFC-2FEA-4F56-A499-FAA80CE97A1C}" destId="{7923B4AF-7191-44B7-A35A-32B544F1A8E2}" srcOrd="0" destOrd="0" presId="urn:microsoft.com/office/officeart/2005/8/layout/bProcess4"/>
    <dgm:cxn modelId="{59562FF3-E1DD-4750-8398-0712DB6C1783}" type="presOf" srcId="{75DCE9D6-F95C-4C61-B4A2-78DAAA86FFDE}" destId="{85958079-2F22-4AD4-907B-8131C80D9D37}" srcOrd="0" destOrd="0" presId="urn:microsoft.com/office/officeart/2005/8/layout/bProcess4"/>
    <dgm:cxn modelId="{16524579-1E93-4312-9476-348F8DC93760}" srcId="{3B226B97-A600-4EB9-B969-BA45CB86275F}" destId="{3BB26A7F-7BFC-444D-A7CC-6E9C6165E61E}" srcOrd="0" destOrd="0" parTransId="{C287CE76-359A-4A9E-ABAA-274BE423483E}" sibTransId="{75DCE9D6-F95C-4C61-B4A2-78DAAA86FFDE}"/>
    <dgm:cxn modelId="{BD03FE87-98B0-41B9-AEE5-5AC38F7E7EC3}" srcId="{3B226B97-A600-4EB9-B969-BA45CB86275F}" destId="{9A11C6BB-C561-4145-B805-6A9B06277F03}" srcOrd="5" destOrd="0" parTransId="{167D2D5B-DCC2-4628-9E7F-FECE073C641E}" sibTransId="{DF0CF25C-F342-4995-BD4B-AB3889CF2B7D}"/>
    <dgm:cxn modelId="{8F0FA80B-FE5E-4EC8-923A-0E120A24323B}" type="presOf" srcId="{8C1FEE39-68EB-42D2-983D-E778F595E8C8}" destId="{2EAEB0D1-7A50-4DF3-8A3E-7EEA8F1DCF8F}" srcOrd="0" destOrd="0" presId="urn:microsoft.com/office/officeart/2005/8/layout/bProcess4"/>
    <dgm:cxn modelId="{DE1E6834-5E9B-408B-B758-6E26D0175A5C}" type="presOf" srcId="{80923E3F-203A-4D8A-9E2F-D9663A35799A}" destId="{A200A038-1E1D-40DE-BE99-6F07FC636968}" srcOrd="0" destOrd="0" presId="urn:microsoft.com/office/officeart/2005/8/layout/bProcess4"/>
    <dgm:cxn modelId="{9F11619C-3115-40DC-9049-848E00175596}" type="presOf" srcId="{71D78755-19F0-4017-A020-E3F395AFC206}" destId="{B733F95A-1014-474F-9CE7-CE89D5124FC5}" srcOrd="0" destOrd="0" presId="urn:microsoft.com/office/officeart/2005/8/layout/bProcess4"/>
    <dgm:cxn modelId="{B26E00AB-501A-4042-B884-CEE1039A57D4}" type="presOf" srcId="{4B4067A0-D38E-45CE-9C7C-3449850189C4}" destId="{CDDD3190-9266-4489-B1FE-18F4EB2538B1}" srcOrd="0" destOrd="0" presId="urn:microsoft.com/office/officeart/2005/8/layout/bProcess4"/>
    <dgm:cxn modelId="{12EF45B0-AE96-4AA3-B223-72809F5FF2CF}" srcId="{3B226B97-A600-4EB9-B969-BA45CB86275F}" destId="{8A002563-D694-436A-87E1-335B6B41ED55}" srcOrd="2" destOrd="0" parTransId="{AF57AFD3-5CC6-4A3F-8A8C-C276A1308C83}" sibTransId="{606608B6-AEC5-4F97-950A-303E253B2D5E}"/>
    <dgm:cxn modelId="{696D97C9-656E-43E4-A013-4E027B4C1D6C}" type="presOf" srcId="{3BB26A7F-7BFC-444D-A7CC-6E9C6165E61E}" destId="{FE68C4AD-7D9D-4479-B6BC-F1E02065ACDA}" srcOrd="0" destOrd="0" presId="urn:microsoft.com/office/officeart/2005/8/layout/bProcess4"/>
    <dgm:cxn modelId="{4741CA83-BFCA-4EE8-A76D-EDF02C053744}" srcId="{3B226B97-A600-4EB9-B969-BA45CB86275F}" destId="{F0579458-FA8E-4CFA-8270-A8B33CF5739D}" srcOrd="8" destOrd="0" parTransId="{08BC387B-506F-4F5C-A9A9-913C31CE20D7}" sibTransId="{97BBCAAF-FD2D-49F8-B047-8257E61EC6CF}"/>
    <dgm:cxn modelId="{DDB4125F-4326-4E6A-AAEC-A357EE15ECCF}" type="presOf" srcId="{97BBCAAF-FD2D-49F8-B047-8257E61EC6CF}" destId="{66E4706A-222E-4A57-BDD7-1AF81608031F}" srcOrd="0" destOrd="0" presId="urn:microsoft.com/office/officeart/2005/8/layout/bProcess4"/>
    <dgm:cxn modelId="{5D3E8FCD-575A-434C-84E1-12150035862B}" type="presOf" srcId="{A35B746A-7805-46E3-956B-40C6F76B4DEF}" destId="{AA352AF6-A7B6-478C-811F-14DE5CA54DB8}" srcOrd="0" destOrd="0" presId="urn:microsoft.com/office/officeart/2005/8/layout/bProcess4"/>
    <dgm:cxn modelId="{8A7D6E51-3E47-4A8D-8A63-9BC1CDFD9977}" type="presOf" srcId="{F0579458-FA8E-4CFA-8270-A8B33CF5739D}" destId="{48A82C65-E32B-40BB-864C-82843D407ADA}" srcOrd="0" destOrd="0" presId="urn:microsoft.com/office/officeart/2005/8/layout/bProcess4"/>
    <dgm:cxn modelId="{41FFBE17-2B07-4516-B1D5-0BF82A2CF9A1}" srcId="{3B226B97-A600-4EB9-B969-BA45CB86275F}" destId="{A35B746A-7805-46E3-956B-40C6F76B4DEF}" srcOrd="9" destOrd="0" parTransId="{37343A6B-69B1-4951-96F6-6FDE7861189E}" sibTransId="{2C9C6D33-6DDE-4FCE-A2DF-C8BB92E58FE6}"/>
    <dgm:cxn modelId="{6C54A606-80A1-4A9E-9438-B9CF2BD3C086}" type="presOf" srcId="{076DB647-4C07-45A7-AD42-FA868F234217}" destId="{C0829692-194A-476F-978A-B7FD2A4EC1CC}" srcOrd="0" destOrd="0" presId="urn:microsoft.com/office/officeart/2005/8/layout/bProcess4"/>
    <dgm:cxn modelId="{A1651212-8EB9-40E9-BC49-8003D611AA01}" srcId="{3B226B97-A600-4EB9-B969-BA45CB86275F}" destId="{BAC08C6F-14F1-4C1D-805E-D5EADBC4AC80}" srcOrd="10" destOrd="0" parTransId="{FB2AC61F-AE09-4A99-BD40-02EF9B686749}" sibTransId="{4B4067A0-D38E-45CE-9C7C-3449850189C4}"/>
    <dgm:cxn modelId="{B9EB76D3-6C42-48A0-9E7B-7E25F731623F}" srcId="{3B226B97-A600-4EB9-B969-BA45CB86275F}" destId="{9B4DBA9B-6020-4A9A-8B36-C095222ADDCD}" srcOrd="4" destOrd="0" parTransId="{A5351B1D-F79C-4012-81B3-223BA663E41E}" sibTransId="{71D78755-19F0-4017-A020-E3F395AFC206}"/>
    <dgm:cxn modelId="{865B156E-C7CC-40BA-8F69-656C8C7BC9C8}" srcId="{3B226B97-A600-4EB9-B969-BA45CB86275F}" destId="{2D34DB75-FA57-46CE-8E64-D51D27734026}" srcOrd="3" destOrd="0" parTransId="{83238932-45C6-42CE-AC61-5BF44C795F3D}" sibTransId="{076DB647-4C07-45A7-AD42-FA868F234217}"/>
    <dgm:cxn modelId="{89457198-1718-475A-85D6-5AC3A5814008}" type="presOf" srcId="{9B4DBA9B-6020-4A9A-8B36-C095222ADDCD}" destId="{AB1FF712-8EDA-4E62-AE0B-66FCB32F6800}" srcOrd="0" destOrd="0" presId="urn:microsoft.com/office/officeart/2005/8/layout/bProcess4"/>
    <dgm:cxn modelId="{3C26213C-3004-4857-8C57-A8DF630E291D}" type="presOf" srcId="{5E1F361F-79B0-49DE-861A-6FB7B62796AD}" destId="{8883E56A-FE6B-47F9-BD34-7A25DC430D0E}" srcOrd="0" destOrd="0" presId="urn:microsoft.com/office/officeart/2005/8/layout/bProcess4"/>
    <dgm:cxn modelId="{05D35BFD-AF95-4D77-B9EA-130ADF077593}" type="presOf" srcId="{DF0CF25C-F342-4995-BD4B-AB3889CF2B7D}" destId="{8095EF18-D33E-4792-8DE4-251E5B670907}" srcOrd="0" destOrd="0" presId="urn:microsoft.com/office/officeart/2005/8/layout/bProcess4"/>
    <dgm:cxn modelId="{2E68D6F3-96E8-4C58-83C3-40F25D27DB79}" type="presOf" srcId="{2C9C6D33-6DDE-4FCE-A2DF-C8BB92E58FE6}" destId="{114BEE33-79CC-4DF3-9989-473DD1444818}" srcOrd="0" destOrd="0" presId="urn:microsoft.com/office/officeart/2005/8/layout/bProcess4"/>
    <dgm:cxn modelId="{13A6E4BD-FAC9-4586-919B-BB2A6F6F5002}" srcId="{3B226B97-A600-4EB9-B969-BA45CB86275F}" destId="{6034C2DC-1314-4125-8663-4B48807A7EE0}" srcOrd="1" destOrd="0" parTransId="{8BAC0287-BACC-4280-91ED-A9E256BA95BA}" sibTransId="{9F4B1694-5A9D-44DA-8702-77277F488068}"/>
    <dgm:cxn modelId="{B0F797E3-6E14-460B-82B3-4EDD2B2007A3}" type="presOf" srcId="{554EA7A6-417F-4C81-9CB7-443A432B7650}" destId="{C66A9196-D963-42A8-B701-E0DDA4ED7E14}" srcOrd="0" destOrd="0" presId="urn:microsoft.com/office/officeart/2005/8/layout/bProcess4"/>
    <dgm:cxn modelId="{8A172EC5-B4CD-467E-9D90-E86E23D3C951}" type="presOf" srcId="{2D34DB75-FA57-46CE-8E64-D51D27734026}" destId="{FB362925-A4F2-4F8C-AC5E-7ADF4DA81A4A}" srcOrd="0" destOrd="0" presId="urn:microsoft.com/office/officeart/2005/8/layout/bProcess4"/>
    <dgm:cxn modelId="{A53034EF-12A7-41D5-9390-5B3798044615}" type="presOf" srcId="{9F4B1694-5A9D-44DA-8702-77277F488068}" destId="{FB4273D1-59D8-4FD4-8D9E-ACB936D41BC2}" srcOrd="0" destOrd="0" presId="urn:microsoft.com/office/officeart/2005/8/layout/bProcess4"/>
    <dgm:cxn modelId="{07F757C2-E6B5-4290-BB32-A3D91B9C7112}" type="presOf" srcId="{606608B6-AEC5-4F97-950A-303E253B2D5E}" destId="{68C94EE8-A717-4B9F-93CA-8D6B6C1EDBDC}" srcOrd="0" destOrd="0" presId="urn:microsoft.com/office/officeart/2005/8/layout/bProcess4"/>
    <dgm:cxn modelId="{9F26BF0C-93B5-4738-A10C-02446C160A35}" type="presOf" srcId="{3B226B97-A600-4EB9-B969-BA45CB86275F}" destId="{60BDF4B0-93A2-478F-95C8-450FD01A9257}" srcOrd="0" destOrd="0" presId="urn:microsoft.com/office/officeart/2005/8/layout/bProcess4"/>
    <dgm:cxn modelId="{688A0365-CAE6-4A8F-AE08-EB06D4205249}" srcId="{3B226B97-A600-4EB9-B969-BA45CB86275F}" destId="{80923E3F-203A-4D8A-9E2F-D9663A35799A}" srcOrd="11" destOrd="0" parTransId="{FFD1AEE6-F648-4C1C-8AC7-38827F0191AC}" sibTransId="{D48A0C68-2B38-43C6-8153-6D6BEAFF788B}"/>
    <dgm:cxn modelId="{50851D05-84F1-4135-871E-9438F38087E3}" type="presOf" srcId="{6034C2DC-1314-4125-8663-4B48807A7EE0}" destId="{8A034B09-8F3C-4F6D-B4A0-487E061F6649}" srcOrd="0" destOrd="0" presId="urn:microsoft.com/office/officeart/2005/8/layout/bProcess4"/>
    <dgm:cxn modelId="{FFB0F380-A12C-41C0-82D1-729D9F2B61A8}" srcId="{3B226B97-A600-4EB9-B969-BA45CB86275F}" destId="{5E1F361F-79B0-49DE-861A-6FB7B62796AD}" srcOrd="7" destOrd="0" parTransId="{7B535578-7E6E-4AC9-BA3A-0E45BF24521C}" sibTransId="{B41B8AFC-2FEA-4F56-A499-FAA80CE97A1C}"/>
    <dgm:cxn modelId="{656071D1-5839-4F09-9921-90FCE1B1506E}" type="presParOf" srcId="{60BDF4B0-93A2-478F-95C8-450FD01A9257}" destId="{13ADD7F1-3C42-48C7-8ABA-A062339DDD44}" srcOrd="0" destOrd="0" presId="urn:microsoft.com/office/officeart/2005/8/layout/bProcess4"/>
    <dgm:cxn modelId="{8574AF3F-F02C-4730-8F40-F11AC8AB81B7}" type="presParOf" srcId="{13ADD7F1-3C42-48C7-8ABA-A062339DDD44}" destId="{9DB45642-686F-4320-98B3-29C07764513A}" srcOrd="0" destOrd="0" presId="urn:microsoft.com/office/officeart/2005/8/layout/bProcess4"/>
    <dgm:cxn modelId="{19AB9183-ED95-40F6-A475-6E2E72048D07}" type="presParOf" srcId="{13ADD7F1-3C42-48C7-8ABA-A062339DDD44}" destId="{FE68C4AD-7D9D-4479-B6BC-F1E02065ACDA}" srcOrd="1" destOrd="0" presId="urn:microsoft.com/office/officeart/2005/8/layout/bProcess4"/>
    <dgm:cxn modelId="{6CEFA21F-919A-447A-BFF1-8ACBF09B21D5}" type="presParOf" srcId="{60BDF4B0-93A2-478F-95C8-450FD01A9257}" destId="{85958079-2F22-4AD4-907B-8131C80D9D37}" srcOrd="1" destOrd="0" presId="urn:microsoft.com/office/officeart/2005/8/layout/bProcess4"/>
    <dgm:cxn modelId="{7795B04F-77F9-4CFB-AE07-45C5597121A5}" type="presParOf" srcId="{60BDF4B0-93A2-478F-95C8-450FD01A9257}" destId="{FCB78264-C28C-49CF-8926-75F7A0BCBFD9}" srcOrd="2" destOrd="0" presId="urn:microsoft.com/office/officeart/2005/8/layout/bProcess4"/>
    <dgm:cxn modelId="{C41A1370-3D2C-4DBE-A35D-CDAA35C00165}" type="presParOf" srcId="{FCB78264-C28C-49CF-8926-75F7A0BCBFD9}" destId="{E542E126-8344-4A29-9449-BBC2603220A6}" srcOrd="0" destOrd="0" presId="urn:microsoft.com/office/officeart/2005/8/layout/bProcess4"/>
    <dgm:cxn modelId="{CE52F821-1C1E-40E4-AB99-BF340F31A60D}" type="presParOf" srcId="{FCB78264-C28C-49CF-8926-75F7A0BCBFD9}" destId="{8A034B09-8F3C-4F6D-B4A0-487E061F6649}" srcOrd="1" destOrd="0" presId="urn:microsoft.com/office/officeart/2005/8/layout/bProcess4"/>
    <dgm:cxn modelId="{02AB62E0-F23C-422E-B2C6-AAE2AABB9FB9}" type="presParOf" srcId="{60BDF4B0-93A2-478F-95C8-450FD01A9257}" destId="{FB4273D1-59D8-4FD4-8D9E-ACB936D41BC2}" srcOrd="3" destOrd="0" presId="urn:microsoft.com/office/officeart/2005/8/layout/bProcess4"/>
    <dgm:cxn modelId="{7B25BF48-C57C-45D1-9957-AAD11F117E4C}" type="presParOf" srcId="{60BDF4B0-93A2-478F-95C8-450FD01A9257}" destId="{B99411DD-0007-4350-95B5-08B4BDC35097}" srcOrd="4" destOrd="0" presId="urn:microsoft.com/office/officeart/2005/8/layout/bProcess4"/>
    <dgm:cxn modelId="{9AFA3957-650E-4CFB-925E-5AC85F592BA6}" type="presParOf" srcId="{B99411DD-0007-4350-95B5-08B4BDC35097}" destId="{B18CF613-C5FD-4C4E-9C34-A7DBE2CEEE17}" srcOrd="0" destOrd="0" presId="urn:microsoft.com/office/officeart/2005/8/layout/bProcess4"/>
    <dgm:cxn modelId="{75F61ABC-6787-4993-9372-A9EB98ABCDD9}" type="presParOf" srcId="{B99411DD-0007-4350-95B5-08B4BDC35097}" destId="{A46DA42E-DE81-43E2-9CF8-1E42AED20DBE}" srcOrd="1" destOrd="0" presId="urn:microsoft.com/office/officeart/2005/8/layout/bProcess4"/>
    <dgm:cxn modelId="{56F4A925-37EC-44D5-9CC0-5DB58434DD21}" type="presParOf" srcId="{60BDF4B0-93A2-478F-95C8-450FD01A9257}" destId="{68C94EE8-A717-4B9F-93CA-8D6B6C1EDBDC}" srcOrd="5" destOrd="0" presId="urn:microsoft.com/office/officeart/2005/8/layout/bProcess4"/>
    <dgm:cxn modelId="{5BAAC212-44DC-44DB-A2BB-B730C688A7C1}" type="presParOf" srcId="{60BDF4B0-93A2-478F-95C8-450FD01A9257}" destId="{B2E242A5-86FF-40FC-BC03-881E1D75CCCC}" srcOrd="6" destOrd="0" presId="urn:microsoft.com/office/officeart/2005/8/layout/bProcess4"/>
    <dgm:cxn modelId="{3037A51A-66D1-48C4-8878-DCA0D72AEF71}" type="presParOf" srcId="{B2E242A5-86FF-40FC-BC03-881E1D75CCCC}" destId="{ADECDFD8-AFCF-4FF6-A1CD-D6B4F950301E}" srcOrd="0" destOrd="0" presId="urn:microsoft.com/office/officeart/2005/8/layout/bProcess4"/>
    <dgm:cxn modelId="{178F4AC8-35A0-45AC-A03F-6697DC72E6EF}" type="presParOf" srcId="{B2E242A5-86FF-40FC-BC03-881E1D75CCCC}" destId="{FB362925-A4F2-4F8C-AC5E-7ADF4DA81A4A}" srcOrd="1" destOrd="0" presId="urn:microsoft.com/office/officeart/2005/8/layout/bProcess4"/>
    <dgm:cxn modelId="{52474BDD-E505-4D52-B3B7-29B2A7B55B95}" type="presParOf" srcId="{60BDF4B0-93A2-478F-95C8-450FD01A9257}" destId="{C0829692-194A-476F-978A-B7FD2A4EC1CC}" srcOrd="7" destOrd="0" presId="urn:microsoft.com/office/officeart/2005/8/layout/bProcess4"/>
    <dgm:cxn modelId="{4372852A-530B-4964-88C5-6527B2B23234}" type="presParOf" srcId="{60BDF4B0-93A2-478F-95C8-450FD01A9257}" destId="{1A830A7A-077F-47A3-B1F6-8C7802813094}" srcOrd="8" destOrd="0" presId="urn:microsoft.com/office/officeart/2005/8/layout/bProcess4"/>
    <dgm:cxn modelId="{ED52D52D-6B2B-4200-9927-B154A3ABE402}" type="presParOf" srcId="{1A830A7A-077F-47A3-B1F6-8C7802813094}" destId="{6574A751-8C99-4F69-A675-7ED91FCC9CA6}" srcOrd="0" destOrd="0" presId="urn:microsoft.com/office/officeart/2005/8/layout/bProcess4"/>
    <dgm:cxn modelId="{8D8205CE-DDCB-4CCF-A6A7-317AB6D0527D}" type="presParOf" srcId="{1A830A7A-077F-47A3-B1F6-8C7802813094}" destId="{AB1FF712-8EDA-4E62-AE0B-66FCB32F6800}" srcOrd="1" destOrd="0" presId="urn:microsoft.com/office/officeart/2005/8/layout/bProcess4"/>
    <dgm:cxn modelId="{DCFC937B-93B8-4113-8809-ADEC951859AC}" type="presParOf" srcId="{60BDF4B0-93A2-478F-95C8-450FD01A9257}" destId="{B733F95A-1014-474F-9CE7-CE89D5124FC5}" srcOrd="9" destOrd="0" presId="urn:microsoft.com/office/officeart/2005/8/layout/bProcess4"/>
    <dgm:cxn modelId="{B00F2DD6-E23C-4EF6-AE09-F886F9046E00}" type="presParOf" srcId="{60BDF4B0-93A2-478F-95C8-450FD01A9257}" destId="{369C7F38-C3CF-4A56-B37B-2464C1D057E6}" srcOrd="10" destOrd="0" presId="urn:microsoft.com/office/officeart/2005/8/layout/bProcess4"/>
    <dgm:cxn modelId="{5ED6B3CA-EAC0-44A9-9022-B770F299D737}" type="presParOf" srcId="{369C7F38-C3CF-4A56-B37B-2464C1D057E6}" destId="{886624E9-807A-4BCF-B3B4-BE4BB71B786C}" srcOrd="0" destOrd="0" presId="urn:microsoft.com/office/officeart/2005/8/layout/bProcess4"/>
    <dgm:cxn modelId="{976CED58-6775-4CA1-ADF8-6B7C4D1A8389}" type="presParOf" srcId="{369C7F38-C3CF-4A56-B37B-2464C1D057E6}" destId="{C956F1D2-1DB9-4856-979F-34340B03DB99}" srcOrd="1" destOrd="0" presId="urn:microsoft.com/office/officeart/2005/8/layout/bProcess4"/>
    <dgm:cxn modelId="{849FB8D7-6447-48AD-83E5-0F5500FC9746}" type="presParOf" srcId="{60BDF4B0-93A2-478F-95C8-450FD01A9257}" destId="{8095EF18-D33E-4792-8DE4-251E5B670907}" srcOrd="11" destOrd="0" presId="urn:microsoft.com/office/officeart/2005/8/layout/bProcess4"/>
    <dgm:cxn modelId="{92756F8C-B3C9-418E-A7F2-0D707184EDDA}" type="presParOf" srcId="{60BDF4B0-93A2-478F-95C8-450FD01A9257}" destId="{B092CCF6-0287-4302-B06F-FAFFAE424539}" srcOrd="12" destOrd="0" presId="urn:microsoft.com/office/officeart/2005/8/layout/bProcess4"/>
    <dgm:cxn modelId="{226395A3-E739-4275-B4F9-EA96ED74233D}" type="presParOf" srcId="{B092CCF6-0287-4302-B06F-FAFFAE424539}" destId="{CC73FD80-A864-42FA-BD70-E48D7A377A51}" srcOrd="0" destOrd="0" presId="urn:microsoft.com/office/officeart/2005/8/layout/bProcess4"/>
    <dgm:cxn modelId="{BA1E4C1D-1EE2-4D88-B0F2-14EB9632638E}" type="presParOf" srcId="{B092CCF6-0287-4302-B06F-FAFFAE424539}" destId="{2EAEB0D1-7A50-4DF3-8A3E-7EEA8F1DCF8F}" srcOrd="1" destOrd="0" presId="urn:microsoft.com/office/officeart/2005/8/layout/bProcess4"/>
    <dgm:cxn modelId="{EB3FEDB9-42A2-48C4-B3E7-BC49041F3446}" type="presParOf" srcId="{60BDF4B0-93A2-478F-95C8-450FD01A9257}" destId="{C66A9196-D963-42A8-B701-E0DDA4ED7E14}" srcOrd="13" destOrd="0" presId="urn:microsoft.com/office/officeart/2005/8/layout/bProcess4"/>
    <dgm:cxn modelId="{DD8100EB-7ADF-4D34-91DE-64C73067C1E7}" type="presParOf" srcId="{60BDF4B0-93A2-478F-95C8-450FD01A9257}" destId="{970C6646-A855-42C8-91E7-631B1CFBD41C}" srcOrd="14" destOrd="0" presId="urn:microsoft.com/office/officeart/2005/8/layout/bProcess4"/>
    <dgm:cxn modelId="{CFE97D1D-F861-4694-92F5-5CFF0E96E5FC}" type="presParOf" srcId="{970C6646-A855-42C8-91E7-631B1CFBD41C}" destId="{504C3839-F2E7-4C88-AD35-DA2CF7EA1400}" srcOrd="0" destOrd="0" presId="urn:microsoft.com/office/officeart/2005/8/layout/bProcess4"/>
    <dgm:cxn modelId="{9806A0FD-9033-4EDA-AEDF-24BF2AFBC9B2}" type="presParOf" srcId="{970C6646-A855-42C8-91E7-631B1CFBD41C}" destId="{8883E56A-FE6B-47F9-BD34-7A25DC430D0E}" srcOrd="1" destOrd="0" presId="urn:microsoft.com/office/officeart/2005/8/layout/bProcess4"/>
    <dgm:cxn modelId="{A56EB99E-8C88-4C64-B0FE-30376A59B24C}" type="presParOf" srcId="{60BDF4B0-93A2-478F-95C8-450FD01A9257}" destId="{7923B4AF-7191-44B7-A35A-32B544F1A8E2}" srcOrd="15" destOrd="0" presId="urn:microsoft.com/office/officeart/2005/8/layout/bProcess4"/>
    <dgm:cxn modelId="{96861C9C-6BD8-4123-97F9-837C43C66858}" type="presParOf" srcId="{60BDF4B0-93A2-478F-95C8-450FD01A9257}" destId="{8C3742ED-CB0D-4CEF-9050-36412949309D}" srcOrd="16" destOrd="0" presId="urn:microsoft.com/office/officeart/2005/8/layout/bProcess4"/>
    <dgm:cxn modelId="{29A0F453-DDEF-434F-AF90-767BD034368B}" type="presParOf" srcId="{8C3742ED-CB0D-4CEF-9050-36412949309D}" destId="{157D0D42-A650-44DC-997C-9D60CD917732}" srcOrd="0" destOrd="0" presId="urn:microsoft.com/office/officeart/2005/8/layout/bProcess4"/>
    <dgm:cxn modelId="{6BECA839-1396-45EE-BAF3-65D8310FE414}" type="presParOf" srcId="{8C3742ED-CB0D-4CEF-9050-36412949309D}" destId="{48A82C65-E32B-40BB-864C-82843D407ADA}" srcOrd="1" destOrd="0" presId="urn:microsoft.com/office/officeart/2005/8/layout/bProcess4"/>
    <dgm:cxn modelId="{ED555D51-AE31-4071-9F0C-13C8DF7F6505}" type="presParOf" srcId="{60BDF4B0-93A2-478F-95C8-450FD01A9257}" destId="{66E4706A-222E-4A57-BDD7-1AF81608031F}" srcOrd="17" destOrd="0" presId="urn:microsoft.com/office/officeart/2005/8/layout/bProcess4"/>
    <dgm:cxn modelId="{A192A281-3F7E-46C1-BF72-ED4CD0206ADF}" type="presParOf" srcId="{60BDF4B0-93A2-478F-95C8-450FD01A9257}" destId="{D91B5336-3D6A-482B-9BB7-CBB96CE515B3}" srcOrd="18" destOrd="0" presId="urn:microsoft.com/office/officeart/2005/8/layout/bProcess4"/>
    <dgm:cxn modelId="{3032270D-DB9D-498D-BABB-0DC568D05509}" type="presParOf" srcId="{D91B5336-3D6A-482B-9BB7-CBB96CE515B3}" destId="{F757CED7-7563-413D-BD64-78D8A12D6F26}" srcOrd="0" destOrd="0" presId="urn:microsoft.com/office/officeart/2005/8/layout/bProcess4"/>
    <dgm:cxn modelId="{D90AE3F6-B732-4465-8FEC-E7AD3D7903FC}" type="presParOf" srcId="{D91B5336-3D6A-482B-9BB7-CBB96CE515B3}" destId="{AA352AF6-A7B6-478C-811F-14DE5CA54DB8}" srcOrd="1" destOrd="0" presId="urn:microsoft.com/office/officeart/2005/8/layout/bProcess4"/>
    <dgm:cxn modelId="{3BF55D9A-C9AE-40B2-934D-49D6600AD686}" type="presParOf" srcId="{60BDF4B0-93A2-478F-95C8-450FD01A9257}" destId="{114BEE33-79CC-4DF3-9989-473DD1444818}" srcOrd="19" destOrd="0" presId="urn:microsoft.com/office/officeart/2005/8/layout/bProcess4"/>
    <dgm:cxn modelId="{F3F3B7EC-0C9C-4BFC-A3EB-6AD062A45AD5}" type="presParOf" srcId="{60BDF4B0-93A2-478F-95C8-450FD01A9257}" destId="{82728CE5-E3FC-420B-A5CD-6E19587D9A24}" srcOrd="20" destOrd="0" presId="urn:microsoft.com/office/officeart/2005/8/layout/bProcess4"/>
    <dgm:cxn modelId="{F8A8987D-E8A9-4B76-BD4B-9BB0D468F9B3}" type="presParOf" srcId="{82728CE5-E3FC-420B-A5CD-6E19587D9A24}" destId="{BF48D39C-B6B9-4FDA-98E9-EBF34E1A8744}" srcOrd="0" destOrd="0" presId="urn:microsoft.com/office/officeart/2005/8/layout/bProcess4"/>
    <dgm:cxn modelId="{40967C6A-F46B-46BA-AD11-1330D5A37D5B}" type="presParOf" srcId="{82728CE5-E3FC-420B-A5CD-6E19587D9A24}" destId="{F465D31B-39E2-4E68-8F83-31E451EDA5A4}" srcOrd="1" destOrd="0" presId="urn:microsoft.com/office/officeart/2005/8/layout/bProcess4"/>
    <dgm:cxn modelId="{F0E6F45E-2151-4C73-914F-5D283007079B}" type="presParOf" srcId="{60BDF4B0-93A2-478F-95C8-450FD01A9257}" destId="{CDDD3190-9266-4489-B1FE-18F4EB2538B1}" srcOrd="21" destOrd="0" presId="urn:microsoft.com/office/officeart/2005/8/layout/bProcess4"/>
    <dgm:cxn modelId="{FBB0A4B0-4E36-47C0-B762-DF813B4D24ED}" type="presParOf" srcId="{60BDF4B0-93A2-478F-95C8-450FD01A9257}" destId="{1098E383-FC72-471F-990B-218C0F5B9C19}" srcOrd="22" destOrd="0" presId="urn:microsoft.com/office/officeart/2005/8/layout/bProcess4"/>
    <dgm:cxn modelId="{99C16635-8394-48C7-93A4-ABE90F37AC5A}" type="presParOf" srcId="{1098E383-FC72-471F-990B-218C0F5B9C19}" destId="{F005292A-6432-42B4-8687-82444C968700}" srcOrd="0" destOrd="0" presId="urn:microsoft.com/office/officeart/2005/8/layout/bProcess4"/>
    <dgm:cxn modelId="{445C5A97-138E-4015-8573-8746252E8C54}" type="presParOf" srcId="{1098E383-FC72-471F-990B-218C0F5B9C19}" destId="{A200A038-1E1D-40DE-BE99-6F07FC636968}"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B226B97-A600-4EB9-B969-BA45CB86275F}" type="doc">
      <dgm:prSet loTypeId="urn:microsoft.com/office/officeart/2005/8/layout/bProcess4" loCatId="process" qsTypeId="urn:microsoft.com/office/officeart/2005/8/quickstyle/simple3" qsCatId="simple" csTypeId="urn:microsoft.com/office/officeart/2005/8/colors/colorful1" csCatId="colorful" phldr="1"/>
      <dgm:spPr/>
      <dgm:t>
        <a:bodyPr/>
        <a:lstStyle/>
        <a:p>
          <a:endParaRPr lang="es-MX"/>
        </a:p>
      </dgm:t>
    </dgm:pt>
    <dgm:pt modelId="{6034C2DC-1314-4125-8663-4B48807A7EE0}">
      <dgm:prSet custT="1"/>
      <dgm:spPr/>
      <dgm:t>
        <a:bodyPr/>
        <a:lstStyle/>
        <a:p>
          <a:r>
            <a:rPr lang="es-ES" sz="1800" dirty="0" smtClean="0"/>
            <a:t>Copia del ruc o cedula</a:t>
          </a:r>
          <a:endParaRPr lang="es-MX" sz="1800" dirty="0"/>
        </a:p>
      </dgm:t>
    </dgm:pt>
    <dgm:pt modelId="{8BAC0287-BACC-4280-91ED-A9E256BA95BA}" type="parTrans" cxnId="{13A6E4BD-FAC9-4586-919B-BB2A6F6F5002}">
      <dgm:prSet/>
      <dgm:spPr/>
      <dgm:t>
        <a:bodyPr/>
        <a:lstStyle/>
        <a:p>
          <a:endParaRPr lang="es-MX"/>
        </a:p>
      </dgm:t>
    </dgm:pt>
    <dgm:pt modelId="{9F4B1694-5A9D-44DA-8702-77277F488068}" type="sibTrans" cxnId="{13A6E4BD-FAC9-4586-919B-BB2A6F6F5002}">
      <dgm:prSet/>
      <dgm:spPr/>
      <dgm:t>
        <a:bodyPr/>
        <a:lstStyle/>
        <a:p>
          <a:endParaRPr lang="es-MX" sz="3200"/>
        </a:p>
      </dgm:t>
    </dgm:pt>
    <dgm:pt modelId="{8A002563-D694-436A-87E1-335B6B41ED55}">
      <dgm:prSet custT="1"/>
      <dgm:spPr/>
      <dgm:t>
        <a:bodyPr/>
        <a:lstStyle/>
        <a:p>
          <a:r>
            <a:rPr lang="es-ES" sz="1800" dirty="0" smtClean="0"/>
            <a:t>Nombres e identificación del apoderado</a:t>
          </a:r>
          <a:endParaRPr lang="es-MX" sz="1800" dirty="0"/>
        </a:p>
      </dgm:t>
    </dgm:pt>
    <dgm:pt modelId="{AF57AFD3-5CC6-4A3F-8A8C-C276A1308C83}" type="parTrans" cxnId="{12EF45B0-AE96-4AA3-B223-72809F5FF2CF}">
      <dgm:prSet/>
      <dgm:spPr/>
      <dgm:t>
        <a:bodyPr/>
        <a:lstStyle/>
        <a:p>
          <a:endParaRPr lang="es-MX"/>
        </a:p>
      </dgm:t>
    </dgm:pt>
    <dgm:pt modelId="{606608B6-AEC5-4F97-950A-303E253B2D5E}" type="sibTrans" cxnId="{12EF45B0-AE96-4AA3-B223-72809F5FF2CF}">
      <dgm:prSet/>
      <dgm:spPr/>
      <dgm:t>
        <a:bodyPr/>
        <a:lstStyle/>
        <a:p>
          <a:endParaRPr lang="es-MX" sz="3200"/>
        </a:p>
      </dgm:t>
    </dgm:pt>
    <dgm:pt modelId="{8C1FEE39-68EB-42D2-983D-E778F595E8C8}">
      <dgm:prSet custT="1"/>
      <dgm:spPr/>
      <dgm:t>
        <a:bodyPr/>
        <a:lstStyle/>
        <a:p>
          <a:r>
            <a:rPr lang="es-ES" sz="1800" dirty="0" smtClean="0"/>
            <a:t>Copia de servicios básicos</a:t>
          </a:r>
          <a:endParaRPr lang="es-MX" sz="1800" dirty="0"/>
        </a:p>
      </dgm:t>
    </dgm:pt>
    <dgm:pt modelId="{89B7E50C-784B-4D8D-9964-6BB4DB3F3D73}" type="parTrans" cxnId="{D907F081-D73B-4DA8-BB98-C8E2CE7E73AF}">
      <dgm:prSet/>
      <dgm:spPr/>
      <dgm:t>
        <a:bodyPr/>
        <a:lstStyle/>
        <a:p>
          <a:endParaRPr lang="es-MX"/>
        </a:p>
      </dgm:t>
    </dgm:pt>
    <dgm:pt modelId="{554EA7A6-417F-4C81-9CB7-443A432B7650}" type="sibTrans" cxnId="{D907F081-D73B-4DA8-BB98-C8E2CE7E73AF}">
      <dgm:prSet/>
      <dgm:spPr/>
      <dgm:t>
        <a:bodyPr/>
        <a:lstStyle/>
        <a:p>
          <a:endParaRPr lang="es-MX" sz="3200"/>
        </a:p>
      </dgm:t>
    </dgm:pt>
    <dgm:pt modelId="{7884C4EB-04CA-48DF-9658-98970BFC8758}">
      <dgm:prSet custT="1"/>
      <dgm:spPr/>
      <dgm:t>
        <a:bodyPr/>
        <a:lstStyle/>
        <a:p>
          <a:r>
            <a:rPr lang="es-ES" sz="1800" dirty="0" smtClean="0"/>
            <a:t> Formulario Conozca a su cliente.</a:t>
          </a:r>
          <a:endParaRPr lang="es-MX" sz="1800" dirty="0"/>
        </a:p>
      </dgm:t>
    </dgm:pt>
    <dgm:pt modelId="{02B8E023-BF01-4824-B073-FA8FC4A77265}" type="parTrans" cxnId="{797D5575-2083-489D-AF71-25D0322943A6}">
      <dgm:prSet/>
      <dgm:spPr/>
      <dgm:t>
        <a:bodyPr/>
        <a:lstStyle/>
        <a:p>
          <a:endParaRPr lang="es-MX"/>
        </a:p>
      </dgm:t>
    </dgm:pt>
    <dgm:pt modelId="{5FA45BC2-12F5-4B78-A54D-BD809A35D803}" type="sibTrans" cxnId="{797D5575-2083-489D-AF71-25D0322943A6}">
      <dgm:prSet/>
      <dgm:spPr/>
      <dgm:t>
        <a:bodyPr/>
        <a:lstStyle/>
        <a:p>
          <a:endParaRPr lang="es-MX"/>
        </a:p>
      </dgm:t>
    </dgm:pt>
    <dgm:pt modelId="{A4620126-5CAE-41CE-9C48-498DAB73C91E}">
      <dgm:prSet custT="1"/>
      <dgm:spPr/>
      <dgm:t>
        <a:bodyPr/>
        <a:lstStyle/>
        <a:p>
          <a:r>
            <a:rPr lang="es-MX" sz="1800" dirty="0" smtClean="0"/>
            <a:t>Copia del poder</a:t>
          </a:r>
          <a:endParaRPr lang="es-MX" sz="1800" dirty="0"/>
        </a:p>
      </dgm:t>
    </dgm:pt>
    <dgm:pt modelId="{71066CB4-0A95-44D4-8193-A5C92C59C8C3}" type="parTrans" cxnId="{414BC578-5CC8-44E0-AADE-068959D830BE}">
      <dgm:prSet/>
      <dgm:spPr/>
      <dgm:t>
        <a:bodyPr/>
        <a:lstStyle/>
        <a:p>
          <a:endParaRPr lang="es-MX"/>
        </a:p>
      </dgm:t>
    </dgm:pt>
    <dgm:pt modelId="{638E056C-D0C3-4237-9168-40531A812A27}" type="sibTrans" cxnId="{414BC578-5CC8-44E0-AADE-068959D830BE}">
      <dgm:prSet/>
      <dgm:spPr/>
      <dgm:t>
        <a:bodyPr/>
        <a:lstStyle/>
        <a:p>
          <a:endParaRPr lang="es-MX"/>
        </a:p>
      </dgm:t>
    </dgm:pt>
    <dgm:pt modelId="{C2B95BF5-3CFF-45A7-A149-18B3CD7F1CB1}">
      <dgm:prSet custT="1"/>
      <dgm:spPr/>
      <dgm:t>
        <a:bodyPr/>
        <a:lstStyle/>
        <a:p>
          <a:r>
            <a:rPr lang="es-MX" sz="1800" dirty="0" smtClean="0"/>
            <a:t>Lista de observados</a:t>
          </a:r>
          <a:endParaRPr lang="es-MX" sz="1800" dirty="0"/>
        </a:p>
      </dgm:t>
    </dgm:pt>
    <dgm:pt modelId="{AA6EBC71-78A9-4E03-8E8A-BADB5192DD50}" type="parTrans" cxnId="{6DFDB8CA-E982-4F1F-B11B-F8ACDB9B9001}">
      <dgm:prSet/>
      <dgm:spPr/>
      <dgm:t>
        <a:bodyPr/>
        <a:lstStyle/>
        <a:p>
          <a:endParaRPr lang="es-MX"/>
        </a:p>
      </dgm:t>
    </dgm:pt>
    <dgm:pt modelId="{4F1D3690-311C-404F-87E1-F23E127BDC05}" type="sibTrans" cxnId="{6DFDB8CA-E982-4F1F-B11B-F8ACDB9B9001}">
      <dgm:prSet/>
      <dgm:spPr/>
      <dgm:t>
        <a:bodyPr/>
        <a:lstStyle/>
        <a:p>
          <a:endParaRPr lang="es-MX"/>
        </a:p>
      </dgm:t>
    </dgm:pt>
    <dgm:pt modelId="{2324B134-4D4C-479B-BC22-34D8A6EA6BAD}">
      <dgm:prSet custT="1"/>
      <dgm:spPr/>
      <dgm:t>
        <a:bodyPr/>
        <a:lstStyle/>
        <a:p>
          <a:r>
            <a:rPr lang="es-MX" sz="1800" dirty="0" smtClean="0"/>
            <a:t>Función judicial</a:t>
          </a:r>
          <a:endParaRPr lang="es-MX" sz="1800" dirty="0"/>
        </a:p>
      </dgm:t>
    </dgm:pt>
    <dgm:pt modelId="{347E5428-E6F4-43FA-8295-36E59E137DEF}" type="parTrans" cxnId="{CB8B1570-0A69-48EC-845C-2A7165BF2A3C}">
      <dgm:prSet/>
      <dgm:spPr/>
      <dgm:t>
        <a:bodyPr/>
        <a:lstStyle/>
        <a:p>
          <a:endParaRPr lang="es-MX"/>
        </a:p>
      </dgm:t>
    </dgm:pt>
    <dgm:pt modelId="{B0BFB560-9623-4EF9-B832-FB1A3DF6A25F}" type="sibTrans" cxnId="{CB8B1570-0A69-48EC-845C-2A7165BF2A3C}">
      <dgm:prSet/>
      <dgm:spPr/>
      <dgm:t>
        <a:bodyPr/>
        <a:lstStyle/>
        <a:p>
          <a:endParaRPr lang="es-MX"/>
        </a:p>
      </dgm:t>
    </dgm:pt>
    <dgm:pt modelId="{33266EAD-F57F-4161-BD03-67667190C29E}">
      <dgm:prSet custT="1"/>
      <dgm:spPr/>
      <dgm:t>
        <a:bodyPr/>
        <a:lstStyle/>
        <a:p>
          <a:r>
            <a:rPr lang="es-ES" sz="1800" dirty="0" smtClean="0"/>
            <a:t>Copia del ruc o cedula conyugue</a:t>
          </a:r>
          <a:endParaRPr lang="es-MX" sz="1800" dirty="0"/>
        </a:p>
      </dgm:t>
    </dgm:pt>
    <dgm:pt modelId="{B401E3F9-4214-44E0-8A92-4FBD3D1D79A4}" type="parTrans" cxnId="{042E13C9-82EB-4C67-A12A-129CD2C6FB81}">
      <dgm:prSet/>
      <dgm:spPr/>
      <dgm:t>
        <a:bodyPr/>
        <a:lstStyle/>
        <a:p>
          <a:endParaRPr lang="es-MX"/>
        </a:p>
      </dgm:t>
    </dgm:pt>
    <dgm:pt modelId="{58114CE0-0B2C-448B-9188-2B7362236334}" type="sibTrans" cxnId="{042E13C9-82EB-4C67-A12A-129CD2C6FB81}">
      <dgm:prSet/>
      <dgm:spPr/>
      <dgm:t>
        <a:bodyPr/>
        <a:lstStyle/>
        <a:p>
          <a:endParaRPr lang="es-MX"/>
        </a:p>
      </dgm:t>
    </dgm:pt>
    <dgm:pt modelId="{6FC84B8D-CE61-4C8C-A0B6-4F102DBC57F9}">
      <dgm:prSet custT="1"/>
      <dgm:spPr/>
      <dgm:t>
        <a:bodyPr/>
        <a:lstStyle/>
        <a:p>
          <a:r>
            <a:rPr lang="es-ES" sz="1800" smtClean="0"/>
            <a:t>Capitulación si es que aplica</a:t>
          </a:r>
          <a:endParaRPr lang="es-MX" sz="1800" dirty="0"/>
        </a:p>
      </dgm:t>
    </dgm:pt>
    <dgm:pt modelId="{77A1A0D8-99F6-4318-A738-E70F921E3B81}" type="parTrans" cxnId="{E163DDDF-4A7F-4610-A858-BB4DC74A887F}">
      <dgm:prSet/>
      <dgm:spPr/>
      <dgm:t>
        <a:bodyPr/>
        <a:lstStyle/>
        <a:p>
          <a:endParaRPr lang="es-EC"/>
        </a:p>
      </dgm:t>
    </dgm:pt>
    <dgm:pt modelId="{AE63364B-9EC6-4470-AD83-015C642F661A}" type="sibTrans" cxnId="{E163DDDF-4A7F-4610-A858-BB4DC74A887F}">
      <dgm:prSet/>
      <dgm:spPr/>
      <dgm:t>
        <a:bodyPr/>
        <a:lstStyle/>
        <a:p>
          <a:endParaRPr lang="es-EC"/>
        </a:p>
      </dgm:t>
    </dgm:pt>
    <dgm:pt modelId="{60BDF4B0-93A2-478F-95C8-450FD01A9257}" type="pres">
      <dgm:prSet presAssocID="{3B226B97-A600-4EB9-B969-BA45CB86275F}" presName="Name0" presStyleCnt="0">
        <dgm:presLayoutVars>
          <dgm:dir/>
          <dgm:resizeHandles/>
        </dgm:presLayoutVars>
      </dgm:prSet>
      <dgm:spPr/>
      <dgm:t>
        <a:bodyPr/>
        <a:lstStyle/>
        <a:p>
          <a:endParaRPr lang="es-MX"/>
        </a:p>
      </dgm:t>
    </dgm:pt>
    <dgm:pt modelId="{FCB78264-C28C-49CF-8926-75F7A0BCBFD9}" type="pres">
      <dgm:prSet presAssocID="{6034C2DC-1314-4125-8663-4B48807A7EE0}" presName="compNode" presStyleCnt="0"/>
      <dgm:spPr/>
      <dgm:t>
        <a:bodyPr/>
        <a:lstStyle/>
        <a:p>
          <a:endParaRPr lang="es-MX"/>
        </a:p>
      </dgm:t>
    </dgm:pt>
    <dgm:pt modelId="{E542E126-8344-4A29-9449-BBC2603220A6}" type="pres">
      <dgm:prSet presAssocID="{6034C2DC-1314-4125-8663-4B48807A7EE0}" presName="dummyConnPt" presStyleCnt="0"/>
      <dgm:spPr/>
      <dgm:t>
        <a:bodyPr/>
        <a:lstStyle/>
        <a:p>
          <a:endParaRPr lang="es-MX"/>
        </a:p>
      </dgm:t>
    </dgm:pt>
    <dgm:pt modelId="{8A034B09-8F3C-4F6D-B4A0-487E061F6649}" type="pres">
      <dgm:prSet presAssocID="{6034C2DC-1314-4125-8663-4B48807A7EE0}" presName="node" presStyleLbl="node1" presStyleIdx="0" presStyleCnt="9">
        <dgm:presLayoutVars>
          <dgm:bulletEnabled val="1"/>
        </dgm:presLayoutVars>
      </dgm:prSet>
      <dgm:spPr/>
      <dgm:t>
        <a:bodyPr/>
        <a:lstStyle/>
        <a:p>
          <a:endParaRPr lang="es-MX"/>
        </a:p>
      </dgm:t>
    </dgm:pt>
    <dgm:pt modelId="{FB4273D1-59D8-4FD4-8D9E-ACB936D41BC2}" type="pres">
      <dgm:prSet presAssocID="{9F4B1694-5A9D-44DA-8702-77277F488068}" presName="sibTrans" presStyleLbl="bgSibTrans2D1" presStyleIdx="0" presStyleCnt="8"/>
      <dgm:spPr/>
      <dgm:t>
        <a:bodyPr/>
        <a:lstStyle/>
        <a:p>
          <a:endParaRPr lang="es-MX"/>
        </a:p>
      </dgm:t>
    </dgm:pt>
    <dgm:pt modelId="{3DE85ED3-962B-4F81-9AA5-3BA50B6FE0D5}" type="pres">
      <dgm:prSet presAssocID="{33266EAD-F57F-4161-BD03-67667190C29E}" presName="compNode" presStyleCnt="0"/>
      <dgm:spPr/>
    </dgm:pt>
    <dgm:pt modelId="{429CE0BE-4FB5-473F-9A5D-E9EC3B322E91}" type="pres">
      <dgm:prSet presAssocID="{33266EAD-F57F-4161-BD03-67667190C29E}" presName="dummyConnPt" presStyleCnt="0"/>
      <dgm:spPr/>
    </dgm:pt>
    <dgm:pt modelId="{33A785C3-37F2-4DB2-9E27-C9CD9340FF5A}" type="pres">
      <dgm:prSet presAssocID="{33266EAD-F57F-4161-BD03-67667190C29E}" presName="node" presStyleLbl="node1" presStyleIdx="1" presStyleCnt="9">
        <dgm:presLayoutVars>
          <dgm:bulletEnabled val="1"/>
        </dgm:presLayoutVars>
      </dgm:prSet>
      <dgm:spPr/>
      <dgm:t>
        <a:bodyPr/>
        <a:lstStyle/>
        <a:p>
          <a:endParaRPr lang="es-MX"/>
        </a:p>
      </dgm:t>
    </dgm:pt>
    <dgm:pt modelId="{5FD38C2E-5E1A-43CD-8D3F-943F404D44C0}" type="pres">
      <dgm:prSet presAssocID="{58114CE0-0B2C-448B-9188-2B7362236334}" presName="sibTrans" presStyleLbl="bgSibTrans2D1" presStyleIdx="1" presStyleCnt="8"/>
      <dgm:spPr/>
      <dgm:t>
        <a:bodyPr/>
        <a:lstStyle/>
        <a:p>
          <a:endParaRPr lang="es-MX"/>
        </a:p>
      </dgm:t>
    </dgm:pt>
    <dgm:pt modelId="{B99411DD-0007-4350-95B5-08B4BDC35097}" type="pres">
      <dgm:prSet presAssocID="{8A002563-D694-436A-87E1-335B6B41ED55}" presName="compNode" presStyleCnt="0"/>
      <dgm:spPr/>
      <dgm:t>
        <a:bodyPr/>
        <a:lstStyle/>
        <a:p>
          <a:endParaRPr lang="es-MX"/>
        </a:p>
      </dgm:t>
    </dgm:pt>
    <dgm:pt modelId="{B18CF613-C5FD-4C4E-9C34-A7DBE2CEEE17}" type="pres">
      <dgm:prSet presAssocID="{8A002563-D694-436A-87E1-335B6B41ED55}" presName="dummyConnPt" presStyleCnt="0"/>
      <dgm:spPr/>
      <dgm:t>
        <a:bodyPr/>
        <a:lstStyle/>
        <a:p>
          <a:endParaRPr lang="es-MX"/>
        </a:p>
      </dgm:t>
    </dgm:pt>
    <dgm:pt modelId="{A46DA42E-DE81-43E2-9CF8-1E42AED20DBE}" type="pres">
      <dgm:prSet presAssocID="{8A002563-D694-436A-87E1-335B6B41ED55}" presName="node" presStyleLbl="node1" presStyleIdx="2" presStyleCnt="9">
        <dgm:presLayoutVars>
          <dgm:bulletEnabled val="1"/>
        </dgm:presLayoutVars>
      </dgm:prSet>
      <dgm:spPr/>
      <dgm:t>
        <a:bodyPr/>
        <a:lstStyle/>
        <a:p>
          <a:endParaRPr lang="es-MX"/>
        </a:p>
      </dgm:t>
    </dgm:pt>
    <dgm:pt modelId="{68C94EE8-A717-4B9F-93CA-8D6B6C1EDBDC}" type="pres">
      <dgm:prSet presAssocID="{606608B6-AEC5-4F97-950A-303E253B2D5E}" presName="sibTrans" presStyleLbl="bgSibTrans2D1" presStyleIdx="2" presStyleCnt="8"/>
      <dgm:spPr/>
      <dgm:t>
        <a:bodyPr/>
        <a:lstStyle/>
        <a:p>
          <a:endParaRPr lang="es-MX"/>
        </a:p>
      </dgm:t>
    </dgm:pt>
    <dgm:pt modelId="{92191E5F-C30E-4B49-863D-28B069F2D583}" type="pres">
      <dgm:prSet presAssocID="{A4620126-5CAE-41CE-9C48-498DAB73C91E}" presName="compNode" presStyleCnt="0"/>
      <dgm:spPr/>
    </dgm:pt>
    <dgm:pt modelId="{C04723DB-741E-4A1B-9FCC-7F76899A4BC6}" type="pres">
      <dgm:prSet presAssocID="{A4620126-5CAE-41CE-9C48-498DAB73C91E}" presName="dummyConnPt" presStyleCnt="0"/>
      <dgm:spPr/>
    </dgm:pt>
    <dgm:pt modelId="{15ABD3E3-8286-4AE7-AE90-477045D22AE2}" type="pres">
      <dgm:prSet presAssocID="{A4620126-5CAE-41CE-9C48-498DAB73C91E}" presName="node" presStyleLbl="node1" presStyleIdx="3" presStyleCnt="9">
        <dgm:presLayoutVars>
          <dgm:bulletEnabled val="1"/>
        </dgm:presLayoutVars>
      </dgm:prSet>
      <dgm:spPr/>
      <dgm:t>
        <a:bodyPr/>
        <a:lstStyle/>
        <a:p>
          <a:endParaRPr lang="es-MX"/>
        </a:p>
      </dgm:t>
    </dgm:pt>
    <dgm:pt modelId="{58EA37B3-E05B-47C2-9092-E05744439996}" type="pres">
      <dgm:prSet presAssocID="{638E056C-D0C3-4237-9168-40531A812A27}" presName="sibTrans" presStyleLbl="bgSibTrans2D1" presStyleIdx="3" presStyleCnt="8"/>
      <dgm:spPr/>
      <dgm:t>
        <a:bodyPr/>
        <a:lstStyle/>
        <a:p>
          <a:endParaRPr lang="es-MX"/>
        </a:p>
      </dgm:t>
    </dgm:pt>
    <dgm:pt modelId="{B092CCF6-0287-4302-B06F-FAFFAE424539}" type="pres">
      <dgm:prSet presAssocID="{8C1FEE39-68EB-42D2-983D-E778F595E8C8}" presName="compNode" presStyleCnt="0"/>
      <dgm:spPr/>
      <dgm:t>
        <a:bodyPr/>
        <a:lstStyle/>
        <a:p>
          <a:endParaRPr lang="es-MX"/>
        </a:p>
      </dgm:t>
    </dgm:pt>
    <dgm:pt modelId="{CC73FD80-A864-42FA-BD70-E48D7A377A51}" type="pres">
      <dgm:prSet presAssocID="{8C1FEE39-68EB-42D2-983D-E778F595E8C8}" presName="dummyConnPt" presStyleCnt="0"/>
      <dgm:spPr/>
      <dgm:t>
        <a:bodyPr/>
        <a:lstStyle/>
        <a:p>
          <a:endParaRPr lang="es-MX"/>
        </a:p>
      </dgm:t>
    </dgm:pt>
    <dgm:pt modelId="{2EAEB0D1-7A50-4DF3-8A3E-7EEA8F1DCF8F}" type="pres">
      <dgm:prSet presAssocID="{8C1FEE39-68EB-42D2-983D-E778F595E8C8}" presName="node" presStyleLbl="node1" presStyleIdx="4" presStyleCnt="9">
        <dgm:presLayoutVars>
          <dgm:bulletEnabled val="1"/>
        </dgm:presLayoutVars>
      </dgm:prSet>
      <dgm:spPr/>
      <dgm:t>
        <a:bodyPr/>
        <a:lstStyle/>
        <a:p>
          <a:endParaRPr lang="es-MX"/>
        </a:p>
      </dgm:t>
    </dgm:pt>
    <dgm:pt modelId="{C66A9196-D963-42A8-B701-E0DDA4ED7E14}" type="pres">
      <dgm:prSet presAssocID="{554EA7A6-417F-4C81-9CB7-443A432B7650}" presName="sibTrans" presStyleLbl="bgSibTrans2D1" presStyleIdx="4" presStyleCnt="8"/>
      <dgm:spPr/>
      <dgm:t>
        <a:bodyPr/>
        <a:lstStyle/>
        <a:p>
          <a:endParaRPr lang="es-MX"/>
        </a:p>
      </dgm:t>
    </dgm:pt>
    <dgm:pt modelId="{02EFF147-7DC4-4813-9E9B-CEADF15F0932}" type="pres">
      <dgm:prSet presAssocID="{6FC84B8D-CE61-4C8C-A0B6-4F102DBC57F9}" presName="compNode" presStyleCnt="0"/>
      <dgm:spPr/>
    </dgm:pt>
    <dgm:pt modelId="{D043ACC0-C0F4-43CB-994A-359F37A9C041}" type="pres">
      <dgm:prSet presAssocID="{6FC84B8D-CE61-4C8C-A0B6-4F102DBC57F9}" presName="dummyConnPt" presStyleCnt="0"/>
      <dgm:spPr/>
    </dgm:pt>
    <dgm:pt modelId="{B6FB1CEB-2D04-4C77-8AA4-362371977E4B}" type="pres">
      <dgm:prSet presAssocID="{6FC84B8D-CE61-4C8C-A0B6-4F102DBC57F9}" presName="node" presStyleLbl="node1" presStyleIdx="5" presStyleCnt="9">
        <dgm:presLayoutVars>
          <dgm:bulletEnabled val="1"/>
        </dgm:presLayoutVars>
      </dgm:prSet>
      <dgm:spPr/>
      <dgm:t>
        <a:bodyPr/>
        <a:lstStyle/>
        <a:p>
          <a:endParaRPr lang="es-EC"/>
        </a:p>
      </dgm:t>
    </dgm:pt>
    <dgm:pt modelId="{3592CB02-8EC3-4DE5-A769-06AE679776BB}" type="pres">
      <dgm:prSet presAssocID="{AE63364B-9EC6-4470-AD83-015C642F661A}" presName="sibTrans" presStyleLbl="bgSibTrans2D1" presStyleIdx="5" presStyleCnt="8"/>
      <dgm:spPr/>
      <dgm:t>
        <a:bodyPr/>
        <a:lstStyle/>
        <a:p>
          <a:endParaRPr lang="es-EC"/>
        </a:p>
      </dgm:t>
    </dgm:pt>
    <dgm:pt modelId="{9B8D6000-4524-4C06-B639-F80E49C834B2}" type="pres">
      <dgm:prSet presAssocID="{C2B95BF5-3CFF-45A7-A149-18B3CD7F1CB1}" presName="compNode" presStyleCnt="0"/>
      <dgm:spPr/>
    </dgm:pt>
    <dgm:pt modelId="{75AC58E7-7979-48A0-A4C5-3F7604BB3644}" type="pres">
      <dgm:prSet presAssocID="{C2B95BF5-3CFF-45A7-A149-18B3CD7F1CB1}" presName="dummyConnPt" presStyleCnt="0"/>
      <dgm:spPr/>
    </dgm:pt>
    <dgm:pt modelId="{9FFE08DE-DE2A-42D0-B5B5-52A9B3ED3E7B}" type="pres">
      <dgm:prSet presAssocID="{C2B95BF5-3CFF-45A7-A149-18B3CD7F1CB1}" presName="node" presStyleLbl="node1" presStyleIdx="6" presStyleCnt="9">
        <dgm:presLayoutVars>
          <dgm:bulletEnabled val="1"/>
        </dgm:presLayoutVars>
      </dgm:prSet>
      <dgm:spPr/>
      <dgm:t>
        <a:bodyPr/>
        <a:lstStyle/>
        <a:p>
          <a:endParaRPr lang="es-MX"/>
        </a:p>
      </dgm:t>
    </dgm:pt>
    <dgm:pt modelId="{80DC996C-3DB4-45F2-A046-A0F039A6CA96}" type="pres">
      <dgm:prSet presAssocID="{4F1D3690-311C-404F-87E1-F23E127BDC05}" presName="sibTrans" presStyleLbl="bgSibTrans2D1" presStyleIdx="6" presStyleCnt="8"/>
      <dgm:spPr/>
      <dgm:t>
        <a:bodyPr/>
        <a:lstStyle/>
        <a:p>
          <a:endParaRPr lang="es-MX"/>
        </a:p>
      </dgm:t>
    </dgm:pt>
    <dgm:pt modelId="{41626302-73A1-49E7-B4DB-031EDCC5CF0C}" type="pres">
      <dgm:prSet presAssocID="{2324B134-4D4C-479B-BC22-34D8A6EA6BAD}" presName="compNode" presStyleCnt="0"/>
      <dgm:spPr/>
    </dgm:pt>
    <dgm:pt modelId="{E6785758-36F2-49FC-9AD4-CED49D6109DF}" type="pres">
      <dgm:prSet presAssocID="{2324B134-4D4C-479B-BC22-34D8A6EA6BAD}" presName="dummyConnPt" presStyleCnt="0"/>
      <dgm:spPr/>
    </dgm:pt>
    <dgm:pt modelId="{DEB10CEF-F3FC-4AEC-9E35-352DC4D2667F}" type="pres">
      <dgm:prSet presAssocID="{2324B134-4D4C-479B-BC22-34D8A6EA6BAD}" presName="node" presStyleLbl="node1" presStyleIdx="7" presStyleCnt="9">
        <dgm:presLayoutVars>
          <dgm:bulletEnabled val="1"/>
        </dgm:presLayoutVars>
      </dgm:prSet>
      <dgm:spPr/>
      <dgm:t>
        <a:bodyPr/>
        <a:lstStyle/>
        <a:p>
          <a:endParaRPr lang="es-MX"/>
        </a:p>
      </dgm:t>
    </dgm:pt>
    <dgm:pt modelId="{C6C1C9E5-A053-44FA-88FE-46DD33CD4C6B}" type="pres">
      <dgm:prSet presAssocID="{B0BFB560-9623-4EF9-B832-FB1A3DF6A25F}" presName="sibTrans" presStyleLbl="bgSibTrans2D1" presStyleIdx="7" presStyleCnt="8"/>
      <dgm:spPr/>
      <dgm:t>
        <a:bodyPr/>
        <a:lstStyle/>
        <a:p>
          <a:endParaRPr lang="es-MX"/>
        </a:p>
      </dgm:t>
    </dgm:pt>
    <dgm:pt modelId="{87E08094-F582-4353-B225-CC09C672BBD7}" type="pres">
      <dgm:prSet presAssocID="{7884C4EB-04CA-48DF-9658-98970BFC8758}" presName="compNode" presStyleCnt="0"/>
      <dgm:spPr/>
    </dgm:pt>
    <dgm:pt modelId="{DD5FC192-6859-40D9-B621-7739F77B1C0B}" type="pres">
      <dgm:prSet presAssocID="{7884C4EB-04CA-48DF-9658-98970BFC8758}" presName="dummyConnPt" presStyleCnt="0"/>
      <dgm:spPr/>
    </dgm:pt>
    <dgm:pt modelId="{048FB5C0-15C4-45E2-BF99-2355D6204CFA}" type="pres">
      <dgm:prSet presAssocID="{7884C4EB-04CA-48DF-9658-98970BFC8758}" presName="node" presStyleLbl="node1" presStyleIdx="8" presStyleCnt="9">
        <dgm:presLayoutVars>
          <dgm:bulletEnabled val="1"/>
        </dgm:presLayoutVars>
      </dgm:prSet>
      <dgm:spPr/>
      <dgm:t>
        <a:bodyPr/>
        <a:lstStyle/>
        <a:p>
          <a:endParaRPr lang="es-MX"/>
        </a:p>
      </dgm:t>
    </dgm:pt>
  </dgm:ptLst>
  <dgm:cxnLst>
    <dgm:cxn modelId="{CB8B1570-0A69-48EC-845C-2A7165BF2A3C}" srcId="{3B226B97-A600-4EB9-B969-BA45CB86275F}" destId="{2324B134-4D4C-479B-BC22-34D8A6EA6BAD}" srcOrd="7" destOrd="0" parTransId="{347E5428-E6F4-43FA-8295-36E59E137DEF}" sibTransId="{B0BFB560-9623-4EF9-B832-FB1A3DF6A25F}"/>
    <dgm:cxn modelId="{959FE9F6-93B2-43A3-B0FE-74B69293E693}" type="presOf" srcId="{8C1FEE39-68EB-42D2-983D-E778F595E8C8}" destId="{2EAEB0D1-7A50-4DF3-8A3E-7EEA8F1DCF8F}" srcOrd="0" destOrd="0" presId="urn:microsoft.com/office/officeart/2005/8/layout/bProcess4"/>
    <dgm:cxn modelId="{6DFDB8CA-E982-4F1F-B11B-F8ACDB9B9001}" srcId="{3B226B97-A600-4EB9-B969-BA45CB86275F}" destId="{C2B95BF5-3CFF-45A7-A149-18B3CD7F1CB1}" srcOrd="6" destOrd="0" parTransId="{AA6EBC71-78A9-4E03-8E8A-BADB5192DD50}" sibTransId="{4F1D3690-311C-404F-87E1-F23E127BDC05}"/>
    <dgm:cxn modelId="{910F1D62-289A-486A-A726-B759C4B060FC}" type="presOf" srcId="{B0BFB560-9623-4EF9-B832-FB1A3DF6A25F}" destId="{C6C1C9E5-A053-44FA-88FE-46DD33CD4C6B}" srcOrd="0" destOrd="0" presId="urn:microsoft.com/office/officeart/2005/8/layout/bProcess4"/>
    <dgm:cxn modelId="{878EBE32-FFA7-467C-BBA0-3CF823117D8D}" type="presOf" srcId="{9F4B1694-5A9D-44DA-8702-77277F488068}" destId="{FB4273D1-59D8-4FD4-8D9E-ACB936D41BC2}" srcOrd="0" destOrd="0" presId="urn:microsoft.com/office/officeart/2005/8/layout/bProcess4"/>
    <dgm:cxn modelId="{12EF45B0-AE96-4AA3-B223-72809F5FF2CF}" srcId="{3B226B97-A600-4EB9-B969-BA45CB86275F}" destId="{8A002563-D694-436A-87E1-335B6B41ED55}" srcOrd="2" destOrd="0" parTransId="{AF57AFD3-5CC6-4A3F-8A8C-C276A1308C83}" sibTransId="{606608B6-AEC5-4F97-950A-303E253B2D5E}"/>
    <dgm:cxn modelId="{C1C19A4E-46E0-466B-BD0C-54CE5118EFB9}" type="presOf" srcId="{2324B134-4D4C-479B-BC22-34D8A6EA6BAD}" destId="{DEB10CEF-F3FC-4AEC-9E35-352DC4D2667F}" srcOrd="0" destOrd="0" presId="urn:microsoft.com/office/officeart/2005/8/layout/bProcess4"/>
    <dgm:cxn modelId="{797D5575-2083-489D-AF71-25D0322943A6}" srcId="{3B226B97-A600-4EB9-B969-BA45CB86275F}" destId="{7884C4EB-04CA-48DF-9658-98970BFC8758}" srcOrd="8" destOrd="0" parTransId="{02B8E023-BF01-4824-B073-FA8FC4A77265}" sibTransId="{5FA45BC2-12F5-4B78-A54D-BD809A35D803}"/>
    <dgm:cxn modelId="{414BC578-5CC8-44E0-AADE-068959D830BE}" srcId="{3B226B97-A600-4EB9-B969-BA45CB86275F}" destId="{A4620126-5CAE-41CE-9C48-498DAB73C91E}" srcOrd="3" destOrd="0" parTransId="{71066CB4-0A95-44D4-8193-A5C92C59C8C3}" sibTransId="{638E056C-D0C3-4237-9168-40531A812A27}"/>
    <dgm:cxn modelId="{13A6E4BD-FAC9-4586-919B-BB2A6F6F5002}" srcId="{3B226B97-A600-4EB9-B969-BA45CB86275F}" destId="{6034C2DC-1314-4125-8663-4B48807A7EE0}" srcOrd="0" destOrd="0" parTransId="{8BAC0287-BACC-4280-91ED-A9E256BA95BA}" sibTransId="{9F4B1694-5A9D-44DA-8702-77277F488068}"/>
    <dgm:cxn modelId="{E413CA41-4003-4FE3-AC55-BB9048E2F4EC}" type="presOf" srcId="{554EA7A6-417F-4C81-9CB7-443A432B7650}" destId="{C66A9196-D963-42A8-B701-E0DDA4ED7E14}" srcOrd="0" destOrd="0" presId="urn:microsoft.com/office/officeart/2005/8/layout/bProcess4"/>
    <dgm:cxn modelId="{0DB2ED30-DE64-49CA-9F5A-1D8C23264D1D}" type="presOf" srcId="{AE63364B-9EC6-4470-AD83-015C642F661A}" destId="{3592CB02-8EC3-4DE5-A769-06AE679776BB}" srcOrd="0" destOrd="0" presId="urn:microsoft.com/office/officeart/2005/8/layout/bProcess4"/>
    <dgm:cxn modelId="{0CCBAD10-1F2D-469B-BAC6-EF66A8404382}" type="presOf" srcId="{8A002563-D694-436A-87E1-335B6B41ED55}" destId="{A46DA42E-DE81-43E2-9CF8-1E42AED20DBE}" srcOrd="0" destOrd="0" presId="urn:microsoft.com/office/officeart/2005/8/layout/bProcess4"/>
    <dgm:cxn modelId="{D9C0FF71-01E7-46C3-85E7-50A3FF1781FB}" type="presOf" srcId="{6034C2DC-1314-4125-8663-4B48807A7EE0}" destId="{8A034B09-8F3C-4F6D-B4A0-487E061F6649}" srcOrd="0" destOrd="0" presId="urn:microsoft.com/office/officeart/2005/8/layout/bProcess4"/>
    <dgm:cxn modelId="{5D16AFFD-9581-4E42-9E9C-9E8E20EDE334}" type="presOf" srcId="{7884C4EB-04CA-48DF-9658-98970BFC8758}" destId="{048FB5C0-15C4-45E2-BF99-2355D6204CFA}" srcOrd="0" destOrd="0" presId="urn:microsoft.com/office/officeart/2005/8/layout/bProcess4"/>
    <dgm:cxn modelId="{8C180313-5D35-4555-A1E6-4D719011C948}" type="presOf" srcId="{638E056C-D0C3-4237-9168-40531A812A27}" destId="{58EA37B3-E05B-47C2-9092-E05744439996}" srcOrd="0" destOrd="0" presId="urn:microsoft.com/office/officeart/2005/8/layout/bProcess4"/>
    <dgm:cxn modelId="{15928383-F52C-491E-9C79-79A4A557F7D6}" type="presOf" srcId="{33266EAD-F57F-4161-BD03-67667190C29E}" destId="{33A785C3-37F2-4DB2-9E27-C9CD9340FF5A}" srcOrd="0" destOrd="0" presId="urn:microsoft.com/office/officeart/2005/8/layout/bProcess4"/>
    <dgm:cxn modelId="{042E13C9-82EB-4C67-A12A-129CD2C6FB81}" srcId="{3B226B97-A600-4EB9-B969-BA45CB86275F}" destId="{33266EAD-F57F-4161-BD03-67667190C29E}" srcOrd="1" destOrd="0" parTransId="{B401E3F9-4214-44E0-8A92-4FBD3D1D79A4}" sibTransId="{58114CE0-0B2C-448B-9188-2B7362236334}"/>
    <dgm:cxn modelId="{D907F081-D73B-4DA8-BB98-C8E2CE7E73AF}" srcId="{3B226B97-A600-4EB9-B969-BA45CB86275F}" destId="{8C1FEE39-68EB-42D2-983D-E778F595E8C8}" srcOrd="4" destOrd="0" parTransId="{89B7E50C-784B-4D8D-9964-6BB4DB3F3D73}" sibTransId="{554EA7A6-417F-4C81-9CB7-443A432B7650}"/>
    <dgm:cxn modelId="{874BEEE8-9002-4203-8CF2-F7F95B39987B}" type="presOf" srcId="{C2B95BF5-3CFF-45A7-A149-18B3CD7F1CB1}" destId="{9FFE08DE-DE2A-42D0-B5B5-52A9B3ED3E7B}" srcOrd="0" destOrd="0" presId="urn:microsoft.com/office/officeart/2005/8/layout/bProcess4"/>
    <dgm:cxn modelId="{C713AA27-E135-4B71-A31A-6A50BAFD26F9}" type="presOf" srcId="{A4620126-5CAE-41CE-9C48-498DAB73C91E}" destId="{15ABD3E3-8286-4AE7-AE90-477045D22AE2}" srcOrd="0" destOrd="0" presId="urn:microsoft.com/office/officeart/2005/8/layout/bProcess4"/>
    <dgm:cxn modelId="{A7B27E74-C750-4FC0-A081-E650C99F0CD9}" type="presOf" srcId="{6FC84B8D-CE61-4C8C-A0B6-4F102DBC57F9}" destId="{B6FB1CEB-2D04-4C77-8AA4-362371977E4B}" srcOrd="0" destOrd="0" presId="urn:microsoft.com/office/officeart/2005/8/layout/bProcess4"/>
    <dgm:cxn modelId="{FF4DB915-DDF6-4604-AAA0-A7A61F5100DE}" type="presOf" srcId="{4F1D3690-311C-404F-87E1-F23E127BDC05}" destId="{80DC996C-3DB4-45F2-A046-A0F039A6CA96}" srcOrd="0" destOrd="0" presId="urn:microsoft.com/office/officeart/2005/8/layout/bProcess4"/>
    <dgm:cxn modelId="{7305CAAC-5D0E-4D44-A14B-0EB04673C323}" type="presOf" srcId="{58114CE0-0B2C-448B-9188-2B7362236334}" destId="{5FD38C2E-5E1A-43CD-8D3F-943F404D44C0}" srcOrd="0" destOrd="0" presId="urn:microsoft.com/office/officeart/2005/8/layout/bProcess4"/>
    <dgm:cxn modelId="{54A02FDD-80FF-4521-B414-C97C2C4B0A44}" type="presOf" srcId="{606608B6-AEC5-4F97-950A-303E253B2D5E}" destId="{68C94EE8-A717-4B9F-93CA-8D6B6C1EDBDC}" srcOrd="0" destOrd="0" presId="urn:microsoft.com/office/officeart/2005/8/layout/bProcess4"/>
    <dgm:cxn modelId="{E163DDDF-4A7F-4610-A858-BB4DC74A887F}" srcId="{3B226B97-A600-4EB9-B969-BA45CB86275F}" destId="{6FC84B8D-CE61-4C8C-A0B6-4F102DBC57F9}" srcOrd="5" destOrd="0" parTransId="{77A1A0D8-99F6-4318-A738-E70F921E3B81}" sibTransId="{AE63364B-9EC6-4470-AD83-015C642F661A}"/>
    <dgm:cxn modelId="{0278D178-F7C7-4D97-997F-F10BB2AE287C}" type="presOf" srcId="{3B226B97-A600-4EB9-B969-BA45CB86275F}" destId="{60BDF4B0-93A2-478F-95C8-450FD01A9257}" srcOrd="0" destOrd="0" presId="urn:microsoft.com/office/officeart/2005/8/layout/bProcess4"/>
    <dgm:cxn modelId="{84B176F1-E5DF-49CA-B66F-42B6C32975B3}" type="presParOf" srcId="{60BDF4B0-93A2-478F-95C8-450FD01A9257}" destId="{FCB78264-C28C-49CF-8926-75F7A0BCBFD9}" srcOrd="0" destOrd="0" presId="urn:microsoft.com/office/officeart/2005/8/layout/bProcess4"/>
    <dgm:cxn modelId="{115F9BDB-A3C3-4AA4-A096-12D3EB6890DB}" type="presParOf" srcId="{FCB78264-C28C-49CF-8926-75F7A0BCBFD9}" destId="{E542E126-8344-4A29-9449-BBC2603220A6}" srcOrd="0" destOrd="0" presId="urn:microsoft.com/office/officeart/2005/8/layout/bProcess4"/>
    <dgm:cxn modelId="{380BC727-8053-4E5B-BF88-C3AE72FFAE25}" type="presParOf" srcId="{FCB78264-C28C-49CF-8926-75F7A0BCBFD9}" destId="{8A034B09-8F3C-4F6D-B4A0-487E061F6649}" srcOrd="1" destOrd="0" presId="urn:microsoft.com/office/officeart/2005/8/layout/bProcess4"/>
    <dgm:cxn modelId="{A2D36034-E49D-4B01-937F-34392A25C33E}" type="presParOf" srcId="{60BDF4B0-93A2-478F-95C8-450FD01A9257}" destId="{FB4273D1-59D8-4FD4-8D9E-ACB936D41BC2}" srcOrd="1" destOrd="0" presId="urn:microsoft.com/office/officeart/2005/8/layout/bProcess4"/>
    <dgm:cxn modelId="{C9252B56-F828-406B-8C07-A6CCB0013FFB}" type="presParOf" srcId="{60BDF4B0-93A2-478F-95C8-450FD01A9257}" destId="{3DE85ED3-962B-4F81-9AA5-3BA50B6FE0D5}" srcOrd="2" destOrd="0" presId="urn:microsoft.com/office/officeart/2005/8/layout/bProcess4"/>
    <dgm:cxn modelId="{AC1CC11D-5B3C-4EFB-B3B0-EBC74E08F23D}" type="presParOf" srcId="{3DE85ED3-962B-4F81-9AA5-3BA50B6FE0D5}" destId="{429CE0BE-4FB5-473F-9A5D-E9EC3B322E91}" srcOrd="0" destOrd="0" presId="urn:microsoft.com/office/officeart/2005/8/layout/bProcess4"/>
    <dgm:cxn modelId="{ACB8F10B-2A69-49E5-BC44-ECB31F52E909}" type="presParOf" srcId="{3DE85ED3-962B-4F81-9AA5-3BA50B6FE0D5}" destId="{33A785C3-37F2-4DB2-9E27-C9CD9340FF5A}" srcOrd="1" destOrd="0" presId="urn:microsoft.com/office/officeart/2005/8/layout/bProcess4"/>
    <dgm:cxn modelId="{996EE8B4-1212-4782-BD52-5FB7405D376A}" type="presParOf" srcId="{60BDF4B0-93A2-478F-95C8-450FD01A9257}" destId="{5FD38C2E-5E1A-43CD-8D3F-943F404D44C0}" srcOrd="3" destOrd="0" presId="urn:microsoft.com/office/officeart/2005/8/layout/bProcess4"/>
    <dgm:cxn modelId="{E3BE4C25-5014-4181-B503-79E2C0C6710C}" type="presParOf" srcId="{60BDF4B0-93A2-478F-95C8-450FD01A9257}" destId="{B99411DD-0007-4350-95B5-08B4BDC35097}" srcOrd="4" destOrd="0" presId="urn:microsoft.com/office/officeart/2005/8/layout/bProcess4"/>
    <dgm:cxn modelId="{509803B2-B644-426B-9A49-58817A9D34DF}" type="presParOf" srcId="{B99411DD-0007-4350-95B5-08B4BDC35097}" destId="{B18CF613-C5FD-4C4E-9C34-A7DBE2CEEE17}" srcOrd="0" destOrd="0" presId="urn:microsoft.com/office/officeart/2005/8/layout/bProcess4"/>
    <dgm:cxn modelId="{30230048-533A-45F8-9785-ECFC9FE346C5}" type="presParOf" srcId="{B99411DD-0007-4350-95B5-08B4BDC35097}" destId="{A46DA42E-DE81-43E2-9CF8-1E42AED20DBE}" srcOrd="1" destOrd="0" presId="urn:microsoft.com/office/officeart/2005/8/layout/bProcess4"/>
    <dgm:cxn modelId="{DEB5D54F-7EDB-4F0A-90D8-BB295524D51B}" type="presParOf" srcId="{60BDF4B0-93A2-478F-95C8-450FD01A9257}" destId="{68C94EE8-A717-4B9F-93CA-8D6B6C1EDBDC}" srcOrd="5" destOrd="0" presId="urn:microsoft.com/office/officeart/2005/8/layout/bProcess4"/>
    <dgm:cxn modelId="{FF0C0F99-4142-47AB-90B5-9496E399C12A}" type="presParOf" srcId="{60BDF4B0-93A2-478F-95C8-450FD01A9257}" destId="{92191E5F-C30E-4B49-863D-28B069F2D583}" srcOrd="6" destOrd="0" presId="urn:microsoft.com/office/officeart/2005/8/layout/bProcess4"/>
    <dgm:cxn modelId="{96007F4F-46A0-43A0-A331-2C25F0A4819B}" type="presParOf" srcId="{92191E5F-C30E-4B49-863D-28B069F2D583}" destId="{C04723DB-741E-4A1B-9FCC-7F76899A4BC6}" srcOrd="0" destOrd="0" presId="urn:microsoft.com/office/officeart/2005/8/layout/bProcess4"/>
    <dgm:cxn modelId="{22BF5678-B4F6-413A-825F-411EF62899B1}" type="presParOf" srcId="{92191E5F-C30E-4B49-863D-28B069F2D583}" destId="{15ABD3E3-8286-4AE7-AE90-477045D22AE2}" srcOrd="1" destOrd="0" presId="urn:microsoft.com/office/officeart/2005/8/layout/bProcess4"/>
    <dgm:cxn modelId="{600DC5EC-39C6-4741-BE88-FFDF8D70C276}" type="presParOf" srcId="{60BDF4B0-93A2-478F-95C8-450FD01A9257}" destId="{58EA37B3-E05B-47C2-9092-E05744439996}" srcOrd="7" destOrd="0" presId="urn:microsoft.com/office/officeart/2005/8/layout/bProcess4"/>
    <dgm:cxn modelId="{072251A1-2F15-4CD8-8B70-6D52F39CC57F}" type="presParOf" srcId="{60BDF4B0-93A2-478F-95C8-450FD01A9257}" destId="{B092CCF6-0287-4302-B06F-FAFFAE424539}" srcOrd="8" destOrd="0" presId="urn:microsoft.com/office/officeart/2005/8/layout/bProcess4"/>
    <dgm:cxn modelId="{AC6E2DD0-BA29-4052-9923-4104A21A4EB3}" type="presParOf" srcId="{B092CCF6-0287-4302-B06F-FAFFAE424539}" destId="{CC73FD80-A864-42FA-BD70-E48D7A377A51}" srcOrd="0" destOrd="0" presId="urn:microsoft.com/office/officeart/2005/8/layout/bProcess4"/>
    <dgm:cxn modelId="{D6E7BB1C-A6CA-4A58-AE20-D28247D5C2D1}" type="presParOf" srcId="{B092CCF6-0287-4302-B06F-FAFFAE424539}" destId="{2EAEB0D1-7A50-4DF3-8A3E-7EEA8F1DCF8F}" srcOrd="1" destOrd="0" presId="urn:microsoft.com/office/officeart/2005/8/layout/bProcess4"/>
    <dgm:cxn modelId="{5F65D6C1-F206-4A65-8536-2E0C6C6E7B3A}" type="presParOf" srcId="{60BDF4B0-93A2-478F-95C8-450FD01A9257}" destId="{C66A9196-D963-42A8-B701-E0DDA4ED7E14}" srcOrd="9" destOrd="0" presId="urn:microsoft.com/office/officeart/2005/8/layout/bProcess4"/>
    <dgm:cxn modelId="{17CCB89C-F190-48C2-9972-D11E28FF55FC}" type="presParOf" srcId="{60BDF4B0-93A2-478F-95C8-450FD01A9257}" destId="{02EFF147-7DC4-4813-9E9B-CEADF15F0932}" srcOrd="10" destOrd="0" presId="urn:microsoft.com/office/officeart/2005/8/layout/bProcess4"/>
    <dgm:cxn modelId="{77ACBA57-A549-4C9D-98D2-0EDB58311A79}" type="presParOf" srcId="{02EFF147-7DC4-4813-9E9B-CEADF15F0932}" destId="{D043ACC0-C0F4-43CB-994A-359F37A9C041}" srcOrd="0" destOrd="0" presId="urn:microsoft.com/office/officeart/2005/8/layout/bProcess4"/>
    <dgm:cxn modelId="{670AA98E-09E7-4530-A746-B648AEF6EA5A}" type="presParOf" srcId="{02EFF147-7DC4-4813-9E9B-CEADF15F0932}" destId="{B6FB1CEB-2D04-4C77-8AA4-362371977E4B}" srcOrd="1" destOrd="0" presId="urn:microsoft.com/office/officeart/2005/8/layout/bProcess4"/>
    <dgm:cxn modelId="{95A85DC9-78CA-4A35-B7A7-902D6AA12501}" type="presParOf" srcId="{60BDF4B0-93A2-478F-95C8-450FD01A9257}" destId="{3592CB02-8EC3-4DE5-A769-06AE679776BB}" srcOrd="11" destOrd="0" presId="urn:microsoft.com/office/officeart/2005/8/layout/bProcess4"/>
    <dgm:cxn modelId="{ACA086C3-0C29-49EC-B07F-132D97E316BD}" type="presParOf" srcId="{60BDF4B0-93A2-478F-95C8-450FD01A9257}" destId="{9B8D6000-4524-4C06-B639-F80E49C834B2}" srcOrd="12" destOrd="0" presId="urn:microsoft.com/office/officeart/2005/8/layout/bProcess4"/>
    <dgm:cxn modelId="{4187D5D4-6095-4829-8ADB-BD5C93EB7E99}" type="presParOf" srcId="{9B8D6000-4524-4C06-B639-F80E49C834B2}" destId="{75AC58E7-7979-48A0-A4C5-3F7604BB3644}" srcOrd="0" destOrd="0" presId="urn:microsoft.com/office/officeart/2005/8/layout/bProcess4"/>
    <dgm:cxn modelId="{641D2580-A250-40E1-A98C-A225054B0FFE}" type="presParOf" srcId="{9B8D6000-4524-4C06-B639-F80E49C834B2}" destId="{9FFE08DE-DE2A-42D0-B5B5-52A9B3ED3E7B}" srcOrd="1" destOrd="0" presId="urn:microsoft.com/office/officeart/2005/8/layout/bProcess4"/>
    <dgm:cxn modelId="{AB440159-2AA6-443C-B53A-3A3C4FB17306}" type="presParOf" srcId="{60BDF4B0-93A2-478F-95C8-450FD01A9257}" destId="{80DC996C-3DB4-45F2-A046-A0F039A6CA96}" srcOrd="13" destOrd="0" presId="urn:microsoft.com/office/officeart/2005/8/layout/bProcess4"/>
    <dgm:cxn modelId="{94FE8113-D619-472A-B162-2D69AC43D22B}" type="presParOf" srcId="{60BDF4B0-93A2-478F-95C8-450FD01A9257}" destId="{41626302-73A1-49E7-B4DB-031EDCC5CF0C}" srcOrd="14" destOrd="0" presId="urn:microsoft.com/office/officeart/2005/8/layout/bProcess4"/>
    <dgm:cxn modelId="{848F3FB3-E037-4EFC-8AE5-3015C7ACEF32}" type="presParOf" srcId="{41626302-73A1-49E7-B4DB-031EDCC5CF0C}" destId="{E6785758-36F2-49FC-9AD4-CED49D6109DF}" srcOrd="0" destOrd="0" presId="urn:microsoft.com/office/officeart/2005/8/layout/bProcess4"/>
    <dgm:cxn modelId="{08A0DFBC-739B-4D54-A110-B6F27A3CA3A8}" type="presParOf" srcId="{41626302-73A1-49E7-B4DB-031EDCC5CF0C}" destId="{DEB10CEF-F3FC-4AEC-9E35-352DC4D2667F}" srcOrd="1" destOrd="0" presId="urn:microsoft.com/office/officeart/2005/8/layout/bProcess4"/>
    <dgm:cxn modelId="{D7D63320-636C-49A6-9598-84054089976C}" type="presParOf" srcId="{60BDF4B0-93A2-478F-95C8-450FD01A9257}" destId="{C6C1C9E5-A053-44FA-88FE-46DD33CD4C6B}" srcOrd="15" destOrd="0" presId="urn:microsoft.com/office/officeart/2005/8/layout/bProcess4"/>
    <dgm:cxn modelId="{8585560A-93BC-4D40-9F1D-8827A59EFBA8}" type="presParOf" srcId="{60BDF4B0-93A2-478F-95C8-450FD01A9257}" destId="{87E08094-F582-4353-B225-CC09C672BBD7}" srcOrd="16" destOrd="0" presId="urn:microsoft.com/office/officeart/2005/8/layout/bProcess4"/>
    <dgm:cxn modelId="{5DD728C5-8AEC-41DD-A81E-924DE5424858}" type="presParOf" srcId="{87E08094-F582-4353-B225-CC09C672BBD7}" destId="{DD5FC192-6859-40D9-B621-7739F77B1C0B}" srcOrd="0" destOrd="0" presId="urn:microsoft.com/office/officeart/2005/8/layout/bProcess4"/>
    <dgm:cxn modelId="{44A73FF1-D7F2-4BA8-AD83-E2B20AEAF4C1}" type="presParOf" srcId="{87E08094-F582-4353-B225-CC09C672BBD7}" destId="{048FB5C0-15C4-45E2-BF99-2355D6204CFA}"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0E2906D-21EF-4491-8B04-B8BEC96EB255}" type="doc">
      <dgm:prSet loTypeId="urn:microsoft.com/office/officeart/2008/layout/VerticalCurvedList" loCatId="list" qsTypeId="urn:microsoft.com/office/officeart/2005/8/quickstyle/simple4" qsCatId="simple" csTypeId="urn:microsoft.com/office/officeart/2005/8/colors/colorful1" csCatId="colorful" phldr="1"/>
      <dgm:spPr/>
      <dgm:t>
        <a:bodyPr/>
        <a:lstStyle/>
        <a:p>
          <a:endParaRPr lang="es-EC"/>
        </a:p>
      </dgm:t>
    </dgm:pt>
    <dgm:pt modelId="{BC45795E-33EB-4990-8381-79E983A1D0C0}">
      <dgm:prSet phldrT="[Texto]"/>
      <dgm:spPr/>
      <dgm:t>
        <a:bodyPr/>
        <a:lstStyle/>
        <a:p>
          <a:r>
            <a:rPr lang="es-ES" dirty="0" smtClean="0"/>
            <a:t>La Ley de Mercado de Valores proporciona instrumentos </a:t>
          </a:r>
          <a:r>
            <a:rPr lang="es-ES" smtClean="0"/>
            <a:t>jurídicos como </a:t>
          </a:r>
          <a:r>
            <a:rPr lang="es-ES" dirty="0" smtClean="0"/>
            <a:t>son los fideicomisos, los mismos que por desconocimiento de su aplicación y funcionamiento, no han sido explotados en su totalidad para el beneficio de las empresas.</a:t>
          </a:r>
          <a:endParaRPr lang="es-EC" dirty="0"/>
        </a:p>
      </dgm:t>
    </dgm:pt>
    <dgm:pt modelId="{47E05DAA-D9EA-4000-BDED-20318BC6C188}" type="parTrans" cxnId="{059D8DF2-9437-4E2A-BBDF-57F7BA5290D6}">
      <dgm:prSet/>
      <dgm:spPr/>
      <dgm:t>
        <a:bodyPr/>
        <a:lstStyle/>
        <a:p>
          <a:endParaRPr lang="es-EC"/>
        </a:p>
      </dgm:t>
    </dgm:pt>
    <dgm:pt modelId="{0236D09D-30D5-4F26-9B72-4DBD35486D7B}" type="sibTrans" cxnId="{059D8DF2-9437-4E2A-BBDF-57F7BA5290D6}">
      <dgm:prSet/>
      <dgm:spPr/>
      <dgm:t>
        <a:bodyPr/>
        <a:lstStyle/>
        <a:p>
          <a:endParaRPr lang="es-EC"/>
        </a:p>
      </dgm:t>
    </dgm:pt>
    <dgm:pt modelId="{39A091F9-06F8-4FB4-B805-DD11360A9D1D}">
      <dgm:prSet/>
      <dgm:spPr/>
      <dgm:t>
        <a:bodyPr/>
        <a:lstStyle/>
        <a:p>
          <a:r>
            <a:rPr lang="es-ES" smtClean="0"/>
            <a:t>Una de las ventajas del fideicomiso de administración y recuperación de cartera es que posee un marco legal que lo sustenta más no lo regula, por lo que al momento de su aplicación no existen limitaciones en las normas que afecten su funcionamiento, permitiendo a las partes intervinientes administrar de la manera más conveniente en base a la autonomía de la voluntad.</a:t>
          </a:r>
          <a:endParaRPr lang="es-EC" dirty="0"/>
        </a:p>
      </dgm:t>
    </dgm:pt>
    <dgm:pt modelId="{365CE48D-D52D-451E-BFB5-757081EF9CB3}" type="parTrans" cxnId="{27AB1A92-C26C-4686-8AEB-B758337D4235}">
      <dgm:prSet/>
      <dgm:spPr/>
      <dgm:t>
        <a:bodyPr/>
        <a:lstStyle/>
        <a:p>
          <a:endParaRPr lang="es-EC"/>
        </a:p>
      </dgm:t>
    </dgm:pt>
    <dgm:pt modelId="{CBE710FE-B21B-443A-B5F4-8742FCFB18F2}" type="sibTrans" cxnId="{27AB1A92-C26C-4686-8AEB-B758337D4235}">
      <dgm:prSet/>
      <dgm:spPr/>
      <dgm:t>
        <a:bodyPr/>
        <a:lstStyle/>
        <a:p>
          <a:endParaRPr lang="es-EC"/>
        </a:p>
      </dgm:t>
    </dgm:pt>
    <dgm:pt modelId="{7C1F0E9C-FDE5-4554-8CF4-B5B19053C9BD}">
      <dgm:prSet/>
      <dgm:spPr/>
      <dgm:t>
        <a:bodyPr/>
        <a:lstStyle/>
        <a:p>
          <a:r>
            <a:rPr lang="es-ES" dirty="0" smtClean="0"/>
            <a:t>El  fideicomiso de administración y recuperación de cartera es un medio que supera en cuanto a seguridad y eficacia a las empresas tradicionales dedicadas a la gestión de cobranza, gracias a sus características y gran flexibilidad,  se convierte en una herramienta financiera eficiente al momento de recuperar los recursos.</a:t>
          </a:r>
          <a:endParaRPr lang="es-EC" dirty="0"/>
        </a:p>
      </dgm:t>
    </dgm:pt>
    <dgm:pt modelId="{EB2664CC-1EC2-42F8-9035-C5B38F62C6A3}" type="parTrans" cxnId="{EF11BEB6-746B-41A4-990E-C4EA6B28F9BC}">
      <dgm:prSet/>
      <dgm:spPr/>
      <dgm:t>
        <a:bodyPr/>
        <a:lstStyle/>
        <a:p>
          <a:endParaRPr lang="es-EC"/>
        </a:p>
      </dgm:t>
    </dgm:pt>
    <dgm:pt modelId="{4F02D8C6-A63D-445C-884D-ED127D6E630C}" type="sibTrans" cxnId="{EF11BEB6-746B-41A4-990E-C4EA6B28F9BC}">
      <dgm:prSet/>
      <dgm:spPr/>
      <dgm:t>
        <a:bodyPr/>
        <a:lstStyle/>
        <a:p>
          <a:endParaRPr lang="es-EC"/>
        </a:p>
      </dgm:t>
    </dgm:pt>
    <dgm:pt modelId="{6492ABF3-4C05-4FBA-AB54-CC7CD895F0B9}" type="pres">
      <dgm:prSet presAssocID="{80E2906D-21EF-4491-8B04-B8BEC96EB255}" presName="Name0" presStyleCnt="0">
        <dgm:presLayoutVars>
          <dgm:chMax val="7"/>
          <dgm:chPref val="7"/>
          <dgm:dir/>
        </dgm:presLayoutVars>
      </dgm:prSet>
      <dgm:spPr/>
      <dgm:t>
        <a:bodyPr/>
        <a:lstStyle/>
        <a:p>
          <a:endParaRPr lang="es-EC"/>
        </a:p>
      </dgm:t>
    </dgm:pt>
    <dgm:pt modelId="{A1B7669D-A2CE-44AB-98CE-6069CBA30BD8}" type="pres">
      <dgm:prSet presAssocID="{80E2906D-21EF-4491-8B04-B8BEC96EB255}" presName="Name1" presStyleCnt="0"/>
      <dgm:spPr/>
    </dgm:pt>
    <dgm:pt modelId="{36F8CF83-E375-4C94-92E9-C00A0BB25035}" type="pres">
      <dgm:prSet presAssocID="{80E2906D-21EF-4491-8B04-B8BEC96EB255}" presName="cycle" presStyleCnt="0"/>
      <dgm:spPr/>
    </dgm:pt>
    <dgm:pt modelId="{1BE1443C-3468-49B4-B4F2-43B8384D106E}" type="pres">
      <dgm:prSet presAssocID="{80E2906D-21EF-4491-8B04-B8BEC96EB255}" presName="srcNode" presStyleLbl="node1" presStyleIdx="0" presStyleCnt="3"/>
      <dgm:spPr/>
    </dgm:pt>
    <dgm:pt modelId="{9D40D22B-D3F2-4C11-A300-29D00192F04D}" type="pres">
      <dgm:prSet presAssocID="{80E2906D-21EF-4491-8B04-B8BEC96EB255}" presName="conn" presStyleLbl="parChTrans1D2" presStyleIdx="0" presStyleCnt="1"/>
      <dgm:spPr/>
      <dgm:t>
        <a:bodyPr/>
        <a:lstStyle/>
        <a:p>
          <a:endParaRPr lang="es-EC"/>
        </a:p>
      </dgm:t>
    </dgm:pt>
    <dgm:pt modelId="{531E6281-DC53-4ED5-9621-425809B79075}" type="pres">
      <dgm:prSet presAssocID="{80E2906D-21EF-4491-8B04-B8BEC96EB255}" presName="extraNode" presStyleLbl="node1" presStyleIdx="0" presStyleCnt="3"/>
      <dgm:spPr/>
    </dgm:pt>
    <dgm:pt modelId="{C3743CE4-CB7A-4CF7-A67E-B1E1F2433592}" type="pres">
      <dgm:prSet presAssocID="{80E2906D-21EF-4491-8B04-B8BEC96EB255}" presName="dstNode" presStyleLbl="node1" presStyleIdx="0" presStyleCnt="3"/>
      <dgm:spPr/>
    </dgm:pt>
    <dgm:pt modelId="{3EA9A5E7-2435-48DE-9A35-C3AE65C9E613}" type="pres">
      <dgm:prSet presAssocID="{BC45795E-33EB-4990-8381-79E983A1D0C0}" presName="text_1" presStyleLbl="node1" presStyleIdx="0" presStyleCnt="3">
        <dgm:presLayoutVars>
          <dgm:bulletEnabled val="1"/>
        </dgm:presLayoutVars>
      </dgm:prSet>
      <dgm:spPr/>
      <dgm:t>
        <a:bodyPr/>
        <a:lstStyle/>
        <a:p>
          <a:endParaRPr lang="es-EC"/>
        </a:p>
      </dgm:t>
    </dgm:pt>
    <dgm:pt modelId="{0E47CFB8-86A9-468D-AABA-FF9536DD0167}" type="pres">
      <dgm:prSet presAssocID="{BC45795E-33EB-4990-8381-79E983A1D0C0}" presName="accent_1" presStyleCnt="0"/>
      <dgm:spPr/>
    </dgm:pt>
    <dgm:pt modelId="{B11D4085-F418-42B0-AD54-A37EE51D5DEA}" type="pres">
      <dgm:prSet presAssocID="{BC45795E-33EB-4990-8381-79E983A1D0C0}" presName="accentRepeatNode" presStyleLbl="solidFgAcc1" presStyleIdx="0" presStyleCnt="3"/>
      <dgm:spPr/>
    </dgm:pt>
    <dgm:pt modelId="{B35095C4-595B-4E19-A277-9E9581C4E47D}" type="pres">
      <dgm:prSet presAssocID="{39A091F9-06F8-4FB4-B805-DD11360A9D1D}" presName="text_2" presStyleLbl="node1" presStyleIdx="1" presStyleCnt="3">
        <dgm:presLayoutVars>
          <dgm:bulletEnabled val="1"/>
        </dgm:presLayoutVars>
      </dgm:prSet>
      <dgm:spPr/>
      <dgm:t>
        <a:bodyPr/>
        <a:lstStyle/>
        <a:p>
          <a:endParaRPr lang="es-EC"/>
        </a:p>
      </dgm:t>
    </dgm:pt>
    <dgm:pt modelId="{87A65E07-B7A2-4E94-B048-3FBB18A405F0}" type="pres">
      <dgm:prSet presAssocID="{39A091F9-06F8-4FB4-B805-DD11360A9D1D}" presName="accent_2" presStyleCnt="0"/>
      <dgm:spPr/>
    </dgm:pt>
    <dgm:pt modelId="{AD5FAFCA-8E7D-49E2-ADA7-B589CD4E164D}" type="pres">
      <dgm:prSet presAssocID="{39A091F9-06F8-4FB4-B805-DD11360A9D1D}" presName="accentRepeatNode" presStyleLbl="solidFgAcc1" presStyleIdx="1" presStyleCnt="3"/>
      <dgm:spPr/>
    </dgm:pt>
    <dgm:pt modelId="{268A5FC9-F0CF-45F1-B02C-77C0FEA679E1}" type="pres">
      <dgm:prSet presAssocID="{7C1F0E9C-FDE5-4554-8CF4-B5B19053C9BD}" presName="text_3" presStyleLbl="node1" presStyleIdx="2" presStyleCnt="3">
        <dgm:presLayoutVars>
          <dgm:bulletEnabled val="1"/>
        </dgm:presLayoutVars>
      </dgm:prSet>
      <dgm:spPr/>
      <dgm:t>
        <a:bodyPr/>
        <a:lstStyle/>
        <a:p>
          <a:endParaRPr lang="es-EC"/>
        </a:p>
      </dgm:t>
    </dgm:pt>
    <dgm:pt modelId="{936FC2C6-48D1-46C0-B8A5-0CC0453A0CB4}" type="pres">
      <dgm:prSet presAssocID="{7C1F0E9C-FDE5-4554-8CF4-B5B19053C9BD}" presName="accent_3" presStyleCnt="0"/>
      <dgm:spPr/>
    </dgm:pt>
    <dgm:pt modelId="{E803A969-04AA-4BAE-A596-675C070B1025}" type="pres">
      <dgm:prSet presAssocID="{7C1F0E9C-FDE5-4554-8CF4-B5B19053C9BD}" presName="accentRepeatNode" presStyleLbl="solidFgAcc1" presStyleIdx="2" presStyleCnt="3"/>
      <dgm:spPr/>
    </dgm:pt>
  </dgm:ptLst>
  <dgm:cxnLst>
    <dgm:cxn modelId="{B84CC96E-B411-4CB3-B2E8-0B220EC1C9DC}" type="presOf" srcId="{0236D09D-30D5-4F26-9B72-4DBD35486D7B}" destId="{9D40D22B-D3F2-4C11-A300-29D00192F04D}" srcOrd="0" destOrd="0" presId="urn:microsoft.com/office/officeart/2008/layout/VerticalCurvedList"/>
    <dgm:cxn modelId="{94730EAB-DA28-43FF-A90B-50367C52E7ED}" type="presOf" srcId="{BC45795E-33EB-4990-8381-79E983A1D0C0}" destId="{3EA9A5E7-2435-48DE-9A35-C3AE65C9E613}" srcOrd="0" destOrd="0" presId="urn:microsoft.com/office/officeart/2008/layout/VerticalCurvedList"/>
    <dgm:cxn modelId="{EF11BEB6-746B-41A4-990E-C4EA6B28F9BC}" srcId="{80E2906D-21EF-4491-8B04-B8BEC96EB255}" destId="{7C1F0E9C-FDE5-4554-8CF4-B5B19053C9BD}" srcOrd="2" destOrd="0" parTransId="{EB2664CC-1EC2-42F8-9035-C5B38F62C6A3}" sibTransId="{4F02D8C6-A63D-445C-884D-ED127D6E630C}"/>
    <dgm:cxn modelId="{22E594C2-129A-4F2F-A7CD-D473550B394A}" type="presOf" srcId="{80E2906D-21EF-4491-8B04-B8BEC96EB255}" destId="{6492ABF3-4C05-4FBA-AB54-CC7CD895F0B9}" srcOrd="0" destOrd="0" presId="urn:microsoft.com/office/officeart/2008/layout/VerticalCurvedList"/>
    <dgm:cxn modelId="{059D8DF2-9437-4E2A-BBDF-57F7BA5290D6}" srcId="{80E2906D-21EF-4491-8B04-B8BEC96EB255}" destId="{BC45795E-33EB-4990-8381-79E983A1D0C0}" srcOrd="0" destOrd="0" parTransId="{47E05DAA-D9EA-4000-BDED-20318BC6C188}" sibTransId="{0236D09D-30D5-4F26-9B72-4DBD35486D7B}"/>
    <dgm:cxn modelId="{B6E18858-76E8-45EA-AF11-AD2C07A4D296}" type="presOf" srcId="{39A091F9-06F8-4FB4-B805-DD11360A9D1D}" destId="{B35095C4-595B-4E19-A277-9E9581C4E47D}" srcOrd="0" destOrd="0" presId="urn:microsoft.com/office/officeart/2008/layout/VerticalCurvedList"/>
    <dgm:cxn modelId="{27AB1A92-C26C-4686-8AEB-B758337D4235}" srcId="{80E2906D-21EF-4491-8B04-B8BEC96EB255}" destId="{39A091F9-06F8-4FB4-B805-DD11360A9D1D}" srcOrd="1" destOrd="0" parTransId="{365CE48D-D52D-451E-BFB5-757081EF9CB3}" sibTransId="{CBE710FE-B21B-443A-B5F4-8742FCFB18F2}"/>
    <dgm:cxn modelId="{7CEED8D2-2150-4805-92D6-8750756AE181}" type="presOf" srcId="{7C1F0E9C-FDE5-4554-8CF4-B5B19053C9BD}" destId="{268A5FC9-F0CF-45F1-B02C-77C0FEA679E1}" srcOrd="0" destOrd="0" presId="urn:microsoft.com/office/officeart/2008/layout/VerticalCurvedList"/>
    <dgm:cxn modelId="{89044915-0F49-4389-896F-B4A199C2A407}" type="presParOf" srcId="{6492ABF3-4C05-4FBA-AB54-CC7CD895F0B9}" destId="{A1B7669D-A2CE-44AB-98CE-6069CBA30BD8}" srcOrd="0" destOrd="0" presId="urn:microsoft.com/office/officeart/2008/layout/VerticalCurvedList"/>
    <dgm:cxn modelId="{3106114B-BB36-471E-AC03-2A068B65DFCF}" type="presParOf" srcId="{A1B7669D-A2CE-44AB-98CE-6069CBA30BD8}" destId="{36F8CF83-E375-4C94-92E9-C00A0BB25035}" srcOrd="0" destOrd="0" presId="urn:microsoft.com/office/officeart/2008/layout/VerticalCurvedList"/>
    <dgm:cxn modelId="{9333139E-5A32-4A57-86B8-137B686ED4D2}" type="presParOf" srcId="{36F8CF83-E375-4C94-92E9-C00A0BB25035}" destId="{1BE1443C-3468-49B4-B4F2-43B8384D106E}" srcOrd="0" destOrd="0" presId="urn:microsoft.com/office/officeart/2008/layout/VerticalCurvedList"/>
    <dgm:cxn modelId="{D6BAD423-915A-4A01-8C21-12123E464A8D}" type="presParOf" srcId="{36F8CF83-E375-4C94-92E9-C00A0BB25035}" destId="{9D40D22B-D3F2-4C11-A300-29D00192F04D}" srcOrd="1" destOrd="0" presId="urn:microsoft.com/office/officeart/2008/layout/VerticalCurvedList"/>
    <dgm:cxn modelId="{52F8D127-84F8-4642-9F03-3A36DF495FDB}" type="presParOf" srcId="{36F8CF83-E375-4C94-92E9-C00A0BB25035}" destId="{531E6281-DC53-4ED5-9621-425809B79075}" srcOrd="2" destOrd="0" presId="urn:microsoft.com/office/officeart/2008/layout/VerticalCurvedList"/>
    <dgm:cxn modelId="{19C07155-1A62-47C1-B624-F1DA49EBA03C}" type="presParOf" srcId="{36F8CF83-E375-4C94-92E9-C00A0BB25035}" destId="{C3743CE4-CB7A-4CF7-A67E-B1E1F2433592}" srcOrd="3" destOrd="0" presId="urn:microsoft.com/office/officeart/2008/layout/VerticalCurvedList"/>
    <dgm:cxn modelId="{1EB6D180-7A41-46F4-9342-77B4A936C2B9}" type="presParOf" srcId="{A1B7669D-A2CE-44AB-98CE-6069CBA30BD8}" destId="{3EA9A5E7-2435-48DE-9A35-C3AE65C9E613}" srcOrd="1" destOrd="0" presId="urn:microsoft.com/office/officeart/2008/layout/VerticalCurvedList"/>
    <dgm:cxn modelId="{1496A4A3-D1F3-48E2-A389-BCA6C59D8C92}" type="presParOf" srcId="{A1B7669D-A2CE-44AB-98CE-6069CBA30BD8}" destId="{0E47CFB8-86A9-468D-AABA-FF9536DD0167}" srcOrd="2" destOrd="0" presId="urn:microsoft.com/office/officeart/2008/layout/VerticalCurvedList"/>
    <dgm:cxn modelId="{4761BC97-835F-46AB-BCCF-0495482CF559}" type="presParOf" srcId="{0E47CFB8-86A9-468D-AABA-FF9536DD0167}" destId="{B11D4085-F418-42B0-AD54-A37EE51D5DEA}" srcOrd="0" destOrd="0" presId="urn:microsoft.com/office/officeart/2008/layout/VerticalCurvedList"/>
    <dgm:cxn modelId="{A95E507D-FAD6-4C12-A436-2C0C5F0EE7AF}" type="presParOf" srcId="{A1B7669D-A2CE-44AB-98CE-6069CBA30BD8}" destId="{B35095C4-595B-4E19-A277-9E9581C4E47D}" srcOrd="3" destOrd="0" presId="urn:microsoft.com/office/officeart/2008/layout/VerticalCurvedList"/>
    <dgm:cxn modelId="{77941260-FC13-4C1C-A715-D871200C432B}" type="presParOf" srcId="{A1B7669D-A2CE-44AB-98CE-6069CBA30BD8}" destId="{87A65E07-B7A2-4E94-B048-3FBB18A405F0}" srcOrd="4" destOrd="0" presId="urn:microsoft.com/office/officeart/2008/layout/VerticalCurvedList"/>
    <dgm:cxn modelId="{0A36DDDC-8E96-40C9-B6CB-3E09E56F879F}" type="presParOf" srcId="{87A65E07-B7A2-4E94-B048-3FBB18A405F0}" destId="{AD5FAFCA-8E7D-49E2-ADA7-B589CD4E164D}" srcOrd="0" destOrd="0" presId="urn:microsoft.com/office/officeart/2008/layout/VerticalCurvedList"/>
    <dgm:cxn modelId="{86E5F6AB-980D-40D8-88AF-9AC1A5D8832D}" type="presParOf" srcId="{A1B7669D-A2CE-44AB-98CE-6069CBA30BD8}" destId="{268A5FC9-F0CF-45F1-B02C-77C0FEA679E1}" srcOrd="5" destOrd="0" presId="urn:microsoft.com/office/officeart/2008/layout/VerticalCurvedList"/>
    <dgm:cxn modelId="{822A0D8A-E020-4754-B1D8-418DAB7E63E3}" type="presParOf" srcId="{A1B7669D-A2CE-44AB-98CE-6069CBA30BD8}" destId="{936FC2C6-48D1-46C0-B8A5-0CC0453A0CB4}" srcOrd="6" destOrd="0" presId="urn:microsoft.com/office/officeart/2008/layout/VerticalCurvedList"/>
    <dgm:cxn modelId="{F58069D9-F258-4ACB-A9D5-77D1C8EA4A04}" type="presParOf" srcId="{936FC2C6-48D1-46C0-B8A5-0CC0453A0CB4}" destId="{E803A969-04AA-4BAE-A596-675C070B102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0E2906D-21EF-4491-8B04-B8BEC96EB255}" type="doc">
      <dgm:prSet loTypeId="urn:microsoft.com/office/officeart/2008/layout/VerticalCurvedList" loCatId="list" qsTypeId="urn:microsoft.com/office/officeart/2005/8/quickstyle/simple4" qsCatId="simple" csTypeId="urn:microsoft.com/office/officeart/2005/8/colors/colorful1" csCatId="colorful" phldr="1"/>
      <dgm:spPr/>
      <dgm:t>
        <a:bodyPr/>
        <a:lstStyle/>
        <a:p>
          <a:endParaRPr lang="es-EC"/>
        </a:p>
      </dgm:t>
    </dgm:pt>
    <dgm:pt modelId="{8E88FD80-9853-4296-86E6-CF4517649D9F}">
      <dgm:prSet/>
      <dgm:spPr/>
      <dgm:t>
        <a:bodyPr/>
        <a:lstStyle/>
        <a:p>
          <a:r>
            <a:rPr lang="es-ES" dirty="0" smtClean="0"/>
            <a:t>El fideicomiso de administración de cartera al poseer un patrimonio autónomo ayuda a que todos los bienes que son transferidos al fideicomiso, sean  protegidos de los riesgos que puedan afectar a los constituyentes y sean utilizados exclusivamente para el objeto del fideicomiso.</a:t>
          </a:r>
          <a:endParaRPr lang="es-EC" dirty="0"/>
        </a:p>
      </dgm:t>
    </dgm:pt>
    <dgm:pt modelId="{3AC5AFE1-D097-41BE-A87A-714FB13BC287}" type="parTrans" cxnId="{523AA969-BA9C-4AA7-A573-62E037F98D76}">
      <dgm:prSet/>
      <dgm:spPr/>
      <dgm:t>
        <a:bodyPr/>
        <a:lstStyle/>
        <a:p>
          <a:endParaRPr lang="es-EC"/>
        </a:p>
      </dgm:t>
    </dgm:pt>
    <dgm:pt modelId="{E6A847F9-1746-440C-807E-50763DB3A1C2}" type="sibTrans" cxnId="{523AA969-BA9C-4AA7-A573-62E037F98D76}">
      <dgm:prSet/>
      <dgm:spPr/>
      <dgm:t>
        <a:bodyPr/>
        <a:lstStyle/>
        <a:p>
          <a:endParaRPr lang="es-EC"/>
        </a:p>
      </dgm:t>
    </dgm:pt>
    <dgm:pt modelId="{00866C9C-A49B-4807-9B97-289DC8A0EDD3}">
      <dgm:prSet/>
      <dgm:spPr/>
      <dgm:t>
        <a:bodyPr/>
        <a:lstStyle/>
        <a:p>
          <a:r>
            <a:rPr lang="es-ES" dirty="0" smtClean="0"/>
            <a:t>El éxito del fideicomiso de administración y recuperación de cartera radica en que este puede ser utilizado como un medio alternativo, para las empresas que necesitan recuperar la cartera sin necesidad de venderla a otra empresa y con iguales o mejores resultados.</a:t>
          </a:r>
          <a:endParaRPr lang="es-EC" dirty="0"/>
        </a:p>
      </dgm:t>
    </dgm:pt>
    <dgm:pt modelId="{37CEE82D-529D-4B3E-8AC1-C1D34B9458F8}" type="parTrans" cxnId="{E1282BF4-3631-41A1-BE98-C99C2D4A6B32}">
      <dgm:prSet/>
      <dgm:spPr/>
      <dgm:t>
        <a:bodyPr/>
        <a:lstStyle/>
        <a:p>
          <a:endParaRPr lang="es-EC"/>
        </a:p>
      </dgm:t>
    </dgm:pt>
    <dgm:pt modelId="{F4765596-84C7-4A0D-AA16-A9C3E33A50CE}" type="sibTrans" cxnId="{E1282BF4-3631-41A1-BE98-C99C2D4A6B32}">
      <dgm:prSet/>
      <dgm:spPr/>
      <dgm:t>
        <a:bodyPr/>
        <a:lstStyle/>
        <a:p>
          <a:endParaRPr lang="es-EC"/>
        </a:p>
      </dgm:t>
    </dgm:pt>
    <dgm:pt modelId="{6492ABF3-4C05-4FBA-AB54-CC7CD895F0B9}" type="pres">
      <dgm:prSet presAssocID="{80E2906D-21EF-4491-8B04-B8BEC96EB255}" presName="Name0" presStyleCnt="0">
        <dgm:presLayoutVars>
          <dgm:chMax val="7"/>
          <dgm:chPref val="7"/>
          <dgm:dir/>
        </dgm:presLayoutVars>
      </dgm:prSet>
      <dgm:spPr/>
      <dgm:t>
        <a:bodyPr/>
        <a:lstStyle/>
        <a:p>
          <a:endParaRPr lang="es-EC"/>
        </a:p>
      </dgm:t>
    </dgm:pt>
    <dgm:pt modelId="{A1B7669D-A2CE-44AB-98CE-6069CBA30BD8}" type="pres">
      <dgm:prSet presAssocID="{80E2906D-21EF-4491-8B04-B8BEC96EB255}" presName="Name1" presStyleCnt="0"/>
      <dgm:spPr/>
    </dgm:pt>
    <dgm:pt modelId="{36F8CF83-E375-4C94-92E9-C00A0BB25035}" type="pres">
      <dgm:prSet presAssocID="{80E2906D-21EF-4491-8B04-B8BEC96EB255}" presName="cycle" presStyleCnt="0"/>
      <dgm:spPr/>
    </dgm:pt>
    <dgm:pt modelId="{1BE1443C-3468-49B4-B4F2-43B8384D106E}" type="pres">
      <dgm:prSet presAssocID="{80E2906D-21EF-4491-8B04-B8BEC96EB255}" presName="srcNode" presStyleLbl="node1" presStyleIdx="0" presStyleCnt="2"/>
      <dgm:spPr/>
    </dgm:pt>
    <dgm:pt modelId="{9D40D22B-D3F2-4C11-A300-29D00192F04D}" type="pres">
      <dgm:prSet presAssocID="{80E2906D-21EF-4491-8B04-B8BEC96EB255}" presName="conn" presStyleLbl="parChTrans1D2" presStyleIdx="0" presStyleCnt="1"/>
      <dgm:spPr/>
      <dgm:t>
        <a:bodyPr/>
        <a:lstStyle/>
        <a:p>
          <a:endParaRPr lang="es-EC"/>
        </a:p>
      </dgm:t>
    </dgm:pt>
    <dgm:pt modelId="{531E6281-DC53-4ED5-9621-425809B79075}" type="pres">
      <dgm:prSet presAssocID="{80E2906D-21EF-4491-8B04-B8BEC96EB255}" presName="extraNode" presStyleLbl="node1" presStyleIdx="0" presStyleCnt="2"/>
      <dgm:spPr/>
    </dgm:pt>
    <dgm:pt modelId="{C3743CE4-CB7A-4CF7-A67E-B1E1F2433592}" type="pres">
      <dgm:prSet presAssocID="{80E2906D-21EF-4491-8B04-B8BEC96EB255}" presName="dstNode" presStyleLbl="node1" presStyleIdx="0" presStyleCnt="2"/>
      <dgm:spPr/>
    </dgm:pt>
    <dgm:pt modelId="{03A752C5-FB46-41ED-86F0-45F9F10AF6AD}" type="pres">
      <dgm:prSet presAssocID="{8E88FD80-9853-4296-86E6-CF4517649D9F}" presName="text_1" presStyleLbl="node1" presStyleIdx="0" presStyleCnt="2">
        <dgm:presLayoutVars>
          <dgm:bulletEnabled val="1"/>
        </dgm:presLayoutVars>
      </dgm:prSet>
      <dgm:spPr/>
      <dgm:t>
        <a:bodyPr/>
        <a:lstStyle/>
        <a:p>
          <a:endParaRPr lang="es-EC"/>
        </a:p>
      </dgm:t>
    </dgm:pt>
    <dgm:pt modelId="{5ABFDB8D-0DD4-42C3-9C57-7E825BC36C42}" type="pres">
      <dgm:prSet presAssocID="{8E88FD80-9853-4296-86E6-CF4517649D9F}" presName="accent_1" presStyleCnt="0"/>
      <dgm:spPr/>
    </dgm:pt>
    <dgm:pt modelId="{AAEB3394-3FCC-4CCE-82F8-8C2B1EDB37CE}" type="pres">
      <dgm:prSet presAssocID="{8E88FD80-9853-4296-86E6-CF4517649D9F}" presName="accentRepeatNode" presStyleLbl="solidFgAcc1" presStyleIdx="0" presStyleCnt="2"/>
      <dgm:spPr/>
    </dgm:pt>
    <dgm:pt modelId="{662E9AB7-8907-4FC9-A0E6-1B807712FC03}" type="pres">
      <dgm:prSet presAssocID="{00866C9C-A49B-4807-9B97-289DC8A0EDD3}" presName="text_2" presStyleLbl="node1" presStyleIdx="1" presStyleCnt="2">
        <dgm:presLayoutVars>
          <dgm:bulletEnabled val="1"/>
        </dgm:presLayoutVars>
      </dgm:prSet>
      <dgm:spPr/>
      <dgm:t>
        <a:bodyPr/>
        <a:lstStyle/>
        <a:p>
          <a:endParaRPr lang="es-EC"/>
        </a:p>
      </dgm:t>
    </dgm:pt>
    <dgm:pt modelId="{B1949B14-8AC8-497E-9597-D3DCD61244E5}" type="pres">
      <dgm:prSet presAssocID="{00866C9C-A49B-4807-9B97-289DC8A0EDD3}" presName="accent_2" presStyleCnt="0"/>
      <dgm:spPr/>
    </dgm:pt>
    <dgm:pt modelId="{2065BD8D-A343-4CF0-A035-D2C0F4E2194B}" type="pres">
      <dgm:prSet presAssocID="{00866C9C-A49B-4807-9B97-289DC8A0EDD3}" presName="accentRepeatNode" presStyleLbl="solidFgAcc1" presStyleIdx="1" presStyleCnt="2"/>
      <dgm:spPr/>
    </dgm:pt>
  </dgm:ptLst>
  <dgm:cxnLst>
    <dgm:cxn modelId="{64817A95-5B41-442E-9277-4042CEC05978}" type="presOf" srcId="{E6A847F9-1746-440C-807E-50763DB3A1C2}" destId="{9D40D22B-D3F2-4C11-A300-29D00192F04D}" srcOrd="0" destOrd="0" presId="urn:microsoft.com/office/officeart/2008/layout/VerticalCurvedList"/>
    <dgm:cxn modelId="{09D06636-D568-46BB-88EB-6DFB605F8933}" type="presOf" srcId="{00866C9C-A49B-4807-9B97-289DC8A0EDD3}" destId="{662E9AB7-8907-4FC9-A0E6-1B807712FC03}" srcOrd="0" destOrd="0" presId="urn:microsoft.com/office/officeart/2008/layout/VerticalCurvedList"/>
    <dgm:cxn modelId="{BDC73135-4680-4228-B331-8BD309A54ED4}" type="presOf" srcId="{80E2906D-21EF-4491-8B04-B8BEC96EB255}" destId="{6492ABF3-4C05-4FBA-AB54-CC7CD895F0B9}" srcOrd="0" destOrd="0" presId="urn:microsoft.com/office/officeart/2008/layout/VerticalCurvedList"/>
    <dgm:cxn modelId="{F0F04707-197C-43E1-8810-09337E121E02}" type="presOf" srcId="{8E88FD80-9853-4296-86E6-CF4517649D9F}" destId="{03A752C5-FB46-41ED-86F0-45F9F10AF6AD}" srcOrd="0" destOrd="0" presId="urn:microsoft.com/office/officeart/2008/layout/VerticalCurvedList"/>
    <dgm:cxn modelId="{E1282BF4-3631-41A1-BE98-C99C2D4A6B32}" srcId="{80E2906D-21EF-4491-8B04-B8BEC96EB255}" destId="{00866C9C-A49B-4807-9B97-289DC8A0EDD3}" srcOrd="1" destOrd="0" parTransId="{37CEE82D-529D-4B3E-8AC1-C1D34B9458F8}" sibTransId="{F4765596-84C7-4A0D-AA16-A9C3E33A50CE}"/>
    <dgm:cxn modelId="{523AA969-BA9C-4AA7-A573-62E037F98D76}" srcId="{80E2906D-21EF-4491-8B04-B8BEC96EB255}" destId="{8E88FD80-9853-4296-86E6-CF4517649D9F}" srcOrd="0" destOrd="0" parTransId="{3AC5AFE1-D097-41BE-A87A-714FB13BC287}" sibTransId="{E6A847F9-1746-440C-807E-50763DB3A1C2}"/>
    <dgm:cxn modelId="{01FE1875-141C-4F15-AD4F-B2CDF5B1F127}" type="presParOf" srcId="{6492ABF3-4C05-4FBA-AB54-CC7CD895F0B9}" destId="{A1B7669D-A2CE-44AB-98CE-6069CBA30BD8}" srcOrd="0" destOrd="0" presId="urn:microsoft.com/office/officeart/2008/layout/VerticalCurvedList"/>
    <dgm:cxn modelId="{E9C330B8-DE15-4E6E-AC74-389A73043B56}" type="presParOf" srcId="{A1B7669D-A2CE-44AB-98CE-6069CBA30BD8}" destId="{36F8CF83-E375-4C94-92E9-C00A0BB25035}" srcOrd="0" destOrd="0" presId="urn:microsoft.com/office/officeart/2008/layout/VerticalCurvedList"/>
    <dgm:cxn modelId="{171A6D34-D94B-4629-9368-6DE7E6391B82}" type="presParOf" srcId="{36F8CF83-E375-4C94-92E9-C00A0BB25035}" destId="{1BE1443C-3468-49B4-B4F2-43B8384D106E}" srcOrd="0" destOrd="0" presId="urn:microsoft.com/office/officeart/2008/layout/VerticalCurvedList"/>
    <dgm:cxn modelId="{B14C0E1B-8521-4A7C-85BF-6AF7D7EE9A55}" type="presParOf" srcId="{36F8CF83-E375-4C94-92E9-C00A0BB25035}" destId="{9D40D22B-D3F2-4C11-A300-29D00192F04D}" srcOrd="1" destOrd="0" presId="urn:microsoft.com/office/officeart/2008/layout/VerticalCurvedList"/>
    <dgm:cxn modelId="{67986DB6-AFCB-44A8-8190-BF3F405FD080}" type="presParOf" srcId="{36F8CF83-E375-4C94-92E9-C00A0BB25035}" destId="{531E6281-DC53-4ED5-9621-425809B79075}" srcOrd="2" destOrd="0" presId="urn:microsoft.com/office/officeart/2008/layout/VerticalCurvedList"/>
    <dgm:cxn modelId="{87E129FB-E18D-4E2D-9148-3DDE361727B8}" type="presParOf" srcId="{36F8CF83-E375-4C94-92E9-C00A0BB25035}" destId="{C3743CE4-CB7A-4CF7-A67E-B1E1F2433592}" srcOrd="3" destOrd="0" presId="urn:microsoft.com/office/officeart/2008/layout/VerticalCurvedList"/>
    <dgm:cxn modelId="{D91FB265-16BB-4686-A36E-E5FF9469D781}" type="presParOf" srcId="{A1B7669D-A2CE-44AB-98CE-6069CBA30BD8}" destId="{03A752C5-FB46-41ED-86F0-45F9F10AF6AD}" srcOrd="1" destOrd="0" presId="urn:microsoft.com/office/officeart/2008/layout/VerticalCurvedList"/>
    <dgm:cxn modelId="{FF9BAE54-E249-43C4-A331-938A8ADF0F49}" type="presParOf" srcId="{A1B7669D-A2CE-44AB-98CE-6069CBA30BD8}" destId="{5ABFDB8D-0DD4-42C3-9C57-7E825BC36C42}" srcOrd="2" destOrd="0" presId="urn:microsoft.com/office/officeart/2008/layout/VerticalCurvedList"/>
    <dgm:cxn modelId="{23A4CE5B-CDAC-4226-A6B5-597786FD8653}" type="presParOf" srcId="{5ABFDB8D-0DD4-42C3-9C57-7E825BC36C42}" destId="{AAEB3394-3FCC-4CCE-82F8-8C2B1EDB37CE}" srcOrd="0" destOrd="0" presId="urn:microsoft.com/office/officeart/2008/layout/VerticalCurvedList"/>
    <dgm:cxn modelId="{6089CCB8-E2E3-410D-B5BE-CF707F5C0841}" type="presParOf" srcId="{A1B7669D-A2CE-44AB-98CE-6069CBA30BD8}" destId="{662E9AB7-8907-4FC9-A0E6-1B807712FC03}" srcOrd="3" destOrd="0" presId="urn:microsoft.com/office/officeart/2008/layout/VerticalCurvedList"/>
    <dgm:cxn modelId="{5207F762-9303-4B84-B92F-9700A708B7B1}" type="presParOf" srcId="{A1B7669D-A2CE-44AB-98CE-6069CBA30BD8}" destId="{B1949B14-8AC8-497E-9597-D3DCD61244E5}" srcOrd="4" destOrd="0" presId="urn:microsoft.com/office/officeart/2008/layout/VerticalCurvedList"/>
    <dgm:cxn modelId="{42B8C84C-0ECF-4F96-817A-9D11751C362E}" type="presParOf" srcId="{B1949B14-8AC8-497E-9597-D3DCD61244E5}" destId="{2065BD8D-A343-4CF0-A035-D2C0F4E2194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49A6A00-7B5B-4A91-B616-FD065243848E}" type="doc">
      <dgm:prSet loTypeId="urn:microsoft.com/office/officeart/2005/8/layout/vList3" loCatId="picture" qsTypeId="urn:microsoft.com/office/officeart/2005/8/quickstyle/simple4" qsCatId="simple" csTypeId="urn:microsoft.com/office/officeart/2005/8/colors/colorful1" csCatId="colorful" phldr="1"/>
      <dgm:spPr/>
    </dgm:pt>
    <dgm:pt modelId="{47337F32-210B-4174-811C-794C8DBEF4D8}">
      <dgm:prSet phldrT="[Texto]"/>
      <dgm:spPr/>
      <dgm:t>
        <a:bodyPr/>
        <a:lstStyle/>
        <a:p>
          <a:r>
            <a:rPr lang="es-ES" dirty="0" smtClean="0"/>
            <a:t>Una mayor difusión de las ventajas que brinda la constitución de un fidecomiso de administración de cartera, ayudara a las empresas que necesitan realizar gestión de cobranza y no conozcan otros medios alternativos.</a:t>
          </a:r>
          <a:endParaRPr lang="es-EC" dirty="0"/>
        </a:p>
      </dgm:t>
    </dgm:pt>
    <dgm:pt modelId="{49AC0FF8-E84C-4AB1-9019-80498967810C}" type="parTrans" cxnId="{B16884EC-8546-4DCB-8DF2-68E26F98F278}">
      <dgm:prSet/>
      <dgm:spPr/>
      <dgm:t>
        <a:bodyPr/>
        <a:lstStyle/>
        <a:p>
          <a:endParaRPr lang="es-EC"/>
        </a:p>
      </dgm:t>
    </dgm:pt>
    <dgm:pt modelId="{E7A3809E-6CE7-4B06-B70B-69A508217FCB}" type="sibTrans" cxnId="{B16884EC-8546-4DCB-8DF2-68E26F98F278}">
      <dgm:prSet/>
      <dgm:spPr/>
      <dgm:t>
        <a:bodyPr/>
        <a:lstStyle/>
        <a:p>
          <a:endParaRPr lang="es-EC"/>
        </a:p>
      </dgm:t>
    </dgm:pt>
    <dgm:pt modelId="{FE8FE742-C023-49FB-BB08-409BA496BBF4}">
      <dgm:prSet/>
      <dgm:spPr/>
      <dgm:t>
        <a:bodyPr/>
        <a:lstStyle/>
        <a:p>
          <a:r>
            <a:rPr lang="es-ES" dirty="0" smtClean="0"/>
            <a:t>El impulsar la utilización del fideicomiso de administración y recuperación de cartera, permitirá generar valor agregado a las empresas, en el buen manejo de los recursos. </a:t>
          </a:r>
          <a:endParaRPr lang="es-EC" dirty="0"/>
        </a:p>
      </dgm:t>
    </dgm:pt>
    <dgm:pt modelId="{9C087D38-0891-4853-B00C-02099FAB66B7}" type="parTrans" cxnId="{0DF4A108-3FCE-4657-B71E-891BBA5FF628}">
      <dgm:prSet/>
      <dgm:spPr/>
      <dgm:t>
        <a:bodyPr/>
        <a:lstStyle/>
        <a:p>
          <a:endParaRPr lang="es-EC"/>
        </a:p>
      </dgm:t>
    </dgm:pt>
    <dgm:pt modelId="{C791841F-676F-4E53-9B92-BE62D2D7059A}" type="sibTrans" cxnId="{0DF4A108-3FCE-4657-B71E-891BBA5FF628}">
      <dgm:prSet/>
      <dgm:spPr/>
      <dgm:t>
        <a:bodyPr/>
        <a:lstStyle/>
        <a:p>
          <a:endParaRPr lang="es-EC"/>
        </a:p>
      </dgm:t>
    </dgm:pt>
    <dgm:pt modelId="{8FA0AE61-FE40-41DD-AE8E-DF2062AFA30D}">
      <dgm:prSet/>
      <dgm:spPr/>
      <dgm:t>
        <a:bodyPr/>
        <a:lstStyle/>
        <a:p>
          <a:r>
            <a:rPr lang="es-ES" dirty="0" smtClean="0"/>
            <a:t>El objetivo de las autoridades y demás organismos que conforman el Mercado de Valores,  sea impulsar que las empresas utilicen las herramientas que se encuentran establecidas en la Ley de Mercado de Valores, por lo que la constitución de fideicomisos de administración de cartera tendrá apoyo por parte del gobierno.  </a:t>
          </a:r>
          <a:endParaRPr lang="es-EC" dirty="0"/>
        </a:p>
      </dgm:t>
    </dgm:pt>
    <dgm:pt modelId="{86B9FFB2-49A9-4F40-9BE5-98225C02D24B}" type="parTrans" cxnId="{8DC9961B-FBDA-4A4C-9DEA-FE27AE27AC1E}">
      <dgm:prSet/>
      <dgm:spPr/>
      <dgm:t>
        <a:bodyPr/>
        <a:lstStyle/>
        <a:p>
          <a:endParaRPr lang="es-EC"/>
        </a:p>
      </dgm:t>
    </dgm:pt>
    <dgm:pt modelId="{10B1F389-4709-48E7-8F56-1CA1D5595CE2}" type="sibTrans" cxnId="{8DC9961B-FBDA-4A4C-9DEA-FE27AE27AC1E}">
      <dgm:prSet/>
      <dgm:spPr/>
      <dgm:t>
        <a:bodyPr/>
        <a:lstStyle/>
        <a:p>
          <a:endParaRPr lang="es-EC"/>
        </a:p>
      </dgm:t>
    </dgm:pt>
    <dgm:pt modelId="{0558DCB2-CF77-4802-AF48-285916B8039D}">
      <dgm:prSet/>
      <dgm:spPr/>
      <dgm:t>
        <a:bodyPr/>
        <a:lstStyle/>
        <a:p>
          <a:r>
            <a:rPr lang="es-ES" dirty="0" smtClean="0"/>
            <a:t>Es importante fomentar el manejo del fideicomiso de administración y recuperación de cartera como un medio alternativo de gestión de cobranza para las empresas de servicios de la ciudad de Quito.</a:t>
          </a:r>
          <a:endParaRPr lang="es-EC" dirty="0"/>
        </a:p>
      </dgm:t>
    </dgm:pt>
    <dgm:pt modelId="{35C4C7CF-2880-4533-8603-59F9D29D31C2}" type="parTrans" cxnId="{A07DA303-FAD1-46D4-8440-5FAD9C20D534}">
      <dgm:prSet/>
      <dgm:spPr/>
      <dgm:t>
        <a:bodyPr/>
        <a:lstStyle/>
        <a:p>
          <a:endParaRPr lang="es-EC"/>
        </a:p>
      </dgm:t>
    </dgm:pt>
    <dgm:pt modelId="{53B4DD9D-C721-41D6-A6CD-9D6688580C4B}" type="sibTrans" cxnId="{A07DA303-FAD1-46D4-8440-5FAD9C20D534}">
      <dgm:prSet/>
      <dgm:spPr/>
      <dgm:t>
        <a:bodyPr/>
        <a:lstStyle/>
        <a:p>
          <a:endParaRPr lang="es-EC"/>
        </a:p>
      </dgm:t>
    </dgm:pt>
    <dgm:pt modelId="{93E10D4A-2009-4662-A214-615FA7901E3D}" type="pres">
      <dgm:prSet presAssocID="{649A6A00-7B5B-4A91-B616-FD065243848E}" presName="linearFlow" presStyleCnt="0">
        <dgm:presLayoutVars>
          <dgm:dir/>
          <dgm:resizeHandles val="exact"/>
        </dgm:presLayoutVars>
      </dgm:prSet>
      <dgm:spPr/>
    </dgm:pt>
    <dgm:pt modelId="{2EB1FCAA-019B-49BA-AF50-34050B35558B}" type="pres">
      <dgm:prSet presAssocID="{47337F32-210B-4174-811C-794C8DBEF4D8}" presName="composite" presStyleCnt="0"/>
      <dgm:spPr/>
    </dgm:pt>
    <dgm:pt modelId="{D45B971D-8CC8-45C0-8427-4BC9EE926113}" type="pres">
      <dgm:prSet presAssocID="{47337F32-210B-4174-811C-794C8DBEF4D8}" presName="imgShp" presStyleLbl="fgImgPlace1" presStyleIdx="0" presStyleCnt="4"/>
      <dgm:spPr/>
    </dgm:pt>
    <dgm:pt modelId="{837B502B-AD2F-49D2-B6E7-619F3620AC9E}" type="pres">
      <dgm:prSet presAssocID="{47337F32-210B-4174-811C-794C8DBEF4D8}" presName="txShp" presStyleLbl="node1" presStyleIdx="0" presStyleCnt="4">
        <dgm:presLayoutVars>
          <dgm:bulletEnabled val="1"/>
        </dgm:presLayoutVars>
      </dgm:prSet>
      <dgm:spPr/>
      <dgm:t>
        <a:bodyPr/>
        <a:lstStyle/>
        <a:p>
          <a:endParaRPr lang="es-EC"/>
        </a:p>
      </dgm:t>
    </dgm:pt>
    <dgm:pt modelId="{44D872C0-786F-4E2B-B9A7-A73F232719D0}" type="pres">
      <dgm:prSet presAssocID="{E7A3809E-6CE7-4B06-B70B-69A508217FCB}" presName="spacing" presStyleCnt="0"/>
      <dgm:spPr/>
    </dgm:pt>
    <dgm:pt modelId="{19ED86FD-0D40-42FC-9D05-1257E3A949DE}" type="pres">
      <dgm:prSet presAssocID="{FE8FE742-C023-49FB-BB08-409BA496BBF4}" presName="composite" presStyleCnt="0"/>
      <dgm:spPr/>
    </dgm:pt>
    <dgm:pt modelId="{F34C7B47-4227-4AE0-86C6-0C470E531E97}" type="pres">
      <dgm:prSet presAssocID="{FE8FE742-C023-49FB-BB08-409BA496BBF4}" presName="imgShp" presStyleLbl="fgImgPlace1" presStyleIdx="1" presStyleCnt="4"/>
      <dgm:spPr/>
    </dgm:pt>
    <dgm:pt modelId="{A26BE72C-46DA-4E61-8901-E82FAC6AEF39}" type="pres">
      <dgm:prSet presAssocID="{FE8FE742-C023-49FB-BB08-409BA496BBF4}" presName="txShp" presStyleLbl="node1" presStyleIdx="1" presStyleCnt="4">
        <dgm:presLayoutVars>
          <dgm:bulletEnabled val="1"/>
        </dgm:presLayoutVars>
      </dgm:prSet>
      <dgm:spPr/>
      <dgm:t>
        <a:bodyPr/>
        <a:lstStyle/>
        <a:p>
          <a:endParaRPr lang="es-EC"/>
        </a:p>
      </dgm:t>
    </dgm:pt>
    <dgm:pt modelId="{99856F17-FAF5-4750-B687-F681C6F51CFE}" type="pres">
      <dgm:prSet presAssocID="{C791841F-676F-4E53-9B92-BE62D2D7059A}" presName="spacing" presStyleCnt="0"/>
      <dgm:spPr/>
    </dgm:pt>
    <dgm:pt modelId="{06832782-E58D-4BEA-8B89-513D538108DD}" type="pres">
      <dgm:prSet presAssocID="{8FA0AE61-FE40-41DD-AE8E-DF2062AFA30D}" presName="composite" presStyleCnt="0"/>
      <dgm:spPr/>
    </dgm:pt>
    <dgm:pt modelId="{5EE21DB0-ADC0-4B07-8A52-86F839A6D347}" type="pres">
      <dgm:prSet presAssocID="{8FA0AE61-FE40-41DD-AE8E-DF2062AFA30D}" presName="imgShp" presStyleLbl="fgImgPlace1" presStyleIdx="2" presStyleCnt="4"/>
      <dgm:spPr/>
    </dgm:pt>
    <dgm:pt modelId="{59C45600-2680-4545-9EE2-1AF0CB559697}" type="pres">
      <dgm:prSet presAssocID="{8FA0AE61-FE40-41DD-AE8E-DF2062AFA30D}" presName="txShp" presStyleLbl="node1" presStyleIdx="2" presStyleCnt="4">
        <dgm:presLayoutVars>
          <dgm:bulletEnabled val="1"/>
        </dgm:presLayoutVars>
      </dgm:prSet>
      <dgm:spPr/>
      <dgm:t>
        <a:bodyPr/>
        <a:lstStyle/>
        <a:p>
          <a:endParaRPr lang="es-EC"/>
        </a:p>
      </dgm:t>
    </dgm:pt>
    <dgm:pt modelId="{CBEC0FFE-FB16-4C83-AD1C-9F11CD54DC3E}" type="pres">
      <dgm:prSet presAssocID="{10B1F389-4709-48E7-8F56-1CA1D5595CE2}" presName="spacing" presStyleCnt="0"/>
      <dgm:spPr/>
    </dgm:pt>
    <dgm:pt modelId="{793F1B4B-8007-48BA-BA48-65F79AE6A438}" type="pres">
      <dgm:prSet presAssocID="{0558DCB2-CF77-4802-AF48-285916B8039D}" presName="composite" presStyleCnt="0"/>
      <dgm:spPr/>
    </dgm:pt>
    <dgm:pt modelId="{1725C3C1-6F99-417B-BD83-5C8E0F210FF8}" type="pres">
      <dgm:prSet presAssocID="{0558DCB2-CF77-4802-AF48-285916B8039D}" presName="imgShp" presStyleLbl="fgImgPlace1" presStyleIdx="3" presStyleCnt="4"/>
      <dgm:spPr/>
    </dgm:pt>
    <dgm:pt modelId="{31886680-16AB-4EE5-BEC1-31D315329AC9}" type="pres">
      <dgm:prSet presAssocID="{0558DCB2-CF77-4802-AF48-285916B8039D}" presName="txShp" presStyleLbl="node1" presStyleIdx="3" presStyleCnt="4">
        <dgm:presLayoutVars>
          <dgm:bulletEnabled val="1"/>
        </dgm:presLayoutVars>
      </dgm:prSet>
      <dgm:spPr/>
      <dgm:t>
        <a:bodyPr/>
        <a:lstStyle/>
        <a:p>
          <a:endParaRPr lang="es-EC"/>
        </a:p>
      </dgm:t>
    </dgm:pt>
  </dgm:ptLst>
  <dgm:cxnLst>
    <dgm:cxn modelId="{B16884EC-8546-4DCB-8DF2-68E26F98F278}" srcId="{649A6A00-7B5B-4A91-B616-FD065243848E}" destId="{47337F32-210B-4174-811C-794C8DBEF4D8}" srcOrd="0" destOrd="0" parTransId="{49AC0FF8-E84C-4AB1-9019-80498967810C}" sibTransId="{E7A3809E-6CE7-4B06-B70B-69A508217FCB}"/>
    <dgm:cxn modelId="{8DC9961B-FBDA-4A4C-9DEA-FE27AE27AC1E}" srcId="{649A6A00-7B5B-4A91-B616-FD065243848E}" destId="{8FA0AE61-FE40-41DD-AE8E-DF2062AFA30D}" srcOrd="2" destOrd="0" parTransId="{86B9FFB2-49A9-4F40-9BE5-98225C02D24B}" sibTransId="{10B1F389-4709-48E7-8F56-1CA1D5595CE2}"/>
    <dgm:cxn modelId="{03B419E3-9141-4970-B090-4CD4462301F2}" type="presOf" srcId="{8FA0AE61-FE40-41DD-AE8E-DF2062AFA30D}" destId="{59C45600-2680-4545-9EE2-1AF0CB559697}" srcOrd="0" destOrd="0" presId="urn:microsoft.com/office/officeart/2005/8/layout/vList3"/>
    <dgm:cxn modelId="{A07DA303-FAD1-46D4-8440-5FAD9C20D534}" srcId="{649A6A00-7B5B-4A91-B616-FD065243848E}" destId="{0558DCB2-CF77-4802-AF48-285916B8039D}" srcOrd="3" destOrd="0" parTransId="{35C4C7CF-2880-4533-8603-59F9D29D31C2}" sibTransId="{53B4DD9D-C721-41D6-A6CD-9D6688580C4B}"/>
    <dgm:cxn modelId="{7E7B08FF-8A2B-4DC1-B82C-9654A408796A}" type="presOf" srcId="{0558DCB2-CF77-4802-AF48-285916B8039D}" destId="{31886680-16AB-4EE5-BEC1-31D315329AC9}" srcOrd="0" destOrd="0" presId="urn:microsoft.com/office/officeart/2005/8/layout/vList3"/>
    <dgm:cxn modelId="{C3B9FF6B-5383-421E-9379-DB9BD10279B7}" type="presOf" srcId="{47337F32-210B-4174-811C-794C8DBEF4D8}" destId="{837B502B-AD2F-49D2-B6E7-619F3620AC9E}" srcOrd="0" destOrd="0" presId="urn:microsoft.com/office/officeart/2005/8/layout/vList3"/>
    <dgm:cxn modelId="{EB0D787D-79D9-4E6B-9165-C115E0A65AB6}" type="presOf" srcId="{FE8FE742-C023-49FB-BB08-409BA496BBF4}" destId="{A26BE72C-46DA-4E61-8901-E82FAC6AEF39}" srcOrd="0" destOrd="0" presId="urn:microsoft.com/office/officeart/2005/8/layout/vList3"/>
    <dgm:cxn modelId="{A7C2F059-C5EC-499B-B263-37E8CD68F0B8}" type="presOf" srcId="{649A6A00-7B5B-4A91-B616-FD065243848E}" destId="{93E10D4A-2009-4662-A214-615FA7901E3D}" srcOrd="0" destOrd="0" presId="urn:microsoft.com/office/officeart/2005/8/layout/vList3"/>
    <dgm:cxn modelId="{0DF4A108-3FCE-4657-B71E-891BBA5FF628}" srcId="{649A6A00-7B5B-4A91-B616-FD065243848E}" destId="{FE8FE742-C023-49FB-BB08-409BA496BBF4}" srcOrd="1" destOrd="0" parTransId="{9C087D38-0891-4853-B00C-02099FAB66B7}" sibTransId="{C791841F-676F-4E53-9B92-BE62D2D7059A}"/>
    <dgm:cxn modelId="{33090F37-3AB2-487C-8EB1-68AFF02B5A7D}" type="presParOf" srcId="{93E10D4A-2009-4662-A214-615FA7901E3D}" destId="{2EB1FCAA-019B-49BA-AF50-34050B35558B}" srcOrd="0" destOrd="0" presId="urn:microsoft.com/office/officeart/2005/8/layout/vList3"/>
    <dgm:cxn modelId="{EC83F9E7-A6F9-4D6A-BB57-8A5E5B5290B3}" type="presParOf" srcId="{2EB1FCAA-019B-49BA-AF50-34050B35558B}" destId="{D45B971D-8CC8-45C0-8427-4BC9EE926113}" srcOrd="0" destOrd="0" presId="urn:microsoft.com/office/officeart/2005/8/layout/vList3"/>
    <dgm:cxn modelId="{5B0ACC4B-8F07-4AFB-8293-7D91A4609541}" type="presParOf" srcId="{2EB1FCAA-019B-49BA-AF50-34050B35558B}" destId="{837B502B-AD2F-49D2-B6E7-619F3620AC9E}" srcOrd="1" destOrd="0" presId="urn:microsoft.com/office/officeart/2005/8/layout/vList3"/>
    <dgm:cxn modelId="{8A6FEAF5-DB4E-4D7E-870D-0DFEA6F2EA23}" type="presParOf" srcId="{93E10D4A-2009-4662-A214-615FA7901E3D}" destId="{44D872C0-786F-4E2B-B9A7-A73F232719D0}" srcOrd="1" destOrd="0" presId="urn:microsoft.com/office/officeart/2005/8/layout/vList3"/>
    <dgm:cxn modelId="{CC0416CC-0D79-428C-9749-A6A28B0164DC}" type="presParOf" srcId="{93E10D4A-2009-4662-A214-615FA7901E3D}" destId="{19ED86FD-0D40-42FC-9D05-1257E3A949DE}" srcOrd="2" destOrd="0" presId="urn:microsoft.com/office/officeart/2005/8/layout/vList3"/>
    <dgm:cxn modelId="{BBCA17E2-C208-4629-8303-04B605AFFBD6}" type="presParOf" srcId="{19ED86FD-0D40-42FC-9D05-1257E3A949DE}" destId="{F34C7B47-4227-4AE0-86C6-0C470E531E97}" srcOrd="0" destOrd="0" presId="urn:microsoft.com/office/officeart/2005/8/layout/vList3"/>
    <dgm:cxn modelId="{77B6C4A3-6ECE-4883-A504-744D07FA283A}" type="presParOf" srcId="{19ED86FD-0D40-42FC-9D05-1257E3A949DE}" destId="{A26BE72C-46DA-4E61-8901-E82FAC6AEF39}" srcOrd="1" destOrd="0" presId="urn:microsoft.com/office/officeart/2005/8/layout/vList3"/>
    <dgm:cxn modelId="{BB9625FA-36B2-42F6-AAED-54B0A8693E69}" type="presParOf" srcId="{93E10D4A-2009-4662-A214-615FA7901E3D}" destId="{99856F17-FAF5-4750-B687-F681C6F51CFE}" srcOrd="3" destOrd="0" presId="urn:microsoft.com/office/officeart/2005/8/layout/vList3"/>
    <dgm:cxn modelId="{106B2C6B-B450-4597-9CB5-4FA670C22DA9}" type="presParOf" srcId="{93E10D4A-2009-4662-A214-615FA7901E3D}" destId="{06832782-E58D-4BEA-8B89-513D538108DD}" srcOrd="4" destOrd="0" presId="urn:microsoft.com/office/officeart/2005/8/layout/vList3"/>
    <dgm:cxn modelId="{E36CE015-F04B-4299-9FD5-45621A56E3C8}" type="presParOf" srcId="{06832782-E58D-4BEA-8B89-513D538108DD}" destId="{5EE21DB0-ADC0-4B07-8A52-86F839A6D347}" srcOrd="0" destOrd="0" presId="urn:microsoft.com/office/officeart/2005/8/layout/vList3"/>
    <dgm:cxn modelId="{FA277962-A433-4C39-8E4B-A49042187443}" type="presParOf" srcId="{06832782-E58D-4BEA-8B89-513D538108DD}" destId="{59C45600-2680-4545-9EE2-1AF0CB559697}" srcOrd="1" destOrd="0" presId="urn:microsoft.com/office/officeart/2005/8/layout/vList3"/>
    <dgm:cxn modelId="{87E3E357-C4A9-40DD-910B-E62918E731F1}" type="presParOf" srcId="{93E10D4A-2009-4662-A214-615FA7901E3D}" destId="{CBEC0FFE-FB16-4C83-AD1C-9F11CD54DC3E}" srcOrd="5" destOrd="0" presId="urn:microsoft.com/office/officeart/2005/8/layout/vList3"/>
    <dgm:cxn modelId="{57433550-1061-4C87-9FC5-04C851076EC2}" type="presParOf" srcId="{93E10D4A-2009-4662-A214-615FA7901E3D}" destId="{793F1B4B-8007-48BA-BA48-65F79AE6A438}" srcOrd="6" destOrd="0" presId="urn:microsoft.com/office/officeart/2005/8/layout/vList3"/>
    <dgm:cxn modelId="{3BB5B464-ED4E-4CDA-A90E-61E25C29CDBB}" type="presParOf" srcId="{793F1B4B-8007-48BA-BA48-65F79AE6A438}" destId="{1725C3C1-6F99-417B-BD83-5C8E0F210FF8}" srcOrd="0" destOrd="0" presId="urn:microsoft.com/office/officeart/2005/8/layout/vList3"/>
    <dgm:cxn modelId="{E5D74CD9-B07D-46E2-B2A8-66830EEEB4CF}" type="presParOf" srcId="{793F1B4B-8007-48BA-BA48-65F79AE6A438}" destId="{31886680-16AB-4EE5-BEC1-31D315329AC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D54A62-5ACA-471B-8434-0EADEB61404D}"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s-EC"/>
        </a:p>
      </dgm:t>
    </dgm:pt>
    <dgm:pt modelId="{47F90091-A4A9-4E1D-A49C-58F4D8BAC7DA}">
      <dgm:prSet phldrT="[Texto]" custT="1"/>
      <dgm:spPr/>
      <dgm:t>
        <a:bodyPr/>
        <a:lstStyle/>
        <a:p>
          <a:r>
            <a:rPr lang="es-ES" sz="1400" dirty="0" smtClean="0"/>
            <a:t>Definir el mercado objetivo.</a:t>
          </a:r>
          <a:endParaRPr lang="es-EC" sz="1400" dirty="0"/>
        </a:p>
      </dgm:t>
    </dgm:pt>
    <dgm:pt modelId="{65DE59B0-C6A4-485D-9FA2-DE1EDB15E9E3}" type="parTrans" cxnId="{575AD466-43E2-4A0A-9460-B2E9FD4236FF}">
      <dgm:prSet/>
      <dgm:spPr/>
      <dgm:t>
        <a:bodyPr/>
        <a:lstStyle/>
        <a:p>
          <a:endParaRPr lang="es-EC" sz="2400"/>
        </a:p>
      </dgm:t>
    </dgm:pt>
    <dgm:pt modelId="{C2D4C4A2-A7F0-44C7-9449-90D2F6E72409}" type="sibTrans" cxnId="{575AD466-43E2-4A0A-9460-B2E9FD4236FF}">
      <dgm:prSet/>
      <dgm:spPr/>
      <dgm:t>
        <a:bodyPr/>
        <a:lstStyle/>
        <a:p>
          <a:endParaRPr lang="es-EC" sz="2400"/>
        </a:p>
      </dgm:t>
    </dgm:pt>
    <dgm:pt modelId="{8028C315-0EDA-4814-AD82-0BFF1144B8A3}">
      <dgm:prSet custT="1"/>
      <dgm:spPr/>
      <dgm:t>
        <a:bodyPr/>
        <a:lstStyle/>
        <a:p>
          <a:r>
            <a:rPr lang="es-ES" sz="1400" smtClean="0"/>
            <a:t>Determinar el tipo de cartera que se va a recuperar.</a:t>
          </a:r>
          <a:endParaRPr lang="es-EC" sz="1400" dirty="0"/>
        </a:p>
      </dgm:t>
    </dgm:pt>
    <dgm:pt modelId="{AEE72193-3720-4E35-864E-AAA784DDFF64}" type="parTrans" cxnId="{F99A3121-4FBF-487B-B736-E3EE7833D1C0}">
      <dgm:prSet/>
      <dgm:spPr/>
      <dgm:t>
        <a:bodyPr/>
        <a:lstStyle/>
        <a:p>
          <a:endParaRPr lang="es-EC" sz="2400"/>
        </a:p>
      </dgm:t>
    </dgm:pt>
    <dgm:pt modelId="{B3B5963E-5883-46B2-8254-42721FEEC882}" type="sibTrans" cxnId="{F99A3121-4FBF-487B-B736-E3EE7833D1C0}">
      <dgm:prSet/>
      <dgm:spPr/>
      <dgm:t>
        <a:bodyPr/>
        <a:lstStyle/>
        <a:p>
          <a:endParaRPr lang="es-EC" sz="2400"/>
        </a:p>
      </dgm:t>
    </dgm:pt>
    <dgm:pt modelId="{F933F30C-DE80-4DE0-83CF-39297A185437}">
      <dgm:prSet custT="1"/>
      <dgm:spPr/>
      <dgm:t>
        <a:bodyPr/>
        <a:lstStyle/>
        <a:p>
          <a:r>
            <a:rPr lang="es-ES" sz="1400" smtClean="0"/>
            <a:t>Establecer las razones de prestación de servicios del mercado objetivo.</a:t>
          </a:r>
          <a:endParaRPr lang="es-EC" sz="1400" dirty="0"/>
        </a:p>
      </dgm:t>
    </dgm:pt>
    <dgm:pt modelId="{2E12FFC5-3097-4381-BDE0-A41E1F8661D5}" type="parTrans" cxnId="{7BBFBAAC-4686-4654-9684-BCE80B26E3FF}">
      <dgm:prSet/>
      <dgm:spPr/>
      <dgm:t>
        <a:bodyPr/>
        <a:lstStyle/>
        <a:p>
          <a:endParaRPr lang="es-EC" sz="2400"/>
        </a:p>
      </dgm:t>
    </dgm:pt>
    <dgm:pt modelId="{C27D7AF1-F3A0-4AC1-BDB6-9FF1CB76324F}" type="sibTrans" cxnId="{7BBFBAAC-4686-4654-9684-BCE80B26E3FF}">
      <dgm:prSet/>
      <dgm:spPr/>
      <dgm:t>
        <a:bodyPr/>
        <a:lstStyle/>
        <a:p>
          <a:endParaRPr lang="es-EC" sz="2400"/>
        </a:p>
      </dgm:t>
    </dgm:pt>
    <dgm:pt modelId="{88574868-4125-4EB2-8E13-D5A3DE6AA156}">
      <dgm:prSet custT="1"/>
      <dgm:spPr/>
      <dgm:t>
        <a:bodyPr/>
        <a:lstStyle/>
        <a:p>
          <a:r>
            <a:rPr lang="es-ES" sz="1400" smtClean="0"/>
            <a:t>Evaluar la eficacia y efectividad de la cobranza de cartera a través de un fideicomiso.</a:t>
          </a:r>
          <a:endParaRPr lang="es-EC" sz="1400" dirty="0"/>
        </a:p>
      </dgm:t>
    </dgm:pt>
    <dgm:pt modelId="{280B1DDF-F319-4EF9-B738-2CB00F57B562}" type="parTrans" cxnId="{39176649-1D55-45B6-A591-227EEFB551EE}">
      <dgm:prSet/>
      <dgm:spPr/>
      <dgm:t>
        <a:bodyPr/>
        <a:lstStyle/>
        <a:p>
          <a:endParaRPr lang="es-EC" sz="2400"/>
        </a:p>
      </dgm:t>
    </dgm:pt>
    <dgm:pt modelId="{29203A7C-9F70-45B7-AE4D-69DBE3441F9C}" type="sibTrans" cxnId="{39176649-1D55-45B6-A591-227EEFB551EE}">
      <dgm:prSet/>
      <dgm:spPr/>
      <dgm:t>
        <a:bodyPr/>
        <a:lstStyle/>
        <a:p>
          <a:endParaRPr lang="es-EC" sz="2400"/>
        </a:p>
      </dgm:t>
    </dgm:pt>
    <dgm:pt modelId="{9AF295E5-B6B1-4744-86F6-CA85465283A1}" type="pres">
      <dgm:prSet presAssocID="{E8D54A62-5ACA-471B-8434-0EADEB61404D}" presName="linear" presStyleCnt="0">
        <dgm:presLayoutVars>
          <dgm:dir/>
          <dgm:animLvl val="lvl"/>
          <dgm:resizeHandles val="exact"/>
        </dgm:presLayoutVars>
      </dgm:prSet>
      <dgm:spPr/>
      <dgm:t>
        <a:bodyPr/>
        <a:lstStyle/>
        <a:p>
          <a:endParaRPr lang="es-EC"/>
        </a:p>
      </dgm:t>
    </dgm:pt>
    <dgm:pt modelId="{68982D16-B56F-446C-9BD2-B35DC3DD3A2B}" type="pres">
      <dgm:prSet presAssocID="{47F90091-A4A9-4E1D-A49C-58F4D8BAC7DA}" presName="parentLin" presStyleCnt="0"/>
      <dgm:spPr/>
    </dgm:pt>
    <dgm:pt modelId="{05EB49FC-471A-4BF2-9E0A-E610E394397A}" type="pres">
      <dgm:prSet presAssocID="{47F90091-A4A9-4E1D-A49C-58F4D8BAC7DA}" presName="parentLeftMargin" presStyleLbl="node1" presStyleIdx="0" presStyleCnt="4"/>
      <dgm:spPr/>
      <dgm:t>
        <a:bodyPr/>
        <a:lstStyle/>
        <a:p>
          <a:endParaRPr lang="es-EC"/>
        </a:p>
      </dgm:t>
    </dgm:pt>
    <dgm:pt modelId="{97CD5117-7571-46F5-8889-7EAF335611DB}" type="pres">
      <dgm:prSet presAssocID="{47F90091-A4A9-4E1D-A49C-58F4D8BAC7DA}" presName="parentText" presStyleLbl="node1" presStyleIdx="0" presStyleCnt="4">
        <dgm:presLayoutVars>
          <dgm:chMax val="0"/>
          <dgm:bulletEnabled val="1"/>
        </dgm:presLayoutVars>
      </dgm:prSet>
      <dgm:spPr/>
      <dgm:t>
        <a:bodyPr/>
        <a:lstStyle/>
        <a:p>
          <a:endParaRPr lang="es-EC"/>
        </a:p>
      </dgm:t>
    </dgm:pt>
    <dgm:pt modelId="{CCD51ADD-D035-4881-A9BA-3EF7B8F9B6F5}" type="pres">
      <dgm:prSet presAssocID="{47F90091-A4A9-4E1D-A49C-58F4D8BAC7DA}" presName="negativeSpace" presStyleCnt="0"/>
      <dgm:spPr/>
    </dgm:pt>
    <dgm:pt modelId="{9B0EE08B-F163-4D38-80F2-BEADD4665FDD}" type="pres">
      <dgm:prSet presAssocID="{47F90091-A4A9-4E1D-A49C-58F4D8BAC7DA}" presName="childText" presStyleLbl="conFgAcc1" presStyleIdx="0" presStyleCnt="4">
        <dgm:presLayoutVars>
          <dgm:bulletEnabled val="1"/>
        </dgm:presLayoutVars>
      </dgm:prSet>
      <dgm:spPr/>
    </dgm:pt>
    <dgm:pt modelId="{63AF66E7-F3A6-4BE5-B5D7-E2BDB8AF4905}" type="pres">
      <dgm:prSet presAssocID="{C2D4C4A2-A7F0-44C7-9449-90D2F6E72409}" presName="spaceBetweenRectangles" presStyleCnt="0"/>
      <dgm:spPr/>
    </dgm:pt>
    <dgm:pt modelId="{659B0C64-B17B-46A5-8110-159562F472A7}" type="pres">
      <dgm:prSet presAssocID="{8028C315-0EDA-4814-AD82-0BFF1144B8A3}" presName="parentLin" presStyleCnt="0"/>
      <dgm:spPr/>
    </dgm:pt>
    <dgm:pt modelId="{A3AA3572-638C-4CDA-8F43-573061A0426E}" type="pres">
      <dgm:prSet presAssocID="{8028C315-0EDA-4814-AD82-0BFF1144B8A3}" presName="parentLeftMargin" presStyleLbl="node1" presStyleIdx="0" presStyleCnt="4"/>
      <dgm:spPr/>
      <dgm:t>
        <a:bodyPr/>
        <a:lstStyle/>
        <a:p>
          <a:endParaRPr lang="es-EC"/>
        </a:p>
      </dgm:t>
    </dgm:pt>
    <dgm:pt modelId="{7966BD55-E958-47ED-88E6-AC292BFC08FB}" type="pres">
      <dgm:prSet presAssocID="{8028C315-0EDA-4814-AD82-0BFF1144B8A3}" presName="parentText" presStyleLbl="node1" presStyleIdx="1" presStyleCnt="4">
        <dgm:presLayoutVars>
          <dgm:chMax val="0"/>
          <dgm:bulletEnabled val="1"/>
        </dgm:presLayoutVars>
      </dgm:prSet>
      <dgm:spPr/>
      <dgm:t>
        <a:bodyPr/>
        <a:lstStyle/>
        <a:p>
          <a:endParaRPr lang="es-EC"/>
        </a:p>
      </dgm:t>
    </dgm:pt>
    <dgm:pt modelId="{2BD4B3CA-11F1-4EBE-8812-A84B22023711}" type="pres">
      <dgm:prSet presAssocID="{8028C315-0EDA-4814-AD82-0BFF1144B8A3}" presName="negativeSpace" presStyleCnt="0"/>
      <dgm:spPr/>
    </dgm:pt>
    <dgm:pt modelId="{198AE615-D810-4B41-AC62-7C6326C95AC1}" type="pres">
      <dgm:prSet presAssocID="{8028C315-0EDA-4814-AD82-0BFF1144B8A3}" presName="childText" presStyleLbl="conFgAcc1" presStyleIdx="1" presStyleCnt="4">
        <dgm:presLayoutVars>
          <dgm:bulletEnabled val="1"/>
        </dgm:presLayoutVars>
      </dgm:prSet>
      <dgm:spPr/>
    </dgm:pt>
    <dgm:pt modelId="{7D167D2E-CECD-405D-9762-5562119EEA1C}" type="pres">
      <dgm:prSet presAssocID="{B3B5963E-5883-46B2-8254-42721FEEC882}" presName="spaceBetweenRectangles" presStyleCnt="0"/>
      <dgm:spPr/>
    </dgm:pt>
    <dgm:pt modelId="{6D1EC8D0-8541-416B-99EB-B8DF2CB2F66D}" type="pres">
      <dgm:prSet presAssocID="{F933F30C-DE80-4DE0-83CF-39297A185437}" presName="parentLin" presStyleCnt="0"/>
      <dgm:spPr/>
    </dgm:pt>
    <dgm:pt modelId="{B7E8F8D8-0716-4C15-98FB-E8AB348356E0}" type="pres">
      <dgm:prSet presAssocID="{F933F30C-DE80-4DE0-83CF-39297A185437}" presName="parentLeftMargin" presStyleLbl="node1" presStyleIdx="1" presStyleCnt="4"/>
      <dgm:spPr/>
      <dgm:t>
        <a:bodyPr/>
        <a:lstStyle/>
        <a:p>
          <a:endParaRPr lang="es-EC"/>
        </a:p>
      </dgm:t>
    </dgm:pt>
    <dgm:pt modelId="{52A39533-D497-4FF7-AAF2-DA8C04B6DB37}" type="pres">
      <dgm:prSet presAssocID="{F933F30C-DE80-4DE0-83CF-39297A185437}" presName="parentText" presStyleLbl="node1" presStyleIdx="2" presStyleCnt="4">
        <dgm:presLayoutVars>
          <dgm:chMax val="0"/>
          <dgm:bulletEnabled val="1"/>
        </dgm:presLayoutVars>
      </dgm:prSet>
      <dgm:spPr/>
      <dgm:t>
        <a:bodyPr/>
        <a:lstStyle/>
        <a:p>
          <a:endParaRPr lang="es-EC"/>
        </a:p>
      </dgm:t>
    </dgm:pt>
    <dgm:pt modelId="{420F4217-C7DF-48A0-8C78-54BFFC4FEECD}" type="pres">
      <dgm:prSet presAssocID="{F933F30C-DE80-4DE0-83CF-39297A185437}" presName="negativeSpace" presStyleCnt="0"/>
      <dgm:spPr/>
    </dgm:pt>
    <dgm:pt modelId="{26674B77-DA5A-48D8-9F22-16E4C6C62B09}" type="pres">
      <dgm:prSet presAssocID="{F933F30C-DE80-4DE0-83CF-39297A185437}" presName="childText" presStyleLbl="conFgAcc1" presStyleIdx="2" presStyleCnt="4">
        <dgm:presLayoutVars>
          <dgm:bulletEnabled val="1"/>
        </dgm:presLayoutVars>
      </dgm:prSet>
      <dgm:spPr/>
    </dgm:pt>
    <dgm:pt modelId="{381A5AE9-74DA-42CE-903C-A15405C8DF6D}" type="pres">
      <dgm:prSet presAssocID="{C27D7AF1-F3A0-4AC1-BDB6-9FF1CB76324F}" presName="spaceBetweenRectangles" presStyleCnt="0"/>
      <dgm:spPr/>
    </dgm:pt>
    <dgm:pt modelId="{0B7F24B5-2692-422C-9992-AEBEC8BDC0B8}" type="pres">
      <dgm:prSet presAssocID="{88574868-4125-4EB2-8E13-D5A3DE6AA156}" presName="parentLin" presStyleCnt="0"/>
      <dgm:spPr/>
    </dgm:pt>
    <dgm:pt modelId="{E84CA0A7-D915-4D99-8D6A-B57CDEAAABF4}" type="pres">
      <dgm:prSet presAssocID="{88574868-4125-4EB2-8E13-D5A3DE6AA156}" presName="parentLeftMargin" presStyleLbl="node1" presStyleIdx="2" presStyleCnt="4"/>
      <dgm:spPr/>
      <dgm:t>
        <a:bodyPr/>
        <a:lstStyle/>
        <a:p>
          <a:endParaRPr lang="es-EC"/>
        </a:p>
      </dgm:t>
    </dgm:pt>
    <dgm:pt modelId="{5E1F3F5C-C480-44CA-9FBE-81E511EB2E74}" type="pres">
      <dgm:prSet presAssocID="{88574868-4125-4EB2-8E13-D5A3DE6AA156}" presName="parentText" presStyleLbl="node1" presStyleIdx="3" presStyleCnt="4">
        <dgm:presLayoutVars>
          <dgm:chMax val="0"/>
          <dgm:bulletEnabled val="1"/>
        </dgm:presLayoutVars>
      </dgm:prSet>
      <dgm:spPr/>
      <dgm:t>
        <a:bodyPr/>
        <a:lstStyle/>
        <a:p>
          <a:endParaRPr lang="es-EC"/>
        </a:p>
      </dgm:t>
    </dgm:pt>
    <dgm:pt modelId="{E9990A38-E38F-4A73-A3FF-1CA3BCF1A0E9}" type="pres">
      <dgm:prSet presAssocID="{88574868-4125-4EB2-8E13-D5A3DE6AA156}" presName="negativeSpace" presStyleCnt="0"/>
      <dgm:spPr/>
    </dgm:pt>
    <dgm:pt modelId="{1299F0CA-2D48-479B-A7C5-07CA9607A567}" type="pres">
      <dgm:prSet presAssocID="{88574868-4125-4EB2-8E13-D5A3DE6AA156}" presName="childText" presStyleLbl="conFgAcc1" presStyleIdx="3" presStyleCnt="4">
        <dgm:presLayoutVars>
          <dgm:bulletEnabled val="1"/>
        </dgm:presLayoutVars>
      </dgm:prSet>
      <dgm:spPr/>
    </dgm:pt>
  </dgm:ptLst>
  <dgm:cxnLst>
    <dgm:cxn modelId="{6B88DE9C-B32D-4A06-A97D-4627BB175FEC}" type="presOf" srcId="{F933F30C-DE80-4DE0-83CF-39297A185437}" destId="{52A39533-D497-4FF7-AAF2-DA8C04B6DB37}" srcOrd="1" destOrd="0" presId="urn:microsoft.com/office/officeart/2005/8/layout/list1"/>
    <dgm:cxn modelId="{E10E6817-1A86-4777-944C-FD543F1BA101}" type="presOf" srcId="{88574868-4125-4EB2-8E13-D5A3DE6AA156}" destId="{E84CA0A7-D915-4D99-8D6A-B57CDEAAABF4}" srcOrd="0" destOrd="0" presId="urn:microsoft.com/office/officeart/2005/8/layout/list1"/>
    <dgm:cxn modelId="{7BBFBAAC-4686-4654-9684-BCE80B26E3FF}" srcId="{E8D54A62-5ACA-471B-8434-0EADEB61404D}" destId="{F933F30C-DE80-4DE0-83CF-39297A185437}" srcOrd="2" destOrd="0" parTransId="{2E12FFC5-3097-4381-BDE0-A41E1F8661D5}" sibTransId="{C27D7AF1-F3A0-4AC1-BDB6-9FF1CB76324F}"/>
    <dgm:cxn modelId="{ECBF138F-2B11-4FC3-9534-4EB8795CD47D}" type="presOf" srcId="{F933F30C-DE80-4DE0-83CF-39297A185437}" destId="{B7E8F8D8-0716-4C15-98FB-E8AB348356E0}" srcOrd="0" destOrd="0" presId="urn:microsoft.com/office/officeart/2005/8/layout/list1"/>
    <dgm:cxn modelId="{52B996EB-D49F-4ED8-B2EA-707C0EDF4BAF}" type="presOf" srcId="{E8D54A62-5ACA-471B-8434-0EADEB61404D}" destId="{9AF295E5-B6B1-4744-86F6-CA85465283A1}" srcOrd="0" destOrd="0" presId="urn:microsoft.com/office/officeart/2005/8/layout/list1"/>
    <dgm:cxn modelId="{39176649-1D55-45B6-A591-227EEFB551EE}" srcId="{E8D54A62-5ACA-471B-8434-0EADEB61404D}" destId="{88574868-4125-4EB2-8E13-D5A3DE6AA156}" srcOrd="3" destOrd="0" parTransId="{280B1DDF-F319-4EF9-B738-2CB00F57B562}" sibTransId="{29203A7C-9F70-45B7-AE4D-69DBE3441F9C}"/>
    <dgm:cxn modelId="{F99A3121-4FBF-487B-B736-E3EE7833D1C0}" srcId="{E8D54A62-5ACA-471B-8434-0EADEB61404D}" destId="{8028C315-0EDA-4814-AD82-0BFF1144B8A3}" srcOrd="1" destOrd="0" parTransId="{AEE72193-3720-4E35-864E-AAA784DDFF64}" sibTransId="{B3B5963E-5883-46B2-8254-42721FEEC882}"/>
    <dgm:cxn modelId="{FB48D9C9-CDCE-4FE4-A6BF-1484A8EBD94C}" type="presOf" srcId="{8028C315-0EDA-4814-AD82-0BFF1144B8A3}" destId="{7966BD55-E958-47ED-88E6-AC292BFC08FB}" srcOrd="1" destOrd="0" presId="urn:microsoft.com/office/officeart/2005/8/layout/list1"/>
    <dgm:cxn modelId="{5B4A1CA9-748F-44E7-9802-C6381007400D}" type="presOf" srcId="{47F90091-A4A9-4E1D-A49C-58F4D8BAC7DA}" destId="{05EB49FC-471A-4BF2-9E0A-E610E394397A}" srcOrd="0" destOrd="0" presId="urn:microsoft.com/office/officeart/2005/8/layout/list1"/>
    <dgm:cxn modelId="{5E0FB531-0429-42A0-BB36-95FF9D35D739}" type="presOf" srcId="{47F90091-A4A9-4E1D-A49C-58F4D8BAC7DA}" destId="{97CD5117-7571-46F5-8889-7EAF335611DB}" srcOrd="1" destOrd="0" presId="urn:microsoft.com/office/officeart/2005/8/layout/list1"/>
    <dgm:cxn modelId="{575AD466-43E2-4A0A-9460-B2E9FD4236FF}" srcId="{E8D54A62-5ACA-471B-8434-0EADEB61404D}" destId="{47F90091-A4A9-4E1D-A49C-58F4D8BAC7DA}" srcOrd="0" destOrd="0" parTransId="{65DE59B0-C6A4-485D-9FA2-DE1EDB15E9E3}" sibTransId="{C2D4C4A2-A7F0-44C7-9449-90D2F6E72409}"/>
    <dgm:cxn modelId="{C63A0213-129F-46BB-A053-4F9C7F7F9B7B}" type="presOf" srcId="{88574868-4125-4EB2-8E13-D5A3DE6AA156}" destId="{5E1F3F5C-C480-44CA-9FBE-81E511EB2E74}" srcOrd="1" destOrd="0" presId="urn:microsoft.com/office/officeart/2005/8/layout/list1"/>
    <dgm:cxn modelId="{7E0201B8-8A3A-48E0-AEEC-C355AEA0B3E6}" type="presOf" srcId="{8028C315-0EDA-4814-AD82-0BFF1144B8A3}" destId="{A3AA3572-638C-4CDA-8F43-573061A0426E}" srcOrd="0" destOrd="0" presId="urn:microsoft.com/office/officeart/2005/8/layout/list1"/>
    <dgm:cxn modelId="{BBA6F52B-550F-4B3E-9AF1-F427C7DCC95B}" type="presParOf" srcId="{9AF295E5-B6B1-4744-86F6-CA85465283A1}" destId="{68982D16-B56F-446C-9BD2-B35DC3DD3A2B}" srcOrd="0" destOrd="0" presId="urn:microsoft.com/office/officeart/2005/8/layout/list1"/>
    <dgm:cxn modelId="{8673DE1B-F81F-4A73-BFB0-E91B533C7319}" type="presParOf" srcId="{68982D16-B56F-446C-9BD2-B35DC3DD3A2B}" destId="{05EB49FC-471A-4BF2-9E0A-E610E394397A}" srcOrd="0" destOrd="0" presId="urn:microsoft.com/office/officeart/2005/8/layout/list1"/>
    <dgm:cxn modelId="{9F8ACBCB-0A3B-49D8-9205-C4C35A85DF95}" type="presParOf" srcId="{68982D16-B56F-446C-9BD2-B35DC3DD3A2B}" destId="{97CD5117-7571-46F5-8889-7EAF335611DB}" srcOrd="1" destOrd="0" presId="urn:microsoft.com/office/officeart/2005/8/layout/list1"/>
    <dgm:cxn modelId="{C5D77A7D-E947-47CE-A2CA-8F9FC2C4BD3F}" type="presParOf" srcId="{9AF295E5-B6B1-4744-86F6-CA85465283A1}" destId="{CCD51ADD-D035-4881-A9BA-3EF7B8F9B6F5}" srcOrd="1" destOrd="0" presId="urn:microsoft.com/office/officeart/2005/8/layout/list1"/>
    <dgm:cxn modelId="{94266F4F-59EB-4975-BBDD-FC16921CE463}" type="presParOf" srcId="{9AF295E5-B6B1-4744-86F6-CA85465283A1}" destId="{9B0EE08B-F163-4D38-80F2-BEADD4665FDD}" srcOrd="2" destOrd="0" presId="urn:microsoft.com/office/officeart/2005/8/layout/list1"/>
    <dgm:cxn modelId="{859B5392-3264-4EF8-92FD-535073D0944E}" type="presParOf" srcId="{9AF295E5-B6B1-4744-86F6-CA85465283A1}" destId="{63AF66E7-F3A6-4BE5-B5D7-E2BDB8AF4905}" srcOrd="3" destOrd="0" presId="urn:microsoft.com/office/officeart/2005/8/layout/list1"/>
    <dgm:cxn modelId="{1D621588-9DCE-4BD2-80E1-1C514785B533}" type="presParOf" srcId="{9AF295E5-B6B1-4744-86F6-CA85465283A1}" destId="{659B0C64-B17B-46A5-8110-159562F472A7}" srcOrd="4" destOrd="0" presId="urn:microsoft.com/office/officeart/2005/8/layout/list1"/>
    <dgm:cxn modelId="{920F0DB6-FF49-4158-AD0B-B1B9F6298550}" type="presParOf" srcId="{659B0C64-B17B-46A5-8110-159562F472A7}" destId="{A3AA3572-638C-4CDA-8F43-573061A0426E}" srcOrd="0" destOrd="0" presId="urn:microsoft.com/office/officeart/2005/8/layout/list1"/>
    <dgm:cxn modelId="{DFFD22CF-EF83-4655-8EB3-F7759EAC165F}" type="presParOf" srcId="{659B0C64-B17B-46A5-8110-159562F472A7}" destId="{7966BD55-E958-47ED-88E6-AC292BFC08FB}" srcOrd="1" destOrd="0" presId="urn:microsoft.com/office/officeart/2005/8/layout/list1"/>
    <dgm:cxn modelId="{F0A4F7D8-4CD2-4A8B-805F-CF497B9A96C6}" type="presParOf" srcId="{9AF295E5-B6B1-4744-86F6-CA85465283A1}" destId="{2BD4B3CA-11F1-4EBE-8812-A84B22023711}" srcOrd="5" destOrd="0" presId="urn:microsoft.com/office/officeart/2005/8/layout/list1"/>
    <dgm:cxn modelId="{D53BCF05-9650-42FE-9341-ADEC284324F6}" type="presParOf" srcId="{9AF295E5-B6B1-4744-86F6-CA85465283A1}" destId="{198AE615-D810-4B41-AC62-7C6326C95AC1}" srcOrd="6" destOrd="0" presId="urn:microsoft.com/office/officeart/2005/8/layout/list1"/>
    <dgm:cxn modelId="{9393FE69-6487-40C1-94E0-6C9E413C2265}" type="presParOf" srcId="{9AF295E5-B6B1-4744-86F6-CA85465283A1}" destId="{7D167D2E-CECD-405D-9762-5562119EEA1C}" srcOrd="7" destOrd="0" presId="urn:microsoft.com/office/officeart/2005/8/layout/list1"/>
    <dgm:cxn modelId="{EE8BC3CB-C3E1-4641-938A-976ECCB8A6C0}" type="presParOf" srcId="{9AF295E5-B6B1-4744-86F6-CA85465283A1}" destId="{6D1EC8D0-8541-416B-99EB-B8DF2CB2F66D}" srcOrd="8" destOrd="0" presId="urn:microsoft.com/office/officeart/2005/8/layout/list1"/>
    <dgm:cxn modelId="{9710CBAE-CDA4-4955-8A9C-42CB39B4D85E}" type="presParOf" srcId="{6D1EC8D0-8541-416B-99EB-B8DF2CB2F66D}" destId="{B7E8F8D8-0716-4C15-98FB-E8AB348356E0}" srcOrd="0" destOrd="0" presId="urn:microsoft.com/office/officeart/2005/8/layout/list1"/>
    <dgm:cxn modelId="{FD28B45D-5AA5-45AB-BB8A-0E8EEC6CFF59}" type="presParOf" srcId="{6D1EC8D0-8541-416B-99EB-B8DF2CB2F66D}" destId="{52A39533-D497-4FF7-AAF2-DA8C04B6DB37}" srcOrd="1" destOrd="0" presId="urn:microsoft.com/office/officeart/2005/8/layout/list1"/>
    <dgm:cxn modelId="{B1599775-6494-4AE6-83B1-D3CC1F46A643}" type="presParOf" srcId="{9AF295E5-B6B1-4744-86F6-CA85465283A1}" destId="{420F4217-C7DF-48A0-8C78-54BFFC4FEECD}" srcOrd="9" destOrd="0" presId="urn:microsoft.com/office/officeart/2005/8/layout/list1"/>
    <dgm:cxn modelId="{6615AD32-5E0E-446C-82FF-8659185FD484}" type="presParOf" srcId="{9AF295E5-B6B1-4744-86F6-CA85465283A1}" destId="{26674B77-DA5A-48D8-9F22-16E4C6C62B09}" srcOrd="10" destOrd="0" presId="urn:microsoft.com/office/officeart/2005/8/layout/list1"/>
    <dgm:cxn modelId="{4BE68604-90DD-4FB9-B41C-548D3C453F0D}" type="presParOf" srcId="{9AF295E5-B6B1-4744-86F6-CA85465283A1}" destId="{381A5AE9-74DA-42CE-903C-A15405C8DF6D}" srcOrd="11" destOrd="0" presId="urn:microsoft.com/office/officeart/2005/8/layout/list1"/>
    <dgm:cxn modelId="{8085652D-A52B-497B-9F1D-E99779E8416B}" type="presParOf" srcId="{9AF295E5-B6B1-4744-86F6-CA85465283A1}" destId="{0B7F24B5-2692-422C-9992-AEBEC8BDC0B8}" srcOrd="12" destOrd="0" presId="urn:microsoft.com/office/officeart/2005/8/layout/list1"/>
    <dgm:cxn modelId="{77681B47-A854-462A-9187-BD3034E85F72}" type="presParOf" srcId="{0B7F24B5-2692-422C-9992-AEBEC8BDC0B8}" destId="{E84CA0A7-D915-4D99-8D6A-B57CDEAAABF4}" srcOrd="0" destOrd="0" presId="urn:microsoft.com/office/officeart/2005/8/layout/list1"/>
    <dgm:cxn modelId="{DD8ABE61-FB9B-4618-8476-97F19C36E05B}" type="presParOf" srcId="{0B7F24B5-2692-422C-9992-AEBEC8BDC0B8}" destId="{5E1F3F5C-C480-44CA-9FBE-81E511EB2E74}" srcOrd="1" destOrd="0" presId="urn:microsoft.com/office/officeart/2005/8/layout/list1"/>
    <dgm:cxn modelId="{BCD3FAE7-95F9-4826-B9CA-3C02118C54C5}" type="presParOf" srcId="{9AF295E5-B6B1-4744-86F6-CA85465283A1}" destId="{E9990A38-E38F-4A73-A3FF-1CA3BCF1A0E9}" srcOrd="13" destOrd="0" presId="urn:microsoft.com/office/officeart/2005/8/layout/list1"/>
    <dgm:cxn modelId="{19F98C4A-5EFC-4A52-8314-FB9D2A16988E}" type="presParOf" srcId="{9AF295E5-B6B1-4744-86F6-CA85465283A1}" destId="{1299F0CA-2D48-479B-A7C5-07CA9607A567}" srcOrd="14"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0CF5BF-1A80-456F-87B6-DC03BF19F3D6}" type="doc">
      <dgm:prSet loTypeId="urn:microsoft.com/office/officeart/2005/8/layout/radial1" loCatId="cycle" qsTypeId="urn:microsoft.com/office/officeart/2005/8/quickstyle/simple4" qsCatId="simple" csTypeId="urn:microsoft.com/office/officeart/2005/8/colors/colorful1" csCatId="colorful" phldr="1"/>
      <dgm:spPr/>
      <dgm:t>
        <a:bodyPr/>
        <a:lstStyle/>
        <a:p>
          <a:endParaRPr lang="es-EC"/>
        </a:p>
      </dgm:t>
    </dgm:pt>
    <dgm:pt modelId="{50835CBF-5523-4453-92B7-BA862BECE736}">
      <dgm:prSet phldrT="[Texto]" custT="1"/>
      <dgm:spPr>
        <a:blipFill rotWithShape="0">
          <a:blip xmlns:r="http://schemas.openxmlformats.org/officeDocument/2006/relationships" r:embed="rId1"/>
          <a:stretch>
            <a:fillRect/>
          </a:stretch>
        </a:blipFill>
      </dgm:spPr>
      <dgm:t>
        <a:bodyPr/>
        <a:lstStyle/>
        <a:p>
          <a:endParaRPr lang="es-EC" sz="1600" dirty="0"/>
        </a:p>
      </dgm:t>
    </dgm:pt>
    <dgm:pt modelId="{0D5A4943-B2E8-4680-A42C-9B7150E61160}" type="parTrans" cxnId="{FF66FB99-0340-4069-9496-A4ACB83A5810}">
      <dgm:prSet/>
      <dgm:spPr/>
      <dgm:t>
        <a:bodyPr/>
        <a:lstStyle/>
        <a:p>
          <a:endParaRPr lang="es-EC"/>
        </a:p>
      </dgm:t>
    </dgm:pt>
    <dgm:pt modelId="{F6212E26-55F1-4668-B87C-283E172E93E6}" type="sibTrans" cxnId="{FF66FB99-0340-4069-9496-A4ACB83A5810}">
      <dgm:prSet/>
      <dgm:spPr/>
      <dgm:t>
        <a:bodyPr/>
        <a:lstStyle/>
        <a:p>
          <a:endParaRPr lang="es-EC"/>
        </a:p>
      </dgm:t>
    </dgm:pt>
    <dgm:pt modelId="{76A3AC61-1E5B-4262-A2CE-7634F3556EED}">
      <dgm:prSet phldrT="[Texto]" custT="1"/>
      <dgm:spPr/>
      <dgm:t>
        <a:bodyPr/>
        <a:lstStyle/>
        <a:p>
          <a:r>
            <a:rPr lang="es-ES" sz="1200" dirty="0" smtClean="0"/>
            <a:t>Personas  naturales o jurídicas</a:t>
          </a:r>
          <a:endParaRPr lang="es-EC" sz="1200" dirty="0"/>
        </a:p>
      </dgm:t>
    </dgm:pt>
    <dgm:pt modelId="{78A428CE-AB70-4A22-9C83-8902111A764C}" type="parTrans" cxnId="{D2FF67C8-B977-4692-9195-D66BD5AA4A7A}">
      <dgm:prSet/>
      <dgm:spPr/>
      <dgm:t>
        <a:bodyPr/>
        <a:lstStyle/>
        <a:p>
          <a:endParaRPr lang="es-EC"/>
        </a:p>
      </dgm:t>
    </dgm:pt>
    <dgm:pt modelId="{68B3E968-8019-4AD2-9C6E-9294D4C8F054}" type="sibTrans" cxnId="{D2FF67C8-B977-4692-9195-D66BD5AA4A7A}">
      <dgm:prSet/>
      <dgm:spPr/>
      <dgm:t>
        <a:bodyPr/>
        <a:lstStyle/>
        <a:p>
          <a:endParaRPr lang="es-EC"/>
        </a:p>
      </dgm:t>
    </dgm:pt>
    <dgm:pt modelId="{60B90490-8ED6-4C02-9AC1-5EC834D35623}">
      <dgm:prSet phldrT="[Texto]" custT="1"/>
      <dgm:spPr/>
      <dgm:t>
        <a:bodyPr/>
        <a:lstStyle/>
        <a:p>
          <a:r>
            <a:rPr lang="es-ES" sz="1400" dirty="0" smtClean="0"/>
            <a:t>Personalidad jurídica</a:t>
          </a:r>
          <a:endParaRPr lang="es-EC" sz="1400" dirty="0"/>
        </a:p>
      </dgm:t>
    </dgm:pt>
    <dgm:pt modelId="{F7FBB392-AF1A-4A3E-B620-DDF1AFDE86B9}" type="parTrans" cxnId="{65CB6520-1940-4398-89B9-C76DB197B2A5}">
      <dgm:prSet/>
      <dgm:spPr/>
      <dgm:t>
        <a:bodyPr/>
        <a:lstStyle/>
        <a:p>
          <a:endParaRPr lang="es-EC"/>
        </a:p>
      </dgm:t>
    </dgm:pt>
    <dgm:pt modelId="{B9745F0E-CC64-4FE3-B519-25070AAF7BD7}" type="sibTrans" cxnId="{65CB6520-1940-4398-89B9-C76DB197B2A5}">
      <dgm:prSet/>
      <dgm:spPr/>
      <dgm:t>
        <a:bodyPr/>
        <a:lstStyle/>
        <a:p>
          <a:endParaRPr lang="es-EC"/>
        </a:p>
      </dgm:t>
    </dgm:pt>
    <dgm:pt modelId="{81FA0FFF-A45A-47B5-B90F-C954D871CF71}">
      <dgm:prSet phldrT="[Texto]" custT="1"/>
      <dgm:spPr/>
      <dgm:t>
        <a:bodyPr/>
        <a:lstStyle/>
        <a:p>
          <a:r>
            <a:rPr lang="es-ES" sz="1400" dirty="0" smtClean="0"/>
            <a:t>Dominio de los  bienes</a:t>
          </a:r>
          <a:endParaRPr lang="es-EC" sz="1400" dirty="0"/>
        </a:p>
      </dgm:t>
    </dgm:pt>
    <dgm:pt modelId="{F345DC04-D48D-4B44-A8BE-74DCE6768943}" type="parTrans" cxnId="{383E2206-F07F-4AD6-A24D-BD8B44B94093}">
      <dgm:prSet/>
      <dgm:spPr/>
      <dgm:t>
        <a:bodyPr/>
        <a:lstStyle/>
        <a:p>
          <a:endParaRPr lang="es-EC"/>
        </a:p>
      </dgm:t>
    </dgm:pt>
    <dgm:pt modelId="{6089FC00-29B3-49A6-8BB6-A23E9835A01E}" type="sibTrans" cxnId="{383E2206-F07F-4AD6-A24D-BD8B44B94093}">
      <dgm:prSet/>
      <dgm:spPr/>
      <dgm:t>
        <a:bodyPr/>
        <a:lstStyle/>
        <a:p>
          <a:endParaRPr lang="es-EC"/>
        </a:p>
      </dgm:t>
    </dgm:pt>
    <dgm:pt modelId="{E7DBD17D-49AD-4EB6-9609-9F954B9F3E55}">
      <dgm:prSet phldrT="[Texto]" custT="1"/>
      <dgm:spPr/>
      <dgm:t>
        <a:bodyPr/>
        <a:lstStyle/>
        <a:p>
          <a:r>
            <a:rPr lang="es-ES" sz="1400" dirty="0" smtClean="0"/>
            <a:t> privadas, públicas o mixtas, </a:t>
          </a:r>
          <a:endParaRPr lang="es-EC" sz="1400" dirty="0"/>
        </a:p>
      </dgm:t>
    </dgm:pt>
    <dgm:pt modelId="{D6170785-A8DA-45AF-B274-B557E4FFF075}" type="parTrans" cxnId="{C086A68E-6890-4E94-AD7F-191A7FEBAD37}">
      <dgm:prSet/>
      <dgm:spPr/>
      <dgm:t>
        <a:bodyPr/>
        <a:lstStyle/>
        <a:p>
          <a:endParaRPr lang="es-EC"/>
        </a:p>
      </dgm:t>
    </dgm:pt>
    <dgm:pt modelId="{A8560C5E-8CFC-4E10-8EE2-E07278A5C258}" type="sibTrans" cxnId="{C086A68E-6890-4E94-AD7F-191A7FEBAD37}">
      <dgm:prSet/>
      <dgm:spPr/>
      <dgm:t>
        <a:bodyPr/>
        <a:lstStyle/>
        <a:p>
          <a:endParaRPr lang="es-EC"/>
        </a:p>
      </dgm:t>
    </dgm:pt>
    <dgm:pt modelId="{13E1E2C5-CDBF-4E6B-98EA-446E2CBC8770}">
      <dgm:prSet phldrT="[Texto]" custT="1"/>
      <dgm:spPr/>
      <dgm:t>
        <a:bodyPr/>
        <a:lstStyle/>
        <a:p>
          <a:r>
            <a:rPr lang="es-ES" sz="1400" smtClean="0"/>
            <a:t>nacionales  </a:t>
          </a:r>
          <a:r>
            <a:rPr lang="es-ES" sz="1400" dirty="0" smtClean="0"/>
            <a:t>o extranjeras</a:t>
          </a:r>
          <a:endParaRPr lang="es-EC" sz="1400" dirty="0"/>
        </a:p>
      </dgm:t>
    </dgm:pt>
    <dgm:pt modelId="{D1A2EB9A-0613-4B8E-A26B-0EE253660121}" type="parTrans" cxnId="{3AFA6725-610F-4579-9F4B-1C0CEF1FB0A7}">
      <dgm:prSet/>
      <dgm:spPr/>
      <dgm:t>
        <a:bodyPr/>
        <a:lstStyle/>
        <a:p>
          <a:endParaRPr lang="es-EC"/>
        </a:p>
      </dgm:t>
    </dgm:pt>
    <dgm:pt modelId="{62D4E34F-203E-4D0C-9A03-0BB20B53648E}" type="sibTrans" cxnId="{3AFA6725-610F-4579-9F4B-1C0CEF1FB0A7}">
      <dgm:prSet/>
      <dgm:spPr/>
      <dgm:t>
        <a:bodyPr/>
        <a:lstStyle/>
        <a:p>
          <a:endParaRPr lang="es-EC"/>
        </a:p>
      </dgm:t>
    </dgm:pt>
    <dgm:pt modelId="{317FA80E-0BBE-4C1B-BF9F-0A9A40359017}" type="pres">
      <dgm:prSet presAssocID="{BE0CF5BF-1A80-456F-87B6-DC03BF19F3D6}" presName="cycle" presStyleCnt="0">
        <dgm:presLayoutVars>
          <dgm:chMax val="1"/>
          <dgm:dir/>
          <dgm:animLvl val="ctr"/>
          <dgm:resizeHandles val="exact"/>
        </dgm:presLayoutVars>
      </dgm:prSet>
      <dgm:spPr/>
      <dgm:t>
        <a:bodyPr/>
        <a:lstStyle/>
        <a:p>
          <a:endParaRPr lang="es-EC"/>
        </a:p>
      </dgm:t>
    </dgm:pt>
    <dgm:pt modelId="{AC8D7B5A-153D-4AB6-8892-70CCB3AA1C7E}" type="pres">
      <dgm:prSet presAssocID="{50835CBF-5523-4453-92B7-BA862BECE736}" presName="centerShape" presStyleLbl="node0" presStyleIdx="0" presStyleCnt="1"/>
      <dgm:spPr/>
      <dgm:t>
        <a:bodyPr/>
        <a:lstStyle/>
        <a:p>
          <a:endParaRPr lang="es-EC"/>
        </a:p>
      </dgm:t>
    </dgm:pt>
    <dgm:pt modelId="{3B148425-2BFC-4801-AFCC-308CC529243F}" type="pres">
      <dgm:prSet presAssocID="{78A428CE-AB70-4A22-9C83-8902111A764C}" presName="Name9" presStyleLbl="parChTrans1D2" presStyleIdx="0" presStyleCnt="5"/>
      <dgm:spPr/>
      <dgm:t>
        <a:bodyPr/>
        <a:lstStyle/>
        <a:p>
          <a:endParaRPr lang="es-EC"/>
        </a:p>
      </dgm:t>
    </dgm:pt>
    <dgm:pt modelId="{06AA364B-5011-421B-BF91-590C9CFCFA32}" type="pres">
      <dgm:prSet presAssocID="{78A428CE-AB70-4A22-9C83-8902111A764C}" presName="connTx" presStyleLbl="parChTrans1D2" presStyleIdx="0" presStyleCnt="5"/>
      <dgm:spPr/>
      <dgm:t>
        <a:bodyPr/>
        <a:lstStyle/>
        <a:p>
          <a:endParaRPr lang="es-EC"/>
        </a:p>
      </dgm:t>
    </dgm:pt>
    <dgm:pt modelId="{CD246DDF-B714-4768-A322-D0BBB9E627DD}" type="pres">
      <dgm:prSet presAssocID="{76A3AC61-1E5B-4262-A2CE-7634F3556EED}" presName="node" presStyleLbl="node1" presStyleIdx="0" presStyleCnt="5">
        <dgm:presLayoutVars>
          <dgm:bulletEnabled val="1"/>
        </dgm:presLayoutVars>
      </dgm:prSet>
      <dgm:spPr/>
      <dgm:t>
        <a:bodyPr/>
        <a:lstStyle/>
        <a:p>
          <a:endParaRPr lang="es-EC"/>
        </a:p>
      </dgm:t>
    </dgm:pt>
    <dgm:pt modelId="{6329B19D-4499-4D1C-BE33-3F6069B53687}" type="pres">
      <dgm:prSet presAssocID="{D6170785-A8DA-45AF-B274-B557E4FFF075}" presName="Name9" presStyleLbl="parChTrans1D2" presStyleIdx="1" presStyleCnt="5"/>
      <dgm:spPr/>
      <dgm:t>
        <a:bodyPr/>
        <a:lstStyle/>
        <a:p>
          <a:endParaRPr lang="es-EC"/>
        </a:p>
      </dgm:t>
    </dgm:pt>
    <dgm:pt modelId="{21BEC442-BE82-4267-84A8-A5663A879A85}" type="pres">
      <dgm:prSet presAssocID="{D6170785-A8DA-45AF-B274-B557E4FFF075}" presName="connTx" presStyleLbl="parChTrans1D2" presStyleIdx="1" presStyleCnt="5"/>
      <dgm:spPr/>
      <dgm:t>
        <a:bodyPr/>
        <a:lstStyle/>
        <a:p>
          <a:endParaRPr lang="es-EC"/>
        </a:p>
      </dgm:t>
    </dgm:pt>
    <dgm:pt modelId="{F47A03CB-8DF9-441E-AEEC-4ECA10EB227C}" type="pres">
      <dgm:prSet presAssocID="{E7DBD17D-49AD-4EB6-9609-9F954B9F3E55}" presName="node" presStyleLbl="node1" presStyleIdx="1" presStyleCnt="5">
        <dgm:presLayoutVars>
          <dgm:bulletEnabled val="1"/>
        </dgm:presLayoutVars>
      </dgm:prSet>
      <dgm:spPr/>
      <dgm:t>
        <a:bodyPr/>
        <a:lstStyle/>
        <a:p>
          <a:endParaRPr lang="es-EC"/>
        </a:p>
      </dgm:t>
    </dgm:pt>
    <dgm:pt modelId="{F0BED7DE-2EE1-4FBC-A0FD-4779A9AE521F}" type="pres">
      <dgm:prSet presAssocID="{D1A2EB9A-0613-4B8E-A26B-0EE253660121}" presName="Name9" presStyleLbl="parChTrans1D2" presStyleIdx="2" presStyleCnt="5"/>
      <dgm:spPr/>
      <dgm:t>
        <a:bodyPr/>
        <a:lstStyle/>
        <a:p>
          <a:endParaRPr lang="es-EC"/>
        </a:p>
      </dgm:t>
    </dgm:pt>
    <dgm:pt modelId="{85038F7D-193F-4E38-B242-618BA5A5B007}" type="pres">
      <dgm:prSet presAssocID="{D1A2EB9A-0613-4B8E-A26B-0EE253660121}" presName="connTx" presStyleLbl="parChTrans1D2" presStyleIdx="2" presStyleCnt="5"/>
      <dgm:spPr/>
      <dgm:t>
        <a:bodyPr/>
        <a:lstStyle/>
        <a:p>
          <a:endParaRPr lang="es-EC"/>
        </a:p>
      </dgm:t>
    </dgm:pt>
    <dgm:pt modelId="{78880649-4A28-428B-AF03-AF4ACD86A46C}" type="pres">
      <dgm:prSet presAssocID="{13E1E2C5-CDBF-4E6B-98EA-446E2CBC8770}" presName="node" presStyleLbl="node1" presStyleIdx="2" presStyleCnt="5">
        <dgm:presLayoutVars>
          <dgm:bulletEnabled val="1"/>
        </dgm:presLayoutVars>
      </dgm:prSet>
      <dgm:spPr/>
      <dgm:t>
        <a:bodyPr/>
        <a:lstStyle/>
        <a:p>
          <a:endParaRPr lang="es-EC"/>
        </a:p>
      </dgm:t>
    </dgm:pt>
    <dgm:pt modelId="{33BBE1EA-911B-4A14-BC33-3818DC8E9B2B}" type="pres">
      <dgm:prSet presAssocID="{F7FBB392-AF1A-4A3E-B620-DDF1AFDE86B9}" presName="Name9" presStyleLbl="parChTrans1D2" presStyleIdx="3" presStyleCnt="5"/>
      <dgm:spPr/>
      <dgm:t>
        <a:bodyPr/>
        <a:lstStyle/>
        <a:p>
          <a:endParaRPr lang="es-EC"/>
        </a:p>
      </dgm:t>
    </dgm:pt>
    <dgm:pt modelId="{BA3BEAF0-C4BA-4CF1-AD16-0C5488558C76}" type="pres">
      <dgm:prSet presAssocID="{F7FBB392-AF1A-4A3E-B620-DDF1AFDE86B9}" presName="connTx" presStyleLbl="parChTrans1D2" presStyleIdx="3" presStyleCnt="5"/>
      <dgm:spPr/>
      <dgm:t>
        <a:bodyPr/>
        <a:lstStyle/>
        <a:p>
          <a:endParaRPr lang="es-EC"/>
        </a:p>
      </dgm:t>
    </dgm:pt>
    <dgm:pt modelId="{5701BFAC-2E67-4E04-8AD5-418AB3FC459C}" type="pres">
      <dgm:prSet presAssocID="{60B90490-8ED6-4C02-9AC1-5EC834D35623}" presName="node" presStyleLbl="node1" presStyleIdx="3" presStyleCnt="5">
        <dgm:presLayoutVars>
          <dgm:bulletEnabled val="1"/>
        </dgm:presLayoutVars>
      </dgm:prSet>
      <dgm:spPr/>
      <dgm:t>
        <a:bodyPr/>
        <a:lstStyle/>
        <a:p>
          <a:endParaRPr lang="es-EC"/>
        </a:p>
      </dgm:t>
    </dgm:pt>
    <dgm:pt modelId="{8D4EB773-5F70-4E2D-ABD5-5FCC78479E67}" type="pres">
      <dgm:prSet presAssocID="{F345DC04-D48D-4B44-A8BE-74DCE6768943}" presName="Name9" presStyleLbl="parChTrans1D2" presStyleIdx="4" presStyleCnt="5"/>
      <dgm:spPr/>
      <dgm:t>
        <a:bodyPr/>
        <a:lstStyle/>
        <a:p>
          <a:endParaRPr lang="es-EC"/>
        </a:p>
      </dgm:t>
    </dgm:pt>
    <dgm:pt modelId="{9E75A13A-7344-47C0-89E8-2722239AB6A0}" type="pres">
      <dgm:prSet presAssocID="{F345DC04-D48D-4B44-A8BE-74DCE6768943}" presName="connTx" presStyleLbl="parChTrans1D2" presStyleIdx="4" presStyleCnt="5"/>
      <dgm:spPr/>
      <dgm:t>
        <a:bodyPr/>
        <a:lstStyle/>
        <a:p>
          <a:endParaRPr lang="es-EC"/>
        </a:p>
      </dgm:t>
    </dgm:pt>
    <dgm:pt modelId="{F9240EBE-C8CF-4A49-86D4-BF6A17B49FD2}" type="pres">
      <dgm:prSet presAssocID="{81FA0FFF-A45A-47B5-B90F-C954D871CF71}" presName="node" presStyleLbl="node1" presStyleIdx="4" presStyleCnt="5">
        <dgm:presLayoutVars>
          <dgm:bulletEnabled val="1"/>
        </dgm:presLayoutVars>
      </dgm:prSet>
      <dgm:spPr/>
      <dgm:t>
        <a:bodyPr/>
        <a:lstStyle/>
        <a:p>
          <a:endParaRPr lang="es-EC"/>
        </a:p>
      </dgm:t>
    </dgm:pt>
  </dgm:ptLst>
  <dgm:cxnLst>
    <dgm:cxn modelId="{DC9C1261-2721-4BB2-9A0E-254E8841E7C2}" type="presOf" srcId="{D6170785-A8DA-45AF-B274-B557E4FFF075}" destId="{6329B19D-4499-4D1C-BE33-3F6069B53687}" srcOrd="0" destOrd="0" presId="urn:microsoft.com/office/officeart/2005/8/layout/radial1"/>
    <dgm:cxn modelId="{ABC04FF4-5A0F-4C96-A359-F8E4321969B2}" type="presOf" srcId="{D6170785-A8DA-45AF-B274-B557E4FFF075}" destId="{21BEC442-BE82-4267-84A8-A5663A879A85}" srcOrd="1" destOrd="0" presId="urn:microsoft.com/office/officeart/2005/8/layout/radial1"/>
    <dgm:cxn modelId="{B0B37BFD-763C-4789-BD55-3EC7FAD175C0}" type="presOf" srcId="{F345DC04-D48D-4B44-A8BE-74DCE6768943}" destId="{9E75A13A-7344-47C0-89E8-2722239AB6A0}" srcOrd="1" destOrd="0" presId="urn:microsoft.com/office/officeart/2005/8/layout/radial1"/>
    <dgm:cxn modelId="{17EC0A7B-A7B5-4BD4-887F-EFE69CCF4977}" type="presOf" srcId="{D1A2EB9A-0613-4B8E-A26B-0EE253660121}" destId="{F0BED7DE-2EE1-4FBC-A0FD-4779A9AE521F}" srcOrd="0" destOrd="0" presId="urn:microsoft.com/office/officeart/2005/8/layout/radial1"/>
    <dgm:cxn modelId="{45EBEE06-F4F5-43B7-8077-85B5AA1FE200}" type="presOf" srcId="{81FA0FFF-A45A-47B5-B90F-C954D871CF71}" destId="{F9240EBE-C8CF-4A49-86D4-BF6A17B49FD2}" srcOrd="0" destOrd="0" presId="urn:microsoft.com/office/officeart/2005/8/layout/radial1"/>
    <dgm:cxn modelId="{65CB6520-1940-4398-89B9-C76DB197B2A5}" srcId="{50835CBF-5523-4453-92B7-BA862BECE736}" destId="{60B90490-8ED6-4C02-9AC1-5EC834D35623}" srcOrd="3" destOrd="0" parTransId="{F7FBB392-AF1A-4A3E-B620-DDF1AFDE86B9}" sibTransId="{B9745F0E-CC64-4FE3-B519-25070AAF7BD7}"/>
    <dgm:cxn modelId="{F90847B2-0D8C-44F8-9376-18092DBDAD9F}" type="presOf" srcId="{50835CBF-5523-4453-92B7-BA862BECE736}" destId="{AC8D7B5A-153D-4AB6-8892-70CCB3AA1C7E}" srcOrd="0" destOrd="0" presId="urn:microsoft.com/office/officeart/2005/8/layout/radial1"/>
    <dgm:cxn modelId="{C086A68E-6890-4E94-AD7F-191A7FEBAD37}" srcId="{50835CBF-5523-4453-92B7-BA862BECE736}" destId="{E7DBD17D-49AD-4EB6-9609-9F954B9F3E55}" srcOrd="1" destOrd="0" parTransId="{D6170785-A8DA-45AF-B274-B557E4FFF075}" sibTransId="{A8560C5E-8CFC-4E10-8EE2-E07278A5C258}"/>
    <dgm:cxn modelId="{DFEFB965-BE1C-496A-BBEE-894E9C2DD822}" type="presOf" srcId="{F7FBB392-AF1A-4A3E-B620-DDF1AFDE86B9}" destId="{33BBE1EA-911B-4A14-BC33-3818DC8E9B2B}" srcOrd="0" destOrd="0" presId="urn:microsoft.com/office/officeart/2005/8/layout/radial1"/>
    <dgm:cxn modelId="{D2FF67C8-B977-4692-9195-D66BD5AA4A7A}" srcId="{50835CBF-5523-4453-92B7-BA862BECE736}" destId="{76A3AC61-1E5B-4262-A2CE-7634F3556EED}" srcOrd="0" destOrd="0" parTransId="{78A428CE-AB70-4A22-9C83-8902111A764C}" sibTransId="{68B3E968-8019-4AD2-9C6E-9294D4C8F054}"/>
    <dgm:cxn modelId="{3AFA6725-610F-4579-9F4B-1C0CEF1FB0A7}" srcId="{50835CBF-5523-4453-92B7-BA862BECE736}" destId="{13E1E2C5-CDBF-4E6B-98EA-446E2CBC8770}" srcOrd="2" destOrd="0" parTransId="{D1A2EB9A-0613-4B8E-A26B-0EE253660121}" sibTransId="{62D4E34F-203E-4D0C-9A03-0BB20B53648E}"/>
    <dgm:cxn modelId="{7901BEA8-FB30-4AE4-8028-2407F48FE156}" type="presOf" srcId="{76A3AC61-1E5B-4262-A2CE-7634F3556EED}" destId="{CD246DDF-B714-4768-A322-D0BBB9E627DD}" srcOrd="0" destOrd="0" presId="urn:microsoft.com/office/officeart/2005/8/layout/radial1"/>
    <dgm:cxn modelId="{936CA36E-22A9-4A5B-8570-5736A4EE2B4A}" type="presOf" srcId="{F7FBB392-AF1A-4A3E-B620-DDF1AFDE86B9}" destId="{BA3BEAF0-C4BA-4CF1-AD16-0C5488558C76}" srcOrd="1" destOrd="0" presId="urn:microsoft.com/office/officeart/2005/8/layout/radial1"/>
    <dgm:cxn modelId="{272E55F4-19C4-422B-81B9-BAA6D3E9BADF}" type="presOf" srcId="{D1A2EB9A-0613-4B8E-A26B-0EE253660121}" destId="{85038F7D-193F-4E38-B242-618BA5A5B007}" srcOrd="1" destOrd="0" presId="urn:microsoft.com/office/officeart/2005/8/layout/radial1"/>
    <dgm:cxn modelId="{8C223A91-38D9-4090-AA08-E8F4A8643B2C}" type="presOf" srcId="{78A428CE-AB70-4A22-9C83-8902111A764C}" destId="{06AA364B-5011-421B-BF91-590C9CFCFA32}" srcOrd="1" destOrd="0" presId="urn:microsoft.com/office/officeart/2005/8/layout/radial1"/>
    <dgm:cxn modelId="{45A69CEB-126C-496C-936B-CBCE98B7D50B}" type="presOf" srcId="{F345DC04-D48D-4B44-A8BE-74DCE6768943}" destId="{8D4EB773-5F70-4E2D-ABD5-5FCC78479E67}" srcOrd="0" destOrd="0" presId="urn:microsoft.com/office/officeart/2005/8/layout/radial1"/>
    <dgm:cxn modelId="{D1CB41A6-4B85-4124-96B1-842D1880F93C}" type="presOf" srcId="{BE0CF5BF-1A80-456F-87B6-DC03BF19F3D6}" destId="{317FA80E-0BBE-4C1B-BF9F-0A9A40359017}" srcOrd="0" destOrd="0" presId="urn:microsoft.com/office/officeart/2005/8/layout/radial1"/>
    <dgm:cxn modelId="{383E2206-F07F-4AD6-A24D-BD8B44B94093}" srcId="{50835CBF-5523-4453-92B7-BA862BECE736}" destId="{81FA0FFF-A45A-47B5-B90F-C954D871CF71}" srcOrd="4" destOrd="0" parTransId="{F345DC04-D48D-4B44-A8BE-74DCE6768943}" sibTransId="{6089FC00-29B3-49A6-8BB6-A23E9835A01E}"/>
    <dgm:cxn modelId="{5028458D-68A2-4B5E-841A-F95FF62FDA29}" type="presOf" srcId="{78A428CE-AB70-4A22-9C83-8902111A764C}" destId="{3B148425-2BFC-4801-AFCC-308CC529243F}" srcOrd="0" destOrd="0" presId="urn:microsoft.com/office/officeart/2005/8/layout/radial1"/>
    <dgm:cxn modelId="{F0578069-3F9E-4228-B096-B5BB9A4D1901}" type="presOf" srcId="{60B90490-8ED6-4C02-9AC1-5EC834D35623}" destId="{5701BFAC-2E67-4E04-8AD5-418AB3FC459C}" srcOrd="0" destOrd="0" presId="urn:microsoft.com/office/officeart/2005/8/layout/radial1"/>
    <dgm:cxn modelId="{FF66FB99-0340-4069-9496-A4ACB83A5810}" srcId="{BE0CF5BF-1A80-456F-87B6-DC03BF19F3D6}" destId="{50835CBF-5523-4453-92B7-BA862BECE736}" srcOrd="0" destOrd="0" parTransId="{0D5A4943-B2E8-4680-A42C-9B7150E61160}" sibTransId="{F6212E26-55F1-4668-B87C-283E172E93E6}"/>
    <dgm:cxn modelId="{CD5AEF4E-5977-43E0-964E-6D6119F10EFF}" type="presOf" srcId="{13E1E2C5-CDBF-4E6B-98EA-446E2CBC8770}" destId="{78880649-4A28-428B-AF03-AF4ACD86A46C}" srcOrd="0" destOrd="0" presId="urn:microsoft.com/office/officeart/2005/8/layout/radial1"/>
    <dgm:cxn modelId="{0FD7770D-F56D-45B3-BED4-50490408E052}" type="presOf" srcId="{E7DBD17D-49AD-4EB6-9609-9F954B9F3E55}" destId="{F47A03CB-8DF9-441E-AEEC-4ECA10EB227C}" srcOrd="0" destOrd="0" presId="urn:microsoft.com/office/officeart/2005/8/layout/radial1"/>
    <dgm:cxn modelId="{4F1CEE51-BD1C-4F99-A460-B7DF9D068258}" type="presParOf" srcId="{317FA80E-0BBE-4C1B-BF9F-0A9A40359017}" destId="{AC8D7B5A-153D-4AB6-8892-70CCB3AA1C7E}" srcOrd="0" destOrd="0" presId="urn:microsoft.com/office/officeart/2005/8/layout/radial1"/>
    <dgm:cxn modelId="{480EE1B6-F2E1-4A99-9F95-B2B6B201DAD0}" type="presParOf" srcId="{317FA80E-0BBE-4C1B-BF9F-0A9A40359017}" destId="{3B148425-2BFC-4801-AFCC-308CC529243F}" srcOrd="1" destOrd="0" presId="urn:microsoft.com/office/officeart/2005/8/layout/radial1"/>
    <dgm:cxn modelId="{262FAE80-E39B-454B-93B4-1B44EDF05A43}" type="presParOf" srcId="{3B148425-2BFC-4801-AFCC-308CC529243F}" destId="{06AA364B-5011-421B-BF91-590C9CFCFA32}" srcOrd="0" destOrd="0" presId="urn:microsoft.com/office/officeart/2005/8/layout/radial1"/>
    <dgm:cxn modelId="{C4FF66E5-E20B-4D5A-A18F-77E46699DDBC}" type="presParOf" srcId="{317FA80E-0BBE-4C1B-BF9F-0A9A40359017}" destId="{CD246DDF-B714-4768-A322-D0BBB9E627DD}" srcOrd="2" destOrd="0" presId="urn:microsoft.com/office/officeart/2005/8/layout/radial1"/>
    <dgm:cxn modelId="{E4C10634-EA33-42D8-BF44-513AAD1DECE1}" type="presParOf" srcId="{317FA80E-0BBE-4C1B-BF9F-0A9A40359017}" destId="{6329B19D-4499-4D1C-BE33-3F6069B53687}" srcOrd="3" destOrd="0" presId="urn:microsoft.com/office/officeart/2005/8/layout/radial1"/>
    <dgm:cxn modelId="{221798A5-C050-480A-A9DF-15027A03D0B7}" type="presParOf" srcId="{6329B19D-4499-4D1C-BE33-3F6069B53687}" destId="{21BEC442-BE82-4267-84A8-A5663A879A85}" srcOrd="0" destOrd="0" presId="urn:microsoft.com/office/officeart/2005/8/layout/radial1"/>
    <dgm:cxn modelId="{7F975444-DFB2-4E31-9A45-07D24317BBAE}" type="presParOf" srcId="{317FA80E-0BBE-4C1B-BF9F-0A9A40359017}" destId="{F47A03CB-8DF9-441E-AEEC-4ECA10EB227C}" srcOrd="4" destOrd="0" presId="urn:microsoft.com/office/officeart/2005/8/layout/radial1"/>
    <dgm:cxn modelId="{0FE6C8D9-7595-4E50-9019-1DD51E1A6585}" type="presParOf" srcId="{317FA80E-0BBE-4C1B-BF9F-0A9A40359017}" destId="{F0BED7DE-2EE1-4FBC-A0FD-4779A9AE521F}" srcOrd="5" destOrd="0" presId="urn:microsoft.com/office/officeart/2005/8/layout/radial1"/>
    <dgm:cxn modelId="{8FD29001-AD91-4229-AC1F-8E723F19F576}" type="presParOf" srcId="{F0BED7DE-2EE1-4FBC-A0FD-4779A9AE521F}" destId="{85038F7D-193F-4E38-B242-618BA5A5B007}" srcOrd="0" destOrd="0" presId="urn:microsoft.com/office/officeart/2005/8/layout/radial1"/>
    <dgm:cxn modelId="{9496499D-F4A5-4F1A-BD91-9EDAF358605D}" type="presParOf" srcId="{317FA80E-0BBE-4C1B-BF9F-0A9A40359017}" destId="{78880649-4A28-428B-AF03-AF4ACD86A46C}" srcOrd="6" destOrd="0" presId="urn:microsoft.com/office/officeart/2005/8/layout/radial1"/>
    <dgm:cxn modelId="{62E21CF3-E9AA-44AA-82B1-6F50CE2F7A1A}" type="presParOf" srcId="{317FA80E-0BBE-4C1B-BF9F-0A9A40359017}" destId="{33BBE1EA-911B-4A14-BC33-3818DC8E9B2B}" srcOrd="7" destOrd="0" presId="urn:microsoft.com/office/officeart/2005/8/layout/radial1"/>
    <dgm:cxn modelId="{5C0553E1-740E-452E-8C26-D9CDD8C57DD9}" type="presParOf" srcId="{33BBE1EA-911B-4A14-BC33-3818DC8E9B2B}" destId="{BA3BEAF0-C4BA-4CF1-AD16-0C5488558C76}" srcOrd="0" destOrd="0" presId="urn:microsoft.com/office/officeart/2005/8/layout/radial1"/>
    <dgm:cxn modelId="{FAFF1BAB-5844-4964-AC4D-D5F89A9C8379}" type="presParOf" srcId="{317FA80E-0BBE-4C1B-BF9F-0A9A40359017}" destId="{5701BFAC-2E67-4E04-8AD5-418AB3FC459C}" srcOrd="8" destOrd="0" presId="urn:microsoft.com/office/officeart/2005/8/layout/radial1"/>
    <dgm:cxn modelId="{B67870BC-37C7-4E5D-A321-A66C006D222F}" type="presParOf" srcId="{317FA80E-0BBE-4C1B-BF9F-0A9A40359017}" destId="{8D4EB773-5F70-4E2D-ABD5-5FCC78479E67}" srcOrd="9" destOrd="0" presId="urn:microsoft.com/office/officeart/2005/8/layout/radial1"/>
    <dgm:cxn modelId="{5D021F86-4F11-4D21-823A-21D75895FAE5}" type="presParOf" srcId="{8D4EB773-5F70-4E2D-ABD5-5FCC78479E67}" destId="{9E75A13A-7344-47C0-89E8-2722239AB6A0}" srcOrd="0" destOrd="0" presId="urn:microsoft.com/office/officeart/2005/8/layout/radial1"/>
    <dgm:cxn modelId="{93E71BB1-0781-4FC1-8CCC-E8BA028408BB}" type="presParOf" srcId="{317FA80E-0BBE-4C1B-BF9F-0A9A40359017}" destId="{F9240EBE-C8CF-4A49-86D4-BF6A17B49FD2}"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FC4307-A384-4DC1-AA68-B42A17208568}" type="doc">
      <dgm:prSet loTypeId="urn:microsoft.com/office/officeart/2005/8/layout/cycle1" loCatId="cycle" qsTypeId="urn:microsoft.com/office/officeart/2005/8/quickstyle/simple5" qsCatId="simple" csTypeId="urn:microsoft.com/office/officeart/2005/8/colors/colorful1" csCatId="colorful" phldr="1"/>
      <dgm:spPr/>
      <dgm:t>
        <a:bodyPr/>
        <a:lstStyle/>
        <a:p>
          <a:endParaRPr lang="es-EC"/>
        </a:p>
      </dgm:t>
    </dgm:pt>
    <dgm:pt modelId="{82B1090B-2EB9-47CA-BC30-CCA8CA6F3506}">
      <dgm:prSet phldrT="[Texto]"/>
      <dgm:spPr/>
      <dgm:t>
        <a:bodyPr/>
        <a:lstStyle/>
        <a:p>
          <a:r>
            <a:rPr lang="es-ES" dirty="0" smtClean="0"/>
            <a:t>Personas naturales o jurídicas públicas o mixtas</a:t>
          </a:r>
          <a:endParaRPr lang="es-EC" dirty="0"/>
        </a:p>
      </dgm:t>
    </dgm:pt>
    <dgm:pt modelId="{E9210E67-0220-4DD6-A37D-52093B9B10BA}" type="parTrans" cxnId="{3E54084E-4720-434B-AC16-0F586AE17840}">
      <dgm:prSet/>
      <dgm:spPr/>
      <dgm:t>
        <a:bodyPr/>
        <a:lstStyle/>
        <a:p>
          <a:endParaRPr lang="es-EC"/>
        </a:p>
      </dgm:t>
    </dgm:pt>
    <dgm:pt modelId="{42A61570-98F9-4D2A-84F5-1429AC6794BF}" type="sibTrans" cxnId="{3E54084E-4720-434B-AC16-0F586AE17840}">
      <dgm:prSet/>
      <dgm:spPr/>
      <dgm:t>
        <a:bodyPr/>
        <a:lstStyle/>
        <a:p>
          <a:endParaRPr lang="es-EC"/>
        </a:p>
      </dgm:t>
    </dgm:pt>
    <dgm:pt modelId="{B8CADCE7-16BB-4BB4-9E26-6C0177971667}">
      <dgm:prSet phldrT="[Texto]"/>
      <dgm:spPr/>
      <dgm:t>
        <a:bodyPr/>
        <a:lstStyle/>
        <a:p>
          <a:r>
            <a:rPr lang="es-ES" dirty="0" smtClean="0"/>
            <a:t>Personalidad jurídica</a:t>
          </a:r>
          <a:endParaRPr lang="es-EC" dirty="0"/>
        </a:p>
      </dgm:t>
    </dgm:pt>
    <dgm:pt modelId="{E7A1AEED-0581-41AE-BDB5-15E7FCEE6861}" type="parTrans" cxnId="{5417BA94-6754-473D-AA36-37D501318C6B}">
      <dgm:prSet/>
      <dgm:spPr/>
      <dgm:t>
        <a:bodyPr/>
        <a:lstStyle/>
        <a:p>
          <a:endParaRPr lang="es-EC"/>
        </a:p>
      </dgm:t>
    </dgm:pt>
    <dgm:pt modelId="{F028E6EC-031B-4895-8F7C-F268ED2066CB}" type="sibTrans" cxnId="{5417BA94-6754-473D-AA36-37D501318C6B}">
      <dgm:prSet/>
      <dgm:spPr/>
      <dgm:t>
        <a:bodyPr/>
        <a:lstStyle/>
        <a:p>
          <a:endParaRPr lang="es-EC"/>
        </a:p>
      </dgm:t>
    </dgm:pt>
    <dgm:pt modelId="{C9C3D181-F3C1-4C7B-9B33-01A18E2A34A8}">
      <dgm:prSet phldrT="[Texto]"/>
      <dgm:spPr/>
      <dgm:t>
        <a:bodyPr/>
        <a:lstStyle/>
        <a:p>
          <a:r>
            <a:rPr lang="es-ES" dirty="0" smtClean="0"/>
            <a:t>Designadas por el constituyente</a:t>
          </a:r>
          <a:endParaRPr lang="es-EC" dirty="0"/>
        </a:p>
      </dgm:t>
    </dgm:pt>
    <dgm:pt modelId="{A9DCCD22-F5C2-46E8-883E-1E931852474A}" type="parTrans" cxnId="{E526DB5B-8DAA-4714-AAE8-A4E2D33221E2}">
      <dgm:prSet/>
      <dgm:spPr/>
      <dgm:t>
        <a:bodyPr/>
        <a:lstStyle/>
        <a:p>
          <a:endParaRPr lang="es-EC"/>
        </a:p>
      </dgm:t>
    </dgm:pt>
    <dgm:pt modelId="{3887DAEC-1748-4E0A-91A3-104DE56BC79A}" type="sibTrans" cxnId="{E526DB5B-8DAA-4714-AAE8-A4E2D33221E2}">
      <dgm:prSet/>
      <dgm:spPr/>
      <dgm:t>
        <a:bodyPr/>
        <a:lstStyle/>
        <a:p>
          <a:endParaRPr lang="es-EC"/>
        </a:p>
      </dgm:t>
    </dgm:pt>
    <dgm:pt modelId="{41124C11-E03B-448F-AA93-2C8C540B2B7D}">
      <dgm:prSet phldrT="[Texto]"/>
      <dgm:spPr/>
      <dgm:t>
        <a:bodyPr/>
        <a:lstStyle/>
        <a:p>
          <a:r>
            <a:rPr lang="es-ES" dirty="0" smtClean="0"/>
            <a:t>posteriormente en el contrato</a:t>
          </a:r>
          <a:endParaRPr lang="es-EC" dirty="0"/>
        </a:p>
      </dgm:t>
    </dgm:pt>
    <dgm:pt modelId="{7F93E367-8BF6-4941-96ED-24A58FCE3997}" type="parTrans" cxnId="{3AEBA76D-BB2F-4370-B24D-7C3C5575D2C6}">
      <dgm:prSet/>
      <dgm:spPr/>
      <dgm:t>
        <a:bodyPr/>
        <a:lstStyle/>
        <a:p>
          <a:endParaRPr lang="es-EC"/>
        </a:p>
      </dgm:t>
    </dgm:pt>
    <dgm:pt modelId="{B02ADEE9-7012-49E3-A398-2100D6B1802D}" type="sibTrans" cxnId="{3AEBA76D-BB2F-4370-B24D-7C3C5575D2C6}">
      <dgm:prSet/>
      <dgm:spPr/>
      <dgm:t>
        <a:bodyPr/>
        <a:lstStyle/>
        <a:p>
          <a:endParaRPr lang="es-EC"/>
        </a:p>
      </dgm:t>
    </dgm:pt>
    <dgm:pt modelId="{A2CEBA64-E0E5-4906-8552-E30E3134A98F}" type="pres">
      <dgm:prSet presAssocID="{74FC4307-A384-4DC1-AA68-B42A17208568}" presName="cycle" presStyleCnt="0">
        <dgm:presLayoutVars>
          <dgm:dir/>
          <dgm:resizeHandles val="exact"/>
        </dgm:presLayoutVars>
      </dgm:prSet>
      <dgm:spPr/>
      <dgm:t>
        <a:bodyPr/>
        <a:lstStyle/>
        <a:p>
          <a:endParaRPr lang="es-EC"/>
        </a:p>
      </dgm:t>
    </dgm:pt>
    <dgm:pt modelId="{B62D569C-1955-4812-ADBE-BD70DEBDDE36}" type="pres">
      <dgm:prSet presAssocID="{82B1090B-2EB9-47CA-BC30-CCA8CA6F3506}" presName="dummy" presStyleCnt="0"/>
      <dgm:spPr/>
    </dgm:pt>
    <dgm:pt modelId="{171C53FC-F776-437E-9529-FAFFDC746DAC}" type="pres">
      <dgm:prSet presAssocID="{82B1090B-2EB9-47CA-BC30-CCA8CA6F3506}" presName="node" presStyleLbl="revTx" presStyleIdx="0" presStyleCnt="4">
        <dgm:presLayoutVars>
          <dgm:bulletEnabled val="1"/>
        </dgm:presLayoutVars>
      </dgm:prSet>
      <dgm:spPr/>
      <dgm:t>
        <a:bodyPr/>
        <a:lstStyle/>
        <a:p>
          <a:endParaRPr lang="es-EC"/>
        </a:p>
      </dgm:t>
    </dgm:pt>
    <dgm:pt modelId="{EB85C636-23A6-4EE2-A73A-30DA3E62A45D}" type="pres">
      <dgm:prSet presAssocID="{42A61570-98F9-4D2A-84F5-1429AC6794BF}" presName="sibTrans" presStyleLbl="node1" presStyleIdx="0" presStyleCnt="4"/>
      <dgm:spPr/>
      <dgm:t>
        <a:bodyPr/>
        <a:lstStyle/>
        <a:p>
          <a:endParaRPr lang="es-EC"/>
        </a:p>
      </dgm:t>
    </dgm:pt>
    <dgm:pt modelId="{8DB27525-FC44-46A6-95FE-74CFD9289979}" type="pres">
      <dgm:prSet presAssocID="{B8CADCE7-16BB-4BB4-9E26-6C0177971667}" presName="dummy" presStyleCnt="0"/>
      <dgm:spPr/>
    </dgm:pt>
    <dgm:pt modelId="{3B643107-C887-46C1-BFB7-2C03F12FE8A7}" type="pres">
      <dgm:prSet presAssocID="{B8CADCE7-16BB-4BB4-9E26-6C0177971667}" presName="node" presStyleLbl="revTx" presStyleIdx="1" presStyleCnt="4">
        <dgm:presLayoutVars>
          <dgm:bulletEnabled val="1"/>
        </dgm:presLayoutVars>
      </dgm:prSet>
      <dgm:spPr/>
      <dgm:t>
        <a:bodyPr/>
        <a:lstStyle/>
        <a:p>
          <a:endParaRPr lang="es-EC"/>
        </a:p>
      </dgm:t>
    </dgm:pt>
    <dgm:pt modelId="{FDF90840-62D2-41FE-BCB6-B75DD992B82B}" type="pres">
      <dgm:prSet presAssocID="{F028E6EC-031B-4895-8F7C-F268ED2066CB}" presName="sibTrans" presStyleLbl="node1" presStyleIdx="1" presStyleCnt="4"/>
      <dgm:spPr/>
      <dgm:t>
        <a:bodyPr/>
        <a:lstStyle/>
        <a:p>
          <a:endParaRPr lang="es-EC"/>
        </a:p>
      </dgm:t>
    </dgm:pt>
    <dgm:pt modelId="{E65CA8F9-83FB-45A3-A67E-1D6BE354CFA2}" type="pres">
      <dgm:prSet presAssocID="{C9C3D181-F3C1-4C7B-9B33-01A18E2A34A8}" presName="dummy" presStyleCnt="0"/>
      <dgm:spPr/>
    </dgm:pt>
    <dgm:pt modelId="{FA62ED07-DB8C-45C8-BEAC-A5ED9BB4A1E1}" type="pres">
      <dgm:prSet presAssocID="{C9C3D181-F3C1-4C7B-9B33-01A18E2A34A8}" presName="node" presStyleLbl="revTx" presStyleIdx="2" presStyleCnt="4">
        <dgm:presLayoutVars>
          <dgm:bulletEnabled val="1"/>
        </dgm:presLayoutVars>
      </dgm:prSet>
      <dgm:spPr/>
      <dgm:t>
        <a:bodyPr/>
        <a:lstStyle/>
        <a:p>
          <a:endParaRPr lang="es-EC"/>
        </a:p>
      </dgm:t>
    </dgm:pt>
    <dgm:pt modelId="{3746378F-8CC6-4E96-BCDD-DE874DB7196F}" type="pres">
      <dgm:prSet presAssocID="{3887DAEC-1748-4E0A-91A3-104DE56BC79A}" presName="sibTrans" presStyleLbl="node1" presStyleIdx="2" presStyleCnt="4"/>
      <dgm:spPr/>
      <dgm:t>
        <a:bodyPr/>
        <a:lstStyle/>
        <a:p>
          <a:endParaRPr lang="es-EC"/>
        </a:p>
      </dgm:t>
    </dgm:pt>
    <dgm:pt modelId="{93EA54CB-904E-457B-803B-6D3CB6CD8AAA}" type="pres">
      <dgm:prSet presAssocID="{41124C11-E03B-448F-AA93-2C8C540B2B7D}" presName="dummy" presStyleCnt="0"/>
      <dgm:spPr/>
    </dgm:pt>
    <dgm:pt modelId="{3A543B3F-0737-4298-B680-74CFC2C19662}" type="pres">
      <dgm:prSet presAssocID="{41124C11-E03B-448F-AA93-2C8C540B2B7D}" presName="node" presStyleLbl="revTx" presStyleIdx="3" presStyleCnt="4">
        <dgm:presLayoutVars>
          <dgm:bulletEnabled val="1"/>
        </dgm:presLayoutVars>
      </dgm:prSet>
      <dgm:spPr/>
      <dgm:t>
        <a:bodyPr/>
        <a:lstStyle/>
        <a:p>
          <a:endParaRPr lang="es-EC"/>
        </a:p>
      </dgm:t>
    </dgm:pt>
    <dgm:pt modelId="{EFBB710E-54E2-46ED-A136-FE82524B2696}" type="pres">
      <dgm:prSet presAssocID="{B02ADEE9-7012-49E3-A398-2100D6B1802D}" presName="sibTrans" presStyleLbl="node1" presStyleIdx="3" presStyleCnt="4"/>
      <dgm:spPr/>
      <dgm:t>
        <a:bodyPr/>
        <a:lstStyle/>
        <a:p>
          <a:endParaRPr lang="es-EC"/>
        </a:p>
      </dgm:t>
    </dgm:pt>
  </dgm:ptLst>
  <dgm:cxnLst>
    <dgm:cxn modelId="{FCB923E8-C138-4546-A018-45FCB2D3D344}" type="presOf" srcId="{82B1090B-2EB9-47CA-BC30-CCA8CA6F3506}" destId="{171C53FC-F776-437E-9529-FAFFDC746DAC}" srcOrd="0" destOrd="0" presId="urn:microsoft.com/office/officeart/2005/8/layout/cycle1"/>
    <dgm:cxn modelId="{8BFB024D-7EE9-4225-B91C-8181BC652D33}" type="presOf" srcId="{3887DAEC-1748-4E0A-91A3-104DE56BC79A}" destId="{3746378F-8CC6-4E96-BCDD-DE874DB7196F}" srcOrd="0" destOrd="0" presId="urn:microsoft.com/office/officeart/2005/8/layout/cycle1"/>
    <dgm:cxn modelId="{2F4A53A9-82B6-41AA-8092-CA7D8FDE0713}" type="presOf" srcId="{B8CADCE7-16BB-4BB4-9E26-6C0177971667}" destId="{3B643107-C887-46C1-BFB7-2C03F12FE8A7}" srcOrd="0" destOrd="0" presId="urn:microsoft.com/office/officeart/2005/8/layout/cycle1"/>
    <dgm:cxn modelId="{5417BA94-6754-473D-AA36-37D501318C6B}" srcId="{74FC4307-A384-4DC1-AA68-B42A17208568}" destId="{B8CADCE7-16BB-4BB4-9E26-6C0177971667}" srcOrd="1" destOrd="0" parTransId="{E7A1AEED-0581-41AE-BDB5-15E7FCEE6861}" sibTransId="{F028E6EC-031B-4895-8F7C-F268ED2066CB}"/>
    <dgm:cxn modelId="{572C864D-D49F-4CA0-9996-B91065D82754}" type="presOf" srcId="{41124C11-E03B-448F-AA93-2C8C540B2B7D}" destId="{3A543B3F-0737-4298-B680-74CFC2C19662}" srcOrd="0" destOrd="0" presId="urn:microsoft.com/office/officeart/2005/8/layout/cycle1"/>
    <dgm:cxn modelId="{DFD76C33-AEAE-47C8-94C5-E943CA7C2579}" type="presOf" srcId="{B02ADEE9-7012-49E3-A398-2100D6B1802D}" destId="{EFBB710E-54E2-46ED-A136-FE82524B2696}" srcOrd="0" destOrd="0" presId="urn:microsoft.com/office/officeart/2005/8/layout/cycle1"/>
    <dgm:cxn modelId="{51A02E2B-2729-48D4-A0DA-71128411020F}" type="presOf" srcId="{74FC4307-A384-4DC1-AA68-B42A17208568}" destId="{A2CEBA64-E0E5-4906-8552-E30E3134A98F}" srcOrd="0" destOrd="0" presId="urn:microsoft.com/office/officeart/2005/8/layout/cycle1"/>
    <dgm:cxn modelId="{6B142799-4A04-4EBB-A45A-CEF61F652AEC}" type="presOf" srcId="{F028E6EC-031B-4895-8F7C-F268ED2066CB}" destId="{FDF90840-62D2-41FE-BCB6-B75DD992B82B}" srcOrd="0" destOrd="0" presId="urn:microsoft.com/office/officeart/2005/8/layout/cycle1"/>
    <dgm:cxn modelId="{3E54084E-4720-434B-AC16-0F586AE17840}" srcId="{74FC4307-A384-4DC1-AA68-B42A17208568}" destId="{82B1090B-2EB9-47CA-BC30-CCA8CA6F3506}" srcOrd="0" destOrd="0" parTransId="{E9210E67-0220-4DD6-A37D-52093B9B10BA}" sibTransId="{42A61570-98F9-4D2A-84F5-1429AC6794BF}"/>
    <dgm:cxn modelId="{B55BE419-5467-4F3C-9511-0287759150B1}" type="presOf" srcId="{42A61570-98F9-4D2A-84F5-1429AC6794BF}" destId="{EB85C636-23A6-4EE2-A73A-30DA3E62A45D}" srcOrd="0" destOrd="0" presId="urn:microsoft.com/office/officeart/2005/8/layout/cycle1"/>
    <dgm:cxn modelId="{3AEBA76D-BB2F-4370-B24D-7C3C5575D2C6}" srcId="{74FC4307-A384-4DC1-AA68-B42A17208568}" destId="{41124C11-E03B-448F-AA93-2C8C540B2B7D}" srcOrd="3" destOrd="0" parTransId="{7F93E367-8BF6-4941-96ED-24A58FCE3997}" sibTransId="{B02ADEE9-7012-49E3-A398-2100D6B1802D}"/>
    <dgm:cxn modelId="{E526DB5B-8DAA-4714-AAE8-A4E2D33221E2}" srcId="{74FC4307-A384-4DC1-AA68-B42A17208568}" destId="{C9C3D181-F3C1-4C7B-9B33-01A18E2A34A8}" srcOrd="2" destOrd="0" parTransId="{A9DCCD22-F5C2-46E8-883E-1E931852474A}" sibTransId="{3887DAEC-1748-4E0A-91A3-104DE56BC79A}"/>
    <dgm:cxn modelId="{1AB4152A-549F-464A-9AC3-D6A05F110D97}" type="presOf" srcId="{C9C3D181-F3C1-4C7B-9B33-01A18E2A34A8}" destId="{FA62ED07-DB8C-45C8-BEAC-A5ED9BB4A1E1}" srcOrd="0" destOrd="0" presId="urn:microsoft.com/office/officeart/2005/8/layout/cycle1"/>
    <dgm:cxn modelId="{F335B862-3ECF-476F-BFF5-34F5BA0FCA2E}" type="presParOf" srcId="{A2CEBA64-E0E5-4906-8552-E30E3134A98F}" destId="{B62D569C-1955-4812-ADBE-BD70DEBDDE36}" srcOrd="0" destOrd="0" presId="urn:microsoft.com/office/officeart/2005/8/layout/cycle1"/>
    <dgm:cxn modelId="{9B4993AD-B131-485B-8528-E0C66E534D9B}" type="presParOf" srcId="{A2CEBA64-E0E5-4906-8552-E30E3134A98F}" destId="{171C53FC-F776-437E-9529-FAFFDC746DAC}" srcOrd="1" destOrd="0" presId="urn:microsoft.com/office/officeart/2005/8/layout/cycle1"/>
    <dgm:cxn modelId="{FC84EE1B-05FA-4EDD-BF1D-143F2EF422E2}" type="presParOf" srcId="{A2CEBA64-E0E5-4906-8552-E30E3134A98F}" destId="{EB85C636-23A6-4EE2-A73A-30DA3E62A45D}" srcOrd="2" destOrd="0" presId="urn:microsoft.com/office/officeart/2005/8/layout/cycle1"/>
    <dgm:cxn modelId="{D356D205-7508-4A8D-BB9C-BFEC6E60F0B8}" type="presParOf" srcId="{A2CEBA64-E0E5-4906-8552-E30E3134A98F}" destId="{8DB27525-FC44-46A6-95FE-74CFD9289979}" srcOrd="3" destOrd="0" presId="urn:microsoft.com/office/officeart/2005/8/layout/cycle1"/>
    <dgm:cxn modelId="{8EE51D1C-E165-4738-BF4C-56606E769FB4}" type="presParOf" srcId="{A2CEBA64-E0E5-4906-8552-E30E3134A98F}" destId="{3B643107-C887-46C1-BFB7-2C03F12FE8A7}" srcOrd="4" destOrd="0" presId="urn:microsoft.com/office/officeart/2005/8/layout/cycle1"/>
    <dgm:cxn modelId="{A44DEB3D-25B3-40F0-A2AF-1188C9983753}" type="presParOf" srcId="{A2CEBA64-E0E5-4906-8552-E30E3134A98F}" destId="{FDF90840-62D2-41FE-BCB6-B75DD992B82B}" srcOrd="5" destOrd="0" presId="urn:microsoft.com/office/officeart/2005/8/layout/cycle1"/>
    <dgm:cxn modelId="{CECF43A5-A36E-43BF-909D-E3DEDAEB39ED}" type="presParOf" srcId="{A2CEBA64-E0E5-4906-8552-E30E3134A98F}" destId="{E65CA8F9-83FB-45A3-A67E-1D6BE354CFA2}" srcOrd="6" destOrd="0" presId="urn:microsoft.com/office/officeart/2005/8/layout/cycle1"/>
    <dgm:cxn modelId="{D7FDDFE3-EA01-450A-A433-D08C99A82F02}" type="presParOf" srcId="{A2CEBA64-E0E5-4906-8552-E30E3134A98F}" destId="{FA62ED07-DB8C-45C8-BEAC-A5ED9BB4A1E1}" srcOrd="7" destOrd="0" presId="urn:microsoft.com/office/officeart/2005/8/layout/cycle1"/>
    <dgm:cxn modelId="{8296F6FA-B9BC-46A5-997E-151302DE2D5F}" type="presParOf" srcId="{A2CEBA64-E0E5-4906-8552-E30E3134A98F}" destId="{3746378F-8CC6-4E96-BCDD-DE874DB7196F}" srcOrd="8" destOrd="0" presId="urn:microsoft.com/office/officeart/2005/8/layout/cycle1"/>
    <dgm:cxn modelId="{AD0C9C9C-6042-4C02-940C-C64843DF0175}" type="presParOf" srcId="{A2CEBA64-E0E5-4906-8552-E30E3134A98F}" destId="{93EA54CB-904E-457B-803B-6D3CB6CD8AAA}" srcOrd="9" destOrd="0" presId="urn:microsoft.com/office/officeart/2005/8/layout/cycle1"/>
    <dgm:cxn modelId="{B9C1C7A0-1CCA-476C-ADE4-CDA077A7078F}" type="presParOf" srcId="{A2CEBA64-E0E5-4906-8552-E30E3134A98F}" destId="{3A543B3F-0737-4298-B680-74CFC2C19662}" srcOrd="10" destOrd="0" presId="urn:microsoft.com/office/officeart/2005/8/layout/cycle1"/>
    <dgm:cxn modelId="{70BB2663-D90F-4139-84CD-DC29BBC37CAC}" type="presParOf" srcId="{A2CEBA64-E0E5-4906-8552-E30E3134A98F}" destId="{EFBB710E-54E2-46ED-A136-FE82524B2696}" srcOrd="11" destOrd="0" presId="urn:microsoft.com/office/officeart/2005/8/layout/cycl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C46D9B-C709-400A-97CF-6252F87B3E04}" type="doc">
      <dgm:prSet loTypeId="urn:microsoft.com/office/officeart/2009/3/layout/SubStepProcess" loCatId="process" qsTypeId="urn:microsoft.com/office/officeart/2005/8/quickstyle/simple5" qsCatId="simple" csTypeId="urn:microsoft.com/office/officeart/2005/8/colors/colorful4" csCatId="colorful" phldr="1"/>
      <dgm:spPr/>
      <dgm:t>
        <a:bodyPr/>
        <a:lstStyle/>
        <a:p>
          <a:endParaRPr lang="es-EC"/>
        </a:p>
      </dgm:t>
    </dgm:pt>
    <dgm:pt modelId="{1FCF2503-7A7F-44AC-B359-A870EA1CC856}">
      <dgm:prSet phldrT="[Texto]" custT="1"/>
      <dgm:spPr/>
      <dgm:t>
        <a:bodyPr/>
        <a:lstStyle/>
        <a:p>
          <a:r>
            <a:rPr lang="es-ES" sz="1600" dirty="0" smtClean="0"/>
            <a:t>Encargada de la administración</a:t>
          </a:r>
          <a:endParaRPr lang="es-EC" sz="1600" dirty="0"/>
        </a:p>
      </dgm:t>
    </dgm:pt>
    <dgm:pt modelId="{836F6075-6AD6-491E-9995-B8EC0DE76ED9}" type="parTrans" cxnId="{747F3131-4083-4ADB-AFFE-4A0EF9D5BE52}">
      <dgm:prSet/>
      <dgm:spPr/>
      <dgm:t>
        <a:bodyPr/>
        <a:lstStyle/>
        <a:p>
          <a:endParaRPr lang="es-EC" sz="2800"/>
        </a:p>
      </dgm:t>
    </dgm:pt>
    <dgm:pt modelId="{4003A0EF-BAD9-404E-A70C-AC9FB7925564}" type="sibTrans" cxnId="{747F3131-4083-4ADB-AFFE-4A0EF9D5BE52}">
      <dgm:prSet/>
      <dgm:spPr/>
      <dgm:t>
        <a:bodyPr/>
        <a:lstStyle/>
        <a:p>
          <a:endParaRPr lang="es-EC" sz="2800"/>
        </a:p>
      </dgm:t>
    </dgm:pt>
    <dgm:pt modelId="{C4E0882F-F071-41E0-80A0-5494A841E855}">
      <dgm:prSet phldrT="[Texto]" custT="1"/>
      <dgm:spPr/>
      <dgm:t>
        <a:bodyPr/>
        <a:lstStyle/>
        <a:p>
          <a:r>
            <a:rPr lang="es-ES" sz="1200" dirty="0" smtClean="0"/>
            <a:t>Manejo del patrimonio</a:t>
          </a:r>
          <a:endParaRPr lang="es-EC" sz="1200" dirty="0"/>
        </a:p>
      </dgm:t>
    </dgm:pt>
    <dgm:pt modelId="{8E28E98D-308E-453E-BF82-70D10B71BED7}" type="parTrans" cxnId="{DD4B797C-A3B9-4A96-A528-C0C8D1AFD71B}">
      <dgm:prSet/>
      <dgm:spPr/>
      <dgm:t>
        <a:bodyPr/>
        <a:lstStyle/>
        <a:p>
          <a:endParaRPr lang="es-EC" sz="2800"/>
        </a:p>
      </dgm:t>
    </dgm:pt>
    <dgm:pt modelId="{7B586850-15AB-4405-AD93-7A64E47049A9}" type="sibTrans" cxnId="{DD4B797C-A3B9-4A96-A528-C0C8D1AFD71B}">
      <dgm:prSet/>
      <dgm:spPr/>
      <dgm:t>
        <a:bodyPr/>
        <a:lstStyle/>
        <a:p>
          <a:endParaRPr lang="es-EC" sz="2800"/>
        </a:p>
      </dgm:t>
    </dgm:pt>
    <dgm:pt modelId="{BFBA67EC-FD48-4582-B348-EB6BA74FC599}">
      <dgm:prSet phldrT="[Texto]" custT="1"/>
      <dgm:spPr/>
      <dgm:t>
        <a:bodyPr/>
        <a:lstStyle/>
        <a:p>
          <a:r>
            <a:rPr lang="es-ES" sz="1200" dirty="0" smtClean="0"/>
            <a:t>Solicitud de un fideicomitente</a:t>
          </a:r>
          <a:endParaRPr lang="es-EC" sz="1200" dirty="0"/>
        </a:p>
      </dgm:t>
    </dgm:pt>
    <dgm:pt modelId="{44EE49B0-BBCA-4851-BDFC-23F854026287}" type="parTrans" cxnId="{979D2A3F-E024-43F8-B8B8-F5EE9F51D80B}">
      <dgm:prSet/>
      <dgm:spPr/>
      <dgm:t>
        <a:bodyPr/>
        <a:lstStyle/>
        <a:p>
          <a:endParaRPr lang="es-EC" sz="2800"/>
        </a:p>
      </dgm:t>
    </dgm:pt>
    <dgm:pt modelId="{73319FE7-415D-4D20-9DD2-2153CE8391CC}" type="sibTrans" cxnId="{979D2A3F-E024-43F8-B8B8-F5EE9F51D80B}">
      <dgm:prSet/>
      <dgm:spPr/>
      <dgm:t>
        <a:bodyPr/>
        <a:lstStyle/>
        <a:p>
          <a:endParaRPr lang="es-EC" sz="2800"/>
        </a:p>
      </dgm:t>
    </dgm:pt>
    <dgm:pt modelId="{1227FC03-8FF5-4635-BB7D-202D9417A58C}">
      <dgm:prSet phldrT="[Texto]" custT="1"/>
      <dgm:spPr/>
      <dgm:t>
        <a:bodyPr/>
        <a:lstStyle/>
        <a:p>
          <a:r>
            <a:rPr lang="es-ES" sz="1600" dirty="0" smtClean="0"/>
            <a:t>Beneficio de un tercero, </a:t>
          </a:r>
          <a:endParaRPr lang="es-EC" sz="1600" dirty="0"/>
        </a:p>
      </dgm:t>
    </dgm:pt>
    <dgm:pt modelId="{8ECBB2D9-DB86-4E9A-914C-1CA9AE1E155A}" type="parTrans" cxnId="{04AC7A9A-4504-457A-9BA8-DDE816CBC66E}">
      <dgm:prSet/>
      <dgm:spPr/>
      <dgm:t>
        <a:bodyPr/>
        <a:lstStyle/>
        <a:p>
          <a:endParaRPr lang="es-EC" sz="2800"/>
        </a:p>
      </dgm:t>
    </dgm:pt>
    <dgm:pt modelId="{A8DF2BA9-4D1E-4B23-9122-B993CE855779}" type="sibTrans" cxnId="{04AC7A9A-4504-457A-9BA8-DDE816CBC66E}">
      <dgm:prSet/>
      <dgm:spPr/>
      <dgm:t>
        <a:bodyPr/>
        <a:lstStyle/>
        <a:p>
          <a:endParaRPr lang="es-EC" sz="2800"/>
        </a:p>
      </dgm:t>
    </dgm:pt>
    <dgm:pt modelId="{4683DAF2-9823-4945-A5CD-A456A84CD001}" type="pres">
      <dgm:prSet presAssocID="{25C46D9B-C709-400A-97CF-6252F87B3E04}" presName="Name0" presStyleCnt="0">
        <dgm:presLayoutVars>
          <dgm:chMax val="7"/>
          <dgm:dir/>
          <dgm:animOne val="branch"/>
        </dgm:presLayoutVars>
      </dgm:prSet>
      <dgm:spPr/>
      <dgm:t>
        <a:bodyPr/>
        <a:lstStyle/>
        <a:p>
          <a:endParaRPr lang="es-EC"/>
        </a:p>
      </dgm:t>
    </dgm:pt>
    <dgm:pt modelId="{89D94C73-DCF9-4CFF-9488-5A40DB9322CC}" type="pres">
      <dgm:prSet presAssocID="{1FCF2503-7A7F-44AC-B359-A870EA1CC856}" presName="parTx1" presStyleLbl="node1" presStyleIdx="0" presStyleCnt="2"/>
      <dgm:spPr/>
      <dgm:t>
        <a:bodyPr/>
        <a:lstStyle/>
        <a:p>
          <a:endParaRPr lang="es-EC"/>
        </a:p>
      </dgm:t>
    </dgm:pt>
    <dgm:pt modelId="{C428DFC4-3D46-4BAE-9384-2A8111478FA3}" type="pres">
      <dgm:prSet presAssocID="{1FCF2503-7A7F-44AC-B359-A870EA1CC856}" presName="spPre1" presStyleCnt="0"/>
      <dgm:spPr/>
    </dgm:pt>
    <dgm:pt modelId="{09CF0E3D-BF45-4BC3-A8E5-87250BA4DEEE}" type="pres">
      <dgm:prSet presAssocID="{1FCF2503-7A7F-44AC-B359-A870EA1CC856}" presName="chLin1" presStyleCnt="0"/>
      <dgm:spPr/>
    </dgm:pt>
    <dgm:pt modelId="{D993D23C-C7F6-4688-84E5-08822A11B5C0}" type="pres">
      <dgm:prSet presAssocID="{8E28E98D-308E-453E-BF82-70D10B71BED7}" presName="Name11" presStyleLbl="parChTrans1D1" presStyleIdx="0" presStyleCnt="8"/>
      <dgm:spPr/>
    </dgm:pt>
    <dgm:pt modelId="{27327F61-D407-44FD-BB4A-53B7E9A0114B}" type="pres">
      <dgm:prSet presAssocID="{8E28E98D-308E-453E-BF82-70D10B71BED7}" presName="Name31" presStyleLbl="parChTrans1D1" presStyleIdx="1" presStyleCnt="8"/>
      <dgm:spPr/>
    </dgm:pt>
    <dgm:pt modelId="{544C1FBE-73F0-4128-B22E-485E002053BB}" type="pres">
      <dgm:prSet presAssocID="{C4E0882F-F071-41E0-80A0-5494A841E855}" presName="txAndLines1" presStyleCnt="0"/>
      <dgm:spPr/>
    </dgm:pt>
    <dgm:pt modelId="{D5501717-AC99-43A8-ABFF-155D9F8EDD3C}" type="pres">
      <dgm:prSet presAssocID="{C4E0882F-F071-41E0-80A0-5494A841E855}" presName="anchor1" presStyleCnt="0"/>
      <dgm:spPr/>
    </dgm:pt>
    <dgm:pt modelId="{A07C8FE7-56F1-4105-B4B3-3B987ABC7FEE}" type="pres">
      <dgm:prSet presAssocID="{C4E0882F-F071-41E0-80A0-5494A841E855}" presName="backup1" presStyleCnt="0"/>
      <dgm:spPr/>
    </dgm:pt>
    <dgm:pt modelId="{1245E967-D546-4E78-82BA-EBAF5C95F8C8}" type="pres">
      <dgm:prSet presAssocID="{C4E0882F-F071-41E0-80A0-5494A841E855}" presName="preLine1" presStyleLbl="parChTrans1D1" presStyleIdx="2" presStyleCnt="8"/>
      <dgm:spPr/>
    </dgm:pt>
    <dgm:pt modelId="{411AE1D5-4043-42F2-B42F-78C358349E2B}" type="pres">
      <dgm:prSet presAssocID="{C4E0882F-F071-41E0-80A0-5494A841E855}" presName="desTx1" presStyleLbl="revTx" presStyleIdx="0" presStyleCnt="0">
        <dgm:presLayoutVars>
          <dgm:bulletEnabled val="1"/>
        </dgm:presLayoutVars>
      </dgm:prSet>
      <dgm:spPr/>
      <dgm:t>
        <a:bodyPr/>
        <a:lstStyle/>
        <a:p>
          <a:endParaRPr lang="es-EC"/>
        </a:p>
      </dgm:t>
    </dgm:pt>
    <dgm:pt modelId="{5D7F914F-558C-4BF5-BE08-2E9C03CCECC6}" type="pres">
      <dgm:prSet presAssocID="{C4E0882F-F071-41E0-80A0-5494A841E855}" presName="postLine1" presStyleLbl="parChTrans1D1" presStyleIdx="3" presStyleCnt="8"/>
      <dgm:spPr/>
    </dgm:pt>
    <dgm:pt modelId="{D79BE4F3-8089-438C-8BA2-2C84D03CC390}" type="pres">
      <dgm:prSet presAssocID="{44EE49B0-BBCA-4851-BDFC-23F854026287}" presName="Name11" presStyleLbl="parChTrans1D1" presStyleIdx="4" presStyleCnt="8"/>
      <dgm:spPr/>
    </dgm:pt>
    <dgm:pt modelId="{D9C4499B-D4A4-4011-9E0C-4C65F9FC227E}" type="pres">
      <dgm:prSet presAssocID="{44EE49B0-BBCA-4851-BDFC-23F854026287}" presName="Name31" presStyleLbl="parChTrans1D1" presStyleIdx="5" presStyleCnt="8"/>
      <dgm:spPr/>
    </dgm:pt>
    <dgm:pt modelId="{C146333B-969D-4DE2-A6D3-C816A283A965}" type="pres">
      <dgm:prSet presAssocID="{BFBA67EC-FD48-4582-B348-EB6BA74FC599}" presName="txAndLines1" presStyleCnt="0"/>
      <dgm:spPr/>
    </dgm:pt>
    <dgm:pt modelId="{DDD64437-1D33-463A-877C-2123B3B61737}" type="pres">
      <dgm:prSet presAssocID="{BFBA67EC-FD48-4582-B348-EB6BA74FC599}" presName="anchor1" presStyleCnt="0"/>
      <dgm:spPr/>
    </dgm:pt>
    <dgm:pt modelId="{85D34ECE-FAE2-4546-93C6-62F6D2E76065}" type="pres">
      <dgm:prSet presAssocID="{BFBA67EC-FD48-4582-B348-EB6BA74FC599}" presName="backup1" presStyleCnt="0"/>
      <dgm:spPr/>
    </dgm:pt>
    <dgm:pt modelId="{9D507201-9FF0-449F-9B40-2A5751254E74}" type="pres">
      <dgm:prSet presAssocID="{BFBA67EC-FD48-4582-B348-EB6BA74FC599}" presName="preLine1" presStyleLbl="parChTrans1D1" presStyleIdx="6" presStyleCnt="8"/>
      <dgm:spPr/>
    </dgm:pt>
    <dgm:pt modelId="{5A6FB405-B716-4DBE-84E3-FD78DB2441F8}" type="pres">
      <dgm:prSet presAssocID="{BFBA67EC-FD48-4582-B348-EB6BA74FC599}" presName="desTx1" presStyleLbl="revTx" presStyleIdx="0" presStyleCnt="0">
        <dgm:presLayoutVars>
          <dgm:bulletEnabled val="1"/>
        </dgm:presLayoutVars>
      </dgm:prSet>
      <dgm:spPr/>
      <dgm:t>
        <a:bodyPr/>
        <a:lstStyle/>
        <a:p>
          <a:endParaRPr lang="es-EC"/>
        </a:p>
      </dgm:t>
    </dgm:pt>
    <dgm:pt modelId="{57B65FAC-E1CE-4882-A245-09FF47A9AA3E}" type="pres">
      <dgm:prSet presAssocID="{BFBA67EC-FD48-4582-B348-EB6BA74FC599}" presName="postLine1" presStyleLbl="parChTrans1D1" presStyleIdx="7" presStyleCnt="8"/>
      <dgm:spPr/>
    </dgm:pt>
    <dgm:pt modelId="{289FC0A3-5854-47FB-87B1-9DC6A76437E9}" type="pres">
      <dgm:prSet presAssocID="{1FCF2503-7A7F-44AC-B359-A870EA1CC856}" presName="spPost1" presStyleCnt="0"/>
      <dgm:spPr/>
    </dgm:pt>
    <dgm:pt modelId="{3EFEDAC0-59FE-4D0E-8CE4-0D99E6396003}" type="pres">
      <dgm:prSet presAssocID="{1227FC03-8FF5-4635-BB7D-202D9417A58C}" presName="parTx2" presStyleLbl="node1" presStyleIdx="1" presStyleCnt="2"/>
      <dgm:spPr/>
      <dgm:t>
        <a:bodyPr/>
        <a:lstStyle/>
        <a:p>
          <a:endParaRPr lang="es-EC"/>
        </a:p>
      </dgm:t>
    </dgm:pt>
  </dgm:ptLst>
  <dgm:cxnLst>
    <dgm:cxn modelId="{979D2A3F-E024-43F8-B8B8-F5EE9F51D80B}" srcId="{1FCF2503-7A7F-44AC-B359-A870EA1CC856}" destId="{BFBA67EC-FD48-4582-B348-EB6BA74FC599}" srcOrd="1" destOrd="0" parTransId="{44EE49B0-BBCA-4851-BDFC-23F854026287}" sibTransId="{73319FE7-415D-4D20-9DD2-2153CE8391CC}"/>
    <dgm:cxn modelId="{747F3131-4083-4ADB-AFFE-4A0EF9D5BE52}" srcId="{25C46D9B-C709-400A-97CF-6252F87B3E04}" destId="{1FCF2503-7A7F-44AC-B359-A870EA1CC856}" srcOrd="0" destOrd="0" parTransId="{836F6075-6AD6-491E-9995-B8EC0DE76ED9}" sibTransId="{4003A0EF-BAD9-404E-A70C-AC9FB7925564}"/>
    <dgm:cxn modelId="{DD4B797C-A3B9-4A96-A528-C0C8D1AFD71B}" srcId="{1FCF2503-7A7F-44AC-B359-A870EA1CC856}" destId="{C4E0882F-F071-41E0-80A0-5494A841E855}" srcOrd="0" destOrd="0" parTransId="{8E28E98D-308E-453E-BF82-70D10B71BED7}" sibTransId="{7B586850-15AB-4405-AD93-7A64E47049A9}"/>
    <dgm:cxn modelId="{04AC7A9A-4504-457A-9BA8-DDE816CBC66E}" srcId="{25C46D9B-C709-400A-97CF-6252F87B3E04}" destId="{1227FC03-8FF5-4635-BB7D-202D9417A58C}" srcOrd="1" destOrd="0" parTransId="{8ECBB2D9-DB86-4E9A-914C-1CA9AE1E155A}" sibTransId="{A8DF2BA9-4D1E-4B23-9122-B993CE855779}"/>
    <dgm:cxn modelId="{CAD9F88B-271B-48A8-9829-11FFBCFCB610}" type="presOf" srcId="{C4E0882F-F071-41E0-80A0-5494A841E855}" destId="{411AE1D5-4043-42F2-B42F-78C358349E2B}" srcOrd="0" destOrd="0" presId="urn:microsoft.com/office/officeart/2009/3/layout/SubStepProcess"/>
    <dgm:cxn modelId="{F809E2DD-D5C7-455E-A245-F32A980496C5}" type="presOf" srcId="{25C46D9B-C709-400A-97CF-6252F87B3E04}" destId="{4683DAF2-9823-4945-A5CD-A456A84CD001}" srcOrd="0" destOrd="0" presId="urn:microsoft.com/office/officeart/2009/3/layout/SubStepProcess"/>
    <dgm:cxn modelId="{10548AD5-DDF9-490C-BD75-A524DF9E063C}" type="presOf" srcId="{BFBA67EC-FD48-4582-B348-EB6BA74FC599}" destId="{5A6FB405-B716-4DBE-84E3-FD78DB2441F8}" srcOrd="0" destOrd="0" presId="urn:microsoft.com/office/officeart/2009/3/layout/SubStepProcess"/>
    <dgm:cxn modelId="{F2B48F6C-DA39-4B59-90A7-E62DB2A06013}" type="presOf" srcId="{1227FC03-8FF5-4635-BB7D-202D9417A58C}" destId="{3EFEDAC0-59FE-4D0E-8CE4-0D99E6396003}" srcOrd="0" destOrd="0" presId="urn:microsoft.com/office/officeart/2009/3/layout/SubStepProcess"/>
    <dgm:cxn modelId="{2DC6C51E-31C9-4E3B-9FB2-EC4E65575644}" type="presOf" srcId="{1FCF2503-7A7F-44AC-B359-A870EA1CC856}" destId="{89D94C73-DCF9-4CFF-9488-5A40DB9322CC}" srcOrd="0" destOrd="0" presId="urn:microsoft.com/office/officeart/2009/3/layout/SubStepProcess"/>
    <dgm:cxn modelId="{2210FFF2-6B74-49E5-9094-F0777F70A179}" type="presParOf" srcId="{4683DAF2-9823-4945-A5CD-A456A84CD001}" destId="{89D94C73-DCF9-4CFF-9488-5A40DB9322CC}" srcOrd="0" destOrd="0" presId="urn:microsoft.com/office/officeart/2009/3/layout/SubStepProcess"/>
    <dgm:cxn modelId="{6FC4FBC1-4979-4226-9F09-716F9DEF43DE}" type="presParOf" srcId="{4683DAF2-9823-4945-A5CD-A456A84CD001}" destId="{C428DFC4-3D46-4BAE-9384-2A8111478FA3}" srcOrd="1" destOrd="0" presId="urn:microsoft.com/office/officeart/2009/3/layout/SubStepProcess"/>
    <dgm:cxn modelId="{9AF9E115-994B-4CB9-AC4E-56356AA573F3}" type="presParOf" srcId="{4683DAF2-9823-4945-A5CD-A456A84CD001}" destId="{09CF0E3D-BF45-4BC3-A8E5-87250BA4DEEE}" srcOrd="2" destOrd="0" presId="urn:microsoft.com/office/officeart/2009/3/layout/SubStepProcess"/>
    <dgm:cxn modelId="{17B1B43D-547D-4DD2-B595-5040E0082DCE}" type="presParOf" srcId="{09CF0E3D-BF45-4BC3-A8E5-87250BA4DEEE}" destId="{D993D23C-C7F6-4688-84E5-08822A11B5C0}" srcOrd="0" destOrd="0" presId="urn:microsoft.com/office/officeart/2009/3/layout/SubStepProcess"/>
    <dgm:cxn modelId="{4CF0F3CF-5EA0-4CAA-9A7B-AEBE05E8E4CE}" type="presParOf" srcId="{09CF0E3D-BF45-4BC3-A8E5-87250BA4DEEE}" destId="{27327F61-D407-44FD-BB4A-53B7E9A0114B}" srcOrd="1" destOrd="0" presId="urn:microsoft.com/office/officeart/2009/3/layout/SubStepProcess"/>
    <dgm:cxn modelId="{60E12523-628D-42BE-B390-A7C406817E56}" type="presParOf" srcId="{09CF0E3D-BF45-4BC3-A8E5-87250BA4DEEE}" destId="{544C1FBE-73F0-4128-B22E-485E002053BB}" srcOrd="2" destOrd="0" presId="urn:microsoft.com/office/officeart/2009/3/layout/SubStepProcess"/>
    <dgm:cxn modelId="{052716B2-BC42-4C59-8AE6-9F79684B796C}" type="presParOf" srcId="{544C1FBE-73F0-4128-B22E-485E002053BB}" destId="{D5501717-AC99-43A8-ABFF-155D9F8EDD3C}" srcOrd="0" destOrd="0" presId="urn:microsoft.com/office/officeart/2009/3/layout/SubStepProcess"/>
    <dgm:cxn modelId="{A48AF86D-0DB6-4D4D-B41C-12EAE2EBA427}" type="presParOf" srcId="{544C1FBE-73F0-4128-B22E-485E002053BB}" destId="{A07C8FE7-56F1-4105-B4B3-3B987ABC7FEE}" srcOrd="1" destOrd="0" presId="urn:microsoft.com/office/officeart/2009/3/layout/SubStepProcess"/>
    <dgm:cxn modelId="{9FF0304B-7D01-47DF-8870-560C648F2DF6}" type="presParOf" srcId="{544C1FBE-73F0-4128-B22E-485E002053BB}" destId="{1245E967-D546-4E78-82BA-EBAF5C95F8C8}" srcOrd="2" destOrd="0" presId="urn:microsoft.com/office/officeart/2009/3/layout/SubStepProcess"/>
    <dgm:cxn modelId="{CA247737-6B6E-4BCA-B042-433FBBEE9A76}" type="presParOf" srcId="{544C1FBE-73F0-4128-B22E-485E002053BB}" destId="{411AE1D5-4043-42F2-B42F-78C358349E2B}" srcOrd="3" destOrd="0" presId="urn:microsoft.com/office/officeart/2009/3/layout/SubStepProcess"/>
    <dgm:cxn modelId="{ADEADBC6-1A37-4BFD-9290-FC71BF95E928}" type="presParOf" srcId="{544C1FBE-73F0-4128-B22E-485E002053BB}" destId="{5D7F914F-558C-4BF5-BE08-2E9C03CCECC6}" srcOrd="4" destOrd="0" presId="urn:microsoft.com/office/officeart/2009/3/layout/SubStepProcess"/>
    <dgm:cxn modelId="{7E2D35FD-C51E-45A9-BEC8-E3C268432FB5}" type="presParOf" srcId="{09CF0E3D-BF45-4BC3-A8E5-87250BA4DEEE}" destId="{D79BE4F3-8089-438C-8BA2-2C84D03CC390}" srcOrd="3" destOrd="0" presId="urn:microsoft.com/office/officeart/2009/3/layout/SubStepProcess"/>
    <dgm:cxn modelId="{A23C5CFF-7470-43C6-B779-4C24B6AE78E3}" type="presParOf" srcId="{09CF0E3D-BF45-4BC3-A8E5-87250BA4DEEE}" destId="{D9C4499B-D4A4-4011-9E0C-4C65F9FC227E}" srcOrd="4" destOrd="0" presId="urn:microsoft.com/office/officeart/2009/3/layout/SubStepProcess"/>
    <dgm:cxn modelId="{C0BECBD3-EC6E-4DB4-A87F-C51C3DF8E4CD}" type="presParOf" srcId="{09CF0E3D-BF45-4BC3-A8E5-87250BA4DEEE}" destId="{C146333B-969D-4DE2-A6D3-C816A283A965}" srcOrd="5" destOrd="0" presId="urn:microsoft.com/office/officeart/2009/3/layout/SubStepProcess"/>
    <dgm:cxn modelId="{8B756FBB-7317-4C1C-B74C-E04A2F081F58}" type="presParOf" srcId="{C146333B-969D-4DE2-A6D3-C816A283A965}" destId="{DDD64437-1D33-463A-877C-2123B3B61737}" srcOrd="0" destOrd="0" presId="urn:microsoft.com/office/officeart/2009/3/layout/SubStepProcess"/>
    <dgm:cxn modelId="{2583B161-DD8D-4C93-9511-08CDDDC37478}" type="presParOf" srcId="{C146333B-969D-4DE2-A6D3-C816A283A965}" destId="{85D34ECE-FAE2-4546-93C6-62F6D2E76065}" srcOrd="1" destOrd="0" presId="urn:microsoft.com/office/officeart/2009/3/layout/SubStepProcess"/>
    <dgm:cxn modelId="{4E7B2FAD-F34D-4BC8-921A-FD4864EF6FDA}" type="presParOf" srcId="{C146333B-969D-4DE2-A6D3-C816A283A965}" destId="{9D507201-9FF0-449F-9B40-2A5751254E74}" srcOrd="2" destOrd="0" presId="urn:microsoft.com/office/officeart/2009/3/layout/SubStepProcess"/>
    <dgm:cxn modelId="{DA11A186-4ACE-493D-A07E-214373BF42DC}" type="presParOf" srcId="{C146333B-969D-4DE2-A6D3-C816A283A965}" destId="{5A6FB405-B716-4DBE-84E3-FD78DB2441F8}" srcOrd="3" destOrd="0" presId="urn:microsoft.com/office/officeart/2009/3/layout/SubStepProcess"/>
    <dgm:cxn modelId="{9CFC1469-4A4A-4747-9CCC-84249DFB43FB}" type="presParOf" srcId="{C146333B-969D-4DE2-A6D3-C816A283A965}" destId="{57B65FAC-E1CE-4882-A245-09FF47A9AA3E}" srcOrd="4" destOrd="0" presId="urn:microsoft.com/office/officeart/2009/3/layout/SubStepProcess"/>
    <dgm:cxn modelId="{6A26937E-5BEE-4F24-A379-9A701E22227D}" type="presParOf" srcId="{4683DAF2-9823-4945-A5CD-A456A84CD001}" destId="{289FC0A3-5854-47FB-87B1-9DC6A76437E9}" srcOrd="3" destOrd="0" presId="urn:microsoft.com/office/officeart/2009/3/layout/SubStepProcess"/>
    <dgm:cxn modelId="{A528B96F-EC9D-4C6E-A7CC-5728F64B0DC9}" type="presParOf" srcId="{4683DAF2-9823-4945-A5CD-A456A84CD001}" destId="{3EFEDAC0-59FE-4D0E-8CE4-0D99E6396003}" srcOrd="4" destOrd="0" presId="urn:microsoft.com/office/officeart/2009/3/layout/SubSte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6B8EF3-A42F-49F3-A82E-2E0C1F8518BA}" type="doc">
      <dgm:prSet loTypeId="urn:microsoft.com/office/officeart/2009/3/layout/PhasedProcess" loCatId="process" qsTypeId="urn:microsoft.com/office/officeart/2005/8/quickstyle/simple5" qsCatId="simple" csTypeId="urn:microsoft.com/office/officeart/2005/8/colors/colorful1" csCatId="colorful" phldr="1"/>
      <dgm:spPr/>
      <dgm:t>
        <a:bodyPr/>
        <a:lstStyle/>
        <a:p>
          <a:endParaRPr lang="es-EC"/>
        </a:p>
      </dgm:t>
    </dgm:pt>
    <dgm:pt modelId="{86018062-94A2-4BB4-B01A-3695A1B9D989}">
      <dgm:prSet phldrT="[Texto]"/>
      <dgm:spPr/>
      <dgm:t>
        <a:bodyPr/>
        <a:lstStyle/>
        <a:p>
          <a:r>
            <a:rPr lang="es-ES" dirty="0" smtClean="0"/>
            <a:t>Es una masa de bienes</a:t>
          </a:r>
          <a:endParaRPr lang="es-EC" dirty="0"/>
        </a:p>
      </dgm:t>
    </dgm:pt>
    <dgm:pt modelId="{9A25F793-8FE3-4510-A56B-96E5B689A445}" type="parTrans" cxnId="{9659C533-3E22-4A44-BE8D-BF0548AA06BF}">
      <dgm:prSet/>
      <dgm:spPr/>
      <dgm:t>
        <a:bodyPr/>
        <a:lstStyle/>
        <a:p>
          <a:endParaRPr lang="es-EC"/>
        </a:p>
      </dgm:t>
    </dgm:pt>
    <dgm:pt modelId="{B5166A48-526A-4ABD-9765-86B258FD437A}" type="sibTrans" cxnId="{9659C533-3E22-4A44-BE8D-BF0548AA06BF}">
      <dgm:prSet/>
      <dgm:spPr/>
      <dgm:t>
        <a:bodyPr/>
        <a:lstStyle/>
        <a:p>
          <a:endParaRPr lang="es-EC"/>
        </a:p>
      </dgm:t>
    </dgm:pt>
    <dgm:pt modelId="{7E5586C5-0C40-4228-8DC5-457CF20C6D70}">
      <dgm:prSet phldrT="[Texto]" custT="1"/>
      <dgm:spPr/>
      <dgm:t>
        <a:bodyPr/>
        <a:lstStyle/>
        <a:p>
          <a:r>
            <a:rPr lang="es-ES" sz="1400" dirty="0" smtClean="0"/>
            <a:t>Trasfirió</a:t>
          </a:r>
          <a:endParaRPr lang="es-EC" sz="1400" dirty="0"/>
        </a:p>
      </dgm:t>
    </dgm:pt>
    <dgm:pt modelId="{71C15234-D3C6-4153-8D82-31B007AF5007}" type="parTrans" cxnId="{36D72A86-E25C-45F9-8F2D-4EAC2BF7F46F}">
      <dgm:prSet/>
      <dgm:spPr/>
      <dgm:t>
        <a:bodyPr/>
        <a:lstStyle/>
        <a:p>
          <a:endParaRPr lang="es-EC"/>
        </a:p>
      </dgm:t>
    </dgm:pt>
    <dgm:pt modelId="{2CD02D3C-5F37-47CE-B1FF-3F8592CAE4EC}" type="sibTrans" cxnId="{36D72A86-E25C-45F9-8F2D-4EAC2BF7F46F}">
      <dgm:prSet/>
      <dgm:spPr/>
      <dgm:t>
        <a:bodyPr/>
        <a:lstStyle/>
        <a:p>
          <a:endParaRPr lang="es-EC"/>
        </a:p>
      </dgm:t>
    </dgm:pt>
    <dgm:pt modelId="{126409F4-783A-4313-80CD-BF160D1E92F3}">
      <dgm:prSet phldrT="[Texto]" custT="1"/>
      <dgm:spPr/>
      <dgm:t>
        <a:bodyPr/>
        <a:lstStyle/>
        <a:p>
          <a:r>
            <a:rPr lang="es-ES" sz="1400" dirty="0" smtClean="0"/>
            <a:t>Fiduciaria</a:t>
          </a:r>
          <a:endParaRPr lang="es-EC" sz="1400" dirty="0"/>
        </a:p>
      </dgm:t>
    </dgm:pt>
    <dgm:pt modelId="{AAF0C257-08E2-4FD0-8461-A5A7498CB93B}" type="parTrans" cxnId="{BD4DAC8A-5DF1-40AD-93FE-46485D5D9BED}">
      <dgm:prSet/>
      <dgm:spPr/>
      <dgm:t>
        <a:bodyPr/>
        <a:lstStyle/>
        <a:p>
          <a:endParaRPr lang="es-EC"/>
        </a:p>
      </dgm:t>
    </dgm:pt>
    <dgm:pt modelId="{EDE942E1-0481-4215-AC03-630EA648F458}" type="sibTrans" cxnId="{BD4DAC8A-5DF1-40AD-93FE-46485D5D9BED}">
      <dgm:prSet/>
      <dgm:spPr/>
      <dgm:t>
        <a:bodyPr/>
        <a:lstStyle/>
        <a:p>
          <a:endParaRPr lang="es-EC"/>
        </a:p>
      </dgm:t>
    </dgm:pt>
    <dgm:pt modelId="{2C118849-4291-4930-87CC-9A00287DC8DD}">
      <dgm:prSet phldrT="[Texto]"/>
      <dgm:spPr/>
      <dgm:t>
        <a:bodyPr/>
        <a:lstStyle/>
        <a:p>
          <a:r>
            <a:rPr lang="es-ES" dirty="0" smtClean="0"/>
            <a:t>Beneficiario</a:t>
          </a:r>
          <a:endParaRPr lang="es-EC" dirty="0"/>
        </a:p>
      </dgm:t>
    </dgm:pt>
    <dgm:pt modelId="{796EE9BA-393E-437A-87B0-46D7E1F81B71}" type="parTrans" cxnId="{ECED1ABF-35F9-4FFF-8263-9B9FFE37F48C}">
      <dgm:prSet/>
      <dgm:spPr/>
      <dgm:t>
        <a:bodyPr/>
        <a:lstStyle/>
        <a:p>
          <a:endParaRPr lang="es-EC"/>
        </a:p>
      </dgm:t>
    </dgm:pt>
    <dgm:pt modelId="{A9EA7961-79B2-4D9E-BDC0-9BA469D40C38}" type="sibTrans" cxnId="{ECED1ABF-35F9-4FFF-8263-9B9FFE37F48C}">
      <dgm:prSet/>
      <dgm:spPr/>
      <dgm:t>
        <a:bodyPr/>
        <a:lstStyle/>
        <a:p>
          <a:endParaRPr lang="es-EC"/>
        </a:p>
      </dgm:t>
    </dgm:pt>
    <dgm:pt modelId="{A836B001-7B77-4B4F-A565-EBBD5CDB54CD}">
      <dgm:prSet phldrT="[Texto]"/>
      <dgm:spPr/>
      <dgm:t>
        <a:bodyPr/>
        <a:lstStyle/>
        <a:p>
          <a:r>
            <a:rPr lang="es-ES" dirty="0" smtClean="0"/>
            <a:t>Libre de las acciones de sus acreedores</a:t>
          </a:r>
          <a:endParaRPr lang="es-EC" dirty="0"/>
        </a:p>
      </dgm:t>
    </dgm:pt>
    <dgm:pt modelId="{729F1D84-D0B7-4211-80A8-D190924A44E4}" type="parTrans" cxnId="{F1A6E04C-4866-4209-9247-32D12953C4FD}">
      <dgm:prSet/>
      <dgm:spPr/>
      <dgm:t>
        <a:bodyPr/>
        <a:lstStyle/>
        <a:p>
          <a:endParaRPr lang="es-EC"/>
        </a:p>
      </dgm:t>
    </dgm:pt>
    <dgm:pt modelId="{0FC0A0CD-E0D7-42E5-904C-25C43F7D4EB0}" type="sibTrans" cxnId="{F1A6E04C-4866-4209-9247-32D12953C4FD}">
      <dgm:prSet/>
      <dgm:spPr/>
      <dgm:t>
        <a:bodyPr/>
        <a:lstStyle/>
        <a:p>
          <a:endParaRPr lang="es-EC"/>
        </a:p>
      </dgm:t>
    </dgm:pt>
    <dgm:pt modelId="{1276D75E-1806-487C-9FA1-4C0621D3501C}">
      <dgm:prSet phldrT="[Texto]"/>
      <dgm:spPr/>
      <dgm:t>
        <a:bodyPr/>
        <a:lstStyle/>
        <a:p>
          <a:r>
            <a:rPr lang="es-ES" dirty="0" smtClean="0"/>
            <a:t>Acreedores del patrimonio que le dio origen</a:t>
          </a:r>
          <a:endParaRPr lang="es-EC" dirty="0"/>
        </a:p>
      </dgm:t>
    </dgm:pt>
    <dgm:pt modelId="{14DF2EC5-02EC-41AF-80ED-434C47899320}" type="parTrans" cxnId="{3204476E-0953-435F-B257-BB4921B071D5}">
      <dgm:prSet/>
      <dgm:spPr/>
      <dgm:t>
        <a:bodyPr/>
        <a:lstStyle/>
        <a:p>
          <a:endParaRPr lang="es-EC"/>
        </a:p>
      </dgm:t>
    </dgm:pt>
    <dgm:pt modelId="{0BEC5C6B-6B0C-4A46-A2E7-D84B0C4977BB}" type="sibTrans" cxnId="{3204476E-0953-435F-B257-BB4921B071D5}">
      <dgm:prSet/>
      <dgm:spPr/>
      <dgm:t>
        <a:bodyPr/>
        <a:lstStyle/>
        <a:p>
          <a:endParaRPr lang="es-EC"/>
        </a:p>
      </dgm:t>
    </dgm:pt>
    <dgm:pt modelId="{2CDFD90F-19B0-4359-8EE8-6688882A0CFA}">
      <dgm:prSet phldrT="[Texto]" custT="1"/>
      <dgm:spPr/>
      <dgm:t>
        <a:bodyPr/>
        <a:lstStyle/>
        <a:p>
          <a:r>
            <a:rPr lang="es-ES" sz="1400" dirty="0" smtClean="0"/>
            <a:t> </a:t>
          </a:r>
          <a:r>
            <a:rPr lang="es-ES" sz="1200" dirty="0" smtClean="0"/>
            <a:t>régimen</a:t>
          </a:r>
          <a:r>
            <a:rPr lang="es-ES" sz="1400" dirty="0" smtClean="0"/>
            <a:t> ley</a:t>
          </a:r>
          <a:endParaRPr lang="es-EC" sz="1400" dirty="0"/>
        </a:p>
      </dgm:t>
    </dgm:pt>
    <dgm:pt modelId="{EDC78396-6C37-4944-B40C-F7EAEAF7D613}" type="parTrans" cxnId="{396FDB62-1E1D-4889-829A-ACFF77B93EDE}">
      <dgm:prSet/>
      <dgm:spPr/>
      <dgm:t>
        <a:bodyPr/>
        <a:lstStyle/>
        <a:p>
          <a:endParaRPr lang="es-EC"/>
        </a:p>
      </dgm:t>
    </dgm:pt>
    <dgm:pt modelId="{086720CD-0127-4397-AE4E-32384D401244}" type="sibTrans" cxnId="{396FDB62-1E1D-4889-829A-ACFF77B93EDE}">
      <dgm:prSet/>
      <dgm:spPr/>
      <dgm:t>
        <a:bodyPr/>
        <a:lstStyle/>
        <a:p>
          <a:endParaRPr lang="es-EC"/>
        </a:p>
      </dgm:t>
    </dgm:pt>
    <dgm:pt modelId="{CC22226B-0D59-4FDE-A374-6BA0742127C5}" type="pres">
      <dgm:prSet presAssocID="{A06B8EF3-A42F-49F3-A82E-2E0C1F8518BA}" presName="Name0" presStyleCnt="0">
        <dgm:presLayoutVars>
          <dgm:chMax val="3"/>
          <dgm:chPref val="3"/>
          <dgm:bulletEnabled val="1"/>
          <dgm:dir/>
          <dgm:animLvl val="lvl"/>
        </dgm:presLayoutVars>
      </dgm:prSet>
      <dgm:spPr/>
      <dgm:t>
        <a:bodyPr/>
        <a:lstStyle/>
        <a:p>
          <a:endParaRPr lang="es-EC"/>
        </a:p>
      </dgm:t>
    </dgm:pt>
    <dgm:pt modelId="{B8F7BD09-2A9A-4145-8364-B05B3157A86B}" type="pres">
      <dgm:prSet presAssocID="{A06B8EF3-A42F-49F3-A82E-2E0C1F8518BA}" presName="arc1" presStyleLbl="node1" presStyleIdx="0" presStyleCnt="2"/>
      <dgm:spPr/>
    </dgm:pt>
    <dgm:pt modelId="{D97EA9CC-DD98-476A-82F9-F4302C94ED24}" type="pres">
      <dgm:prSet presAssocID="{A06B8EF3-A42F-49F3-A82E-2E0C1F8518BA}" presName="arc3" presStyleLbl="node1" presStyleIdx="1" presStyleCnt="2"/>
      <dgm:spPr/>
    </dgm:pt>
    <dgm:pt modelId="{683A99B8-21EA-4FB8-A714-2A57059BC4FC}" type="pres">
      <dgm:prSet presAssocID="{A06B8EF3-A42F-49F3-A82E-2E0C1F8518BA}" presName="parentText2" presStyleLbl="revTx" presStyleIdx="0" presStyleCnt="2" custLinFactNeighborX="-2013" custLinFactNeighborY="-38196">
        <dgm:presLayoutVars>
          <dgm:chMax val="4"/>
          <dgm:chPref val="3"/>
          <dgm:bulletEnabled val="1"/>
        </dgm:presLayoutVars>
      </dgm:prSet>
      <dgm:spPr/>
      <dgm:t>
        <a:bodyPr/>
        <a:lstStyle/>
        <a:p>
          <a:endParaRPr lang="es-EC"/>
        </a:p>
      </dgm:t>
    </dgm:pt>
    <dgm:pt modelId="{C30D09F9-73CA-43FD-A5B1-D662160CE1FD}" type="pres">
      <dgm:prSet presAssocID="{A06B8EF3-A42F-49F3-A82E-2E0C1F8518BA}" presName="middleComposite" presStyleCnt="0"/>
      <dgm:spPr/>
    </dgm:pt>
    <dgm:pt modelId="{BC44A4E8-ABE1-4FE7-9AA9-E4C8DB3E86C0}" type="pres">
      <dgm:prSet presAssocID="{A836B001-7B77-4B4F-A565-EBBD5CDB54CD}" presName="circ1" presStyleLbl="vennNode1" presStyleIdx="0" presStyleCnt="8"/>
      <dgm:spPr/>
      <dgm:t>
        <a:bodyPr/>
        <a:lstStyle/>
        <a:p>
          <a:endParaRPr lang="es-EC"/>
        </a:p>
      </dgm:t>
    </dgm:pt>
    <dgm:pt modelId="{301D9E1F-E157-4280-B0FF-10512BC1579E}" type="pres">
      <dgm:prSet presAssocID="{A836B001-7B77-4B4F-A565-EBBD5CDB54CD}" presName="circ1Tx" presStyleLbl="revTx" presStyleIdx="0" presStyleCnt="2">
        <dgm:presLayoutVars>
          <dgm:chMax val="0"/>
          <dgm:chPref val="0"/>
        </dgm:presLayoutVars>
      </dgm:prSet>
      <dgm:spPr/>
      <dgm:t>
        <a:bodyPr/>
        <a:lstStyle/>
        <a:p>
          <a:endParaRPr lang="es-EC"/>
        </a:p>
      </dgm:t>
    </dgm:pt>
    <dgm:pt modelId="{7D1189EB-7D77-46CC-AEA0-41604C7EC3C5}" type="pres">
      <dgm:prSet presAssocID="{1276D75E-1806-487C-9FA1-4C0621D3501C}" presName="circ2" presStyleLbl="vennNode1" presStyleIdx="1" presStyleCnt="8"/>
      <dgm:spPr/>
      <dgm:t>
        <a:bodyPr/>
        <a:lstStyle/>
        <a:p>
          <a:endParaRPr lang="es-EC"/>
        </a:p>
      </dgm:t>
    </dgm:pt>
    <dgm:pt modelId="{2DED07B4-D672-4B88-BD5E-96EBBAB99C86}" type="pres">
      <dgm:prSet presAssocID="{1276D75E-1806-487C-9FA1-4C0621D3501C}" presName="circ2Tx" presStyleLbl="revTx" presStyleIdx="0" presStyleCnt="2">
        <dgm:presLayoutVars>
          <dgm:chMax val="0"/>
          <dgm:chPref val="0"/>
        </dgm:presLayoutVars>
      </dgm:prSet>
      <dgm:spPr/>
      <dgm:t>
        <a:bodyPr/>
        <a:lstStyle/>
        <a:p>
          <a:endParaRPr lang="es-EC"/>
        </a:p>
      </dgm:t>
    </dgm:pt>
    <dgm:pt modelId="{929A6AF1-4EE5-4ECF-BDBE-9C6BE67A08F1}" type="pres">
      <dgm:prSet presAssocID="{A06B8EF3-A42F-49F3-A82E-2E0C1F8518BA}" presName="leftComposite" presStyleCnt="0"/>
      <dgm:spPr/>
    </dgm:pt>
    <dgm:pt modelId="{B5BCD40B-5B1B-4C15-921F-ABC26D1D1E00}" type="pres">
      <dgm:prSet presAssocID="{2CDFD90F-19B0-4359-8EE8-6688882A0CFA}" presName="childText1_1" presStyleLbl="vennNode1" presStyleIdx="2" presStyleCnt="8" custLinFactNeighborX="-848">
        <dgm:presLayoutVars>
          <dgm:chMax val="0"/>
          <dgm:chPref val="0"/>
        </dgm:presLayoutVars>
      </dgm:prSet>
      <dgm:spPr/>
      <dgm:t>
        <a:bodyPr/>
        <a:lstStyle/>
        <a:p>
          <a:endParaRPr lang="es-EC"/>
        </a:p>
      </dgm:t>
    </dgm:pt>
    <dgm:pt modelId="{197063D7-D589-49C0-9D5A-D8A3A09F2782}" type="pres">
      <dgm:prSet presAssocID="{2CDFD90F-19B0-4359-8EE8-6688882A0CFA}" presName="ellipse1" presStyleLbl="vennNode1" presStyleIdx="3" presStyleCnt="8"/>
      <dgm:spPr/>
    </dgm:pt>
    <dgm:pt modelId="{FC589425-2770-4AB2-9806-FDF14C9BBAE0}" type="pres">
      <dgm:prSet presAssocID="{2CDFD90F-19B0-4359-8EE8-6688882A0CFA}" presName="ellipse2" presStyleLbl="vennNode1" presStyleIdx="4" presStyleCnt="8"/>
      <dgm:spPr/>
    </dgm:pt>
    <dgm:pt modelId="{7FEA80EE-6F3F-4E44-A466-9B62944BEA0A}" type="pres">
      <dgm:prSet presAssocID="{7E5586C5-0C40-4228-8DC5-457CF20C6D70}" presName="childText1_2" presStyleLbl="vennNode1" presStyleIdx="5" presStyleCnt="8">
        <dgm:presLayoutVars>
          <dgm:chMax val="0"/>
          <dgm:chPref val="0"/>
        </dgm:presLayoutVars>
      </dgm:prSet>
      <dgm:spPr/>
      <dgm:t>
        <a:bodyPr/>
        <a:lstStyle/>
        <a:p>
          <a:endParaRPr lang="es-EC"/>
        </a:p>
      </dgm:t>
    </dgm:pt>
    <dgm:pt modelId="{1E35EF28-9917-4FBD-8DE0-608339E4293A}" type="pres">
      <dgm:prSet presAssocID="{7E5586C5-0C40-4228-8DC5-457CF20C6D70}" presName="ellipse3" presStyleLbl="vennNode1" presStyleIdx="6" presStyleCnt="8"/>
      <dgm:spPr/>
    </dgm:pt>
    <dgm:pt modelId="{4E1C0613-EC85-417D-ADBB-8DC3C64DFF00}" type="pres">
      <dgm:prSet presAssocID="{126409F4-783A-4313-80CD-BF160D1E92F3}" presName="childText1_3" presStyleLbl="vennNode1" presStyleIdx="7" presStyleCnt="8" custLinFactNeighborX="-2630" custLinFactNeighborY="357">
        <dgm:presLayoutVars>
          <dgm:chMax val="0"/>
          <dgm:chPref val="0"/>
        </dgm:presLayoutVars>
      </dgm:prSet>
      <dgm:spPr/>
      <dgm:t>
        <a:bodyPr/>
        <a:lstStyle/>
        <a:p>
          <a:endParaRPr lang="es-EC"/>
        </a:p>
      </dgm:t>
    </dgm:pt>
    <dgm:pt modelId="{062340C5-388B-4B3C-B4A7-59BEB11E0AF6}" type="pres">
      <dgm:prSet presAssocID="{A06B8EF3-A42F-49F3-A82E-2E0C1F8518BA}" presName="parentText1" presStyleLbl="revTx" presStyleIdx="1" presStyleCnt="2">
        <dgm:presLayoutVars>
          <dgm:chMax val="4"/>
          <dgm:chPref val="3"/>
          <dgm:bulletEnabled val="1"/>
        </dgm:presLayoutVars>
      </dgm:prSet>
      <dgm:spPr/>
      <dgm:t>
        <a:bodyPr/>
        <a:lstStyle/>
        <a:p>
          <a:endParaRPr lang="es-EC"/>
        </a:p>
      </dgm:t>
    </dgm:pt>
  </dgm:ptLst>
  <dgm:cxnLst>
    <dgm:cxn modelId="{01B2C39F-FF69-4AD3-8CC5-C15F89FE3099}" type="presOf" srcId="{86018062-94A2-4BB4-B01A-3695A1B9D989}" destId="{062340C5-388B-4B3C-B4A7-59BEB11E0AF6}" srcOrd="0" destOrd="0" presId="urn:microsoft.com/office/officeart/2009/3/layout/PhasedProcess"/>
    <dgm:cxn modelId="{2FC760CC-400D-4465-ABF9-B14EC17374AF}" type="presOf" srcId="{2C118849-4291-4930-87CC-9A00287DC8DD}" destId="{683A99B8-21EA-4FB8-A714-2A57059BC4FC}" srcOrd="0" destOrd="0" presId="urn:microsoft.com/office/officeart/2009/3/layout/PhasedProcess"/>
    <dgm:cxn modelId="{36D72A86-E25C-45F9-8F2D-4EAC2BF7F46F}" srcId="{86018062-94A2-4BB4-B01A-3695A1B9D989}" destId="{7E5586C5-0C40-4228-8DC5-457CF20C6D70}" srcOrd="1" destOrd="0" parTransId="{71C15234-D3C6-4153-8D82-31B007AF5007}" sibTransId="{2CD02D3C-5F37-47CE-B1FF-3F8592CAE4EC}"/>
    <dgm:cxn modelId="{52AE2701-9C8D-45B7-ADEC-BA5B10AF826C}" type="presOf" srcId="{A06B8EF3-A42F-49F3-A82E-2E0C1F8518BA}" destId="{CC22226B-0D59-4FDE-A374-6BA0742127C5}" srcOrd="0" destOrd="0" presId="urn:microsoft.com/office/officeart/2009/3/layout/PhasedProcess"/>
    <dgm:cxn modelId="{C323A800-6669-4B2A-96EC-CEAB43AB80DF}" type="presOf" srcId="{A836B001-7B77-4B4F-A565-EBBD5CDB54CD}" destId="{BC44A4E8-ABE1-4FE7-9AA9-E4C8DB3E86C0}" srcOrd="0" destOrd="0" presId="urn:microsoft.com/office/officeart/2009/3/layout/PhasedProcess"/>
    <dgm:cxn modelId="{2A823189-A0F6-4C96-B0D3-44FE1A460651}" type="presOf" srcId="{A836B001-7B77-4B4F-A565-EBBD5CDB54CD}" destId="{301D9E1F-E157-4280-B0FF-10512BC1579E}" srcOrd="1" destOrd="0" presId="urn:microsoft.com/office/officeart/2009/3/layout/PhasedProcess"/>
    <dgm:cxn modelId="{BD4DAC8A-5DF1-40AD-93FE-46485D5D9BED}" srcId="{86018062-94A2-4BB4-B01A-3695A1B9D989}" destId="{126409F4-783A-4313-80CD-BF160D1E92F3}" srcOrd="2" destOrd="0" parTransId="{AAF0C257-08E2-4FD0-8461-A5A7498CB93B}" sibTransId="{EDE942E1-0481-4215-AC03-630EA648F458}"/>
    <dgm:cxn modelId="{35B4CEAA-5B64-458A-B61F-FA8D0B1BC716}" type="presOf" srcId="{2CDFD90F-19B0-4359-8EE8-6688882A0CFA}" destId="{B5BCD40B-5B1B-4C15-921F-ABC26D1D1E00}" srcOrd="0" destOrd="0" presId="urn:microsoft.com/office/officeart/2009/3/layout/PhasedProcess"/>
    <dgm:cxn modelId="{3204476E-0953-435F-B257-BB4921B071D5}" srcId="{2C118849-4291-4930-87CC-9A00287DC8DD}" destId="{1276D75E-1806-487C-9FA1-4C0621D3501C}" srcOrd="1" destOrd="0" parTransId="{14DF2EC5-02EC-41AF-80ED-434C47899320}" sibTransId="{0BEC5C6B-6B0C-4A46-A2E7-D84B0C4977BB}"/>
    <dgm:cxn modelId="{306D6753-0CE7-4B19-8764-FF19FCD5631B}" type="presOf" srcId="{126409F4-783A-4313-80CD-BF160D1E92F3}" destId="{4E1C0613-EC85-417D-ADBB-8DC3C64DFF00}" srcOrd="0" destOrd="0" presId="urn:microsoft.com/office/officeart/2009/3/layout/PhasedProcess"/>
    <dgm:cxn modelId="{ECED1ABF-35F9-4FFF-8263-9B9FFE37F48C}" srcId="{A06B8EF3-A42F-49F3-A82E-2E0C1F8518BA}" destId="{2C118849-4291-4930-87CC-9A00287DC8DD}" srcOrd="1" destOrd="0" parTransId="{796EE9BA-393E-437A-87B0-46D7E1F81B71}" sibTransId="{A9EA7961-79B2-4D9E-BDC0-9BA469D40C38}"/>
    <dgm:cxn modelId="{9659C533-3E22-4A44-BE8D-BF0548AA06BF}" srcId="{A06B8EF3-A42F-49F3-A82E-2E0C1F8518BA}" destId="{86018062-94A2-4BB4-B01A-3695A1B9D989}" srcOrd="0" destOrd="0" parTransId="{9A25F793-8FE3-4510-A56B-96E5B689A445}" sibTransId="{B5166A48-526A-4ABD-9765-86B258FD437A}"/>
    <dgm:cxn modelId="{83D2CE24-DDBB-4480-9DFB-355F9A6D1F1F}" type="presOf" srcId="{7E5586C5-0C40-4228-8DC5-457CF20C6D70}" destId="{7FEA80EE-6F3F-4E44-A466-9B62944BEA0A}" srcOrd="0" destOrd="0" presId="urn:microsoft.com/office/officeart/2009/3/layout/PhasedProcess"/>
    <dgm:cxn modelId="{3D31EBEB-46AE-4067-82C9-4BCF33E0503A}" type="presOf" srcId="{1276D75E-1806-487C-9FA1-4C0621D3501C}" destId="{7D1189EB-7D77-46CC-AEA0-41604C7EC3C5}" srcOrd="0" destOrd="0" presId="urn:microsoft.com/office/officeart/2009/3/layout/PhasedProcess"/>
    <dgm:cxn modelId="{396FDB62-1E1D-4889-829A-ACFF77B93EDE}" srcId="{86018062-94A2-4BB4-B01A-3695A1B9D989}" destId="{2CDFD90F-19B0-4359-8EE8-6688882A0CFA}" srcOrd="0" destOrd="0" parTransId="{EDC78396-6C37-4944-B40C-F7EAEAF7D613}" sibTransId="{086720CD-0127-4397-AE4E-32384D401244}"/>
    <dgm:cxn modelId="{F1A6E04C-4866-4209-9247-32D12953C4FD}" srcId="{2C118849-4291-4930-87CC-9A00287DC8DD}" destId="{A836B001-7B77-4B4F-A565-EBBD5CDB54CD}" srcOrd="0" destOrd="0" parTransId="{729F1D84-D0B7-4211-80A8-D190924A44E4}" sibTransId="{0FC0A0CD-E0D7-42E5-904C-25C43F7D4EB0}"/>
    <dgm:cxn modelId="{914CA61A-55EA-45DF-A2C9-A0EE58FC4DC3}" type="presOf" srcId="{1276D75E-1806-487C-9FA1-4C0621D3501C}" destId="{2DED07B4-D672-4B88-BD5E-96EBBAB99C86}" srcOrd="1" destOrd="0" presId="urn:microsoft.com/office/officeart/2009/3/layout/PhasedProcess"/>
    <dgm:cxn modelId="{9A1AFDD3-91F2-49A1-9C2C-132D901E7C8E}" type="presParOf" srcId="{CC22226B-0D59-4FDE-A374-6BA0742127C5}" destId="{B8F7BD09-2A9A-4145-8364-B05B3157A86B}" srcOrd="0" destOrd="0" presId="urn:microsoft.com/office/officeart/2009/3/layout/PhasedProcess"/>
    <dgm:cxn modelId="{6BDAA942-1CF4-4B02-A51E-D6CC4AC42550}" type="presParOf" srcId="{CC22226B-0D59-4FDE-A374-6BA0742127C5}" destId="{D97EA9CC-DD98-476A-82F9-F4302C94ED24}" srcOrd="1" destOrd="0" presId="urn:microsoft.com/office/officeart/2009/3/layout/PhasedProcess"/>
    <dgm:cxn modelId="{EF531693-A1BF-4CCB-8EB5-D53088EE72E3}" type="presParOf" srcId="{CC22226B-0D59-4FDE-A374-6BA0742127C5}" destId="{683A99B8-21EA-4FB8-A714-2A57059BC4FC}" srcOrd="2" destOrd="0" presId="urn:microsoft.com/office/officeart/2009/3/layout/PhasedProcess"/>
    <dgm:cxn modelId="{DE25AB0C-9F7B-4F64-8CB5-F17709F496AB}" type="presParOf" srcId="{CC22226B-0D59-4FDE-A374-6BA0742127C5}" destId="{C30D09F9-73CA-43FD-A5B1-D662160CE1FD}" srcOrd="3" destOrd="0" presId="urn:microsoft.com/office/officeart/2009/3/layout/PhasedProcess"/>
    <dgm:cxn modelId="{3278FF10-14A2-48AC-A099-7D2920D1842C}" type="presParOf" srcId="{C30D09F9-73CA-43FD-A5B1-D662160CE1FD}" destId="{BC44A4E8-ABE1-4FE7-9AA9-E4C8DB3E86C0}" srcOrd="0" destOrd="0" presId="urn:microsoft.com/office/officeart/2009/3/layout/PhasedProcess"/>
    <dgm:cxn modelId="{CF0B0715-7FFB-4B99-86BB-41B56DDE59E8}" type="presParOf" srcId="{C30D09F9-73CA-43FD-A5B1-D662160CE1FD}" destId="{301D9E1F-E157-4280-B0FF-10512BC1579E}" srcOrd="1" destOrd="0" presId="urn:microsoft.com/office/officeart/2009/3/layout/PhasedProcess"/>
    <dgm:cxn modelId="{4F22C829-5C4B-46C5-B9D5-ECED621ADDFE}" type="presParOf" srcId="{C30D09F9-73CA-43FD-A5B1-D662160CE1FD}" destId="{7D1189EB-7D77-46CC-AEA0-41604C7EC3C5}" srcOrd="2" destOrd="0" presId="urn:microsoft.com/office/officeart/2009/3/layout/PhasedProcess"/>
    <dgm:cxn modelId="{65D44528-1F59-4D34-9EE1-07A5E961AD2D}" type="presParOf" srcId="{C30D09F9-73CA-43FD-A5B1-D662160CE1FD}" destId="{2DED07B4-D672-4B88-BD5E-96EBBAB99C86}" srcOrd="3" destOrd="0" presId="urn:microsoft.com/office/officeart/2009/3/layout/PhasedProcess"/>
    <dgm:cxn modelId="{B9D4E1A5-2F84-4928-86EE-1BB8BAFB3766}" type="presParOf" srcId="{CC22226B-0D59-4FDE-A374-6BA0742127C5}" destId="{929A6AF1-4EE5-4ECF-BDBE-9C6BE67A08F1}" srcOrd="4" destOrd="0" presId="urn:microsoft.com/office/officeart/2009/3/layout/PhasedProcess"/>
    <dgm:cxn modelId="{7ABA830D-828F-4917-B00A-60010E886561}" type="presParOf" srcId="{929A6AF1-4EE5-4ECF-BDBE-9C6BE67A08F1}" destId="{B5BCD40B-5B1B-4C15-921F-ABC26D1D1E00}" srcOrd="0" destOrd="0" presId="urn:microsoft.com/office/officeart/2009/3/layout/PhasedProcess"/>
    <dgm:cxn modelId="{E265C0EC-53EA-429B-8EAC-C790602EF906}" type="presParOf" srcId="{929A6AF1-4EE5-4ECF-BDBE-9C6BE67A08F1}" destId="{197063D7-D589-49C0-9D5A-D8A3A09F2782}" srcOrd="1" destOrd="0" presId="urn:microsoft.com/office/officeart/2009/3/layout/PhasedProcess"/>
    <dgm:cxn modelId="{552993E6-4596-468B-9869-0670E9C2D731}" type="presParOf" srcId="{929A6AF1-4EE5-4ECF-BDBE-9C6BE67A08F1}" destId="{FC589425-2770-4AB2-9806-FDF14C9BBAE0}" srcOrd="2" destOrd="0" presId="urn:microsoft.com/office/officeart/2009/3/layout/PhasedProcess"/>
    <dgm:cxn modelId="{83EF0757-D187-475F-9789-F1C661AEFC14}" type="presParOf" srcId="{929A6AF1-4EE5-4ECF-BDBE-9C6BE67A08F1}" destId="{7FEA80EE-6F3F-4E44-A466-9B62944BEA0A}" srcOrd="3" destOrd="0" presId="urn:microsoft.com/office/officeart/2009/3/layout/PhasedProcess"/>
    <dgm:cxn modelId="{FD393914-62BD-4BA0-B92B-D99F7B92402D}" type="presParOf" srcId="{929A6AF1-4EE5-4ECF-BDBE-9C6BE67A08F1}" destId="{1E35EF28-9917-4FBD-8DE0-608339E4293A}" srcOrd="4" destOrd="0" presId="urn:microsoft.com/office/officeart/2009/3/layout/PhasedProcess"/>
    <dgm:cxn modelId="{34DC34EF-E886-431B-AD1C-CD3C70F0B76D}" type="presParOf" srcId="{929A6AF1-4EE5-4ECF-BDBE-9C6BE67A08F1}" destId="{4E1C0613-EC85-417D-ADBB-8DC3C64DFF00}" srcOrd="5" destOrd="0" presId="urn:microsoft.com/office/officeart/2009/3/layout/PhasedProcess"/>
    <dgm:cxn modelId="{18468297-82BF-4643-AA61-6ED7630AF6D9}" type="presParOf" srcId="{CC22226B-0D59-4FDE-A374-6BA0742127C5}" destId="{062340C5-388B-4B3C-B4A7-59BEB11E0AF6}" srcOrd="5" destOrd="0" presId="urn:microsoft.com/office/officeart/2009/3/layout/Phased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8F7753C-E678-422E-810B-C24CE390088B}" type="doc">
      <dgm:prSet loTypeId="urn:microsoft.com/office/officeart/2005/8/layout/radial2" loCatId="relationship" qsTypeId="urn:microsoft.com/office/officeart/2005/8/quickstyle/simple1" qsCatId="simple" csTypeId="urn:microsoft.com/office/officeart/2005/8/colors/colorful5" csCatId="colorful" phldr="1"/>
      <dgm:spPr/>
      <dgm:t>
        <a:bodyPr/>
        <a:lstStyle/>
        <a:p>
          <a:endParaRPr lang="es-EC"/>
        </a:p>
      </dgm:t>
    </dgm:pt>
    <dgm:pt modelId="{215B9130-0137-4133-9ECB-15F9AD52A1E0}">
      <dgm:prSet phldrT="[Texto]" phldr="1"/>
      <dgm:spPr>
        <a:blipFill rotWithShape="0">
          <a:blip xmlns:r="http://schemas.openxmlformats.org/officeDocument/2006/relationships" r:embed="rId1"/>
          <a:stretch>
            <a:fillRect/>
          </a:stretch>
        </a:blipFill>
      </dgm:spPr>
      <dgm:t>
        <a:bodyPr/>
        <a:lstStyle/>
        <a:p>
          <a:endParaRPr lang="es-EC" dirty="0"/>
        </a:p>
      </dgm:t>
    </dgm:pt>
    <dgm:pt modelId="{DCF0E0C9-D075-4831-993E-D3EDBA53C425}" type="parTrans" cxnId="{BB8594C2-34C3-4C4B-99E0-8340F0298D3A}">
      <dgm:prSet/>
      <dgm:spPr/>
      <dgm:t>
        <a:bodyPr/>
        <a:lstStyle/>
        <a:p>
          <a:endParaRPr lang="es-EC"/>
        </a:p>
      </dgm:t>
    </dgm:pt>
    <dgm:pt modelId="{7744A8BC-D0F4-499E-B3E0-E3D89B9A4F8D}" type="sibTrans" cxnId="{BB8594C2-34C3-4C4B-99E0-8340F0298D3A}">
      <dgm:prSet/>
      <dgm:spPr/>
      <dgm:t>
        <a:bodyPr/>
        <a:lstStyle/>
        <a:p>
          <a:endParaRPr lang="es-EC"/>
        </a:p>
      </dgm:t>
    </dgm:pt>
    <dgm:pt modelId="{B7A735D8-6580-4D58-ACFF-89C0716663BB}">
      <dgm:prSet phldrT="[Texto]"/>
      <dgm:spPr/>
      <dgm:t>
        <a:bodyPr/>
        <a:lstStyle/>
        <a:p>
          <a:r>
            <a:rPr lang="es-EC" dirty="0" smtClean="0"/>
            <a:t>Ausentismo fideicomitente</a:t>
          </a:r>
          <a:endParaRPr lang="es-EC" dirty="0"/>
        </a:p>
      </dgm:t>
    </dgm:pt>
    <dgm:pt modelId="{BF1D48DB-7A76-4C08-AC98-C82643C6AF5C}" type="parTrans" cxnId="{608D04CB-AD6C-4AD5-AD68-F7DFA3B54C69}">
      <dgm:prSet/>
      <dgm:spPr/>
      <dgm:t>
        <a:bodyPr/>
        <a:lstStyle/>
        <a:p>
          <a:endParaRPr lang="es-EC"/>
        </a:p>
      </dgm:t>
    </dgm:pt>
    <dgm:pt modelId="{03086CF2-2B70-4E38-833B-89069EFE6572}" type="sibTrans" cxnId="{608D04CB-AD6C-4AD5-AD68-F7DFA3B54C69}">
      <dgm:prSet/>
      <dgm:spPr/>
      <dgm:t>
        <a:bodyPr/>
        <a:lstStyle/>
        <a:p>
          <a:endParaRPr lang="es-EC"/>
        </a:p>
      </dgm:t>
    </dgm:pt>
    <dgm:pt modelId="{940AADC0-2450-426D-B96A-B33181392D2D}">
      <dgm:prSet phldrT="[Texto]"/>
      <dgm:spPr/>
      <dgm:t>
        <a:bodyPr/>
        <a:lstStyle/>
        <a:p>
          <a:r>
            <a:rPr lang="es-EC" dirty="0" smtClean="0"/>
            <a:t>Uso gratuito beneficiario</a:t>
          </a:r>
          <a:endParaRPr lang="es-EC" dirty="0"/>
        </a:p>
      </dgm:t>
    </dgm:pt>
    <dgm:pt modelId="{BA7767A9-3167-4B16-BEE8-995EF281915B}" type="parTrans" cxnId="{85221A77-2979-42BE-B7BD-EDC04C02413B}">
      <dgm:prSet/>
      <dgm:spPr/>
      <dgm:t>
        <a:bodyPr/>
        <a:lstStyle/>
        <a:p>
          <a:endParaRPr lang="es-EC"/>
        </a:p>
      </dgm:t>
    </dgm:pt>
    <dgm:pt modelId="{0C424D20-BFEB-41DD-8CFF-172DDC858CAE}" type="sibTrans" cxnId="{85221A77-2979-42BE-B7BD-EDC04C02413B}">
      <dgm:prSet/>
      <dgm:spPr/>
      <dgm:t>
        <a:bodyPr/>
        <a:lstStyle/>
        <a:p>
          <a:endParaRPr lang="es-EC"/>
        </a:p>
      </dgm:t>
    </dgm:pt>
    <dgm:pt modelId="{96C2C6D6-4D92-40D4-A9A6-04987707F256}">
      <dgm:prSet phldrT="[Texto]" phldr="1"/>
      <dgm:spPr>
        <a:blipFill rotWithShape="0">
          <a:blip xmlns:r="http://schemas.openxmlformats.org/officeDocument/2006/relationships" r:embed="rId2"/>
          <a:stretch>
            <a:fillRect/>
          </a:stretch>
        </a:blipFill>
      </dgm:spPr>
      <dgm:t>
        <a:bodyPr/>
        <a:lstStyle/>
        <a:p>
          <a:endParaRPr lang="es-EC" dirty="0"/>
        </a:p>
      </dgm:t>
    </dgm:pt>
    <dgm:pt modelId="{26F21357-D4DC-41E8-864E-7242531D8291}" type="parTrans" cxnId="{87E3F99A-B045-4E46-9F3F-1283A5F23A7F}">
      <dgm:prSet/>
      <dgm:spPr/>
      <dgm:t>
        <a:bodyPr/>
        <a:lstStyle/>
        <a:p>
          <a:endParaRPr lang="es-EC"/>
        </a:p>
      </dgm:t>
    </dgm:pt>
    <dgm:pt modelId="{DB9D4E1F-EB3E-4088-AC68-965DC76EF1FE}" type="sibTrans" cxnId="{87E3F99A-B045-4E46-9F3F-1283A5F23A7F}">
      <dgm:prSet/>
      <dgm:spPr/>
      <dgm:t>
        <a:bodyPr/>
        <a:lstStyle/>
        <a:p>
          <a:endParaRPr lang="es-EC"/>
        </a:p>
      </dgm:t>
    </dgm:pt>
    <dgm:pt modelId="{EF4CFED3-36C0-42B2-9C2E-34AEDE6C8C7D}">
      <dgm:prSet phldrT="[Texto]"/>
      <dgm:spPr/>
      <dgm:t>
        <a:bodyPr/>
        <a:lstStyle/>
        <a:p>
          <a:r>
            <a:rPr lang="es-EC" dirty="0" err="1" smtClean="0"/>
            <a:t>Fides</a:t>
          </a:r>
          <a:r>
            <a:rPr lang="es-EC" dirty="0" smtClean="0"/>
            <a:t> significa fe o confianza</a:t>
          </a:r>
          <a:endParaRPr lang="es-EC" dirty="0"/>
        </a:p>
      </dgm:t>
    </dgm:pt>
    <dgm:pt modelId="{666CB6B7-8283-488E-B0C1-62A2A9162A4F}" type="parTrans" cxnId="{860FFEB9-FD08-4F44-952D-18B99CC656FE}">
      <dgm:prSet/>
      <dgm:spPr/>
      <dgm:t>
        <a:bodyPr/>
        <a:lstStyle/>
        <a:p>
          <a:endParaRPr lang="es-EC"/>
        </a:p>
      </dgm:t>
    </dgm:pt>
    <dgm:pt modelId="{70DD6B22-82DA-475A-B1C4-AECE4DB7A626}" type="sibTrans" cxnId="{860FFEB9-FD08-4F44-952D-18B99CC656FE}">
      <dgm:prSet/>
      <dgm:spPr/>
      <dgm:t>
        <a:bodyPr/>
        <a:lstStyle/>
        <a:p>
          <a:endParaRPr lang="es-EC"/>
        </a:p>
      </dgm:t>
    </dgm:pt>
    <dgm:pt modelId="{3F3CF3D9-56DE-4824-A684-31BFA1240F12}">
      <dgm:prSet phldrT="[Texto]"/>
      <dgm:spPr/>
      <dgm:t>
        <a:bodyPr/>
        <a:lstStyle/>
        <a:p>
          <a:r>
            <a:rPr lang="es-EC" dirty="0" err="1" smtClean="0"/>
            <a:t>Commissus</a:t>
          </a:r>
          <a:r>
            <a:rPr lang="es-EC" dirty="0" smtClean="0"/>
            <a:t> comisión o encargo</a:t>
          </a:r>
          <a:endParaRPr lang="es-EC" dirty="0"/>
        </a:p>
      </dgm:t>
    </dgm:pt>
    <dgm:pt modelId="{718F3A91-47F4-4366-99D7-3D0A136A62BD}" type="parTrans" cxnId="{D14C0804-FA5D-4714-9BEB-EAAA12DD66C0}">
      <dgm:prSet/>
      <dgm:spPr/>
      <dgm:t>
        <a:bodyPr/>
        <a:lstStyle/>
        <a:p>
          <a:endParaRPr lang="es-EC"/>
        </a:p>
      </dgm:t>
    </dgm:pt>
    <dgm:pt modelId="{C83FA724-2358-4CFB-81F1-B0576DB5A279}" type="sibTrans" cxnId="{D14C0804-FA5D-4714-9BEB-EAAA12DD66C0}">
      <dgm:prSet/>
      <dgm:spPr/>
      <dgm:t>
        <a:bodyPr/>
        <a:lstStyle/>
        <a:p>
          <a:endParaRPr lang="es-EC"/>
        </a:p>
      </dgm:t>
    </dgm:pt>
    <dgm:pt modelId="{7F511761-6959-479C-BBB5-DEF0AAA663D3}">
      <dgm:prSet phldrT="[Texto]" phldr="1"/>
      <dgm:spPr>
        <a:blipFill rotWithShape="0">
          <a:blip xmlns:r="http://schemas.openxmlformats.org/officeDocument/2006/relationships" r:embed="rId3"/>
          <a:stretch>
            <a:fillRect/>
          </a:stretch>
        </a:blipFill>
      </dgm:spPr>
      <dgm:t>
        <a:bodyPr/>
        <a:lstStyle/>
        <a:p>
          <a:endParaRPr lang="es-EC" dirty="0"/>
        </a:p>
      </dgm:t>
    </dgm:pt>
    <dgm:pt modelId="{FF9BB316-3758-4084-8875-DF40DA468AEB}" type="parTrans" cxnId="{3B4BF8B6-6C2A-4E78-BC9B-E7AF3A384EC6}">
      <dgm:prSet/>
      <dgm:spPr/>
      <dgm:t>
        <a:bodyPr/>
        <a:lstStyle/>
        <a:p>
          <a:endParaRPr lang="es-EC"/>
        </a:p>
      </dgm:t>
    </dgm:pt>
    <dgm:pt modelId="{CC32B7A1-5F16-428A-A62A-4296CCA51F1F}" type="sibTrans" cxnId="{3B4BF8B6-6C2A-4E78-BC9B-E7AF3A384EC6}">
      <dgm:prSet/>
      <dgm:spPr/>
      <dgm:t>
        <a:bodyPr/>
        <a:lstStyle/>
        <a:p>
          <a:endParaRPr lang="es-EC"/>
        </a:p>
      </dgm:t>
    </dgm:pt>
    <dgm:pt modelId="{A18E23DE-1967-408D-A569-F0A89CCCC8E6}">
      <dgm:prSet phldrT="[Texto]"/>
      <dgm:spPr/>
      <dgm:t>
        <a:bodyPr/>
        <a:lstStyle/>
        <a:p>
          <a:r>
            <a:rPr lang="es-EC" dirty="0" smtClean="0"/>
            <a:t>Instrucciones impartidas</a:t>
          </a:r>
          <a:endParaRPr lang="es-EC" dirty="0"/>
        </a:p>
      </dgm:t>
    </dgm:pt>
    <dgm:pt modelId="{9AA5D8F2-00DA-4B00-B99F-10844EDCA274}" type="parTrans" cxnId="{464EF461-B32A-400C-AABD-930510B05BF8}">
      <dgm:prSet/>
      <dgm:spPr/>
      <dgm:t>
        <a:bodyPr/>
        <a:lstStyle/>
        <a:p>
          <a:endParaRPr lang="es-EC"/>
        </a:p>
      </dgm:t>
    </dgm:pt>
    <dgm:pt modelId="{7909F790-023A-49EA-97BE-4A28B91CCD9F}" type="sibTrans" cxnId="{464EF461-B32A-400C-AABD-930510B05BF8}">
      <dgm:prSet/>
      <dgm:spPr/>
      <dgm:t>
        <a:bodyPr/>
        <a:lstStyle/>
        <a:p>
          <a:endParaRPr lang="es-EC"/>
        </a:p>
      </dgm:t>
    </dgm:pt>
    <dgm:pt modelId="{D024AE44-1D33-4D74-B2FE-689295B99A1F}">
      <dgm:prSet phldrT="[Texto]"/>
      <dgm:spPr/>
      <dgm:t>
        <a:bodyPr/>
        <a:lstStyle/>
        <a:p>
          <a:r>
            <a:rPr lang="es-EC" dirty="0" smtClean="0"/>
            <a:t>Cumplimiento del objetivo</a:t>
          </a:r>
          <a:endParaRPr lang="es-EC" dirty="0"/>
        </a:p>
      </dgm:t>
    </dgm:pt>
    <dgm:pt modelId="{0C6AA338-47DD-4FB5-9C88-FC4DE833E86A}" type="parTrans" cxnId="{DA64606A-C036-48AF-ACF4-DC9243D8A7F7}">
      <dgm:prSet/>
      <dgm:spPr/>
      <dgm:t>
        <a:bodyPr/>
        <a:lstStyle/>
        <a:p>
          <a:endParaRPr lang="es-EC"/>
        </a:p>
      </dgm:t>
    </dgm:pt>
    <dgm:pt modelId="{23CC308C-DE88-4445-9B21-C848F58EF2FC}" type="sibTrans" cxnId="{DA64606A-C036-48AF-ACF4-DC9243D8A7F7}">
      <dgm:prSet/>
      <dgm:spPr/>
      <dgm:t>
        <a:bodyPr/>
        <a:lstStyle/>
        <a:p>
          <a:endParaRPr lang="es-EC"/>
        </a:p>
      </dgm:t>
    </dgm:pt>
    <dgm:pt modelId="{E070C842-B0BF-4CC4-8EA0-67AA68D5D905}" type="pres">
      <dgm:prSet presAssocID="{08F7753C-E678-422E-810B-C24CE390088B}" presName="composite" presStyleCnt="0">
        <dgm:presLayoutVars>
          <dgm:chMax val="5"/>
          <dgm:dir/>
          <dgm:animLvl val="ctr"/>
          <dgm:resizeHandles val="exact"/>
        </dgm:presLayoutVars>
      </dgm:prSet>
      <dgm:spPr/>
      <dgm:t>
        <a:bodyPr/>
        <a:lstStyle/>
        <a:p>
          <a:endParaRPr lang="es-EC"/>
        </a:p>
      </dgm:t>
    </dgm:pt>
    <dgm:pt modelId="{84663F8C-7BFB-4924-A3CD-F081700054EF}" type="pres">
      <dgm:prSet presAssocID="{08F7753C-E678-422E-810B-C24CE390088B}" presName="cycle" presStyleCnt="0"/>
      <dgm:spPr/>
    </dgm:pt>
    <dgm:pt modelId="{095193B9-1DB8-4D9A-B737-808FEFAF4A6A}" type="pres">
      <dgm:prSet presAssocID="{08F7753C-E678-422E-810B-C24CE390088B}" presName="centerShape" presStyleCnt="0"/>
      <dgm:spPr/>
    </dgm:pt>
    <dgm:pt modelId="{E0508C6C-98AE-4561-B8B0-D172A4E756E3}" type="pres">
      <dgm:prSet presAssocID="{08F7753C-E678-422E-810B-C24CE390088B}" presName="connSite" presStyleLbl="node1" presStyleIdx="0" presStyleCnt="4"/>
      <dgm:spPr/>
    </dgm:pt>
    <dgm:pt modelId="{3CFC9AE0-F111-4835-A8E0-5895964CE080}" type="pres">
      <dgm:prSet presAssocID="{08F7753C-E678-422E-810B-C24CE390088B}" presName="visible" presStyleLbl="node1" presStyleIdx="0" presStyleCnt="4"/>
      <dgm:spPr>
        <a:blipFill rotWithShape="1">
          <a:blip xmlns:r="http://schemas.openxmlformats.org/officeDocument/2006/relationships" r:embed="rId4"/>
          <a:stretch>
            <a:fillRect/>
          </a:stretch>
        </a:blipFill>
      </dgm:spPr>
    </dgm:pt>
    <dgm:pt modelId="{81CD350E-BD67-4949-9D44-6A7304F40B9F}" type="pres">
      <dgm:prSet presAssocID="{DCF0E0C9-D075-4831-993E-D3EDBA53C425}" presName="Name25" presStyleLbl="parChTrans1D1" presStyleIdx="0" presStyleCnt="3"/>
      <dgm:spPr/>
      <dgm:t>
        <a:bodyPr/>
        <a:lstStyle/>
        <a:p>
          <a:endParaRPr lang="es-EC"/>
        </a:p>
      </dgm:t>
    </dgm:pt>
    <dgm:pt modelId="{84AAD3B1-CB76-4C38-AA4D-D517589ABFFF}" type="pres">
      <dgm:prSet presAssocID="{215B9130-0137-4133-9ECB-15F9AD52A1E0}" presName="node" presStyleCnt="0"/>
      <dgm:spPr/>
    </dgm:pt>
    <dgm:pt modelId="{FEBB4F2F-6D81-4D68-85D3-4DBF76DB11AD}" type="pres">
      <dgm:prSet presAssocID="{215B9130-0137-4133-9ECB-15F9AD52A1E0}" presName="parentNode" presStyleLbl="node1" presStyleIdx="1" presStyleCnt="4">
        <dgm:presLayoutVars>
          <dgm:chMax val="1"/>
          <dgm:bulletEnabled val="1"/>
        </dgm:presLayoutVars>
      </dgm:prSet>
      <dgm:spPr/>
      <dgm:t>
        <a:bodyPr/>
        <a:lstStyle/>
        <a:p>
          <a:endParaRPr lang="es-EC"/>
        </a:p>
      </dgm:t>
    </dgm:pt>
    <dgm:pt modelId="{FA94E6AF-83D2-475A-8D05-521CAB17CBA8}" type="pres">
      <dgm:prSet presAssocID="{215B9130-0137-4133-9ECB-15F9AD52A1E0}" presName="childNode" presStyleLbl="revTx" presStyleIdx="0" presStyleCnt="3">
        <dgm:presLayoutVars>
          <dgm:bulletEnabled val="1"/>
        </dgm:presLayoutVars>
      </dgm:prSet>
      <dgm:spPr/>
      <dgm:t>
        <a:bodyPr/>
        <a:lstStyle/>
        <a:p>
          <a:endParaRPr lang="es-EC"/>
        </a:p>
      </dgm:t>
    </dgm:pt>
    <dgm:pt modelId="{CBF54D24-DF12-4C8C-BC01-247D3CB65DE9}" type="pres">
      <dgm:prSet presAssocID="{26F21357-D4DC-41E8-864E-7242531D8291}" presName="Name25" presStyleLbl="parChTrans1D1" presStyleIdx="1" presStyleCnt="3"/>
      <dgm:spPr/>
      <dgm:t>
        <a:bodyPr/>
        <a:lstStyle/>
        <a:p>
          <a:endParaRPr lang="es-EC"/>
        </a:p>
      </dgm:t>
    </dgm:pt>
    <dgm:pt modelId="{55BFEDFB-ACBA-473F-9714-83D973DB4E88}" type="pres">
      <dgm:prSet presAssocID="{96C2C6D6-4D92-40D4-A9A6-04987707F256}" presName="node" presStyleCnt="0"/>
      <dgm:spPr/>
    </dgm:pt>
    <dgm:pt modelId="{405851D7-5984-49CB-8F63-1428D6F3E6FA}" type="pres">
      <dgm:prSet presAssocID="{96C2C6D6-4D92-40D4-A9A6-04987707F256}" presName="parentNode" presStyleLbl="node1" presStyleIdx="2" presStyleCnt="4">
        <dgm:presLayoutVars>
          <dgm:chMax val="1"/>
          <dgm:bulletEnabled val="1"/>
        </dgm:presLayoutVars>
      </dgm:prSet>
      <dgm:spPr/>
      <dgm:t>
        <a:bodyPr/>
        <a:lstStyle/>
        <a:p>
          <a:endParaRPr lang="es-EC"/>
        </a:p>
      </dgm:t>
    </dgm:pt>
    <dgm:pt modelId="{A923E41F-358F-407C-A617-80B88E39B8C6}" type="pres">
      <dgm:prSet presAssocID="{96C2C6D6-4D92-40D4-A9A6-04987707F256}" presName="childNode" presStyleLbl="revTx" presStyleIdx="1" presStyleCnt="3">
        <dgm:presLayoutVars>
          <dgm:bulletEnabled val="1"/>
        </dgm:presLayoutVars>
      </dgm:prSet>
      <dgm:spPr/>
      <dgm:t>
        <a:bodyPr/>
        <a:lstStyle/>
        <a:p>
          <a:endParaRPr lang="es-EC"/>
        </a:p>
      </dgm:t>
    </dgm:pt>
    <dgm:pt modelId="{8C96A654-0F8A-419A-898C-D2EB4ECD599A}" type="pres">
      <dgm:prSet presAssocID="{FF9BB316-3758-4084-8875-DF40DA468AEB}" presName="Name25" presStyleLbl="parChTrans1D1" presStyleIdx="2" presStyleCnt="3"/>
      <dgm:spPr/>
      <dgm:t>
        <a:bodyPr/>
        <a:lstStyle/>
        <a:p>
          <a:endParaRPr lang="es-EC"/>
        </a:p>
      </dgm:t>
    </dgm:pt>
    <dgm:pt modelId="{2194FB67-0BD0-4756-9E74-3E158B8B5C5C}" type="pres">
      <dgm:prSet presAssocID="{7F511761-6959-479C-BBB5-DEF0AAA663D3}" presName="node" presStyleCnt="0"/>
      <dgm:spPr/>
    </dgm:pt>
    <dgm:pt modelId="{699CB465-290C-4C00-8CC6-FE61051BB6C2}" type="pres">
      <dgm:prSet presAssocID="{7F511761-6959-479C-BBB5-DEF0AAA663D3}" presName="parentNode" presStyleLbl="node1" presStyleIdx="3" presStyleCnt="4" custScaleX="102861" custLinFactNeighborX="24210" custLinFactNeighborY="-897">
        <dgm:presLayoutVars>
          <dgm:chMax val="1"/>
          <dgm:bulletEnabled val="1"/>
        </dgm:presLayoutVars>
      </dgm:prSet>
      <dgm:spPr/>
      <dgm:t>
        <a:bodyPr/>
        <a:lstStyle/>
        <a:p>
          <a:endParaRPr lang="es-EC"/>
        </a:p>
      </dgm:t>
    </dgm:pt>
    <dgm:pt modelId="{E008C18D-8BE7-4C61-ABE5-D7276D25E9E3}" type="pres">
      <dgm:prSet presAssocID="{7F511761-6959-479C-BBB5-DEF0AAA663D3}" presName="childNode" presStyleLbl="revTx" presStyleIdx="2" presStyleCnt="3">
        <dgm:presLayoutVars>
          <dgm:bulletEnabled val="1"/>
        </dgm:presLayoutVars>
      </dgm:prSet>
      <dgm:spPr/>
      <dgm:t>
        <a:bodyPr/>
        <a:lstStyle/>
        <a:p>
          <a:endParaRPr lang="es-EC"/>
        </a:p>
      </dgm:t>
    </dgm:pt>
  </dgm:ptLst>
  <dgm:cxnLst>
    <dgm:cxn modelId="{87E3F99A-B045-4E46-9F3F-1283A5F23A7F}" srcId="{08F7753C-E678-422E-810B-C24CE390088B}" destId="{96C2C6D6-4D92-40D4-A9A6-04987707F256}" srcOrd="1" destOrd="0" parTransId="{26F21357-D4DC-41E8-864E-7242531D8291}" sibTransId="{DB9D4E1F-EB3E-4088-AC68-965DC76EF1FE}"/>
    <dgm:cxn modelId="{6AB45804-4D56-4366-80A8-833F874F13D1}" type="presOf" srcId="{FF9BB316-3758-4084-8875-DF40DA468AEB}" destId="{8C96A654-0F8A-419A-898C-D2EB4ECD599A}" srcOrd="0" destOrd="0" presId="urn:microsoft.com/office/officeart/2005/8/layout/radial2"/>
    <dgm:cxn modelId="{4B820181-C2B2-43D2-9776-ED558054392A}" type="presOf" srcId="{B7A735D8-6580-4D58-ACFF-89C0716663BB}" destId="{FA94E6AF-83D2-475A-8D05-521CAB17CBA8}" srcOrd="0" destOrd="0" presId="urn:microsoft.com/office/officeart/2005/8/layout/radial2"/>
    <dgm:cxn modelId="{8836B7D4-11AA-44D5-9810-882FBEA47E5B}" type="presOf" srcId="{3F3CF3D9-56DE-4824-A684-31BFA1240F12}" destId="{A923E41F-358F-407C-A617-80B88E39B8C6}" srcOrd="0" destOrd="1" presId="urn:microsoft.com/office/officeart/2005/8/layout/radial2"/>
    <dgm:cxn modelId="{464EF461-B32A-400C-AABD-930510B05BF8}" srcId="{7F511761-6959-479C-BBB5-DEF0AAA663D3}" destId="{A18E23DE-1967-408D-A569-F0A89CCCC8E6}" srcOrd="0" destOrd="0" parTransId="{9AA5D8F2-00DA-4B00-B99F-10844EDCA274}" sibTransId="{7909F790-023A-49EA-97BE-4A28B91CCD9F}"/>
    <dgm:cxn modelId="{98347786-2769-40BD-A937-10862E5F4FB0}" type="presOf" srcId="{26F21357-D4DC-41E8-864E-7242531D8291}" destId="{CBF54D24-DF12-4C8C-BC01-247D3CB65DE9}" srcOrd="0" destOrd="0" presId="urn:microsoft.com/office/officeart/2005/8/layout/radial2"/>
    <dgm:cxn modelId="{7B7D5FCF-4384-4BE0-AB2C-CFBBF7D62F74}" type="presOf" srcId="{215B9130-0137-4133-9ECB-15F9AD52A1E0}" destId="{FEBB4F2F-6D81-4D68-85D3-4DBF76DB11AD}" srcOrd="0" destOrd="0" presId="urn:microsoft.com/office/officeart/2005/8/layout/radial2"/>
    <dgm:cxn modelId="{BB8594C2-34C3-4C4B-99E0-8340F0298D3A}" srcId="{08F7753C-E678-422E-810B-C24CE390088B}" destId="{215B9130-0137-4133-9ECB-15F9AD52A1E0}" srcOrd="0" destOrd="0" parTransId="{DCF0E0C9-D075-4831-993E-D3EDBA53C425}" sibTransId="{7744A8BC-D0F4-499E-B3E0-E3D89B9A4F8D}"/>
    <dgm:cxn modelId="{8ACA60FB-CCFD-40E8-92DF-BA0F9F804F82}" type="presOf" srcId="{7F511761-6959-479C-BBB5-DEF0AAA663D3}" destId="{699CB465-290C-4C00-8CC6-FE61051BB6C2}" srcOrd="0" destOrd="0" presId="urn:microsoft.com/office/officeart/2005/8/layout/radial2"/>
    <dgm:cxn modelId="{370C5D2A-9331-42BB-AF46-CC0FD2D43443}" type="presOf" srcId="{940AADC0-2450-426D-B96A-B33181392D2D}" destId="{FA94E6AF-83D2-475A-8D05-521CAB17CBA8}" srcOrd="0" destOrd="1" presId="urn:microsoft.com/office/officeart/2005/8/layout/radial2"/>
    <dgm:cxn modelId="{F1017F0B-1A03-4278-9EF5-01B4BFABD9C5}" type="presOf" srcId="{EF4CFED3-36C0-42B2-9C2E-34AEDE6C8C7D}" destId="{A923E41F-358F-407C-A617-80B88E39B8C6}" srcOrd="0" destOrd="0" presId="urn:microsoft.com/office/officeart/2005/8/layout/radial2"/>
    <dgm:cxn modelId="{01C0D44F-175F-45F2-B25A-6C587827691A}" type="presOf" srcId="{A18E23DE-1967-408D-A569-F0A89CCCC8E6}" destId="{E008C18D-8BE7-4C61-ABE5-D7276D25E9E3}" srcOrd="0" destOrd="0" presId="urn:microsoft.com/office/officeart/2005/8/layout/radial2"/>
    <dgm:cxn modelId="{912664CD-A4E6-460C-9082-403115BA3BA6}" type="presOf" srcId="{08F7753C-E678-422E-810B-C24CE390088B}" destId="{E070C842-B0BF-4CC4-8EA0-67AA68D5D905}" srcOrd="0" destOrd="0" presId="urn:microsoft.com/office/officeart/2005/8/layout/radial2"/>
    <dgm:cxn modelId="{3B4BF8B6-6C2A-4E78-BC9B-E7AF3A384EC6}" srcId="{08F7753C-E678-422E-810B-C24CE390088B}" destId="{7F511761-6959-479C-BBB5-DEF0AAA663D3}" srcOrd="2" destOrd="0" parTransId="{FF9BB316-3758-4084-8875-DF40DA468AEB}" sibTransId="{CC32B7A1-5F16-428A-A62A-4296CCA51F1F}"/>
    <dgm:cxn modelId="{950A8B55-39EB-43DA-A740-9F36FC0D0636}" type="presOf" srcId="{D024AE44-1D33-4D74-B2FE-689295B99A1F}" destId="{E008C18D-8BE7-4C61-ABE5-D7276D25E9E3}" srcOrd="0" destOrd="1" presId="urn:microsoft.com/office/officeart/2005/8/layout/radial2"/>
    <dgm:cxn modelId="{DA64606A-C036-48AF-ACF4-DC9243D8A7F7}" srcId="{7F511761-6959-479C-BBB5-DEF0AAA663D3}" destId="{D024AE44-1D33-4D74-B2FE-689295B99A1F}" srcOrd="1" destOrd="0" parTransId="{0C6AA338-47DD-4FB5-9C88-FC4DE833E86A}" sibTransId="{23CC308C-DE88-4445-9B21-C848F58EF2FC}"/>
    <dgm:cxn modelId="{DC569D2B-364A-454F-9B0B-BD2663B7E3DF}" type="presOf" srcId="{96C2C6D6-4D92-40D4-A9A6-04987707F256}" destId="{405851D7-5984-49CB-8F63-1428D6F3E6FA}" srcOrd="0" destOrd="0" presId="urn:microsoft.com/office/officeart/2005/8/layout/radial2"/>
    <dgm:cxn modelId="{608D04CB-AD6C-4AD5-AD68-F7DFA3B54C69}" srcId="{215B9130-0137-4133-9ECB-15F9AD52A1E0}" destId="{B7A735D8-6580-4D58-ACFF-89C0716663BB}" srcOrd="0" destOrd="0" parTransId="{BF1D48DB-7A76-4C08-AC98-C82643C6AF5C}" sibTransId="{03086CF2-2B70-4E38-833B-89069EFE6572}"/>
    <dgm:cxn modelId="{7D72D695-DF98-4F46-88FA-A5F62C17F148}" type="presOf" srcId="{DCF0E0C9-D075-4831-993E-D3EDBA53C425}" destId="{81CD350E-BD67-4949-9D44-6A7304F40B9F}" srcOrd="0" destOrd="0" presId="urn:microsoft.com/office/officeart/2005/8/layout/radial2"/>
    <dgm:cxn modelId="{D14C0804-FA5D-4714-9BEB-EAAA12DD66C0}" srcId="{96C2C6D6-4D92-40D4-A9A6-04987707F256}" destId="{3F3CF3D9-56DE-4824-A684-31BFA1240F12}" srcOrd="1" destOrd="0" parTransId="{718F3A91-47F4-4366-99D7-3D0A136A62BD}" sibTransId="{C83FA724-2358-4CFB-81F1-B0576DB5A279}"/>
    <dgm:cxn modelId="{860FFEB9-FD08-4F44-952D-18B99CC656FE}" srcId="{96C2C6D6-4D92-40D4-A9A6-04987707F256}" destId="{EF4CFED3-36C0-42B2-9C2E-34AEDE6C8C7D}" srcOrd="0" destOrd="0" parTransId="{666CB6B7-8283-488E-B0C1-62A2A9162A4F}" sibTransId="{70DD6B22-82DA-475A-B1C4-AECE4DB7A626}"/>
    <dgm:cxn modelId="{85221A77-2979-42BE-B7BD-EDC04C02413B}" srcId="{215B9130-0137-4133-9ECB-15F9AD52A1E0}" destId="{940AADC0-2450-426D-B96A-B33181392D2D}" srcOrd="1" destOrd="0" parTransId="{BA7767A9-3167-4B16-BEE8-995EF281915B}" sibTransId="{0C424D20-BFEB-41DD-8CFF-172DDC858CAE}"/>
    <dgm:cxn modelId="{7B22A557-B3B4-4DA6-AE37-235A8FBA774C}" type="presParOf" srcId="{E070C842-B0BF-4CC4-8EA0-67AA68D5D905}" destId="{84663F8C-7BFB-4924-A3CD-F081700054EF}" srcOrd="0" destOrd="0" presId="urn:microsoft.com/office/officeart/2005/8/layout/radial2"/>
    <dgm:cxn modelId="{089567EC-C1AA-4690-B905-6379C02D03ED}" type="presParOf" srcId="{84663F8C-7BFB-4924-A3CD-F081700054EF}" destId="{095193B9-1DB8-4D9A-B737-808FEFAF4A6A}" srcOrd="0" destOrd="0" presId="urn:microsoft.com/office/officeart/2005/8/layout/radial2"/>
    <dgm:cxn modelId="{42CF66AE-FB1A-48C4-8014-0693379E67D8}" type="presParOf" srcId="{095193B9-1DB8-4D9A-B737-808FEFAF4A6A}" destId="{E0508C6C-98AE-4561-B8B0-D172A4E756E3}" srcOrd="0" destOrd="0" presId="urn:microsoft.com/office/officeart/2005/8/layout/radial2"/>
    <dgm:cxn modelId="{8C1F2893-0BAB-4549-BC68-272CF0C6AD44}" type="presParOf" srcId="{095193B9-1DB8-4D9A-B737-808FEFAF4A6A}" destId="{3CFC9AE0-F111-4835-A8E0-5895964CE080}" srcOrd="1" destOrd="0" presId="urn:microsoft.com/office/officeart/2005/8/layout/radial2"/>
    <dgm:cxn modelId="{511B0897-9C10-4995-B8EF-40A028FF01A7}" type="presParOf" srcId="{84663F8C-7BFB-4924-A3CD-F081700054EF}" destId="{81CD350E-BD67-4949-9D44-6A7304F40B9F}" srcOrd="1" destOrd="0" presId="urn:microsoft.com/office/officeart/2005/8/layout/radial2"/>
    <dgm:cxn modelId="{936C1256-BFF5-473A-945C-94979747579C}" type="presParOf" srcId="{84663F8C-7BFB-4924-A3CD-F081700054EF}" destId="{84AAD3B1-CB76-4C38-AA4D-D517589ABFFF}" srcOrd="2" destOrd="0" presId="urn:microsoft.com/office/officeart/2005/8/layout/radial2"/>
    <dgm:cxn modelId="{51A3837B-9235-41E5-9B37-E2D5827A1FC8}" type="presParOf" srcId="{84AAD3B1-CB76-4C38-AA4D-D517589ABFFF}" destId="{FEBB4F2F-6D81-4D68-85D3-4DBF76DB11AD}" srcOrd="0" destOrd="0" presId="urn:microsoft.com/office/officeart/2005/8/layout/radial2"/>
    <dgm:cxn modelId="{1FB4DF49-205E-42AF-80B3-467B2E2C8AF1}" type="presParOf" srcId="{84AAD3B1-CB76-4C38-AA4D-D517589ABFFF}" destId="{FA94E6AF-83D2-475A-8D05-521CAB17CBA8}" srcOrd="1" destOrd="0" presId="urn:microsoft.com/office/officeart/2005/8/layout/radial2"/>
    <dgm:cxn modelId="{5C975B48-849D-487F-A06E-8C5F85E46A86}" type="presParOf" srcId="{84663F8C-7BFB-4924-A3CD-F081700054EF}" destId="{CBF54D24-DF12-4C8C-BC01-247D3CB65DE9}" srcOrd="3" destOrd="0" presId="urn:microsoft.com/office/officeart/2005/8/layout/radial2"/>
    <dgm:cxn modelId="{36FF476B-8474-412B-8111-D38AA1F53F55}" type="presParOf" srcId="{84663F8C-7BFB-4924-A3CD-F081700054EF}" destId="{55BFEDFB-ACBA-473F-9714-83D973DB4E88}" srcOrd="4" destOrd="0" presId="urn:microsoft.com/office/officeart/2005/8/layout/radial2"/>
    <dgm:cxn modelId="{07E4CD91-41F9-4890-9772-D752CEAFB158}" type="presParOf" srcId="{55BFEDFB-ACBA-473F-9714-83D973DB4E88}" destId="{405851D7-5984-49CB-8F63-1428D6F3E6FA}" srcOrd="0" destOrd="0" presId="urn:microsoft.com/office/officeart/2005/8/layout/radial2"/>
    <dgm:cxn modelId="{3F5E5EF2-1E7E-4467-AA46-D16B86B0E38E}" type="presParOf" srcId="{55BFEDFB-ACBA-473F-9714-83D973DB4E88}" destId="{A923E41F-358F-407C-A617-80B88E39B8C6}" srcOrd="1" destOrd="0" presId="urn:microsoft.com/office/officeart/2005/8/layout/radial2"/>
    <dgm:cxn modelId="{62348BA6-89C1-4B30-9A06-C34DBA537C06}" type="presParOf" srcId="{84663F8C-7BFB-4924-A3CD-F081700054EF}" destId="{8C96A654-0F8A-419A-898C-D2EB4ECD599A}" srcOrd="5" destOrd="0" presId="urn:microsoft.com/office/officeart/2005/8/layout/radial2"/>
    <dgm:cxn modelId="{470C29C2-53FF-4425-A7BB-0ED86A82366E}" type="presParOf" srcId="{84663F8C-7BFB-4924-A3CD-F081700054EF}" destId="{2194FB67-0BD0-4756-9E74-3E158B8B5C5C}" srcOrd="6" destOrd="0" presId="urn:microsoft.com/office/officeart/2005/8/layout/radial2"/>
    <dgm:cxn modelId="{020B987B-47E8-409E-AE0E-A6F86BFA2911}" type="presParOf" srcId="{2194FB67-0BD0-4756-9E74-3E158B8B5C5C}" destId="{699CB465-290C-4C00-8CC6-FE61051BB6C2}" srcOrd="0" destOrd="0" presId="urn:microsoft.com/office/officeart/2005/8/layout/radial2"/>
    <dgm:cxn modelId="{956D8040-9F77-46BB-9F6B-9BCC264C14CC}" type="presParOf" srcId="{2194FB67-0BD0-4756-9E74-3E158B8B5C5C}" destId="{E008C18D-8BE7-4C61-ABE5-D7276D25E9E3}"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1FCA13F-9790-493E-9CA0-F93BE288AED8}" type="doc">
      <dgm:prSet loTypeId="urn:microsoft.com/office/officeart/2008/layout/VerticalCircleList" loCatId="list" qsTypeId="urn:microsoft.com/office/officeart/2005/8/quickstyle/simple5" qsCatId="simple" csTypeId="urn:microsoft.com/office/officeart/2005/8/colors/colorful2" csCatId="colorful" phldr="1"/>
      <dgm:spPr/>
      <dgm:t>
        <a:bodyPr/>
        <a:lstStyle/>
        <a:p>
          <a:endParaRPr lang="es-EC"/>
        </a:p>
      </dgm:t>
    </dgm:pt>
    <dgm:pt modelId="{EE9C6033-3D8F-4A5F-90AA-044D491E4AD6}">
      <dgm:prSet phldrT="[Texto]"/>
      <dgm:spPr/>
      <dgm:t>
        <a:bodyPr/>
        <a:lstStyle/>
        <a:p>
          <a:r>
            <a:rPr lang="es-ES" dirty="0" smtClean="0"/>
            <a:t>Contrato</a:t>
          </a:r>
          <a:endParaRPr lang="es-EC" dirty="0"/>
        </a:p>
      </dgm:t>
    </dgm:pt>
    <dgm:pt modelId="{5CC7F424-5933-49CD-A8F4-CFB375224F87}" type="parTrans" cxnId="{EB4ED9EF-DD04-41C9-A354-13BC0EA97F82}">
      <dgm:prSet/>
      <dgm:spPr/>
      <dgm:t>
        <a:bodyPr/>
        <a:lstStyle/>
        <a:p>
          <a:endParaRPr lang="es-EC"/>
        </a:p>
      </dgm:t>
    </dgm:pt>
    <dgm:pt modelId="{A6FB0AD4-4ED8-4287-9BCD-20D2E0825239}" type="sibTrans" cxnId="{EB4ED9EF-DD04-41C9-A354-13BC0EA97F82}">
      <dgm:prSet/>
      <dgm:spPr/>
      <dgm:t>
        <a:bodyPr/>
        <a:lstStyle/>
        <a:p>
          <a:endParaRPr lang="es-EC"/>
        </a:p>
      </dgm:t>
    </dgm:pt>
    <dgm:pt modelId="{801E0B4C-0CC9-4B6C-A563-7769018D2490}">
      <dgm:prSet phldrT="[Texto]"/>
      <dgm:spPr/>
      <dgm:t>
        <a:bodyPr/>
        <a:lstStyle/>
        <a:p>
          <a:r>
            <a:rPr lang="es-ES" dirty="0" smtClean="0"/>
            <a:t>Constituye un patrimonio autónomo</a:t>
          </a:r>
          <a:endParaRPr lang="es-EC" dirty="0"/>
        </a:p>
      </dgm:t>
    </dgm:pt>
    <dgm:pt modelId="{FC6289F6-85D5-4F52-B6FB-5CD6394932FA}" type="parTrans" cxnId="{1FD25EDE-BE5C-4108-9F0B-4B9722916B15}">
      <dgm:prSet/>
      <dgm:spPr/>
      <dgm:t>
        <a:bodyPr/>
        <a:lstStyle/>
        <a:p>
          <a:endParaRPr lang="es-EC"/>
        </a:p>
      </dgm:t>
    </dgm:pt>
    <dgm:pt modelId="{2C2E1862-9512-41D5-B9D9-979C9336A6CE}" type="sibTrans" cxnId="{1FD25EDE-BE5C-4108-9F0B-4B9722916B15}">
      <dgm:prSet/>
      <dgm:spPr/>
      <dgm:t>
        <a:bodyPr/>
        <a:lstStyle/>
        <a:p>
          <a:endParaRPr lang="es-EC"/>
        </a:p>
      </dgm:t>
    </dgm:pt>
    <dgm:pt modelId="{56BB04AF-D869-4738-B211-82E18FB21E36}">
      <dgm:prSet phldrT="[Texto]"/>
      <dgm:spPr/>
      <dgm:t>
        <a:bodyPr/>
        <a:lstStyle/>
        <a:p>
          <a:r>
            <a:rPr lang="es-ES" dirty="0" smtClean="0"/>
            <a:t>Diverso intervienen</a:t>
          </a:r>
          <a:endParaRPr lang="es-EC" dirty="0"/>
        </a:p>
      </dgm:t>
    </dgm:pt>
    <dgm:pt modelId="{2811020E-11F3-4C4B-8EAF-DA1EE3EDF444}" type="parTrans" cxnId="{EC1BC0C9-A8F2-4623-A24A-82CE73AF9190}">
      <dgm:prSet/>
      <dgm:spPr/>
      <dgm:t>
        <a:bodyPr/>
        <a:lstStyle/>
        <a:p>
          <a:endParaRPr lang="es-EC"/>
        </a:p>
      </dgm:t>
    </dgm:pt>
    <dgm:pt modelId="{AFC1977C-E7F6-4E87-B4FC-98FADDE34139}" type="sibTrans" cxnId="{EC1BC0C9-A8F2-4623-A24A-82CE73AF9190}">
      <dgm:prSet/>
      <dgm:spPr/>
      <dgm:t>
        <a:bodyPr/>
        <a:lstStyle/>
        <a:p>
          <a:endParaRPr lang="es-EC"/>
        </a:p>
      </dgm:t>
    </dgm:pt>
    <dgm:pt modelId="{47331528-51EC-451D-9828-577EF363A0B9}">
      <dgm:prSet phldrT="[Texto]"/>
      <dgm:spPr/>
      <dgm:t>
        <a:bodyPr/>
        <a:lstStyle/>
        <a:p>
          <a:r>
            <a:rPr lang="es-ES" dirty="0" smtClean="0"/>
            <a:t>Titularidad  se confiere a otra denominada Fiduciario</a:t>
          </a:r>
          <a:endParaRPr lang="es-EC" dirty="0"/>
        </a:p>
      </dgm:t>
    </dgm:pt>
    <dgm:pt modelId="{0E875771-9EEA-40E2-A1C6-5A750A57E023}" type="parTrans" cxnId="{A901F598-9557-48ED-9E91-2F10D33BF49C}">
      <dgm:prSet/>
      <dgm:spPr/>
      <dgm:t>
        <a:bodyPr/>
        <a:lstStyle/>
        <a:p>
          <a:endParaRPr lang="es-EC"/>
        </a:p>
      </dgm:t>
    </dgm:pt>
    <dgm:pt modelId="{9CF2A852-C926-46F6-9360-12F860F1EE0B}" type="sibTrans" cxnId="{A901F598-9557-48ED-9E91-2F10D33BF49C}">
      <dgm:prSet/>
      <dgm:spPr/>
      <dgm:t>
        <a:bodyPr/>
        <a:lstStyle/>
        <a:p>
          <a:endParaRPr lang="es-EC"/>
        </a:p>
      </dgm:t>
    </dgm:pt>
    <dgm:pt modelId="{64842E99-FF03-4055-8D1F-DB6397C39097}">
      <dgm:prSet phldrT="[Texto]"/>
      <dgm:spPr/>
      <dgm:t>
        <a:bodyPr/>
        <a:lstStyle/>
        <a:p>
          <a:r>
            <a:rPr lang="es-ES" dirty="0" smtClean="0"/>
            <a:t>Fin determinado</a:t>
          </a:r>
          <a:endParaRPr lang="es-EC" dirty="0"/>
        </a:p>
      </dgm:t>
    </dgm:pt>
    <dgm:pt modelId="{379863CD-8A8C-44B8-9413-C8DDB61AB488}" type="parTrans" cxnId="{E4308041-A13E-4951-AC5E-12930346EF86}">
      <dgm:prSet/>
      <dgm:spPr/>
      <dgm:t>
        <a:bodyPr/>
        <a:lstStyle/>
        <a:p>
          <a:endParaRPr lang="es-EC"/>
        </a:p>
      </dgm:t>
    </dgm:pt>
    <dgm:pt modelId="{79B2EF53-633E-4344-BAF8-6A15C07AE202}" type="sibTrans" cxnId="{E4308041-A13E-4951-AC5E-12930346EF86}">
      <dgm:prSet/>
      <dgm:spPr/>
      <dgm:t>
        <a:bodyPr/>
        <a:lstStyle/>
        <a:p>
          <a:endParaRPr lang="es-EC"/>
        </a:p>
      </dgm:t>
    </dgm:pt>
    <dgm:pt modelId="{EC391859-67FE-4F34-983D-B1EC6DA49471}" type="pres">
      <dgm:prSet presAssocID="{21FCA13F-9790-493E-9CA0-F93BE288AED8}" presName="Name0" presStyleCnt="0">
        <dgm:presLayoutVars>
          <dgm:dir/>
        </dgm:presLayoutVars>
      </dgm:prSet>
      <dgm:spPr/>
      <dgm:t>
        <a:bodyPr/>
        <a:lstStyle/>
        <a:p>
          <a:endParaRPr lang="es-EC"/>
        </a:p>
      </dgm:t>
    </dgm:pt>
    <dgm:pt modelId="{3A25D821-F69E-4615-BF28-FDAF422A914B}" type="pres">
      <dgm:prSet presAssocID="{EE9C6033-3D8F-4A5F-90AA-044D491E4AD6}" presName="withChildren" presStyleCnt="0"/>
      <dgm:spPr/>
    </dgm:pt>
    <dgm:pt modelId="{E7E785D4-A551-480E-80D9-A62A86B6F129}" type="pres">
      <dgm:prSet presAssocID="{EE9C6033-3D8F-4A5F-90AA-044D491E4AD6}" presName="bigCircle" presStyleLbl="vennNode1" presStyleIdx="0" presStyleCnt="5"/>
      <dgm:spPr/>
    </dgm:pt>
    <dgm:pt modelId="{27878032-E3EF-4592-AF90-44BCABE73336}" type="pres">
      <dgm:prSet presAssocID="{EE9C6033-3D8F-4A5F-90AA-044D491E4AD6}" presName="medCircle" presStyleLbl="vennNode1" presStyleIdx="1" presStyleCnt="5"/>
      <dgm:spPr/>
    </dgm:pt>
    <dgm:pt modelId="{6BE6229C-3116-4DFD-9DB3-A6005D1CF488}" type="pres">
      <dgm:prSet presAssocID="{EE9C6033-3D8F-4A5F-90AA-044D491E4AD6}" presName="txLvl1" presStyleLbl="revTx" presStyleIdx="0" presStyleCnt="5"/>
      <dgm:spPr/>
      <dgm:t>
        <a:bodyPr/>
        <a:lstStyle/>
        <a:p>
          <a:endParaRPr lang="es-EC"/>
        </a:p>
      </dgm:t>
    </dgm:pt>
    <dgm:pt modelId="{5E5D088B-2206-48BD-934B-D044C93E9DAD}" type="pres">
      <dgm:prSet presAssocID="{EE9C6033-3D8F-4A5F-90AA-044D491E4AD6}" presName="lin" presStyleCnt="0"/>
      <dgm:spPr/>
    </dgm:pt>
    <dgm:pt modelId="{DAE6DFBF-DFEF-45E8-AC83-943B4CF930B8}" type="pres">
      <dgm:prSet presAssocID="{801E0B4C-0CC9-4B6C-A563-7769018D2490}" presName="txLvl2" presStyleLbl="revTx" presStyleIdx="1" presStyleCnt="5"/>
      <dgm:spPr/>
      <dgm:t>
        <a:bodyPr/>
        <a:lstStyle/>
        <a:p>
          <a:endParaRPr lang="es-EC"/>
        </a:p>
      </dgm:t>
    </dgm:pt>
    <dgm:pt modelId="{7BCA1865-713D-48B1-917F-A09D98DE1235}" type="pres">
      <dgm:prSet presAssocID="{2C2E1862-9512-41D5-B9D9-979C9336A6CE}" presName="smCircle" presStyleLbl="vennNode1" presStyleIdx="2" presStyleCnt="5"/>
      <dgm:spPr/>
    </dgm:pt>
    <dgm:pt modelId="{2244510B-0B35-4993-9045-625313563D01}" type="pres">
      <dgm:prSet presAssocID="{56BB04AF-D869-4738-B211-82E18FB21E36}" presName="txLvl2" presStyleLbl="revTx" presStyleIdx="2" presStyleCnt="5"/>
      <dgm:spPr/>
      <dgm:t>
        <a:bodyPr/>
        <a:lstStyle/>
        <a:p>
          <a:endParaRPr lang="es-EC"/>
        </a:p>
      </dgm:t>
    </dgm:pt>
    <dgm:pt modelId="{291947A4-34AC-4A1B-9182-6501C44517E8}" type="pres">
      <dgm:prSet presAssocID="{AFC1977C-E7F6-4E87-B4FC-98FADDE34139}" presName="smCircle" presStyleLbl="vennNode1" presStyleIdx="3" presStyleCnt="5"/>
      <dgm:spPr/>
    </dgm:pt>
    <dgm:pt modelId="{30A3494D-7A02-4212-9115-AA7FDE962736}" type="pres">
      <dgm:prSet presAssocID="{47331528-51EC-451D-9828-577EF363A0B9}" presName="txLvl2" presStyleLbl="revTx" presStyleIdx="3" presStyleCnt="5"/>
      <dgm:spPr/>
      <dgm:t>
        <a:bodyPr/>
        <a:lstStyle/>
        <a:p>
          <a:endParaRPr lang="es-EC"/>
        </a:p>
      </dgm:t>
    </dgm:pt>
    <dgm:pt modelId="{08862B7A-1AAB-44C7-8920-38952D98F7D0}" type="pres">
      <dgm:prSet presAssocID="{9CF2A852-C926-46F6-9360-12F860F1EE0B}" presName="smCircle" presStyleLbl="vennNode1" presStyleIdx="4" presStyleCnt="5"/>
      <dgm:spPr/>
    </dgm:pt>
    <dgm:pt modelId="{10689F25-D715-431E-9514-411186FDF27E}" type="pres">
      <dgm:prSet presAssocID="{64842E99-FF03-4055-8D1F-DB6397C39097}" presName="txLvl2" presStyleLbl="revTx" presStyleIdx="4" presStyleCnt="5"/>
      <dgm:spPr/>
      <dgm:t>
        <a:bodyPr/>
        <a:lstStyle/>
        <a:p>
          <a:endParaRPr lang="es-EC"/>
        </a:p>
      </dgm:t>
    </dgm:pt>
  </dgm:ptLst>
  <dgm:cxnLst>
    <dgm:cxn modelId="{EB4ED9EF-DD04-41C9-A354-13BC0EA97F82}" srcId="{21FCA13F-9790-493E-9CA0-F93BE288AED8}" destId="{EE9C6033-3D8F-4A5F-90AA-044D491E4AD6}" srcOrd="0" destOrd="0" parTransId="{5CC7F424-5933-49CD-A8F4-CFB375224F87}" sibTransId="{A6FB0AD4-4ED8-4287-9BCD-20D2E0825239}"/>
    <dgm:cxn modelId="{4CD0124A-BC7B-42B1-9AF6-2D9B68805DEB}" type="presOf" srcId="{47331528-51EC-451D-9828-577EF363A0B9}" destId="{30A3494D-7A02-4212-9115-AA7FDE962736}" srcOrd="0" destOrd="0" presId="urn:microsoft.com/office/officeart/2008/layout/VerticalCircleList"/>
    <dgm:cxn modelId="{3BD6C569-895E-4290-A2C7-E8AFDDFD035E}" type="presOf" srcId="{56BB04AF-D869-4738-B211-82E18FB21E36}" destId="{2244510B-0B35-4993-9045-625313563D01}" srcOrd="0" destOrd="0" presId="urn:microsoft.com/office/officeart/2008/layout/VerticalCircleList"/>
    <dgm:cxn modelId="{EC1BC0C9-A8F2-4623-A24A-82CE73AF9190}" srcId="{EE9C6033-3D8F-4A5F-90AA-044D491E4AD6}" destId="{56BB04AF-D869-4738-B211-82E18FB21E36}" srcOrd="1" destOrd="0" parTransId="{2811020E-11F3-4C4B-8EAF-DA1EE3EDF444}" sibTransId="{AFC1977C-E7F6-4E87-B4FC-98FADDE34139}"/>
    <dgm:cxn modelId="{E71D946E-9C5E-454D-8C1B-18845FCAD4BC}" type="presOf" srcId="{801E0B4C-0CC9-4B6C-A563-7769018D2490}" destId="{DAE6DFBF-DFEF-45E8-AC83-943B4CF930B8}" srcOrd="0" destOrd="0" presId="urn:microsoft.com/office/officeart/2008/layout/VerticalCircleList"/>
    <dgm:cxn modelId="{B655EBBA-D0CC-4DD1-869D-40EC3F4E9A71}" type="presOf" srcId="{21FCA13F-9790-493E-9CA0-F93BE288AED8}" destId="{EC391859-67FE-4F34-983D-B1EC6DA49471}" srcOrd="0" destOrd="0" presId="urn:microsoft.com/office/officeart/2008/layout/VerticalCircleList"/>
    <dgm:cxn modelId="{1FD25EDE-BE5C-4108-9F0B-4B9722916B15}" srcId="{EE9C6033-3D8F-4A5F-90AA-044D491E4AD6}" destId="{801E0B4C-0CC9-4B6C-A563-7769018D2490}" srcOrd="0" destOrd="0" parTransId="{FC6289F6-85D5-4F52-B6FB-5CD6394932FA}" sibTransId="{2C2E1862-9512-41D5-B9D9-979C9336A6CE}"/>
    <dgm:cxn modelId="{6DD22D69-76CE-4EBB-A238-821EA7B848E5}" type="presOf" srcId="{64842E99-FF03-4055-8D1F-DB6397C39097}" destId="{10689F25-D715-431E-9514-411186FDF27E}" srcOrd="0" destOrd="0" presId="urn:microsoft.com/office/officeart/2008/layout/VerticalCircleList"/>
    <dgm:cxn modelId="{E4308041-A13E-4951-AC5E-12930346EF86}" srcId="{EE9C6033-3D8F-4A5F-90AA-044D491E4AD6}" destId="{64842E99-FF03-4055-8D1F-DB6397C39097}" srcOrd="3" destOrd="0" parTransId="{379863CD-8A8C-44B8-9413-C8DDB61AB488}" sibTransId="{79B2EF53-633E-4344-BAF8-6A15C07AE202}"/>
    <dgm:cxn modelId="{A901F598-9557-48ED-9E91-2F10D33BF49C}" srcId="{EE9C6033-3D8F-4A5F-90AA-044D491E4AD6}" destId="{47331528-51EC-451D-9828-577EF363A0B9}" srcOrd="2" destOrd="0" parTransId="{0E875771-9EEA-40E2-A1C6-5A750A57E023}" sibTransId="{9CF2A852-C926-46F6-9360-12F860F1EE0B}"/>
    <dgm:cxn modelId="{689FB0EF-8C3B-4376-B2D4-2B8BF3068902}" type="presOf" srcId="{EE9C6033-3D8F-4A5F-90AA-044D491E4AD6}" destId="{6BE6229C-3116-4DFD-9DB3-A6005D1CF488}" srcOrd="0" destOrd="0" presId="urn:microsoft.com/office/officeart/2008/layout/VerticalCircleList"/>
    <dgm:cxn modelId="{FDA058EE-0C2C-44A1-B33A-25B2292AE4D3}" type="presParOf" srcId="{EC391859-67FE-4F34-983D-B1EC6DA49471}" destId="{3A25D821-F69E-4615-BF28-FDAF422A914B}" srcOrd="0" destOrd="0" presId="urn:microsoft.com/office/officeart/2008/layout/VerticalCircleList"/>
    <dgm:cxn modelId="{97A8E6BF-0363-4010-B505-D300D2B1B4A2}" type="presParOf" srcId="{3A25D821-F69E-4615-BF28-FDAF422A914B}" destId="{E7E785D4-A551-480E-80D9-A62A86B6F129}" srcOrd="0" destOrd="0" presId="urn:microsoft.com/office/officeart/2008/layout/VerticalCircleList"/>
    <dgm:cxn modelId="{D7B4C441-0330-4E1F-A407-F147B31706AC}" type="presParOf" srcId="{3A25D821-F69E-4615-BF28-FDAF422A914B}" destId="{27878032-E3EF-4592-AF90-44BCABE73336}" srcOrd="1" destOrd="0" presId="urn:microsoft.com/office/officeart/2008/layout/VerticalCircleList"/>
    <dgm:cxn modelId="{56E88CCC-C451-4081-B636-B95C181F5038}" type="presParOf" srcId="{3A25D821-F69E-4615-BF28-FDAF422A914B}" destId="{6BE6229C-3116-4DFD-9DB3-A6005D1CF488}" srcOrd="2" destOrd="0" presId="urn:microsoft.com/office/officeart/2008/layout/VerticalCircleList"/>
    <dgm:cxn modelId="{583AC54F-A970-46E3-8EC1-ABEBE7B9ADF4}" type="presParOf" srcId="{3A25D821-F69E-4615-BF28-FDAF422A914B}" destId="{5E5D088B-2206-48BD-934B-D044C93E9DAD}" srcOrd="3" destOrd="0" presId="urn:microsoft.com/office/officeart/2008/layout/VerticalCircleList"/>
    <dgm:cxn modelId="{D2AC4FC5-8401-4D86-B3C1-433D1F991526}" type="presParOf" srcId="{5E5D088B-2206-48BD-934B-D044C93E9DAD}" destId="{DAE6DFBF-DFEF-45E8-AC83-943B4CF930B8}" srcOrd="0" destOrd="0" presId="urn:microsoft.com/office/officeart/2008/layout/VerticalCircleList"/>
    <dgm:cxn modelId="{32BE389E-1D51-4F54-9AFF-871EE4B189C1}" type="presParOf" srcId="{5E5D088B-2206-48BD-934B-D044C93E9DAD}" destId="{7BCA1865-713D-48B1-917F-A09D98DE1235}" srcOrd="1" destOrd="0" presId="urn:microsoft.com/office/officeart/2008/layout/VerticalCircleList"/>
    <dgm:cxn modelId="{1E4643AC-BA1A-4151-8CB3-C33E664831BB}" type="presParOf" srcId="{5E5D088B-2206-48BD-934B-D044C93E9DAD}" destId="{2244510B-0B35-4993-9045-625313563D01}" srcOrd="2" destOrd="0" presId="urn:microsoft.com/office/officeart/2008/layout/VerticalCircleList"/>
    <dgm:cxn modelId="{12E66939-AB3C-4838-9A00-D98279182FD0}" type="presParOf" srcId="{5E5D088B-2206-48BD-934B-D044C93E9DAD}" destId="{291947A4-34AC-4A1B-9182-6501C44517E8}" srcOrd="3" destOrd="0" presId="urn:microsoft.com/office/officeart/2008/layout/VerticalCircleList"/>
    <dgm:cxn modelId="{1AAD2EFD-2595-4C62-A28E-D91E7CB23858}" type="presParOf" srcId="{5E5D088B-2206-48BD-934B-D044C93E9DAD}" destId="{30A3494D-7A02-4212-9115-AA7FDE962736}" srcOrd="4" destOrd="0" presId="urn:microsoft.com/office/officeart/2008/layout/VerticalCircleList"/>
    <dgm:cxn modelId="{D8DA853F-E773-4A03-960A-55926A023462}" type="presParOf" srcId="{5E5D088B-2206-48BD-934B-D044C93E9DAD}" destId="{08862B7A-1AAB-44C7-8920-38952D98F7D0}" srcOrd="5" destOrd="0" presId="urn:microsoft.com/office/officeart/2008/layout/VerticalCircleList"/>
    <dgm:cxn modelId="{97BBBB41-B935-4EF6-B86E-59A18FF4F311}" type="presParOf" srcId="{5E5D088B-2206-48BD-934B-D044C93E9DAD}" destId="{10689F25-D715-431E-9514-411186FDF27E}" srcOrd="6" destOrd="0" presId="urn:microsoft.com/office/officeart/2008/layout/VerticalCircl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47EB3-DB58-459E-9F1F-42F530340DC7}">
      <dsp:nvSpPr>
        <dsp:cNvPr id="0" name=""/>
        <dsp:cNvSpPr/>
      </dsp:nvSpPr>
      <dsp:spPr>
        <a:xfrm rot="5400000">
          <a:off x="5632232" y="109428"/>
          <a:ext cx="1671835" cy="1454497"/>
        </a:xfrm>
        <a:prstGeom prst="hexagon">
          <a:avLst>
            <a:gd name="adj" fmla="val 25000"/>
            <a:gd name="vf" fmla="val 11547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Herramienta jurídica</a:t>
          </a:r>
          <a:endParaRPr lang="es-EC" sz="1400" kern="1200" dirty="0"/>
        </a:p>
      </dsp:txBody>
      <dsp:txXfrm rot="-5400000">
        <a:off x="5967560" y="261287"/>
        <a:ext cx="1001179" cy="1150779"/>
      </dsp:txXfrm>
    </dsp:sp>
    <dsp:sp modelId="{924931F1-FDA4-4F06-BB28-884A0BD61E14}">
      <dsp:nvSpPr>
        <dsp:cNvPr id="0" name=""/>
        <dsp:cNvSpPr/>
      </dsp:nvSpPr>
      <dsp:spPr>
        <a:xfrm>
          <a:off x="7239535" y="335125"/>
          <a:ext cx="1865768" cy="1003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t>Poca difusión</a:t>
          </a:r>
        </a:p>
        <a:p>
          <a:pPr lvl="0" algn="l" defTabSz="711200">
            <a:lnSpc>
              <a:spcPct val="90000"/>
            </a:lnSpc>
            <a:spcBef>
              <a:spcPct val="0"/>
            </a:spcBef>
            <a:spcAft>
              <a:spcPct val="35000"/>
            </a:spcAft>
          </a:pPr>
          <a:r>
            <a:rPr lang="es-EC" sz="1600" kern="1200" dirty="0" smtClean="0"/>
            <a:t>Beneficios</a:t>
          </a:r>
        </a:p>
      </dsp:txBody>
      <dsp:txXfrm>
        <a:off x="7239535" y="335125"/>
        <a:ext cx="1865768" cy="1003101"/>
      </dsp:txXfrm>
    </dsp:sp>
    <dsp:sp modelId="{6C2CD938-6A96-48FD-AFE9-F2175DEA6901}">
      <dsp:nvSpPr>
        <dsp:cNvPr id="0" name=""/>
        <dsp:cNvSpPr/>
      </dsp:nvSpPr>
      <dsp:spPr>
        <a:xfrm rot="5400000">
          <a:off x="4061375" y="109428"/>
          <a:ext cx="1671835" cy="1454497"/>
        </a:xfrm>
        <a:prstGeom prst="hexagon">
          <a:avLst>
            <a:gd name="adj" fmla="val 25000"/>
            <a:gd name="vf" fmla="val 115470"/>
          </a:avLst>
        </a:prstGeom>
        <a:blipFill rotWithShape="0">
          <a:blip xmlns:r="http://schemas.openxmlformats.org/officeDocument/2006/relationships" r:embed="rId1"/>
          <a:stretch>
            <a:fillRect/>
          </a:stretch>
        </a:blip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4396703" y="261287"/>
        <a:ext cx="1001179" cy="1150779"/>
      </dsp:txXfrm>
    </dsp:sp>
    <dsp:sp modelId="{1D9AE1CB-64CD-4E46-B08F-6F88BBD6145D}">
      <dsp:nvSpPr>
        <dsp:cNvPr id="0" name=""/>
        <dsp:cNvSpPr/>
      </dsp:nvSpPr>
      <dsp:spPr>
        <a:xfrm rot="5400000">
          <a:off x="4843794" y="1528482"/>
          <a:ext cx="1671835" cy="1454497"/>
        </a:xfrm>
        <a:prstGeom prst="hexagon">
          <a:avLst>
            <a:gd name="adj" fmla="val 25000"/>
            <a:gd name="vf" fmla="val 115470"/>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Difundir los beneficios</a:t>
          </a:r>
          <a:endParaRPr lang="es-EC" sz="1400" kern="1200" dirty="0"/>
        </a:p>
      </dsp:txBody>
      <dsp:txXfrm rot="-5400000">
        <a:off x="5179122" y="1680341"/>
        <a:ext cx="1001179" cy="1150779"/>
      </dsp:txXfrm>
    </dsp:sp>
    <dsp:sp modelId="{AB0578F6-0F4E-40DE-BBF3-BD70673E2D8A}">
      <dsp:nvSpPr>
        <dsp:cNvPr id="0" name=""/>
        <dsp:cNvSpPr/>
      </dsp:nvSpPr>
      <dsp:spPr>
        <a:xfrm>
          <a:off x="3086695" y="1754180"/>
          <a:ext cx="1805582" cy="1003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r" defTabSz="711200">
            <a:lnSpc>
              <a:spcPct val="90000"/>
            </a:lnSpc>
            <a:spcBef>
              <a:spcPct val="0"/>
            </a:spcBef>
            <a:spcAft>
              <a:spcPct val="35000"/>
            </a:spcAft>
          </a:pPr>
          <a:r>
            <a:rPr lang="es-EC" sz="1600" kern="1200" dirty="0" smtClean="0"/>
            <a:t>Nuevas figuras jurídicas</a:t>
          </a:r>
          <a:endParaRPr lang="es-EC" sz="1600" kern="1200" dirty="0"/>
        </a:p>
      </dsp:txBody>
      <dsp:txXfrm>
        <a:off x="3086695" y="1754180"/>
        <a:ext cx="1805582" cy="1003101"/>
      </dsp:txXfrm>
    </dsp:sp>
    <dsp:sp modelId="{B51D2A4D-AA51-4230-BD70-621A9A52AAEC}">
      <dsp:nvSpPr>
        <dsp:cNvPr id="0" name=""/>
        <dsp:cNvSpPr/>
      </dsp:nvSpPr>
      <dsp:spPr>
        <a:xfrm rot="5400000">
          <a:off x="6426178" y="1499814"/>
          <a:ext cx="1648781" cy="1511833"/>
        </a:xfrm>
        <a:prstGeom prst="hexagon">
          <a:avLst>
            <a:gd name="adj" fmla="val 25000"/>
            <a:gd name="vf" fmla="val 115470"/>
          </a:avLst>
        </a:prstGeom>
        <a:blipFill rotWithShape="0">
          <a:blip xmlns:r="http://schemas.openxmlformats.org/officeDocument/2006/relationships" r:embed="rId2"/>
          <a:stretch>
            <a:fillRect/>
          </a:stretch>
        </a:blip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endParaRPr lang="es-EC" sz="4800" kern="1200"/>
        </a:p>
      </dsp:txBody>
      <dsp:txXfrm rot="-5400000">
        <a:off x="6736160" y="1694726"/>
        <a:ext cx="1028817" cy="1122012"/>
      </dsp:txXfrm>
    </dsp:sp>
    <dsp:sp modelId="{9D9D9F3D-6C60-4EE9-924A-A575F52E9C81}">
      <dsp:nvSpPr>
        <dsp:cNvPr id="0" name=""/>
        <dsp:cNvSpPr/>
      </dsp:nvSpPr>
      <dsp:spPr>
        <a:xfrm rot="5400000">
          <a:off x="5632232" y="2947536"/>
          <a:ext cx="1671835" cy="1454497"/>
        </a:xfrm>
        <a:prstGeom prst="hexagon">
          <a:avLst>
            <a:gd name="adj" fmla="val 25000"/>
            <a:gd name="vf" fmla="val 115470"/>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Flexible y adaptable</a:t>
          </a:r>
          <a:endParaRPr lang="es-EC" sz="1200" kern="1200" dirty="0"/>
        </a:p>
      </dsp:txBody>
      <dsp:txXfrm rot="-5400000">
        <a:off x="5967560" y="3099395"/>
        <a:ext cx="1001179" cy="1150779"/>
      </dsp:txXfrm>
    </dsp:sp>
    <dsp:sp modelId="{0987877D-F146-4A8C-86C3-F655167EDBFF}">
      <dsp:nvSpPr>
        <dsp:cNvPr id="0" name=""/>
        <dsp:cNvSpPr/>
      </dsp:nvSpPr>
      <dsp:spPr>
        <a:xfrm>
          <a:off x="7239535" y="3173234"/>
          <a:ext cx="1865768" cy="1003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t>Análisis </a:t>
          </a:r>
        </a:p>
        <a:p>
          <a:pPr lvl="0" algn="l" defTabSz="711200">
            <a:lnSpc>
              <a:spcPct val="90000"/>
            </a:lnSpc>
            <a:spcBef>
              <a:spcPct val="0"/>
            </a:spcBef>
            <a:spcAft>
              <a:spcPct val="35000"/>
            </a:spcAft>
          </a:pPr>
          <a:r>
            <a:rPr lang="es-EC" sz="1600" kern="1200" dirty="0" smtClean="0"/>
            <a:t>Encaminar recuperación</a:t>
          </a:r>
          <a:endParaRPr lang="es-EC" sz="1600" kern="1200" dirty="0"/>
        </a:p>
      </dsp:txBody>
      <dsp:txXfrm>
        <a:off x="7239535" y="3173234"/>
        <a:ext cx="1865768" cy="1003101"/>
      </dsp:txXfrm>
    </dsp:sp>
    <dsp:sp modelId="{8213FDAB-AA07-45D7-8B83-0669BCE2D1B5}">
      <dsp:nvSpPr>
        <dsp:cNvPr id="0" name=""/>
        <dsp:cNvSpPr/>
      </dsp:nvSpPr>
      <dsp:spPr>
        <a:xfrm rot="5400000">
          <a:off x="4061375" y="2947536"/>
          <a:ext cx="1671835" cy="1454497"/>
        </a:xfrm>
        <a:prstGeom prst="hexagon">
          <a:avLst>
            <a:gd name="adj" fmla="val 25000"/>
            <a:gd name="vf" fmla="val 115470"/>
          </a:avLst>
        </a:prstGeom>
        <a:blipFill rotWithShape="0">
          <a:blip xmlns:r="http://schemas.openxmlformats.org/officeDocument/2006/relationships" r:embed="rId3"/>
          <a:stretch>
            <a:fillRect/>
          </a:stretch>
        </a:blip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endParaRPr lang="es-EC" sz="4800" kern="1200"/>
        </a:p>
      </dsp:txBody>
      <dsp:txXfrm rot="-5400000">
        <a:off x="4396703" y="3099395"/>
        <a:ext cx="1001179" cy="1150779"/>
      </dsp:txXfrm>
    </dsp:sp>
    <dsp:sp modelId="{2ABA9C8C-18C7-4045-A17B-581E1251092E}">
      <dsp:nvSpPr>
        <dsp:cNvPr id="0" name=""/>
        <dsp:cNvSpPr/>
      </dsp:nvSpPr>
      <dsp:spPr>
        <a:xfrm rot="5400000">
          <a:off x="4843794" y="4366590"/>
          <a:ext cx="1671835" cy="1454497"/>
        </a:xfrm>
        <a:prstGeom prst="hexagon">
          <a:avLst>
            <a:gd name="adj" fmla="val 25000"/>
            <a:gd name="vf" fmla="val 115470"/>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Manejo de recursos</a:t>
          </a:r>
          <a:endParaRPr lang="es-EC" sz="1600" kern="1200" dirty="0"/>
        </a:p>
      </dsp:txBody>
      <dsp:txXfrm rot="-5400000">
        <a:off x="5179122" y="4518449"/>
        <a:ext cx="1001179" cy="1150779"/>
      </dsp:txXfrm>
    </dsp:sp>
    <dsp:sp modelId="{B1249E61-DBCB-4171-AA15-7FAF1BE4D2F1}">
      <dsp:nvSpPr>
        <dsp:cNvPr id="0" name=""/>
        <dsp:cNvSpPr/>
      </dsp:nvSpPr>
      <dsp:spPr>
        <a:xfrm>
          <a:off x="3086695" y="4592288"/>
          <a:ext cx="1805582" cy="1003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r" defTabSz="711200">
            <a:lnSpc>
              <a:spcPct val="90000"/>
            </a:lnSpc>
            <a:spcBef>
              <a:spcPct val="0"/>
            </a:spcBef>
            <a:spcAft>
              <a:spcPct val="35000"/>
            </a:spcAft>
          </a:pPr>
          <a:r>
            <a:rPr lang="es-EC" sz="1600" kern="1200" dirty="0" smtClean="0"/>
            <a:t>Satisfacción de sus beneficiarios</a:t>
          </a:r>
          <a:endParaRPr lang="es-EC" sz="1600" kern="1200" dirty="0"/>
        </a:p>
      </dsp:txBody>
      <dsp:txXfrm>
        <a:off x="3086695" y="4592288"/>
        <a:ext cx="1805582" cy="1003101"/>
      </dsp:txXfrm>
    </dsp:sp>
    <dsp:sp modelId="{81C192C8-2CF3-4A3D-A365-D895B2F5AB44}">
      <dsp:nvSpPr>
        <dsp:cNvPr id="0" name=""/>
        <dsp:cNvSpPr/>
      </dsp:nvSpPr>
      <dsp:spPr>
        <a:xfrm rot="5400000">
          <a:off x="6414651" y="4366590"/>
          <a:ext cx="1671835" cy="1454497"/>
        </a:xfrm>
        <a:prstGeom prst="hexagon">
          <a:avLst>
            <a:gd name="adj" fmla="val 25000"/>
            <a:gd name="vf" fmla="val 115470"/>
          </a:avLst>
        </a:prstGeom>
        <a:blipFill rotWithShape="0">
          <a:blip xmlns:r="http://schemas.openxmlformats.org/officeDocument/2006/relationships" r:embed="rId4"/>
          <a:stretch>
            <a:fillRect/>
          </a:stretch>
        </a:blip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6749979" y="4518449"/>
        <a:ext cx="1001179" cy="11507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2FF06-E7A3-4E12-9A09-A4C1986AA547}">
      <dsp:nvSpPr>
        <dsp:cNvPr id="0" name=""/>
        <dsp:cNvSpPr/>
      </dsp:nvSpPr>
      <dsp:spPr>
        <a:xfrm rot="3683694">
          <a:off x="3359581" y="4220377"/>
          <a:ext cx="1108330" cy="38847"/>
        </a:xfrm>
        <a:custGeom>
          <a:avLst/>
          <a:gdLst/>
          <a:ahLst/>
          <a:cxnLst/>
          <a:rect l="0" t="0" r="0" b="0"/>
          <a:pathLst>
            <a:path>
              <a:moveTo>
                <a:pt x="0" y="19423"/>
              </a:moveTo>
              <a:lnTo>
                <a:pt x="1108330" y="19423"/>
              </a:lnTo>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0B4433F-D037-4C3D-A281-CF228DF14D06}">
      <dsp:nvSpPr>
        <dsp:cNvPr id="0" name=""/>
        <dsp:cNvSpPr/>
      </dsp:nvSpPr>
      <dsp:spPr>
        <a:xfrm rot="1312901">
          <a:off x="3969990" y="3420581"/>
          <a:ext cx="791184" cy="38847"/>
        </a:xfrm>
        <a:custGeom>
          <a:avLst/>
          <a:gdLst/>
          <a:ahLst/>
          <a:cxnLst/>
          <a:rect l="0" t="0" r="0" b="0"/>
          <a:pathLst>
            <a:path>
              <a:moveTo>
                <a:pt x="0" y="19423"/>
              </a:moveTo>
              <a:lnTo>
                <a:pt x="791184" y="19423"/>
              </a:lnTo>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6C561DC-E119-4245-A736-53619120515D}">
      <dsp:nvSpPr>
        <dsp:cNvPr id="0" name=""/>
        <dsp:cNvSpPr/>
      </dsp:nvSpPr>
      <dsp:spPr>
        <a:xfrm rot="20287099">
          <a:off x="3969990" y="2507267"/>
          <a:ext cx="791184" cy="38847"/>
        </a:xfrm>
        <a:custGeom>
          <a:avLst/>
          <a:gdLst/>
          <a:ahLst/>
          <a:cxnLst/>
          <a:rect l="0" t="0" r="0" b="0"/>
          <a:pathLst>
            <a:path>
              <a:moveTo>
                <a:pt x="0" y="19423"/>
              </a:moveTo>
              <a:lnTo>
                <a:pt x="791184" y="19423"/>
              </a:lnTo>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A6BBF2C-6BA0-48B0-9FDE-4FB079766305}">
      <dsp:nvSpPr>
        <dsp:cNvPr id="0" name=""/>
        <dsp:cNvSpPr/>
      </dsp:nvSpPr>
      <dsp:spPr>
        <a:xfrm rot="17916306">
          <a:off x="3359581" y="1707471"/>
          <a:ext cx="1108330" cy="38847"/>
        </a:xfrm>
        <a:custGeom>
          <a:avLst/>
          <a:gdLst/>
          <a:ahLst/>
          <a:cxnLst/>
          <a:rect l="0" t="0" r="0" b="0"/>
          <a:pathLst>
            <a:path>
              <a:moveTo>
                <a:pt x="0" y="19423"/>
              </a:moveTo>
              <a:lnTo>
                <a:pt x="1108330" y="19423"/>
              </a:lnTo>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1D496A1-5773-46DA-A41F-83E4666A05C7}">
      <dsp:nvSpPr>
        <dsp:cNvPr id="0" name=""/>
        <dsp:cNvSpPr/>
      </dsp:nvSpPr>
      <dsp:spPr>
        <a:xfrm>
          <a:off x="2075911" y="1719136"/>
          <a:ext cx="2305299" cy="2528424"/>
        </a:xfrm>
        <a:prstGeom prst="ellipse">
          <a:avLst/>
        </a:prstGeom>
        <a:blipFill rotWithShape="1">
          <a:blip xmlns:r="http://schemas.openxmlformats.org/officeDocument/2006/relationships" r:embed="rId1"/>
          <a:stretch>
            <a:fillRect/>
          </a:stretch>
        </a:blip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C89FDF50-2F32-4300-B3E8-F1F1072FD39A}">
      <dsp:nvSpPr>
        <dsp:cNvPr id="0" name=""/>
        <dsp:cNvSpPr/>
      </dsp:nvSpPr>
      <dsp:spPr>
        <a:xfrm>
          <a:off x="3835084" y="1044"/>
          <a:ext cx="1319878" cy="1319878"/>
        </a:xfrm>
        <a:prstGeom prst="ellipse">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Sistema recuperación </a:t>
          </a:r>
          <a:endParaRPr lang="es-EC" sz="1200" kern="1200" dirty="0"/>
        </a:p>
      </dsp:txBody>
      <dsp:txXfrm>
        <a:off x="4028376" y="194336"/>
        <a:ext cx="933294" cy="933294"/>
      </dsp:txXfrm>
    </dsp:sp>
    <dsp:sp modelId="{505B56ED-5CFF-43B5-BD1E-EE4BA6022215}">
      <dsp:nvSpPr>
        <dsp:cNvPr id="0" name=""/>
        <dsp:cNvSpPr/>
      </dsp:nvSpPr>
      <dsp:spPr>
        <a:xfrm>
          <a:off x="5286950" y="1044"/>
          <a:ext cx="1979817" cy="1319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lang="es-ES" sz="1300" kern="1200" dirty="0" smtClean="0"/>
            <a:t>Acciones correctivas</a:t>
          </a:r>
          <a:endParaRPr lang="es-EC" sz="1300" kern="1200" dirty="0"/>
        </a:p>
        <a:p>
          <a:pPr marL="114300" lvl="1" indent="-114300" algn="l" defTabSz="577850">
            <a:lnSpc>
              <a:spcPct val="90000"/>
            </a:lnSpc>
            <a:spcBef>
              <a:spcPct val="0"/>
            </a:spcBef>
            <a:spcAft>
              <a:spcPct val="15000"/>
            </a:spcAft>
            <a:buChar char="••"/>
          </a:pPr>
          <a:r>
            <a:rPr lang="es-ES" sz="1300" kern="1200" dirty="0" smtClean="0"/>
            <a:t>Planeación, organización, integración y dirección adecuada a la recuperación de los recursos </a:t>
          </a:r>
          <a:endParaRPr lang="es-EC" sz="1300" kern="1200" dirty="0"/>
        </a:p>
      </dsp:txBody>
      <dsp:txXfrm>
        <a:off x="5286950" y="1044"/>
        <a:ext cx="1979817" cy="1319878"/>
      </dsp:txXfrm>
    </dsp:sp>
    <dsp:sp modelId="{16988D64-101C-4C26-A57C-3F1E3F36D661}">
      <dsp:nvSpPr>
        <dsp:cNvPr id="0" name=""/>
        <dsp:cNvSpPr/>
      </dsp:nvSpPr>
      <dsp:spPr>
        <a:xfrm>
          <a:off x="4685128" y="1473365"/>
          <a:ext cx="1319878" cy="1319878"/>
        </a:xfrm>
        <a:prstGeom prst="ellips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Herramienta</a:t>
          </a:r>
          <a:endParaRPr lang="es-EC" sz="1400" kern="1200" dirty="0"/>
        </a:p>
      </dsp:txBody>
      <dsp:txXfrm>
        <a:off x="4878420" y="1666657"/>
        <a:ext cx="933294" cy="933294"/>
      </dsp:txXfrm>
    </dsp:sp>
    <dsp:sp modelId="{A5DF6F75-D9F9-414E-A9EF-55333B3E8455}">
      <dsp:nvSpPr>
        <dsp:cNvPr id="0" name=""/>
        <dsp:cNvSpPr/>
      </dsp:nvSpPr>
      <dsp:spPr>
        <a:xfrm>
          <a:off x="6136994" y="1473365"/>
          <a:ext cx="1979817" cy="1319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lang="es-ES" sz="1300" kern="1200" dirty="0" smtClean="0"/>
            <a:t>Conocer clientes</a:t>
          </a:r>
          <a:endParaRPr lang="es-EC" sz="1300" kern="1200" dirty="0"/>
        </a:p>
        <a:p>
          <a:pPr marL="114300" lvl="1" indent="-114300" algn="l" defTabSz="577850">
            <a:lnSpc>
              <a:spcPct val="90000"/>
            </a:lnSpc>
            <a:spcBef>
              <a:spcPct val="0"/>
            </a:spcBef>
            <a:spcAft>
              <a:spcPct val="15000"/>
            </a:spcAft>
            <a:buChar char="••"/>
          </a:pPr>
          <a:r>
            <a:rPr lang="es-ES" sz="1300" kern="1200" dirty="0" smtClean="0"/>
            <a:t>Pauta las gestiones de cobro</a:t>
          </a:r>
          <a:endParaRPr lang="es-EC" sz="1300" kern="1200" dirty="0"/>
        </a:p>
      </dsp:txBody>
      <dsp:txXfrm>
        <a:off x="6136994" y="1473365"/>
        <a:ext cx="1979817" cy="1319878"/>
      </dsp:txXfrm>
    </dsp:sp>
    <dsp:sp modelId="{8BCA325F-9137-4367-927D-06E7DF7D7BE1}">
      <dsp:nvSpPr>
        <dsp:cNvPr id="0" name=""/>
        <dsp:cNvSpPr/>
      </dsp:nvSpPr>
      <dsp:spPr>
        <a:xfrm>
          <a:off x="4685128" y="3173453"/>
          <a:ext cx="1319878" cy="1319878"/>
        </a:xfrm>
        <a:prstGeom prst="ellipse">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Atractivo</a:t>
          </a:r>
          <a:endParaRPr lang="es-EC" sz="1400" kern="1200" dirty="0"/>
        </a:p>
      </dsp:txBody>
      <dsp:txXfrm>
        <a:off x="4878420" y="3366745"/>
        <a:ext cx="933294" cy="933294"/>
      </dsp:txXfrm>
    </dsp:sp>
    <dsp:sp modelId="{D2FA36B2-7F80-48FF-9F12-FF1C6CA415CF}">
      <dsp:nvSpPr>
        <dsp:cNvPr id="0" name=""/>
        <dsp:cNvSpPr/>
      </dsp:nvSpPr>
      <dsp:spPr>
        <a:xfrm>
          <a:off x="6136994" y="3173453"/>
          <a:ext cx="1979817" cy="1319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lang="es-ES" sz="1300" kern="1200" dirty="0" smtClean="0"/>
            <a:t>Cartera de difícil recuperación</a:t>
          </a:r>
          <a:endParaRPr lang="es-EC" sz="1300" kern="1200" dirty="0"/>
        </a:p>
        <a:p>
          <a:pPr marL="114300" lvl="1" indent="-114300" algn="l" defTabSz="577850">
            <a:lnSpc>
              <a:spcPct val="90000"/>
            </a:lnSpc>
            <a:spcBef>
              <a:spcPct val="0"/>
            </a:spcBef>
            <a:spcAft>
              <a:spcPct val="15000"/>
            </a:spcAft>
            <a:buChar char="••"/>
          </a:pPr>
          <a:r>
            <a:rPr lang="es-ES" sz="1300" kern="1200" dirty="0" smtClean="0"/>
            <a:t>Imagen con el cliente</a:t>
          </a:r>
          <a:endParaRPr lang="es-EC" sz="1300" kern="1200" dirty="0"/>
        </a:p>
      </dsp:txBody>
      <dsp:txXfrm>
        <a:off x="6136994" y="3173453"/>
        <a:ext cx="1979817" cy="1319878"/>
      </dsp:txXfrm>
    </dsp:sp>
    <dsp:sp modelId="{98691321-A51E-4DBD-B761-D7EBDB45B5AF}">
      <dsp:nvSpPr>
        <dsp:cNvPr id="0" name=""/>
        <dsp:cNvSpPr/>
      </dsp:nvSpPr>
      <dsp:spPr>
        <a:xfrm>
          <a:off x="3835084" y="4645773"/>
          <a:ext cx="1319878" cy="1319878"/>
        </a:xfrm>
        <a:prstGeom prst="ellipse">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Resultados</a:t>
          </a:r>
          <a:endParaRPr lang="es-EC" sz="1600" kern="1200" dirty="0"/>
        </a:p>
      </dsp:txBody>
      <dsp:txXfrm>
        <a:off x="4028376" y="4839065"/>
        <a:ext cx="933294" cy="933294"/>
      </dsp:txXfrm>
    </dsp:sp>
    <dsp:sp modelId="{94573922-9AFC-4B4A-89D7-83EF674D4667}">
      <dsp:nvSpPr>
        <dsp:cNvPr id="0" name=""/>
        <dsp:cNvSpPr/>
      </dsp:nvSpPr>
      <dsp:spPr>
        <a:xfrm>
          <a:off x="5286950" y="4645773"/>
          <a:ext cx="1979817" cy="1319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lang="es-ES" sz="1300" kern="1200" dirty="0" smtClean="0"/>
            <a:t> Estado de la cartera </a:t>
          </a:r>
          <a:endParaRPr lang="es-EC" sz="1300" kern="1200" dirty="0"/>
        </a:p>
        <a:p>
          <a:pPr marL="114300" lvl="1" indent="-114300" algn="l" defTabSz="577850">
            <a:lnSpc>
              <a:spcPct val="90000"/>
            </a:lnSpc>
            <a:spcBef>
              <a:spcPct val="0"/>
            </a:spcBef>
            <a:spcAft>
              <a:spcPct val="15000"/>
            </a:spcAft>
            <a:buChar char="••"/>
          </a:pPr>
          <a:r>
            <a:rPr lang="es-ES" sz="1300" kern="1200" dirty="0" smtClean="0"/>
            <a:t>Procedimiento de cobranza</a:t>
          </a:r>
          <a:endParaRPr lang="es-EC" sz="1300" kern="1200" dirty="0"/>
        </a:p>
      </dsp:txBody>
      <dsp:txXfrm>
        <a:off x="5286950" y="4645773"/>
        <a:ext cx="1979817" cy="13198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FB3A4-8E48-493E-9A8A-F93DDCE3E805}">
      <dsp:nvSpPr>
        <dsp:cNvPr id="0" name=""/>
        <dsp:cNvSpPr/>
      </dsp:nvSpPr>
      <dsp:spPr>
        <a:xfrm rot="5400000">
          <a:off x="906371" y="1946889"/>
          <a:ext cx="470375" cy="535506"/>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358DC6FA-9982-411C-B08D-0975499DC6A6}">
      <dsp:nvSpPr>
        <dsp:cNvPr id="0" name=""/>
        <dsp:cNvSpPr/>
      </dsp:nvSpPr>
      <dsp:spPr>
        <a:xfrm>
          <a:off x="496468" y="1483305"/>
          <a:ext cx="1362400" cy="438585"/>
        </a:xfrm>
        <a:prstGeom prst="roundRect">
          <a:avLst>
            <a:gd name="adj" fmla="val 1667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Objetivo</a:t>
          </a:r>
          <a:endParaRPr lang="es-EC" sz="1600" kern="1200" dirty="0"/>
        </a:p>
      </dsp:txBody>
      <dsp:txXfrm>
        <a:off x="517882" y="1504719"/>
        <a:ext cx="1319572" cy="395757"/>
      </dsp:txXfrm>
    </dsp:sp>
    <dsp:sp modelId="{F1FDAC61-87E4-4BC1-8C3E-1282896E87FE}">
      <dsp:nvSpPr>
        <dsp:cNvPr id="0" name=""/>
        <dsp:cNvSpPr/>
      </dsp:nvSpPr>
      <dsp:spPr>
        <a:xfrm rot="10800000" flipV="1">
          <a:off x="1988952" y="1319253"/>
          <a:ext cx="3705619" cy="740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t>Análisis de la cartera-segmentar</a:t>
          </a:r>
          <a:endParaRPr lang="es-EC" sz="1600" kern="1200" dirty="0"/>
        </a:p>
      </dsp:txBody>
      <dsp:txXfrm rot="-10800000">
        <a:off x="1988952" y="1319253"/>
        <a:ext cx="3705619" cy="740245"/>
      </dsp:txXfrm>
    </dsp:sp>
    <dsp:sp modelId="{997B471D-49C6-4D20-9D03-90CB4D6A5B80}">
      <dsp:nvSpPr>
        <dsp:cNvPr id="0" name=""/>
        <dsp:cNvSpPr/>
      </dsp:nvSpPr>
      <dsp:spPr>
        <a:xfrm rot="5400000">
          <a:off x="1698566" y="2723001"/>
          <a:ext cx="470375" cy="535506"/>
        </a:xfrm>
        <a:prstGeom prst="bentUpArrow">
          <a:avLst>
            <a:gd name="adj1" fmla="val 32840"/>
            <a:gd name="adj2" fmla="val 25000"/>
            <a:gd name="adj3" fmla="val 35780"/>
          </a:avLst>
        </a:prstGeom>
        <a:solidFill>
          <a:schemeClr val="accent1">
            <a:tint val="50000"/>
            <a:hueOff val="134763"/>
            <a:satOff val="9872"/>
            <a:lumOff val="3628"/>
            <a:alphaOff val="0"/>
          </a:scheme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CD8E596E-4EDD-4811-9E2F-D00006364703}">
      <dsp:nvSpPr>
        <dsp:cNvPr id="0" name=""/>
        <dsp:cNvSpPr/>
      </dsp:nvSpPr>
      <dsp:spPr>
        <a:xfrm>
          <a:off x="1030541" y="2322437"/>
          <a:ext cx="1526714" cy="509286"/>
        </a:xfrm>
        <a:prstGeom prst="roundRect">
          <a:avLst>
            <a:gd name="adj" fmla="val 16670"/>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Base</a:t>
          </a:r>
          <a:endParaRPr lang="es-EC" sz="1600" kern="1200" dirty="0"/>
        </a:p>
      </dsp:txBody>
      <dsp:txXfrm>
        <a:off x="1055407" y="2347303"/>
        <a:ext cx="1476982" cy="459554"/>
      </dsp:txXfrm>
    </dsp:sp>
    <dsp:sp modelId="{7B29E07B-20AF-49C6-A7E5-BEA0274116D0}">
      <dsp:nvSpPr>
        <dsp:cNvPr id="0" name=""/>
        <dsp:cNvSpPr/>
      </dsp:nvSpPr>
      <dsp:spPr>
        <a:xfrm>
          <a:off x="2509503" y="2308899"/>
          <a:ext cx="5459287" cy="447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t>Costo gestión de la cuenta del cliente y la probabilidad de pago</a:t>
          </a:r>
          <a:endParaRPr lang="es-EC" sz="1600" kern="1200" dirty="0"/>
        </a:p>
      </dsp:txBody>
      <dsp:txXfrm>
        <a:off x="2509503" y="2308899"/>
        <a:ext cx="5459287" cy="447976"/>
      </dsp:txXfrm>
    </dsp:sp>
    <dsp:sp modelId="{2AE6825C-DB51-44DD-AF49-6D9136C46545}">
      <dsp:nvSpPr>
        <dsp:cNvPr id="0" name=""/>
        <dsp:cNvSpPr/>
      </dsp:nvSpPr>
      <dsp:spPr>
        <a:xfrm rot="5400000">
          <a:off x="2619173" y="3472077"/>
          <a:ext cx="470375" cy="535506"/>
        </a:xfrm>
        <a:prstGeom prst="bentUpArrow">
          <a:avLst>
            <a:gd name="adj1" fmla="val 32840"/>
            <a:gd name="adj2" fmla="val 25000"/>
            <a:gd name="adj3" fmla="val 35780"/>
          </a:avLst>
        </a:prstGeom>
        <a:solidFill>
          <a:schemeClr val="accent1">
            <a:tint val="50000"/>
            <a:hueOff val="269527"/>
            <a:satOff val="19745"/>
            <a:lumOff val="7255"/>
            <a:alphaOff val="0"/>
          </a:scheme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05E2A7D3-DB52-47C1-BFA7-1FA792DD0E8A}">
      <dsp:nvSpPr>
        <dsp:cNvPr id="0" name=""/>
        <dsp:cNvSpPr/>
      </dsp:nvSpPr>
      <dsp:spPr>
        <a:xfrm>
          <a:off x="1910031" y="2975514"/>
          <a:ext cx="1511550" cy="409520"/>
        </a:xfrm>
        <a:prstGeom prst="roundRect">
          <a:avLst>
            <a:gd name="adj" fmla="val 16670"/>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Fin</a:t>
          </a:r>
          <a:endParaRPr lang="es-EC" sz="1600" kern="1200" dirty="0"/>
        </a:p>
      </dsp:txBody>
      <dsp:txXfrm>
        <a:off x="1930026" y="2995509"/>
        <a:ext cx="1471560" cy="369530"/>
      </dsp:txXfrm>
    </dsp:sp>
    <dsp:sp modelId="{CEB22AFB-1C5A-4A89-A8C3-DB982B84DB04}">
      <dsp:nvSpPr>
        <dsp:cNvPr id="0" name=""/>
        <dsp:cNvSpPr/>
      </dsp:nvSpPr>
      <dsp:spPr>
        <a:xfrm>
          <a:off x="3460376" y="2986235"/>
          <a:ext cx="2729926" cy="447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Riesgo asociado al cliente</a:t>
          </a:r>
          <a:endParaRPr lang="es-EC" sz="1400" kern="1200" dirty="0"/>
        </a:p>
      </dsp:txBody>
      <dsp:txXfrm>
        <a:off x="3460376" y="2986235"/>
        <a:ext cx="2729926" cy="447976"/>
      </dsp:txXfrm>
    </dsp:sp>
    <dsp:sp modelId="{19B4B76B-F9A3-4564-9223-0AEB813BB4F2}">
      <dsp:nvSpPr>
        <dsp:cNvPr id="0" name=""/>
        <dsp:cNvSpPr/>
      </dsp:nvSpPr>
      <dsp:spPr>
        <a:xfrm rot="5400000">
          <a:off x="3567827" y="4142472"/>
          <a:ext cx="470375" cy="535506"/>
        </a:xfrm>
        <a:prstGeom prst="bentUpArrow">
          <a:avLst>
            <a:gd name="adj1" fmla="val 32840"/>
            <a:gd name="adj2" fmla="val 25000"/>
            <a:gd name="adj3" fmla="val 35780"/>
          </a:avLst>
        </a:prstGeom>
        <a:solidFill>
          <a:schemeClr val="accent1">
            <a:tint val="50000"/>
            <a:hueOff val="404290"/>
            <a:satOff val="29618"/>
            <a:lumOff val="10883"/>
            <a:alphaOff val="0"/>
          </a:scheme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572DA446-E3A1-4413-9A65-E5BF35E92AA7}">
      <dsp:nvSpPr>
        <dsp:cNvPr id="0" name=""/>
        <dsp:cNvSpPr/>
      </dsp:nvSpPr>
      <dsp:spPr>
        <a:xfrm>
          <a:off x="2951724" y="3727477"/>
          <a:ext cx="1443714" cy="434799"/>
        </a:xfrm>
        <a:prstGeom prst="roundRect">
          <a:avLst>
            <a:gd name="adj" fmla="val 16670"/>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Identificar</a:t>
          </a:r>
          <a:endParaRPr lang="es-EC" sz="1600" kern="1200" dirty="0"/>
        </a:p>
      </dsp:txBody>
      <dsp:txXfrm>
        <a:off x="2972953" y="3748706"/>
        <a:ext cx="1401256" cy="392341"/>
      </dsp:txXfrm>
    </dsp:sp>
    <dsp:sp modelId="{BECB6AF0-96DD-4FF4-B44D-5AF10E893310}">
      <dsp:nvSpPr>
        <dsp:cNvPr id="0" name=""/>
        <dsp:cNvSpPr/>
      </dsp:nvSpPr>
      <dsp:spPr>
        <a:xfrm>
          <a:off x="4377369" y="3766491"/>
          <a:ext cx="3979802" cy="392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Acciones  cobranza mayor recuperación.</a:t>
          </a:r>
          <a:endParaRPr lang="es-EC" sz="1400" kern="1200" dirty="0"/>
        </a:p>
      </dsp:txBody>
      <dsp:txXfrm>
        <a:off x="4377369" y="3766491"/>
        <a:ext cx="3979802" cy="392441"/>
      </dsp:txXfrm>
    </dsp:sp>
    <dsp:sp modelId="{B3A818D4-3BB9-4B3D-8F67-01C63F977CE0}">
      <dsp:nvSpPr>
        <dsp:cNvPr id="0" name=""/>
        <dsp:cNvSpPr/>
      </dsp:nvSpPr>
      <dsp:spPr>
        <a:xfrm rot="5400000">
          <a:off x="4716039" y="4996774"/>
          <a:ext cx="470375" cy="535506"/>
        </a:xfrm>
        <a:prstGeom prst="bentUpArrow">
          <a:avLst>
            <a:gd name="adj1" fmla="val 32840"/>
            <a:gd name="adj2" fmla="val 25000"/>
            <a:gd name="adj3" fmla="val 35780"/>
          </a:avLst>
        </a:prstGeom>
        <a:solidFill>
          <a:schemeClr val="accent1">
            <a:tint val="50000"/>
            <a:hueOff val="539053"/>
            <a:satOff val="39490"/>
            <a:lumOff val="14511"/>
            <a:alphaOff val="0"/>
          </a:scheme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B8C6CC50-2A17-49A7-B20E-8BA4B9AD386A}">
      <dsp:nvSpPr>
        <dsp:cNvPr id="0" name=""/>
        <dsp:cNvSpPr/>
      </dsp:nvSpPr>
      <dsp:spPr>
        <a:xfrm>
          <a:off x="3985763" y="4450631"/>
          <a:ext cx="1529802" cy="554259"/>
        </a:xfrm>
        <a:prstGeom prst="roundRect">
          <a:avLst>
            <a:gd name="adj" fmla="val 16670"/>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Creación</a:t>
          </a:r>
          <a:endParaRPr lang="es-EC" sz="1400" kern="1200" dirty="0"/>
        </a:p>
      </dsp:txBody>
      <dsp:txXfrm>
        <a:off x="4012825" y="4477693"/>
        <a:ext cx="1475678" cy="500135"/>
      </dsp:txXfrm>
    </dsp:sp>
    <dsp:sp modelId="{70FA57F0-A061-4016-8CE5-E85405B07B7E}">
      <dsp:nvSpPr>
        <dsp:cNvPr id="0" name=""/>
        <dsp:cNvSpPr/>
      </dsp:nvSpPr>
      <dsp:spPr>
        <a:xfrm>
          <a:off x="5515555" y="4357025"/>
          <a:ext cx="4660051" cy="667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Modelo operativo tendremos una visión más clara de los </a:t>
          </a:r>
          <a:r>
            <a:rPr lang="es-ES" sz="1200" kern="1200" dirty="0" smtClean="0"/>
            <a:t>componentes</a:t>
          </a:r>
          <a:r>
            <a:rPr lang="es-ES" sz="1400" kern="1200" dirty="0" smtClean="0"/>
            <a:t> y el funcionamiento integral</a:t>
          </a:r>
          <a:endParaRPr lang="es-EC" sz="1400" kern="1200" dirty="0"/>
        </a:p>
      </dsp:txBody>
      <dsp:txXfrm>
        <a:off x="5515555" y="4357025"/>
        <a:ext cx="4660051" cy="667516"/>
      </dsp:txXfrm>
    </dsp:sp>
    <dsp:sp modelId="{5CB672B1-EE5A-406B-B376-55CD0BAA3117}">
      <dsp:nvSpPr>
        <dsp:cNvPr id="0" name=""/>
        <dsp:cNvSpPr/>
      </dsp:nvSpPr>
      <dsp:spPr>
        <a:xfrm>
          <a:off x="5130821" y="5305536"/>
          <a:ext cx="1650320" cy="620593"/>
        </a:xfrm>
        <a:prstGeom prst="roundRect">
          <a:avLst>
            <a:gd name="adj" fmla="val 1667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Empresa constituyente</a:t>
          </a:r>
          <a:endParaRPr lang="es-EC" sz="1400" kern="1200" dirty="0"/>
        </a:p>
      </dsp:txBody>
      <dsp:txXfrm>
        <a:off x="5161121" y="5335836"/>
        <a:ext cx="1589720" cy="559993"/>
      </dsp:txXfrm>
    </dsp:sp>
    <dsp:sp modelId="{E0CBDAB9-DA7C-4D6F-A539-C9ED83C1D990}">
      <dsp:nvSpPr>
        <dsp:cNvPr id="0" name=""/>
        <dsp:cNvSpPr/>
      </dsp:nvSpPr>
      <dsp:spPr>
        <a:xfrm>
          <a:off x="6775074" y="5374150"/>
          <a:ext cx="4264726" cy="677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Ejecutar una estrategia y mejorar el proceso de cobranza con sus clientes.</a:t>
          </a:r>
          <a:endParaRPr lang="es-EC" sz="1400" kern="1200" dirty="0"/>
        </a:p>
      </dsp:txBody>
      <dsp:txXfrm>
        <a:off x="6775074" y="5374150"/>
        <a:ext cx="4264726" cy="67749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972B4-9884-41A7-94B1-722FC9DFF6AF}">
      <dsp:nvSpPr>
        <dsp:cNvPr id="0" name=""/>
        <dsp:cNvSpPr/>
      </dsp:nvSpPr>
      <dsp:spPr>
        <a:xfrm rot="10800000">
          <a:off x="1763088" y="162"/>
          <a:ext cx="6092409" cy="914138"/>
        </a:xfrm>
        <a:prstGeom prst="homePlate">
          <a:avLst/>
        </a:prstGeom>
        <a:gradFill rotWithShape="0">
          <a:gsLst>
            <a:gs pos="0">
              <a:schemeClr val="accent2">
                <a:hueOff val="0"/>
                <a:satOff val="0"/>
                <a:lumOff val="0"/>
                <a:alphaOff val="0"/>
                <a:tint val="64000"/>
                <a:lumMod val="118000"/>
              </a:schemeClr>
            </a:gs>
            <a:gs pos="100000">
              <a:schemeClr val="accent2">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311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Revisión de los documentos para la trasferencia de la cartera</a:t>
          </a:r>
          <a:endParaRPr lang="es-EC" sz="2400" kern="1200" dirty="0"/>
        </a:p>
      </dsp:txBody>
      <dsp:txXfrm rot="10800000">
        <a:off x="1991622" y="162"/>
        <a:ext cx="5863875" cy="914138"/>
      </dsp:txXfrm>
    </dsp:sp>
    <dsp:sp modelId="{563E0204-A996-48E6-92B1-CE76F6F10E75}">
      <dsp:nvSpPr>
        <dsp:cNvPr id="0" name=""/>
        <dsp:cNvSpPr/>
      </dsp:nvSpPr>
      <dsp:spPr>
        <a:xfrm>
          <a:off x="1306019" y="162"/>
          <a:ext cx="914138" cy="914138"/>
        </a:xfrm>
        <a:prstGeom prst="ellipse">
          <a:avLst/>
        </a:prstGeom>
        <a:solidFill>
          <a:schemeClr val="accent2">
            <a:tint val="50000"/>
            <a:hueOff val="0"/>
            <a:satOff val="0"/>
            <a:lumOff val="0"/>
            <a:alphaOff val="0"/>
          </a:schemeClr>
        </a:solid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4A2D9F22-9357-401E-A41C-D24356C403C6}">
      <dsp:nvSpPr>
        <dsp:cNvPr id="0" name=""/>
        <dsp:cNvSpPr/>
      </dsp:nvSpPr>
      <dsp:spPr>
        <a:xfrm rot="10800000">
          <a:off x="1763088" y="1187178"/>
          <a:ext cx="6092409" cy="914138"/>
        </a:xfrm>
        <a:prstGeom prst="homePlate">
          <a:avLst/>
        </a:prstGeom>
        <a:gradFill rotWithShape="0">
          <a:gsLst>
            <a:gs pos="0">
              <a:schemeClr val="accent3">
                <a:hueOff val="0"/>
                <a:satOff val="0"/>
                <a:lumOff val="0"/>
                <a:alphaOff val="0"/>
                <a:tint val="64000"/>
                <a:lumMod val="118000"/>
              </a:schemeClr>
            </a:gs>
            <a:gs pos="100000">
              <a:schemeClr val="accent3">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311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Diagnóstico y análisis  de la cartera aportada</a:t>
          </a:r>
          <a:endParaRPr lang="es-EC" sz="2400" kern="1200" dirty="0"/>
        </a:p>
      </dsp:txBody>
      <dsp:txXfrm rot="10800000">
        <a:off x="1991622" y="1187178"/>
        <a:ext cx="5863875" cy="914138"/>
      </dsp:txXfrm>
    </dsp:sp>
    <dsp:sp modelId="{75688C2C-D26B-4267-872B-76BD15218FE2}">
      <dsp:nvSpPr>
        <dsp:cNvPr id="0" name=""/>
        <dsp:cNvSpPr/>
      </dsp:nvSpPr>
      <dsp:spPr>
        <a:xfrm>
          <a:off x="1306019" y="1187178"/>
          <a:ext cx="914138" cy="914138"/>
        </a:xfrm>
        <a:prstGeom prst="ellipse">
          <a:avLst/>
        </a:prstGeom>
        <a:solidFill>
          <a:schemeClr val="accent3">
            <a:tint val="50000"/>
            <a:hueOff val="0"/>
            <a:satOff val="0"/>
            <a:lumOff val="0"/>
            <a:alphaOff val="0"/>
          </a:schemeClr>
        </a:solid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49A09384-D2E4-401D-9361-858ACAA44541}">
      <dsp:nvSpPr>
        <dsp:cNvPr id="0" name=""/>
        <dsp:cNvSpPr/>
      </dsp:nvSpPr>
      <dsp:spPr>
        <a:xfrm rot="10800000">
          <a:off x="1763088" y="2374194"/>
          <a:ext cx="6092409" cy="914138"/>
        </a:xfrm>
        <a:prstGeom prst="homePlate">
          <a:avLst/>
        </a:prstGeom>
        <a:gradFill rotWithShape="0">
          <a:gsLst>
            <a:gs pos="0">
              <a:schemeClr val="accent4">
                <a:hueOff val="0"/>
                <a:satOff val="0"/>
                <a:lumOff val="0"/>
                <a:alphaOff val="0"/>
                <a:tint val="64000"/>
                <a:lumMod val="118000"/>
              </a:schemeClr>
            </a:gs>
            <a:gs pos="100000">
              <a:schemeClr val="accent4">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311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Identificar los créditos de acuerdo a su clasificación</a:t>
          </a:r>
          <a:endParaRPr lang="es-EC" sz="2400" kern="1200" dirty="0"/>
        </a:p>
      </dsp:txBody>
      <dsp:txXfrm rot="10800000">
        <a:off x="1991622" y="2374194"/>
        <a:ext cx="5863875" cy="914138"/>
      </dsp:txXfrm>
    </dsp:sp>
    <dsp:sp modelId="{72919A31-A18B-4DAE-9D1B-F763D6396F62}">
      <dsp:nvSpPr>
        <dsp:cNvPr id="0" name=""/>
        <dsp:cNvSpPr/>
      </dsp:nvSpPr>
      <dsp:spPr>
        <a:xfrm>
          <a:off x="1306019" y="2374194"/>
          <a:ext cx="914138" cy="914138"/>
        </a:xfrm>
        <a:prstGeom prst="ellipse">
          <a:avLst/>
        </a:prstGeom>
        <a:solidFill>
          <a:schemeClr val="accent4">
            <a:tint val="50000"/>
            <a:hueOff val="0"/>
            <a:satOff val="0"/>
            <a:lumOff val="0"/>
            <a:alphaOff val="0"/>
          </a:schemeClr>
        </a:solid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219BB290-4735-4C7D-857E-989FC66697A9}">
      <dsp:nvSpPr>
        <dsp:cNvPr id="0" name=""/>
        <dsp:cNvSpPr/>
      </dsp:nvSpPr>
      <dsp:spPr>
        <a:xfrm rot="10800000">
          <a:off x="1763088" y="3561210"/>
          <a:ext cx="6092409" cy="914138"/>
        </a:xfrm>
        <a:prstGeom prst="homePlate">
          <a:avLst/>
        </a:prstGeom>
        <a:gradFill rotWithShape="0">
          <a:gsLst>
            <a:gs pos="0">
              <a:schemeClr val="accent5">
                <a:hueOff val="0"/>
                <a:satOff val="0"/>
                <a:lumOff val="0"/>
                <a:alphaOff val="0"/>
                <a:tint val="64000"/>
                <a:lumMod val="118000"/>
              </a:schemeClr>
            </a:gs>
            <a:gs pos="100000">
              <a:schemeClr val="accent5">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3110"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Suscribir los contratos necesarios y/o realizar las acciones necesarias</a:t>
          </a:r>
          <a:endParaRPr lang="es-EC" sz="2400" kern="1200" dirty="0"/>
        </a:p>
      </dsp:txBody>
      <dsp:txXfrm rot="10800000">
        <a:off x="1991622" y="3561210"/>
        <a:ext cx="5863875" cy="914138"/>
      </dsp:txXfrm>
    </dsp:sp>
    <dsp:sp modelId="{DA9C40A8-59AD-48D5-9298-1B1006CDB446}">
      <dsp:nvSpPr>
        <dsp:cNvPr id="0" name=""/>
        <dsp:cNvSpPr/>
      </dsp:nvSpPr>
      <dsp:spPr>
        <a:xfrm>
          <a:off x="1306019" y="3561210"/>
          <a:ext cx="914138" cy="914138"/>
        </a:xfrm>
        <a:prstGeom prst="ellipse">
          <a:avLst/>
        </a:prstGeom>
        <a:solidFill>
          <a:schemeClr val="accent5">
            <a:tint val="50000"/>
            <a:hueOff val="0"/>
            <a:satOff val="0"/>
            <a:lumOff val="0"/>
            <a:alphaOff val="0"/>
          </a:schemeClr>
        </a:solid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F4980-4ADE-4E8E-B9C4-178E6CD596CD}">
      <dsp:nvSpPr>
        <dsp:cNvPr id="0" name=""/>
        <dsp:cNvSpPr/>
      </dsp:nvSpPr>
      <dsp:spPr>
        <a:xfrm rot="10800000">
          <a:off x="1839138" y="3476"/>
          <a:ext cx="6336349" cy="972561"/>
        </a:xfrm>
        <a:prstGeom prst="homePlate">
          <a:avLst/>
        </a:prstGeom>
        <a:gradFill rotWithShape="0">
          <a:gsLst>
            <a:gs pos="0">
              <a:schemeClr val="accent2">
                <a:hueOff val="0"/>
                <a:satOff val="0"/>
                <a:lumOff val="0"/>
                <a:alphaOff val="0"/>
                <a:tint val="64000"/>
                <a:lumMod val="118000"/>
              </a:schemeClr>
            </a:gs>
            <a:gs pos="100000">
              <a:schemeClr val="accent2">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8872" tIns="68580" rIns="128016" bIns="68580" numCol="1" spcCol="1270" anchor="ctr" anchorCtr="0">
          <a:noAutofit/>
        </a:bodyPr>
        <a:lstStyle/>
        <a:p>
          <a:pPr lvl="0" algn="ctr" defTabSz="800100">
            <a:lnSpc>
              <a:spcPct val="90000"/>
            </a:lnSpc>
            <a:spcBef>
              <a:spcPct val="0"/>
            </a:spcBef>
            <a:spcAft>
              <a:spcPct val="35000"/>
            </a:spcAft>
          </a:pPr>
          <a:r>
            <a:rPr lang="es-ES" sz="1800" kern="1200" dirty="0" smtClean="0"/>
            <a:t>Utilizar los recursos recuperados de acuerdo a las instrucciones</a:t>
          </a:r>
          <a:endParaRPr lang="es-EC" sz="1800" kern="1200" dirty="0"/>
        </a:p>
      </dsp:txBody>
      <dsp:txXfrm rot="10800000">
        <a:off x="2082278" y="3476"/>
        <a:ext cx="6093209" cy="972561"/>
      </dsp:txXfrm>
    </dsp:sp>
    <dsp:sp modelId="{0B20561F-01F1-4FE0-9CAB-027F985ABAFA}">
      <dsp:nvSpPr>
        <dsp:cNvPr id="0" name=""/>
        <dsp:cNvSpPr/>
      </dsp:nvSpPr>
      <dsp:spPr>
        <a:xfrm>
          <a:off x="1352857" y="3476"/>
          <a:ext cx="972561" cy="972561"/>
        </a:xfrm>
        <a:prstGeom prst="ellipse">
          <a:avLst/>
        </a:prstGeom>
        <a:blipFill rotWithShape="1">
          <a:blip xmlns:r="http://schemas.openxmlformats.org/officeDocument/2006/relationships" r:embed="rId1"/>
          <a:stretch>
            <a:fillRect/>
          </a:stretch>
        </a:blip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0BD4A74E-80B7-48A0-8228-64C2C6E7FA85}">
      <dsp:nvSpPr>
        <dsp:cNvPr id="0" name=""/>
        <dsp:cNvSpPr/>
      </dsp:nvSpPr>
      <dsp:spPr>
        <a:xfrm rot="10800000">
          <a:off x="1839138" y="1266353"/>
          <a:ext cx="6336349" cy="972561"/>
        </a:xfrm>
        <a:prstGeom prst="homePlate">
          <a:avLst/>
        </a:prstGeom>
        <a:gradFill rotWithShape="0">
          <a:gsLst>
            <a:gs pos="0">
              <a:schemeClr val="accent3">
                <a:hueOff val="0"/>
                <a:satOff val="0"/>
                <a:lumOff val="0"/>
                <a:alphaOff val="0"/>
                <a:tint val="64000"/>
                <a:lumMod val="118000"/>
              </a:schemeClr>
            </a:gs>
            <a:gs pos="100000">
              <a:schemeClr val="accent3">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8872" tIns="72390" rIns="135128" bIns="72390" numCol="1" spcCol="1270" anchor="ctr" anchorCtr="0">
          <a:noAutofit/>
        </a:bodyPr>
        <a:lstStyle/>
        <a:p>
          <a:pPr lvl="0" algn="ctr" defTabSz="844550">
            <a:lnSpc>
              <a:spcPct val="90000"/>
            </a:lnSpc>
            <a:spcBef>
              <a:spcPct val="0"/>
            </a:spcBef>
            <a:spcAft>
              <a:spcPct val="35000"/>
            </a:spcAft>
          </a:pPr>
          <a:r>
            <a:rPr lang="es-ES" sz="1900" kern="1200" dirty="0" smtClean="0"/>
            <a:t>Políticas y procedimiento de la fiduciaria conservará en sus instalaciones los expedientes del fideicomiso .</a:t>
          </a:r>
          <a:endParaRPr lang="es-EC" sz="1900" kern="1200" dirty="0"/>
        </a:p>
      </dsp:txBody>
      <dsp:txXfrm rot="10800000">
        <a:off x="2082278" y="1266353"/>
        <a:ext cx="6093209" cy="972561"/>
      </dsp:txXfrm>
    </dsp:sp>
    <dsp:sp modelId="{5F42B451-14F7-4E6A-9F9E-9889EE2A73C9}">
      <dsp:nvSpPr>
        <dsp:cNvPr id="0" name=""/>
        <dsp:cNvSpPr/>
      </dsp:nvSpPr>
      <dsp:spPr>
        <a:xfrm>
          <a:off x="1352857" y="1266353"/>
          <a:ext cx="972561" cy="972561"/>
        </a:xfrm>
        <a:prstGeom prst="ellipse">
          <a:avLst/>
        </a:prstGeom>
        <a:blipFill rotWithShape="1">
          <a:blip xmlns:r="http://schemas.openxmlformats.org/officeDocument/2006/relationships" r:embed="rId2"/>
          <a:stretch>
            <a:fillRect/>
          </a:stretch>
        </a:blip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461ADD1E-D9A1-4DB9-A353-549BAB1281F9}">
      <dsp:nvSpPr>
        <dsp:cNvPr id="0" name=""/>
        <dsp:cNvSpPr/>
      </dsp:nvSpPr>
      <dsp:spPr>
        <a:xfrm rot="10800000">
          <a:off x="1839138" y="2529231"/>
          <a:ext cx="6336349" cy="972561"/>
        </a:xfrm>
        <a:prstGeom prst="homePlate">
          <a:avLst/>
        </a:prstGeom>
        <a:gradFill rotWithShape="0">
          <a:gsLst>
            <a:gs pos="0">
              <a:schemeClr val="accent4">
                <a:hueOff val="0"/>
                <a:satOff val="0"/>
                <a:lumOff val="0"/>
                <a:alphaOff val="0"/>
                <a:tint val="64000"/>
                <a:lumMod val="118000"/>
              </a:schemeClr>
            </a:gs>
            <a:gs pos="100000">
              <a:schemeClr val="accent4">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8872" tIns="72390" rIns="135128" bIns="72390" numCol="1" spcCol="1270" anchor="ctr" anchorCtr="0">
          <a:noAutofit/>
        </a:bodyPr>
        <a:lstStyle/>
        <a:p>
          <a:pPr lvl="0" algn="ctr" defTabSz="844550">
            <a:lnSpc>
              <a:spcPct val="90000"/>
            </a:lnSpc>
            <a:spcBef>
              <a:spcPct val="0"/>
            </a:spcBef>
            <a:spcAft>
              <a:spcPct val="35000"/>
            </a:spcAft>
          </a:pPr>
          <a:r>
            <a:rPr lang="es-ES" sz="1900" kern="1200" dirty="0" smtClean="0"/>
            <a:t>Realizará acto o servicio que considere necesario para proteger los derechos del fideicomiso sobre los créditos.</a:t>
          </a:r>
          <a:endParaRPr lang="es-EC" sz="1900" kern="1200" dirty="0"/>
        </a:p>
      </dsp:txBody>
      <dsp:txXfrm rot="10800000">
        <a:off x="2082278" y="2529231"/>
        <a:ext cx="6093209" cy="972561"/>
      </dsp:txXfrm>
    </dsp:sp>
    <dsp:sp modelId="{9D28B37C-3E6C-4BCF-A6EF-173851EF39BA}">
      <dsp:nvSpPr>
        <dsp:cNvPr id="0" name=""/>
        <dsp:cNvSpPr/>
      </dsp:nvSpPr>
      <dsp:spPr>
        <a:xfrm>
          <a:off x="1352857" y="2529231"/>
          <a:ext cx="972561" cy="972561"/>
        </a:xfrm>
        <a:prstGeom prst="ellipse">
          <a:avLst/>
        </a:prstGeom>
        <a:blipFill rotWithShape="1">
          <a:blip xmlns:r="http://schemas.openxmlformats.org/officeDocument/2006/relationships" r:embed="rId3"/>
          <a:stretch>
            <a:fillRect/>
          </a:stretch>
        </a:blip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843D7349-C935-4C1D-B9C6-51E8F49243DF}">
      <dsp:nvSpPr>
        <dsp:cNvPr id="0" name=""/>
        <dsp:cNvSpPr/>
      </dsp:nvSpPr>
      <dsp:spPr>
        <a:xfrm rot="10800000">
          <a:off x="1839138" y="3792109"/>
          <a:ext cx="6336349" cy="972561"/>
        </a:xfrm>
        <a:prstGeom prst="homePlate">
          <a:avLst/>
        </a:prstGeom>
        <a:gradFill rotWithShape="0">
          <a:gsLst>
            <a:gs pos="0">
              <a:schemeClr val="accent5">
                <a:hueOff val="0"/>
                <a:satOff val="0"/>
                <a:lumOff val="0"/>
                <a:alphaOff val="0"/>
                <a:tint val="64000"/>
                <a:lumMod val="118000"/>
              </a:schemeClr>
            </a:gs>
            <a:gs pos="100000">
              <a:schemeClr val="accent5">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8872" tIns="72390" rIns="135128" bIns="72390" numCol="1" spcCol="1270" anchor="ctr" anchorCtr="0">
          <a:noAutofit/>
        </a:bodyPr>
        <a:lstStyle/>
        <a:p>
          <a:pPr lvl="0" algn="ctr" defTabSz="844550">
            <a:lnSpc>
              <a:spcPct val="90000"/>
            </a:lnSpc>
            <a:spcBef>
              <a:spcPct val="0"/>
            </a:spcBef>
            <a:spcAft>
              <a:spcPct val="35000"/>
            </a:spcAft>
          </a:pPr>
          <a:r>
            <a:rPr lang="es-ES" sz="1900" kern="1200" dirty="0" smtClean="0"/>
            <a:t>Actuará como depositario de las desde el momento que reciba y hasta que sean depositadas en la cuenta de cobranza</a:t>
          </a:r>
          <a:endParaRPr lang="es-EC" sz="1900" kern="1200" dirty="0"/>
        </a:p>
      </dsp:txBody>
      <dsp:txXfrm rot="10800000">
        <a:off x="2082278" y="3792109"/>
        <a:ext cx="6093209" cy="972561"/>
      </dsp:txXfrm>
    </dsp:sp>
    <dsp:sp modelId="{4C958A0D-E6B2-4334-81E5-B2A9C5F67472}">
      <dsp:nvSpPr>
        <dsp:cNvPr id="0" name=""/>
        <dsp:cNvSpPr/>
      </dsp:nvSpPr>
      <dsp:spPr>
        <a:xfrm>
          <a:off x="1352857" y="3792109"/>
          <a:ext cx="972561" cy="972561"/>
        </a:xfrm>
        <a:prstGeom prst="ellipse">
          <a:avLst/>
        </a:prstGeom>
        <a:blipFill rotWithShape="1">
          <a:blip xmlns:r="http://schemas.openxmlformats.org/officeDocument/2006/relationships" r:embed="rId4"/>
          <a:stretch>
            <a:fillRect/>
          </a:stretch>
        </a:blip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CE9A1-9BC6-46C6-97A4-1324C92A5FF6}">
      <dsp:nvSpPr>
        <dsp:cNvPr id="0" name=""/>
        <dsp:cNvSpPr/>
      </dsp:nvSpPr>
      <dsp:spPr>
        <a:xfrm>
          <a:off x="-6126981" y="-937410"/>
          <a:ext cx="7293488" cy="7293488"/>
        </a:xfrm>
        <a:prstGeom prst="blockArc">
          <a:avLst>
            <a:gd name="adj1" fmla="val 18900000"/>
            <a:gd name="adj2" fmla="val 2700000"/>
            <a:gd name="adj3" fmla="val 296"/>
          </a:avLst>
        </a:prstGeom>
        <a:noFill/>
        <a:ln w="19050" cap="rnd"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8C09788-D2CC-43E1-B1E1-E937222C8AC1}">
      <dsp:nvSpPr>
        <dsp:cNvPr id="0" name=""/>
        <dsp:cNvSpPr/>
      </dsp:nvSpPr>
      <dsp:spPr>
        <a:xfrm>
          <a:off x="610504" y="416587"/>
          <a:ext cx="8191726" cy="833607"/>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61676" tIns="45720" rIns="45720" bIns="45720" numCol="1" spcCol="1270" anchor="ctr" anchorCtr="0">
          <a:noAutofit/>
        </a:bodyPr>
        <a:lstStyle/>
        <a:p>
          <a:pPr lvl="0" algn="l" defTabSz="800100">
            <a:lnSpc>
              <a:spcPct val="90000"/>
            </a:lnSpc>
            <a:spcBef>
              <a:spcPct val="0"/>
            </a:spcBef>
            <a:spcAft>
              <a:spcPct val="35000"/>
            </a:spcAft>
          </a:pPr>
          <a:r>
            <a:rPr lang="es-ES" sz="1800" kern="1200" dirty="0" smtClean="0"/>
            <a:t>Las cantidades adeudadas sean cobradas en su totalidad.</a:t>
          </a:r>
          <a:endParaRPr lang="es-EC" sz="1800" kern="1200" dirty="0"/>
        </a:p>
      </dsp:txBody>
      <dsp:txXfrm>
        <a:off x="610504" y="416587"/>
        <a:ext cx="8191726" cy="833607"/>
      </dsp:txXfrm>
    </dsp:sp>
    <dsp:sp modelId="{795115DE-4E10-497C-8F30-68304DC37A92}">
      <dsp:nvSpPr>
        <dsp:cNvPr id="0" name=""/>
        <dsp:cNvSpPr/>
      </dsp:nvSpPr>
      <dsp:spPr>
        <a:xfrm>
          <a:off x="89500" y="312386"/>
          <a:ext cx="1042009" cy="1042009"/>
        </a:xfrm>
        <a:prstGeom prst="ellipse">
          <a:avLst/>
        </a:prstGeom>
        <a:blipFill rotWithShape="0">
          <a:blip xmlns:r="http://schemas.openxmlformats.org/officeDocument/2006/relationships" r:embed="rId1"/>
          <a:stretch>
            <a:fillRect/>
          </a:stretch>
        </a:blipFill>
        <a:ln w="9525" cap="rnd" cmpd="sng" algn="ctr">
          <a:solidFill>
            <a:schemeClr val="accent5">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5B00A1D-B12E-4A8D-A503-5A9055992514}">
      <dsp:nvSpPr>
        <dsp:cNvPr id="0" name=""/>
        <dsp:cNvSpPr/>
      </dsp:nvSpPr>
      <dsp:spPr>
        <a:xfrm>
          <a:off x="1088431" y="1667215"/>
          <a:ext cx="7713799" cy="833607"/>
        </a:xfrm>
        <a:prstGeom prst="rect">
          <a:avLst/>
        </a:prstGeom>
        <a:gradFill rotWithShape="0">
          <a:gsLst>
            <a:gs pos="0">
              <a:schemeClr val="accent5">
                <a:hueOff val="2079079"/>
                <a:satOff val="-1338"/>
                <a:lumOff val="915"/>
                <a:alphaOff val="0"/>
                <a:tint val="98000"/>
                <a:lumMod val="114000"/>
              </a:schemeClr>
            </a:gs>
            <a:gs pos="100000">
              <a:schemeClr val="accent5">
                <a:hueOff val="2079079"/>
                <a:satOff val="-1338"/>
                <a:lumOff val="915"/>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61676" tIns="40640" rIns="40640" bIns="40640" numCol="1" spcCol="1270" anchor="ctr" anchorCtr="0">
          <a:noAutofit/>
        </a:bodyPr>
        <a:lstStyle/>
        <a:p>
          <a:pPr lvl="0" algn="l" defTabSz="711200">
            <a:lnSpc>
              <a:spcPct val="90000"/>
            </a:lnSpc>
            <a:spcBef>
              <a:spcPct val="0"/>
            </a:spcBef>
            <a:spcAft>
              <a:spcPct val="35000"/>
            </a:spcAft>
          </a:pPr>
          <a:r>
            <a:rPr lang="es-ES" sz="1600" kern="1200" dirty="0" smtClean="0"/>
            <a:t>Cumplimiento completo de los términos y condiciones incluidos en los créditos. </a:t>
          </a:r>
          <a:endParaRPr lang="es-EC" sz="1600" kern="1200" dirty="0"/>
        </a:p>
      </dsp:txBody>
      <dsp:txXfrm>
        <a:off x="1088431" y="1667215"/>
        <a:ext cx="7713799" cy="833607"/>
      </dsp:txXfrm>
    </dsp:sp>
    <dsp:sp modelId="{067EFB4D-0F3D-48CC-BF25-EE3508B4BD20}">
      <dsp:nvSpPr>
        <dsp:cNvPr id="0" name=""/>
        <dsp:cNvSpPr/>
      </dsp:nvSpPr>
      <dsp:spPr>
        <a:xfrm>
          <a:off x="567426" y="1563014"/>
          <a:ext cx="1042009" cy="1042009"/>
        </a:xfrm>
        <a:prstGeom prst="ellipse">
          <a:avLst/>
        </a:prstGeom>
        <a:blipFill rotWithShape="0">
          <a:blip xmlns:r="http://schemas.openxmlformats.org/officeDocument/2006/relationships" r:embed="rId2"/>
          <a:stretch>
            <a:fillRect/>
          </a:stretch>
        </a:blipFill>
        <a:ln w="9525" cap="rnd" cmpd="sng" algn="ctr">
          <a:solidFill>
            <a:schemeClr val="accent5">
              <a:hueOff val="2079079"/>
              <a:satOff val="-1338"/>
              <a:lumOff val="915"/>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D8BA5E2-CAA0-476F-99FC-CE88E6B4C4AF}">
      <dsp:nvSpPr>
        <dsp:cNvPr id="0" name=""/>
        <dsp:cNvSpPr/>
      </dsp:nvSpPr>
      <dsp:spPr>
        <a:xfrm>
          <a:off x="1088431" y="2847858"/>
          <a:ext cx="7713799" cy="973578"/>
        </a:xfrm>
        <a:prstGeom prst="rect">
          <a:avLst/>
        </a:prstGeom>
        <a:gradFill rotWithShape="0">
          <a:gsLst>
            <a:gs pos="0">
              <a:schemeClr val="accent5">
                <a:hueOff val="4158159"/>
                <a:satOff val="-2675"/>
                <a:lumOff val="1829"/>
                <a:alphaOff val="0"/>
                <a:tint val="98000"/>
                <a:lumMod val="114000"/>
              </a:schemeClr>
            </a:gs>
            <a:gs pos="100000">
              <a:schemeClr val="accent5">
                <a:hueOff val="4158159"/>
                <a:satOff val="-2675"/>
                <a:lumOff val="1829"/>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61676" tIns="40640" rIns="40640" bIns="40640" numCol="1" spcCol="1270" anchor="ctr" anchorCtr="0">
          <a:noAutofit/>
        </a:bodyPr>
        <a:lstStyle/>
        <a:p>
          <a:pPr lvl="0" algn="l" defTabSz="711200">
            <a:lnSpc>
              <a:spcPct val="90000"/>
            </a:lnSpc>
            <a:spcBef>
              <a:spcPct val="0"/>
            </a:spcBef>
            <a:spcAft>
              <a:spcPct val="35000"/>
            </a:spcAft>
          </a:pPr>
          <a:r>
            <a:rPr lang="es-ES" sz="1600" kern="1200" dirty="0" smtClean="0"/>
            <a:t>Crédito vencido, actos pueden ser procedimientos judiciales o extrajudiciales lograr el cumplimiento de dicho crédito</a:t>
          </a:r>
          <a:endParaRPr lang="es-EC" sz="1600" kern="1200" dirty="0"/>
        </a:p>
      </dsp:txBody>
      <dsp:txXfrm>
        <a:off x="1088431" y="2847858"/>
        <a:ext cx="7713799" cy="973578"/>
      </dsp:txXfrm>
    </dsp:sp>
    <dsp:sp modelId="{697FE368-DBE4-4011-AC76-26975D3A3FBB}">
      <dsp:nvSpPr>
        <dsp:cNvPr id="0" name=""/>
        <dsp:cNvSpPr/>
      </dsp:nvSpPr>
      <dsp:spPr>
        <a:xfrm>
          <a:off x="567426" y="2813642"/>
          <a:ext cx="1042009" cy="1042009"/>
        </a:xfrm>
        <a:prstGeom prst="ellipse">
          <a:avLst/>
        </a:prstGeom>
        <a:blipFill rotWithShape="0">
          <a:blip xmlns:r="http://schemas.openxmlformats.org/officeDocument/2006/relationships" r:embed="rId3"/>
          <a:stretch>
            <a:fillRect/>
          </a:stretch>
        </a:blipFill>
        <a:ln w="9525" cap="rnd" cmpd="sng" algn="ctr">
          <a:solidFill>
            <a:schemeClr val="accent5">
              <a:hueOff val="4158159"/>
              <a:satOff val="-2675"/>
              <a:lumOff val="1829"/>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2EF6B5-1FBB-461D-91B0-5459169042D1}">
      <dsp:nvSpPr>
        <dsp:cNvPr id="0" name=""/>
        <dsp:cNvSpPr/>
      </dsp:nvSpPr>
      <dsp:spPr>
        <a:xfrm>
          <a:off x="610504" y="4042830"/>
          <a:ext cx="8191726" cy="1084890"/>
        </a:xfrm>
        <a:prstGeom prst="rect">
          <a:avLst/>
        </a:prstGeom>
        <a:gradFill rotWithShape="0">
          <a:gsLst>
            <a:gs pos="0">
              <a:schemeClr val="accent5">
                <a:hueOff val="6237238"/>
                <a:satOff val="-4013"/>
                <a:lumOff val="2744"/>
                <a:alphaOff val="0"/>
                <a:tint val="98000"/>
                <a:lumMod val="114000"/>
              </a:schemeClr>
            </a:gs>
            <a:gs pos="100000">
              <a:schemeClr val="accent5">
                <a:hueOff val="6237238"/>
                <a:satOff val="-4013"/>
                <a:lumOff val="2744"/>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61676" tIns="40640" rIns="40640" bIns="40640" numCol="1" spcCol="1270" anchor="ctr" anchorCtr="0">
          <a:noAutofit/>
        </a:bodyPr>
        <a:lstStyle/>
        <a:p>
          <a:pPr lvl="0" algn="l" defTabSz="711200">
            <a:lnSpc>
              <a:spcPct val="90000"/>
            </a:lnSpc>
            <a:spcBef>
              <a:spcPct val="0"/>
            </a:spcBef>
            <a:spcAft>
              <a:spcPct val="35000"/>
            </a:spcAft>
          </a:pPr>
          <a:r>
            <a:rPr lang="es-ES" sz="1600" kern="1200" dirty="0" smtClean="0"/>
            <a:t>Reporte de cobranza, número total de créditos vencidos, iniciaron los procedimientos judiciales, la continuidad y el saldo insoluto</a:t>
          </a:r>
          <a:endParaRPr lang="es-EC" sz="1600" kern="1200" dirty="0"/>
        </a:p>
      </dsp:txBody>
      <dsp:txXfrm>
        <a:off x="610504" y="4042830"/>
        <a:ext cx="8191726" cy="1084890"/>
      </dsp:txXfrm>
    </dsp:sp>
    <dsp:sp modelId="{2ECD35F4-0DF7-4410-86E9-2F6E58FBE4E4}">
      <dsp:nvSpPr>
        <dsp:cNvPr id="0" name=""/>
        <dsp:cNvSpPr/>
      </dsp:nvSpPr>
      <dsp:spPr>
        <a:xfrm>
          <a:off x="89500" y="4064271"/>
          <a:ext cx="1042009" cy="1042009"/>
        </a:xfrm>
        <a:prstGeom prst="ellipse">
          <a:avLst/>
        </a:prstGeom>
        <a:blipFill rotWithShape="0">
          <a:blip xmlns:r="http://schemas.openxmlformats.org/officeDocument/2006/relationships" r:embed="rId4"/>
          <a:stretch>
            <a:fillRect/>
          </a:stretch>
        </a:blipFill>
        <a:ln w="9525" cap="rnd" cmpd="sng" algn="ctr">
          <a:solidFill>
            <a:schemeClr val="accent5">
              <a:hueOff val="6237238"/>
              <a:satOff val="-4013"/>
              <a:lumOff val="2744"/>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07448-5AC2-44D1-AD16-7C4BA5E8A911}">
      <dsp:nvSpPr>
        <dsp:cNvPr id="0" name=""/>
        <dsp:cNvSpPr/>
      </dsp:nvSpPr>
      <dsp:spPr>
        <a:xfrm>
          <a:off x="-6130527" y="-937949"/>
          <a:ext cx="7297700" cy="7297700"/>
        </a:xfrm>
        <a:prstGeom prst="blockArc">
          <a:avLst>
            <a:gd name="adj1" fmla="val 18900000"/>
            <a:gd name="adj2" fmla="val 2700000"/>
            <a:gd name="adj3" fmla="val 296"/>
          </a:avLst>
        </a:pr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33639A-7414-4A3E-90C1-FD49379FBFCB}">
      <dsp:nvSpPr>
        <dsp:cNvPr id="0" name=""/>
        <dsp:cNvSpPr/>
      </dsp:nvSpPr>
      <dsp:spPr>
        <a:xfrm>
          <a:off x="610852" y="416828"/>
          <a:ext cx="8627390" cy="834089"/>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62059" tIns="40640" rIns="40640" bIns="40640" numCol="1" spcCol="1270" anchor="ctr" anchorCtr="0">
          <a:noAutofit/>
        </a:bodyPr>
        <a:lstStyle/>
        <a:p>
          <a:pPr lvl="0" algn="l" defTabSz="711200">
            <a:lnSpc>
              <a:spcPct val="90000"/>
            </a:lnSpc>
            <a:spcBef>
              <a:spcPct val="0"/>
            </a:spcBef>
            <a:spcAft>
              <a:spcPct val="35000"/>
            </a:spcAft>
          </a:pPr>
          <a:r>
            <a:rPr lang="es-ES" sz="1600" kern="1200" dirty="0" smtClean="0"/>
            <a:t>Depositara en la cuenta las cantidades cobradas bajo los créditos</a:t>
          </a:r>
        </a:p>
      </dsp:txBody>
      <dsp:txXfrm>
        <a:off x="610852" y="416828"/>
        <a:ext cx="8627390" cy="834089"/>
      </dsp:txXfrm>
    </dsp:sp>
    <dsp:sp modelId="{81A3205A-46F0-45B2-9EBE-291CA3108A90}">
      <dsp:nvSpPr>
        <dsp:cNvPr id="0" name=""/>
        <dsp:cNvSpPr/>
      </dsp:nvSpPr>
      <dsp:spPr>
        <a:xfrm>
          <a:off x="89546" y="312566"/>
          <a:ext cx="1042612" cy="1042612"/>
        </a:xfrm>
        <a:prstGeom prst="ellipse">
          <a:avLst/>
        </a:prstGeom>
        <a:blipFill rotWithShape="0">
          <a:blip xmlns:r="http://schemas.openxmlformats.org/officeDocument/2006/relationships" r:embed="rId1"/>
          <a:stretch>
            <a:fillRect/>
          </a:stretch>
        </a:blipFill>
        <a:ln w="9525" cap="rnd" cmpd="sng" algn="ctr">
          <a:solidFill>
            <a:schemeClr val="accent5">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045C2064-F1FE-4AA6-BED3-E67F70EC7364}">
      <dsp:nvSpPr>
        <dsp:cNvPr id="0" name=""/>
        <dsp:cNvSpPr/>
      </dsp:nvSpPr>
      <dsp:spPr>
        <a:xfrm>
          <a:off x="1089055" y="1668179"/>
          <a:ext cx="8149187" cy="834089"/>
        </a:xfrm>
        <a:prstGeom prst="rect">
          <a:avLst/>
        </a:prstGeom>
        <a:gradFill rotWithShape="0">
          <a:gsLst>
            <a:gs pos="0">
              <a:schemeClr val="accent5">
                <a:hueOff val="2079079"/>
                <a:satOff val="-1338"/>
                <a:lumOff val="915"/>
                <a:alphaOff val="0"/>
                <a:tint val="98000"/>
                <a:lumMod val="114000"/>
              </a:schemeClr>
            </a:gs>
            <a:gs pos="100000">
              <a:schemeClr val="accent5">
                <a:hueOff val="2079079"/>
                <a:satOff val="-1338"/>
                <a:lumOff val="915"/>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62059" tIns="40640" rIns="40640" bIns="40640" numCol="1" spcCol="1270" anchor="ctr" anchorCtr="0">
          <a:noAutofit/>
        </a:bodyPr>
        <a:lstStyle/>
        <a:p>
          <a:pPr lvl="0" algn="l" defTabSz="711200">
            <a:lnSpc>
              <a:spcPct val="90000"/>
            </a:lnSpc>
            <a:spcBef>
              <a:spcPct val="0"/>
            </a:spcBef>
            <a:spcAft>
              <a:spcPct val="35000"/>
            </a:spcAft>
          </a:pPr>
          <a:r>
            <a:rPr lang="es-ES" sz="1600" kern="1200" dirty="0" smtClean="0"/>
            <a:t>Registro especial conste el monto corresponde pago intereses y pagos del  principal.</a:t>
          </a:r>
        </a:p>
      </dsp:txBody>
      <dsp:txXfrm>
        <a:off x="1089055" y="1668179"/>
        <a:ext cx="8149187" cy="834089"/>
      </dsp:txXfrm>
    </dsp:sp>
    <dsp:sp modelId="{9DBF021D-8123-4A94-B59A-FC8B15BBDCDE}">
      <dsp:nvSpPr>
        <dsp:cNvPr id="0" name=""/>
        <dsp:cNvSpPr/>
      </dsp:nvSpPr>
      <dsp:spPr>
        <a:xfrm>
          <a:off x="567749" y="1563918"/>
          <a:ext cx="1042612" cy="1042612"/>
        </a:xfrm>
        <a:prstGeom prst="ellipse">
          <a:avLst/>
        </a:prstGeom>
        <a:blipFill rotWithShape="0">
          <a:blip xmlns:r="http://schemas.openxmlformats.org/officeDocument/2006/relationships" r:embed="rId2"/>
          <a:stretch>
            <a:fillRect/>
          </a:stretch>
        </a:blipFill>
        <a:ln w="9525" cap="rnd" cmpd="sng" algn="ctr">
          <a:solidFill>
            <a:schemeClr val="accent5">
              <a:hueOff val="2079079"/>
              <a:satOff val="-1338"/>
              <a:lumOff val="915"/>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0CC9BB9F-3891-4868-94BD-C4B08C312380}">
      <dsp:nvSpPr>
        <dsp:cNvPr id="0" name=""/>
        <dsp:cNvSpPr/>
      </dsp:nvSpPr>
      <dsp:spPr>
        <a:xfrm>
          <a:off x="1089055" y="2919531"/>
          <a:ext cx="8149187" cy="834089"/>
        </a:xfrm>
        <a:prstGeom prst="rect">
          <a:avLst/>
        </a:prstGeom>
        <a:gradFill rotWithShape="0">
          <a:gsLst>
            <a:gs pos="0">
              <a:schemeClr val="accent5">
                <a:hueOff val="4158159"/>
                <a:satOff val="-2675"/>
                <a:lumOff val="1829"/>
                <a:alphaOff val="0"/>
                <a:tint val="98000"/>
                <a:lumMod val="114000"/>
              </a:schemeClr>
            </a:gs>
            <a:gs pos="100000">
              <a:schemeClr val="accent5">
                <a:hueOff val="4158159"/>
                <a:satOff val="-2675"/>
                <a:lumOff val="1829"/>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62059" tIns="40640" rIns="40640" bIns="40640" numCol="1" spcCol="1270" anchor="ctr" anchorCtr="0">
          <a:noAutofit/>
        </a:bodyPr>
        <a:lstStyle/>
        <a:p>
          <a:pPr lvl="0" algn="l" defTabSz="711200">
            <a:lnSpc>
              <a:spcPct val="90000"/>
            </a:lnSpc>
            <a:spcBef>
              <a:spcPct val="0"/>
            </a:spcBef>
            <a:spcAft>
              <a:spcPct val="35000"/>
            </a:spcAft>
          </a:pPr>
          <a:r>
            <a:rPr lang="es-ES" sz="1600" kern="1200" dirty="0" smtClean="0"/>
            <a:t>Gastos pagarán con recursos propios hasta lograr la cobranza del crédito.</a:t>
          </a:r>
          <a:endParaRPr lang="es-EC" sz="1600" kern="1200" dirty="0"/>
        </a:p>
      </dsp:txBody>
      <dsp:txXfrm>
        <a:off x="1089055" y="2919531"/>
        <a:ext cx="8149187" cy="834089"/>
      </dsp:txXfrm>
    </dsp:sp>
    <dsp:sp modelId="{701C7F8C-D590-4021-AECC-F7EC9A689C2D}">
      <dsp:nvSpPr>
        <dsp:cNvPr id="0" name=""/>
        <dsp:cNvSpPr/>
      </dsp:nvSpPr>
      <dsp:spPr>
        <a:xfrm>
          <a:off x="533040" y="2815270"/>
          <a:ext cx="1042612" cy="1042612"/>
        </a:xfrm>
        <a:prstGeom prst="ellipse">
          <a:avLst/>
        </a:prstGeom>
        <a:blipFill rotWithShape="0">
          <a:blip xmlns:r="http://schemas.openxmlformats.org/officeDocument/2006/relationships" r:embed="rId3"/>
          <a:stretch>
            <a:fillRect/>
          </a:stretch>
        </a:blipFill>
        <a:ln w="9525" cap="rnd" cmpd="sng" algn="ctr">
          <a:solidFill>
            <a:schemeClr val="accent5">
              <a:hueOff val="4158159"/>
              <a:satOff val="-2675"/>
              <a:lumOff val="1829"/>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2CAD54B5-7A1D-441D-8856-AE89ED6416C8}">
      <dsp:nvSpPr>
        <dsp:cNvPr id="0" name=""/>
        <dsp:cNvSpPr/>
      </dsp:nvSpPr>
      <dsp:spPr>
        <a:xfrm>
          <a:off x="610852" y="4170883"/>
          <a:ext cx="8627390" cy="834089"/>
        </a:xfrm>
        <a:prstGeom prst="rect">
          <a:avLst/>
        </a:prstGeom>
        <a:gradFill rotWithShape="0">
          <a:gsLst>
            <a:gs pos="0">
              <a:schemeClr val="accent5">
                <a:hueOff val="6237238"/>
                <a:satOff val="-4013"/>
                <a:lumOff val="2744"/>
                <a:alphaOff val="0"/>
                <a:tint val="98000"/>
                <a:lumMod val="114000"/>
              </a:schemeClr>
            </a:gs>
            <a:gs pos="100000">
              <a:schemeClr val="accent5">
                <a:hueOff val="6237238"/>
                <a:satOff val="-4013"/>
                <a:lumOff val="2744"/>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62059" tIns="40640" rIns="40640" bIns="40640" numCol="1" spcCol="1270" anchor="ctr" anchorCtr="0">
          <a:noAutofit/>
        </a:bodyPr>
        <a:lstStyle/>
        <a:p>
          <a:pPr lvl="0" algn="l" defTabSz="711200">
            <a:lnSpc>
              <a:spcPct val="90000"/>
            </a:lnSpc>
            <a:spcBef>
              <a:spcPct val="0"/>
            </a:spcBef>
            <a:spcAft>
              <a:spcPct val="35000"/>
            </a:spcAft>
          </a:pPr>
          <a:r>
            <a:rPr lang="es-ES" sz="1600" kern="1200" dirty="0" smtClean="0"/>
            <a:t>Abstenerse de efectuar gastos de cobranza con respecto a un crédito vencido si a su juicio resultaran ser irrecuperables</a:t>
          </a:r>
          <a:endParaRPr lang="es-EC" sz="1600" kern="1200" dirty="0"/>
        </a:p>
      </dsp:txBody>
      <dsp:txXfrm>
        <a:off x="610852" y="4170883"/>
        <a:ext cx="8627390" cy="834089"/>
      </dsp:txXfrm>
    </dsp:sp>
    <dsp:sp modelId="{D54E2EB0-BC85-4985-B306-E593BD52BCEA}">
      <dsp:nvSpPr>
        <dsp:cNvPr id="0" name=""/>
        <dsp:cNvSpPr/>
      </dsp:nvSpPr>
      <dsp:spPr>
        <a:xfrm>
          <a:off x="89546" y="4066621"/>
          <a:ext cx="1042612" cy="1042612"/>
        </a:xfrm>
        <a:prstGeom prst="ellipse">
          <a:avLst/>
        </a:prstGeom>
        <a:blipFill rotWithShape="0">
          <a:blip xmlns:r="http://schemas.openxmlformats.org/officeDocument/2006/relationships" r:embed="rId4"/>
          <a:stretch>
            <a:fillRect/>
          </a:stretch>
        </a:blipFill>
        <a:ln w="9525" cap="rnd" cmpd="sng" algn="ctr">
          <a:solidFill>
            <a:schemeClr val="accent5">
              <a:hueOff val="6237238"/>
              <a:satOff val="-4013"/>
              <a:lumOff val="2744"/>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E3A4A-0AA8-47E9-90C8-207F38ECBF8D}">
      <dsp:nvSpPr>
        <dsp:cNvPr id="0" name=""/>
        <dsp:cNvSpPr/>
      </dsp:nvSpPr>
      <dsp:spPr>
        <a:xfrm>
          <a:off x="0" y="0"/>
          <a:ext cx="9766457" cy="503685"/>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S" sz="2100" b="1" kern="1200" dirty="0" smtClean="0">
              <a:effectLst>
                <a:glow>
                  <a:srgbClr val="000000"/>
                </a:glow>
                <a:outerShdw sx="0" sy="0">
                  <a:srgbClr val="000000"/>
                </a:outerShdw>
                <a:reflection stA="0" endPos="0" fadeDir="0" sx="0" sy="0"/>
              </a:effectLst>
            </a:rPr>
            <a:t>Objetivo  General </a:t>
          </a:r>
          <a:endParaRPr lang="es-EC" sz="2100" kern="1200" dirty="0"/>
        </a:p>
      </dsp:txBody>
      <dsp:txXfrm>
        <a:off x="24588" y="24588"/>
        <a:ext cx="9717281" cy="454509"/>
      </dsp:txXfrm>
    </dsp:sp>
    <dsp:sp modelId="{59FFFF3E-D98D-4306-B421-34F519D4AEDA}">
      <dsp:nvSpPr>
        <dsp:cNvPr id="0" name=""/>
        <dsp:cNvSpPr/>
      </dsp:nvSpPr>
      <dsp:spPr>
        <a:xfrm>
          <a:off x="0" y="561581"/>
          <a:ext cx="9766457" cy="78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008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s-ES" sz="1600" kern="1200" dirty="0" smtClean="0"/>
            <a:t>Determinar la viabilidad para la creación de un fideicomiso de recuperación y administración de cartera vencida</a:t>
          </a:r>
          <a:endParaRPr lang="es-EC" sz="1600" kern="1200" dirty="0"/>
        </a:p>
        <a:p>
          <a:pPr marL="171450" lvl="1" indent="-171450" algn="l" defTabSz="711200">
            <a:lnSpc>
              <a:spcPct val="90000"/>
            </a:lnSpc>
            <a:spcBef>
              <a:spcPct val="0"/>
            </a:spcBef>
            <a:spcAft>
              <a:spcPct val="20000"/>
            </a:spcAft>
            <a:buChar char="••"/>
          </a:pPr>
          <a:endParaRPr lang="es-EC" sz="1600" kern="1200" dirty="0"/>
        </a:p>
      </dsp:txBody>
      <dsp:txXfrm>
        <a:off x="0" y="561581"/>
        <a:ext cx="9766457" cy="782460"/>
      </dsp:txXfrm>
    </dsp:sp>
    <dsp:sp modelId="{3E809136-6884-47CA-A445-B3EACC4E3A35}">
      <dsp:nvSpPr>
        <dsp:cNvPr id="0" name=""/>
        <dsp:cNvSpPr/>
      </dsp:nvSpPr>
      <dsp:spPr>
        <a:xfrm>
          <a:off x="0" y="1344041"/>
          <a:ext cx="9766457" cy="503685"/>
        </a:xfrm>
        <a:prstGeom prst="roundRect">
          <a:avLst/>
        </a:prstGeom>
        <a:gradFill rotWithShape="0">
          <a:gsLst>
            <a:gs pos="0">
              <a:schemeClr val="accent5">
                <a:hueOff val="6237238"/>
                <a:satOff val="-4013"/>
                <a:lumOff val="2744"/>
                <a:alphaOff val="0"/>
                <a:tint val="98000"/>
                <a:lumMod val="114000"/>
              </a:schemeClr>
            </a:gs>
            <a:gs pos="100000">
              <a:schemeClr val="accent5">
                <a:hueOff val="6237238"/>
                <a:satOff val="-4013"/>
                <a:lumOff val="2744"/>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S" sz="2100" b="1" kern="1200" dirty="0" smtClean="0">
              <a:effectLst>
                <a:glow>
                  <a:srgbClr val="000000"/>
                </a:glow>
                <a:outerShdw sx="0" sy="0">
                  <a:srgbClr val="000000"/>
                </a:outerShdw>
                <a:reflection stA="0" endPos="0" fadeDir="0" sx="0" sy="0"/>
              </a:effectLst>
            </a:rPr>
            <a:t>Objetivos Específicos</a:t>
          </a:r>
          <a:endParaRPr lang="es-EC" sz="2100" kern="1200" dirty="0"/>
        </a:p>
      </dsp:txBody>
      <dsp:txXfrm>
        <a:off x="24588" y="1368629"/>
        <a:ext cx="9717281" cy="454509"/>
      </dsp:txXfrm>
    </dsp:sp>
    <dsp:sp modelId="{A7EF60D7-D433-4A88-B395-CCE44837E1CE}">
      <dsp:nvSpPr>
        <dsp:cNvPr id="0" name=""/>
        <dsp:cNvSpPr/>
      </dsp:nvSpPr>
      <dsp:spPr>
        <a:xfrm>
          <a:off x="0" y="1847726"/>
          <a:ext cx="9766457"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0085" tIns="26670" rIns="149352" bIns="26670" numCol="1" spcCol="1270" anchor="t" anchorCtr="0">
          <a:noAutofit/>
        </a:bodyPr>
        <a:lstStyle/>
        <a:p>
          <a:pPr marL="171450" lvl="1" indent="-171450" algn="l" defTabSz="711200">
            <a:lnSpc>
              <a:spcPct val="90000"/>
            </a:lnSpc>
            <a:spcBef>
              <a:spcPct val="0"/>
            </a:spcBef>
            <a:spcAft>
              <a:spcPct val="20000"/>
            </a:spcAft>
            <a:buChar char="••"/>
          </a:pPr>
          <a:endParaRPr lang="es-EC" sz="1600" kern="1200" dirty="0"/>
        </a:p>
        <a:p>
          <a:pPr marL="171450" lvl="1" indent="-171450" algn="l" defTabSz="711200">
            <a:lnSpc>
              <a:spcPct val="90000"/>
            </a:lnSpc>
            <a:spcBef>
              <a:spcPct val="0"/>
            </a:spcBef>
            <a:spcAft>
              <a:spcPct val="20000"/>
            </a:spcAft>
            <a:buChar char="••"/>
          </a:pPr>
          <a:endParaRPr lang="es-EC" sz="1600" kern="1200" dirty="0"/>
        </a:p>
      </dsp:txBody>
      <dsp:txXfrm>
        <a:off x="0" y="1847726"/>
        <a:ext cx="9766457" cy="55424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0EE08B-F163-4D38-80F2-BEADD4665FDD}">
      <dsp:nvSpPr>
        <dsp:cNvPr id="0" name=""/>
        <dsp:cNvSpPr/>
      </dsp:nvSpPr>
      <dsp:spPr>
        <a:xfrm>
          <a:off x="0" y="322536"/>
          <a:ext cx="9619087" cy="529200"/>
        </a:xfrm>
        <a:prstGeom prst="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7CD5117-7571-46F5-8889-7EAF335611DB}">
      <dsp:nvSpPr>
        <dsp:cNvPr id="0" name=""/>
        <dsp:cNvSpPr/>
      </dsp:nvSpPr>
      <dsp:spPr>
        <a:xfrm>
          <a:off x="480954" y="12576"/>
          <a:ext cx="6733360" cy="619920"/>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505" tIns="0" rIns="254505" bIns="0" numCol="1" spcCol="1270" anchor="ctr" anchorCtr="0">
          <a:noAutofit/>
        </a:bodyPr>
        <a:lstStyle/>
        <a:p>
          <a:pPr lvl="0" algn="l" defTabSz="622300">
            <a:lnSpc>
              <a:spcPct val="90000"/>
            </a:lnSpc>
            <a:spcBef>
              <a:spcPct val="0"/>
            </a:spcBef>
            <a:spcAft>
              <a:spcPct val="35000"/>
            </a:spcAft>
          </a:pPr>
          <a:r>
            <a:rPr lang="es-ES" sz="1400" kern="1200" dirty="0" smtClean="0"/>
            <a:t>Definir el mercado objetivo.</a:t>
          </a:r>
          <a:endParaRPr lang="es-EC" sz="1400" kern="1200" dirty="0"/>
        </a:p>
      </dsp:txBody>
      <dsp:txXfrm>
        <a:off x="511216" y="42838"/>
        <a:ext cx="6672836" cy="559396"/>
      </dsp:txXfrm>
    </dsp:sp>
    <dsp:sp modelId="{198AE615-D810-4B41-AC62-7C6326C95AC1}">
      <dsp:nvSpPr>
        <dsp:cNvPr id="0" name=""/>
        <dsp:cNvSpPr/>
      </dsp:nvSpPr>
      <dsp:spPr>
        <a:xfrm>
          <a:off x="0" y="1275096"/>
          <a:ext cx="9619087" cy="529200"/>
        </a:xfrm>
        <a:prstGeom prst="rect">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966BD55-E958-47ED-88E6-AC292BFC08FB}">
      <dsp:nvSpPr>
        <dsp:cNvPr id="0" name=""/>
        <dsp:cNvSpPr/>
      </dsp:nvSpPr>
      <dsp:spPr>
        <a:xfrm>
          <a:off x="480954" y="965136"/>
          <a:ext cx="6733360" cy="619920"/>
        </a:xfrm>
        <a:prstGeom prst="round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505" tIns="0" rIns="254505" bIns="0" numCol="1" spcCol="1270" anchor="ctr" anchorCtr="0">
          <a:noAutofit/>
        </a:bodyPr>
        <a:lstStyle/>
        <a:p>
          <a:pPr lvl="0" algn="l" defTabSz="622300">
            <a:lnSpc>
              <a:spcPct val="90000"/>
            </a:lnSpc>
            <a:spcBef>
              <a:spcPct val="0"/>
            </a:spcBef>
            <a:spcAft>
              <a:spcPct val="35000"/>
            </a:spcAft>
          </a:pPr>
          <a:r>
            <a:rPr lang="es-ES" sz="1400" kern="1200" smtClean="0"/>
            <a:t>Determinar el tipo de cartera que se va a recuperar.</a:t>
          </a:r>
          <a:endParaRPr lang="es-EC" sz="1400" kern="1200" dirty="0"/>
        </a:p>
      </dsp:txBody>
      <dsp:txXfrm>
        <a:off x="511216" y="995398"/>
        <a:ext cx="6672836" cy="559396"/>
      </dsp:txXfrm>
    </dsp:sp>
    <dsp:sp modelId="{26674B77-DA5A-48D8-9F22-16E4C6C62B09}">
      <dsp:nvSpPr>
        <dsp:cNvPr id="0" name=""/>
        <dsp:cNvSpPr/>
      </dsp:nvSpPr>
      <dsp:spPr>
        <a:xfrm>
          <a:off x="0" y="2227657"/>
          <a:ext cx="9619087" cy="529200"/>
        </a:xfrm>
        <a:prstGeom prst="rect">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2A39533-D497-4FF7-AAF2-DA8C04B6DB37}">
      <dsp:nvSpPr>
        <dsp:cNvPr id="0" name=""/>
        <dsp:cNvSpPr/>
      </dsp:nvSpPr>
      <dsp:spPr>
        <a:xfrm>
          <a:off x="480954" y="1917697"/>
          <a:ext cx="6733360" cy="619920"/>
        </a:xfrm>
        <a:prstGeom prst="round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505" tIns="0" rIns="254505" bIns="0" numCol="1" spcCol="1270" anchor="ctr" anchorCtr="0">
          <a:noAutofit/>
        </a:bodyPr>
        <a:lstStyle/>
        <a:p>
          <a:pPr lvl="0" algn="l" defTabSz="622300">
            <a:lnSpc>
              <a:spcPct val="90000"/>
            </a:lnSpc>
            <a:spcBef>
              <a:spcPct val="0"/>
            </a:spcBef>
            <a:spcAft>
              <a:spcPct val="35000"/>
            </a:spcAft>
          </a:pPr>
          <a:r>
            <a:rPr lang="es-ES" sz="1400" kern="1200" smtClean="0"/>
            <a:t>Establecer las razones de prestación de servicios del mercado objetivo.</a:t>
          </a:r>
          <a:endParaRPr lang="es-EC" sz="1400" kern="1200" dirty="0"/>
        </a:p>
      </dsp:txBody>
      <dsp:txXfrm>
        <a:off x="511216" y="1947959"/>
        <a:ext cx="6672836" cy="559396"/>
      </dsp:txXfrm>
    </dsp:sp>
    <dsp:sp modelId="{1299F0CA-2D48-479B-A7C5-07CA9607A567}">
      <dsp:nvSpPr>
        <dsp:cNvPr id="0" name=""/>
        <dsp:cNvSpPr/>
      </dsp:nvSpPr>
      <dsp:spPr>
        <a:xfrm>
          <a:off x="0" y="3180217"/>
          <a:ext cx="9619087" cy="529200"/>
        </a:xfrm>
        <a:prstGeom prst="rect">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E1F3F5C-C480-44CA-9FBE-81E511EB2E74}">
      <dsp:nvSpPr>
        <dsp:cNvPr id="0" name=""/>
        <dsp:cNvSpPr/>
      </dsp:nvSpPr>
      <dsp:spPr>
        <a:xfrm>
          <a:off x="480954" y="2870257"/>
          <a:ext cx="6733360" cy="619920"/>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505" tIns="0" rIns="254505" bIns="0" numCol="1" spcCol="1270" anchor="ctr" anchorCtr="0">
          <a:noAutofit/>
        </a:bodyPr>
        <a:lstStyle/>
        <a:p>
          <a:pPr lvl="0" algn="l" defTabSz="622300">
            <a:lnSpc>
              <a:spcPct val="90000"/>
            </a:lnSpc>
            <a:spcBef>
              <a:spcPct val="0"/>
            </a:spcBef>
            <a:spcAft>
              <a:spcPct val="35000"/>
            </a:spcAft>
          </a:pPr>
          <a:r>
            <a:rPr lang="es-ES" sz="1400" kern="1200" smtClean="0"/>
            <a:t>Evaluar la eficacia y efectividad de la cobranza de cartera a través de un fideicomiso.</a:t>
          </a:r>
          <a:endParaRPr lang="es-EC" sz="1400" kern="1200" dirty="0"/>
        </a:p>
      </dsp:txBody>
      <dsp:txXfrm>
        <a:off x="511216" y="2900519"/>
        <a:ext cx="6672836" cy="5593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D7B5A-153D-4AB6-8892-70CCB3AA1C7E}">
      <dsp:nvSpPr>
        <dsp:cNvPr id="0" name=""/>
        <dsp:cNvSpPr/>
      </dsp:nvSpPr>
      <dsp:spPr>
        <a:xfrm>
          <a:off x="1797544" y="1819099"/>
          <a:ext cx="1381497" cy="1381497"/>
        </a:xfrm>
        <a:prstGeom prst="ellipse">
          <a:avLst/>
        </a:prstGeom>
        <a:blipFill rotWithShape="0">
          <a:blip xmlns:r="http://schemas.openxmlformats.org/officeDocument/2006/relationships" r:embed="rId1"/>
          <a:stretch>
            <a:fillRect/>
          </a:stretch>
        </a:blip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s-EC" sz="1600" kern="1200" dirty="0"/>
        </a:p>
      </dsp:txBody>
      <dsp:txXfrm>
        <a:off x="1999860" y="2021415"/>
        <a:ext cx="976865" cy="976865"/>
      </dsp:txXfrm>
    </dsp:sp>
    <dsp:sp modelId="{3B148425-2BFC-4801-AFCC-308CC529243F}">
      <dsp:nvSpPr>
        <dsp:cNvPr id="0" name=""/>
        <dsp:cNvSpPr/>
      </dsp:nvSpPr>
      <dsp:spPr>
        <a:xfrm rot="16200000">
          <a:off x="2279589" y="1585412"/>
          <a:ext cx="417407" cy="49967"/>
        </a:xfrm>
        <a:custGeom>
          <a:avLst/>
          <a:gdLst/>
          <a:ahLst/>
          <a:cxnLst/>
          <a:rect l="0" t="0" r="0" b="0"/>
          <a:pathLst>
            <a:path>
              <a:moveTo>
                <a:pt x="0" y="24983"/>
              </a:moveTo>
              <a:lnTo>
                <a:pt x="417407" y="24983"/>
              </a:lnTo>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477858" y="1599961"/>
        <a:ext cx="20870" cy="20870"/>
      </dsp:txXfrm>
    </dsp:sp>
    <dsp:sp modelId="{CD246DDF-B714-4768-A322-D0BBB9E627DD}">
      <dsp:nvSpPr>
        <dsp:cNvPr id="0" name=""/>
        <dsp:cNvSpPr/>
      </dsp:nvSpPr>
      <dsp:spPr>
        <a:xfrm>
          <a:off x="1797544" y="20195"/>
          <a:ext cx="1381497" cy="1381497"/>
        </a:xfrm>
        <a:prstGeom prst="ellips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Personas  naturales o jurídicas</a:t>
          </a:r>
          <a:endParaRPr lang="es-EC" sz="1200" kern="1200" dirty="0"/>
        </a:p>
      </dsp:txBody>
      <dsp:txXfrm>
        <a:off x="1999860" y="222511"/>
        <a:ext cx="976865" cy="976865"/>
      </dsp:txXfrm>
    </dsp:sp>
    <dsp:sp modelId="{6329B19D-4499-4D1C-BE33-3F6069B53687}">
      <dsp:nvSpPr>
        <dsp:cNvPr id="0" name=""/>
        <dsp:cNvSpPr/>
      </dsp:nvSpPr>
      <dsp:spPr>
        <a:xfrm rot="20520000">
          <a:off x="3135019" y="2206918"/>
          <a:ext cx="417407" cy="49967"/>
        </a:xfrm>
        <a:custGeom>
          <a:avLst/>
          <a:gdLst/>
          <a:ahLst/>
          <a:cxnLst/>
          <a:rect l="0" t="0" r="0" b="0"/>
          <a:pathLst>
            <a:path>
              <a:moveTo>
                <a:pt x="0" y="24983"/>
              </a:moveTo>
              <a:lnTo>
                <a:pt x="417407" y="24983"/>
              </a:lnTo>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333288" y="2221467"/>
        <a:ext cx="20870" cy="20870"/>
      </dsp:txXfrm>
    </dsp:sp>
    <dsp:sp modelId="{F47A03CB-8DF9-441E-AEEC-4ECA10EB227C}">
      <dsp:nvSpPr>
        <dsp:cNvPr id="0" name=""/>
        <dsp:cNvSpPr/>
      </dsp:nvSpPr>
      <dsp:spPr>
        <a:xfrm>
          <a:off x="3508404" y="1263207"/>
          <a:ext cx="1381497" cy="1381497"/>
        </a:xfrm>
        <a:prstGeom prst="ellipse">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 privadas, públicas o mixtas, </a:t>
          </a:r>
          <a:endParaRPr lang="es-EC" sz="1400" kern="1200" dirty="0"/>
        </a:p>
      </dsp:txBody>
      <dsp:txXfrm>
        <a:off x="3710720" y="1465523"/>
        <a:ext cx="976865" cy="976865"/>
      </dsp:txXfrm>
    </dsp:sp>
    <dsp:sp modelId="{F0BED7DE-2EE1-4FBC-A0FD-4779A9AE521F}">
      <dsp:nvSpPr>
        <dsp:cNvPr id="0" name=""/>
        <dsp:cNvSpPr/>
      </dsp:nvSpPr>
      <dsp:spPr>
        <a:xfrm rot="3240000">
          <a:off x="2808274" y="3212536"/>
          <a:ext cx="417407" cy="49967"/>
        </a:xfrm>
        <a:custGeom>
          <a:avLst/>
          <a:gdLst/>
          <a:ahLst/>
          <a:cxnLst/>
          <a:rect l="0" t="0" r="0" b="0"/>
          <a:pathLst>
            <a:path>
              <a:moveTo>
                <a:pt x="0" y="24983"/>
              </a:moveTo>
              <a:lnTo>
                <a:pt x="417407" y="24983"/>
              </a:lnTo>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006543" y="3227085"/>
        <a:ext cx="20870" cy="20870"/>
      </dsp:txXfrm>
    </dsp:sp>
    <dsp:sp modelId="{78880649-4A28-428B-AF03-AF4ACD86A46C}">
      <dsp:nvSpPr>
        <dsp:cNvPr id="0" name=""/>
        <dsp:cNvSpPr/>
      </dsp:nvSpPr>
      <dsp:spPr>
        <a:xfrm>
          <a:off x="2854914" y="3274444"/>
          <a:ext cx="1381497" cy="1381497"/>
        </a:xfrm>
        <a:prstGeom prst="ellips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smtClean="0"/>
            <a:t>nacionales  </a:t>
          </a:r>
          <a:r>
            <a:rPr lang="es-ES" sz="1400" kern="1200" dirty="0" smtClean="0"/>
            <a:t>o extranjeras</a:t>
          </a:r>
          <a:endParaRPr lang="es-EC" sz="1400" kern="1200" dirty="0"/>
        </a:p>
      </dsp:txBody>
      <dsp:txXfrm>
        <a:off x="3057230" y="3476760"/>
        <a:ext cx="976865" cy="976865"/>
      </dsp:txXfrm>
    </dsp:sp>
    <dsp:sp modelId="{33BBE1EA-911B-4A14-BC33-3818DC8E9B2B}">
      <dsp:nvSpPr>
        <dsp:cNvPr id="0" name=""/>
        <dsp:cNvSpPr/>
      </dsp:nvSpPr>
      <dsp:spPr>
        <a:xfrm rot="7560000">
          <a:off x="1750905" y="3212536"/>
          <a:ext cx="417407" cy="49967"/>
        </a:xfrm>
        <a:custGeom>
          <a:avLst/>
          <a:gdLst/>
          <a:ahLst/>
          <a:cxnLst/>
          <a:rect l="0" t="0" r="0" b="0"/>
          <a:pathLst>
            <a:path>
              <a:moveTo>
                <a:pt x="0" y="24983"/>
              </a:moveTo>
              <a:lnTo>
                <a:pt x="417407" y="24983"/>
              </a:lnTo>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10800000">
        <a:off x="1949173" y="3227085"/>
        <a:ext cx="20870" cy="20870"/>
      </dsp:txXfrm>
    </dsp:sp>
    <dsp:sp modelId="{5701BFAC-2E67-4E04-8AD5-418AB3FC459C}">
      <dsp:nvSpPr>
        <dsp:cNvPr id="0" name=""/>
        <dsp:cNvSpPr/>
      </dsp:nvSpPr>
      <dsp:spPr>
        <a:xfrm>
          <a:off x="740175" y="3274444"/>
          <a:ext cx="1381497" cy="1381497"/>
        </a:xfrm>
        <a:prstGeom prst="ellipse">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Personalidad jurídica</a:t>
          </a:r>
          <a:endParaRPr lang="es-EC" sz="1400" kern="1200" dirty="0"/>
        </a:p>
      </dsp:txBody>
      <dsp:txXfrm>
        <a:off x="942491" y="3476760"/>
        <a:ext cx="976865" cy="976865"/>
      </dsp:txXfrm>
    </dsp:sp>
    <dsp:sp modelId="{8D4EB773-5F70-4E2D-ABD5-5FCC78479E67}">
      <dsp:nvSpPr>
        <dsp:cNvPr id="0" name=""/>
        <dsp:cNvSpPr/>
      </dsp:nvSpPr>
      <dsp:spPr>
        <a:xfrm rot="11880000">
          <a:off x="1424159" y="2206918"/>
          <a:ext cx="417407" cy="49967"/>
        </a:xfrm>
        <a:custGeom>
          <a:avLst/>
          <a:gdLst/>
          <a:ahLst/>
          <a:cxnLst/>
          <a:rect l="0" t="0" r="0" b="0"/>
          <a:pathLst>
            <a:path>
              <a:moveTo>
                <a:pt x="0" y="24983"/>
              </a:moveTo>
              <a:lnTo>
                <a:pt x="417407" y="24983"/>
              </a:lnTo>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10800000">
        <a:off x="1622428" y="2221467"/>
        <a:ext cx="20870" cy="20870"/>
      </dsp:txXfrm>
    </dsp:sp>
    <dsp:sp modelId="{F9240EBE-C8CF-4A49-86D4-BF6A17B49FD2}">
      <dsp:nvSpPr>
        <dsp:cNvPr id="0" name=""/>
        <dsp:cNvSpPr/>
      </dsp:nvSpPr>
      <dsp:spPr>
        <a:xfrm>
          <a:off x="86685" y="1263207"/>
          <a:ext cx="1381497" cy="1381497"/>
        </a:xfrm>
        <a:prstGeom prst="ellipse">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Dominio de los  bienes</a:t>
          </a:r>
          <a:endParaRPr lang="es-EC" sz="1400" kern="1200" dirty="0"/>
        </a:p>
      </dsp:txBody>
      <dsp:txXfrm>
        <a:off x="289001" y="1465523"/>
        <a:ext cx="976865" cy="9768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C53FC-F776-437E-9529-FAFFDC746DAC}">
      <dsp:nvSpPr>
        <dsp:cNvPr id="0" name=""/>
        <dsp:cNvSpPr/>
      </dsp:nvSpPr>
      <dsp:spPr>
        <a:xfrm>
          <a:off x="3463218" y="90347"/>
          <a:ext cx="1436764" cy="1436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Personas naturales o jurídicas públicas o mixtas</a:t>
          </a:r>
          <a:endParaRPr lang="es-EC" sz="1400" kern="1200" dirty="0"/>
        </a:p>
      </dsp:txBody>
      <dsp:txXfrm>
        <a:off x="3463218" y="90347"/>
        <a:ext cx="1436764" cy="1436764"/>
      </dsp:txXfrm>
    </dsp:sp>
    <dsp:sp modelId="{EB85C636-23A6-4EE2-A73A-30DA3E62A45D}">
      <dsp:nvSpPr>
        <dsp:cNvPr id="0" name=""/>
        <dsp:cNvSpPr/>
      </dsp:nvSpPr>
      <dsp:spPr>
        <a:xfrm>
          <a:off x="929493" y="-685"/>
          <a:ext cx="4061522" cy="4061522"/>
        </a:xfrm>
        <a:prstGeom prst="circularArrow">
          <a:avLst>
            <a:gd name="adj1" fmla="val 6898"/>
            <a:gd name="adj2" fmla="val 465040"/>
            <a:gd name="adj3" fmla="val 550730"/>
            <a:gd name="adj4" fmla="val 20584230"/>
            <a:gd name="adj5" fmla="val 8048"/>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3B643107-C887-46C1-BFB7-2C03F12FE8A7}">
      <dsp:nvSpPr>
        <dsp:cNvPr id="0" name=""/>
        <dsp:cNvSpPr/>
      </dsp:nvSpPr>
      <dsp:spPr>
        <a:xfrm>
          <a:off x="3463218" y="2533040"/>
          <a:ext cx="1436764" cy="1436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Personalidad jurídica</a:t>
          </a:r>
          <a:endParaRPr lang="es-EC" sz="1400" kern="1200" dirty="0"/>
        </a:p>
      </dsp:txBody>
      <dsp:txXfrm>
        <a:off x="3463218" y="2533040"/>
        <a:ext cx="1436764" cy="1436764"/>
      </dsp:txXfrm>
    </dsp:sp>
    <dsp:sp modelId="{FDF90840-62D2-41FE-BCB6-B75DD992B82B}">
      <dsp:nvSpPr>
        <dsp:cNvPr id="0" name=""/>
        <dsp:cNvSpPr/>
      </dsp:nvSpPr>
      <dsp:spPr>
        <a:xfrm>
          <a:off x="929493" y="-685"/>
          <a:ext cx="4061522" cy="4061522"/>
        </a:xfrm>
        <a:prstGeom prst="circularArrow">
          <a:avLst>
            <a:gd name="adj1" fmla="val 6898"/>
            <a:gd name="adj2" fmla="val 465040"/>
            <a:gd name="adj3" fmla="val 5950730"/>
            <a:gd name="adj4" fmla="val 4384230"/>
            <a:gd name="adj5" fmla="val 8048"/>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FA62ED07-DB8C-45C8-BEAC-A5ED9BB4A1E1}">
      <dsp:nvSpPr>
        <dsp:cNvPr id="0" name=""/>
        <dsp:cNvSpPr/>
      </dsp:nvSpPr>
      <dsp:spPr>
        <a:xfrm>
          <a:off x="1020525" y="2533040"/>
          <a:ext cx="1436764" cy="1436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Designadas por el constituyente</a:t>
          </a:r>
          <a:endParaRPr lang="es-EC" sz="1400" kern="1200" dirty="0"/>
        </a:p>
      </dsp:txBody>
      <dsp:txXfrm>
        <a:off x="1020525" y="2533040"/>
        <a:ext cx="1436764" cy="1436764"/>
      </dsp:txXfrm>
    </dsp:sp>
    <dsp:sp modelId="{3746378F-8CC6-4E96-BCDD-DE874DB7196F}">
      <dsp:nvSpPr>
        <dsp:cNvPr id="0" name=""/>
        <dsp:cNvSpPr/>
      </dsp:nvSpPr>
      <dsp:spPr>
        <a:xfrm>
          <a:off x="929493" y="-685"/>
          <a:ext cx="4061522" cy="4061522"/>
        </a:xfrm>
        <a:prstGeom prst="circularArrow">
          <a:avLst>
            <a:gd name="adj1" fmla="val 6898"/>
            <a:gd name="adj2" fmla="val 465040"/>
            <a:gd name="adj3" fmla="val 11350730"/>
            <a:gd name="adj4" fmla="val 9784230"/>
            <a:gd name="adj5" fmla="val 8048"/>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3A543B3F-0737-4298-B680-74CFC2C19662}">
      <dsp:nvSpPr>
        <dsp:cNvPr id="0" name=""/>
        <dsp:cNvSpPr/>
      </dsp:nvSpPr>
      <dsp:spPr>
        <a:xfrm>
          <a:off x="1020525" y="90347"/>
          <a:ext cx="1436764" cy="1436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posteriormente en el contrato</a:t>
          </a:r>
          <a:endParaRPr lang="es-EC" sz="1400" kern="1200" dirty="0"/>
        </a:p>
      </dsp:txBody>
      <dsp:txXfrm>
        <a:off x="1020525" y="90347"/>
        <a:ext cx="1436764" cy="1436764"/>
      </dsp:txXfrm>
    </dsp:sp>
    <dsp:sp modelId="{EFBB710E-54E2-46ED-A136-FE82524B2696}">
      <dsp:nvSpPr>
        <dsp:cNvPr id="0" name=""/>
        <dsp:cNvSpPr/>
      </dsp:nvSpPr>
      <dsp:spPr>
        <a:xfrm>
          <a:off x="929493" y="-685"/>
          <a:ext cx="4061522" cy="4061522"/>
        </a:xfrm>
        <a:prstGeom prst="circularArrow">
          <a:avLst>
            <a:gd name="adj1" fmla="val 6898"/>
            <a:gd name="adj2" fmla="val 465040"/>
            <a:gd name="adj3" fmla="val 16750730"/>
            <a:gd name="adj4" fmla="val 15184230"/>
            <a:gd name="adj5" fmla="val 8048"/>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94C73-DCF9-4CFF-9488-5A40DB9322CC}">
      <dsp:nvSpPr>
        <dsp:cNvPr id="0" name=""/>
        <dsp:cNvSpPr/>
      </dsp:nvSpPr>
      <dsp:spPr>
        <a:xfrm>
          <a:off x="2157" y="1077334"/>
          <a:ext cx="1422450" cy="1422450"/>
        </a:xfrm>
        <a:prstGeom prst="ellips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S" sz="1600" kern="1200" dirty="0" smtClean="0"/>
            <a:t>Encargada de la administración</a:t>
          </a:r>
          <a:endParaRPr lang="es-EC" sz="1600" kern="1200" dirty="0"/>
        </a:p>
      </dsp:txBody>
      <dsp:txXfrm>
        <a:off x="210470" y="1285647"/>
        <a:ext cx="1005824" cy="1005824"/>
      </dsp:txXfrm>
    </dsp:sp>
    <dsp:sp modelId="{D993D23C-C7F6-4688-84E5-08822A11B5C0}">
      <dsp:nvSpPr>
        <dsp:cNvPr id="0" name=""/>
        <dsp:cNvSpPr/>
      </dsp:nvSpPr>
      <dsp:spPr>
        <a:xfrm rot="19041445">
          <a:off x="1405422" y="1592261"/>
          <a:ext cx="464678" cy="0"/>
        </a:xfrm>
        <a:custGeom>
          <a:avLst/>
          <a:gdLst/>
          <a:ahLst/>
          <a:cxnLst/>
          <a:rect l="0" t="0" r="0" b="0"/>
          <a:pathLst>
            <a:path>
              <a:moveTo>
                <a:pt x="0" y="0"/>
              </a:moveTo>
              <a:lnTo>
                <a:pt x="464678" y="0"/>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327F61-D407-44FD-BB4A-53B7E9A0114B}">
      <dsp:nvSpPr>
        <dsp:cNvPr id="0" name=""/>
        <dsp:cNvSpPr/>
      </dsp:nvSpPr>
      <dsp:spPr>
        <a:xfrm rot="13358555">
          <a:off x="3258732" y="1592261"/>
          <a:ext cx="464678" cy="0"/>
        </a:xfrm>
        <a:custGeom>
          <a:avLst/>
          <a:gdLst/>
          <a:ahLst/>
          <a:cxnLst/>
          <a:rect l="0" t="0" r="0" b="0"/>
          <a:pathLst>
            <a:path>
              <a:moveTo>
                <a:pt x="0" y="0"/>
              </a:moveTo>
              <a:lnTo>
                <a:pt x="464678" y="0"/>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45E967-D546-4E78-82BA-EBAF5C95F8C8}">
      <dsp:nvSpPr>
        <dsp:cNvPr id="0" name=""/>
        <dsp:cNvSpPr/>
      </dsp:nvSpPr>
      <dsp:spPr>
        <a:xfrm>
          <a:off x="1808669" y="1434869"/>
          <a:ext cx="166264" cy="0"/>
        </a:xfrm>
        <a:prstGeom prst="line">
          <a:avLst/>
        </a:pr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1AE1D5-4043-42F2-B42F-78C358349E2B}">
      <dsp:nvSpPr>
        <dsp:cNvPr id="0" name=""/>
        <dsp:cNvSpPr/>
      </dsp:nvSpPr>
      <dsp:spPr>
        <a:xfrm>
          <a:off x="1974933" y="1081179"/>
          <a:ext cx="1178966" cy="70737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 sz="1200" kern="1200" dirty="0" smtClean="0"/>
            <a:t>Manejo del patrimonio</a:t>
          </a:r>
          <a:endParaRPr lang="es-EC" sz="1200" kern="1200" dirty="0"/>
        </a:p>
      </dsp:txBody>
      <dsp:txXfrm>
        <a:off x="1974933" y="1081179"/>
        <a:ext cx="1178966" cy="707379"/>
      </dsp:txXfrm>
    </dsp:sp>
    <dsp:sp modelId="{5D7F914F-558C-4BF5-BE08-2E9C03CCECC6}">
      <dsp:nvSpPr>
        <dsp:cNvPr id="0" name=""/>
        <dsp:cNvSpPr/>
      </dsp:nvSpPr>
      <dsp:spPr>
        <a:xfrm>
          <a:off x="3153900" y="1434869"/>
          <a:ext cx="166264" cy="0"/>
        </a:xfrm>
        <a:prstGeom prst="line">
          <a:avLst/>
        </a:pr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9BE4F3-8089-438C-8BA2-2C84D03CC390}">
      <dsp:nvSpPr>
        <dsp:cNvPr id="0" name=""/>
        <dsp:cNvSpPr/>
      </dsp:nvSpPr>
      <dsp:spPr>
        <a:xfrm rot="2558555">
          <a:off x="1405422" y="1984857"/>
          <a:ext cx="464678" cy="0"/>
        </a:xfrm>
        <a:custGeom>
          <a:avLst/>
          <a:gdLst/>
          <a:ahLst/>
          <a:cxnLst/>
          <a:rect l="0" t="0" r="0" b="0"/>
          <a:pathLst>
            <a:path>
              <a:moveTo>
                <a:pt x="0" y="0"/>
              </a:moveTo>
              <a:lnTo>
                <a:pt x="464678" y="0"/>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C4499B-D4A4-4011-9E0C-4C65F9FC227E}">
      <dsp:nvSpPr>
        <dsp:cNvPr id="0" name=""/>
        <dsp:cNvSpPr/>
      </dsp:nvSpPr>
      <dsp:spPr>
        <a:xfrm rot="8241445">
          <a:off x="3258732" y="1984857"/>
          <a:ext cx="464678" cy="0"/>
        </a:xfrm>
        <a:custGeom>
          <a:avLst/>
          <a:gdLst/>
          <a:ahLst/>
          <a:cxnLst/>
          <a:rect l="0" t="0" r="0" b="0"/>
          <a:pathLst>
            <a:path>
              <a:moveTo>
                <a:pt x="0" y="0"/>
              </a:moveTo>
              <a:lnTo>
                <a:pt x="464678" y="0"/>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507201-9FF0-449F-9B40-2A5751254E74}">
      <dsp:nvSpPr>
        <dsp:cNvPr id="0" name=""/>
        <dsp:cNvSpPr/>
      </dsp:nvSpPr>
      <dsp:spPr>
        <a:xfrm>
          <a:off x="1808669" y="2142249"/>
          <a:ext cx="166264" cy="0"/>
        </a:xfrm>
        <a:prstGeom prst="line">
          <a:avLst/>
        </a:pr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6FB405-B716-4DBE-84E3-FD78DB2441F8}">
      <dsp:nvSpPr>
        <dsp:cNvPr id="0" name=""/>
        <dsp:cNvSpPr/>
      </dsp:nvSpPr>
      <dsp:spPr>
        <a:xfrm>
          <a:off x="1974933" y="1788559"/>
          <a:ext cx="1178966" cy="70737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 sz="1200" kern="1200" dirty="0" smtClean="0"/>
            <a:t>Solicitud de un fideicomitente</a:t>
          </a:r>
          <a:endParaRPr lang="es-EC" sz="1200" kern="1200" dirty="0"/>
        </a:p>
      </dsp:txBody>
      <dsp:txXfrm>
        <a:off x="1974933" y="1788559"/>
        <a:ext cx="1178966" cy="707379"/>
      </dsp:txXfrm>
    </dsp:sp>
    <dsp:sp modelId="{57B65FAC-E1CE-4882-A245-09FF47A9AA3E}">
      <dsp:nvSpPr>
        <dsp:cNvPr id="0" name=""/>
        <dsp:cNvSpPr/>
      </dsp:nvSpPr>
      <dsp:spPr>
        <a:xfrm>
          <a:off x="3153900" y="2142249"/>
          <a:ext cx="166264" cy="0"/>
        </a:xfrm>
        <a:prstGeom prst="line">
          <a:avLst/>
        </a:pr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FEDAC0-59FE-4D0E-8CE4-0D99E6396003}">
      <dsp:nvSpPr>
        <dsp:cNvPr id="0" name=""/>
        <dsp:cNvSpPr/>
      </dsp:nvSpPr>
      <dsp:spPr>
        <a:xfrm>
          <a:off x="3704226" y="1077334"/>
          <a:ext cx="1422450" cy="1422450"/>
        </a:xfrm>
        <a:prstGeom prst="ellipse">
          <a:avLst/>
        </a:prstGeom>
        <a:gradFill rotWithShape="0">
          <a:gsLst>
            <a:gs pos="0">
              <a:schemeClr val="accent4">
                <a:hueOff val="2658761"/>
                <a:satOff val="962"/>
                <a:lumOff val="-7843"/>
                <a:alphaOff val="0"/>
                <a:tint val="98000"/>
                <a:lumMod val="114000"/>
              </a:schemeClr>
            </a:gs>
            <a:gs pos="100000">
              <a:schemeClr val="accent4">
                <a:hueOff val="2658761"/>
                <a:satOff val="962"/>
                <a:lumOff val="-7843"/>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S" sz="1600" kern="1200" dirty="0" smtClean="0"/>
            <a:t>Beneficio de un tercero, </a:t>
          </a:r>
          <a:endParaRPr lang="es-EC" sz="1600" kern="1200" dirty="0"/>
        </a:p>
      </dsp:txBody>
      <dsp:txXfrm>
        <a:off x="3912539" y="1285647"/>
        <a:ext cx="1005824" cy="10058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7BD09-2A9A-4145-8364-B05B3157A86B}">
      <dsp:nvSpPr>
        <dsp:cNvPr id="0" name=""/>
        <dsp:cNvSpPr/>
      </dsp:nvSpPr>
      <dsp:spPr>
        <a:xfrm rot="5400000">
          <a:off x="-135" y="447083"/>
          <a:ext cx="3626004" cy="3625733"/>
        </a:xfrm>
        <a:prstGeom prst="blockArc">
          <a:avLst>
            <a:gd name="adj1" fmla="val 13500000"/>
            <a:gd name="adj2" fmla="val 18900000"/>
            <a:gd name="adj3" fmla="val 496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D97EA9CC-DD98-476A-82F9-F4302C94ED24}">
      <dsp:nvSpPr>
        <dsp:cNvPr id="0" name=""/>
        <dsp:cNvSpPr/>
      </dsp:nvSpPr>
      <dsp:spPr>
        <a:xfrm rot="16200000">
          <a:off x="3731544" y="447083"/>
          <a:ext cx="3626004" cy="3625733"/>
        </a:xfrm>
        <a:prstGeom prst="blockArc">
          <a:avLst>
            <a:gd name="adj1" fmla="val 13500000"/>
            <a:gd name="adj2" fmla="val 18900000"/>
            <a:gd name="adj3" fmla="val 4960"/>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683A99B8-21EA-4FB8-A714-2A57059BC4FC}">
      <dsp:nvSpPr>
        <dsp:cNvPr id="0" name=""/>
        <dsp:cNvSpPr/>
      </dsp:nvSpPr>
      <dsp:spPr>
        <a:xfrm>
          <a:off x="4105196" y="3319606"/>
          <a:ext cx="2753143" cy="725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Beneficiario</a:t>
          </a:r>
          <a:endParaRPr lang="es-EC" sz="2000" kern="1200" dirty="0"/>
        </a:p>
      </dsp:txBody>
      <dsp:txXfrm>
        <a:off x="4105196" y="3319606"/>
        <a:ext cx="2753143" cy="725433"/>
      </dsp:txXfrm>
    </dsp:sp>
    <dsp:sp modelId="{BC44A4E8-ABE1-4FE7-9AA9-E4C8DB3E86C0}">
      <dsp:nvSpPr>
        <dsp:cNvPr id="0" name=""/>
        <dsp:cNvSpPr/>
      </dsp:nvSpPr>
      <dsp:spPr>
        <a:xfrm>
          <a:off x="4310158" y="1476570"/>
          <a:ext cx="1383852" cy="1383852"/>
        </a:xfrm>
        <a:prstGeom prst="ellipse">
          <a:avLst/>
        </a:prstGeom>
        <a:gradFill rotWithShape="0">
          <a:gsLst>
            <a:gs pos="0">
              <a:schemeClr val="accent2">
                <a:alpha val="50000"/>
                <a:hueOff val="0"/>
                <a:satOff val="0"/>
                <a:lumOff val="0"/>
                <a:alphaOff val="0"/>
                <a:tint val="98000"/>
                <a:lumMod val="114000"/>
              </a:schemeClr>
            </a:gs>
            <a:gs pos="100000">
              <a:schemeClr val="accent2">
                <a:alpha val="5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s-ES" sz="1100" kern="1200" dirty="0" smtClean="0"/>
            <a:t>Libre de las acciones de sus acreedores</a:t>
          </a:r>
          <a:endParaRPr lang="es-EC" sz="1100" kern="1200" dirty="0"/>
        </a:p>
      </dsp:txBody>
      <dsp:txXfrm>
        <a:off x="4503398" y="1639756"/>
        <a:ext cx="797896" cy="1057480"/>
      </dsp:txXfrm>
    </dsp:sp>
    <dsp:sp modelId="{7D1189EB-7D77-46CC-AEA0-41604C7EC3C5}">
      <dsp:nvSpPr>
        <dsp:cNvPr id="0" name=""/>
        <dsp:cNvSpPr/>
      </dsp:nvSpPr>
      <dsp:spPr>
        <a:xfrm>
          <a:off x="5307529" y="1476570"/>
          <a:ext cx="1383852" cy="1383852"/>
        </a:xfrm>
        <a:prstGeom prst="ellipse">
          <a:avLst/>
        </a:prstGeom>
        <a:gradFill rotWithShape="0">
          <a:gsLst>
            <a:gs pos="0">
              <a:schemeClr val="accent3">
                <a:alpha val="50000"/>
                <a:hueOff val="0"/>
                <a:satOff val="0"/>
                <a:lumOff val="0"/>
                <a:alphaOff val="0"/>
                <a:tint val="98000"/>
                <a:lumMod val="114000"/>
              </a:schemeClr>
            </a:gs>
            <a:gs pos="100000">
              <a:schemeClr val="accent3">
                <a:alpha val="5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s-ES" sz="1100" kern="1200" dirty="0" smtClean="0"/>
            <a:t>Acreedores del patrimonio que le dio origen</a:t>
          </a:r>
          <a:endParaRPr lang="es-EC" sz="1100" kern="1200" dirty="0"/>
        </a:p>
      </dsp:txBody>
      <dsp:txXfrm>
        <a:off x="5700244" y="1639756"/>
        <a:ext cx="797896" cy="1057480"/>
      </dsp:txXfrm>
    </dsp:sp>
    <dsp:sp modelId="{B5BCD40B-5B1B-4C15-921F-ABC26D1D1E00}">
      <dsp:nvSpPr>
        <dsp:cNvPr id="0" name=""/>
        <dsp:cNvSpPr/>
      </dsp:nvSpPr>
      <dsp:spPr>
        <a:xfrm>
          <a:off x="1084576" y="1062875"/>
          <a:ext cx="1088550" cy="1088575"/>
        </a:xfrm>
        <a:prstGeom prst="ellipse">
          <a:avLst/>
        </a:prstGeom>
        <a:gradFill rotWithShape="0">
          <a:gsLst>
            <a:gs pos="0">
              <a:schemeClr val="accent4">
                <a:alpha val="50000"/>
                <a:hueOff val="0"/>
                <a:satOff val="0"/>
                <a:lumOff val="0"/>
                <a:alphaOff val="0"/>
                <a:tint val="98000"/>
                <a:lumMod val="114000"/>
              </a:schemeClr>
            </a:gs>
            <a:gs pos="100000">
              <a:schemeClr val="accent4">
                <a:alpha val="5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 </a:t>
          </a:r>
          <a:r>
            <a:rPr lang="es-ES" sz="1200" kern="1200" dirty="0" smtClean="0"/>
            <a:t>régimen</a:t>
          </a:r>
          <a:r>
            <a:rPr lang="es-ES" sz="1400" kern="1200" dirty="0" smtClean="0"/>
            <a:t> ley</a:t>
          </a:r>
          <a:endParaRPr lang="es-EC" sz="1400" kern="1200" dirty="0"/>
        </a:p>
      </dsp:txBody>
      <dsp:txXfrm>
        <a:off x="1243990" y="1222293"/>
        <a:ext cx="769722" cy="769739"/>
      </dsp:txXfrm>
    </dsp:sp>
    <dsp:sp modelId="{197063D7-D589-49C0-9D5A-D8A3A09F2782}">
      <dsp:nvSpPr>
        <dsp:cNvPr id="0" name=""/>
        <dsp:cNvSpPr/>
      </dsp:nvSpPr>
      <dsp:spPr>
        <a:xfrm>
          <a:off x="692332" y="1972972"/>
          <a:ext cx="534704" cy="534490"/>
        </a:xfrm>
        <a:prstGeom prst="ellipse">
          <a:avLst/>
        </a:prstGeom>
        <a:gradFill rotWithShape="0">
          <a:gsLst>
            <a:gs pos="0">
              <a:schemeClr val="accent5">
                <a:alpha val="50000"/>
                <a:hueOff val="0"/>
                <a:satOff val="0"/>
                <a:lumOff val="0"/>
                <a:alphaOff val="0"/>
                <a:tint val="98000"/>
                <a:lumMod val="114000"/>
              </a:schemeClr>
            </a:gs>
            <a:gs pos="100000">
              <a:schemeClr val="accent5">
                <a:alpha val="5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tx1"/>
        </a:fontRef>
      </dsp:style>
    </dsp:sp>
    <dsp:sp modelId="{FC589425-2770-4AB2-9806-FDF14C9BBAE0}">
      <dsp:nvSpPr>
        <dsp:cNvPr id="0" name=""/>
        <dsp:cNvSpPr/>
      </dsp:nvSpPr>
      <dsp:spPr>
        <a:xfrm>
          <a:off x="2271687" y="1277002"/>
          <a:ext cx="311123" cy="310920"/>
        </a:xfrm>
        <a:prstGeom prst="ellipse">
          <a:avLst/>
        </a:prstGeom>
        <a:gradFill rotWithShape="0">
          <a:gsLst>
            <a:gs pos="0">
              <a:schemeClr val="accent6">
                <a:alpha val="50000"/>
                <a:hueOff val="0"/>
                <a:satOff val="0"/>
                <a:lumOff val="0"/>
                <a:alphaOff val="0"/>
                <a:tint val="98000"/>
                <a:lumMod val="114000"/>
              </a:schemeClr>
            </a:gs>
            <a:gs pos="100000">
              <a:schemeClr val="accent6">
                <a:alpha val="5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tx1"/>
        </a:fontRef>
      </dsp:style>
    </dsp:sp>
    <dsp:sp modelId="{7FEA80EE-6F3F-4E44-A466-9B62944BEA0A}">
      <dsp:nvSpPr>
        <dsp:cNvPr id="0" name=""/>
        <dsp:cNvSpPr/>
      </dsp:nvSpPr>
      <dsp:spPr>
        <a:xfrm>
          <a:off x="2156068" y="1713046"/>
          <a:ext cx="1088550" cy="1088575"/>
        </a:xfrm>
        <a:prstGeom prst="ellipse">
          <a:avLst/>
        </a:prstGeom>
        <a:gradFill rotWithShape="0">
          <a:gsLst>
            <a:gs pos="0">
              <a:schemeClr val="accent2">
                <a:alpha val="50000"/>
                <a:hueOff val="0"/>
                <a:satOff val="0"/>
                <a:lumOff val="0"/>
                <a:alphaOff val="0"/>
                <a:tint val="98000"/>
                <a:lumMod val="114000"/>
              </a:schemeClr>
            </a:gs>
            <a:gs pos="100000">
              <a:schemeClr val="accent2">
                <a:alpha val="5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Trasfirió</a:t>
          </a:r>
          <a:endParaRPr lang="es-EC" sz="1400" kern="1200" dirty="0"/>
        </a:p>
      </dsp:txBody>
      <dsp:txXfrm>
        <a:off x="2315482" y="1872464"/>
        <a:ext cx="769722" cy="769739"/>
      </dsp:txXfrm>
    </dsp:sp>
    <dsp:sp modelId="{1E35EF28-9917-4FBD-8DE0-608339E4293A}">
      <dsp:nvSpPr>
        <dsp:cNvPr id="0" name=""/>
        <dsp:cNvSpPr/>
      </dsp:nvSpPr>
      <dsp:spPr>
        <a:xfrm>
          <a:off x="2269900" y="2868197"/>
          <a:ext cx="311123" cy="310920"/>
        </a:xfrm>
        <a:prstGeom prst="ellipse">
          <a:avLst/>
        </a:prstGeom>
        <a:gradFill rotWithShape="0">
          <a:gsLst>
            <a:gs pos="0">
              <a:schemeClr val="accent3">
                <a:alpha val="50000"/>
                <a:hueOff val="0"/>
                <a:satOff val="0"/>
                <a:lumOff val="0"/>
                <a:alphaOff val="0"/>
                <a:tint val="98000"/>
                <a:lumMod val="114000"/>
              </a:schemeClr>
            </a:gs>
            <a:gs pos="100000">
              <a:schemeClr val="accent3">
                <a:alpha val="5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tx1"/>
        </a:fontRef>
      </dsp:style>
    </dsp:sp>
    <dsp:sp modelId="{4E1C0613-EC85-417D-ADBB-8DC3C64DFF00}">
      <dsp:nvSpPr>
        <dsp:cNvPr id="0" name=""/>
        <dsp:cNvSpPr/>
      </dsp:nvSpPr>
      <dsp:spPr>
        <a:xfrm>
          <a:off x="1084575" y="2339009"/>
          <a:ext cx="1088550" cy="1088575"/>
        </a:xfrm>
        <a:prstGeom prst="ellipse">
          <a:avLst/>
        </a:prstGeom>
        <a:gradFill rotWithShape="0">
          <a:gsLst>
            <a:gs pos="0">
              <a:schemeClr val="accent4">
                <a:alpha val="50000"/>
                <a:hueOff val="0"/>
                <a:satOff val="0"/>
                <a:lumOff val="0"/>
                <a:alphaOff val="0"/>
                <a:tint val="98000"/>
                <a:lumMod val="114000"/>
              </a:schemeClr>
            </a:gs>
            <a:gs pos="100000">
              <a:schemeClr val="accent4">
                <a:alpha val="5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Fiduciaria</a:t>
          </a:r>
          <a:endParaRPr lang="es-EC" sz="1400" kern="1200" dirty="0"/>
        </a:p>
      </dsp:txBody>
      <dsp:txXfrm>
        <a:off x="1243989" y="2498427"/>
        <a:ext cx="769722" cy="769739"/>
      </dsp:txXfrm>
    </dsp:sp>
    <dsp:sp modelId="{062340C5-388B-4B3C-B4A7-59BEB11E0AF6}">
      <dsp:nvSpPr>
        <dsp:cNvPr id="0" name=""/>
        <dsp:cNvSpPr/>
      </dsp:nvSpPr>
      <dsp:spPr>
        <a:xfrm>
          <a:off x="681296" y="3596693"/>
          <a:ext cx="2753143" cy="725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Es una masa de bienes</a:t>
          </a:r>
          <a:endParaRPr lang="es-EC" sz="2000" kern="1200" dirty="0"/>
        </a:p>
      </dsp:txBody>
      <dsp:txXfrm>
        <a:off x="681296" y="3596693"/>
        <a:ext cx="2753143" cy="7254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6A654-0F8A-419A-898C-D2EB4ECD599A}">
      <dsp:nvSpPr>
        <dsp:cNvPr id="0" name=""/>
        <dsp:cNvSpPr/>
      </dsp:nvSpPr>
      <dsp:spPr>
        <a:xfrm rot="2272384">
          <a:off x="4172170" y="3450305"/>
          <a:ext cx="1070098" cy="38803"/>
        </a:xfrm>
        <a:custGeom>
          <a:avLst/>
          <a:gdLst/>
          <a:ahLst/>
          <a:cxnLst/>
          <a:rect l="0" t="0" r="0" b="0"/>
          <a:pathLst>
            <a:path>
              <a:moveTo>
                <a:pt x="0" y="19401"/>
              </a:moveTo>
              <a:lnTo>
                <a:pt x="1070098" y="19401"/>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F54D24-DF12-4C8C-BC01-247D3CB65DE9}">
      <dsp:nvSpPr>
        <dsp:cNvPr id="0" name=""/>
        <dsp:cNvSpPr/>
      </dsp:nvSpPr>
      <dsp:spPr>
        <a:xfrm>
          <a:off x="4284866" y="2470215"/>
          <a:ext cx="835081" cy="38803"/>
        </a:xfrm>
        <a:custGeom>
          <a:avLst/>
          <a:gdLst/>
          <a:ahLst/>
          <a:cxnLst/>
          <a:rect l="0" t="0" r="0" b="0"/>
          <a:pathLst>
            <a:path>
              <a:moveTo>
                <a:pt x="0" y="19401"/>
              </a:moveTo>
              <a:lnTo>
                <a:pt x="835081" y="19401"/>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CD350E-BD67-4949-9D44-6A7304F40B9F}">
      <dsp:nvSpPr>
        <dsp:cNvPr id="0" name=""/>
        <dsp:cNvSpPr/>
      </dsp:nvSpPr>
      <dsp:spPr>
        <a:xfrm rot="19036743">
          <a:off x="4185304" y="1441933"/>
          <a:ext cx="750467" cy="38803"/>
        </a:xfrm>
        <a:custGeom>
          <a:avLst/>
          <a:gdLst/>
          <a:ahLst/>
          <a:cxnLst/>
          <a:rect l="0" t="0" r="0" b="0"/>
          <a:pathLst>
            <a:path>
              <a:moveTo>
                <a:pt x="0" y="19401"/>
              </a:moveTo>
              <a:lnTo>
                <a:pt x="750467" y="19401"/>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FC9AE0-F111-4835-A8E0-5895964CE080}">
      <dsp:nvSpPr>
        <dsp:cNvPr id="0" name=""/>
        <dsp:cNvSpPr/>
      </dsp:nvSpPr>
      <dsp:spPr>
        <a:xfrm>
          <a:off x="2250089" y="1292689"/>
          <a:ext cx="2393855" cy="2393855"/>
        </a:xfrm>
        <a:prstGeom prst="ellipse">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BB4F2F-6D81-4D68-85D3-4DBF76DB11AD}">
      <dsp:nvSpPr>
        <dsp:cNvPr id="0" name=""/>
        <dsp:cNvSpPr/>
      </dsp:nvSpPr>
      <dsp:spPr>
        <a:xfrm>
          <a:off x="4645659" y="1391"/>
          <a:ext cx="1436313" cy="1436313"/>
        </a:xfrm>
        <a:prstGeom prst="ellipse">
          <a:avLst/>
        </a:prstGeom>
        <a:blipFill rotWithShape="0">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s-EC" sz="2300" kern="1200" dirty="0"/>
        </a:p>
      </dsp:txBody>
      <dsp:txXfrm>
        <a:off x="4856002" y="211734"/>
        <a:ext cx="1015627" cy="1015627"/>
      </dsp:txXfrm>
    </dsp:sp>
    <dsp:sp modelId="{FA94E6AF-83D2-475A-8D05-521CAB17CBA8}">
      <dsp:nvSpPr>
        <dsp:cNvPr id="0" name=""/>
        <dsp:cNvSpPr/>
      </dsp:nvSpPr>
      <dsp:spPr>
        <a:xfrm>
          <a:off x="6225603" y="1391"/>
          <a:ext cx="2154469" cy="1436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44550">
            <a:lnSpc>
              <a:spcPct val="90000"/>
            </a:lnSpc>
            <a:spcBef>
              <a:spcPct val="0"/>
            </a:spcBef>
            <a:spcAft>
              <a:spcPct val="15000"/>
            </a:spcAft>
            <a:buChar char="••"/>
          </a:pPr>
          <a:r>
            <a:rPr lang="es-EC" sz="1900" kern="1200" dirty="0" smtClean="0"/>
            <a:t>Ausentismo fideicomitente</a:t>
          </a:r>
          <a:endParaRPr lang="es-EC" sz="1900" kern="1200" dirty="0"/>
        </a:p>
        <a:p>
          <a:pPr marL="171450" lvl="1" indent="-171450" algn="l" defTabSz="844550">
            <a:lnSpc>
              <a:spcPct val="90000"/>
            </a:lnSpc>
            <a:spcBef>
              <a:spcPct val="0"/>
            </a:spcBef>
            <a:spcAft>
              <a:spcPct val="15000"/>
            </a:spcAft>
            <a:buChar char="••"/>
          </a:pPr>
          <a:r>
            <a:rPr lang="es-EC" sz="1900" kern="1200" dirty="0" smtClean="0"/>
            <a:t>Uso gratuito beneficiario</a:t>
          </a:r>
          <a:endParaRPr lang="es-EC" sz="1900" kern="1200" dirty="0"/>
        </a:p>
      </dsp:txBody>
      <dsp:txXfrm>
        <a:off x="6225603" y="1391"/>
        <a:ext cx="2154469" cy="1436313"/>
      </dsp:txXfrm>
    </dsp:sp>
    <dsp:sp modelId="{405851D7-5984-49CB-8F63-1428D6F3E6FA}">
      <dsp:nvSpPr>
        <dsp:cNvPr id="0" name=""/>
        <dsp:cNvSpPr/>
      </dsp:nvSpPr>
      <dsp:spPr>
        <a:xfrm>
          <a:off x="5119947" y="1771460"/>
          <a:ext cx="1436313" cy="1436313"/>
        </a:xfrm>
        <a:prstGeom prst="ellipse">
          <a:avLst/>
        </a:prstGeom>
        <a:blipFill rotWithShape="0">
          <a:blip xmlns:r="http://schemas.openxmlformats.org/officeDocument/2006/relationships" r:embed="rId3"/>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s-EC" sz="2300" kern="1200" dirty="0"/>
        </a:p>
      </dsp:txBody>
      <dsp:txXfrm>
        <a:off x="5330290" y="1981803"/>
        <a:ext cx="1015627" cy="1015627"/>
      </dsp:txXfrm>
    </dsp:sp>
    <dsp:sp modelId="{A923E41F-358F-407C-A617-80B88E39B8C6}">
      <dsp:nvSpPr>
        <dsp:cNvPr id="0" name=""/>
        <dsp:cNvSpPr/>
      </dsp:nvSpPr>
      <dsp:spPr>
        <a:xfrm>
          <a:off x="6699891" y="1771460"/>
          <a:ext cx="2154469" cy="1436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44550">
            <a:lnSpc>
              <a:spcPct val="90000"/>
            </a:lnSpc>
            <a:spcBef>
              <a:spcPct val="0"/>
            </a:spcBef>
            <a:spcAft>
              <a:spcPct val="15000"/>
            </a:spcAft>
            <a:buChar char="••"/>
          </a:pPr>
          <a:r>
            <a:rPr lang="es-EC" sz="1900" kern="1200" dirty="0" err="1" smtClean="0"/>
            <a:t>Fides</a:t>
          </a:r>
          <a:r>
            <a:rPr lang="es-EC" sz="1900" kern="1200" dirty="0" smtClean="0"/>
            <a:t> significa fe o confianza</a:t>
          </a:r>
          <a:endParaRPr lang="es-EC" sz="1900" kern="1200" dirty="0"/>
        </a:p>
        <a:p>
          <a:pPr marL="171450" lvl="1" indent="-171450" algn="l" defTabSz="844550">
            <a:lnSpc>
              <a:spcPct val="90000"/>
            </a:lnSpc>
            <a:spcBef>
              <a:spcPct val="0"/>
            </a:spcBef>
            <a:spcAft>
              <a:spcPct val="15000"/>
            </a:spcAft>
            <a:buChar char="••"/>
          </a:pPr>
          <a:r>
            <a:rPr lang="es-EC" sz="1900" kern="1200" dirty="0" err="1" smtClean="0"/>
            <a:t>Commissus</a:t>
          </a:r>
          <a:r>
            <a:rPr lang="es-EC" sz="1900" kern="1200" dirty="0" smtClean="0"/>
            <a:t> comisión o encargo</a:t>
          </a:r>
          <a:endParaRPr lang="es-EC" sz="1900" kern="1200" dirty="0"/>
        </a:p>
      </dsp:txBody>
      <dsp:txXfrm>
        <a:off x="6699891" y="1771460"/>
        <a:ext cx="2154469" cy="1436313"/>
      </dsp:txXfrm>
    </dsp:sp>
    <dsp:sp modelId="{699CB465-290C-4C00-8CC6-FE61051BB6C2}">
      <dsp:nvSpPr>
        <dsp:cNvPr id="0" name=""/>
        <dsp:cNvSpPr/>
      </dsp:nvSpPr>
      <dsp:spPr>
        <a:xfrm>
          <a:off x="4967707" y="3528645"/>
          <a:ext cx="1477405" cy="1436313"/>
        </a:xfrm>
        <a:prstGeom prst="ellipse">
          <a:avLst/>
        </a:prstGeom>
        <a:blipFill rotWithShape="0">
          <a:blip xmlns:r="http://schemas.openxmlformats.org/officeDocument/2006/relationships" r:embed="rId4"/>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C" sz="2400" kern="1200" dirty="0"/>
        </a:p>
      </dsp:txBody>
      <dsp:txXfrm>
        <a:off x="5184068" y="3738988"/>
        <a:ext cx="1044683" cy="1015627"/>
      </dsp:txXfrm>
    </dsp:sp>
    <dsp:sp modelId="{E008C18D-8BE7-4C61-ABE5-D7276D25E9E3}">
      <dsp:nvSpPr>
        <dsp:cNvPr id="0" name=""/>
        <dsp:cNvSpPr/>
      </dsp:nvSpPr>
      <dsp:spPr>
        <a:xfrm>
          <a:off x="6537378" y="3528645"/>
          <a:ext cx="2216108" cy="1436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44550">
            <a:lnSpc>
              <a:spcPct val="90000"/>
            </a:lnSpc>
            <a:spcBef>
              <a:spcPct val="0"/>
            </a:spcBef>
            <a:spcAft>
              <a:spcPct val="15000"/>
            </a:spcAft>
            <a:buChar char="••"/>
          </a:pPr>
          <a:r>
            <a:rPr lang="es-EC" sz="1900" kern="1200" dirty="0" smtClean="0"/>
            <a:t>Instrucciones impartidas</a:t>
          </a:r>
          <a:endParaRPr lang="es-EC" sz="1900" kern="1200" dirty="0"/>
        </a:p>
        <a:p>
          <a:pPr marL="171450" lvl="1" indent="-171450" algn="l" defTabSz="844550">
            <a:lnSpc>
              <a:spcPct val="90000"/>
            </a:lnSpc>
            <a:spcBef>
              <a:spcPct val="0"/>
            </a:spcBef>
            <a:spcAft>
              <a:spcPct val="15000"/>
            </a:spcAft>
            <a:buChar char="••"/>
          </a:pPr>
          <a:r>
            <a:rPr lang="es-EC" sz="1900" kern="1200" dirty="0" smtClean="0"/>
            <a:t>Cumplimiento del objetivo</a:t>
          </a:r>
          <a:endParaRPr lang="es-EC" sz="1900" kern="1200" dirty="0"/>
        </a:p>
      </dsp:txBody>
      <dsp:txXfrm>
        <a:off x="6537378" y="3528645"/>
        <a:ext cx="2216108" cy="143631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785D4-A551-480E-80D9-A62A86B6F129}">
      <dsp:nvSpPr>
        <dsp:cNvPr id="0" name=""/>
        <dsp:cNvSpPr/>
      </dsp:nvSpPr>
      <dsp:spPr>
        <a:xfrm>
          <a:off x="197932" y="1253"/>
          <a:ext cx="3183209" cy="3183209"/>
        </a:xfrm>
        <a:prstGeom prst="ellipse">
          <a:avLst/>
        </a:prstGeom>
        <a:gradFill rotWithShape="0">
          <a:gsLst>
            <a:gs pos="0">
              <a:schemeClr val="accent2">
                <a:alpha val="50000"/>
                <a:hueOff val="0"/>
                <a:satOff val="0"/>
                <a:lumOff val="0"/>
                <a:alphaOff val="0"/>
                <a:tint val="98000"/>
                <a:lumMod val="114000"/>
              </a:schemeClr>
            </a:gs>
            <a:gs pos="100000">
              <a:schemeClr val="accent2">
                <a:alpha val="5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tx1"/>
        </a:fontRef>
      </dsp:style>
    </dsp:sp>
    <dsp:sp modelId="{27878032-E3EF-4592-AF90-44BCABE73336}">
      <dsp:nvSpPr>
        <dsp:cNvPr id="0" name=""/>
        <dsp:cNvSpPr/>
      </dsp:nvSpPr>
      <dsp:spPr>
        <a:xfrm>
          <a:off x="348513" y="134948"/>
          <a:ext cx="572977" cy="572977"/>
        </a:xfrm>
        <a:prstGeom prst="ellipse">
          <a:avLst/>
        </a:prstGeom>
        <a:gradFill rotWithShape="0">
          <a:gsLst>
            <a:gs pos="0">
              <a:schemeClr val="accent2">
                <a:alpha val="50000"/>
                <a:hueOff val="338703"/>
                <a:satOff val="-1658"/>
                <a:lumOff val="931"/>
                <a:alphaOff val="0"/>
                <a:tint val="98000"/>
                <a:lumMod val="114000"/>
              </a:schemeClr>
            </a:gs>
            <a:gs pos="100000">
              <a:schemeClr val="accent2">
                <a:alpha val="50000"/>
                <a:hueOff val="338703"/>
                <a:satOff val="-1658"/>
                <a:lumOff val="931"/>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tx1"/>
        </a:fontRef>
      </dsp:style>
    </dsp:sp>
    <dsp:sp modelId="{6BE6229C-3116-4DFD-9DB3-A6005D1CF488}">
      <dsp:nvSpPr>
        <dsp:cNvPr id="0" name=""/>
        <dsp:cNvSpPr/>
      </dsp:nvSpPr>
      <dsp:spPr>
        <a:xfrm>
          <a:off x="635002" y="134948"/>
          <a:ext cx="3064811" cy="572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940" rIns="0" bIns="27940" numCol="1" spcCol="1270" anchor="ctr" anchorCtr="0">
          <a:noAutofit/>
        </a:bodyPr>
        <a:lstStyle/>
        <a:p>
          <a:pPr lvl="0" algn="l" defTabSz="977900">
            <a:lnSpc>
              <a:spcPct val="90000"/>
            </a:lnSpc>
            <a:spcBef>
              <a:spcPct val="0"/>
            </a:spcBef>
            <a:spcAft>
              <a:spcPct val="35000"/>
            </a:spcAft>
          </a:pPr>
          <a:r>
            <a:rPr lang="es-ES" sz="2200" kern="1200" dirty="0" smtClean="0"/>
            <a:t>Contrato</a:t>
          </a:r>
          <a:endParaRPr lang="es-EC" sz="2200" kern="1200" dirty="0"/>
        </a:p>
      </dsp:txBody>
      <dsp:txXfrm>
        <a:off x="635002" y="134948"/>
        <a:ext cx="3064811" cy="572977"/>
      </dsp:txXfrm>
    </dsp:sp>
    <dsp:sp modelId="{DAE6DFBF-DFEF-45E8-AC83-943B4CF930B8}">
      <dsp:nvSpPr>
        <dsp:cNvPr id="0" name=""/>
        <dsp:cNvSpPr/>
      </dsp:nvSpPr>
      <dsp:spPr>
        <a:xfrm>
          <a:off x="635002" y="707926"/>
          <a:ext cx="3064811" cy="524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590" rIns="0" bIns="21590" numCol="1" spcCol="1270" anchor="ctr" anchorCtr="0">
          <a:noAutofit/>
        </a:bodyPr>
        <a:lstStyle/>
        <a:p>
          <a:pPr lvl="0" algn="l" defTabSz="755650">
            <a:lnSpc>
              <a:spcPct val="90000"/>
            </a:lnSpc>
            <a:spcBef>
              <a:spcPct val="0"/>
            </a:spcBef>
            <a:spcAft>
              <a:spcPct val="35000"/>
            </a:spcAft>
          </a:pPr>
          <a:r>
            <a:rPr lang="es-ES" sz="1700" kern="1200" dirty="0" smtClean="0"/>
            <a:t>Constituye un patrimonio autónomo</a:t>
          </a:r>
          <a:endParaRPr lang="es-EC" sz="1700" kern="1200" dirty="0"/>
        </a:p>
      </dsp:txBody>
      <dsp:txXfrm>
        <a:off x="635002" y="707926"/>
        <a:ext cx="3064811" cy="524271"/>
      </dsp:txXfrm>
    </dsp:sp>
    <dsp:sp modelId="{7BCA1865-713D-48B1-917F-A09D98DE1235}">
      <dsp:nvSpPr>
        <dsp:cNvPr id="0" name=""/>
        <dsp:cNvSpPr/>
      </dsp:nvSpPr>
      <dsp:spPr>
        <a:xfrm>
          <a:off x="635002" y="1232198"/>
          <a:ext cx="86034" cy="86034"/>
        </a:xfrm>
        <a:prstGeom prst="ellipse">
          <a:avLst/>
        </a:prstGeom>
        <a:gradFill rotWithShape="0">
          <a:gsLst>
            <a:gs pos="0">
              <a:schemeClr val="accent2">
                <a:alpha val="50000"/>
                <a:hueOff val="677407"/>
                <a:satOff val="-3316"/>
                <a:lumOff val="1862"/>
                <a:alphaOff val="0"/>
                <a:tint val="98000"/>
                <a:lumMod val="114000"/>
              </a:schemeClr>
            </a:gs>
            <a:gs pos="100000">
              <a:schemeClr val="accent2">
                <a:alpha val="50000"/>
                <a:hueOff val="677407"/>
                <a:satOff val="-3316"/>
                <a:lumOff val="1862"/>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tx1"/>
        </a:fontRef>
      </dsp:style>
    </dsp:sp>
    <dsp:sp modelId="{2244510B-0B35-4993-9045-625313563D01}">
      <dsp:nvSpPr>
        <dsp:cNvPr id="0" name=""/>
        <dsp:cNvSpPr/>
      </dsp:nvSpPr>
      <dsp:spPr>
        <a:xfrm>
          <a:off x="635002" y="1318232"/>
          <a:ext cx="3064811" cy="284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590" rIns="0" bIns="21590" numCol="1" spcCol="1270" anchor="ctr" anchorCtr="0">
          <a:noAutofit/>
        </a:bodyPr>
        <a:lstStyle/>
        <a:p>
          <a:pPr lvl="0" algn="l" defTabSz="755650">
            <a:lnSpc>
              <a:spcPct val="90000"/>
            </a:lnSpc>
            <a:spcBef>
              <a:spcPct val="0"/>
            </a:spcBef>
            <a:spcAft>
              <a:spcPct val="35000"/>
            </a:spcAft>
          </a:pPr>
          <a:r>
            <a:rPr lang="es-ES" sz="1700" kern="1200" dirty="0" smtClean="0"/>
            <a:t>Diverso intervienen</a:t>
          </a:r>
          <a:endParaRPr lang="es-EC" sz="1700" kern="1200" dirty="0"/>
        </a:p>
      </dsp:txBody>
      <dsp:txXfrm>
        <a:off x="635002" y="1318232"/>
        <a:ext cx="3064811" cy="284604"/>
      </dsp:txXfrm>
    </dsp:sp>
    <dsp:sp modelId="{291947A4-34AC-4A1B-9182-6501C44517E8}">
      <dsp:nvSpPr>
        <dsp:cNvPr id="0" name=""/>
        <dsp:cNvSpPr/>
      </dsp:nvSpPr>
      <dsp:spPr>
        <a:xfrm>
          <a:off x="635002" y="1602837"/>
          <a:ext cx="86034" cy="86034"/>
        </a:xfrm>
        <a:prstGeom prst="ellipse">
          <a:avLst/>
        </a:prstGeom>
        <a:gradFill rotWithShape="0">
          <a:gsLst>
            <a:gs pos="0">
              <a:schemeClr val="accent2">
                <a:alpha val="50000"/>
                <a:hueOff val="1016110"/>
                <a:satOff val="-4974"/>
                <a:lumOff val="2794"/>
                <a:alphaOff val="0"/>
                <a:tint val="98000"/>
                <a:lumMod val="114000"/>
              </a:schemeClr>
            </a:gs>
            <a:gs pos="100000">
              <a:schemeClr val="accent2">
                <a:alpha val="50000"/>
                <a:hueOff val="1016110"/>
                <a:satOff val="-4974"/>
                <a:lumOff val="2794"/>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tx1"/>
        </a:fontRef>
      </dsp:style>
    </dsp:sp>
    <dsp:sp modelId="{30A3494D-7A02-4212-9115-AA7FDE962736}">
      <dsp:nvSpPr>
        <dsp:cNvPr id="0" name=""/>
        <dsp:cNvSpPr/>
      </dsp:nvSpPr>
      <dsp:spPr>
        <a:xfrm>
          <a:off x="635002" y="1688871"/>
          <a:ext cx="3064811" cy="524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590" rIns="0" bIns="21590" numCol="1" spcCol="1270" anchor="ctr" anchorCtr="0">
          <a:noAutofit/>
        </a:bodyPr>
        <a:lstStyle/>
        <a:p>
          <a:pPr lvl="0" algn="l" defTabSz="755650">
            <a:lnSpc>
              <a:spcPct val="90000"/>
            </a:lnSpc>
            <a:spcBef>
              <a:spcPct val="0"/>
            </a:spcBef>
            <a:spcAft>
              <a:spcPct val="35000"/>
            </a:spcAft>
          </a:pPr>
          <a:r>
            <a:rPr lang="es-ES" sz="1700" kern="1200" dirty="0" smtClean="0"/>
            <a:t>Titularidad  se confiere a otra denominada Fiduciario</a:t>
          </a:r>
          <a:endParaRPr lang="es-EC" sz="1700" kern="1200" dirty="0"/>
        </a:p>
      </dsp:txBody>
      <dsp:txXfrm>
        <a:off x="635002" y="1688871"/>
        <a:ext cx="3064811" cy="524271"/>
      </dsp:txXfrm>
    </dsp:sp>
    <dsp:sp modelId="{08862B7A-1AAB-44C7-8920-38952D98F7D0}">
      <dsp:nvSpPr>
        <dsp:cNvPr id="0" name=""/>
        <dsp:cNvSpPr/>
      </dsp:nvSpPr>
      <dsp:spPr>
        <a:xfrm>
          <a:off x="635002" y="2213143"/>
          <a:ext cx="86034" cy="86034"/>
        </a:xfrm>
        <a:prstGeom prst="ellipse">
          <a:avLst/>
        </a:prstGeom>
        <a:gradFill rotWithShape="0">
          <a:gsLst>
            <a:gs pos="0">
              <a:schemeClr val="accent2">
                <a:alpha val="50000"/>
                <a:hueOff val="1354814"/>
                <a:satOff val="-6632"/>
                <a:lumOff val="3725"/>
                <a:alphaOff val="0"/>
                <a:tint val="98000"/>
                <a:lumMod val="114000"/>
              </a:schemeClr>
            </a:gs>
            <a:gs pos="100000">
              <a:schemeClr val="accent2">
                <a:alpha val="50000"/>
                <a:hueOff val="1354814"/>
                <a:satOff val="-6632"/>
                <a:lumOff val="3725"/>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tx1"/>
        </a:fontRef>
      </dsp:style>
    </dsp:sp>
    <dsp:sp modelId="{10689F25-D715-431E-9514-411186FDF27E}">
      <dsp:nvSpPr>
        <dsp:cNvPr id="0" name=""/>
        <dsp:cNvSpPr/>
      </dsp:nvSpPr>
      <dsp:spPr>
        <a:xfrm>
          <a:off x="635002" y="2299177"/>
          <a:ext cx="3064811" cy="284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590" rIns="0" bIns="21590" numCol="1" spcCol="1270" anchor="ctr" anchorCtr="0">
          <a:noAutofit/>
        </a:bodyPr>
        <a:lstStyle/>
        <a:p>
          <a:pPr lvl="0" algn="l" defTabSz="755650">
            <a:lnSpc>
              <a:spcPct val="90000"/>
            </a:lnSpc>
            <a:spcBef>
              <a:spcPct val="0"/>
            </a:spcBef>
            <a:spcAft>
              <a:spcPct val="35000"/>
            </a:spcAft>
          </a:pPr>
          <a:r>
            <a:rPr lang="es-ES" sz="1700" kern="1200" dirty="0" smtClean="0"/>
            <a:t>Fin determinado</a:t>
          </a:r>
          <a:endParaRPr lang="es-EC" sz="1700" kern="1200" dirty="0"/>
        </a:p>
      </dsp:txBody>
      <dsp:txXfrm>
        <a:off x="635002" y="2299177"/>
        <a:ext cx="3064811" cy="284604"/>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7.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8.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ECEAE0-F985-42FB-B847-BAD3DDBCF589}" type="datetimeFigureOut">
              <a:rPr lang="es-EC" smtClean="0"/>
              <a:t>30/01/2016</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BEF310-E136-434D-9754-B6F317416612}" type="slidenum">
              <a:rPr lang="es-EC" smtClean="0"/>
              <a:t>‹Nº›</a:t>
            </a:fld>
            <a:endParaRPr lang="es-EC"/>
          </a:p>
        </p:txBody>
      </p:sp>
    </p:spTree>
    <p:extLst>
      <p:ext uri="{BB962C8B-B14F-4D97-AF65-F5344CB8AC3E}">
        <p14:creationId xmlns:p14="http://schemas.microsoft.com/office/powerpoint/2010/main" val="1699186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22B472D-7FE8-4E35-9EAC-17F3FCEB310B}" type="slidenum">
              <a:rPr lang="es-EC" smtClean="0"/>
              <a:t>3</a:t>
            </a:fld>
            <a:endParaRPr lang="es-EC"/>
          </a:p>
        </p:txBody>
      </p:sp>
    </p:spTree>
    <p:extLst>
      <p:ext uri="{BB962C8B-B14F-4D97-AF65-F5344CB8AC3E}">
        <p14:creationId xmlns:p14="http://schemas.microsoft.com/office/powerpoint/2010/main" val="3341131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0BEF310-E136-434D-9754-B6F317416612}" type="slidenum">
              <a:rPr lang="es-EC" smtClean="0"/>
              <a:t>13</a:t>
            </a:fld>
            <a:endParaRPr lang="es-EC"/>
          </a:p>
        </p:txBody>
      </p:sp>
    </p:spTree>
    <p:extLst>
      <p:ext uri="{BB962C8B-B14F-4D97-AF65-F5344CB8AC3E}">
        <p14:creationId xmlns:p14="http://schemas.microsoft.com/office/powerpoint/2010/main" val="1181180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2A5C188-4C97-42CD-AFA3-09A6C399676E}" type="datetimeFigureOut">
              <a:rPr lang="es-EC" smtClean="0"/>
              <a:t>30/01/2016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70CDB72-5C59-4042-ADD9-F76854F1B04E}" type="slidenum">
              <a:rPr lang="es-EC" smtClean="0"/>
              <a:t>‹Nº›</a:t>
            </a:fld>
            <a:endParaRPr lang="es-EC"/>
          </a:p>
        </p:txBody>
      </p:sp>
    </p:spTree>
    <p:extLst>
      <p:ext uri="{BB962C8B-B14F-4D97-AF65-F5344CB8AC3E}">
        <p14:creationId xmlns:p14="http://schemas.microsoft.com/office/powerpoint/2010/main" val="10779948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2A5C188-4C97-42CD-AFA3-09A6C399676E}" type="datetimeFigureOut">
              <a:rPr lang="es-EC" smtClean="0"/>
              <a:t>30/01/2016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70CDB72-5C59-4042-ADD9-F76854F1B04E}" type="slidenum">
              <a:rPr lang="es-EC" smtClean="0"/>
              <a:t>‹Nº›</a:t>
            </a:fld>
            <a:endParaRPr lang="es-EC"/>
          </a:p>
        </p:txBody>
      </p:sp>
    </p:spTree>
    <p:extLst>
      <p:ext uri="{BB962C8B-B14F-4D97-AF65-F5344CB8AC3E}">
        <p14:creationId xmlns:p14="http://schemas.microsoft.com/office/powerpoint/2010/main" val="1237185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2A5C188-4C97-42CD-AFA3-09A6C399676E}" type="datetimeFigureOut">
              <a:rPr lang="es-EC" smtClean="0"/>
              <a:t>30/01/2016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70CDB72-5C59-4042-ADD9-F76854F1B04E}" type="slidenum">
              <a:rPr lang="es-EC" smtClean="0"/>
              <a:t>‹Nº›</a:t>
            </a:fld>
            <a:endParaRPr lang="es-EC"/>
          </a:p>
        </p:txBody>
      </p:sp>
    </p:spTree>
    <p:extLst>
      <p:ext uri="{BB962C8B-B14F-4D97-AF65-F5344CB8AC3E}">
        <p14:creationId xmlns:p14="http://schemas.microsoft.com/office/powerpoint/2010/main" val="1126609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2A5C188-4C97-42CD-AFA3-09A6C399676E}" type="datetimeFigureOut">
              <a:rPr lang="es-EC" smtClean="0"/>
              <a:t>30/01/2016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70CDB72-5C59-4042-ADD9-F76854F1B04E}" type="slidenum">
              <a:rPr lang="es-EC" smtClean="0"/>
              <a:t>‹Nº›</a:t>
            </a:fld>
            <a:endParaRPr lang="es-EC"/>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015394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2A5C188-4C97-42CD-AFA3-09A6C399676E}" type="datetimeFigureOut">
              <a:rPr lang="es-EC" smtClean="0"/>
              <a:t>30/01/2016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70CDB72-5C59-4042-ADD9-F76854F1B04E}" type="slidenum">
              <a:rPr lang="es-EC" smtClean="0"/>
              <a:t>‹Nº›</a:t>
            </a:fld>
            <a:endParaRPr lang="es-EC"/>
          </a:p>
        </p:txBody>
      </p:sp>
    </p:spTree>
    <p:extLst>
      <p:ext uri="{BB962C8B-B14F-4D97-AF65-F5344CB8AC3E}">
        <p14:creationId xmlns:p14="http://schemas.microsoft.com/office/powerpoint/2010/main" val="3319873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2A5C188-4C97-42CD-AFA3-09A6C399676E}" type="datetimeFigureOut">
              <a:rPr lang="es-EC" smtClean="0"/>
              <a:t>30/01/2016</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70CDB72-5C59-4042-ADD9-F76854F1B04E}" type="slidenum">
              <a:rPr lang="es-EC" smtClean="0"/>
              <a:t>‹Nº›</a:t>
            </a:fld>
            <a:endParaRPr lang="es-EC"/>
          </a:p>
        </p:txBody>
      </p:sp>
    </p:spTree>
    <p:extLst>
      <p:ext uri="{BB962C8B-B14F-4D97-AF65-F5344CB8AC3E}">
        <p14:creationId xmlns:p14="http://schemas.microsoft.com/office/powerpoint/2010/main" val="845294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2A5C188-4C97-42CD-AFA3-09A6C399676E}" type="datetimeFigureOut">
              <a:rPr lang="es-EC" smtClean="0"/>
              <a:t>30/01/2016</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70CDB72-5C59-4042-ADD9-F76854F1B04E}" type="slidenum">
              <a:rPr lang="es-EC" smtClean="0"/>
              <a:t>‹Nº›</a:t>
            </a:fld>
            <a:endParaRPr lang="es-EC"/>
          </a:p>
        </p:txBody>
      </p:sp>
    </p:spTree>
    <p:extLst>
      <p:ext uri="{BB962C8B-B14F-4D97-AF65-F5344CB8AC3E}">
        <p14:creationId xmlns:p14="http://schemas.microsoft.com/office/powerpoint/2010/main" val="397326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2A5C188-4C97-42CD-AFA3-09A6C399676E}" type="datetimeFigureOut">
              <a:rPr lang="es-EC" smtClean="0"/>
              <a:t>30/01/2016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70CDB72-5C59-4042-ADD9-F76854F1B04E}" type="slidenum">
              <a:rPr lang="es-EC" smtClean="0"/>
              <a:t>‹Nº›</a:t>
            </a:fld>
            <a:endParaRPr lang="es-EC"/>
          </a:p>
        </p:txBody>
      </p:sp>
    </p:spTree>
    <p:extLst>
      <p:ext uri="{BB962C8B-B14F-4D97-AF65-F5344CB8AC3E}">
        <p14:creationId xmlns:p14="http://schemas.microsoft.com/office/powerpoint/2010/main" val="561251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2A5C188-4C97-42CD-AFA3-09A6C399676E}" type="datetimeFigureOut">
              <a:rPr lang="es-EC" smtClean="0"/>
              <a:t>30/01/2016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70CDB72-5C59-4042-ADD9-F76854F1B04E}" type="slidenum">
              <a:rPr lang="es-EC" smtClean="0"/>
              <a:t>‹Nº›</a:t>
            </a:fld>
            <a:endParaRPr lang="es-EC"/>
          </a:p>
        </p:txBody>
      </p:sp>
    </p:spTree>
    <p:extLst>
      <p:ext uri="{BB962C8B-B14F-4D97-AF65-F5344CB8AC3E}">
        <p14:creationId xmlns:p14="http://schemas.microsoft.com/office/powerpoint/2010/main" val="3316217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7" name="Date Placeholder 3"/>
          <p:cNvSpPr>
            <a:spLocks noGrp="1"/>
          </p:cNvSpPr>
          <p:nvPr>
            <p:ph type="dt" sz="half" idx="10"/>
          </p:nvPr>
        </p:nvSpPr>
        <p:spPr/>
        <p:txBody>
          <a:bodyPr/>
          <a:lstStyle/>
          <a:p>
            <a:fld id="{52A5C188-4C97-42CD-AFA3-09A6C399676E}" type="datetimeFigureOut">
              <a:rPr lang="es-EC" smtClean="0"/>
              <a:t>30/01/2016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70CDB72-5C59-4042-ADD9-F76854F1B04E}" type="slidenum">
              <a:rPr lang="es-EC" smtClean="0"/>
              <a:t>‹Nº›</a:t>
            </a:fld>
            <a:endParaRPr lang="es-EC"/>
          </a:p>
        </p:txBody>
      </p:sp>
    </p:spTree>
    <p:extLst>
      <p:ext uri="{BB962C8B-B14F-4D97-AF65-F5344CB8AC3E}">
        <p14:creationId xmlns:p14="http://schemas.microsoft.com/office/powerpoint/2010/main" val="12582964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2A5C188-4C97-42CD-AFA3-09A6C399676E}" type="datetimeFigureOut">
              <a:rPr lang="es-EC" smtClean="0"/>
              <a:t>30/01/2016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70CDB72-5C59-4042-ADD9-F76854F1B04E}" type="slidenum">
              <a:rPr lang="es-EC" smtClean="0"/>
              <a:t>‹Nº›</a:t>
            </a:fld>
            <a:endParaRPr lang="es-EC"/>
          </a:p>
        </p:txBody>
      </p:sp>
    </p:spTree>
    <p:extLst>
      <p:ext uri="{BB962C8B-B14F-4D97-AF65-F5344CB8AC3E}">
        <p14:creationId xmlns:p14="http://schemas.microsoft.com/office/powerpoint/2010/main" val="107047876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2A5C188-4C97-42CD-AFA3-09A6C399676E}" type="datetimeFigureOut">
              <a:rPr lang="es-EC" smtClean="0"/>
              <a:t>30/01/2016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70CDB72-5C59-4042-ADD9-F76854F1B04E}" type="slidenum">
              <a:rPr lang="es-EC" smtClean="0"/>
              <a:t>‹Nº›</a:t>
            </a:fld>
            <a:endParaRPr lang="es-EC"/>
          </a:p>
        </p:txBody>
      </p:sp>
    </p:spTree>
    <p:extLst>
      <p:ext uri="{BB962C8B-B14F-4D97-AF65-F5344CB8AC3E}">
        <p14:creationId xmlns:p14="http://schemas.microsoft.com/office/powerpoint/2010/main" val="20100780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2A5C188-4C97-42CD-AFA3-09A6C399676E}" type="datetimeFigureOut">
              <a:rPr lang="es-EC" smtClean="0"/>
              <a:t>30/01/2016</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870CDB72-5C59-4042-ADD9-F76854F1B04E}" type="slidenum">
              <a:rPr lang="es-EC" smtClean="0"/>
              <a:t>‹Nº›</a:t>
            </a:fld>
            <a:endParaRPr lang="es-EC"/>
          </a:p>
        </p:txBody>
      </p:sp>
    </p:spTree>
    <p:extLst>
      <p:ext uri="{BB962C8B-B14F-4D97-AF65-F5344CB8AC3E}">
        <p14:creationId xmlns:p14="http://schemas.microsoft.com/office/powerpoint/2010/main" val="989896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52A5C188-4C97-42CD-AFA3-09A6C399676E}" type="datetimeFigureOut">
              <a:rPr lang="es-EC" smtClean="0"/>
              <a:t>30/01/2016</a:t>
            </a:fld>
            <a:endParaRPr lang="es-EC"/>
          </a:p>
        </p:txBody>
      </p:sp>
      <p:sp>
        <p:nvSpPr>
          <p:cNvPr id="5" name="Footer Placeholder 3"/>
          <p:cNvSpPr>
            <a:spLocks noGrp="1"/>
          </p:cNvSpPr>
          <p:nvPr>
            <p:ph type="ftr" sz="quarter" idx="11"/>
          </p:nvPr>
        </p:nvSpPr>
        <p:spPr/>
        <p:txBody>
          <a:bodyPr/>
          <a:lstStyle/>
          <a:p>
            <a:endParaRPr lang="es-EC"/>
          </a:p>
        </p:txBody>
      </p:sp>
      <p:sp>
        <p:nvSpPr>
          <p:cNvPr id="6" name="Slide Number Placeholder 4"/>
          <p:cNvSpPr>
            <a:spLocks noGrp="1"/>
          </p:cNvSpPr>
          <p:nvPr>
            <p:ph type="sldNum" sz="quarter" idx="12"/>
          </p:nvPr>
        </p:nvSpPr>
        <p:spPr/>
        <p:txBody>
          <a:bodyPr/>
          <a:lstStyle/>
          <a:p>
            <a:fld id="{870CDB72-5C59-4042-ADD9-F76854F1B04E}" type="slidenum">
              <a:rPr lang="es-EC" smtClean="0"/>
              <a:t>‹Nº›</a:t>
            </a:fld>
            <a:endParaRPr lang="es-EC"/>
          </a:p>
        </p:txBody>
      </p:sp>
    </p:spTree>
    <p:extLst>
      <p:ext uri="{BB962C8B-B14F-4D97-AF65-F5344CB8AC3E}">
        <p14:creationId xmlns:p14="http://schemas.microsoft.com/office/powerpoint/2010/main" val="991688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2A5C188-4C97-42CD-AFA3-09A6C399676E}" type="datetimeFigureOut">
              <a:rPr lang="es-EC" smtClean="0"/>
              <a:t>30/01/2016</a:t>
            </a:fld>
            <a:endParaRPr lang="es-EC"/>
          </a:p>
        </p:txBody>
      </p:sp>
      <p:sp>
        <p:nvSpPr>
          <p:cNvPr id="5" name="Footer Placeholder 2"/>
          <p:cNvSpPr>
            <a:spLocks noGrp="1"/>
          </p:cNvSpPr>
          <p:nvPr>
            <p:ph type="ftr" sz="quarter" idx="11"/>
          </p:nvPr>
        </p:nvSpPr>
        <p:spPr/>
        <p:txBody>
          <a:bodyPr/>
          <a:lstStyle/>
          <a:p>
            <a:endParaRPr lang="es-EC"/>
          </a:p>
        </p:txBody>
      </p:sp>
      <p:sp>
        <p:nvSpPr>
          <p:cNvPr id="6" name="Slide Number Placeholder 3"/>
          <p:cNvSpPr>
            <a:spLocks noGrp="1"/>
          </p:cNvSpPr>
          <p:nvPr>
            <p:ph type="sldNum" sz="quarter" idx="12"/>
          </p:nvPr>
        </p:nvSpPr>
        <p:spPr/>
        <p:txBody>
          <a:bodyPr/>
          <a:lstStyle/>
          <a:p>
            <a:fld id="{870CDB72-5C59-4042-ADD9-F76854F1B04E}" type="slidenum">
              <a:rPr lang="es-EC" smtClean="0"/>
              <a:t>‹Nº›</a:t>
            </a:fld>
            <a:endParaRPr lang="es-EC"/>
          </a:p>
        </p:txBody>
      </p:sp>
    </p:spTree>
    <p:extLst>
      <p:ext uri="{BB962C8B-B14F-4D97-AF65-F5344CB8AC3E}">
        <p14:creationId xmlns:p14="http://schemas.microsoft.com/office/powerpoint/2010/main" val="1314574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52A5C188-4C97-42CD-AFA3-09A6C399676E}" type="datetimeFigureOut">
              <a:rPr lang="es-EC" smtClean="0"/>
              <a:t>30/01/2016</a:t>
            </a:fld>
            <a:endParaRPr lang="es-EC"/>
          </a:p>
        </p:txBody>
      </p:sp>
      <p:sp>
        <p:nvSpPr>
          <p:cNvPr id="5" name="Footer Placeholder 5"/>
          <p:cNvSpPr>
            <a:spLocks noGrp="1"/>
          </p:cNvSpPr>
          <p:nvPr>
            <p:ph type="ftr" sz="quarter" idx="11"/>
          </p:nvPr>
        </p:nvSpPr>
        <p:spPr/>
        <p:txBody>
          <a:bodyPr/>
          <a:lstStyle/>
          <a:p>
            <a:endParaRPr lang="es-EC"/>
          </a:p>
        </p:txBody>
      </p:sp>
      <p:sp>
        <p:nvSpPr>
          <p:cNvPr id="6" name="Slide Number Placeholder 6"/>
          <p:cNvSpPr>
            <a:spLocks noGrp="1"/>
          </p:cNvSpPr>
          <p:nvPr>
            <p:ph type="sldNum" sz="quarter" idx="12"/>
          </p:nvPr>
        </p:nvSpPr>
        <p:spPr/>
        <p:txBody>
          <a:bodyPr/>
          <a:lstStyle/>
          <a:p>
            <a:fld id="{870CDB72-5C59-4042-ADD9-F76854F1B04E}" type="slidenum">
              <a:rPr lang="es-EC" smtClean="0"/>
              <a:t>‹Nº›</a:t>
            </a:fld>
            <a:endParaRPr lang="es-EC"/>
          </a:p>
        </p:txBody>
      </p:sp>
    </p:spTree>
    <p:extLst>
      <p:ext uri="{BB962C8B-B14F-4D97-AF65-F5344CB8AC3E}">
        <p14:creationId xmlns:p14="http://schemas.microsoft.com/office/powerpoint/2010/main" val="1883415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2A5C188-4C97-42CD-AFA3-09A6C399676E}" type="datetimeFigureOut">
              <a:rPr lang="es-EC" smtClean="0"/>
              <a:t>30/01/2016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70CDB72-5C59-4042-ADD9-F76854F1B04E}" type="slidenum">
              <a:rPr lang="es-EC" smtClean="0"/>
              <a:t>‹Nº›</a:t>
            </a:fld>
            <a:endParaRPr lang="es-EC"/>
          </a:p>
        </p:txBody>
      </p:sp>
    </p:spTree>
    <p:extLst>
      <p:ext uri="{BB962C8B-B14F-4D97-AF65-F5344CB8AC3E}">
        <p14:creationId xmlns:p14="http://schemas.microsoft.com/office/powerpoint/2010/main" val="797415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2A5C188-4C97-42CD-AFA3-09A6C399676E}" type="datetimeFigureOut">
              <a:rPr lang="es-EC" smtClean="0"/>
              <a:t>30/01/2016</a:t>
            </a:fld>
            <a:endParaRPr lang="es-EC"/>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EC"/>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70CDB72-5C59-4042-ADD9-F76854F1B04E}" type="slidenum">
              <a:rPr lang="es-EC" smtClean="0"/>
              <a:t>‹Nº›</a:t>
            </a:fld>
            <a:endParaRPr lang="es-EC"/>
          </a:p>
        </p:txBody>
      </p:sp>
    </p:spTree>
    <p:extLst>
      <p:ext uri="{BB962C8B-B14F-4D97-AF65-F5344CB8AC3E}">
        <p14:creationId xmlns:p14="http://schemas.microsoft.com/office/powerpoint/2010/main" val="3423361307"/>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iming>
    <p:tnLst>
      <p:par>
        <p:cTn id="1" dur="indefinite" restart="never" nodeType="tmRoot"/>
      </p:par>
    </p:tn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9.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3.png"/><Relationship Id="rId2" Type="http://schemas.openxmlformats.org/officeDocument/2006/relationships/diagramData" Target="../diagrams/data12.xml"/><Relationship Id="rId1" Type="http://schemas.openxmlformats.org/officeDocument/2006/relationships/slideLayout" Target="../slideLayouts/slideLayout9.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9.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16.xml"/><Relationship Id="rId7" Type="http://schemas.openxmlformats.org/officeDocument/2006/relationships/image" Target="../media/image27.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9.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9.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9.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9.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6.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6.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6.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17.jpe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154955" y="4777379"/>
            <a:ext cx="8825658" cy="1229525"/>
          </a:xfrm>
        </p:spPr>
        <p:txBody>
          <a:bodyPr>
            <a:normAutofit/>
          </a:bodyPr>
          <a:lstStyle/>
          <a:p>
            <a:pPr algn="ctr"/>
            <a:r>
              <a:rPr lang="es-ES" b="1" dirty="0"/>
              <a:t>TEMA: “PROYECTO DE FACTIBILIDAD PARA LA CONSTITUCIÓN DE UN FIDEICOMISO DE ADMINISTRACIÓN Y RECUPERACIÓN DE </a:t>
            </a:r>
            <a:r>
              <a:rPr lang="es-ES" b="1" dirty="0" smtClean="0"/>
              <a:t>CARTERA”</a:t>
            </a:r>
            <a:endParaRPr lang="es-EC" dirty="0"/>
          </a:p>
          <a:p>
            <a:pPr algn="ctr"/>
            <a:endParaRPr lang="es-EC" dirty="0"/>
          </a:p>
        </p:txBody>
      </p:sp>
      <p:pic>
        <p:nvPicPr>
          <p:cNvPr id="4" name="Imagen 3" descr="C:\Users\Alejo\Desktop\ESPE.jpg"/>
          <p:cNvPicPr/>
          <p:nvPr/>
        </p:nvPicPr>
        <p:blipFill rotWithShape="1">
          <a:blip r:embed="rId2" cstate="print">
            <a:extLst>
              <a:ext uri="{28A0092B-C50C-407E-A947-70E740481C1C}">
                <a14:useLocalDpi xmlns:a14="http://schemas.microsoft.com/office/drawing/2010/main" val="0"/>
              </a:ext>
            </a:extLst>
          </a:blip>
          <a:srcRect l="10245" r="8471"/>
          <a:stretch/>
        </p:blipFill>
        <p:spPr bwMode="auto">
          <a:xfrm>
            <a:off x="1399653" y="1153170"/>
            <a:ext cx="8825658" cy="33295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065796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5"/>
          <p:cNvSpPr txBox="1">
            <a:spLocks/>
          </p:cNvSpPr>
          <p:nvPr/>
        </p:nvSpPr>
        <p:spPr>
          <a:xfrm>
            <a:off x="600173" y="376372"/>
            <a:ext cx="9972590" cy="860400"/>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fontScale="92500" lnSpcReduction="10000"/>
          </a:bodyPr>
          <a:lstStyle>
            <a:lvl1pPr marL="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9pPr>
          </a:lstStyle>
          <a:p>
            <a:r>
              <a:rPr lang="es-ES" b="1" dirty="0" smtClean="0"/>
              <a:t> </a:t>
            </a:r>
            <a:endParaRPr lang="es-EC" b="1" dirty="0" smtClean="0"/>
          </a:p>
          <a:p>
            <a:r>
              <a:rPr lang="es-ES" b="1" dirty="0" smtClean="0"/>
              <a:t>“Proyecto de factibilidad para la constitución de Fideicomisos de Recuperación y Administración de cartera vencida para las empresas del sector de servicios”</a:t>
            </a:r>
            <a:endParaRPr lang="es-EC" b="1" dirty="0" smtClean="0"/>
          </a:p>
          <a:p>
            <a:endParaRPr lang="es-EC" b="1" dirty="0"/>
          </a:p>
        </p:txBody>
      </p:sp>
      <p:graphicFrame>
        <p:nvGraphicFramePr>
          <p:cNvPr id="6" name="Diagrama 5"/>
          <p:cNvGraphicFramePr/>
          <p:nvPr>
            <p:extLst>
              <p:ext uri="{D42A27DB-BD31-4B8C-83A1-F6EECF244321}">
                <p14:modId xmlns:p14="http://schemas.microsoft.com/office/powerpoint/2010/main" val="4262337742"/>
              </p:ext>
            </p:extLst>
          </p:nvPr>
        </p:nvGraphicFramePr>
        <p:xfrm>
          <a:off x="600173" y="1719306"/>
          <a:ext cx="10222940" cy="46752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48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posición de imagen 4"/>
          <p:cNvGraphicFramePr>
            <a:graphicFrameLocks noGrp="1"/>
          </p:cNvGraphicFramePr>
          <p:nvPr>
            <p:ph type="pic" idx="1"/>
            <p:extLst>
              <p:ext uri="{D42A27DB-BD31-4B8C-83A1-F6EECF244321}">
                <p14:modId xmlns:p14="http://schemas.microsoft.com/office/powerpoint/2010/main" val="3429778771"/>
              </p:ext>
            </p:extLst>
          </p:nvPr>
        </p:nvGraphicFramePr>
        <p:xfrm>
          <a:off x="540326" y="-484910"/>
          <a:ext cx="13175673" cy="6470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p:cNvPicPr>
            <a:picLocks noChangeAspect="1"/>
          </p:cNvPicPr>
          <p:nvPr/>
        </p:nvPicPr>
        <p:blipFill>
          <a:blip r:embed="rId7"/>
          <a:stretch>
            <a:fillRect/>
          </a:stretch>
        </p:blipFill>
        <p:spPr>
          <a:xfrm>
            <a:off x="555527" y="3319510"/>
            <a:ext cx="3157490" cy="3157490"/>
          </a:xfrm>
          <a:prstGeom prst="rect">
            <a:avLst/>
          </a:prstGeom>
        </p:spPr>
      </p:pic>
    </p:spTree>
    <p:extLst>
      <p:ext uri="{BB962C8B-B14F-4D97-AF65-F5344CB8AC3E}">
        <p14:creationId xmlns:p14="http://schemas.microsoft.com/office/powerpoint/2010/main" val="366822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7544" y="315418"/>
            <a:ext cx="8759513" cy="665484"/>
          </a:xfrm>
        </p:spPr>
        <p:txBody>
          <a:bodyPr>
            <a:normAutofit/>
          </a:bodyPr>
          <a:lstStyle/>
          <a:p>
            <a:r>
              <a:rPr lang="es-ES" sz="2800" b="1" dirty="0" smtClean="0">
                <a:solidFill>
                  <a:schemeClr val="bg2">
                    <a:lumMod val="60000"/>
                    <a:lumOff val="40000"/>
                  </a:schemeClr>
                </a:solidFill>
              </a:rPr>
              <a:t>Aplicación de </a:t>
            </a:r>
            <a:r>
              <a:rPr lang="es-ES" sz="2800" b="1" dirty="0">
                <a:solidFill>
                  <a:schemeClr val="bg2">
                    <a:lumMod val="60000"/>
                    <a:lumOff val="40000"/>
                  </a:schemeClr>
                </a:solidFill>
              </a:rPr>
              <a:t>estrategias </a:t>
            </a:r>
            <a:r>
              <a:rPr lang="es-ES" sz="2800" b="1" dirty="0" smtClean="0">
                <a:solidFill>
                  <a:schemeClr val="bg2">
                    <a:lumMod val="60000"/>
                    <a:lumOff val="40000"/>
                  </a:schemeClr>
                </a:solidFill>
              </a:rPr>
              <a:t>como</a:t>
            </a:r>
            <a:r>
              <a:rPr lang="es-ES" sz="2800" b="1" dirty="0">
                <a:solidFill>
                  <a:schemeClr val="bg2">
                    <a:lumMod val="60000"/>
                    <a:lumOff val="40000"/>
                  </a:schemeClr>
                </a:solidFill>
              </a:rPr>
              <a:t>:</a:t>
            </a:r>
            <a:endParaRPr lang="es-EC" sz="2800" b="1" dirty="0">
              <a:solidFill>
                <a:schemeClr val="bg2">
                  <a:lumMod val="60000"/>
                  <a:lumOff val="40000"/>
                </a:schemeClr>
              </a:solidFill>
            </a:endParaRPr>
          </a:p>
        </p:txBody>
      </p:sp>
      <p:graphicFrame>
        <p:nvGraphicFramePr>
          <p:cNvPr id="6" name="Diagrama 5"/>
          <p:cNvGraphicFramePr/>
          <p:nvPr>
            <p:extLst>
              <p:ext uri="{D42A27DB-BD31-4B8C-83A1-F6EECF244321}">
                <p14:modId xmlns:p14="http://schemas.microsoft.com/office/powerpoint/2010/main" val="4133850691"/>
              </p:ext>
            </p:extLst>
          </p:nvPr>
        </p:nvGraphicFramePr>
        <p:xfrm>
          <a:off x="579499" y="1219202"/>
          <a:ext cx="10161594" cy="3158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a 3"/>
          <p:cNvGraphicFramePr/>
          <p:nvPr>
            <p:extLst>
              <p:ext uri="{D42A27DB-BD31-4B8C-83A1-F6EECF244321}">
                <p14:modId xmlns:p14="http://schemas.microsoft.com/office/powerpoint/2010/main" val="2927831033"/>
              </p:ext>
            </p:extLst>
          </p:nvPr>
        </p:nvGraphicFramePr>
        <p:xfrm>
          <a:off x="1252450" y="4481945"/>
          <a:ext cx="8488680" cy="20296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82018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93974"/>
          </a:xfrm>
        </p:spPr>
        <p:txBody>
          <a:bodyPr/>
          <a:lstStyle/>
          <a:p>
            <a:pPr lvl="0" algn="ctr"/>
            <a:r>
              <a:rPr lang="es-ES" dirty="0"/>
              <a:t>Instrucciones de la fiduciaria:</a:t>
            </a:r>
            <a:endParaRPr lang="es-EC" dirty="0"/>
          </a:p>
        </p:txBody>
      </p:sp>
      <p:sp>
        <p:nvSpPr>
          <p:cNvPr id="3" name="Marcador de contenido 2"/>
          <p:cNvSpPr>
            <a:spLocks noGrp="1"/>
          </p:cNvSpPr>
          <p:nvPr>
            <p:ph idx="1"/>
          </p:nvPr>
        </p:nvSpPr>
        <p:spPr>
          <a:xfrm>
            <a:off x="534180" y="1273058"/>
            <a:ext cx="10515600" cy="579548"/>
          </a:xfrm>
        </p:spPr>
        <p:txBody>
          <a:bodyPr>
            <a:normAutofit/>
          </a:bodyPr>
          <a:lstStyle/>
          <a:p>
            <a:pPr marL="0" indent="0">
              <a:buNone/>
            </a:pPr>
            <a:r>
              <a:rPr lang="es-ES" dirty="0"/>
              <a:t> </a:t>
            </a:r>
            <a:r>
              <a:rPr lang="es-ES" dirty="0" smtClean="0"/>
              <a:t>La fiduciaria realizará  </a:t>
            </a:r>
            <a:r>
              <a:rPr lang="es-ES" dirty="0"/>
              <a:t>las siguientes labores:</a:t>
            </a:r>
            <a:endParaRPr lang="es-EC" dirty="0"/>
          </a:p>
          <a:p>
            <a:pPr marL="0" indent="0">
              <a:buNone/>
            </a:pPr>
            <a:endParaRPr lang="es-EC" dirty="0"/>
          </a:p>
        </p:txBody>
      </p:sp>
      <p:graphicFrame>
        <p:nvGraphicFramePr>
          <p:cNvPr id="4" name="Diagrama 3"/>
          <p:cNvGraphicFramePr/>
          <p:nvPr>
            <p:extLst>
              <p:ext uri="{D42A27DB-BD31-4B8C-83A1-F6EECF244321}">
                <p14:modId xmlns:p14="http://schemas.microsoft.com/office/powerpoint/2010/main" val="1776574133"/>
              </p:ext>
            </p:extLst>
          </p:nvPr>
        </p:nvGraphicFramePr>
        <p:xfrm>
          <a:off x="-457042" y="1966564"/>
          <a:ext cx="9161518" cy="4475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p:cNvPicPr>
            <a:picLocks noChangeAspect="1"/>
          </p:cNvPicPr>
          <p:nvPr/>
        </p:nvPicPr>
        <p:blipFill>
          <a:blip r:embed="rId8"/>
          <a:stretch>
            <a:fillRect/>
          </a:stretch>
        </p:blipFill>
        <p:spPr>
          <a:xfrm>
            <a:off x="7948708" y="2088133"/>
            <a:ext cx="3555406" cy="2217509"/>
          </a:xfrm>
          <a:prstGeom prst="rect">
            <a:avLst/>
          </a:prstGeom>
          <a:ln>
            <a:noFill/>
          </a:ln>
          <a:effectLst>
            <a:softEdge rad="112500"/>
          </a:effectLst>
        </p:spPr>
      </p:pic>
      <p:pic>
        <p:nvPicPr>
          <p:cNvPr id="6" name="Imagen 5"/>
          <p:cNvPicPr>
            <a:picLocks noChangeAspect="1"/>
          </p:cNvPicPr>
          <p:nvPr/>
        </p:nvPicPr>
        <p:blipFill>
          <a:blip r:embed="rId9"/>
          <a:stretch>
            <a:fillRect/>
          </a:stretch>
        </p:blipFill>
        <p:spPr>
          <a:xfrm>
            <a:off x="8315801" y="4074216"/>
            <a:ext cx="2821219" cy="9339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029065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4108733534"/>
              </p:ext>
            </p:extLst>
          </p:nvPr>
        </p:nvGraphicFramePr>
        <p:xfrm>
          <a:off x="-744564" y="1792969"/>
          <a:ext cx="9528345" cy="4768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a:spLocks noGrp="1"/>
          </p:cNvSpPr>
          <p:nvPr>
            <p:ph type="title"/>
          </p:nvPr>
        </p:nvSpPr>
        <p:spPr>
          <a:xfrm>
            <a:off x="635773" y="422318"/>
            <a:ext cx="10515600" cy="793974"/>
          </a:xfrm>
        </p:spPr>
        <p:txBody>
          <a:bodyPr/>
          <a:lstStyle/>
          <a:p>
            <a:pPr lvl="0" algn="ctr"/>
            <a:r>
              <a:rPr lang="es-ES" dirty="0"/>
              <a:t>Instrucciones de la fiduciaria:</a:t>
            </a:r>
            <a:endParaRPr lang="es-EC" dirty="0"/>
          </a:p>
        </p:txBody>
      </p:sp>
      <p:pic>
        <p:nvPicPr>
          <p:cNvPr id="6" name="Imagen 5"/>
          <p:cNvPicPr>
            <a:picLocks noChangeAspect="1"/>
          </p:cNvPicPr>
          <p:nvPr/>
        </p:nvPicPr>
        <p:blipFill>
          <a:blip r:embed="rId7"/>
          <a:stretch>
            <a:fillRect/>
          </a:stretch>
        </p:blipFill>
        <p:spPr>
          <a:xfrm>
            <a:off x="7992681" y="2278111"/>
            <a:ext cx="3522374" cy="2196907"/>
          </a:xfrm>
          <a:prstGeom prst="rect">
            <a:avLst/>
          </a:prstGeom>
          <a:ln>
            <a:noFill/>
          </a:ln>
          <a:effectLst>
            <a:softEdge rad="112500"/>
          </a:effectLst>
        </p:spPr>
      </p:pic>
      <p:pic>
        <p:nvPicPr>
          <p:cNvPr id="7" name="Imagen 6"/>
          <p:cNvPicPr>
            <a:picLocks noChangeAspect="1"/>
          </p:cNvPicPr>
          <p:nvPr/>
        </p:nvPicPr>
        <p:blipFill>
          <a:blip r:embed="rId8"/>
          <a:stretch>
            <a:fillRect/>
          </a:stretch>
        </p:blipFill>
        <p:spPr>
          <a:xfrm>
            <a:off x="8356363" y="4209826"/>
            <a:ext cx="2795010" cy="9252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7912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p:cNvGraphicFramePr/>
          <p:nvPr>
            <p:extLst>
              <p:ext uri="{D42A27DB-BD31-4B8C-83A1-F6EECF244321}">
                <p14:modId xmlns:p14="http://schemas.microsoft.com/office/powerpoint/2010/main" val="892886975"/>
              </p:ext>
            </p:extLst>
          </p:nvPr>
        </p:nvGraphicFramePr>
        <p:xfrm>
          <a:off x="1207296" y="1068947"/>
          <a:ext cx="887881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ubtítulo 2"/>
          <p:cNvSpPr txBox="1">
            <a:spLocks/>
          </p:cNvSpPr>
          <p:nvPr/>
        </p:nvSpPr>
        <p:spPr>
          <a:xfrm>
            <a:off x="1498242" y="403246"/>
            <a:ext cx="9144000" cy="583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C" dirty="0" smtClean="0"/>
              <a:t>Políticas de cobranza</a:t>
            </a:r>
          </a:p>
          <a:p>
            <a:pPr algn="ctr"/>
            <a:endParaRPr lang="es-EC" dirty="0"/>
          </a:p>
        </p:txBody>
      </p:sp>
    </p:spTree>
    <p:extLst>
      <p:ext uri="{BB962C8B-B14F-4D97-AF65-F5344CB8AC3E}">
        <p14:creationId xmlns:p14="http://schemas.microsoft.com/office/powerpoint/2010/main" val="115524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661640575"/>
              </p:ext>
            </p:extLst>
          </p:nvPr>
        </p:nvGraphicFramePr>
        <p:xfrm>
          <a:off x="965198" y="986842"/>
          <a:ext cx="9314875" cy="5421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ítulo 2"/>
          <p:cNvSpPr txBox="1">
            <a:spLocks/>
          </p:cNvSpPr>
          <p:nvPr/>
        </p:nvSpPr>
        <p:spPr>
          <a:xfrm>
            <a:off x="1498242" y="403246"/>
            <a:ext cx="9144000" cy="583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C" dirty="0" smtClean="0"/>
              <a:t>Políticas de cobranza</a:t>
            </a:r>
          </a:p>
          <a:p>
            <a:pPr algn="ctr"/>
            <a:endParaRPr lang="es-EC" dirty="0"/>
          </a:p>
        </p:txBody>
      </p:sp>
    </p:spTree>
    <p:extLst>
      <p:ext uri="{BB962C8B-B14F-4D97-AF65-F5344CB8AC3E}">
        <p14:creationId xmlns:p14="http://schemas.microsoft.com/office/powerpoint/2010/main" val="20471880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344959" y="581890"/>
            <a:ext cx="3571425" cy="748146"/>
          </a:xfrm>
        </p:spPr>
        <p:txBody>
          <a:bodyPr>
            <a:noAutofit/>
          </a:bodyPr>
          <a:lstStyle/>
          <a:p>
            <a:pPr lvl="0" algn="ctr"/>
            <a:r>
              <a:rPr lang="es-ES" sz="2400" dirty="0">
                <a:latin typeface="+mn-lt"/>
                <a:ea typeface="+mn-ea"/>
                <a:cs typeface="+mn-cs"/>
              </a:rPr>
              <a:t>Alcance de los servicios ofrecidos. </a:t>
            </a:r>
            <a:endParaRPr lang="es-MX" sz="2400" dirty="0">
              <a:latin typeface="+mn-lt"/>
              <a:ea typeface="+mn-ea"/>
              <a:cs typeface="+mn-cs"/>
            </a:endParaRPr>
          </a:p>
          <a:p>
            <a:pPr algn="ctr"/>
            <a:r>
              <a:rPr lang="es-ES" dirty="0"/>
              <a:t> </a:t>
            </a:r>
            <a:endParaRPr lang="es-MX" dirty="0"/>
          </a:p>
          <a:p>
            <a:pPr algn="ctr"/>
            <a:r>
              <a:rPr lang="es-ES" dirty="0"/>
              <a:t> </a:t>
            </a:r>
            <a:endParaRPr lang="es-MX" dirty="0"/>
          </a:p>
          <a:p>
            <a:pPr algn="ctr"/>
            <a:endParaRPr lang="es-MX" dirty="0"/>
          </a:p>
        </p:txBody>
      </p:sp>
      <p:graphicFrame>
        <p:nvGraphicFramePr>
          <p:cNvPr id="5" name="4 Diagrama"/>
          <p:cNvGraphicFramePr/>
          <p:nvPr>
            <p:extLst>
              <p:ext uri="{D42A27DB-BD31-4B8C-83A1-F6EECF244321}">
                <p14:modId xmlns:p14="http://schemas.microsoft.com/office/powerpoint/2010/main" val="2176414505"/>
              </p:ext>
            </p:extLst>
          </p:nvPr>
        </p:nvGraphicFramePr>
        <p:xfrm>
          <a:off x="6234546" y="1745675"/>
          <a:ext cx="3929414" cy="4381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5652656" y="712657"/>
            <a:ext cx="4417621" cy="830997"/>
          </a:xfrm>
          <a:prstGeom prst="rect">
            <a:avLst/>
          </a:prstGeom>
          <a:noFill/>
        </p:spPr>
        <p:txBody>
          <a:bodyPr wrap="square" rtlCol="0">
            <a:spAutoFit/>
          </a:bodyPr>
          <a:lstStyle/>
          <a:p>
            <a:pPr algn="ctr"/>
            <a:r>
              <a:rPr lang="es-MX" sz="2400" dirty="0" smtClean="0"/>
              <a:t>COSTOS DE IMPLEMENTACIÓN</a:t>
            </a:r>
            <a:endParaRPr lang="es-MX" sz="2400" dirty="0"/>
          </a:p>
        </p:txBody>
      </p:sp>
      <p:graphicFrame>
        <p:nvGraphicFramePr>
          <p:cNvPr id="2" name="1 Diagrama"/>
          <p:cNvGraphicFramePr/>
          <p:nvPr>
            <p:extLst>
              <p:ext uri="{D42A27DB-BD31-4B8C-83A1-F6EECF244321}">
                <p14:modId xmlns:p14="http://schemas.microsoft.com/office/powerpoint/2010/main" val="1067190838"/>
              </p:ext>
            </p:extLst>
          </p:nvPr>
        </p:nvGraphicFramePr>
        <p:xfrm>
          <a:off x="357579" y="1781161"/>
          <a:ext cx="5781964" cy="44771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18677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ext uri="{D42A27DB-BD31-4B8C-83A1-F6EECF244321}">
                <p14:modId xmlns:p14="http://schemas.microsoft.com/office/powerpoint/2010/main" val="1382030247"/>
              </p:ext>
            </p:extLst>
          </p:nvPr>
        </p:nvGraphicFramePr>
        <p:xfrm>
          <a:off x="1549070" y="1567543"/>
          <a:ext cx="8616207" cy="4215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CuadroTexto"/>
          <p:cNvSpPr txBox="1"/>
          <p:nvPr/>
        </p:nvSpPr>
        <p:spPr>
          <a:xfrm>
            <a:off x="2078182" y="653143"/>
            <a:ext cx="7766462" cy="369332"/>
          </a:xfrm>
          <a:prstGeom prst="rect">
            <a:avLst/>
          </a:prstGeom>
          <a:noFill/>
        </p:spPr>
        <p:txBody>
          <a:bodyPr wrap="square" rtlCol="0">
            <a:spAutoFit/>
          </a:bodyPr>
          <a:lstStyle/>
          <a:p>
            <a:pPr algn="ctr"/>
            <a:r>
              <a:rPr lang="es-MX" dirty="0" smtClean="0"/>
              <a:t>ESTRUCTURACIÓN  DE HONORARIOS  FIDUCIARIOS</a:t>
            </a:r>
            <a:endParaRPr lang="es-MX" dirty="0"/>
          </a:p>
        </p:txBody>
      </p:sp>
    </p:spTree>
    <p:extLst>
      <p:ext uri="{BB962C8B-B14F-4D97-AF65-F5344CB8AC3E}">
        <p14:creationId xmlns:p14="http://schemas.microsoft.com/office/powerpoint/2010/main" val="15719398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10800000" flipV="1">
            <a:off x="1246909" y="249383"/>
            <a:ext cx="9337964" cy="916380"/>
          </a:xfrm>
        </p:spPr>
        <p:txBody>
          <a:bodyPr>
            <a:normAutofit fontScale="90000"/>
          </a:bodyPr>
          <a:lstStyle/>
          <a:p>
            <a:pPr lvl="0" algn="ctr"/>
            <a:r>
              <a:rPr lang="es-ES" sz="3100" b="1" dirty="0">
                <a:solidFill>
                  <a:schemeClr val="bg2">
                    <a:lumMod val="60000"/>
                    <a:lumOff val="40000"/>
                  </a:schemeClr>
                </a:solidFill>
              </a:rPr>
              <a:t>Documentación requerida para constituir el negocio </a:t>
            </a:r>
            <a:r>
              <a:rPr lang="es-MX" dirty="0"/>
              <a:t/>
            </a:r>
            <a:br>
              <a:rPr lang="es-MX" dirty="0"/>
            </a:br>
            <a:endParaRPr lang="es-MX" dirty="0"/>
          </a:p>
        </p:txBody>
      </p:sp>
      <p:graphicFrame>
        <p:nvGraphicFramePr>
          <p:cNvPr id="5" name="4 Diagrama"/>
          <p:cNvGraphicFramePr/>
          <p:nvPr>
            <p:extLst>
              <p:ext uri="{D42A27DB-BD31-4B8C-83A1-F6EECF244321}">
                <p14:modId xmlns:p14="http://schemas.microsoft.com/office/powerpoint/2010/main" val="3184569946"/>
              </p:ext>
            </p:extLst>
          </p:nvPr>
        </p:nvGraphicFramePr>
        <p:xfrm>
          <a:off x="968828" y="1535096"/>
          <a:ext cx="10321637" cy="4602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3032167" y="707573"/>
            <a:ext cx="4975761" cy="369332"/>
          </a:xfrm>
          <a:prstGeom prst="rect">
            <a:avLst/>
          </a:prstGeom>
          <a:noFill/>
        </p:spPr>
        <p:txBody>
          <a:bodyPr wrap="square" rtlCol="0">
            <a:spAutoFit/>
          </a:bodyPr>
          <a:lstStyle/>
          <a:p>
            <a:pPr algn="ctr"/>
            <a:r>
              <a:rPr lang="es-MX" dirty="0" smtClean="0"/>
              <a:t>Personas Jurídicas</a:t>
            </a:r>
            <a:endParaRPr lang="es-MX" dirty="0"/>
          </a:p>
        </p:txBody>
      </p:sp>
    </p:spTree>
    <p:extLst>
      <p:ext uri="{BB962C8B-B14F-4D97-AF65-F5344CB8AC3E}">
        <p14:creationId xmlns:p14="http://schemas.microsoft.com/office/powerpoint/2010/main" val="3458726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495313940"/>
              </p:ext>
            </p:extLst>
          </p:nvPr>
        </p:nvGraphicFramePr>
        <p:xfrm>
          <a:off x="0" y="401012"/>
          <a:ext cx="12191999" cy="5930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62455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6260" y="1128157"/>
            <a:ext cx="10272156" cy="510637"/>
          </a:xfrm>
        </p:spPr>
        <p:txBody>
          <a:bodyPr>
            <a:normAutofit fontScale="90000"/>
          </a:bodyPr>
          <a:lstStyle/>
          <a:p>
            <a:pPr lvl="0" algn="ctr"/>
            <a:r>
              <a:rPr lang="es-ES" sz="3100" b="1" dirty="0">
                <a:solidFill>
                  <a:schemeClr val="bg2">
                    <a:lumMod val="60000"/>
                    <a:lumOff val="40000"/>
                  </a:schemeClr>
                </a:solidFill>
              </a:rPr>
              <a:t>Documentación requerida para constituir el negocio </a:t>
            </a:r>
            <a:r>
              <a:rPr lang="es-MX" dirty="0"/>
              <a:t/>
            </a:r>
            <a:br>
              <a:rPr lang="es-MX" dirty="0"/>
            </a:br>
            <a:endParaRPr lang="es-MX" dirty="0"/>
          </a:p>
        </p:txBody>
      </p:sp>
      <p:sp>
        <p:nvSpPr>
          <p:cNvPr id="4" name="3 Marcador de texto"/>
          <p:cNvSpPr>
            <a:spLocks noGrp="1"/>
          </p:cNvSpPr>
          <p:nvPr>
            <p:ph type="body" sz="half" idx="2"/>
          </p:nvPr>
        </p:nvSpPr>
        <p:spPr>
          <a:xfrm>
            <a:off x="4195948" y="1312223"/>
            <a:ext cx="2826328" cy="653141"/>
          </a:xfrm>
        </p:spPr>
        <p:txBody>
          <a:bodyPr>
            <a:normAutofit/>
          </a:bodyPr>
          <a:lstStyle/>
          <a:p>
            <a:pPr algn="ctr"/>
            <a:r>
              <a:rPr lang="es-ES" sz="1600" dirty="0"/>
              <a:t> </a:t>
            </a:r>
            <a:r>
              <a:rPr lang="es-ES" sz="1600" dirty="0" smtClean="0"/>
              <a:t>Personas Naturales</a:t>
            </a:r>
            <a:endParaRPr lang="es-MX" sz="1600" dirty="0"/>
          </a:p>
        </p:txBody>
      </p:sp>
      <p:graphicFrame>
        <p:nvGraphicFramePr>
          <p:cNvPr id="5" name="4 Diagrama"/>
          <p:cNvGraphicFramePr/>
          <p:nvPr>
            <p:extLst>
              <p:ext uri="{D42A27DB-BD31-4B8C-83A1-F6EECF244321}">
                <p14:modId xmlns:p14="http://schemas.microsoft.com/office/powerpoint/2010/main" val="3251710788"/>
              </p:ext>
            </p:extLst>
          </p:nvPr>
        </p:nvGraphicFramePr>
        <p:xfrm>
          <a:off x="1620981" y="1923804"/>
          <a:ext cx="9240983" cy="4346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07104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6111" y="452718"/>
            <a:ext cx="9404723" cy="796533"/>
          </a:xfrm>
        </p:spPr>
        <p:txBody>
          <a:bodyPr/>
          <a:lstStyle/>
          <a:p>
            <a:pPr lvl="0"/>
            <a:r>
              <a:rPr lang="es-EC" sz="2800" b="1" dirty="0" smtClean="0"/>
              <a:t>CONCLUSIONES</a:t>
            </a:r>
            <a:r>
              <a:rPr lang="es-EC" sz="2800" b="1" dirty="0"/>
              <a:t/>
            </a:r>
            <a:br>
              <a:rPr lang="es-EC" sz="2800" b="1" dirty="0"/>
            </a:br>
            <a:r>
              <a:rPr lang="es-ES" sz="2800" dirty="0"/>
              <a:t> </a:t>
            </a:r>
            <a:r>
              <a:rPr lang="es-EC" sz="2800" dirty="0"/>
              <a:t/>
            </a:r>
            <a:br>
              <a:rPr lang="es-EC" sz="2800" dirty="0"/>
            </a:br>
            <a:endParaRPr lang="es-EC" sz="2800" dirty="0"/>
          </a:p>
        </p:txBody>
      </p:sp>
      <p:sp>
        <p:nvSpPr>
          <p:cNvPr id="6" name="CuadroTexto 5"/>
          <p:cNvSpPr txBox="1"/>
          <p:nvPr/>
        </p:nvSpPr>
        <p:spPr>
          <a:xfrm>
            <a:off x="227832" y="2039816"/>
            <a:ext cx="11771910" cy="523220"/>
          </a:xfrm>
          <a:prstGeom prst="rect">
            <a:avLst/>
          </a:prstGeom>
          <a:noFill/>
        </p:spPr>
        <p:txBody>
          <a:bodyPr wrap="square" rtlCol="0">
            <a:spAutoFit/>
          </a:bodyPr>
          <a:lstStyle/>
          <a:p>
            <a:r>
              <a:rPr lang="es-ES" sz="1400" dirty="0"/>
              <a:t>  </a:t>
            </a:r>
            <a:endParaRPr lang="es-EC" sz="1400" dirty="0"/>
          </a:p>
          <a:p>
            <a:endParaRPr lang="es-EC" sz="1400" dirty="0"/>
          </a:p>
        </p:txBody>
      </p:sp>
      <p:graphicFrame>
        <p:nvGraphicFramePr>
          <p:cNvPr id="2" name="Diagrama 1"/>
          <p:cNvGraphicFramePr/>
          <p:nvPr>
            <p:extLst>
              <p:ext uri="{D42A27DB-BD31-4B8C-83A1-F6EECF244321}">
                <p14:modId xmlns:p14="http://schemas.microsoft.com/office/powerpoint/2010/main" val="2273185947"/>
              </p:ext>
            </p:extLst>
          </p:nvPr>
        </p:nvGraphicFramePr>
        <p:xfrm>
          <a:off x="1259268" y="1249251"/>
          <a:ext cx="997676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63613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417110208"/>
              </p:ext>
            </p:extLst>
          </p:nvPr>
        </p:nvGraphicFramePr>
        <p:xfrm>
          <a:off x="1079159" y="1357744"/>
          <a:ext cx="9976768" cy="4492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4079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883713"/>
          </a:xfrm>
        </p:spPr>
        <p:txBody>
          <a:bodyPr/>
          <a:lstStyle/>
          <a:p>
            <a:pPr lvl="1"/>
            <a:r>
              <a:rPr lang="es-ES" sz="3200" b="1" dirty="0"/>
              <a:t>Recomendaciones</a:t>
            </a:r>
            <a:r>
              <a:rPr lang="es-EC" sz="3200" b="1" dirty="0"/>
              <a:t/>
            </a:r>
            <a:br>
              <a:rPr lang="es-EC" sz="3200" b="1" dirty="0"/>
            </a:br>
            <a:r>
              <a:rPr lang="es-ES" sz="3200" dirty="0"/>
              <a:t> </a:t>
            </a:r>
            <a:r>
              <a:rPr lang="es-EC" sz="3200" dirty="0"/>
              <a:t/>
            </a:r>
            <a:br>
              <a:rPr lang="es-EC" sz="3200" dirty="0"/>
            </a:br>
            <a:endParaRPr lang="es-EC" sz="3200" dirty="0"/>
          </a:p>
        </p:txBody>
      </p:sp>
      <p:sp>
        <p:nvSpPr>
          <p:cNvPr id="3" name="CuadroTexto 2"/>
          <p:cNvSpPr txBox="1"/>
          <p:nvPr/>
        </p:nvSpPr>
        <p:spPr>
          <a:xfrm>
            <a:off x="438847" y="1505243"/>
            <a:ext cx="11096661" cy="369332"/>
          </a:xfrm>
          <a:prstGeom prst="rect">
            <a:avLst/>
          </a:prstGeom>
          <a:noFill/>
        </p:spPr>
        <p:txBody>
          <a:bodyPr wrap="square" rtlCol="0">
            <a:spAutoFit/>
          </a:bodyPr>
          <a:lstStyle/>
          <a:p>
            <a:r>
              <a:rPr lang="es-ES" dirty="0"/>
              <a:t> </a:t>
            </a:r>
            <a:endParaRPr lang="es-EC" dirty="0"/>
          </a:p>
        </p:txBody>
      </p:sp>
      <p:graphicFrame>
        <p:nvGraphicFramePr>
          <p:cNvPr id="4" name="Diagrama 3"/>
          <p:cNvGraphicFramePr/>
          <p:nvPr>
            <p:extLst>
              <p:ext uri="{D42A27DB-BD31-4B8C-83A1-F6EECF244321}">
                <p14:modId xmlns:p14="http://schemas.microsoft.com/office/powerpoint/2010/main" val="3460713566"/>
              </p:ext>
            </p:extLst>
          </p:nvPr>
        </p:nvGraphicFramePr>
        <p:xfrm>
          <a:off x="-350592" y="1505243"/>
          <a:ext cx="10911267" cy="4921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3748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33611" y="953035"/>
            <a:ext cx="10474795" cy="5576553"/>
          </a:xfrm>
        </p:spPr>
        <p:txBody>
          <a:bodyPr>
            <a:normAutofit/>
          </a:bodyPr>
          <a:lstStyle/>
          <a:p>
            <a:pPr marL="0" indent="0">
              <a:buNone/>
            </a:pPr>
            <a:endParaRPr lang="es-ES" b="1" dirty="0" smtClean="0">
              <a:effectLst>
                <a:glow>
                  <a:srgbClr val="000000"/>
                </a:glow>
                <a:outerShdw sx="0" sy="0">
                  <a:srgbClr val="000000"/>
                </a:outerShdw>
                <a:reflection stA="0" endPos="0" fadeDir="0" sx="0" sy="0"/>
              </a:effectLst>
            </a:endParaRPr>
          </a:p>
          <a:p>
            <a:pPr marL="0" indent="0">
              <a:buNone/>
            </a:pPr>
            <a:r>
              <a:rPr lang="es-ES" b="1" dirty="0">
                <a:effectLst>
                  <a:glow>
                    <a:srgbClr val="000000"/>
                  </a:glow>
                  <a:outerShdw sx="0" sy="0">
                    <a:srgbClr val="000000"/>
                  </a:outerShdw>
                  <a:reflection stA="0" endPos="0" fadeDir="0" sx="0" sy="0"/>
                </a:effectLst>
              </a:rPr>
              <a:t>	</a:t>
            </a:r>
            <a:r>
              <a:rPr lang="es-ES" b="1" dirty="0" smtClean="0">
                <a:effectLst>
                  <a:glow>
                    <a:srgbClr val="000000"/>
                  </a:glow>
                  <a:outerShdw sx="0" sy="0">
                    <a:srgbClr val="000000"/>
                  </a:outerShdw>
                  <a:reflection stA="0" endPos="0" fadeDir="0" sx="0" sy="0"/>
                </a:effectLst>
              </a:rPr>
              <a:t>	</a:t>
            </a:r>
            <a:endParaRPr lang="es-EC" dirty="0"/>
          </a:p>
        </p:txBody>
      </p:sp>
      <p:graphicFrame>
        <p:nvGraphicFramePr>
          <p:cNvPr id="2" name="Diagrama 1"/>
          <p:cNvGraphicFramePr/>
          <p:nvPr>
            <p:extLst/>
          </p:nvPr>
        </p:nvGraphicFramePr>
        <p:xfrm>
          <a:off x="433610" y="708338"/>
          <a:ext cx="9766457" cy="2459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a 4"/>
          <p:cNvGraphicFramePr/>
          <p:nvPr>
            <p:extLst>
              <p:ext uri="{D42A27DB-BD31-4B8C-83A1-F6EECF244321}">
                <p14:modId xmlns:p14="http://schemas.microsoft.com/office/powerpoint/2010/main" val="4200711577"/>
              </p:ext>
            </p:extLst>
          </p:nvPr>
        </p:nvGraphicFramePr>
        <p:xfrm>
          <a:off x="759853" y="2807594"/>
          <a:ext cx="9619087" cy="372199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10191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pPr algn="ctr"/>
            <a:r>
              <a:rPr lang="es-EC" dirty="0" smtClean="0"/>
              <a:t>Metodología</a:t>
            </a:r>
            <a:endParaRPr lang="es-EC" dirty="0"/>
          </a:p>
        </p:txBody>
      </p:sp>
      <mc:AlternateContent xmlns:mc="http://schemas.openxmlformats.org/markup-compatibility/2006">
        <mc:Choice xmlns:a14="http://schemas.microsoft.com/office/drawing/2010/main" Requires="a14">
          <p:sp>
            <p:nvSpPr>
              <p:cNvPr id="7" name="Marcador de texto 6"/>
              <p:cNvSpPr>
                <a:spLocks noGrp="1"/>
              </p:cNvSpPr>
              <p:nvPr>
                <p:ph sz="half" idx="2"/>
              </p:nvPr>
            </p:nvSpPr>
            <p:spPr>
              <a:xfrm>
                <a:off x="4718672" y="1468582"/>
                <a:ext cx="5332162" cy="4696691"/>
              </a:xfrm>
            </p:spPr>
            <p:txBody>
              <a:bodyPr>
                <a:normAutofit fontScale="92500" lnSpcReduction="20000"/>
              </a:bodyPr>
              <a:lstStyle/>
              <a:p>
                <a:r>
                  <a:rPr lang="es-ES" dirty="0"/>
                  <a:t>Código Orgánico de la Producción, Comercio e Inversiones</a:t>
                </a:r>
              </a:p>
              <a:p>
                <a:endParaRPr lang="es-ES" dirty="0"/>
              </a:p>
              <a:p>
                <a:pPr marL="0" indent="0" algn="ctr">
                  <a:buNone/>
                </a:pPr>
                <a:r>
                  <a:rPr lang="es-EC" i="1" dirty="0">
                    <a:latin typeface="Cambria Math" panose="02040503050406030204" pitchFamily="18" charset="0"/>
                  </a:rPr>
                  <a:t>Universo: 320 empresas</a:t>
                </a:r>
              </a:p>
              <a:p>
                <a:endParaRPr lang="es-EC" i="1" dirty="0">
                  <a:latin typeface="Cambria Math" panose="02040503050406030204" pitchFamily="18" charset="0"/>
                </a:endParaRPr>
              </a:p>
              <a:p>
                <a:endParaRPr lang="es-EC" i="1" dirty="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𝑛</m:t>
                      </m:r>
                      <m:r>
                        <a:rPr lang="es-ES" i="1">
                          <a:latin typeface="Cambria Math" panose="02040503050406030204" pitchFamily="18" charset="0"/>
                        </a:rPr>
                        <m:t>=</m:t>
                      </m:r>
                      <m:f>
                        <m:fPr>
                          <m:ctrlPr>
                            <a:rPr lang="es-EC" i="1">
                              <a:latin typeface="Cambria Math" panose="02040503050406030204" pitchFamily="18" charset="0"/>
                            </a:rPr>
                          </m:ctrlPr>
                        </m:fPr>
                        <m:num>
                          <m:r>
                            <a:rPr lang="es-ES" i="1">
                              <a:latin typeface="Cambria Math" panose="02040503050406030204" pitchFamily="18" charset="0"/>
                            </a:rPr>
                            <m:t>𝑁</m:t>
                          </m:r>
                          <m:r>
                            <a:rPr lang="es-ES" i="1">
                              <a:latin typeface="Cambria Math" panose="02040503050406030204" pitchFamily="18" charset="0"/>
                            </a:rPr>
                            <m:t>∗</m:t>
                          </m:r>
                          <m:sSubSup>
                            <m:sSubSupPr>
                              <m:ctrlPr>
                                <a:rPr lang="es-EC" i="1">
                                  <a:latin typeface="Cambria Math" panose="02040503050406030204" pitchFamily="18" charset="0"/>
                                </a:rPr>
                              </m:ctrlPr>
                            </m:sSubSupPr>
                            <m:e>
                              <m:r>
                                <a:rPr lang="es-ES" i="1">
                                  <a:latin typeface="Cambria Math" panose="02040503050406030204" pitchFamily="18" charset="0"/>
                                </a:rPr>
                                <m:t>𝑍</m:t>
                              </m:r>
                            </m:e>
                            <m:sub>
                              <m:r>
                                <a:rPr lang="es-ES" i="1">
                                  <a:latin typeface="Cambria Math" panose="02040503050406030204" pitchFamily="18" charset="0"/>
                                </a:rPr>
                                <m:t>𝑎</m:t>
                              </m:r>
                            </m:sub>
                            <m:sup>
                              <m:r>
                                <a:rPr lang="es-ES" i="1">
                                  <a:latin typeface="Cambria Math" panose="02040503050406030204" pitchFamily="18" charset="0"/>
                                </a:rPr>
                                <m:t>2</m:t>
                              </m:r>
                            </m:sup>
                          </m:sSubSup>
                          <m:r>
                            <a:rPr lang="es-ES" i="1">
                              <a:latin typeface="Cambria Math" panose="02040503050406030204" pitchFamily="18" charset="0"/>
                            </a:rPr>
                            <m:t>𝑝</m:t>
                          </m:r>
                          <m:r>
                            <a:rPr lang="es-ES" i="1">
                              <a:latin typeface="Cambria Math" panose="02040503050406030204" pitchFamily="18" charset="0"/>
                            </a:rPr>
                            <m:t>∗</m:t>
                          </m:r>
                          <m:r>
                            <a:rPr lang="es-ES" i="1">
                              <a:latin typeface="Cambria Math" panose="02040503050406030204" pitchFamily="18" charset="0"/>
                            </a:rPr>
                            <m:t>𝑞</m:t>
                          </m:r>
                        </m:num>
                        <m:den>
                          <m:sSup>
                            <m:sSupPr>
                              <m:ctrlPr>
                                <a:rPr lang="es-EC" i="1">
                                  <a:latin typeface="Cambria Math" panose="02040503050406030204" pitchFamily="18" charset="0"/>
                                </a:rPr>
                              </m:ctrlPr>
                            </m:sSupPr>
                            <m:e>
                              <m:r>
                                <a:rPr lang="es-ES" i="1">
                                  <a:latin typeface="Cambria Math" panose="02040503050406030204" pitchFamily="18" charset="0"/>
                                </a:rPr>
                                <m:t>𝑒</m:t>
                              </m:r>
                            </m:e>
                            <m:sup>
                              <m:r>
                                <a:rPr lang="es-ES" i="1">
                                  <a:latin typeface="Cambria Math" panose="02040503050406030204" pitchFamily="18" charset="0"/>
                                </a:rPr>
                                <m:t>2</m:t>
                              </m:r>
                            </m:sup>
                          </m:sSup>
                          <m:r>
                            <a:rPr lang="es-ES" i="1">
                              <a:latin typeface="Cambria Math" panose="02040503050406030204" pitchFamily="18" charset="0"/>
                            </a:rPr>
                            <m:t>∗</m:t>
                          </m:r>
                          <m:d>
                            <m:dPr>
                              <m:ctrlPr>
                                <a:rPr lang="es-EC" i="1">
                                  <a:latin typeface="Cambria Math" panose="02040503050406030204" pitchFamily="18" charset="0"/>
                                </a:rPr>
                              </m:ctrlPr>
                            </m:dPr>
                            <m:e>
                              <m:r>
                                <a:rPr lang="es-ES" i="1">
                                  <a:latin typeface="Cambria Math" panose="02040503050406030204" pitchFamily="18" charset="0"/>
                                </a:rPr>
                                <m:t>𝑁</m:t>
                              </m:r>
                              <m:r>
                                <a:rPr lang="es-ES" i="1">
                                  <a:latin typeface="Cambria Math" panose="02040503050406030204" pitchFamily="18" charset="0"/>
                                </a:rPr>
                                <m:t>−1</m:t>
                              </m:r>
                            </m:e>
                          </m:d>
                          <m:r>
                            <a:rPr lang="es-ES" i="1">
                              <a:latin typeface="Cambria Math" panose="02040503050406030204" pitchFamily="18" charset="0"/>
                            </a:rPr>
                            <m:t>+</m:t>
                          </m:r>
                          <m:sSubSup>
                            <m:sSubSupPr>
                              <m:ctrlPr>
                                <a:rPr lang="es-EC" i="1">
                                  <a:latin typeface="Cambria Math" panose="02040503050406030204" pitchFamily="18" charset="0"/>
                                </a:rPr>
                              </m:ctrlPr>
                            </m:sSubSupPr>
                            <m:e>
                              <m:r>
                                <a:rPr lang="es-ES" i="1">
                                  <a:latin typeface="Cambria Math" panose="02040503050406030204" pitchFamily="18" charset="0"/>
                                </a:rPr>
                                <m:t>𝑍</m:t>
                              </m:r>
                            </m:e>
                            <m:sub>
                              <m:r>
                                <a:rPr lang="es-ES" i="1">
                                  <a:latin typeface="Cambria Math" panose="02040503050406030204" pitchFamily="18" charset="0"/>
                                </a:rPr>
                                <m:t>𝑎</m:t>
                              </m:r>
                            </m:sub>
                            <m:sup>
                              <m:r>
                                <a:rPr lang="es-ES" i="1">
                                  <a:latin typeface="Cambria Math" panose="02040503050406030204" pitchFamily="18" charset="0"/>
                                </a:rPr>
                                <m:t>2</m:t>
                              </m:r>
                            </m:sup>
                          </m:sSubSup>
                          <m:r>
                            <a:rPr lang="es-ES" i="1">
                              <a:latin typeface="Cambria Math" panose="02040503050406030204" pitchFamily="18" charset="0"/>
                            </a:rPr>
                            <m:t>∗</m:t>
                          </m:r>
                          <m:r>
                            <a:rPr lang="es-ES" i="1">
                              <a:latin typeface="Cambria Math" panose="02040503050406030204" pitchFamily="18" charset="0"/>
                            </a:rPr>
                            <m:t>𝑝</m:t>
                          </m:r>
                          <m:r>
                            <a:rPr lang="es-ES" i="1">
                              <a:latin typeface="Cambria Math" panose="02040503050406030204" pitchFamily="18" charset="0"/>
                            </a:rPr>
                            <m:t>∗</m:t>
                          </m:r>
                          <m:r>
                            <a:rPr lang="es-ES" i="1">
                              <a:latin typeface="Cambria Math" panose="02040503050406030204" pitchFamily="18" charset="0"/>
                            </a:rPr>
                            <m:t>𝑞</m:t>
                          </m:r>
                        </m:den>
                      </m:f>
                    </m:oMath>
                  </m:oMathPara>
                </a14:m>
                <a:endParaRPr lang="es-EC" dirty="0"/>
              </a:p>
              <a:p>
                <a:pPr marL="0" indent="0" algn="ctr">
                  <a:buNone/>
                </a:pPr>
                <a:r>
                  <a:rPr lang="es-ES" dirty="0"/>
                  <a:t> </a:t>
                </a:r>
                <a:endParaRPr lang="es-EC" dirty="0"/>
              </a:p>
              <a:p>
                <a:pPr marL="0" indent="0" algn="ctr">
                  <a:buNone/>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𝑛</m:t>
                      </m:r>
                      <m:r>
                        <a:rPr lang="es-ES" i="1">
                          <a:latin typeface="Cambria Math" panose="02040503050406030204" pitchFamily="18" charset="0"/>
                        </a:rPr>
                        <m:t>=</m:t>
                      </m:r>
                      <m:f>
                        <m:fPr>
                          <m:ctrlPr>
                            <a:rPr lang="es-EC" i="1">
                              <a:latin typeface="Cambria Math" panose="02040503050406030204" pitchFamily="18" charset="0"/>
                            </a:rPr>
                          </m:ctrlPr>
                        </m:fPr>
                        <m:num>
                          <m:r>
                            <a:rPr lang="es-ES" i="1">
                              <a:latin typeface="Cambria Math" panose="02040503050406030204" pitchFamily="18" charset="0"/>
                            </a:rPr>
                            <m:t>320∗</m:t>
                          </m:r>
                          <m:sSup>
                            <m:sSupPr>
                              <m:ctrlPr>
                                <a:rPr lang="es-EC" i="1">
                                  <a:latin typeface="Cambria Math" panose="02040503050406030204" pitchFamily="18" charset="0"/>
                                </a:rPr>
                              </m:ctrlPr>
                            </m:sSupPr>
                            <m:e>
                              <m:r>
                                <a:rPr lang="es-ES" i="1">
                                  <a:latin typeface="Cambria Math" panose="02040503050406030204" pitchFamily="18" charset="0"/>
                                </a:rPr>
                                <m:t>1.96</m:t>
                              </m:r>
                            </m:e>
                            <m:sup>
                              <m:r>
                                <a:rPr lang="es-ES" i="1">
                                  <a:latin typeface="Cambria Math" panose="02040503050406030204" pitchFamily="18" charset="0"/>
                                </a:rPr>
                                <m:t>2</m:t>
                              </m:r>
                            </m:sup>
                          </m:sSup>
                          <m:r>
                            <a:rPr lang="es-ES" i="1">
                              <a:latin typeface="Cambria Math" panose="02040503050406030204" pitchFamily="18" charset="0"/>
                            </a:rPr>
                            <m:t>∗0.05∗0.95</m:t>
                          </m:r>
                        </m:num>
                        <m:den>
                          <m:sSup>
                            <m:sSupPr>
                              <m:ctrlPr>
                                <a:rPr lang="es-EC" i="1">
                                  <a:latin typeface="Cambria Math" panose="02040503050406030204" pitchFamily="18" charset="0"/>
                                </a:rPr>
                              </m:ctrlPr>
                            </m:sSupPr>
                            <m:e>
                              <m:r>
                                <a:rPr lang="es-ES" i="1">
                                  <a:latin typeface="Cambria Math" panose="02040503050406030204" pitchFamily="18" charset="0"/>
                                </a:rPr>
                                <m:t>0.05</m:t>
                              </m:r>
                            </m:e>
                            <m:sup>
                              <m:r>
                                <a:rPr lang="es-ES" i="1">
                                  <a:latin typeface="Cambria Math" panose="02040503050406030204" pitchFamily="18" charset="0"/>
                                </a:rPr>
                                <m:t>2</m:t>
                              </m:r>
                            </m:sup>
                          </m:sSup>
                          <m:r>
                            <a:rPr lang="es-ES" i="1">
                              <a:latin typeface="Cambria Math" panose="02040503050406030204" pitchFamily="18" charset="0"/>
                            </a:rPr>
                            <m:t>∗</m:t>
                          </m:r>
                          <m:d>
                            <m:dPr>
                              <m:ctrlPr>
                                <a:rPr lang="es-EC" i="1">
                                  <a:latin typeface="Cambria Math" panose="02040503050406030204" pitchFamily="18" charset="0"/>
                                </a:rPr>
                              </m:ctrlPr>
                            </m:dPr>
                            <m:e>
                              <m:r>
                                <a:rPr lang="es-ES" i="1">
                                  <a:latin typeface="Cambria Math" panose="02040503050406030204" pitchFamily="18" charset="0"/>
                                </a:rPr>
                                <m:t>320−1</m:t>
                              </m:r>
                            </m:e>
                          </m:d>
                          <m:r>
                            <a:rPr lang="es-ES" i="1">
                              <a:latin typeface="Cambria Math" panose="02040503050406030204" pitchFamily="18" charset="0"/>
                            </a:rPr>
                            <m:t>+</m:t>
                          </m:r>
                          <m:sSup>
                            <m:sSupPr>
                              <m:ctrlPr>
                                <a:rPr lang="es-EC" i="1">
                                  <a:latin typeface="Cambria Math" panose="02040503050406030204" pitchFamily="18" charset="0"/>
                                </a:rPr>
                              </m:ctrlPr>
                            </m:sSupPr>
                            <m:e>
                              <m:r>
                                <a:rPr lang="es-ES" i="1">
                                  <a:latin typeface="Cambria Math" panose="02040503050406030204" pitchFamily="18" charset="0"/>
                                </a:rPr>
                                <m:t>1.96</m:t>
                              </m:r>
                            </m:e>
                            <m:sup>
                              <m:r>
                                <a:rPr lang="es-ES" i="1">
                                  <a:latin typeface="Cambria Math" panose="02040503050406030204" pitchFamily="18" charset="0"/>
                                </a:rPr>
                                <m:t>2</m:t>
                              </m:r>
                            </m:sup>
                          </m:sSup>
                          <m:r>
                            <a:rPr lang="es-ES" i="1">
                              <a:latin typeface="Cambria Math" panose="02040503050406030204" pitchFamily="18" charset="0"/>
                            </a:rPr>
                            <m:t>∗0.05∗0.95</m:t>
                          </m:r>
                        </m:den>
                      </m:f>
                    </m:oMath>
                  </m:oMathPara>
                </a14:m>
                <a:endParaRPr lang="es-EC" dirty="0"/>
              </a:p>
              <a:p>
                <a:pPr marL="0" indent="0" algn="ctr">
                  <a:buNone/>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𝑛</m:t>
                      </m:r>
                      <m:r>
                        <a:rPr lang="es-ES" i="1">
                          <a:latin typeface="Cambria Math" panose="02040503050406030204" pitchFamily="18" charset="0"/>
                        </a:rPr>
                        <m:t>=60</m:t>
                      </m:r>
                    </m:oMath>
                  </m:oMathPara>
                </a14:m>
                <a:endParaRPr lang="es-EC" dirty="0"/>
              </a:p>
              <a:p>
                <a:endParaRPr lang="es-EC" dirty="0"/>
              </a:p>
              <a:p>
                <a:pPr marL="0" indent="0" algn="just">
                  <a:buNone/>
                </a:pPr>
                <a:r>
                  <a:rPr lang="es-ES" dirty="0"/>
                  <a:t>Factibilidad de la constitución de un fideicomiso de administración y recuperación de cartera</a:t>
                </a:r>
                <a:endParaRPr lang="es-EC" dirty="0"/>
              </a:p>
              <a:p>
                <a:pPr algn="ctr"/>
                <a:endParaRPr lang="es-EC" dirty="0"/>
              </a:p>
            </p:txBody>
          </p:sp>
        </mc:Choice>
        <mc:Fallback>
          <p:sp>
            <p:nvSpPr>
              <p:cNvPr id="7" name="Marcador de texto 6"/>
              <p:cNvSpPr>
                <a:spLocks noGrp="1" noRot="1" noChangeAspect="1" noMove="1" noResize="1" noEditPoints="1" noAdjustHandles="1" noChangeArrowheads="1" noChangeShapeType="1" noTextEdit="1"/>
              </p:cNvSpPr>
              <p:nvPr>
                <p:ph sz="half" idx="2"/>
              </p:nvPr>
            </p:nvSpPr>
            <p:spPr>
              <a:xfrm>
                <a:off x="4718672" y="1468582"/>
                <a:ext cx="5332162" cy="4696691"/>
              </a:xfrm>
              <a:blipFill rotWithShape="0">
                <a:blip r:embed="rId2"/>
                <a:stretch>
                  <a:fillRect l="-686" t="-1558" r="-800"/>
                </a:stretch>
              </a:blipFill>
            </p:spPr>
            <p:txBody>
              <a:bodyPr/>
              <a:lstStyle/>
              <a:p>
                <a:r>
                  <a:rPr lang="es-EC">
                    <a:noFill/>
                  </a:rPr>
                  <a:t> </a:t>
                </a:r>
              </a:p>
            </p:txBody>
          </p:sp>
        </mc:Fallback>
      </mc:AlternateContent>
      <p:pic>
        <p:nvPicPr>
          <p:cNvPr id="14" name="Imagen 13"/>
          <p:cNvPicPr>
            <a:picLocks noChangeAspect="1"/>
          </p:cNvPicPr>
          <p:nvPr/>
        </p:nvPicPr>
        <p:blipFill>
          <a:blip r:embed="rId3"/>
          <a:stretch>
            <a:fillRect/>
          </a:stretch>
        </p:blipFill>
        <p:spPr>
          <a:xfrm>
            <a:off x="1598706" y="2513292"/>
            <a:ext cx="2524125" cy="1809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Imagen 15"/>
          <p:cNvPicPr>
            <a:picLocks noChangeAspect="1"/>
          </p:cNvPicPr>
          <p:nvPr/>
        </p:nvPicPr>
        <p:blipFill>
          <a:blip r:embed="rId4"/>
          <a:stretch>
            <a:fillRect/>
          </a:stretch>
        </p:blipFill>
        <p:spPr>
          <a:xfrm>
            <a:off x="1832068" y="4682547"/>
            <a:ext cx="2057400" cy="628650"/>
          </a:xfrm>
          <a:prstGeom prst="rect">
            <a:avLst/>
          </a:prstGeom>
          <a:ln>
            <a:noFill/>
          </a:ln>
          <a:effectLst>
            <a:softEdge rad="112500"/>
          </a:effectLst>
        </p:spPr>
      </p:pic>
      <p:sp>
        <p:nvSpPr>
          <p:cNvPr id="2" name="Marcador de contenido 1"/>
          <p:cNvSpPr>
            <a:spLocks noGrp="1"/>
          </p:cNvSpPr>
          <p:nvPr>
            <p:ph sz="half" idx="1"/>
          </p:nvPr>
        </p:nvSpPr>
        <p:spPr>
          <a:xfrm>
            <a:off x="762000" y="1440873"/>
            <a:ext cx="4737651" cy="4815465"/>
          </a:xfrm>
        </p:spPr>
        <p:txBody>
          <a:bodyPr>
            <a:normAutofit fontScale="92500" lnSpcReduction="20000"/>
          </a:bodyPr>
          <a:lstStyle/>
          <a:p>
            <a:r>
              <a:rPr lang="es-EC" dirty="0"/>
              <a:t>Diseño de la Investigación</a:t>
            </a:r>
          </a:p>
          <a:p>
            <a:r>
              <a:rPr lang="es-EC" dirty="0"/>
              <a:t>Población y muestra</a:t>
            </a:r>
          </a:p>
          <a:p>
            <a:endParaRPr lang="es-EC" dirty="0"/>
          </a:p>
        </p:txBody>
      </p:sp>
    </p:spTree>
    <p:extLst>
      <p:ext uri="{BB962C8B-B14F-4D97-AF65-F5344CB8AC3E}">
        <p14:creationId xmlns:p14="http://schemas.microsoft.com/office/powerpoint/2010/main" val="172920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5711" y="452718"/>
            <a:ext cx="9404723" cy="1400530"/>
          </a:xfrm>
        </p:spPr>
        <p:txBody>
          <a:bodyPr/>
          <a:lstStyle/>
          <a:p>
            <a:pPr algn="ctr"/>
            <a:r>
              <a:rPr lang="es-EC" dirty="0" smtClean="0">
                <a:solidFill>
                  <a:schemeClr val="bg2">
                    <a:lumMod val="60000"/>
                    <a:lumOff val="40000"/>
                  </a:schemeClr>
                </a:solidFill>
              </a:rPr>
              <a:t>Terminología</a:t>
            </a:r>
            <a:endParaRPr lang="es-EC" dirty="0">
              <a:solidFill>
                <a:schemeClr val="bg2">
                  <a:lumMod val="60000"/>
                  <a:lumOff val="40000"/>
                </a:schemeClr>
              </a:solidFill>
            </a:endParaRPr>
          </a:p>
        </p:txBody>
      </p:sp>
      <p:sp>
        <p:nvSpPr>
          <p:cNvPr id="13" name="Marcador de texto 12"/>
          <p:cNvSpPr>
            <a:spLocks noGrp="1"/>
          </p:cNvSpPr>
          <p:nvPr>
            <p:ph type="body" sz="quarter" idx="4294967295"/>
          </p:nvPr>
        </p:nvSpPr>
        <p:spPr>
          <a:xfrm>
            <a:off x="6936163" y="1276985"/>
            <a:ext cx="2932112" cy="576263"/>
          </a:xfrm>
        </p:spPr>
        <p:txBody>
          <a:bodyPr>
            <a:normAutofit/>
          </a:bodyPr>
          <a:lstStyle/>
          <a:p>
            <a:pPr marL="0" algn="ctr" defTabSz="914400"/>
            <a:r>
              <a:rPr lang="es-EC" b="1" dirty="0">
                <a:solidFill>
                  <a:schemeClr val="accent1">
                    <a:lumMod val="60000"/>
                    <a:lumOff val="40000"/>
                  </a:schemeClr>
                </a:solidFill>
                <a:latin typeface="+mn-lt"/>
                <a:ea typeface="+mn-ea"/>
                <a:cs typeface="+mn-cs"/>
              </a:rPr>
              <a:t>BENEFICIARIO</a:t>
            </a:r>
          </a:p>
        </p:txBody>
      </p:sp>
      <p:pic>
        <p:nvPicPr>
          <p:cNvPr id="3078" name="Picture 6" descr="Resultado de imagen para BENEFICIARIO"/>
          <p:cNvPicPr>
            <a:picLocks noGrp="1" noChangeAspect="1" noChangeArrowheads="1"/>
          </p:cNvPicPr>
          <p:nvPr>
            <p:ph type="pic" idx="4294967295"/>
          </p:nvPr>
        </p:nvPicPr>
        <p:blipFill>
          <a:blip r:embed="rId2">
            <a:extLst>
              <a:ext uri="{28A0092B-C50C-407E-A947-70E740481C1C}">
                <a14:useLocalDpi xmlns:a14="http://schemas.microsoft.com/office/drawing/2010/main" val="0"/>
              </a:ext>
            </a:extLst>
          </a:blip>
          <a:srcRect t="9058" b="9058"/>
          <a:stretch>
            <a:fillRect/>
          </a:stretch>
        </p:blipFill>
        <p:spPr bwMode="auto">
          <a:xfrm>
            <a:off x="7660341" y="3440581"/>
            <a:ext cx="1483756" cy="771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aphicFrame>
        <p:nvGraphicFramePr>
          <p:cNvPr id="6" name="Diagrama 5"/>
          <p:cNvGraphicFramePr/>
          <p:nvPr>
            <p:extLst>
              <p:ext uri="{D42A27DB-BD31-4B8C-83A1-F6EECF244321}">
                <p14:modId xmlns:p14="http://schemas.microsoft.com/office/powerpoint/2010/main" val="1357547431"/>
              </p:ext>
            </p:extLst>
          </p:nvPr>
        </p:nvGraphicFramePr>
        <p:xfrm>
          <a:off x="759194" y="1853248"/>
          <a:ext cx="4976587" cy="4676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a 8"/>
          <p:cNvGraphicFramePr/>
          <p:nvPr>
            <p:extLst>
              <p:ext uri="{D42A27DB-BD31-4B8C-83A1-F6EECF244321}">
                <p14:modId xmlns:p14="http://schemas.microsoft.com/office/powerpoint/2010/main" val="1587325210"/>
              </p:ext>
            </p:extLst>
          </p:nvPr>
        </p:nvGraphicFramePr>
        <p:xfrm>
          <a:off x="5441964" y="2010367"/>
          <a:ext cx="5920509" cy="40601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9" name="Marcador de texto 12"/>
          <p:cNvSpPr txBox="1">
            <a:spLocks/>
          </p:cNvSpPr>
          <p:nvPr/>
        </p:nvSpPr>
        <p:spPr>
          <a:xfrm>
            <a:off x="1917597" y="1276985"/>
            <a:ext cx="2932112" cy="5762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algn="ctr" defTabSz="914400"/>
            <a:r>
              <a:rPr lang="es-EC" b="1" dirty="0" smtClean="0">
                <a:solidFill>
                  <a:schemeClr val="accent1">
                    <a:lumMod val="60000"/>
                    <a:lumOff val="40000"/>
                  </a:schemeClr>
                </a:solidFill>
                <a:latin typeface="+mn-lt"/>
                <a:ea typeface="+mn-ea"/>
                <a:cs typeface="+mn-cs"/>
              </a:rPr>
              <a:t>CONSTITUYENTE</a:t>
            </a:r>
            <a:endParaRPr lang="es-EC" b="1" dirty="0">
              <a:solidFill>
                <a:schemeClr val="accent1">
                  <a:lumMod val="60000"/>
                  <a:lumOff val="40000"/>
                </a:schemeClr>
              </a:solidFill>
              <a:latin typeface="+mn-lt"/>
              <a:ea typeface="+mn-ea"/>
              <a:cs typeface="+mn-cs"/>
            </a:endParaRPr>
          </a:p>
        </p:txBody>
      </p:sp>
    </p:spTree>
    <p:extLst>
      <p:ext uri="{BB962C8B-B14F-4D97-AF65-F5344CB8AC3E}">
        <p14:creationId xmlns:p14="http://schemas.microsoft.com/office/powerpoint/2010/main" val="2472054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arcador de texto 18"/>
          <p:cNvSpPr>
            <a:spLocks noGrp="1"/>
          </p:cNvSpPr>
          <p:nvPr>
            <p:ph type="body" idx="4294967295"/>
          </p:nvPr>
        </p:nvSpPr>
        <p:spPr>
          <a:xfrm>
            <a:off x="1427018" y="919595"/>
            <a:ext cx="2940050" cy="576263"/>
          </a:xfrm>
        </p:spPr>
        <p:txBody>
          <a:bodyPr/>
          <a:lstStyle/>
          <a:p>
            <a:pPr algn="ctr"/>
            <a:r>
              <a:rPr lang="es-EC" b="1" dirty="0" smtClean="0">
                <a:solidFill>
                  <a:schemeClr val="accent1">
                    <a:lumMod val="60000"/>
                    <a:lumOff val="40000"/>
                  </a:schemeClr>
                </a:solidFill>
              </a:rPr>
              <a:t>FIDUCIARIO</a:t>
            </a:r>
            <a:endParaRPr lang="es-EC" b="1" dirty="0">
              <a:solidFill>
                <a:schemeClr val="accent1">
                  <a:lumMod val="60000"/>
                  <a:lumOff val="40000"/>
                </a:schemeClr>
              </a:solidFill>
            </a:endParaRPr>
          </a:p>
        </p:txBody>
      </p:sp>
      <p:sp>
        <p:nvSpPr>
          <p:cNvPr id="20" name="Marcador de texto 19"/>
          <p:cNvSpPr>
            <a:spLocks noGrp="1"/>
          </p:cNvSpPr>
          <p:nvPr>
            <p:ph type="body" sz="quarter" idx="4294967295"/>
          </p:nvPr>
        </p:nvSpPr>
        <p:spPr>
          <a:xfrm>
            <a:off x="6837507" y="919595"/>
            <a:ext cx="4104986" cy="452005"/>
          </a:xfrm>
        </p:spPr>
        <p:txBody>
          <a:bodyPr>
            <a:normAutofit/>
          </a:bodyPr>
          <a:lstStyle/>
          <a:p>
            <a:r>
              <a:rPr lang="es-EC" b="1" dirty="0" smtClean="0">
                <a:solidFill>
                  <a:schemeClr val="accent1">
                    <a:lumMod val="60000"/>
                    <a:lumOff val="40000"/>
                  </a:schemeClr>
                </a:solidFill>
              </a:rPr>
              <a:t>PATRIMONIO AUTÓNOMO</a:t>
            </a:r>
            <a:endParaRPr lang="es-EC" b="1" dirty="0">
              <a:solidFill>
                <a:schemeClr val="accent1">
                  <a:lumMod val="60000"/>
                  <a:lumOff val="40000"/>
                </a:schemeClr>
              </a:solidFill>
            </a:endParaRPr>
          </a:p>
        </p:txBody>
      </p:sp>
      <p:pic>
        <p:nvPicPr>
          <p:cNvPr id="1028" name="Picture 4" descr="Resultado de imagen para patrimonio autónomo"/>
          <p:cNvPicPr>
            <a:picLocks noGrp="1" noChangeAspect="1" noChangeArrowheads="1"/>
          </p:cNvPicPr>
          <p:nvPr>
            <p:ph type="pic" idx="4294967295"/>
          </p:nvPr>
        </p:nvPicPr>
        <p:blipFill>
          <a:blip r:embed="rId2">
            <a:extLst>
              <a:ext uri="{28A0092B-C50C-407E-A947-70E740481C1C}">
                <a14:useLocalDpi xmlns:a14="http://schemas.microsoft.com/office/drawing/2010/main" val="0"/>
              </a:ext>
            </a:extLst>
          </a:blip>
          <a:srcRect l="8148" r="8148"/>
          <a:stretch>
            <a:fillRect/>
          </a:stretch>
        </p:blipFill>
        <p:spPr bwMode="auto">
          <a:xfrm>
            <a:off x="8030367" y="4880671"/>
            <a:ext cx="2218027" cy="12430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2" name="Picture 8" descr="Resultado de imagen para fiduciario"/>
          <p:cNvPicPr>
            <a:picLocks noGrp="1" noChangeAspect="1" noChangeArrowheads="1"/>
          </p:cNvPicPr>
          <p:nvPr>
            <p:ph type="pic" idx="4294967295"/>
          </p:nvPr>
        </p:nvPicPr>
        <p:blipFill>
          <a:blip r:embed="rId3">
            <a:extLst>
              <a:ext uri="{28A0092B-C50C-407E-A947-70E740481C1C}">
                <a14:useLocalDpi xmlns:a14="http://schemas.microsoft.com/office/drawing/2010/main" val="0"/>
              </a:ext>
            </a:extLst>
          </a:blip>
          <a:srcRect t="15173" b="15173"/>
          <a:stretch>
            <a:fillRect/>
          </a:stretch>
        </p:blipFill>
        <p:spPr bwMode="auto">
          <a:xfrm>
            <a:off x="1914813" y="1720647"/>
            <a:ext cx="2452255" cy="17014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aphicFrame>
        <p:nvGraphicFramePr>
          <p:cNvPr id="2" name="Diagrama 1"/>
          <p:cNvGraphicFramePr/>
          <p:nvPr>
            <p:extLst>
              <p:ext uri="{D42A27DB-BD31-4B8C-83A1-F6EECF244321}">
                <p14:modId xmlns:p14="http://schemas.microsoft.com/office/powerpoint/2010/main" val="3545341426"/>
              </p:ext>
            </p:extLst>
          </p:nvPr>
        </p:nvGraphicFramePr>
        <p:xfrm>
          <a:off x="468403" y="2575069"/>
          <a:ext cx="5128834" cy="35771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a 3"/>
          <p:cNvGraphicFramePr/>
          <p:nvPr>
            <p:extLst>
              <p:ext uri="{D42A27DB-BD31-4B8C-83A1-F6EECF244321}">
                <p14:modId xmlns:p14="http://schemas.microsoft.com/office/powerpoint/2010/main" val="2871550693"/>
              </p:ext>
            </p:extLst>
          </p:nvPr>
        </p:nvGraphicFramePr>
        <p:xfrm>
          <a:off x="5083968" y="919595"/>
          <a:ext cx="7357413" cy="476907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583030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p:cNvSpPr>
            <a:spLocks noGrp="1"/>
          </p:cNvSpPr>
          <p:nvPr>
            <p:ph type="title"/>
          </p:nvPr>
        </p:nvSpPr>
        <p:spPr>
          <a:xfrm>
            <a:off x="2553637" y="5411832"/>
            <a:ext cx="6303818" cy="762001"/>
          </a:xfrm>
        </p:spPr>
        <p:txBody>
          <a:bodyPr/>
          <a:lstStyle/>
          <a:p>
            <a:pPr algn="ctr"/>
            <a:r>
              <a:rPr lang="es-EC" dirty="0" smtClean="0">
                <a:solidFill>
                  <a:schemeClr val="accent1">
                    <a:lumMod val="60000"/>
                    <a:lumOff val="40000"/>
                  </a:schemeClr>
                </a:solidFill>
              </a:rPr>
              <a:t>Origen del Fideicomiso</a:t>
            </a:r>
            <a:endParaRPr lang="es-EC" dirty="0">
              <a:solidFill>
                <a:schemeClr val="accent1">
                  <a:lumMod val="60000"/>
                  <a:lumOff val="40000"/>
                </a:schemeClr>
              </a:solidFill>
            </a:endParaRPr>
          </a:p>
        </p:txBody>
      </p:sp>
      <p:graphicFrame>
        <p:nvGraphicFramePr>
          <p:cNvPr id="13" name="Diagrama 12"/>
          <p:cNvGraphicFramePr/>
          <p:nvPr>
            <p:extLst>
              <p:ext uri="{D42A27DB-BD31-4B8C-83A1-F6EECF244321}">
                <p14:modId xmlns:p14="http://schemas.microsoft.com/office/powerpoint/2010/main" val="413624835"/>
              </p:ext>
            </p:extLst>
          </p:nvPr>
        </p:nvGraphicFramePr>
        <p:xfrm>
          <a:off x="2842784" y="452718"/>
          <a:ext cx="11104451" cy="4979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p:cNvSpPr txBox="1"/>
          <p:nvPr/>
        </p:nvSpPr>
        <p:spPr>
          <a:xfrm>
            <a:off x="484908" y="734289"/>
            <a:ext cx="3735674" cy="461665"/>
          </a:xfrm>
          <a:prstGeom prst="rect">
            <a:avLst/>
          </a:prstGeom>
          <a:noFill/>
        </p:spPr>
        <p:txBody>
          <a:bodyPr wrap="square" rtlCol="0">
            <a:spAutoFit/>
          </a:bodyPr>
          <a:lstStyle/>
          <a:p>
            <a:pPr algn="ctr"/>
            <a:r>
              <a:rPr lang="es-EC" sz="2400" b="1" dirty="0" smtClean="0">
                <a:solidFill>
                  <a:schemeClr val="bg2">
                    <a:lumMod val="60000"/>
                    <a:lumOff val="40000"/>
                  </a:schemeClr>
                </a:solidFill>
              </a:rPr>
              <a:t>Que es un fideicomiso?</a:t>
            </a:r>
            <a:endParaRPr lang="es-EC" sz="2400" b="1" dirty="0">
              <a:solidFill>
                <a:schemeClr val="bg2">
                  <a:lumMod val="60000"/>
                  <a:lumOff val="40000"/>
                </a:schemeClr>
              </a:solidFill>
            </a:endParaRPr>
          </a:p>
        </p:txBody>
      </p:sp>
      <p:sp>
        <p:nvSpPr>
          <p:cNvPr id="3" name="CuadroTexto 2"/>
          <p:cNvSpPr txBox="1"/>
          <p:nvPr/>
        </p:nvSpPr>
        <p:spPr>
          <a:xfrm>
            <a:off x="544727" y="1634834"/>
            <a:ext cx="3675855" cy="1077218"/>
          </a:xfrm>
          <a:prstGeom prst="rect">
            <a:avLst/>
          </a:prstGeom>
          <a:noFill/>
        </p:spPr>
        <p:txBody>
          <a:bodyPr wrap="square" rtlCol="0">
            <a:spAutoFit/>
          </a:bodyPr>
          <a:lstStyle/>
          <a:p>
            <a:pPr algn="just"/>
            <a:r>
              <a:rPr lang="es-ES" sz="1600" dirty="0"/>
              <a:t>Según el tratadista Roberto González lo define como</a:t>
            </a:r>
            <a:r>
              <a:rPr lang="es-ES" sz="1600" dirty="0" smtClean="0"/>
              <a:t>:</a:t>
            </a:r>
          </a:p>
          <a:p>
            <a:pPr algn="just"/>
            <a:endParaRPr lang="es-ES" sz="1600" dirty="0"/>
          </a:p>
          <a:p>
            <a:pPr algn="just"/>
            <a:endParaRPr lang="es-EC" sz="1600" dirty="0"/>
          </a:p>
        </p:txBody>
      </p:sp>
      <p:graphicFrame>
        <p:nvGraphicFramePr>
          <p:cNvPr id="4" name="Diagrama 3"/>
          <p:cNvGraphicFramePr/>
          <p:nvPr>
            <p:extLst>
              <p:ext uri="{D42A27DB-BD31-4B8C-83A1-F6EECF244321}">
                <p14:modId xmlns:p14="http://schemas.microsoft.com/office/powerpoint/2010/main" val="836013214"/>
              </p:ext>
            </p:extLst>
          </p:nvPr>
        </p:nvGraphicFramePr>
        <p:xfrm>
          <a:off x="604764" y="2465831"/>
          <a:ext cx="3897746" cy="318571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82052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1728" y="874085"/>
            <a:ext cx="3848708" cy="1023989"/>
          </a:xfrm>
        </p:spPr>
        <p:txBody>
          <a:bodyPr/>
          <a:lstStyle/>
          <a:p>
            <a:pPr algn="ctr"/>
            <a:r>
              <a:rPr lang="es-EC" sz="3200" dirty="0" smtClean="0"/>
              <a:t>Características del Producto</a:t>
            </a:r>
            <a:endParaRPr lang="es-EC" sz="3200" dirty="0"/>
          </a:p>
        </p:txBody>
      </p:sp>
      <p:graphicFrame>
        <p:nvGraphicFramePr>
          <p:cNvPr id="6" name="Diagrama 5"/>
          <p:cNvGraphicFramePr/>
          <p:nvPr>
            <p:extLst>
              <p:ext uri="{D42A27DB-BD31-4B8C-83A1-F6EECF244321}">
                <p14:modId xmlns:p14="http://schemas.microsoft.com/office/powerpoint/2010/main" val="3351031200"/>
              </p:ext>
            </p:extLst>
          </p:nvPr>
        </p:nvGraphicFramePr>
        <p:xfrm>
          <a:off x="889547" y="726218"/>
          <a:ext cx="10192724" cy="59666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2330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sz="half" idx="2"/>
          </p:nvPr>
        </p:nvSpPr>
        <p:spPr>
          <a:xfrm>
            <a:off x="575206" y="1839450"/>
            <a:ext cx="10706687" cy="4355289"/>
          </a:xfrm>
        </p:spPr>
        <p:txBody>
          <a:bodyPr>
            <a:normAutofit fontScale="55000" lnSpcReduction="20000"/>
          </a:bodyPr>
          <a:lstStyle/>
          <a:p>
            <a:pPr lvl="1"/>
            <a:r>
              <a:rPr lang="es-ES" sz="5800" b="1" dirty="0">
                <a:solidFill>
                  <a:schemeClr val="bg2">
                    <a:lumMod val="60000"/>
                    <a:lumOff val="40000"/>
                  </a:schemeClr>
                </a:solidFill>
              </a:rPr>
              <a:t>Objetivos</a:t>
            </a:r>
            <a:endParaRPr lang="es-EC" sz="5800" b="1" dirty="0">
              <a:solidFill>
                <a:schemeClr val="bg2">
                  <a:lumMod val="60000"/>
                  <a:lumOff val="40000"/>
                </a:schemeClr>
              </a:solidFill>
            </a:endParaRPr>
          </a:p>
          <a:p>
            <a:r>
              <a:rPr lang="es-ES" sz="3200" dirty="0"/>
              <a:t> </a:t>
            </a:r>
            <a:endParaRPr lang="es-EC" sz="3200" dirty="0"/>
          </a:p>
          <a:p>
            <a:pPr lvl="2" fontAlgn="base"/>
            <a:r>
              <a:rPr lang="es-ES" sz="2900" b="1" dirty="0">
                <a:solidFill>
                  <a:schemeClr val="accent6">
                    <a:lumMod val="60000"/>
                    <a:lumOff val="40000"/>
                  </a:schemeClr>
                </a:solidFill>
                <a:effectLst>
                  <a:glow>
                    <a:srgbClr val="000000"/>
                  </a:glow>
                  <a:outerShdw sx="0" sy="0">
                    <a:srgbClr val="000000"/>
                  </a:outerShdw>
                  <a:reflection stA="0" endPos="0" fadeDir="0" sx="0" sy="0"/>
                </a:effectLst>
              </a:rPr>
              <a:t>Objetivo General</a:t>
            </a:r>
            <a:endParaRPr lang="es-EC" sz="2900" b="1" dirty="0">
              <a:solidFill>
                <a:schemeClr val="accent6">
                  <a:lumMod val="60000"/>
                  <a:lumOff val="40000"/>
                </a:schemeClr>
              </a:solidFill>
              <a:effectLst>
                <a:glow>
                  <a:srgbClr val="000000"/>
                </a:glow>
                <a:outerShdw sx="0" sy="0">
                  <a:srgbClr val="000000"/>
                </a:outerShdw>
                <a:reflection stA="0" endPos="0" fadeDir="0" sx="0" sy="0"/>
              </a:effectLst>
            </a:endParaRPr>
          </a:p>
          <a:p>
            <a:r>
              <a:rPr lang="es-ES" sz="3200" dirty="0"/>
              <a:t> </a:t>
            </a:r>
            <a:endParaRPr lang="es-EC" sz="3200" dirty="0"/>
          </a:p>
          <a:p>
            <a:r>
              <a:rPr lang="es-ES" sz="3200" dirty="0"/>
              <a:t>Sociabilizar la figura e incentivar la aplicación  de un  Fideicomiso de administración y recuperación de cartera como un medio alternativo para la recuperación de cartera</a:t>
            </a:r>
            <a:r>
              <a:rPr lang="es-ES" sz="3200" dirty="0" smtClean="0"/>
              <a:t>.</a:t>
            </a:r>
            <a:endParaRPr lang="es-EC" sz="3200" dirty="0"/>
          </a:p>
          <a:p>
            <a:r>
              <a:rPr lang="es-ES" sz="3200" dirty="0"/>
              <a:t> </a:t>
            </a:r>
            <a:endParaRPr lang="es-EC" sz="3200" dirty="0"/>
          </a:p>
          <a:p>
            <a:pPr lvl="2" fontAlgn="base"/>
            <a:r>
              <a:rPr lang="es-ES" sz="2900" b="1" dirty="0">
                <a:solidFill>
                  <a:schemeClr val="accent6">
                    <a:lumMod val="60000"/>
                    <a:lumOff val="40000"/>
                  </a:schemeClr>
                </a:solidFill>
                <a:effectLst>
                  <a:glow>
                    <a:srgbClr val="000000"/>
                  </a:glow>
                  <a:outerShdw sx="0" sy="0">
                    <a:srgbClr val="000000"/>
                  </a:outerShdw>
                  <a:reflection stA="0" endPos="0" fadeDir="0" sx="0" sy="0"/>
                </a:effectLst>
              </a:rPr>
              <a:t>Objetivo Especifico</a:t>
            </a:r>
            <a:endParaRPr lang="es-EC" sz="2900" b="1" dirty="0">
              <a:solidFill>
                <a:schemeClr val="accent6">
                  <a:lumMod val="60000"/>
                  <a:lumOff val="40000"/>
                </a:schemeClr>
              </a:solidFill>
              <a:effectLst>
                <a:glow>
                  <a:srgbClr val="000000"/>
                </a:glow>
                <a:outerShdw sx="0" sy="0">
                  <a:srgbClr val="000000"/>
                </a:outerShdw>
                <a:reflection stA="0" endPos="0" fadeDir="0" sx="0" sy="0"/>
              </a:effectLst>
            </a:endParaRPr>
          </a:p>
          <a:p>
            <a:r>
              <a:rPr lang="es-ES" sz="3200" dirty="0"/>
              <a:t> </a:t>
            </a:r>
            <a:endParaRPr lang="es-EC" sz="3200" dirty="0"/>
          </a:p>
          <a:p>
            <a:r>
              <a:rPr lang="es-ES" sz="3200" dirty="0"/>
              <a:t>A través de las administradoras de Fondos y Fideicomisos incentivar la aplicación de este tipo de herramientas como medio alternativo para la administración y recuperación de cartera de las empresas.</a:t>
            </a:r>
            <a:endParaRPr lang="es-EC" sz="3200" dirty="0"/>
          </a:p>
          <a:p>
            <a:endParaRPr lang="es-EC" dirty="0"/>
          </a:p>
        </p:txBody>
      </p:sp>
      <p:sp>
        <p:nvSpPr>
          <p:cNvPr id="3" name="Título 4"/>
          <p:cNvSpPr txBox="1">
            <a:spLocks/>
          </p:cNvSpPr>
          <p:nvPr/>
        </p:nvSpPr>
        <p:spPr>
          <a:xfrm>
            <a:off x="1322165" y="-305133"/>
            <a:ext cx="8825657" cy="2505191"/>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dirty="0" smtClean="0"/>
              <a:t> </a:t>
            </a:r>
            <a:r>
              <a:rPr lang="es-EC" dirty="0" smtClean="0"/>
              <a:t/>
            </a:r>
            <a:br>
              <a:rPr lang="es-EC" dirty="0" smtClean="0"/>
            </a:br>
            <a:r>
              <a:rPr lang="es-EC" b="1" dirty="0" smtClean="0"/>
              <a:t>ESTABLECIMIENTO DE LA PROPUESTA</a:t>
            </a:r>
            <a:br>
              <a:rPr lang="es-EC" b="1" dirty="0" smtClean="0"/>
            </a:br>
            <a:endParaRPr lang="es-EC" dirty="0"/>
          </a:p>
        </p:txBody>
      </p:sp>
    </p:spTree>
    <p:extLst>
      <p:ext uri="{BB962C8B-B14F-4D97-AF65-F5344CB8AC3E}">
        <p14:creationId xmlns:p14="http://schemas.microsoft.com/office/powerpoint/2010/main" val="9324850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1897</TotalTime>
  <Words>1361</Words>
  <Application>Microsoft Office PowerPoint</Application>
  <PresentationFormat>Panorámica</PresentationFormat>
  <Paragraphs>214</Paragraphs>
  <Slides>23</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Arial</vt:lpstr>
      <vt:lpstr>Calibri</vt:lpstr>
      <vt:lpstr>Cambria Math</vt:lpstr>
      <vt:lpstr>Century Gothic</vt:lpstr>
      <vt:lpstr>Wingdings 3</vt:lpstr>
      <vt:lpstr>Ion</vt:lpstr>
      <vt:lpstr>Presentación de PowerPoint</vt:lpstr>
      <vt:lpstr>Presentación de PowerPoint</vt:lpstr>
      <vt:lpstr>Presentación de PowerPoint</vt:lpstr>
      <vt:lpstr>Metodología</vt:lpstr>
      <vt:lpstr>Terminología</vt:lpstr>
      <vt:lpstr>Presentación de PowerPoint</vt:lpstr>
      <vt:lpstr>Origen del Fideicomiso</vt:lpstr>
      <vt:lpstr>Características del Producto</vt:lpstr>
      <vt:lpstr>Presentación de PowerPoint</vt:lpstr>
      <vt:lpstr>Presentación de PowerPoint</vt:lpstr>
      <vt:lpstr>Presentación de PowerPoint</vt:lpstr>
      <vt:lpstr>Aplicación de estrategias como:</vt:lpstr>
      <vt:lpstr>Instrucciones de la fiduciaria:</vt:lpstr>
      <vt:lpstr>Instrucciones de la fiduciaria:</vt:lpstr>
      <vt:lpstr>Presentación de PowerPoint</vt:lpstr>
      <vt:lpstr>Presentación de PowerPoint</vt:lpstr>
      <vt:lpstr>Presentación de PowerPoint</vt:lpstr>
      <vt:lpstr>Presentación de PowerPoint</vt:lpstr>
      <vt:lpstr>Documentación requerida para constituir el negocio  </vt:lpstr>
      <vt:lpstr>Documentación requerida para constituir el negocio  </vt:lpstr>
      <vt:lpstr>CONCLUSIONES   </vt:lpstr>
      <vt:lpstr>Presentación de PowerPoint</vt:lpstr>
      <vt:lpstr>Recomendaciones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Alejo</dc:creator>
  <cp:lastModifiedBy>Alejo</cp:lastModifiedBy>
  <cp:revision>123</cp:revision>
  <dcterms:created xsi:type="dcterms:W3CDTF">2016-01-06T02:29:35Z</dcterms:created>
  <dcterms:modified xsi:type="dcterms:W3CDTF">2016-01-31T01:13:05Z</dcterms:modified>
</cp:coreProperties>
</file>