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3"/>
  </p:handoutMasterIdLst>
  <p:sldIdLst>
    <p:sldId id="271" r:id="rId2"/>
    <p:sldId id="257" r:id="rId3"/>
    <p:sldId id="258" r:id="rId4"/>
    <p:sldId id="259" r:id="rId5"/>
    <p:sldId id="260" r:id="rId6"/>
    <p:sldId id="261" r:id="rId7"/>
    <p:sldId id="296" r:id="rId8"/>
    <p:sldId id="297" r:id="rId9"/>
    <p:sldId id="263" r:id="rId10"/>
    <p:sldId id="264" r:id="rId11"/>
    <p:sldId id="262" r:id="rId12"/>
    <p:sldId id="265" r:id="rId13"/>
    <p:sldId id="290" r:id="rId14"/>
    <p:sldId id="289" r:id="rId15"/>
    <p:sldId id="291" r:id="rId16"/>
    <p:sldId id="292" r:id="rId17"/>
    <p:sldId id="293" r:id="rId18"/>
    <p:sldId id="298" r:id="rId19"/>
    <p:sldId id="294" r:id="rId20"/>
    <p:sldId id="295" r:id="rId21"/>
    <p:sldId id="287" r:id="rId22"/>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1306"/>
    <a:srgbClr val="2C45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8" d="100"/>
          <a:sy n="48" d="100"/>
        </p:scale>
        <p:origin x="-126" y="-150"/>
      </p:cViewPr>
      <p:guideLst>
        <p:guide orient="horz" pos="2160"/>
        <p:guide pos="3840"/>
      </p:guideLst>
    </p:cSldViewPr>
  </p:slideViewPr>
  <p:notesTextViewPr>
    <p:cViewPr>
      <p:scale>
        <a:sx n="1" d="1"/>
        <a:sy n="1" d="1"/>
      </p:scale>
      <p:origin x="0" y="0"/>
    </p:cViewPr>
  </p:notesTextViewPr>
  <p:notesViewPr>
    <p:cSldViewPr snapToGrid="0">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1.xml.rels><?xml version="1.0" encoding="UTF-8" standalone="yes"?>
<Relationships xmlns="http://schemas.openxmlformats.org/package/2006/relationships"><Relationship Id="rId1" Type="http://schemas.openxmlformats.org/officeDocument/2006/relationships/hyperlink" Target="../../../COSTEO%20FINAL%20MARKETING%201042016.xlsx" TargetMode="External"/></Relationships>
</file>

<file path=ppt/diagrams/_rels/data2.xml.rels><?xml version="1.0" encoding="UTF-8" standalone="yes"?>
<Relationships xmlns="http://schemas.openxmlformats.org/package/2006/relationships"><Relationship Id="rId1" Type="http://schemas.openxmlformats.org/officeDocument/2006/relationships/image" Target="../media/image5.png"/></Relationships>
</file>

<file path=ppt/diagrams/_rels/data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1" Type="http://schemas.openxmlformats.org/officeDocument/2006/relationships/image" Target="../media/image5.png"/></Relationships>
</file>

<file path=ppt/diagrams/_rels/drawing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EBC68A-104C-4CFE-9B43-051F478EEEA4}" type="doc">
      <dgm:prSet loTypeId="urn:microsoft.com/office/officeart/2008/layout/HorizontalMultiLevelHierarchy" loCatId="hierarchy" qsTypeId="urn:microsoft.com/office/officeart/2005/8/quickstyle/simple3" qsCatId="simple" csTypeId="urn:microsoft.com/office/officeart/2005/8/colors/accent1_2" csCatId="accent1" phldr="1"/>
      <dgm:spPr/>
      <dgm:t>
        <a:bodyPr/>
        <a:lstStyle/>
        <a:p>
          <a:endParaRPr lang="x-none"/>
        </a:p>
      </dgm:t>
    </dgm:pt>
    <dgm:pt modelId="{3DCA3EFA-495A-405D-81F0-CC115DD25F1C}">
      <dgm:prSet phldrT="[Texto]"/>
      <dgm:spPr/>
      <dgm:t>
        <a:bodyPr/>
        <a:lstStyle/>
        <a:p>
          <a:r>
            <a:rPr lang="en-US" dirty="0" err="1" smtClean="0"/>
            <a:t>Planteamiento</a:t>
          </a:r>
          <a:r>
            <a:rPr lang="en-US" dirty="0" smtClean="0"/>
            <a:t> del </a:t>
          </a:r>
          <a:r>
            <a:rPr lang="en-US" dirty="0" err="1" smtClean="0"/>
            <a:t>Problema</a:t>
          </a:r>
          <a:endParaRPr lang="x-none" dirty="0"/>
        </a:p>
      </dgm:t>
    </dgm:pt>
    <dgm:pt modelId="{9A4D81BF-41DB-48D1-973B-FA3B4A95F5C0}" type="parTrans" cxnId="{0387CB87-7459-40AF-9217-14305D2C534A}">
      <dgm:prSet/>
      <dgm:spPr/>
      <dgm:t>
        <a:bodyPr/>
        <a:lstStyle/>
        <a:p>
          <a:endParaRPr lang="x-none"/>
        </a:p>
      </dgm:t>
    </dgm:pt>
    <dgm:pt modelId="{FA15345E-AA19-4E0F-90E6-33D4BC2D1BFD}" type="sibTrans" cxnId="{0387CB87-7459-40AF-9217-14305D2C534A}">
      <dgm:prSet/>
      <dgm:spPr/>
      <dgm:t>
        <a:bodyPr/>
        <a:lstStyle/>
        <a:p>
          <a:endParaRPr lang="x-none"/>
        </a:p>
      </dgm:t>
    </dgm:pt>
    <dgm:pt modelId="{A813ABC1-A50B-43F1-AF3C-D4E12B07684A}">
      <dgm:prSet phldrT="[Texto]" custT="1"/>
      <dgm:spPr/>
      <dgm:t>
        <a:bodyPr/>
        <a:lstStyle/>
        <a:p>
          <a:r>
            <a:rPr lang="es-ES" sz="2400" dirty="0" smtClean="0"/>
            <a:t>¿La realización del costo de las carreras permitirá </a:t>
          </a:r>
          <a:r>
            <a:rPr lang="es-ES" sz="2400" dirty="0" smtClean="0"/>
            <a:t>desarrollar </a:t>
          </a:r>
          <a:r>
            <a:rPr lang="es-ES" sz="2400" dirty="0" smtClean="0"/>
            <a:t>una planificación más objetiva del departamento CEAC?</a:t>
          </a:r>
          <a:endParaRPr lang="x-none" sz="2400" dirty="0"/>
        </a:p>
      </dgm:t>
    </dgm:pt>
    <dgm:pt modelId="{DD1B012C-9F37-4493-BB6E-8CC129E30367}" type="parTrans" cxnId="{4BB8CEB2-D981-4830-AAB7-96DFCAD27DF1}">
      <dgm:prSet/>
      <dgm:spPr/>
      <dgm:t>
        <a:bodyPr/>
        <a:lstStyle/>
        <a:p>
          <a:endParaRPr lang="x-none"/>
        </a:p>
      </dgm:t>
    </dgm:pt>
    <dgm:pt modelId="{7F218324-D479-4802-B787-22DA01E2E076}" type="sibTrans" cxnId="{4BB8CEB2-D981-4830-AAB7-96DFCAD27DF1}">
      <dgm:prSet/>
      <dgm:spPr/>
      <dgm:t>
        <a:bodyPr/>
        <a:lstStyle/>
        <a:p>
          <a:endParaRPr lang="x-none"/>
        </a:p>
      </dgm:t>
    </dgm:pt>
    <dgm:pt modelId="{5F8072B1-352C-447E-AE15-313A45AA0DFA}">
      <dgm:prSet custT="1"/>
      <dgm:spPr/>
      <dgm:t>
        <a:bodyPr/>
        <a:lstStyle/>
        <a:p>
          <a:r>
            <a:rPr lang="es-ES" sz="2400" smtClean="0"/>
            <a:t>¿La realización del costo de las carreras del departamento CEAC permitirá formular objetivamente el presupuesto y la planificación?</a:t>
          </a:r>
          <a:endParaRPr lang="x-none" sz="2400"/>
        </a:p>
      </dgm:t>
    </dgm:pt>
    <dgm:pt modelId="{0A197953-1B43-4931-A393-ACB66FFE7270}" type="parTrans" cxnId="{5303B6CE-355C-495A-B25B-EE194C78EA4B}">
      <dgm:prSet/>
      <dgm:spPr/>
      <dgm:t>
        <a:bodyPr/>
        <a:lstStyle/>
        <a:p>
          <a:endParaRPr lang="x-none"/>
        </a:p>
      </dgm:t>
    </dgm:pt>
    <dgm:pt modelId="{5A6C1EE7-31E0-45E3-A9F5-30A3BBC8E760}" type="sibTrans" cxnId="{5303B6CE-355C-495A-B25B-EE194C78EA4B}">
      <dgm:prSet/>
      <dgm:spPr/>
      <dgm:t>
        <a:bodyPr/>
        <a:lstStyle/>
        <a:p>
          <a:endParaRPr lang="x-none"/>
        </a:p>
      </dgm:t>
    </dgm:pt>
    <dgm:pt modelId="{36AFD9FB-2270-4532-B35E-0BAF1E2CDFA2}" type="pres">
      <dgm:prSet presAssocID="{C7EBC68A-104C-4CFE-9B43-051F478EEEA4}" presName="Name0" presStyleCnt="0">
        <dgm:presLayoutVars>
          <dgm:chPref val="1"/>
          <dgm:dir/>
          <dgm:animOne val="branch"/>
          <dgm:animLvl val="lvl"/>
          <dgm:resizeHandles val="exact"/>
        </dgm:presLayoutVars>
      </dgm:prSet>
      <dgm:spPr/>
      <dgm:t>
        <a:bodyPr/>
        <a:lstStyle/>
        <a:p>
          <a:endParaRPr lang="x-none"/>
        </a:p>
      </dgm:t>
    </dgm:pt>
    <dgm:pt modelId="{D32A87F1-7330-4EFA-AD0F-BAA8FA2665B6}" type="pres">
      <dgm:prSet presAssocID="{3DCA3EFA-495A-405D-81F0-CC115DD25F1C}" presName="root1" presStyleCnt="0"/>
      <dgm:spPr/>
    </dgm:pt>
    <dgm:pt modelId="{A718DFB7-D1D7-40A7-85E4-4FF716387EC2}" type="pres">
      <dgm:prSet presAssocID="{3DCA3EFA-495A-405D-81F0-CC115DD25F1C}" presName="LevelOneTextNode" presStyleLbl="node0" presStyleIdx="0" presStyleCnt="1">
        <dgm:presLayoutVars>
          <dgm:chPref val="3"/>
        </dgm:presLayoutVars>
      </dgm:prSet>
      <dgm:spPr/>
      <dgm:t>
        <a:bodyPr/>
        <a:lstStyle/>
        <a:p>
          <a:endParaRPr lang="x-none"/>
        </a:p>
      </dgm:t>
    </dgm:pt>
    <dgm:pt modelId="{BCF6FDC5-E808-46CE-9CB7-32010C649A58}" type="pres">
      <dgm:prSet presAssocID="{3DCA3EFA-495A-405D-81F0-CC115DD25F1C}" presName="level2hierChild" presStyleCnt="0"/>
      <dgm:spPr/>
    </dgm:pt>
    <dgm:pt modelId="{41F21BCB-8DA4-45B9-AE7D-3D67D8F22F79}" type="pres">
      <dgm:prSet presAssocID="{DD1B012C-9F37-4493-BB6E-8CC129E30367}" presName="conn2-1" presStyleLbl="parChTrans1D2" presStyleIdx="0" presStyleCnt="2"/>
      <dgm:spPr/>
      <dgm:t>
        <a:bodyPr/>
        <a:lstStyle/>
        <a:p>
          <a:endParaRPr lang="x-none"/>
        </a:p>
      </dgm:t>
    </dgm:pt>
    <dgm:pt modelId="{8B6EB6D7-B121-48C1-AF94-29C0043B4893}" type="pres">
      <dgm:prSet presAssocID="{DD1B012C-9F37-4493-BB6E-8CC129E30367}" presName="connTx" presStyleLbl="parChTrans1D2" presStyleIdx="0" presStyleCnt="2"/>
      <dgm:spPr/>
      <dgm:t>
        <a:bodyPr/>
        <a:lstStyle/>
        <a:p>
          <a:endParaRPr lang="x-none"/>
        </a:p>
      </dgm:t>
    </dgm:pt>
    <dgm:pt modelId="{8DF1BC0D-B3A7-4CDB-8E9C-A05D06B58D65}" type="pres">
      <dgm:prSet presAssocID="{A813ABC1-A50B-43F1-AF3C-D4E12B07684A}" presName="root2" presStyleCnt="0"/>
      <dgm:spPr/>
    </dgm:pt>
    <dgm:pt modelId="{74A1DAF9-35EE-4DE2-A0A8-EFB6BD94C2CD}" type="pres">
      <dgm:prSet presAssocID="{A813ABC1-A50B-43F1-AF3C-D4E12B07684A}" presName="LevelTwoTextNode" presStyleLbl="node2" presStyleIdx="0" presStyleCnt="2" custScaleX="304886" custScaleY="245235">
        <dgm:presLayoutVars>
          <dgm:chPref val="3"/>
        </dgm:presLayoutVars>
      </dgm:prSet>
      <dgm:spPr/>
      <dgm:t>
        <a:bodyPr/>
        <a:lstStyle/>
        <a:p>
          <a:endParaRPr lang="x-none"/>
        </a:p>
      </dgm:t>
    </dgm:pt>
    <dgm:pt modelId="{C7964858-E977-40F1-970A-F44C0744160A}" type="pres">
      <dgm:prSet presAssocID="{A813ABC1-A50B-43F1-AF3C-D4E12B07684A}" presName="level3hierChild" presStyleCnt="0"/>
      <dgm:spPr/>
    </dgm:pt>
    <dgm:pt modelId="{DBF84F78-07CF-4376-A94A-9419750B9531}" type="pres">
      <dgm:prSet presAssocID="{0A197953-1B43-4931-A393-ACB66FFE7270}" presName="conn2-1" presStyleLbl="parChTrans1D2" presStyleIdx="1" presStyleCnt="2"/>
      <dgm:spPr/>
      <dgm:t>
        <a:bodyPr/>
        <a:lstStyle/>
        <a:p>
          <a:endParaRPr lang="x-none"/>
        </a:p>
      </dgm:t>
    </dgm:pt>
    <dgm:pt modelId="{72A85959-D7D0-4A4B-973D-41EBE10A11B1}" type="pres">
      <dgm:prSet presAssocID="{0A197953-1B43-4931-A393-ACB66FFE7270}" presName="connTx" presStyleLbl="parChTrans1D2" presStyleIdx="1" presStyleCnt="2"/>
      <dgm:spPr/>
      <dgm:t>
        <a:bodyPr/>
        <a:lstStyle/>
        <a:p>
          <a:endParaRPr lang="x-none"/>
        </a:p>
      </dgm:t>
    </dgm:pt>
    <dgm:pt modelId="{AB7FC6CA-C77A-4D92-9BB1-6DD6FCCDACDC}" type="pres">
      <dgm:prSet presAssocID="{5F8072B1-352C-447E-AE15-313A45AA0DFA}" presName="root2" presStyleCnt="0"/>
      <dgm:spPr/>
    </dgm:pt>
    <dgm:pt modelId="{CE0F3706-973D-4EE7-8D23-757D8DFB9082}" type="pres">
      <dgm:prSet presAssocID="{5F8072B1-352C-447E-AE15-313A45AA0DFA}" presName="LevelTwoTextNode" presStyleLbl="node2" presStyleIdx="1" presStyleCnt="2" custScaleX="304886" custScaleY="245235">
        <dgm:presLayoutVars>
          <dgm:chPref val="3"/>
        </dgm:presLayoutVars>
      </dgm:prSet>
      <dgm:spPr/>
      <dgm:t>
        <a:bodyPr/>
        <a:lstStyle/>
        <a:p>
          <a:endParaRPr lang="x-none"/>
        </a:p>
      </dgm:t>
    </dgm:pt>
    <dgm:pt modelId="{020CCA18-F26E-45BB-97B0-4F320B940F09}" type="pres">
      <dgm:prSet presAssocID="{5F8072B1-352C-447E-AE15-313A45AA0DFA}" presName="level3hierChild" presStyleCnt="0"/>
      <dgm:spPr/>
    </dgm:pt>
  </dgm:ptLst>
  <dgm:cxnLst>
    <dgm:cxn modelId="{40B4CE27-942B-4C39-B952-0BB8176C861A}" type="presOf" srcId="{3DCA3EFA-495A-405D-81F0-CC115DD25F1C}" destId="{A718DFB7-D1D7-40A7-85E4-4FF716387EC2}" srcOrd="0" destOrd="0" presId="urn:microsoft.com/office/officeart/2008/layout/HorizontalMultiLevelHierarchy"/>
    <dgm:cxn modelId="{384248F9-1EB2-401F-B1CD-3A236F03BED9}" type="presOf" srcId="{C7EBC68A-104C-4CFE-9B43-051F478EEEA4}" destId="{36AFD9FB-2270-4532-B35E-0BAF1E2CDFA2}" srcOrd="0" destOrd="0" presId="urn:microsoft.com/office/officeart/2008/layout/HorizontalMultiLevelHierarchy"/>
    <dgm:cxn modelId="{5303B6CE-355C-495A-B25B-EE194C78EA4B}" srcId="{3DCA3EFA-495A-405D-81F0-CC115DD25F1C}" destId="{5F8072B1-352C-447E-AE15-313A45AA0DFA}" srcOrd="1" destOrd="0" parTransId="{0A197953-1B43-4931-A393-ACB66FFE7270}" sibTransId="{5A6C1EE7-31E0-45E3-A9F5-30A3BBC8E760}"/>
    <dgm:cxn modelId="{9B8D213E-0028-4DE1-9D13-C40F720E41F3}" type="presOf" srcId="{5F8072B1-352C-447E-AE15-313A45AA0DFA}" destId="{CE0F3706-973D-4EE7-8D23-757D8DFB9082}" srcOrd="0" destOrd="0" presId="urn:microsoft.com/office/officeart/2008/layout/HorizontalMultiLevelHierarchy"/>
    <dgm:cxn modelId="{4E2E3D10-9CAA-4BBA-9367-94BB20130252}" type="presOf" srcId="{DD1B012C-9F37-4493-BB6E-8CC129E30367}" destId="{8B6EB6D7-B121-48C1-AF94-29C0043B4893}" srcOrd="1" destOrd="0" presId="urn:microsoft.com/office/officeart/2008/layout/HorizontalMultiLevelHierarchy"/>
    <dgm:cxn modelId="{B268F93D-12E2-470F-9789-BF4A15751BBF}" type="presOf" srcId="{A813ABC1-A50B-43F1-AF3C-D4E12B07684A}" destId="{74A1DAF9-35EE-4DE2-A0A8-EFB6BD94C2CD}" srcOrd="0" destOrd="0" presId="urn:microsoft.com/office/officeart/2008/layout/HorizontalMultiLevelHierarchy"/>
    <dgm:cxn modelId="{AB9C574D-309D-48AE-B208-AAD60B82A928}" type="presOf" srcId="{0A197953-1B43-4931-A393-ACB66FFE7270}" destId="{DBF84F78-07CF-4376-A94A-9419750B9531}" srcOrd="0" destOrd="0" presId="urn:microsoft.com/office/officeart/2008/layout/HorizontalMultiLevelHierarchy"/>
    <dgm:cxn modelId="{0387CB87-7459-40AF-9217-14305D2C534A}" srcId="{C7EBC68A-104C-4CFE-9B43-051F478EEEA4}" destId="{3DCA3EFA-495A-405D-81F0-CC115DD25F1C}" srcOrd="0" destOrd="0" parTransId="{9A4D81BF-41DB-48D1-973B-FA3B4A95F5C0}" sibTransId="{FA15345E-AA19-4E0F-90E6-33D4BC2D1BFD}"/>
    <dgm:cxn modelId="{4BB8CEB2-D981-4830-AAB7-96DFCAD27DF1}" srcId="{3DCA3EFA-495A-405D-81F0-CC115DD25F1C}" destId="{A813ABC1-A50B-43F1-AF3C-D4E12B07684A}" srcOrd="0" destOrd="0" parTransId="{DD1B012C-9F37-4493-BB6E-8CC129E30367}" sibTransId="{7F218324-D479-4802-B787-22DA01E2E076}"/>
    <dgm:cxn modelId="{5E62B165-E8D1-438D-9DF2-6AA70B72ADC6}" type="presOf" srcId="{0A197953-1B43-4931-A393-ACB66FFE7270}" destId="{72A85959-D7D0-4A4B-973D-41EBE10A11B1}" srcOrd="1" destOrd="0" presId="urn:microsoft.com/office/officeart/2008/layout/HorizontalMultiLevelHierarchy"/>
    <dgm:cxn modelId="{6295D4DD-2913-451B-841F-62B56D2D50F6}" type="presOf" srcId="{DD1B012C-9F37-4493-BB6E-8CC129E30367}" destId="{41F21BCB-8DA4-45B9-AE7D-3D67D8F22F79}" srcOrd="0" destOrd="0" presId="urn:microsoft.com/office/officeart/2008/layout/HorizontalMultiLevelHierarchy"/>
    <dgm:cxn modelId="{A4FB2EA2-97CD-4C07-B73E-C2E4457E7111}" type="presParOf" srcId="{36AFD9FB-2270-4532-B35E-0BAF1E2CDFA2}" destId="{D32A87F1-7330-4EFA-AD0F-BAA8FA2665B6}" srcOrd="0" destOrd="0" presId="urn:microsoft.com/office/officeart/2008/layout/HorizontalMultiLevelHierarchy"/>
    <dgm:cxn modelId="{44C92D6F-37FC-45FC-8810-BA38F24851C8}" type="presParOf" srcId="{D32A87F1-7330-4EFA-AD0F-BAA8FA2665B6}" destId="{A718DFB7-D1D7-40A7-85E4-4FF716387EC2}" srcOrd="0" destOrd="0" presId="urn:microsoft.com/office/officeart/2008/layout/HorizontalMultiLevelHierarchy"/>
    <dgm:cxn modelId="{25C1A0A2-4FCF-4824-87C0-4EE232B9A6D1}" type="presParOf" srcId="{D32A87F1-7330-4EFA-AD0F-BAA8FA2665B6}" destId="{BCF6FDC5-E808-46CE-9CB7-32010C649A58}" srcOrd="1" destOrd="0" presId="urn:microsoft.com/office/officeart/2008/layout/HorizontalMultiLevelHierarchy"/>
    <dgm:cxn modelId="{CE1E48E1-75C4-411D-885E-63ADF152606A}" type="presParOf" srcId="{BCF6FDC5-E808-46CE-9CB7-32010C649A58}" destId="{41F21BCB-8DA4-45B9-AE7D-3D67D8F22F79}" srcOrd="0" destOrd="0" presId="urn:microsoft.com/office/officeart/2008/layout/HorizontalMultiLevelHierarchy"/>
    <dgm:cxn modelId="{3C93082C-108E-485E-955F-57FC25CA67B2}" type="presParOf" srcId="{41F21BCB-8DA4-45B9-AE7D-3D67D8F22F79}" destId="{8B6EB6D7-B121-48C1-AF94-29C0043B4893}" srcOrd="0" destOrd="0" presId="urn:microsoft.com/office/officeart/2008/layout/HorizontalMultiLevelHierarchy"/>
    <dgm:cxn modelId="{5156DBCD-AE88-41CC-BB25-00B6889B3567}" type="presParOf" srcId="{BCF6FDC5-E808-46CE-9CB7-32010C649A58}" destId="{8DF1BC0D-B3A7-4CDB-8E9C-A05D06B58D65}" srcOrd="1" destOrd="0" presId="urn:microsoft.com/office/officeart/2008/layout/HorizontalMultiLevelHierarchy"/>
    <dgm:cxn modelId="{F5BA7121-F756-4EAD-AF0C-76C6AB7B31F5}" type="presParOf" srcId="{8DF1BC0D-B3A7-4CDB-8E9C-A05D06B58D65}" destId="{74A1DAF9-35EE-4DE2-A0A8-EFB6BD94C2CD}" srcOrd="0" destOrd="0" presId="urn:microsoft.com/office/officeart/2008/layout/HorizontalMultiLevelHierarchy"/>
    <dgm:cxn modelId="{18C93B75-3473-470A-8481-4004E53D59BF}" type="presParOf" srcId="{8DF1BC0D-B3A7-4CDB-8E9C-A05D06B58D65}" destId="{C7964858-E977-40F1-970A-F44C0744160A}" srcOrd="1" destOrd="0" presId="urn:microsoft.com/office/officeart/2008/layout/HorizontalMultiLevelHierarchy"/>
    <dgm:cxn modelId="{03CBA83C-5320-46C7-A64F-4F39D6CD7DFD}" type="presParOf" srcId="{BCF6FDC5-E808-46CE-9CB7-32010C649A58}" destId="{DBF84F78-07CF-4376-A94A-9419750B9531}" srcOrd="2" destOrd="0" presId="urn:microsoft.com/office/officeart/2008/layout/HorizontalMultiLevelHierarchy"/>
    <dgm:cxn modelId="{54832638-1509-4833-AD30-9812ED023856}" type="presParOf" srcId="{DBF84F78-07CF-4376-A94A-9419750B9531}" destId="{72A85959-D7D0-4A4B-973D-41EBE10A11B1}" srcOrd="0" destOrd="0" presId="urn:microsoft.com/office/officeart/2008/layout/HorizontalMultiLevelHierarchy"/>
    <dgm:cxn modelId="{94790203-0980-4A82-A452-AFFC51FEE354}" type="presParOf" srcId="{BCF6FDC5-E808-46CE-9CB7-32010C649A58}" destId="{AB7FC6CA-C77A-4D92-9BB1-6DD6FCCDACDC}" srcOrd="3" destOrd="0" presId="urn:microsoft.com/office/officeart/2008/layout/HorizontalMultiLevelHierarchy"/>
    <dgm:cxn modelId="{5160F833-FF0F-4FAF-AC19-289091603CBE}" type="presParOf" srcId="{AB7FC6CA-C77A-4D92-9BB1-6DD6FCCDACDC}" destId="{CE0F3706-973D-4EE7-8D23-757D8DFB9082}" srcOrd="0" destOrd="0" presId="urn:microsoft.com/office/officeart/2008/layout/HorizontalMultiLevelHierarchy"/>
    <dgm:cxn modelId="{43D9FEEB-B614-40EA-BE87-350CA64E73CA}" type="presParOf" srcId="{AB7FC6CA-C77A-4D92-9BB1-6DD6FCCDACDC}" destId="{020CCA18-F26E-45BB-97B0-4F320B940F09}"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1BA5EE6-F47C-40F0-BE3A-59946B1216F3}" type="doc">
      <dgm:prSet loTypeId="urn:microsoft.com/office/officeart/2009/layout/CircleArrowProcess" loCatId="cycle" qsTypeId="urn:microsoft.com/office/officeart/2005/8/quickstyle/simple3" qsCatId="simple" csTypeId="urn:microsoft.com/office/officeart/2005/8/colors/accent1_2" csCatId="accent1" phldr="1"/>
      <dgm:spPr/>
      <dgm:t>
        <a:bodyPr/>
        <a:lstStyle/>
        <a:p>
          <a:endParaRPr lang="x-none"/>
        </a:p>
      </dgm:t>
    </dgm:pt>
    <dgm:pt modelId="{F242D5F3-516A-46AB-90C1-8369609CFD40}">
      <dgm:prSet phldrT="[Texto]" custT="1"/>
      <dgm:spPr/>
      <dgm:t>
        <a:bodyPr/>
        <a:lstStyle/>
        <a:p>
          <a:r>
            <a:rPr lang="es-AR" sz="2800" b="1" dirty="0" smtClean="0">
              <a:effectLst>
                <a:outerShdw blurRad="38100" dist="38100" dir="2700000" algn="tl">
                  <a:srgbClr val="000000">
                    <a:alpha val="43137"/>
                  </a:srgbClr>
                </a:outerShdw>
              </a:effectLst>
            </a:rPr>
            <a:t>METODOLOGÍA</a:t>
          </a:r>
          <a:endParaRPr lang="x-none" sz="2800" b="1" dirty="0">
            <a:effectLst>
              <a:outerShdw blurRad="38100" dist="38100" dir="2700000" algn="tl">
                <a:srgbClr val="000000">
                  <a:alpha val="43137"/>
                </a:srgbClr>
              </a:outerShdw>
            </a:effectLst>
          </a:endParaRPr>
        </a:p>
      </dgm:t>
    </dgm:pt>
    <dgm:pt modelId="{1D8E9754-80B5-4D44-8077-48FF71388E77}" type="parTrans" cxnId="{29CCBD2E-83D1-486A-B705-4F76B9F27D1E}">
      <dgm:prSet/>
      <dgm:spPr/>
      <dgm:t>
        <a:bodyPr/>
        <a:lstStyle/>
        <a:p>
          <a:endParaRPr lang="x-none" sz="2400"/>
        </a:p>
      </dgm:t>
    </dgm:pt>
    <dgm:pt modelId="{E3810A07-61C4-4CA7-A654-415AF603DD70}" type="sibTrans" cxnId="{29CCBD2E-83D1-486A-B705-4F76B9F27D1E}">
      <dgm:prSet/>
      <dgm:spPr/>
      <dgm:t>
        <a:bodyPr/>
        <a:lstStyle/>
        <a:p>
          <a:endParaRPr lang="x-none" sz="2400"/>
        </a:p>
      </dgm:t>
    </dgm:pt>
    <dgm:pt modelId="{D52B8225-1358-4BC0-87EB-F299EA5C451B}">
      <dgm:prSet phldrT="[Texto]" custT="1"/>
      <dgm:spPr/>
      <dgm:t>
        <a:bodyPr/>
        <a:lstStyle/>
        <a:p>
          <a:r>
            <a:rPr lang="es-EC" sz="2800" b="1" dirty="0" smtClean="0"/>
            <a:t>Enfoque de Estudio</a:t>
          </a:r>
          <a:endParaRPr lang="x-none" sz="2800" dirty="0"/>
        </a:p>
      </dgm:t>
    </dgm:pt>
    <dgm:pt modelId="{27E9318B-1A58-457E-8714-CA36C8EBE75C}" type="parTrans" cxnId="{9CE99C0A-D902-4E48-839C-CC4AF2E91A1F}">
      <dgm:prSet custT="1"/>
      <dgm:spPr/>
      <dgm:t>
        <a:bodyPr/>
        <a:lstStyle/>
        <a:p>
          <a:endParaRPr lang="x-none" sz="1050"/>
        </a:p>
      </dgm:t>
    </dgm:pt>
    <dgm:pt modelId="{731E5311-BC9C-4A53-B50D-82F9E0146A06}" type="sibTrans" cxnId="{9CE99C0A-D902-4E48-839C-CC4AF2E91A1F}">
      <dgm:prSet/>
      <dgm:spPr/>
      <dgm:t>
        <a:bodyPr/>
        <a:lstStyle/>
        <a:p>
          <a:endParaRPr lang="x-none" sz="2400"/>
        </a:p>
      </dgm:t>
    </dgm:pt>
    <dgm:pt modelId="{75959E39-5C5F-427C-81B8-5FD7E1708475}">
      <dgm:prSet phldrT="[Texto]" custT="1"/>
      <dgm:spPr/>
      <dgm:t>
        <a:bodyPr/>
        <a:lstStyle/>
        <a:p>
          <a:r>
            <a:rPr lang="es-EC" sz="2800" b="1" dirty="0" smtClean="0"/>
            <a:t>Metodología de la Investigación </a:t>
          </a:r>
          <a:endParaRPr lang="x-none" sz="2800" dirty="0"/>
        </a:p>
      </dgm:t>
    </dgm:pt>
    <dgm:pt modelId="{90F4CAD2-0101-434A-ADE2-76B287EF30F7}" type="parTrans" cxnId="{4FBC4AC1-00B3-4098-8811-FD2D5CB1C22A}">
      <dgm:prSet custT="1"/>
      <dgm:spPr/>
      <dgm:t>
        <a:bodyPr/>
        <a:lstStyle/>
        <a:p>
          <a:endParaRPr lang="x-none" sz="1050"/>
        </a:p>
      </dgm:t>
    </dgm:pt>
    <dgm:pt modelId="{D2BDA8E5-8DF3-4B24-A6D6-15553E78E71E}" type="sibTrans" cxnId="{4FBC4AC1-00B3-4098-8811-FD2D5CB1C22A}">
      <dgm:prSet/>
      <dgm:spPr/>
      <dgm:t>
        <a:bodyPr/>
        <a:lstStyle/>
        <a:p>
          <a:endParaRPr lang="x-none" sz="2400"/>
        </a:p>
      </dgm:t>
    </dgm:pt>
    <dgm:pt modelId="{E693009E-AD2D-4EB0-A0F7-50504A9CD27D}">
      <dgm:prSet phldrT="[Texto]" custT="1"/>
      <dgm:spPr/>
      <dgm:t>
        <a:bodyPr/>
        <a:lstStyle/>
        <a:p>
          <a:r>
            <a:rPr lang="es-ES" sz="2800" b="1" dirty="0" smtClean="0"/>
            <a:t>Instrumentos y técnicas de Investigación</a:t>
          </a:r>
          <a:endParaRPr lang="x-none" sz="2800" dirty="0"/>
        </a:p>
      </dgm:t>
    </dgm:pt>
    <dgm:pt modelId="{4EC197B0-EA35-4B9C-94A5-C4642FA16E97}" type="parTrans" cxnId="{E8C83C25-2ECE-4E70-A358-69ABC7BF348A}">
      <dgm:prSet custT="1"/>
      <dgm:spPr/>
      <dgm:t>
        <a:bodyPr/>
        <a:lstStyle/>
        <a:p>
          <a:endParaRPr lang="x-none" sz="1050"/>
        </a:p>
      </dgm:t>
    </dgm:pt>
    <dgm:pt modelId="{76223CB3-3B55-40EE-B5FC-68AE5CDE822B}" type="sibTrans" cxnId="{E8C83C25-2ECE-4E70-A358-69ABC7BF348A}">
      <dgm:prSet/>
      <dgm:spPr/>
      <dgm:t>
        <a:bodyPr/>
        <a:lstStyle/>
        <a:p>
          <a:endParaRPr lang="x-none" sz="2400"/>
        </a:p>
      </dgm:t>
    </dgm:pt>
    <dgm:pt modelId="{1E4911DD-5D14-43DC-ABC0-E3BED28A84C5}" type="pres">
      <dgm:prSet presAssocID="{91BA5EE6-F47C-40F0-BE3A-59946B1216F3}" presName="Name0" presStyleCnt="0">
        <dgm:presLayoutVars>
          <dgm:chMax val="7"/>
          <dgm:chPref val="7"/>
          <dgm:dir/>
          <dgm:animLvl val="lvl"/>
        </dgm:presLayoutVars>
      </dgm:prSet>
      <dgm:spPr/>
      <dgm:t>
        <a:bodyPr/>
        <a:lstStyle/>
        <a:p>
          <a:endParaRPr lang="es-AR"/>
        </a:p>
      </dgm:t>
    </dgm:pt>
    <dgm:pt modelId="{13F09E1D-61D9-4070-89EA-6F30D00950A9}" type="pres">
      <dgm:prSet presAssocID="{F242D5F3-516A-46AB-90C1-8369609CFD40}" presName="Accent1" presStyleCnt="0"/>
      <dgm:spPr/>
    </dgm:pt>
    <dgm:pt modelId="{DCB1A168-483A-4AA3-9ABF-FA2154BD09B0}" type="pres">
      <dgm:prSet presAssocID="{F242D5F3-516A-46AB-90C1-8369609CFD40}" presName="Accent" presStyleLbl="node1" presStyleIdx="0" presStyleCnt="1"/>
      <dgm:spPr/>
    </dgm:pt>
    <dgm:pt modelId="{F189B4DC-522B-4156-B78C-BA27E96C654B}" type="pres">
      <dgm:prSet presAssocID="{F242D5F3-516A-46AB-90C1-8369609CFD40}" presName="Child1" presStyleLbl="revTx" presStyleIdx="0" presStyleCnt="2" custScaleX="170437" custScaleY="180591" custLinFactNeighborX="32538">
        <dgm:presLayoutVars>
          <dgm:chMax val="0"/>
          <dgm:chPref val="0"/>
          <dgm:bulletEnabled val="1"/>
        </dgm:presLayoutVars>
      </dgm:prSet>
      <dgm:spPr/>
      <dgm:t>
        <a:bodyPr/>
        <a:lstStyle/>
        <a:p>
          <a:endParaRPr lang="es-AR"/>
        </a:p>
      </dgm:t>
    </dgm:pt>
    <dgm:pt modelId="{BCE540C2-FDEC-48E5-985D-B3FD72BF5876}" type="pres">
      <dgm:prSet presAssocID="{F242D5F3-516A-46AB-90C1-8369609CFD40}" presName="Parent1" presStyleLbl="revTx" presStyleIdx="1" presStyleCnt="2">
        <dgm:presLayoutVars>
          <dgm:chMax val="1"/>
          <dgm:chPref val="1"/>
          <dgm:bulletEnabled val="1"/>
        </dgm:presLayoutVars>
      </dgm:prSet>
      <dgm:spPr/>
      <dgm:t>
        <a:bodyPr/>
        <a:lstStyle/>
        <a:p>
          <a:endParaRPr lang="es-AR"/>
        </a:p>
      </dgm:t>
    </dgm:pt>
  </dgm:ptLst>
  <dgm:cxnLst>
    <dgm:cxn modelId="{644494CB-F6E1-4D38-8336-6C887985A2BA}" type="presOf" srcId="{E693009E-AD2D-4EB0-A0F7-50504A9CD27D}" destId="{F189B4DC-522B-4156-B78C-BA27E96C654B}" srcOrd="0" destOrd="2" presId="urn:microsoft.com/office/officeart/2009/layout/CircleArrowProcess"/>
    <dgm:cxn modelId="{29CCBD2E-83D1-486A-B705-4F76B9F27D1E}" srcId="{91BA5EE6-F47C-40F0-BE3A-59946B1216F3}" destId="{F242D5F3-516A-46AB-90C1-8369609CFD40}" srcOrd="0" destOrd="0" parTransId="{1D8E9754-80B5-4D44-8077-48FF71388E77}" sibTransId="{E3810A07-61C4-4CA7-A654-415AF603DD70}"/>
    <dgm:cxn modelId="{2BA6356C-8D39-4FD4-AC37-AC568B1554A2}" type="presOf" srcId="{91BA5EE6-F47C-40F0-BE3A-59946B1216F3}" destId="{1E4911DD-5D14-43DC-ABC0-E3BED28A84C5}" srcOrd="0" destOrd="0" presId="urn:microsoft.com/office/officeart/2009/layout/CircleArrowProcess"/>
    <dgm:cxn modelId="{E8C83C25-2ECE-4E70-A358-69ABC7BF348A}" srcId="{F242D5F3-516A-46AB-90C1-8369609CFD40}" destId="{E693009E-AD2D-4EB0-A0F7-50504A9CD27D}" srcOrd="2" destOrd="0" parTransId="{4EC197B0-EA35-4B9C-94A5-C4642FA16E97}" sibTransId="{76223CB3-3B55-40EE-B5FC-68AE5CDE822B}"/>
    <dgm:cxn modelId="{CC89CDE6-668E-4DCE-9C7C-2B71674FA7DF}" type="presOf" srcId="{75959E39-5C5F-427C-81B8-5FD7E1708475}" destId="{F189B4DC-522B-4156-B78C-BA27E96C654B}" srcOrd="0" destOrd="1" presId="urn:microsoft.com/office/officeart/2009/layout/CircleArrowProcess"/>
    <dgm:cxn modelId="{4FBC4AC1-00B3-4098-8811-FD2D5CB1C22A}" srcId="{F242D5F3-516A-46AB-90C1-8369609CFD40}" destId="{75959E39-5C5F-427C-81B8-5FD7E1708475}" srcOrd="1" destOrd="0" parTransId="{90F4CAD2-0101-434A-ADE2-76B287EF30F7}" sibTransId="{D2BDA8E5-8DF3-4B24-A6D6-15553E78E71E}"/>
    <dgm:cxn modelId="{8A36B163-EC66-42E3-82F8-2E448AB77841}" type="presOf" srcId="{F242D5F3-516A-46AB-90C1-8369609CFD40}" destId="{BCE540C2-FDEC-48E5-985D-B3FD72BF5876}" srcOrd="0" destOrd="0" presId="urn:microsoft.com/office/officeart/2009/layout/CircleArrowProcess"/>
    <dgm:cxn modelId="{825D21FA-1A98-4666-84DC-C7A60F869EB1}" type="presOf" srcId="{D52B8225-1358-4BC0-87EB-F299EA5C451B}" destId="{F189B4DC-522B-4156-B78C-BA27E96C654B}" srcOrd="0" destOrd="0" presId="urn:microsoft.com/office/officeart/2009/layout/CircleArrowProcess"/>
    <dgm:cxn modelId="{9CE99C0A-D902-4E48-839C-CC4AF2E91A1F}" srcId="{F242D5F3-516A-46AB-90C1-8369609CFD40}" destId="{D52B8225-1358-4BC0-87EB-F299EA5C451B}" srcOrd="0" destOrd="0" parTransId="{27E9318B-1A58-457E-8714-CA36C8EBE75C}" sibTransId="{731E5311-BC9C-4A53-B50D-82F9E0146A06}"/>
    <dgm:cxn modelId="{3CB0D9BA-2938-4297-A3C7-360D86D14C27}" type="presParOf" srcId="{1E4911DD-5D14-43DC-ABC0-E3BED28A84C5}" destId="{13F09E1D-61D9-4070-89EA-6F30D00950A9}" srcOrd="0" destOrd="0" presId="urn:microsoft.com/office/officeart/2009/layout/CircleArrowProcess"/>
    <dgm:cxn modelId="{02299C6F-FB3B-46C5-8295-3E7A85E55BAF}" type="presParOf" srcId="{13F09E1D-61D9-4070-89EA-6F30D00950A9}" destId="{DCB1A168-483A-4AA3-9ABF-FA2154BD09B0}" srcOrd="0" destOrd="0" presId="urn:microsoft.com/office/officeart/2009/layout/CircleArrowProcess"/>
    <dgm:cxn modelId="{41FF3F95-BAA3-40D8-9834-8015E135EDF0}" type="presParOf" srcId="{1E4911DD-5D14-43DC-ABC0-E3BED28A84C5}" destId="{F189B4DC-522B-4156-B78C-BA27E96C654B}" srcOrd="1" destOrd="0" presId="urn:microsoft.com/office/officeart/2009/layout/CircleArrowProcess"/>
    <dgm:cxn modelId="{21C47B69-743E-4D64-AA04-628DD46B0514}" type="presParOf" srcId="{1E4911DD-5D14-43DC-ABC0-E3BED28A84C5}" destId="{BCE540C2-FDEC-48E5-985D-B3FD72BF5876}" srcOrd="2"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805AD51-12B5-41EE-A935-A315DBFCECC7}" type="doc">
      <dgm:prSet loTypeId="urn:microsoft.com/office/officeart/2008/layout/HorizontalMultiLevelHierarchy" loCatId="hierarchy" qsTypeId="urn:microsoft.com/office/officeart/2005/8/quickstyle/simple3" qsCatId="simple" csTypeId="urn:microsoft.com/office/officeart/2005/8/colors/accent1_2" csCatId="accent1" phldr="1"/>
      <dgm:spPr/>
      <dgm:t>
        <a:bodyPr/>
        <a:lstStyle/>
        <a:p>
          <a:endParaRPr lang="es-EC"/>
        </a:p>
      </dgm:t>
    </dgm:pt>
    <dgm:pt modelId="{F235CF5E-7B53-4826-82BB-9A95ABA38874}">
      <dgm:prSet phldrT="[Texto]" custT="1"/>
      <dgm:spPr/>
      <dgm:t>
        <a:bodyPr/>
        <a:lstStyle/>
        <a:p>
          <a:r>
            <a:rPr lang="es-EC" sz="1200" b="1">
              <a:latin typeface="+mn-lt"/>
              <a:cs typeface="Arial" panose="020B0604020202020204" pitchFamily="34" charset="0"/>
            </a:rPr>
            <a:t>Costo Fijo</a:t>
          </a:r>
          <a:endParaRPr lang="es-EC" sz="1200" b="1">
            <a:latin typeface="+mn-lt"/>
          </a:endParaRPr>
        </a:p>
      </dgm:t>
    </dgm:pt>
    <dgm:pt modelId="{F0EC1AFF-262F-4C9D-B570-2BAF0968D0D0}" type="parTrans" cxnId="{BF85A909-49F1-4BC9-85EF-0C1C811B9BE3}">
      <dgm:prSet custT="1"/>
      <dgm:spPr/>
      <dgm:t>
        <a:bodyPr/>
        <a:lstStyle/>
        <a:p>
          <a:endParaRPr lang="es-EC" sz="1050">
            <a:latin typeface="+mn-lt"/>
          </a:endParaRPr>
        </a:p>
      </dgm:t>
    </dgm:pt>
    <dgm:pt modelId="{0A116F1D-A0AE-4784-9985-80121E4D7BB3}" type="sibTrans" cxnId="{BF85A909-49F1-4BC9-85EF-0C1C811B9BE3}">
      <dgm:prSet/>
      <dgm:spPr/>
      <dgm:t>
        <a:bodyPr/>
        <a:lstStyle/>
        <a:p>
          <a:endParaRPr lang="es-EC" sz="1050">
            <a:latin typeface="+mn-lt"/>
          </a:endParaRPr>
        </a:p>
      </dgm:t>
    </dgm:pt>
    <dgm:pt modelId="{FE32F4E9-516E-4E56-BF8C-064F51E24146}">
      <dgm:prSet phldrT="[Texto]" custT="1"/>
      <dgm:spPr/>
      <dgm:t>
        <a:bodyPr/>
        <a:lstStyle/>
        <a:p>
          <a:r>
            <a:rPr lang="es-ES" sz="1200" b="1" dirty="0">
              <a:latin typeface="+mn-lt"/>
              <a:cs typeface="Arial" panose="020B0604020202020204" pitchFamily="34" charset="0"/>
            </a:rPr>
            <a:t>Remuneración Docentes CEAC</a:t>
          </a:r>
          <a:r>
            <a:rPr lang="x-none" sz="1200" b="1">
              <a:latin typeface="+mn-lt"/>
              <a:cs typeface="Arial" panose="020B0604020202020204" pitchFamily="34" charset="0"/>
            </a:rPr>
            <a:t>  </a:t>
          </a:r>
          <a:r>
            <a:rPr lang="es-EC" sz="1200" b="1" dirty="0">
              <a:latin typeface="+mn-lt"/>
              <a:cs typeface="Arial" panose="020B0604020202020204" pitchFamily="34" charset="0"/>
            </a:rPr>
            <a:t>  </a:t>
          </a:r>
        </a:p>
        <a:p>
          <a:r>
            <a:rPr lang="x-none" sz="1200" b="0">
              <a:latin typeface="+mn-lt"/>
              <a:cs typeface="Arial" panose="020B0604020202020204" pitchFamily="34" charset="0"/>
            </a:rPr>
            <a:t>(Costo Directo Fijo)</a:t>
          </a:r>
        </a:p>
      </dgm:t>
      <dgm:extLst>
        <a:ext uri="{E40237B7-FDA0-4F09-8148-C483321AD2D9}">
          <dgm14:cNvPr xmlns:dgm14="http://schemas.microsoft.com/office/drawing/2010/diagram" id="0" name="">
            <a:hlinkClick xmlns:r="http://schemas.openxmlformats.org/officeDocument/2006/relationships" r:id="rId1" action="ppaction://hlinkfile"/>
          </dgm14:cNvPr>
        </a:ext>
      </dgm:extLst>
    </dgm:pt>
    <dgm:pt modelId="{F23C1EE0-1659-4DEC-9B3F-B9EA0C4EC968}" type="parTrans" cxnId="{8C4C0F6F-E943-4A5C-9F5C-2B13B55FC41A}">
      <dgm:prSet custT="1"/>
      <dgm:spPr/>
      <dgm:t>
        <a:bodyPr/>
        <a:lstStyle/>
        <a:p>
          <a:endParaRPr lang="es-EC" sz="1050">
            <a:latin typeface="+mn-lt"/>
          </a:endParaRPr>
        </a:p>
      </dgm:t>
    </dgm:pt>
    <dgm:pt modelId="{50B407D7-33CF-4D92-8947-67B1BACBB917}" type="sibTrans" cxnId="{8C4C0F6F-E943-4A5C-9F5C-2B13B55FC41A}">
      <dgm:prSet/>
      <dgm:spPr/>
      <dgm:t>
        <a:bodyPr/>
        <a:lstStyle/>
        <a:p>
          <a:endParaRPr lang="es-EC" sz="1050">
            <a:latin typeface="+mn-lt"/>
          </a:endParaRPr>
        </a:p>
      </dgm:t>
    </dgm:pt>
    <dgm:pt modelId="{C68ED8A8-C306-495E-B616-B8F51CE935B3}">
      <dgm:prSet phldrT="[Texto]" custT="1"/>
      <dgm:spPr/>
      <dgm:t>
        <a:bodyPr/>
        <a:lstStyle/>
        <a:p>
          <a:r>
            <a:rPr lang="es-EC" sz="1200" b="1">
              <a:latin typeface="+mn-lt"/>
              <a:cs typeface="Arial" panose="020B0604020202020204" pitchFamily="34" charset="0"/>
            </a:rPr>
            <a:t>Costo Variable</a:t>
          </a:r>
          <a:endParaRPr lang="x-none" sz="1200" b="1">
            <a:latin typeface="+mn-lt"/>
            <a:cs typeface="Arial" panose="020B0604020202020204" pitchFamily="34" charset="0"/>
          </a:endParaRPr>
        </a:p>
      </dgm:t>
    </dgm:pt>
    <dgm:pt modelId="{E6483535-A922-4C21-A8DD-50ECA8BB2BC7}" type="parTrans" cxnId="{C9CBC010-655F-4056-AB09-2958C819B91F}">
      <dgm:prSet custT="1"/>
      <dgm:spPr/>
      <dgm:t>
        <a:bodyPr/>
        <a:lstStyle/>
        <a:p>
          <a:endParaRPr lang="es-EC" sz="1050">
            <a:latin typeface="+mn-lt"/>
          </a:endParaRPr>
        </a:p>
      </dgm:t>
    </dgm:pt>
    <dgm:pt modelId="{3F5D873A-715B-4AF6-865D-2900D32FA847}" type="sibTrans" cxnId="{C9CBC010-655F-4056-AB09-2958C819B91F}">
      <dgm:prSet/>
      <dgm:spPr/>
      <dgm:t>
        <a:bodyPr/>
        <a:lstStyle/>
        <a:p>
          <a:endParaRPr lang="es-EC" sz="1050">
            <a:latin typeface="+mn-lt"/>
          </a:endParaRPr>
        </a:p>
      </dgm:t>
    </dgm:pt>
    <dgm:pt modelId="{C51F84D6-3320-42D7-ADFE-4938456B26E8}">
      <dgm:prSet phldrT="[Texto]" custT="1"/>
      <dgm:spPr/>
      <dgm:t>
        <a:bodyPr/>
        <a:lstStyle/>
        <a:p>
          <a:r>
            <a:rPr lang="x-none" sz="1200" b="1">
              <a:latin typeface="+mn-lt"/>
              <a:cs typeface="Arial" panose="020B0604020202020204" pitchFamily="34" charset="0"/>
            </a:rPr>
            <a:t>Suministros de Oficina              </a:t>
          </a:r>
          <a:r>
            <a:rPr lang="x-none" sz="1200">
              <a:latin typeface="+mn-lt"/>
              <a:cs typeface="Arial" panose="020B0604020202020204" pitchFamily="34" charset="0"/>
            </a:rPr>
            <a:t>(Costo Directo Variable)</a:t>
          </a:r>
        </a:p>
      </dgm:t>
    </dgm:pt>
    <dgm:pt modelId="{DBC701ED-7A1C-468D-8857-376FF76D4A11}" type="parTrans" cxnId="{E88145E0-EEC1-4708-B918-D3FDCB8F4711}">
      <dgm:prSet custT="1"/>
      <dgm:spPr/>
      <dgm:t>
        <a:bodyPr/>
        <a:lstStyle/>
        <a:p>
          <a:endParaRPr lang="es-EC" sz="1050">
            <a:latin typeface="+mn-lt"/>
          </a:endParaRPr>
        </a:p>
      </dgm:t>
    </dgm:pt>
    <dgm:pt modelId="{1498E1F4-F78E-404B-ABCD-0649C1FB37C8}" type="sibTrans" cxnId="{E88145E0-EEC1-4708-B918-D3FDCB8F4711}">
      <dgm:prSet/>
      <dgm:spPr/>
      <dgm:t>
        <a:bodyPr/>
        <a:lstStyle/>
        <a:p>
          <a:endParaRPr lang="es-EC" sz="1050">
            <a:latin typeface="+mn-lt"/>
          </a:endParaRPr>
        </a:p>
      </dgm:t>
    </dgm:pt>
    <dgm:pt modelId="{2A305B80-C043-49CE-8D6E-87C733F222DF}">
      <dgm:prSet phldrT="[Texto]" custT="1"/>
      <dgm:spPr/>
      <dgm:t>
        <a:bodyPr/>
        <a:lstStyle/>
        <a:p>
          <a:r>
            <a:rPr lang="x-none" sz="1200" b="1">
              <a:latin typeface="+mn-lt"/>
              <a:cs typeface="Arial" panose="020B0604020202020204" pitchFamily="34" charset="0"/>
            </a:rPr>
            <a:t>Material Didáctico                       </a:t>
          </a:r>
          <a:r>
            <a:rPr lang="x-none" sz="1200">
              <a:latin typeface="+mn-lt"/>
              <a:cs typeface="Arial" panose="020B0604020202020204" pitchFamily="34" charset="0"/>
            </a:rPr>
            <a:t>(Costo Directo Variable)</a:t>
          </a:r>
        </a:p>
      </dgm:t>
    </dgm:pt>
    <dgm:pt modelId="{0D0543C7-A73D-480A-A0F4-7E7AAFC2A939}" type="parTrans" cxnId="{655B9AE0-7D7E-4BD8-94A8-010587DC62D7}">
      <dgm:prSet custT="1"/>
      <dgm:spPr/>
      <dgm:t>
        <a:bodyPr/>
        <a:lstStyle/>
        <a:p>
          <a:endParaRPr lang="es-EC" sz="1050">
            <a:latin typeface="+mn-lt"/>
          </a:endParaRPr>
        </a:p>
      </dgm:t>
    </dgm:pt>
    <dgm:pt modelId="{9989282E-AE03-45B0-BFDA-3BD326524EBD}" type="sibTrans" cxnId="{655B9AE0-7D7E-4BD8-94A8-010587DC62D7}">
      <dgm:prSet/>
      <dgm:spPr/>
      <dgm:t>
        <a:bodyPr/>
        <a:lstStyle/>
        <a:p>
          <a:endParaRPr lang="es-EC" sz="1050">
            <a:latin typeface="+mn-lt"/>
          </a:endParaRPr>
        </a:p>
      </dgm:t>
    </dgm:pt>
    <dgm:pt modelId="{7F5161A3-FFDE-444E-8920-20AD83B6F1FF}">
      <dgm:prSet phldrT="[Texto]" custT="1"/>
      <dgm:spPr/>
      <dgm:t>
        <a:bodyPr/>
        <a:lstStyle/>
        <a:p>
          <a:r>
            <a:rPr lang="x-none" sz="1200" b="1">
              <a:latin typeface="+mn-lt"/>
              <a:cs typeface="Arial" panose="020B0604020202020204" pitchFamily="34" charset="0"/>
            </a:rPr>
            <a:t>Energía Eléctrica                        </a:t>
          </a:r>
          <a:r>
            <a:rPr lang="x-none" sz="1200">
              <a:latin typeface="+mn-lt"/>
              <a:cs typeface="Arial" panose="020B0604020202020204" pitchFamily="34" charset="0"/>
            </a:rPr>
            <a:t>(Costo Directo Variable)</a:t>
          </a:r>
        </a:p>
      </dgm:t>
    </dgm:pt>
    <dgm:pt modelId="{B9B6F4EF-E05F-43E6-BC00-55C684EAE080}" type="parTrans" cxnId="{76E57FF0-96F0-4B5C-9786-9EB325F68DA2}">
      <dgm:prSet custT="1"/>
      <dgm:spPr/>
      <dgm:t>
        <a:bodyPr/>
        <a:lstStyle/>
        <a:p>
          <a:endParaRPr lang="es-EC" sz="1050">
            <a:latin typeface="+mn-lt"/>
          </a:endParaRPr>
        </a:p>
      </dgm:t>
    </dgm:pt>
    <dgm:pt modelId="{CE71F15E-B000-446F-B6F3-4684AB7F884A}" type="sibTrans" cxnId="{76E57FF0-96F0-4B5C-9786-9EB325F68DA2}">
      <dgm:prSet/>
      <dgm:spPr/>
      <dgm:t>
        <a:bodyPr/>
        <a:lstStyle/>
        <a:p>
          <a:endParaRPr lang="es-EC" sz="1050">
            <a:latin typeface="+mn-lt"/>
          </a:endParaRPr>
        </a:p>
      </dgm:t>
    </dgm:pt>
    <dgm:pt modelId="{342B7B4B-1703-4B65-928F-5DF59BFEBAE7}">
      <dgm:prSet phldrT="[Texto]" custT="1"/>
      <dgm:spPr/>
      <dgm:t>
        <a:bodyPr/>
        <a:lstStyle/>
        <a:p>
          <a:r>
            <a:rPr lang="x-none" sz="1200" b="1">
              <a:latin typeface="+mn-lt"/>
              <a:cs typeface="Arial" panose="020B0604020202020204" pitchFamily="34" charset="0"/>
            </a:rPr>
            <a:t>Agua  </a:t>
          </a:r>
          <a:r>
            <a:rPr lang="x-none" sz="1200">
              <a:latin typeface="+mn-lt"/>
              <a:cs typeface="Arial" panose="020B0604020202020204" pitchFamily="34" charset="0"/>
            </a:rPr>
            <a:t>                                       (Costo Directo Variable)</a:t>
          </a:r>
        </a:p>
      </dgm:t>
    </dgm:pt>
    <dgm:pt modelId="{F59C391D-EAFB-4FF0-9C26-1984A6741FCC}" type="parTrans" cxnId="{7C687461-A054-49D6-B3CB-5397E9AA1A10}">
      <dgm:prSet custT="1"/>
      <dgm:spPr/>
      <dgm:t>
        <a:bodyPr/>
        <a:lstStyle/>
        <a:p>
          <a:endParaRPr lang="es-EC" sz="1050">
            <a:latin typeface="+mn-lt"/>
          </a:endParaRPr>
        </a:p>
      </dgm:t>
    </dgm:pt>
    <dgm:pt modelId="{9421C0C9-B55C-4B5F-AC3F-1CCB6899DE05}" type="sibTrans" cxnId="{7C687461-A054-49D6-B3CB-5397E9AA1A10}">
      <dgm:prSet/>
      <dgm:spPr/>
      <dgm:t>
        <a:bodyPr/>
        <a:lstStyle/>
        <a:p>
          <a:endParaRPr lang="es-EC" sz="1050">
            <a:latin typeface="+mn-lt"/>
          </a:endParaRPr>
        </a:p>
      </dgm:t>
    </dgm:pt>
    <dgm:pt modelId="{29402A74-5FA8-41C9-9FDC-A6A300B80600}">
      <dgm:prSet phldrT="[Texto]" custT="1"/>
      <dgm:spPr/>
      <dgm:t>
        <a:bodyPr/>
        <a:lstStyle/>
        <a:p>
          <a:r>
            <a:rPr lang="x-none" sz="1200" b="1">
              <a:latin typeface="+mn-lt"/>
              <a:cs typeface="Arial" panose="020B0604020202020204" pitchFamily="34" charset="0"/>
            </a:rPr>
            <a:t>Costo </a:t>
          </a:r>
          <a:endParaRPr lang="en-US" sz="1200" b="1">
            <a:latin typeface="+mn-lt"/>
            <a:cs typeface="Arial" panose="020B0604020202020204" pitchFamily="34" charset="0"/>
          </a:endParaRPr>
        </a:p>
        <a:p>
          <a:r>
            <a:rPr lang="x-none" sz="1200" b="1">
              <a:latin typeface="+mn-lt"/>
              <a:cs typeface="Arial" panose="020B0604020202020204" pitchFamily="34" charset="0"/>
            </a:rPr>
            <a:t>Indirecto</a:t>
          </a:r>
        </a:p>
      </dgm:t>
    </dgm:pt>
    <dgm:pt modelId="{4EC5BE29-0EB3-426B-90DF-BE03168549C9}" type="parTrans" cxnId="{1E40414E-333F-46D2-B405-26D2B83E60BC}">
      <dgm:prSet custT="1"/>
      <dgm:spPr/>
      <dgm:t>
        <a:bodyPr/>
        <a:lstStyle/>
        <a:p>
          <a:endParaRPr lang="es-EC" sz="1050">
            <a:latin typeface="+mn-lt"/>
          </a:endParaRPr>
        </a:p>
      </dgm:t>
    </dgm:pt>
    <dgm:pt modelId="{A904FB9A-F6B5-4375-B188-D614BA9626D7}" type="sibTrans" cxnId="{1E40414E-333F-46D2-B405-26D2B83E60BC}">
      <dgm:prSet/>
      <dgm:spPr/>
      <dgm:t>
        <a:bodyPr/>
        <a:lstStyle/>
        <a:p>
          <a:endParaRPr lang="es-EC" sz="1050">
            <a:latin typeface="+mn-lt"/>
          </a:endParaRPr>
        </a:p>
      </dgm:t>
    </dgm:pt>
    <dgm:pt modelId="{B77BE7CF-CC10-419B-AF69-8B6B3515BCCD}">
      <dgm:prSet phldrT="[Texto]" custT="1"/>
      <dgm:spPr/>
      <dgm:t>
        <a:bodyPr/>
        <a:lstStyle/>
        <a:p>
          <a:r>
            <a:rPr lang="es-ES" sz="1200" b="1">
              <a:latin typeface="+mn-lt"/>
              <a:cs typeface="Arial" panose="020B0604020202020204" pitchFamily="34" charset="0"/>
            </a:rPr>
            <a:t>Personal servicios varios </a:t>
          </a:r>
          <a:r>
            <a:rPr lang="x-none" sz="1200">
              <a:latin typeface="+mn-lt"/>
              <a:cs typeface="Arial" panose="020B0604020202020204" pitchFamily="34" charset="0"/>
            </a:rPr>
            <a:t>(Costo Indirecto</a:t>
          </a:r>
          <a:r>
            <a:rPr lang="es-ES" sz="1200">
              <a:latin typeface="+mn-lt"/>
              <a:cs typeface="Arial" panose="020B0604020202020204" pitchFamily="34" charset="0"/>
            </a:rPr>
            <a:t> Especifico</a:t>
          </a:r>
          <a:r>
            <a:rPr lang="x-none" sz="1200">
              <a:latin typeface="+mn-lt"/>
              <a:cs typeface="Arial" panose="020B0604020202020204" pitchFamily="34" charset="0"/>
            </a:rPr>
            <a:t>)</a:t>
          </a:r>
        </a:p>
      </dgm:t>
    </dgm:pt>
    <dgm:pt modelId="{2F05B186-0D59-4A06-B9F5-62B5E77AD4E9}" type="parTrans" cxnId="{9E3745C7-51B9-4C24-92F2-B01E9836E2FA}">
      <dgm:prSet custT="1"/>
      <dgm:spPr/>
      <dgm:t>
        <a:bodyPr/>
        <a:lstStyle/>
        <a:p>
          <a:endParaRPr lang="es-EC" sz="1050">
            <a:latin typeface="+mn-lt"/>
          </a:endParaRPr>
        </a:p>
      </dgm:t>
    </dgm:pt>
    <dgm:pt modelId="{4E11A5EA-AED1-4DB8-8513-3C4FF211A0DA}" type="sibTrans" cxnId="{9E3745C7-51B9-4C24-92F2-B01E9836E2FA}">
      <dgm:prSet/>
      <dgm:spPr/>
      <dgm:t>
        <a:bodyPr/>
        <a:lstStyle/>
        <a:p>
          <a:endParaRPr lang="es-EC" sz="1050">
            <a:latin typeface="+mn-lt"/>
          </a:endParaRPr>
        </a:p>
      </dgm:t>
    </dgm:pt>
    <dgm:pt modelId="{0AA2AFDC-0456-4F6B-9965-20D5AE5BFAEC}">
      <dgm:prSet phldrT="[Texto]" custT="1"/>
      <dgm:spPr/>
      <dgm:t>
        <a:bodyPr/>
        <a:lstStyle/>
        <a:p>
          <a:r>
            <a:rPr lang="en-US" sz="1400" b="1">
              <a:latin typeface="+mn-lt"/>
              <a:cs typeface="Arial" panose="020B0604020202020204" pitchFamily="34" charset="0"/>
            </a:rPr>
            <a:t>MODELO DE COSTO POR AFECTACI</a:t>
          </a:r>
          <a:r>
            <a:rPr lang="es-EC" sz="1400" b="1">
              <a:latin typeface="+mn-lt"/>
              <a:cs typeface="Arial" panose="020B0604020202020204" pitchFamily="34" charset="0"/>
            </a:rPr>
            <a:t>ÓN    (Por Centro de Costos)</a:t>
          </a:r>
          <a:r>
            <a:rPr lang="x-none" sz="1400" b="1">
              <a:latin typeface="+mn-lt"/>
              <a:cs typeface="Arial" panose="020B0604020202020204" pitchFamily="34" charset="0"/>
            </a:rPr>
            <a:t> </a:t>
          </a:r>
          <a:endParaRPr lang="es-EC" sz="1400" b="1">
            <a:latin typeface="+mn-lt"/>
          </a:endParaRPr>
        </a:p>
      </dgm:t>
    </dgm:pt>
    <dgm:pt modelId="{CD7F9B0D-27CA-4082-814C-CCFFA9B2C59B}" type="parTrans" cxnId="{EF59AB6F-4872-4BB1-B486-0CF2E1920332}">
      <dgm:prSet/>
      <dgm:spPr/>
      <dgm:t>
        <a:bodyPr/>
        <a:lstStyle/>
        <a:p>
          <a:endParaRPr lang="es-EC" sz="1050">
            <a:latin typeface="+mn-lt"/>
          </a:endParaRPr>
        </a:p>
      </dgm:t>
    </dgm:pt>
    <dgm:pt modelId="{9B2BE399-378B-4A97-89DF-7B82A25CB6B4}" type="sibTrans" cxnId="{EF59AB6F-4872-4BB1-B486-0CF2E1920332}">
      <dgm:prSet/>
      <dgm:spPr/>
      <dgm:t>
        <a:bodyPr/>
        <a:lstStyle/>
        <a:p>
          <a:endParaRPr lang="es-EC" sz="1050">
            <a:latin typeface="+mn-lt"/>
          </a:endParaRPr>
        </a:p>
      </dgm:t>
    </dgm:pt>
    <dgm:pt modelId="{90D43ABA-BDE4-4FBC-9EB0-75FB5BBADE08}">
      <dgm:prSet phldrT="[Texto]" custT="1"/>
      <dgm:spPr/>
      <dgm:t>
        <a:bodyPr/>
        <a:lstStyle/>
        <a:p>
          <a:r>
            <a:rPr lang="x-none" sz="1200" b="1">
              <a:latin typeface="+mn-lt"/>
              <a:cs typeface="Arial" panose="020B0604020202020204" pitchFamily="34" charset="0"/>
            </a:rPr>
            <a:t>Costo</a:t>
          </a:r>
          <a:endParaRPr lang="en-US" sz="1200" b="1">
            <a:latin typeface="+mn-lt"/>
            <a:cs typeface="Arial" panose="020B0604020202020204" pitchFamily="34" charset="0"/>
          </a:endParaRPr>
        </a:p>
        <a:p>
          <a:r>
            <a:rPr lang="x-none" sz="1200" b="1">
              <a:latin typeface="+mn-lt"/>
              <a:cs typeface="Arial" panose="020B0604020202020204" pitchFamily="34" charset="0"/>
            </a:rPr>
            <a:t> </a:t>
          </a:r>
          <a:r>
            <a:rPr lang="es-EC" sz="1200" b="1">
              <a:latin typeface="+mn-lt"/>
              <a:cs typeface="Arial" panose="020B0604020202020204" pitchFamily="34" charset="0"/>
            </a:rPr>
            <a:t>Directo</a:t>
          </a:r>
          <a:endParaRPr lang="x-none" sz="1200" b="1">
            <a:latin typeface="+mn-lt"/>
            <a:cs typeface="Arial" panose="020B0604020202020204" pitchFamily="34" charset="0"/>
          </a:endParaRPr>
        </a:p>
      </dgm:t>
    </dgm:pt>
    <dgm:pt modelId="{F164A49C-7444-4408-BEC5-C7C3D94A6B8C}" type="parTrans" cxnId="{A4DEF028-B8F1-42A1-BA95-61401935A33C}">
      <dgm:prSet custT="1"/>
      <dgm:spPr/>
      <dgm:t>
        <a:bodyPr/>
        <a:lstStyle/>
        <a:p>
          <a:endParaRPr lang="es-EC" sz="1050">
            <a:latin typeface="+mn-lt"/>
          </a:endParaRPr>
        </a:p>
      </dgm:t>
    </dgm:pt>
    <dgm:pt modelId="{1C17147D-82AD-41D0-B1B7-525A50F57EBD}" type="sibTrans" cxnId="{A4DEF028-B8F1-42A1-BA95-61401935A33C}">
      <dgm:prSet/>
      <dgm:spPr/>
      <dgm:t>
        <a:bodyPr/>
        <a:lstStyle/>
        <a:p>
          <a:endParaRPr lang="es-EC" sz="1050">
            <a:latin typeface="+mn-lt"/>
          </a:endParaRPr>
        </a:p>
      </dgm:t>
    </dgm:pt>
    <dgm:pt modelId="{16F210B5-1B31-499C-B991-02AF0C333247}">
      <dgm:prSet phldrT="[Texto]" custT="1"/>
      <dgm:spPr/>
      <dgm:t>
        <a:bodyPr/>
        <a:lstStyle/>
        <a:p>
          <a:r>
            <a:rPr lang="es-EC" sz="1200" b="1">
              <a:latin typeface="+mn-lt"/>
              <a:cs typeface="Arial" panose="020B0604020202020204" pitchFamily="34" charset="0"/>
            </a:rPr>
            <a:t>Especifico</a:t>
          </a:r>
          <a:endParaRPr lang="x-none" sz="1200" b="1">
            <a:latin typeface="+mn-lt"/>
            <a:cs typeface="Arial" panose="020B0604020202020204" pitchFamily="34" charset="0"/>
          </a:endParaRPr>
        </a:p>
      </dgm:t>
    </dgm:pt>
    <dgm:pt modelId="{847FD921-B93F-458E-A7B2-5A91FA96C9CB}" type="parTrans" cxnId="{7A129865-A853-4330-BE64-2B2D3A7A8AF2}">
      <dgm:prSet custT="1"/>
      <dgm:spPr/>
      <dgm:t>
        <a:bodyPr/>
        <a:lstStyle/>
        <a:p>
          <a:endParaRPr lang="es-EC" sz="1050">
            <a:latin typeface="+mn-lt"/>
          </a:endParaRPr>
        </a:p>
      </dgm:t>
    </dgm:pt>
    <dgm:pt modelId="{8D61207E-EA51-4731-A75F-2F5A4EA58CE8}" type="sibTrans" cxnId="{7A129865-A853-4330-BE64-2B2D3A7A8AF2}">
      <dgm:prSet/>
      <dgm:spPr/>
      <dgm:t>
        <a:bodyPr/>
        <a:lstStyle/>
        <a:p>
          <a:endParaRPr lang="es-EC" sz="1050">
            <a:latin typeface="+mn-lt"/>
          </a:endParaRPr>
        </a:p>
      </dgm:t>
    </dgm:pt>
    <dgm:pt modelId="{7FDF57B5-D29B-4258-BC3C-6D5FD221A555}">
      <dgm:prSet phldrT="[Texto]" custT="1"/>
      <dgm:spPr/>
      <dgm:t>
        <a:bodyPr/>
        <a:lstStyle/>
        <a:p>
          <a:r>
            <a:rPr lang="es-EC" sz="1200" b="1">
              <a:latin typeface="+mn-lt"/>
              <a:cs typeface="Arial" panose="020B0604020202020204" pitchFamily="34" charset="0"/>
            </a:rPr>
            <a:t>General</a:t>
          </a:r>
          <a:endParaRPr lang="x-none" sz="1200" b="1">
            <a:latin typeface="+mn-lt"/>
            <a:cs typeface="Arial" panose="020B0604020202020204" pitchFamily="34" charset="0"/>
          </a:endParaRPr>
        </a:p>
      </dgm:t>
    </dgm:pt>
    <dgm:pt modelId="{C21C724A-58C0-45FF-A7F7-C7A03943A87B}" type="parTrans" cxnId="{B02578AB-4656-4F27-9190-31023F951ECE}">
      <dgm:prSet custT="1"/>
      <dgm:spPr/>
      <dgm:t>
        <a:bodyPr/>
        <a:lstStyle/>
        <a:p>
          <a:endParaRPr lang="es-EC" sz="1050">
            <a:latin typeface="+mn-lt"/>
          </a:endParaRPr>
        </a:p>
      </dgm:t>
    </dgm:pt>
    <dgm:pt modelId="{0923CECF-9C15-41AB-AC6A-9851652ED6D4}" type="sibTrans" cxnId="{B02578AB-4656-4F27-9190-31023F951ECE}">
      <dgm:prSet/>
      <dgm:spPr/>
      <dgm:t>
        <a:bodyPr/>
        <a:lstStyle/>
        <a:p>
          <a:endParaRPr lang="es-EC" sz="1050">
            <a:latin typeface="+mn-lt"/>
          </a:endParaRPr>
        </a:p>
      </dgm:t>
    </dgm:pt>
    <dgm:pt modelId="{AB571ECA-CD16-4C9E-B394-E2A67C1BDC18}">
      <dgm:prSet phldrT="[Texto]" custT="1"/>
      <dgm:spPr/>
      <dgm:t>
        <a:bodyPr/>
        <a:lstStyle/>
        <a:p>
          <a:r>
            <a:rPr lang="es-ES" sz="1200" b="1">
              <a:latin typeface="+mn-lt"/>
              <a:cs typeface="Arial" panose="020B0604020202020204" pitchFamily="34" charset="0"/>
            </a:rPr>
            <a:t>Costo Indirecto Administrativo General ESPE</a:t>
          </a:r>
          <a:endParaRPr lang="x-none" sz="1200" b="1">
            <a:latin typeface="+mn-lt"/>
            <a:cs typeface="Arial" panose="020B0604020202020204" pitchFamily="34" charset="0"/>
          </a:endParaRPr>
        </a:p>
      </dgm:t>
    </dgm:pt>
    <dgm:pt modelId="{B5BB1C4A-D551-4301-BB3D-2B28F1170A8E}" type="parTrans" cxnId="{28908240-A75C-4F92-86B9-3D7299075DE6}">
      <dgm:prSet custT="1"/>
      <dgm:spPr/>
      <dgm:t>
        <a:bodyPr/>
        <a:lstStyle/>
        <a:p>
          <a:endParaRPr lang="es-EC" sz="1050">
            <a:latin typeface="+mn-lt"/>
          </a:endParaRPr>
        </a:p>
      </dgm:t>
    </dgm:pt>
    <dgm:pt modelId="{4159C8B3-1E87-46C9-BD70-C2936313CAC7}" type="sibTrans" cxnId="{28908240-A75C-4F92-86B9-3D7299075DE6}">
      <dgm:prSet/>
      <dgm:spPr/>
      <dgm:t>
        <a:bodyPr/>
        <a:lstStyle/>
        <a:p>
          <a:endParaRPr lang="es-EC" sz="1050">
            <a:latin typeface="+mn-lt"/>
          </a:endParaRPr>
        </a:p>
      </dgm:t>
    </dgm:pt>
    <dgm:pt modelId="{EFAE7F6A-B764-4EF7-A862-6DCC40C68D3F}">
      <dgm:prSet phldrT="[Texto]" custT="1"/>
      <dgm:spPr/>
      <dgm:t>
        <a:bodyPr/>
        <a:lstStyle/>
        <a:p>
          <a:r>
            <a:rPr lang="es-AR" sz="1200" b="1">
              <a:latin typeface="+mn-lt"/>
              <a:cs typeface="Arial" panose="020B0604020202020204" pitchFamily="34" charset="0"/>
            </a:rPr>
            <a:t>Activos Fijos</a:t>
          </a:r>
          <a:endParaRPr lang="x-none" sz="1200" b="1">
            <a:latin typeface="+mn-lt"/>
            <a:cs typeface="Arial" panose="020B0604020202020204" pitchFamily="34" charset="0"/>
          </a:endParaRPr>
        </a:p>
      </dgm:t>
    </dgm:pt>
    <dgm:pt modelId="{BF21C23A-8516-4167-830D-BE22DB3E37C0}" type="parTrans" cxnId="{60B6BF0D-5207-4467-BDA6-63B01A1FB391}">
      <dgm:prSet custT="1"/>
      <dgm:spPr/>
      <dgm:t>
        <a:bodyPr/>
        <a:lstStyle/>
        <a:p>
          <a:endParaRPr lang="es-EC" sz="1050">
            <a:latin typeface="+mn-lt"/>
          </a:endParaRPr>
        </a:p>
      </dgm:t>
    </dgm:pt>
    <dgm:pt modelId="{EBA40AA3-FA23-47DC-9D4F-9F37960D19C5}" type="sibTrans" cxnId="{60B6BF0D-5207-4467-BDA6-63B01A1FB391}">
      <dgm:prSet/>
      <dgm:spPr/>
      <dgm:t>
        <a:bodyPr/>
        <a:lstStyle/>
        <a:p>
          <a:endParaRPr lang="es-EC" sz="1050">
            <a:latin typeface="+mn-lt"/>
          </a:endParaRPr>
        </a:p>
      </dgm:t>
    </dgm:pt>
    <dgm:pt modelId="{4311C0D6-A0F6-49E9-9127-B944FA96A65D}">
      <dgm:prSet phldrT="[Texto]" custT="1"/>
      <dgm:spPr/>
      <dgm:t>
        <a:bodyPr/>
        <a:lstStyle/>
        <a:p>
          <a:r>
            <a:rPr lang="es-AR" sz="1200" b="1">
              <a:latin typeface="+mn-lt"/>
              <a:cs typeface="Arial" panose="020B0604020202020204" pitchFamily="34" charset="0"/>
            </a:rPr>
            <a:t>Depreciación</a:t>
          </a:r>
          <a:r>
            <a:rPr lang="es-AR" sz="1200">
              <a:latin typeface="+mn-lt"/>
              <a:cs typeface="Arial" panose="020B0604020202020204" pitchFamily="34" charset="0"/>
            </a:rPr>
            <a:t> </a:t>
          </a:r>
          <a:endParaRPr lang="x-none" sz="1200">
            <a:latin typeface="+mn-lt"/>
            <a:cs typeface="Arial" panose="020B0604020202020204" pitchFamily="34" charset="0"/>
          </a:endParaRPr>
        </a:p>
      </dgm:t>
    </dgm:pt>
    <dgm:pt modelId="{531DFD18-8CCC-45CB-A23A-9B673449B1BB}" type="parTrans" cxnId="{3CEAFCAB-A64C-4186-8DAA-C76473D015ED}">
      <dgm:prSet custT="1"/>
      <dgm:spPr/>
      <dgm:t>
        <a:bodyPr/>
        <a:lstStyle/>
        <a:p>
          <a:endParaRPr lang="es-EC" sz="1050">
            <a:latin typeface="+mn-lt"/>
          </a:endParaRPr>
        </a:p>
      </dgm:t>
    </dgm:pt>
    <dgm:pt modelId="{418FFBEA-D22C-4C32-BD8B-B5DFFA1176A7}" type="sibTrans" cxnId="{3CEAFCAB-A64C-4186-8DAA-C76473D015ED}">
      <dgm:prSet/>
      <dgm:spPr/>
      <dgm:t>
        <a:bodyPr/>
        <a:lstStyle/>
        <a:p>
          <a:endParaRPr lang="es-EC" sz="1050">
            <a:latin typeface="+mn-lt"/>
          </a:endParaRPr>
        </a:p>
      </dgm:t>
    </dgm:pt>
    <dgm:pt modelId="{3A46428E-F568-4027-B3CB-B787D2E5DCE0}">
      <dgm:prSet phldrT="[Texto]" custT="1"/>
      <dgm:spPr/>
      <dgm:t>
        <a:bodyPr/>
        <a:lstStyle/>
        <a:p>
          <a:r>
            <a:rPr lang="es-AR" sz="1200">
              <a:latin typeface="+mn-lt"/>
              <a:cs typeface="Arial" panose="020B0604020202020204" pitchFamily="34" charset="0"/>
            </a:rPr>
            <a:t>Mobiliario </a:t>
          </a:r>
          <a:endParaRPr lang="x-none" sz="1200">
            <a:latin typeface="+mn-lt"/>
            <a:cs typeface="Arial" panose="020B0604020202020204" pitchFamily="34" charset="0"/>
          </a:endParaRPr>
        </a:p>
      </dgm:t>
    </dgm:pt>
    <dgm:pt modelId="{4DAD157C-FD71-4D5A-BB29-36703C36285E}" type="parTrans" cxnId="{4F5F65C1-90BC-4891-B30F-959713DBDA03}">
      <dgm:prSet custT="1"/>
      <dgm:spPr/>
      <dgm:t>
        <a:bodyPr/>
        <a:lstStyle/>
        <a:p>
          <a:endParaRPr lang="es-EC" sz="1050">
            <a:latin typeface="+mn-lt"/>
          </a:endParaRPr>
        </a:p>
      </dgm:t>
    </dgm:pt>
    <dgm:pt modelId="{C2C276A2-C1D4-458B-B1C7-0127C9DB5E94}" type="sibTrans" cxnId="{4F5F65C1-90BC-4891-B30F-959713DBDA03}">
      <dgm:prSet/>
      <dgm:spPr/>
      <dgm:t>
        <a:bodyPr/>
        <a:lstStyle/>
        <a:p>
          <a:endParaRPr lang="es-EC" sz="1050">
            <a:latin typeface="+mn-lt"/>
          </a:endParaRPr>
        </a:p>
      </dgm:t>
    </dgm:pt>
    <dgm:pt modelId="{750112EA-3786-4203-868C-3ABE2831E1F3}">
      <dgm:prSet phldrT="[Texto]" custT="1"/>
      <dgm:spPr/>
      <dgm:t>
        <a:bodyPr/>
        <a:lstStyle/>
        <a:p>
          <a:r>
            <a:rPr lang="es-AR" sz="1200">
              <a:latin typeface="+mn-lt"/>
              <a:cs typeface="Arial" panose="020B0604020202020204" pitchFamily="34" charset="0"/>
            </a:rPr>
            <a:t>Maquinaria y Equipo</a:t>
          </a:r>
          <a:endParaRPr lang="x-none" sz="1200">
            <a:latin typeface="+mn-lt"/>
            <a:cs typeface="Arial" panose="020B0604020202020204" pitchFamily="34" charset="0"/>
          </a:endParaRPr>
        </a:p>
      </dgm:t>
    </dgm:pt>
    <dgm:pt modelId="{4210DDBB-CB3D-4CFA-98C6-DDA9D06C0811}" type="parTrans" cxnId="{E17AED6E-D602-437A-86E9-0CF40DBB95E2}">
      <dgm:prSet custT="1"/>
      <dgm:spPr/>
      <dgm:t>
        <a:bodyPr/>
        <a:lstStyle/>
        <a:p>
          <a:endParaRPr lang="es-EC" sz="1050">
            <a:latin typeface="+mn-lt"/>
          </a:endParaRPr>
        </a:p>
      </dgm:t>
    </dgm:pt>
    <dgm:pt modelId="{F5C20BA7-8967-470E-9FDF-16BCA8339DB3}" type="sibTrans" cxnId="{E17AED6E-D602-437A-86E9-0CF40DBB95E2}">
      <dgm:prSet/>
      <dgm:spPr/>
      <dgm:t>
        <a:bodyPr/>
        <a:lstStyle/>
        <a:p>
          <a:endParaRPr lang="es-EC" sz="1050">
            <a:latin typeface="+mn-lt"/>
          </a:endParaRPr>
        </a:p>
      </dgm:t>
    </dgm:pt>
    <dgm:pt modelId="{384BE129-5C47-46FF-94CA-498D0AF5384C}">
      <dgm:prSet phldrT="[Texto]" custT="1"/>
      <dgm:spPr/>
      <dgm:t>
        <a:bodyPr/>
        <a:lstStyle/>
        <a:p>
          <a:r>
            <a:rPr lang="x-none" sz="1200">
              <a:latin typeface="+mn-lt"/>
              <a:cs typeface="Arial" panose="020B0604020202020204" pitchFamily="34" charset="0"/>
            </a:rPr>
            <a:t>Equipos sistemas y paquetes informáticos</a:t>
          </a:r>
        </a:p>
      </dgm:t>
    </dgm:pt>
    <dgm:pt modelId="{2538A3B0-71BF-4F8F-A988-34300225FDAB}" type="parTrans" cxnId="{C7AC48EE-7857-419E-9738-25E68D79F995}">
      <dgm:prSet custT="1"/>
      <dgm:spPr/>
      <dgm:t>
        <a:bodyPr/>
        <a:lstStyle/>
        <a:p>
          <a:endParaRPr lang="es-EC" sz="1050">
            <a:latin typeface="+mn-lt"/>
          </a:endParaRPr>
        </a:p>
      </dgm:t>
    </dgm:pt>
    <dgm:pt modelId="{96120AE0-F5A3-4087-A608-39AF88B46E3B}" type="sibTrans" cxnId="{C7AC48EE-7857-419E-9738-25E68D79F995}">
      <dgm:prSet/>
      <dgm:spPr/>
      <dgm:t>
        <a:bodyPr/>
        <a:lstStyle/>
        <a:p>
          <a:endParaRPr lang="es-EC" sz="1050">
            <a:latin typeface="+mn-lt"/>
          </a:endParaRPr>
        </a:p>
      </dgm:t>
    </dgm:pt>
    <dgm:pt modelId="{F77D2C3D-21CE-4E2A-AD92-8AC03E8D9B37}">
      <dgm:prSet phldrT="[Texto]" custT="1"/>
      <dgm:spPr/>
      <dgm:t>
        <a:bodyPr/>
        <a:lstStyle/>
        <a:p>
          <a:r>
            <a:rPr lang="x-none" sz="1200">
              <a:latin typeface="+mn-lt"/>
              <a:cs typeface="Arial" panose="020B0604020202020204" pitchFamily="34" charset="0"/>
            </a:rPr>
            <a:t>Área Edificada</a:t>
          </a:r>
        </a:p>
      </dgm:t>
    </dgm:pt>
    <dgm:pt modelId="{58B6070B-D18D-45BD-9AEF-968A36D351E8}" type="parTrans" cxnId="{9BF6965E-8493-4B9A-872C-D58763BDC48C}">
      <dgm:prSet custT="1"/>
      <dgm:spPr/>
      <dgm:t>
        <a:bodyPr/>
        <a:lstStyle/>
        <a:p>
          <a:endParaRPr lang="es-EC" sz="1050">
            <a:latin typeface="+mn-lt"/>
          </a:endParaRPr>
        </a:p>
      </dgm:t>
    </dgm:pt>
    <dgm:pt modelId="{659C6557-6074-4107-ADA7-BAB2DBCF07A8}" type="sibTrans" cxnId="{9BF6965E-8493-4B9A-872C-D58763BDC48C}">
      <dgm:prSet/>
      <dgm:spPr/>
      <dgm:t>
        <a:bodyPr/>
        <a:lstStyle/>
        <a:p>
          <a:endParaRPr lang="es-EC" sz="1050">
            <a:latin typeface="+mn-lt"/>
          </a:endParaRPr>
        </a:p>
      </dgm:t>
    </dgm:pt>
    <dgm:pt modelId="{628714F7-B8A0-44DD-9D20-34E4E1A8DD25}">
      <dgm:prSet phldrT="[Texto]" custT="1"/>
      <dgm:spPr/>
      <dgm:t>
        <a:bodyPr/>
        <a:lstStyle/>
        <a:p>
          <a:r>
            <a:rPr lang="es-AR" sz="1200" b="1">
              <a:latin typeface="+mn-lt"/>
              <a:cs typeface="Arial" panose="020B0604020202020204" pitchFamily="34" charset="0"/>
            </a:rPr>
            <a:t>Mantenimiento</a:t>
          </a:r>
          <a:endParaRPr lang="x-none" sz="1200" b="1">
            <a:latin typeface="+mn-lt"/>
            <a:cs typeface="Arial" panose="020B0604020202020204" pitchFamily="34" charset="0"/>
          </a:endParaRPr>
        </a:p>
      </dgm:t>
    </dgm:pt>
    <dgm:pt modelId="{A72CD226-70B3-4900-90BA-AA5503289668}" type="parTrans" cxnId="{EFF476BA-3185-49A3-94B7-5BB96ECA2DDF}">
      <dgm:prSet custT="1"/>
      <dgm:spPr/>
      <dgm:t>
        <a:bodyPr/>
        <a:lstStyle/>
        <a:p>
          <a:endParaRPr lang="es-EC" sz="1050">
            <a:latin typeface="+mn-lt"/>
          </a:endParaRPr>
        </a:p>
      </dgm:t>
    </dgm:pt>
    <dgm:pt modelId="{CE67E325-65E5-4945-80A9-59221A1D986E}" type="sibTrans" cxnId="{EFF476BA-3185-49A3-94B7-5BB96ECA2DDF}">
      <dgm:prSet/>
      <dgm:spPr/>
      <dgm:t>
        <a:bodyPr/>
        <a:lstStyle/>
        <a:p>
          <a:endParaRPr lang="es-EC" sz="1050">
            <a:latin typeface="+mn-lt"/>
          </a:endParaRPr>
        </a:p>
      </dgm:t>
    </dgm:pt>
    <dgm:pt modelId="{103972D5-C3E9-4845-B4B3-72B3C46AFBEF}">
      <dgm:prSet phldrT="[Texto]" custT="1"/>
      <dgm:spPr/>
      <dgm:t>
        <a:bodyPr/>
        <a:lstStyle/>
        <a:p>
          <a:r>
            <a:rPr lang="es-AR" sz="1200">
              <a:latin typeface="+mn-lt"/>
              <a:cs typeface="Arial" panose="020B0604020202020204" pitchFamily="34" charset="0"/>
            </a:rPr>
            <a:t>Mobiliario </a:t>
          </a:r>
          <a:endParaRPr lang="x-none" sz="1200">
            <a:latin typeface="+mn-lt"/>
            <a:cs typeface="Arial" panose="020B0604020202020204" pitchFamily="34" charset="0"/>
          </a:endParaRPr>
        </a:p>
      </dgm:t>
    </dgm:pt>
    <dgm:pt modelId="{03141099-5137-4AD6-9DAC-66E88B6ACEF6}" type="parTrans" cxnId="{167EDF84-859B-48F1-82EA-CEB2765524FA}">
      <dgm:prSet custT="1"/>
      <dgm:spPr/>
      <dgm:t>
        <a:bodyPr/>
        <a:lstStyle/>
        <a:p>
          <a:endParaRPr lang="es-EC" sz="1050">
            <a:latin typeface="+mn-lt"/>
          </a:endParaRPr>
        </a:p>
      </dgm:t>
    </dgm:pt>
    <dgm:pt modelId="{318D7390-3BDE-41C9-8D12-1D130B723BEA}" type="sibTrans" cxnId="{167EDF84-859B-48F1-82EA-CEB2765524FA}">
      <dgm:prSet/>
      <dgm:spPr/>
      <dgm:t>
        <a:bodyPr/>
        <a:lstStyle/>
        <a:p>
          <a:endParaRPr lang="es-EC" sz="1050">
            <a:latin typeface="+mn-lt"/>
          </a:endParaRPr>
        </a:p>
      </dgm:t>
    </dgm:pt>
    <dgm:pt modelId="{51C7AE3F-9B1C-4A8D-8EB4-2F5D2EE79C85}">
      <dgm:prSet phldrT="[Texto]" custT="1"/>
      <dgm:spPr/>
      <dgm:t>
        <a:bodyPr/>
        <a:lstStyle/>
        <a:p>
          <a:r>
            <a:rPr lang="es-AR" sz="1200">
              <a:latin typeface="+mn-lt"/>
              <a:cs typeface="Arial" panose="020B0604020202020204" pitchFamily="34" charset="0"/>
            </a:rPr>
            <a:t>Maquinaria y Equipo</a:t>
          </a:r>
          <a:endParaRPr lang="x-none" sz="1200">
            <a:latin typeface="+mn-lt"/>
            <a:cs typeface="Arial" panose="020B0604020202020204" pitchFamily="34" charset="0"/>
          </a:endParaRPr>
        </a:p>
      </dgm:t>
    </dgm:pt>
    <dgm:pt modelId="{AAB68FD2-1C0F-4277-A95C-53AC03B9A457}" type="parTrans" cxnId="{3564CD33-A369-4999-82A3-6BAB77692E45}">
      <dgm:prSet custT="1"/>
      <dgm:spPr/>
      <dgm:t>
        <a:bodyPr/>
        <a:lstStyle/>
        <a:p>
          <a:endParaRPr lang="es-EC" sz="1050">
            <a:latin typeface="+mn-lt"/>
          </a:endParaRPr>
        </a:p>
      </dgm:t>
    </dgm:pt>
    <dgm:pt modelId="{A43588A4-77B5-486C-B79F-58EE9AE50576}" type="sibTrans" cxnId="{3564CD33-A369-4999-82A3-6BAB77692E45}">
      <dgm:prSet/>
      <dgm:spPr/>
      <dgm:t>
        <a:bodyPr/>
        <a:lstStyle/>
        <a:p>
          <a:endParaRPr lang="es-EC" sz="1050">
            <a:latin typeface="+mn-lt"/>
          </a:endParaRPr>
        </a:p>
      </dgm:t>
    </dgm:pt>
    <dgm:pt modelId="{BF25CD6F-558B-40B3-9994-B4F053561D17}">
      <dgm:prSet phldrT="[Texto]" custT="1"/>
      <dgm:spPr/>
      <dgm:t>
        <a:bodyPr/>
        <a:lstStyle/>
        <a:p>
          <a:r>
            <a:rPr lang="x-none" sz="1200">
              <a:latin typeface="+mn-lt"/>
              <a:cs typeface="Arial" panose="020B0604020202020204" pitchFamily="34" charset="0"/>
            </a:rPr>
            <a:t>Equipos sistemas y paquetes informáticos</a:t>
          </a:r>
        </a:p>
      </dgm:t>
    </dgm:pt>
    <dgm:pt modelId="{526F519F-A01A-41C9-8219-79612AB041FC}" type="parTrans" cxnId="{E96CBB4A-462D-4BE6-AE3D-A0A94FCC248B}">
      <dgm:prSet custT="1"/>
      <dgm:spPr/>
      <dgm:t>
        <a:bodyPr/>
        <a:lstStyle/>
        <a:p>
          <a:endParaRPr lang="es-EC" sz="1050">
            <a:latin typeface="+mn-lt"/>
          </a:endParaRPr>
        </a:p>
      </dgm:t>
    </dgm:pt>
    <dgm:pt modelId="{F4940CB9-7917-45B8-A77D-CF75A9BCD564}" type="sibTrans" cxnId="{E96CBB4A-462D-4BE6-AE3D-A0A94FCC248B}">
      <dgm:prSet/>
      <dgm:spPr/>
      <dgm:t>
        <a:bodyPr/>
        <a:lstStyle/>
        <a:p>
          <a:endParaRPr lang="es-EC" sz="1050">
            <a:latin typeface="+mn-lt"/>
          </a:endParaRPr>
        </a:p>
      </dgm:t>
    </dgm:pt>
    <dgm:pt modelId="{D0DABA2F-B427-4748-8C11-348600AFD6CF}">
      <dgm:prSet phldrT="[Texto]" custT="1"/>
      <dgm:spPr/>
      <dgm:t>
        <a:bodyPr/>
        <a:lstStyle/>
        <a:p>
          <a:r>
            <a:rPr lang="x-none" sz="1200">
              <a:latin typeface="+mn-lt"/>
              <a:cs typeface="Arial" panose="020B0604020202020204" pitchFamily="34" charset="0"/>
            </a:rPr>
            <a:t>Área Edificada</a:t>
          </a:r>
        </a:p>
      </dgm:t>
    </dgm:pt>
    <dgm:pt modelId="{1BC809E6-4EAE-4EC4-BA95-2A63DC4FB716}" type="parTrans" cxnId="{D93B2B59-60D0-4239-A1D7-07D36719FEF6}">
      <dgm:prSet custT="1"/>
      <dgm:spPr/>
      <dgm:t>
        <a:bodyPr/>
        <a:lstStyle/>
        <a:p>
          <a:endParaRPr lang="es-EC" sz="1050">
            <a:latin typeface="+mn-lt"/>
          </a:endParaRPr>
        </a:p>
      </dgm:t>
    </dgm:pt>
    <dgm:pt modelId="{AF14A691-DE60-49B5-A651-A122E0E25538}" type="sibTrans" cxnId="{D93B2B59-60D0-4239-A1D7-07D36719FEF6}">
      <dgm:prSet/>
      <dgm:spPr/>
      <dgm:t>
        <a:bodyPr/>
        <a:lstStyle/>
        <a:p>
          <a:endParaRPr lang="es-EC" sz="1050">
            <a:latin typeface="+mn-lt"/>
          </a:endParaRPr>
        </a:p>
      </dgm:t>
    </dgm:pt>
    <dgm:pt modelId="{F01A455F-6DA1-44D4-A9D8-688D48C7B4E6}">
      <dgm:prSet phldrT="[Texto]" custT="1"/>
      <dgm:spPr/>
      <dgm:t>
        <a:bodyPr/>
        <a:lstStyle/>
        <a:p>
          <a:r>
            <a:rPr lang="es-ES" sz="1200" b="1">
              <a:latin typeface="+mn-lt"/>
              <a:cs typeface="Arial" panose="020B0604020202020204" pitchFamily="34" charset="0"/>
            </a:rPr>
            <a:t>Remuneración Administrativos que pertenecen al CEAC </a:t>
          </a:r>
          <a:r>
            <a:rPr lang="x-none" sz="1200" b="0">
              <a:latin typeface="+mn-lt"/>
              <a:cs typeface="Arial" panose="020B0604020202020204" pitchFamily="34" charset="0"/>
            </a:rPr>
            <a:t>(Costo Directo Fijo)</a:t>
          </a:r>
        </a:p>
      </dgm:t>
    </dgm:pt>
    <dgm:pt modelId="{E5684B01-5927-4686-8FC2-48F0D733404C}" type="parTrans" cxnId="{347E18E1-A7A3-40A4-BEEA-008362993EAA}">
      <dgm:prSet custT="1"/>
      <dgm:spPr/>
      <dgm:t>
        <a:bodyPr/>
        <a:lstStyle/>
        <a:p>
          <a:endParaRPr lang="es-EC" sz="1050">
            <a:latin typeface="+mn-lt"/>
          </a:endParaRPr>
        </a:p>
      </dgm:t>
    </dgm:pt>
    <dgm:pt modelId="{34D20A9F-0E4B-45FA-A11D-3D4320E41770}" type="sibTrans" cxnId="{347E18E1-A7A3-40A4-BEEA-008362993EAA}">
      <dgm:prSet/>
      <dgm:spPr/>
      <dgm:t>
        <a:bodyPr/>
        <a:lstStyle/>
        <a:p>
          <a:endParaRPr lang="es-EC" sz="1050">
            <a:latin typeface="+mn-lt"/>
          </a:endParaRPr>
        </a:p>
      </dgm:t>
    </dgm:pt>
    <dgm:pt modelId="{3C2B0C0A-9366-42B8-881A-BFE821A57CD5}">
      <dgm:prSet phldrT="[Texto]" custT="1"/>
      <dgm:spPr/>
      <dgm:t>
        <a:bodyPr/>
        <a:lstStyle/>
        <a:p>
          <a:r>
            <a:rPr lang="es-ES" sz="1200" b="1">
              <a:latin typeface="+mn-lt"/>
              <a:cs typeface="Arial" panose="020B0604020202020204" pitchFamily="34" charset="0"/>
            </a:rPr>
            <a:t>Remuneración Docentes otros departamentos </a:t>
          </a:r>
        </a:p>
        <a:p>
          <a:r>
            <a:rPr lang="x-none" sz="1200" b="0">
              <a:latin typeface="+mn-lt"/>
              <a:cs typeface="Arial" panose="020B0604020202020204" pitchFamily="34" charset="0"/>
            </a:rPr>
            <a:t>(Costo Directo Fijo)</a:t>
          </a:r>
        </a:p>
      </dgm:t>
    </dgm:pt>
    <dgm:pt modelId="{9224E2EE-FF8B-49A1-813E-699013CAC75A}" type="parTrans" cxnId="{0885B742-E8AC-4FCC-8F64-2D5F40959A4C}">
      <dgm:prSet custT="1"/>
      <dgm:spPr/>
      <dgm:t>
        <a:bodyPr/>
        <a:lstStyle/>
        <a:p>
          <a:endParaRPr lang="es-EC" sz="1050">
            <a:latin typeface="+mn-lt"/>
          </a:endParaRPr>
        </a:p>
      </dgm:t>
    </dgm:pt>
    <dgm:pt modelId="{8001CBA9-DD1F-4C93-99B1-F6D49D061B6D}" type="sibTrans" cxnId="{0885B742-E8AC-4FCC-8F64-2D5F40959A4C}">
      <dgm:prSet/>
      <dgm:spPr/>
      <dgm:t>
        <a:bodyPr/>
        <a:lstStyle/>
        <a:p>
          <a:endParaRPr lang="es-EC" sz="1050">
            <a:latin typeface="+mn-lt"/>
          </a:endParaRPr>
        </a:p>
      </dgm:t>
    </dgm:pt>
    <dgm:pt modelId="{14F4B0EF-5C84-400D-83EE-6F7CC1F33325}">
      <dgm:prSet phldrT="[Texto]" custT="1"/>
      <dgm:spPr/>
      <dgm:t>
        <a:bodyPr/>
        <a:lstStyle/>
        <a:p>
          <a:r>
            <a:rPr lang="es-ES" sz="1200" b="1" dirty="0" smtClean="0">
              <a:latin typeface="+mn-lt"/>
              <a:cs typeface="Arial" panose="020B0604020202020204" pitchFamily="34" charset="0"/>
            </a:rPr>
            <a:t>Telefonía </a:t>
          </a:r>
          <a:r>
            <a:rPr lang="es-ES" sz="1200" dirty="0" smtClean="0">
              <a:latin typeface="+mn-lt"/>
              <a:cs typeface="Arial" panose="020B0604020202020204" pitchFamily="34" charset="0"/>
            </a:rPr>
            <a:t>                                  </a:t>
          </a:r>
          <a:r>
            <a:rPr lang="x-none" sz="1200">
              <a:latin typeface="+mn-lt"/>
              <a:cs typeface="Arial" panose="020B0604020202020204" pitchFamily="34" charset="0"/>
            </a:rPr>
            <a:t>(Costo Directo Variable)</a:t>
          </a:r>
        </a:p>
      </dgm:t>
    </dgm:pt>
    <dgm:pt modelId="{46A93AFD-F5CF-48AB-B42B-AC2A3D90B5DE}" type="parTrans" cxnId="{058D29F5-CF33-43FD-9ED6-DDA5B89C1D84}">
      <dgm:prSet custT="1"/>
      <dgm:spPr/>
      <dgm:t>
        <a:bodyPr/>
        <a:lstStyle/>
        <a:p>
          <a:endParaRPr lang="es-EC" sz="1050">
            <a:latin typeface="+mn-lt"/>
          </a:endParaRPr>
        </a:p>
      </dgm:t>
    </dgm:pt>
    <dgm:pt modelId="{D3DE306A-B18F-4813-B663-1674D2B38E99}" type="sibTrans" cxnId="{058D29F5-CF33-43FD-9ED6-DDA5B89C1D84}">
      <dgm:prSet/>
      <dgm:spPr/>
      <dgm:t>
        <a:bodyPr/>
        <a:lstStyle/>
        <a:p>
          <a:endParaRPr lang="es-EC" sz="1050">
            <a:latin typeface="+mn-lt"/>
          </a:endParaRPr>
        </a:p>
      </dgm:t>
    </dgm:pt>
    <dgm:pt modelId="{FB5E5AB3-B600-45CE-8D04-9525BD17A989}">
      <dgm:prSet phldrT="[Texto]" custT="1"/>
      <dgm:spPr/>
      <dgm:t>
        <a:bodyPr/>
        <a:lstStyle/>
        <a:p>
          <a:r>
            <a:rPr lang="es-ES" sz="1200" b="1">
              <a:latin typeface="+mn-lt"/>
              <a:cs typeface="Arial" panose="020B0604020202020204" pitchFamily="34" charset="0"/>
            </a:rPr>
            <a:t>Otros Costos</a:t>
          </a:r>
          <a:endParaRPr lang="x-none" sz="1200" b="1">
            <a:latin typeface="+mn-lt"/>
            <a:cs typeface="Arial" panose="020B0604020202020204" pitchFamily="34" charset="0"/>
          </a:endParaRPr>
        </a:p>
      </dgm:t>
    </dgm:pt>
    <dgm:pt modelId="{E13FC052-FA4D-4578-9283-E8836636BCB4}" type="parTrans" cxnId="{93286382-3D12-4DEB-8B53-DD5755D69974}">
      <dgm:prSet custT="1"/>
      <dgm:spPr/>
      <dgm:t>
        <a:bodyPr/>
        <a:lstStyle/>
        <a:p>
          <a:endParaRPr lang="es-EC" sz="1050">
            <a:latin typeface="+mn-lt"/>
          </a:endParaRPr>
        </a:p>
      </dgm:t>
    </dgm:pt>
    <dgm:pt modelId="{91DA0200-3BF6-4DC6-A373-5DA8621265CE}" type="sibTrans" cxnId="{93286382-3D12-4DEB-8B53-DD5755D69974}">
      <dgm:prSet/>
      <dgm:spPr/>
      <dgm:t>
        <a:bodyPr/>
        <a:lstStyle/>
        <a:p>
          <a:endParaRPr lang="es-EC" sz="1050">
            <a:latin typeface="+mn-lt"/>
          </a:endParaRPr>
        </a:p>
      </dgm:t>
    </dgm:pt>
    <dgm:pt modelId="{4B93E718-41B0-449F-87A0-43CC7818B291}">
      <dgm:prSet phldrT="[Texto]" custT="1"/>
      <dgm:spPr/>
      <dgm:t>
        <a:bodyPr/>
        <a:lstStyle/>
        <a:p>
          <a:r>
            <a:rPr lang="es-ES" sz="1200">
              <a:latin typeface="+mn-lt"/>
              <a:cs typeface="Arial" panose="020B0604020202020204" pitchFamily="34" charset="0"/>
            </a:rPr>
            <a:t>Área Verde</a:t>
          </a:r>
          <a:endParaRPr lang="x-none" sz="1200">
            <a:latin typeface="+mn-lt"/>
            <a:cs typeface="Arial" panose="020B0604020202020204" pitchFamily="34" charset="0"/>
          </a:endParaRPr>
        </a:p>
      </dgm:t>
    </dgm:pt>
    <dgm:pt modelId="{641A9552-14A3-4FD0-95B9-0D9D81BF1F1E}" type="parTrans" cxnId="{407DE4B4-8812-420D-B44F-48D90B093F6A}">
      <dgm:prSet custT="1"/>
      <dgm:spPr/>
      <dgm:t>
        <a:bodyPr/>
        <a:lstStyle/>
        <a:p>
          <a:endParaRPr lang="es-EC" sz="1050">
            <a:latin typeface="+mn-lt"/>
          </a:endParaRPr>
        </a:p>
      </dgm:t>
    </dgm:pt>
    <dgm:pt modelId="{9B6A3964-42DC-4C9B-8949-93DE84D29F45}" type="sibTrans" cxnId="{407DE4B4-8812-420D-B44F-48D90B093F6A}">
      <dgm:prSet/>
      <dgm:spPr/>
      <dgm:t>
        <a:bodyPr/>
        <a:lstStyle/>
        <a:p>
          <a:endParaRPr lang="es-EC" sz="1050">
            <a:latin typeface="+mn-lt"/>
          </a:endParaRPr>
        </a:p>
      </dgm:t>
    </dgm:pt>
    <dgm:pt modelId="{198C801E-44C3-4DCC-81CB-22F4613EC6CA}" type="pres">
      <dgm:prSet presAssocID="{2805AD51-12B5-41EE-A935-A315DBFCECC7}" presName="Name0" presStyleCnt="0">
        <dgm:presLayoutVars>
          <dgm:chPref val="1"/>
          <dgm:dir/>
          <dgm:animOne val="branch"/>
          <dgm:animLvl val="lvl"/>
          <dgm:resizeHandles val="exact"/>
        </dgm:presLayoutVars>
      </dgm:prSet>
      <dgm:spPr/>
      <dgm:t>
        <a:bodyPr/>
        <a:lstStyle/>
        <a:p>
          <a:endParaRPr lang="en-US"/>
        </a:p>
      </dgm:t>
    </dgm:pt>
    <dgm:pt modelId="{5375B1F0-A17A-4007-9818-09580798EEA2}" type="pres">
      <dgm:prSet presAssocID="{0AA2AFDC-0456-4F6B-9965-20D5AE5BFAEC}" presName="root1" presStyleCnt="0"/>
      <dgm:spPr/>
      <dgm:t>
        <a:bodyPr/>
        <a:lstStyle/>
        <a:p>
          <a:endParaRPr lang="es-AR"/>
        </a:p>
      </dgm:t>
    </dgm:pt>
    <dgm:pt modelId="{7EBAACD7-6EF8-4EAD-B321-C5736EE11852}" type="pres">
      <dgm:prSet presAssocID="{0AA2AFDC-0456-4F6B-9965-20D5AE5BFAEC}" presName="LevelOneTextNode" presStyleLbl="node0" presStyleIdx="0" presStyleCnt="1" custScaleX="487881" custScaleY="484743" custLinFactX="-1000000" custLinFactNeighborX="-1041435" custLinFactNeighborY="-36032">
        <dgm:presLayoutVars>
          <dgm:chPref val="3"/>
        </dgm:presLayoutVars>
      </dgm:prSet>
      <dgm:spPr/>
      <dgm:t>
        <a:bodyPr/>
        <a:lstStyle/>
        <a:p>
          <a:endParaRPr lang="es-EC"/>
        </a:p>
      </dgm:t>
    </dgm:pt>
    <dgm:pt modelId="{81AB7A55-83FB-4A6E-8004-DE8E89878A72}" type="pres">
      <dgm:prSet presAssocID="{0AA2AFDC-0456-4F6B-9965-20D5AE5BFAEC}" presName="level2hierChild" presStyleCnt="0"/>
      <dgm:spPr/>
      <dgm:t>
        <a:bodyPr/>
        <a:lstStyle/>
        <a:p>
          <a:endParaRPr lang="es-AR"/>
        </a:p>
      </dgm:t>
    </dgm:pt>
    <dgm:pt modelId="{BA377AF9-55C1-429A-BAC7-0C78AF34809E}" type="pres">
      <dgm:prSet presAssocID="{F164A49C-7444-4408-BEC5-C7C3D94A6B8C}" presName="conn2-1" presStyleLbl="parChTrans1D2" presStyleIdx="0" presStyleCnt="3"/>
      <dgm:spPr/>
      <dgm:t>
        <a:bodyPr/>
        <a:lstStyle/>
        <a:p>
          <a:endParaRPr lang="en-US"/>
        </a:p>
      </dgm:t>
    </dgm:pt>
    <dgm:pt modelId="{8F1A26C1-8389-4530-A8D8-079374489465}" type="pres">
      <dgm:prSet presAssocID="{F164A49C-7444-4408-BEC5-C7C3D94A6B8C}" presName="connTx" presStyleLbl="parChTrans1D2" presStyleIdx="0" presStyleCnt="3"/>
      <dgm:spPr/>
      <dgm:t>
        <a:bodyPr/>
        <a:lstStyle/>
        <a:p>
          <a:endParaRPr lang="en-US"/>
        </a:p>
      </dgm:t>
    </dgm:pt>
    <dgm:pt modelId="{D450316B-51F7-4036-B500-07281152262D}" type="pres">
      <dgm:prSet presAssocID="{90D43ABA-BDE4-4FBC-9EB0-75FB5BBADE08}" presName="root2" presStyleCnt="0"/>
      <dgm:spPr/>
      <dgm:t>
        <a:bodyPr/>
        <a:lstStyle/>
        <a:p>
          <a:endParaRPr lang="es-AR"/>
        </a:p>
      </dgm:t>
    </dgm:pt>
    <dgm:pt modelId="{F9749261-1BA0-405D-BAB0-21C094C5F122}" type="pres">
      <dgm:prSet presAssocID="{90D43ABA-BDE4-4FBC-9EB0-75FB5BBADE08}" presName="LevelTwoTextNode" presStyleLbl="node2" presStyleIdx="0" presStyleCnt="3" custScaleX="237968" custScaleY="577522" custLinFactX="-223759" custLinFactY="-45020" custLinFactNeighborX="-300000" custLinFactNeighborY="-100000">
        <dgm:presLayoutVars>
          <dgm:chPref val="3"/>
        </dgm:presLayoutVars>
      </dgm:prSet>
      <dgm:spPr/>
      <dgm:t>
        <a:bodyPr/>
        <a:lstStyle/>
        <a:p>
          <a:endParaRPr lang="es-EC"/>
        </a:p>
      </dgm:t>
    </dgm:pt>
    <dgm:pt modelId="{2358EC71-0A09-4C70-83C7-B18F5183BF98}" type="pres">
      <dgm:prSet presAssocID="{90D43ABA-BDE4-4FBC-9EB0-75FB5BBADE08}" presName="level3hierChild" presStyleCnt="0"/>
      <dgm:spPr/>
      <dgm:t>
        <a:bodyPr/>
        <a:lstStyle/>
        <a:p>
          <a:endParaRPr lang="es-AR"/>
        </a:p>
      </dgm:t>
    </dgm:pt>
    <dgm:pt modelId="{21094014-EC57-4542-AFA0-7C3C9F1A6563}" type="pres">
      <dgm:prSet presAssocID="{F0EC1AFF-262F-4C9D-B570-2BAF0968D0D0}" presName="conn2-1" presStyleLbl="parChTrans1D3" presStyleIdx="0" presStyleCnt="5"/>
      <dgm:spPr/>
      <dgm:t>
        <a:bodyPr/>
        <a:lstStyle/>
        <a:p>
          <a:endParaRPr lang="en-US"/>
        </a:p>
      </dgm:t>
    </dgm:pt>
    <dgm:pt modelId="{48F7265A-FBA0-4CF0-83D4-CED138A295F4}" type="pres">
      <dgm:prSet presAssocID="{F0EC1AFF-262F-4C9D-B570-2BAF0968D0D0}" presName="connTx" presStyleLbl="parChTrans1D3" presStyleIdx="0" presStyleCnt="5"/>
      <dgm:spPr/>
      <dgm:t>
        <a:bodyPr/>
        <a:lstStyle/>
        <a:p>
          <a:endParaRPr lang="en-US"/>
        </a:p>
      </dgm:t>
    </dgm:pt>
    <dgm:pt modelId="{7D80A042-7805-4F0C-B796-D39F10E37BD2}" type="pres">
      <dgm:prSet presAssocID="{F235CF5E-7B53-4826-82BB-9A95ABA38874}" presName="root2" presStyleCnt="0"/>
      <dgm:spPr/>
      <dgm:t>
        <a:bodyPr/>
        <a:lstStyle/>
        <a:p>
          <a:endParaRPr lang="es-AR"/>
        </a:p>
      </dgm:t>
    </dgm:pt>
    <dgm:pt modelId="{507B4D05-7FEB-478C-9F03-9825B2048AD7}" type="pres">
      <dgm:prSet presAssocID="{F235CF5E-7B53-4826-82BB-9A95ABA38874}" presName="LevelTwoTextNode" presStyleLbl="node3" presStyleIdx="0" presStyleCnt="5" custScaleX="295689" custScaleY="426105" custLinFactX="-191313" custLinFactNeighborX="-200000" custLinFactNeighborY="-5397">
        <dgm:presLayoutVars>
          <dgm:chPref val="3"/>
        </dgm:presLayoutVars>
      </dgm:prSet>
      <dgm:spPr/>
      <dgm:t>
        <a:bodyPr/>
        <a:lstStyle/>
        <a:p>
          <a:endParaRPr lang="es-EC"/>
        </a:p>
      </dgm:t>
    </dgm:pt>
    <dgm:pt modelId="{A4256AE0-1718-4F54-B667-D608B874B251}" type="pres">
      <dgm:prSet presAssocID="{F235CF5E-7B53-4826-82BB-9A95ABA38874}" presName="level3hierChild" presStyleCnt="0"/>
      <dgm:spPr/>
      <dgm:t>
        <a:bodyPr/>
        <a:lstStyle/>
        <a:p>
          <a:endParaRPr lang="es-AR"/>
        </a:p>
      </dgm:t>
    </dgm:pt>
    <dgm:pt modelId="{2E6B354C-603E-4D0A-9F3A-9958117B651B}" type="pres">
      <dgm:prSet presAssocID="{F23C1EE0-1659-4DEC-9B3F-B9EA0C4EC968}" presName="conn2-1" presStyleLbl="parChTrans1D4" presStyleIdx="0" presStyleCnt="21"/>
      <dgm:spPr/>
      <dgm:t>
        <a:bodyPr/>
        <a:lstStyle/>
        <a:p>
          <a:endParaRPr lang="en-US"/>
        </a:p>
      </dgm:t>
    </dgm:pt>
    <dgm:pt modelId="{41A97AF2-0F2B-4F6A-B160-E072D1C0F853}" type="pres">
      <dgm:prSet presAssocID="{F23C1EE0-1659-4DEC-9B3F-B9EA0C4EC968}" presName="connTx" presStyleLbl="parChTrans1D4" presStyleIdx="0" presStyleCnt="21"/>
      <dgm:spPr/>
      <dgm:t>
        <a:bodyPr/>
        <a:lstStyle/>
        <a:p>
          <a:endParaRPr lang="en-US"/>
        </a:p>
      </dgm:t>
    </dgm:pt>
    <dgm:pt modelId="{74C27878-2E75-430D-9FEA-5862F3E04592}" type="pres">
      <dgm:prSet presAssocID="{FE32F4E9-516E-4E56-BF8C-064F51E24146}" presName="root2" presStyleCnt="0"/>
      <dgm:spPr/>
      <dgm:t>
        <a:bodyPr/>
        <a:lstStyle/>
        <a:p>
          <a:endParaRPr lang="es-AR"/>
        </a:p>
      </dgm:t>
    </dgm:pt>
    <dgm:pt modelId="{85427846-9E2D-4DB5-8996-523E11C61652}" type="pres">
      <dgm:prSet presAssocID="{FE32F4E9-516E-4E56-BF8C-064F51E24146}" presName="LevelTwoTextNode" presStyleLbl="node4" presStyleIdx="0" presStyleCnt="21" custScaleX="1016632" custScaleY="326971" custLinFactNeighborX="94346" custLinFactNeighborY="-2381">
        <dgm:presLayoutVars>
          <dgm:chPref val="3"/>
        </dgm:presLayoutVars>
      </dgm:prSet>
      <dgm:spPr/>
      <dgm:t>
        <a:bodyPr/>
        <a:lstStyle/>
        <a:p>
          <a:endParaRPr lang="es-EC"/>
        </a:p>
      </dgm:t>
    </dgm:pt>
    <dgm:pt modelId="{6E0AFA4B-BC1B-431A-9F81-7E5AF1055C36}" type="pres">
      <dgm:prSet presAssocID="{FE32F4E9-516E-4E56-BF8C-064F51E24146}" presName="level3hierChild" presStyleCnt="0"/>
      <dgm:spPr/>
      <dgm:t>
        <a:bodyPr/>
        <a:lstStyle/>
        <a:p>
          <a:endParaRPr lang="es-AR"/>
        </a:p>
      </dgm:t>
    </dgm:pt>
    <dgm:pt modelId="{18E197BA-22EA-47AA-A651-1685DD682C3B}" type="pres">
      <dgm:prSet presAssocID="{E5684B01-5927-4686-8FC2-48F0D733404C}" presName="conn2-1" presStyleLbl="parChTrans1D4" presStyleIdx="1" presStyleCnt="21"/>
      <dgm:spPr/>
      <dgm:t>
        <a:bodyPr/>
        <a:lstStyle/>
        <a:p>
          <a:endParaRPr lang="es-AR"/>
        </a:p>
      </dgm:t>
    </dgm:pt>
    <dgm:pt modelId="{08D1405C-DF51-40EA-AB4C-D88DDABDA4EE}" type="pres">
      <dgm:prSet presAssocID="{E5684B01-5927-4686-8FC2-48F0D733404C}" presName="connTx" presStyleLbl="parChTrans1D4" presStyleIdx="1" presStyleCnt="21"/>
      <dgm:spPr/>
      <dgm:t>
        <a:bodyPr/>
        <a:lstStyle/>
        <a:p>
          <a:endParaRPr lang="es-AR"/>
        </a:p>
      </dgm:t>
    </dgm:pt>
    <dgm:pt modelId="{187F6DF2-AE3B-42C9-9AB7-DDBEB39D2C44}" type="pres">
      <dgm:prSet presAssocID="{F01A455F-6DA1-44D4-A9D8-688D48C7B4E6}" presName="root2" presStyleCnt="0"/>
      <dgm:spPr/>
      <dgm:t>
        <a:bodyPr/>
        <a:lstStyle/>
        <a:p>
          <a:endParaRPr lang="es-AR"/>
        </a:p>
      </dgm:t>
    </dgm:pt>
    <dgm:pt modelId="{144C8D84-6226-4213-BB9D-82F68E4422E1}" type="pres">
      <dgm:prSet presAssocID="{F01A455F-6DA1-44D4-A9D8-688D48C7B4E6}" presName="LevelTwoTextNode" presStyleLbl="node4" presStyleIdx="1" presStyleCnt="21" custScaleX="1013943" custScaleY="371901" custLinFactNeighborX="94346" custLinFactNeighborY="-2381">
        <dgm:presLayoutVars>
          <dgm:chPref val="3"/>
        </dgm:presLayoutVars>
      </dgm:prSet>
      <dgm:spPr/>
      <dgm:t>
        <a:bodyPr/>
        <a:lstStyle/>
        <a:p>
          <a:endParaRPr lang="es-EC"/>
        </a:p>
      </dgm:t>
    </dgm:pt>
    <dgm:pt modelId="{D0468099-E07F-4831-8D84-DC2DE4476819}" type="pres">
      <dgm:prSet presAssocID="{F01A455F-6DA1-44D4-A9D8-688D48C7B4E6}" presName="level3hierChild" presStyleCnt="0"/>
      <dgm:spPr/>
      <dgm:t>
        <a:bodyPr/>
        <a:lstStyle/>
        <a:p>
          <a:endParaRPr lang="es-AR"/>
        </a:p>
      </dgm:t>
    </dgm:pt>
    <dgm:pt modelId="{5B70C9DC-FB87-430C-804F-BF96537AF924}" type="pres">
      <dgm:prSet presAssocID="{9224E2EE-FF8B-49A1-813E-699013CAC75A}" presName="conn2-1" presStyleLbl="parChTrans1D4" presStyleIdx="2" presStyleCnt="21"/>
      <dgm:spPr/>
      <dgm:t>
        <a:bodyPr/>
        <a:lstStyle/>
        <a:p>
          <a:endParaRPr lang="es-AR"/>
        </a:p>
      </dgm:t>
    </dgm:pt>
    <dgm:pt modelId="{54BCEA23-A2E0-4AD9-A1E0-B448DA59C33D}" type="pres">
      <dgm:prSet presAssocID="{9224E2EE-FF8B-49A1-813E-699013CAC75A}" presName="connTx" presStyleLbl="parChTrans1D4" presStyleIdx="2" presStyleCnt="21"/>
      <dgm:spPr/>
      <dgm:t>
        <a:bodyPr/>
        <a:lstStyle/>
        <a:p>
          <a:endParaRPr lang="es-AR"/>
        </a:p>
      </dgm:t>
    </dgm:pt>
    <dgm:pt modelId="{1D6C3E45-C346-43B4-ADC4-38E5D8A4E1F5}" type="pres">
      <dgm:prSet presAssocID="{3C2B0C0A-9366-42B8-881A-BFE821A57CD5}" presName="root2" presStyleCnt="0"/>
      <dgm:spPr/>
      <dgm:t>
        <a:bodyPr/>
        <a:lstStyle/>
        <a:p>
          <a:endParaRPr lang="es-AR"/>
        </a:p>
      </dgm:t>
    </dgm:pt>
    <dgm:pt modelId="{6B79E490-ED3E-4E9A-933F-BFD0C8305AFA}" type="pres">
      <dgm:prSet presAssocID="{3C2B0C0A-9366-42B8-881A-BFE821A57CD5}" presName="LevelTwoTextNode" presStyleLbl="node4" presStyleIdx="2" presStyleCnt="21" custScaleX="1013943" custScaleY="371901" custLinFactNeighborX="94346" custLinFactNeighborY="-2381">
        <dgm:presLayoutVars>
          <dgm:chPref val="3"/>
        </dgm:presLayoutVars>
      </dgm:prSet>
      <dgm:spPr/>
      <dgm:t>
        <a:bodyPr/>
        <a:lstStyle/>
        <a:p>
          <a:endParaRPr lang="es-EC"/>
        </a:p>
      </dgm:t>
    </dgm:pt>
    <dgm:pt modelId="{B5768222-91A4-486E-8159-561877983707}" type="pres">
      <dgm:prSet presAssocID="{3C2B0C0A-9366-42B8-881A-BFE821A57CD5}" presName="level3hierChild" presStyleCnt="0"/>
      <dgm:spPr/>
      <dgm:t>
        <a:bodyPr/>
        <a:lstStyle/>
        <a:p>
          <a:endParaRPr lang="es-AR"/>
        </a:p>
      </dgm:t>
    </dgm:pt>
    <dgm:pt modelId="{2005A858-DF81-4939-9606-0E3FEC1C2906}" type="pres">
      <dgm:prSet presAssocID="{E6483535-A922-4C21-A8DD-50ECA8BB2BC7}" presName="conn2-1" presStyleLbl="parChTrans1D3" presStyleIdx="1" presStyleCnt="5"/>
      <dgm:spPr/>
      <dgm:t>
        <a:bodyPr/>
        <a:lstStyle/>
        <a:p>
          <a:endParaRPr lang="en-US"/>
        </a:p>
      </dgm:t>
    </dgm:pt>
    <dgm:pt modelId="{522E9832-ADF3-43A7-83D6-0D8F4D7F342C}" type="pres">
      <dgm:prSet presAssocID="{E6483535-A922-4C21-A8DD-50ECA8BB2BC7}" presName="connTx" presStyleLbl="parChTrans1D3" presStyleIdx="1" presStyleCnt="5"/>
      <dgm:spPr/>
      <dgm:t>
        <a:bodyPr/>
        <a:lstStyle/>
        <a:p>
          <a:endParaRPr lang="en-US"/>
        </a:p>
      </dgm:t>
    </dgm:pt>
    <dgm:pt modelId="{526B12DB-024E-43FC-B769-4190CEE4D188}" type="pres">
      <dgm:prSet presAssocID="{C68ED8A8-C306-495E-B616-B8F51CE935B3}" presName="root2" presStyleCnt="0"/>
      <dgm:spPr/>
      <dgm:t>
        <a:bodyPr/>
        <a:lstStyle/>
        <a:p>
          <a:endParaRPr lang="es-AR"/>
        </a:p>
      </dgm:t>
    </dgm:pt>
    <dgm:pt modelId="{761378DB-95A9-4E22-8C1F-40D33E10EB16}" type="pres">
      <dgm:prSet presAssocID="{C68ED8A8-C306-495E-B616-B8F51CE935B3}" presName="LevelTwoTextNode" presStyleLbl="node3" presStyleIdx="1" presStyleCnt="5" custScaleX="295689" custScaleY="426105" custLinFactX="-184317" custLinFactY="-67331" custLinFactNeighborX="-200000" custLinFactNeighborY="-100000">
        <dgm:presLayoutVars>
          <dgm:chPref val="3"/>
        </dgm:presLayoutVars>
      </dgm:prSet>
      <dgm:spPr/>
      <dgm:t>
        <a:bodyPr/>
        <a:lstStyle/>
        <a:p>
          <a:endParaRPr lang="es-EC"/>
        </a:p>
      </dgm:t>
    </dgm:pt>
    <dgm:pt modelId="{9E95DF15-1FD3-49CB-B882-55AD76D84627}" type="pres">
      <dgm:prSet presAssocID="{C68ED8A8-C306-495E-B616-B8F51CE935B3}" presName="level3hierChild" presStyleCnt="0"/>
      <dgm:spPr/>
      <dgm:t>
        <a:bodyPr/>
        <a:lstStyle/>
        <a:p>
          <a:endParaRPr lang="es-AR"/>
        </a:p>
      </dgm:t>
    </dgm:pt>
    <dgm:pt modelId="{8E43280F-B3F5-44A7-BC25-CB6C8DC2C15A}" type="pres">
      <dgm:prSet presAssocID="{DBC701ED-7A1C-468D-8857-376FF76D4A11}" presName="conn2-1" presStyleLbl="parChTrans1D4" presStyleIdx="3" presStyleCnt="21"/>
      <dgm:spPr/>
      <dgm:t>
        <a:bodyPr/>
        <a:lstStyle/>
        <a:p>
          <a:endParaRPr lang="en-US"/>
        </a:p>
      </dgm:t>
    </dgm:pt>
    <dgm:pt modelId="{19A354DC-B28B-4B83-8E08-18BB13ABFBD6}" type="pres">
      <dgm:prSet presAssocID="{DBC701ED-7A1C-468D-8857-376FF76D4A11}" presName="connTx" presStyleLbl="parChTrans1D4" presStyleIdx="3" presStyleCnt="21"/>
      <dgm:spPr/>
      <dgm:t>
        <a:bodyPr/>
        <a:lstStyle/>
        <a:p>
          <a:endParaRPr lang="en-US"/>
        </a:p>
      </dgm:t>
    </dgm:pt>
    <dgm:pt modelId="{661E4006-D2CA-4710-94F6-8BE70567E2E0}" type="pres">
      <dgm:prSet presAssocID="{C51F84D6-3320-42D7-ADFE-4938456B26E8}" presName="root2" presStyleCnt="0"/>
      <dgm:spPr/>
      <dgm:t>
        <a:bodyPr/>
        <a:lstStyle/>
        <a:p>
          <a:endParaRPr lang="es-AR"/>
        </a:p>
      </dgm:t>
    </dgm:pt>
    <dgm:pt modelId="{E8D2B6D9-09C1-49BF-92FB-F25883ACB534}" type="pres">
      <dgm:prSet presAssocID="{C51F84D6-3320-42D7-ADFE-4938456B26E8}" presName="LevelTwoTextNode" presStyleLbl="node4" presStyleIdx="3" presStyleCnt="21" custScaleX="467310" custScaleY="312694" custLinFactX="566046" custLinFactNeighborX="600000" custLinFactNeighborY="-16559">
        <dgm:presLayoutVars>
          <dgm:chPref val="3"/>
        </dgm:presLayoutVars>
      </dgm:prSet>
      <dgm:spPr/>
      <dgm:t>
        <a:bodyPr/>
        <a:lstStyle/>
        <a:p>
          <a:endParaRPr lang="es-EC"/>
        </a:p>
      </dgm:t>
    </dgm:pt>
    <dgm:pt modelId="{8E844F78-F354-4F9B-929B-68B2488E22AE}" type="pres">
      <dgm:prSet presAssocID="{C51F84D6-3320-42D7-ADFE-4938456B26E8}" presName="level3hierChild" presStyleCnt="0"/>
      <dgm:spPr/>
      <dgm:t>
        <a:bodyPr/>
        <a:lstStyle/>
        <a:p>
          <a:endParaRPr lang="es-AR"/>
        </a:p>
      </dgm:t>
    </dgm:pt>
    <dgm:pt modelId="{CF684A99-46B2-4CFE-99EB-2D4B73440A40}" type="pres">
      <dgm:prSet presAssocID="{0D0543C7-A73D-480A-A0F4-7E7AAFC2A939}" presName="conn2-1" presStyleLbl="parChTrans1D4" presStyleIdx="4" presStyleCnt="21"/>
      <dgm:spPr/>
      <dgm:t>
        <a:bodyPr/>
        <a:lstStyle/>
        <a:p>
          <a:endParaRPr lang="en-US"/>
        </a:p>
      </dgm:t>
    </dgm:pt>
    <dgm:pt modelId="{E386268D-38EE-42CE-BAEC-A1193417037C}" type="pres">
      <dgm:prSet presAssocID="{0D0543C7-A73D-480A-A0F4-7E7AAFC2A939}" presName="connTx" presStyleLbl="parChTrans1D4" presStyleIdx="4" presStyleCnt="21"/>
      <dgm:spPr/>
      <dgm:t>
        <a:bodyPr/>
        <a:lstStyle/>
        <a:p>
          <a:endParaRPr lang="en-US"/>
        </a:p>
      </dgm:t>
    </dgm:pt>
    <dgm:pt modelId="{2E1432E6-7103-44DE-AC1C-AAD2BD77CA77}" type="pres">
      <dgm:prSet presAssocID="{2A305B80-C043-49CE-8D6E-87C733F222DF}" presName="root2" presStyleCnt="0"/>
      <dgm:spPr/>
      <dgm:t>
        <a:bodyPr/>
        <a:lstStyle/>
        <a:p>
          <a:endParaRPr lang="es-AR"/>
        </a:p>
      </dgm:t>
    </dgm:pt>
    <dgm:pt modelId="{08D5491A-C4F6-4281-9366-18EA0826B9E9}" type="pres">
      <dgm:prSet presAssocID="{2A305B80-C043-49CE-8D6E-87C733F222DF}" presName="LevelTwoTextNode" presStyleLbl="node4" presStyleIdx="4" presStyleCnt="21" custScaleX="467310" custScaleY="312694" custLinFactX="566046" custLinFactNeighborX="600000" custLinFactNeighborY="18157">
        <dgm:presLayoutVars>
          <dgm:chPref val="3"/>
        </dgm:presLayoutVars>
      </dgm:prSet>
      <dgm:spPr/>
      <dgm:t>
        <a:bodyPr/>
        <a:lstStyle/>
        <a:p>
          <a:endParaRPr lang="es-EC"/>
        </a:p>
      </dgm:t>
    </dgm:pt>
    <dgm:pt modelId="{907847D4-704B-44D2-97FD-8A957B1909EF}" type="pres">
      <dgm:prSet presAssocID="{2A305B80-C043-49CE-8D6E-87C733F222DF}" presName="level3hierChild" presStyleCnt="0"/>
      <dgm:spPr/>
      <dgm:t>
        <a:bodyPr/>
        <a:lstStyle/>
        <a:p>
          <a:endParaRPr lang="es-AR"/>
        </a:p>
      </dgm:t>
    </dgm:pt>
    <dgm:pt modelId="{F1AD4D36-F419-4611-A0D1-1387AF2982FB}" type="pres">
      <dgm:prSet presAssocID="{B9B6F4EF-E05F-43E6-BC00-55C684EAE080}" presName="conn2-1" presStyleLbl="parChTrans1D4" presStyleIdx="5" presStyleCnt="21"/>
      <dgm:spPr/>
      <dgm:t>
        <a:bodyPr/>
        <a:lstStyle/>
        <a:p>
          <a:endParaRPr lang="en-US"/>
        </a:p>
      </dgm:t>
    </dgm:pt>
    <dgm:pt modelId="{62CE7C22-8539-41A6-BBA5-68DC3EC12195}" type="pres">
      <dgm:prSet presAssocID="{B9B6F4EF-E05F-43E6-BC00-55C684EAE080}" presName="connTx" presStyleLbl="parChTrans1D4" presStyleIdx="5" presStyleCnt="21"/>
      <dgm:spPr/>
      <dgm:t>
        <a:bodyPr/>
        <a:lstStyle/>
        <a:p>
          <a:endParaRPr lang="en-US"/>
        </a:p>
      </dgm:t>
    </dgm:pt>
    <dgm:pt modelId="{26BE66A7-62D9-4907-8366-AB5494D8A7E6}" type="pres">
      <dgm:prSet presAssocID="{7F5161A3-FFDE-444E-8920-20AD83B6F1FF}" presName="root2" presStyleCnt="0"/>
      <dgm:spPr/>
      <dgm:t>
        <a:bodyPr/>
        <a:lstStyle/>
        <a:p>
          <a:endParaRPr lang="es-AR"/>
        </a:p>
      </dgm:t>
    </dgm:pt>
    <dgm:pt modelId="{7C4D9730-9C66-474D-B8C6-F02E4DF146BD}" type="pres">
      <dgm:prSet presAssocID="{7F5161A3-FFDE-444E-8920-20AD83B6F1FF}" presName="LevelTwoTextNode" presStyleLbl="node4" presStyleIdx="5" presStyleCnt="21" custScaleX="467310" custScaleY="312694" custLinFactX="566046" custLinFactNeighborX="600000" custLinFactNeighborY="64445">
        <dgm:presLayoutVars>
          <dgm:chPref val="3"/>
        </dgm:presLayoutVars>
      </dgm:prSet>
      <dgm:spPr/>
      <dgm:t>
        <a:bodyPr/>
        <a:lstStyle/>
        <a:p>
          <a:endParaRPr lang="es-EC"/>
        </a:p>
      </dgm:t>
    </dgm:pt>
    <dgm:pt modelId="{070795F9-FEAF-4103-B809-5DA251958CDE}" type="pres">
      <dgm:prSet presAssocID="{7F5161A3-FFDE-444E-8920-20AD83B6F1FF}" presName="level3hierChild" presStyleCnt="0"/>
      <dgm:spPr/>
      <dgm:t>
        <a:bodyPr/>
        <a:lstStyle/>
        <a:p>
          <a:endParaRPr lang="es-AR"/>
        </a:p>
      </dgm:t>
    </dgm:pt>
    <dgm:pt modelId="{F9296765-8686-4E70-A879-D7B1DD4C0790}" type="pres">
      <dgm:prSet presAssocID="{F59C391D-EAFB-4FF0-9C26-1984A6741FCC}" presName="conn2-1" presStyleLbl="parChTrans1D4" presStyleIdx="6" presStyleCnt="21"/>
      <dgm:spPr/>
      <dgm:t>
        <a:bodyPr/>
        <a:lstStyle/>
        <a:p>
          <a:endParaRPr lang="en-US"/>
        </a:p>
      </dgm:t>
    </dgm:pt>
    <dgm:pt modelId="{6A7F21A5-7574-44F1-A11F-23D71EAE4E60}" type="pres">
      <dgm:prSet presAssocID="{F59C391D-EAFB-4FF0-9C26-1984A6741FCC}" presName="connTx" presStyleLbl="parChTrans1D4" presStyleIdx="6" presStyleCnt="21"/>
      <dgm:spPr/>
      <dgm:t>
        <a:bodyPr/>
        <a:lstStyle/>
        <a:p>
          <a:endParaRPr lang="en-US"/>
        </a:p>
      </dgm:t>
    </dgm:pt>
    <dgm:pt modelId="{6B3054FD-2569-44B6-B89F-7335434A8479}" type="pres">
      <dgm:prSet presAssocID="{342B7B4B-1703-4B65-928F-5DF59BFEBAE7}" presName="root2" presStyleCnt="0"/>
      <dgm:spPr/>
      <dgm:t>
        <a:bodyPr/>
        <a:lstStyle/>
        <a:p>
          <a:endParaRPr lang="es-AR"/>
        </a:p>
      </dgm:t>
    </dgm:pt>
    <dgm:pt modelId="{55474E0A-978A-4802-9535-2EB472B78F22}" type="pres">
      <dgm:prSet presAssocID="{342B7B4B-1703-4B65-928F-5DF59BFEBAE7}" presName="LevelTwoTextNode" presStyleLbl="node4" presStyleIdx="6" presStyleCnt="21" custScaleX="467310" custScaleY="312694" custLinFactX="566046" custLinFactNeighborX="600000" custLinFactNeighborY="87589">
        <dgm:presLayoutVars>
          <dgm:chPref val="3"/>
        </dgm:presLayoutVars>
      </dgm:prSet>
      <dgm:spPr/>
      <dgm:t>
        <a:bodyPr/>
        <a:lstStyle/>
        <a:p>
          <a:endParaRPr lang="es-EC"/>
        </a:p>
      </dgm:t>
    </dgm:pt>
    <dgm:pt modelId="{0F814058-0B5D-4E1C-9B13-F0A663C58669}" type="pres">
      <dgm:prSet presAssocID="{342B7B4B-1703-4B65-928F-5DF59BFEBAE7}" presName="level3hierChild" presStyleCnt="0"/>
      <dgm:spPr/>
      <dgm:t>
        <a:bodyPr/>
        <a:lstStyle/>
        <a:p>
          <a:endParaRPr lang="es-AR"/>
        </a:p>
      </dgm:t>
    </dgm:pt>
    <dgm:pt modelId="{17BF9031-E5E0-4660-B3D5-F16887999DA3}" type="pres">
      <dgm:prSet presAssocID="{46A93AFD-F5CF-48AB-B42B-AC2A3D90B5DE}" presName="conn2-1" presStyleLbl="parChTrans1D4" presStyleIdx="7" presStyleCnt="21"/>
      <dgm:spPr/>
      <dgm:t>
        <a:bodyPr/>
        <a:lstStyle/>
        <a:p>
          <a:endParaRPr lang="es-AR"/>
        </a:p>
      </dgm:t>
    </dgm:pt>
    <dgm:pt modelId="{98304456-DEE1-48A7-BE77-1BB983C954B4}" type="pres">
      <dgm:prSet presAssocID="{46A93AFD-F5CF-48AB-B42B-AC2A3D90B5DE}" presName="connTx" presStyleLbl="parChTrans1D4" presStyleIdx="7" presStyleCnt="21"/>
      <dgm:spPr/>
      <dgm:t>
        <a:bodyPr/>
        <a:lstStyle/>
        <a:p>
          <a:endParaRPr lang="es-AR"/>
        </a:p>
      </dgm:t>
    </dgm:pt>
    <dgm:pt modelId="{81182B24-1034-4AEC-A220-3D6D93C5B494}" type="pres">
      <dgm:prSet presAssocID="{14F4B0EF-5C84-400D-83EE-6F7CC1F33325}" presName="root2" presStyleCnt="0"/>
      <dgm:spPr/>
      <dgm:t>
        <a:bodyPr/>
        <a:lstStyle/>
        <a:p>
          <a:endParaRPr lang="es-AR"/>
        </a:p>
      </dgm:t>
    </dgm:pt>
    <dgm:pt modelId="{E1C647AC-EBE7-4455-8535-6A98BC088656}" type="pres">
      <dgm:prSet presAssocID="{14F4B0EF-5C84-400D-83EE-6F7CC1F33325}" presName="LevelTwoTextNode" presStyleLbl="node4" presStyleIdx="7" presStyleCnt="21" custScaleX="449810" custScaleY="408678" custLinFactX="566046" custLinFactY="10733" custLinFactNeighborX="600000" custLinFactNeighborY="100000">
        <dgm:presLayoutVars>
          <dgm:chPref val="3"/>
        </dgm:presLayoutVars>
      </dgm:prSet>
      <dgm:spPr/>
      <dgm:t>
        <a:bodyPr/>
        <a:lstStyle/>
        <a:p>
          <a:endParaRPr lang="es-EC"/>
        </a:p>
      </dgm:t>
    </dgm:pt>
    <dgm:pt modelId="{42050AF5-71BA-4C28-87CB-CF2D3ACE136D}" type="pres">
      <dgm:prSet presAssocID="{14F4B0EF-5C84-400D-83EE-6F7CC1F33325}" presName="level3hierChild" presStyleCnt="0"/>
      <dgm:spPr/>
      <dgm:t>
        <a:bodyPr/>
        <a:lstStyle/>
        <a:p>
          <a:endParaRPr lang="es-AR"/>
        </a:p>
      </dgm:t>
    </dgm:pt>
    <dgm:pt modelId="{32E421E9-882D-4A6D-9577-39FF5AE54A0A}" type="pres">
      <dgm:prSet presAssocID="{4EC5BE29-0EB3-426B-90DF-BE03168549C9}" presName="conn2-1" presStyleLbl="parChTrans1D2" presStyleIdx="1" presStyleCnt="3"/>
      <dgm:spPr/>
      <dgm:t>
        <a:bodyPr/>
        <a:lstStyle/>
        <a:p>
          <a:endParaRPr lang="en-US"/>
        </a:p>
      </dgm:t>
    </dgm:pt>
    <dgm:pt modelId="{1231D008-5A35-4FFA-8E2C-A588EAC34793}" type="pres">
      <dgm:prSet presAssocID="{4EC5BE29-0EB3-426B-90DF-BE03168549C9}" presName="connTx" presStyleLbl="parChTrans1D2" presStyleIdx="1" presStyleCnt="3"/>
      <dgm:spPr/>
      <dgm:t>
        <a:bodyPr/>
        <a:lstStyle/>
        <a:p>
          <a:endParaRPr lang="en-US"/>
        </a:p>
      </dgm:t>
    </dgm:pt>
    <dgm:pt modelId="{59C92AC0-9ABB-48B9-9EF8-23BDDA41E6C8}" type="pres">
      <dgm:prSet presAssocID="{29402A74-5FA8-41C9-9FDC-A6A300B80600}" presName="root2" presStyleCnt="0"/>
      <dgm:spPr/>
      <dgm:t>
        <a:bodyPr/>
        <a:lstStyle/>
        <a:p>
          <a:endParaRPr lang="es-AR"/>
        </a:p>
      </dgm:t>
    </dgm:pt>
    <dgm:pt modelId="{F4009ABE-B3C4-4007-A760-710A2DBEDB17}" type="pres">
      <dgm:prSet presAssocID="{29402A74-5FA8-41C9-9FDC-A6A300B80600}" presName="LevelTwoTextNode" presStyleLbl="node2" presStyleIdx="1" presStyleCnt="3" custScaleX="237968" custScaleY="577522" custLinFactX="-223759" custLinFactY="-45020" custLinFactNeighborX="-300000" custLinFactNeighborY="-100000">
        <dgm:presLayoutVars>
          <dgm:chPref val="3"/>
        </dgm:presLayoutVars>
      </dgm:prSet>
      <dgm:spPr/>
      <dgm:t>
        <a:bodyPr/>
        <a:lstStyle/>
        <a:p>
          <a:endParaRPr lang="es-EC"/>
        </a:p>
      </dgm:t>
    </dgm:pt>
    <dgm:pt modelId="{AF94483C-F0C9-4DA0-BA65-C801C26B888B}" type="pres">
      <dgm:prSet presAssocID="{29402A74-5FA8-41C9-9FDC-A6A300B80600}" presName="level3hierChild" presStyleCnt="0"/>
      <dgm:spPr/>
      <dgm:t>
        <a:bodyPr/>
        <a:lstStyle/>
        <a:p>
          <a:endParaRPr lang="es-AR"/>
        </a:p>
      </dgm:t>
    </dgm:pt>
    <dgm:pt modelId="{D7FE4DA2-E591-4248-A5C7-010F1499AA1F}" type="pres">
      <dgm:prSet presAssocID="{847FD921-B93F-458E-A7B2-5A91FA96C9CB}" presName="conn2-1" presStyleLbl="parChTrans1D3" presStyleIdx="2" presStyleCnt="5"/>
      <dgm:spPr/>
      <dgm:t>
        <a:bodyPr/>
        <a:lstStyle/>
        <a:p>
          <a:endParaRPr lang="en-US"/>
        </a:p>
      </dgm:t>
    </dgm:pt>
    <dgm:pt modelId="{E6978592-EBE8-4A81-8500-2F6C0A77F959}" type="pres">
      <dgm:prSet presAssocID="{847FD921-B93F-458E-A7B2-5A91FA96C9CB}" presName="connTx" presStyleLbl="parChTrans1D3" presStyleIdx="2" presStyleCnt="5"/>
      <dgm:spPr/>
      <dgm:t>
        <a:bodyPr/>
        <a:lstStyle/>
        <a:p>
          <a:endParaRPr lang="en-US"/>
        </a:p>
      </dgm:t>
    </dgm:pt>
    <dgm:pt modelId="{D925AFD1-691B-4143-B911-080E9A526557}" type="pres">
      <dgm:prSet presAssocID="{16F210B5-1B31-499C-B991-02AF0C333247}" presName="root2" presStyleCnt="0"/>
      <dgm:spPr/>
      <dgm:t>
        <a:bodyPr/>
        <a:lstStyle/>
        <a:p>
          <a:endParaRPr lang="es-AR"/>
        </a:p>
      </dgm:t>
    </dgm:pt>
    <dgm:pt modelId="{69F73B22-9EFB-4950-B5BB-1E932ABE3744}" type="pres">
      <dgm:prSet presAssocID="{16F210B5-1B31-499C-B991-02AF0C333247}" presName="LevelTwoTextNode" presStyleLbl="node3" presStyleIdx="2" presStyleCnt="5" custScaleX="295689" custScaleY="426105" custLinFactX="-184317" custLinFactNeighborX="-200000" custLinFactNeighborY="14488">
        <dgm:presLayoutVars>
          <dgm:chPref val="3"/>
        </dgm:presLayoutVars>
      </dgm:prSet>
      <dgm:spPr/>
      <dgm:t>
        <a:bodyPr/>
        <a:lstStyle/>
        <a:p>
          <a:endParaRPr lang="es-EC"/>
        </a:p>
      </dgm:t>
    </dgm:pt>
    <dgm:pt modelId="{A1455FDD-E276-4A4D-9DB3-1FDE74E13136}" type="pres">
      <dgm:prSet presAssocID="{16F210B5-1B31-499C-B991-02AF0C333247}" presName="level3hierChild" presStyleCnt="0"/>
      <dgm:spPr/>
      <dgm:t>
        <a:bodyPr/>
        <a:lstStyle/>
        <a:p>
          <a:endParaRPr lang="es-AR"/>
        </a:p>
      </dgm:t>
    </dgm:pt>
    <dgm:pt modelId="{EF16096B-52B4-4B17-A5FA-14655F4EEBD9}" type="pres">
      <dgm:prSet presAssocID="{2F05B186-0D59-4A06-B9F5-62B5E77AD4E9}" presName="conn2-1" presStyleLbl="parChTrans1D4" presStyleIdx="8" presStyleCnt="21"/>
      <dgm:spPr/>
      <dgm:t>
        <a:bodyPr/>
        <a:lstStyle/>
        <a:p>
          <a:endParaRPr lang="en-US"/>
        </a:p>
      </dgm:t>
    </dgm:pt>
    <dgm:pt modelId="{F9DF54D2-D81B-41E4-87E2-27926EA4C50E}" type="pres">
      <dgm:prSet presAssocID="{2F05B186-0D59-4A06-B9F5-62B5E77AD4E9}" presName="connTx" presStyleLbl="parChTrans1D4" presStyleIdx="8" presStyleCnt="21"/>
      <dgm:spPr/>
      <dgm:t>
        <a:bodyPr/>
        <a:lstStyle/>
        <a:p>
          <a:endParaRPr lang="en-US"/>
        </a:p>
      </dgm:t>
    </dgm:pt>
    <dgm:pt modelId="{776C02F6-F90B-445B-B24D-9C15C8277E3C}" type="pres">
      <dgm:prSet presAssocID="{B77BE7CF-CC10-419B-AF69-8B6B3515BCCD}" presName="root2" presStyleCnt="0"/>
      <dgm:spPr/>
      <dgm:t>
        <a:bodyPr/>
        <a:lstStyle/>
        <a:p>
          <a:endParaRPr lang="es-AR"/>
        </a:p>
      </dgm:t>
    </dgm:pt>
    <dgm:pt modelId="{FB9ED43C-783D-4B9B-94BB-BB863FD5F810}" type="pres">
      <dgm:prSet presAssocID="{B77BE7CF-CC10-419B-AF69-8B6B3515BCCD}" presName="LevelTwoTextNode" presStyleLbl="node4" presStyleIdx="8" presStyleCnt="21" custScaleX="439617" custScaleY="400537" custLinFactY="-176010" custLinFactNeighborX="-93101" custLinFactNeighborY="-200000">
        <dgm:presLayoutVars>
          <dgm:chPref val="3"/>
        </dgm:presLayoutVars>
      </dgm:prSet>
      <dgm:spPr/>
      <dgm:t>
        <a:bodyPr/>
        <a:lstStyle/>
        <a:p>
          <a:endParaRPr lang="es-EC"/>
        </a:p>
      </dgm:t>
    </dgm:pt>
    <dgm:pt modelId="{5FCC1FF4-E042-4AA9-91BF-E1A2493A96AB}" type="pres">
      <dgm:prSet presAssocID="{B77BE7CF-CC10-419B-AF69-8B6B3515BCCD}" presName="level3hierChild" presStyleCnt="0"/>
      <dgm:spPr/>
      <dgm:t>
        <a:bodyPr/>
        <a:lstStyle/>
        <a:p>
          <a:endParaRPr lang="es-AR"/>
        </a:p>
      </dgm:t>
    </dgm:pt>
    <dgm:pt modelId="{FC22F8A5-4298-42D7-A1A1-51FB53647917}" type="pres">
      <dgm:prSet presAssocID="{C21C724A-58C0-45FF-A7F7-C7A03943A87B}" presName="conn2-1" presStyleLbl="parChTrans1D3" presStyleIdx="3" presStyleCnt="5"/>
      <dgm:spPr/>
      <dgm:t>
        <a:bodyPr/>
        <a:lstStyle/>
        <a:p>
          <a:endParaRPr lang="en-US"/>
        </a:p>
      </dgm:t>
    </dgm:pt>
    <dgm:pt modelId="{5A3BAF5B-37D8-4C79-A651-1F70D8D2E115}" type="pres">
      <dgm:prSet presAssocID="{C21C724A-58C0-45FF-A7F7-C7A03943A87B}" presName="connTx" presStyleLbl="parChTrans1D3" presStyleIdx="3" presStyleCnt="5"/>
      <dgm:spPr/>
      <dgm:t>
        <a:bodyPr/>
        <a:lstStyle/>
        <a:p>
          <a:endParaRPr lang="en-US"/>
        </a:p>
      </dgm:t>
    </dgm:pt>
    <dgm:pt modelId="{97E62749-0D97-425B-BF43-5DB1D990873A}" type="pres">
      <dgm:prSet presAssocID="{7FDF57B5-D29B-4258-BC3C-6D5FD221A555}" presName="root2" presStyleCnt="0"/>
      <dgm:spPr/>
      <dgm:t>
        <a:bodyPr/>
        <a:lstStyle/>
        <a:p>
          <a:endParaRPr lang="es-AR"/>
        </a:p>
      </dgm:t>
    </dgm:pt>
    <dgm:pt modelId="{91117A12-E3E0-434F-A4FB-AA26F34D990D}" type="pres">
      <dgm:prSet presAssocID="{7FDF57B5-D29B-4258-BC3C-6D5FD221A555}" presName="LevelTwoTextNode" presStyleLbl="node3" presStyleIdx="3" presStyleCnt="5" custScaleX="295689" custScaleY="426105" custLinFactX="-184317" custLinFactNeighborX="-200000" custLinFactNeighborY="37632">
        <dgm:presLayoutVars>
          <dgm:chPref val="3"/>
        </dgm:presLayoutVars>
      </dgm:prSet>
      <dgm:spPr/>
      <dgm:t>
        <a:bodyPr/>
        <a:lstStyle/>
        <a:p>
          <a:endParaRPr lang="es-EC"/>
        </a:p>
      </dgm:t>
    </dgm:pt>
    <dgm:pt modelId="{06940D7D-E14E-497E-9A5D-4AD54FB06808}" type="pres">
      <dgm:prSet presAssocID="{7FDF57B5-D29B-4258-BC3C-6D5FD221A555}" presName="level3hierChild" presStyleCnt="0"/>
      <dgm:spPr/>
      <dgm:t>
        <a:bodyPr/>
        <a:lstStyle/>
        <a:p>
          <a:endParaRPr lang="es-AR"/>
        </a:p>
      </dgm:t>
    </dgm:pt>
    <dgm:pt modelId="{F5BB9CA2-6597-4987-8401-B855DE334A7E}" type="pres">
      <dgm:prSet presAssocID="{B5BB1C4A-D551-4301-BB3D-2B28F1170A8E}" presName="conn2-1" presStyleLbl="parChTrans1D4" presStyleIdx="9" presStyleCnt="21"/>
      <dgm:spPr/>
      <dgm:t>
        <a:bodyPr/>
        <a:lstStyle/>
        <a:p>
          <a:endParaRPr lang="en-US"/>
        </a:p>
      </dgm:t>
    </dgm:pt>
    <dgm:pt modelId="{05162B81-8ACD-433F-B0C6-D50893D34B0B}" type="pres">
      <dgm:prSet presAssocID="{B5BB1C4A-D551-4301-BB3D-2B28F1170A8E}" presName="connTx" presStyleLbl="parChTrans1D4" presStyleIdx="9" presStyleCnt="21"/>
      <dgm:spPr/>
      <dgm:t>
        <a:bodyPr/>
        <a:lstStyle/>
        <a:p>
          <a:endParaRPr lang="en-US"/>
        </a:p>
      </dgm:t>
    </dgm:pt>
    <dgm:pt modelId="{EF907347-3295-4194-932B-FC8659903B88}" type="pres">
      <dgm:prSet presAssocID="{AB571ECA-CD16-4C9E-B394-E2A67C1BDC18}" presName="root2" presStyleCnt="0"/>
      <dgm:spPr/>
      <dgm:t>
        <a:bodyPr/>
        <a:lstStyle/>
        <a:p>
          <a:endParaRPr lang="es-AR"/>
        </a:p>
      </dgm:t>
    </dgm:pt>
    <dgm:pt modelId="{F085041F-A4FA-4734-BE69-F6C1940C2802}" type="pres">
      <dgm:prSet presAssocID="{AB571ECA-CD16-4C9E-B394-E2A67C1BDC18}" presName="LevelTwoTextNode" presStyleLbl="node4" presStyleIdx="9" presStyleCnt="21" custScaleX="430707" custScaleY="454230" custLinFactNeighborX="-82003" custLinFactNeighborY="82703">
        <dgm:presLayoutVars>
          <dgm:chPref val="3"/>
        </dgm:presLayoutVars>
      </dgm:prSet>
      <dgm:spPr/>
      <dgm:t>
        <a:bodyPr/>
        <a:lstStyle/>
        <a:p>
          <a:endParaRPr lang="es-EC"/>
        </a:p>
      </dgm:t>
    </dgm:pt>
    <dgm:pt modelId="{1FDF876A-D226-4FFF-BCAA-7ED0B047356B}" type="pres">
      <dgm:prSet presAssocID="{AB571ECA-CD16-4C9E-B394-E2A67C1BDC18}" presName="level3hierChild" presStyleCnt="0"/>
      <dgm:spPr/>
      <dgm:t>
        <a:bodyPr/>
        <a:lstStyle/>
        <a:p>
          <a:endParaRPr lang="es-AR"/>
        </a:p>
      </dgm:t>
    </dgm:pt>
    <dgm:pt modelId="{685F59FF-BAB0-42ED-959E-E5351F82F861}" type="pres">
      <dgm:prSet presAssocID="{E13FC052-FA4D-4578-9283-E8836636BCB4}" presName="conn2-1" presStyleLbl="parChTrans1D2" presStyleIdx="2" presStyleCnt="3"/>
      <dgm:spPr/>
      <dgm:t>
        <a:bodyPr/>
        <a:lstStyle/>
        <a:p>
          <a:endParaRPr lang="es-AR"/>
        </a:p>
      </dgm:t>
    </dgm:pt>
    <dgm:pt modelId="{4C3A3C64-E826-4523-8892-CFB5595014D0}" type="pres">
      <dgm:prSet presAssocID="{E13FC052-FA4D-4578-9283-E8836636BCB4}" presName="connTx" presStyleLbl="parChTrans1D2" presStyleIdx="2" presStyleCnt="3"/>
      <dgm:spPr/>
      <dgm:t>
        <a:bodyPr/>
        <a:lstStyle/>
        <a:p>
          <a:endParaRPr lang="es-AR"/>
        </a:p>
      </dgm:t>
    </dgm:pt>
    <dgm:pt modelId="{FB918576-C62B-4E1E-82A9-B3EB5CC50E5F}" type="pres">
      <dgm:prSet presAssocID="{FB5E5AB3-B600-45CE-8D04-9525BD17A989}" presName="root2" presStyleCnt="0"/>
      <dgm:spPr/>
      <dgm:t>
        <a:bodyPr/>
        <a:lstStyle/>
        <a:p>
          <a:endParaRPr lang="es-AR"/>
        </a:p>
      </dgm:t>
    </dgm:pt>
    <dgm:pt modelId="{DBBDC019-0743-41A6-BE28-5DDCD3ED64A1}" type="pres">
      <dgm:prSet presAssocID="{FB5E5AB3-B600-45CE-8D04-9525BD17A989}" presName="LevelTwoTextNode" presStyleLbl="node2" presStyleIdx="2" presStyleCnt="3" custScaleX="237968" custScaleY="577522" custLinFactX="-220359" custLinFactNeighborX="-300000" custLinFactNeighborY="0">
        <dgm:presLayoutVars>
          <dgm:chPref val="3"/>
        </dgm:presLayoutVars>
      </dgm:prSet>
      <dgm:spPr/>
      <dgm:t>
        <a:bodyPr/>
        <a:lstStyle/>
        <a:p>
          <a:endParaRPr lang="es-EC"/>
        </a:p>
      </dgm:t>
    </dgm:pt>
    <dgm:pt modelId="{ED4ACADE-34D3-4522-B4CB-ADFF829BDDF7}" type="pres">
      <dgm:prSet presAssocID="{FB5E5AB3-B600-45CE-8D04-9525BD17A989}" presName="level3hierChild" presStyleCnt="0"/>
      <dgm:spPr/>
      <dgm:t>
        <a:bodyPr/>
        <a:lstStyle/>
        <a:p>
          <a:endParaRPr lang="es-AR"/>
        </a:p>
      </dgm:t>
    </dgm:pt>
    <dgm:pt modelId="{A87F0341-011D-42C7-9739-DB53B5DBFE40}" type="pres">
      <dgm:prSet presAssocID="{BF21C23A-8516-4167-830D-BE22DB3E37C0}" presName="conn2-1" presStyleLbl="parChTrans1D3" presStyleIdx="4" presStyleCnt="5"/>
      <dgm:spPr/>
      <dgm:t>
        <a:bodyPr/>
        <a:lstStyle/>
        <a:p>
          <a:endParaRPr lang="en-US"/>
        </a:p>
      </dgm:t>
    </dgm:pt>
    <dgm:pt modelId="{7F9DD85A-2BCB-4D3A-907F-5EEEE2480046}" type="pres">
      <dgm:prSet presAssocID="{BF21C23A-8516-4167-830D-BE22DB3E37C0}" presName="connTx" presStyleLbl="parChTrans1D3" presStyleIdx="4" presStyleCnt="5"/>
      <dgm:spPr/>
      <dgm:t>
        <a:bodyPr/>
        <a:lstStyle/>
        <a:p>
          <a:endParaRPr lang="en-US"/>
        </a:p>
      </dgm:t>
    </dgm:pt>
    <dgm:pt modelId="{F99B3D7D-5B00-4930-8445-EEF499299BFA}" type="pres">
      <dgm:prSet presAssocID="{EFAE7F6A-B764-4EF7-A862-6DCC40C68D3F}" presName="root2" presStyleCnt="0"/>
      <dgm:spPr/>
      <dgm:t>
        <a:bodyPr/>
        <a:lstStyle/>
        <a:p>
          <a:endParaRPr lang="es-AR"/>
        </a:p>
      </dgm:t>
    </dgm:pt>
    <dgm:pt modelId="{1AD95C69-9B6F-4216-9D11-C6A9A1FDA9F3}" type="pres">
      <dgm:prSet presAssocID="{EFAE7F6A-B764-4EF7-A862-6DCC40C68D3F}" presName="LevelTwoTextNode" presStyleLbl="node3" presStyleIdx="4" presStyleCnt="5" custScaleX="295689" custScaleY="426105" custLinFactX="-184316" custLinFactNeighborX="-200000" custLinFactNeighborY="11155">
        <dgm:presLayoutVars>
          <dgm:chPref val="3"/>
        </dgm:presLayoutVars>
      </dgm:prSet>
      <dgm:spPr/>
      <dgm:t>
        <a:bodyPr/>
        <a:lstStyle/>
        <a:p>
          <a:endParaRPr lang="es-EC"/>
        </a:p>
      </dgm:t>
    </dgm:pt>
    <dgm:pt modelId="{E7C3CCED-27DC-4ECE-8791-54206319C123}" type="pres">
      <dgm:prSet presAssocID="{EFAE7F6A-B764-4EF7-A862-6DCC40C68D3F}" presName="level3hierChild" presStyleCnt="0"/>
      <dgm:spPr/>
      <dgm:t>
        <a:bodyPr/>
        <a:lstStyle/>
        <a:p>
          <a:endParaRPr lang="es-AR"/>
        </a:p>
      </dgm:t>
    </dgm:pt>
    <dgm:pt modelId="{DFF88A57-8C4A-403E-A060-A1F225EF3001}" type="pres">
      <dgm:prSet presAssocID="{531DFD18-8CCC-45CB-A23A-9B673449B1BB}" presName="conn2-1" presStyleLbl="parChTrans1D4" presStyleIdx="10" presStyleCnt="21"/>
      <dgm:spPr/>
      <dgm:t>
        <a:bodyPr/>
        <a:lstStyle/>
        <a:p>
          <a:endParaRPr lang="en-US"/>
        </a:p>
      </dgm:t>
    </dgm:pt>
    <dgm:pt modelId="{EE0B9E88-7CF4-4E8E-9991-63D1001BC748}" type="pres">
      <dgm:prSet presAssocID="{531DFD18-8CCC-45CB-A23A-9B673449B1BB}" presName="connTx" presStyleLbl="parChTrans1D4" presStyleIdx="10" presStyleCnt="21"/>
      <dgm:spPr/>
      <dgm:t>
        <a:bodyPr/>
        <a:lstStyle/>
        <a:p>
          <a:endParaRPr lang="en-US"/>
        </a:p>
      </dgm:t>
    </dgm:pt>
    <dgm:pt modelId="{A8619627-50B8-4375-8D42-B55448EDCDF5}" type="pres">
      <dgm:prSet presAssocID="{4311C0D6-A0F6-49E9-9127-B944FA96A65D}" presName="root2" presStyleCnt="0"/>
      <dgm:spPr/>
      <dgm:t>
        <a:bodyPr/>
        <a:lstStyle/>
        <a:p>
          <a:endParaRPr lang="es-AR"/>
        </a:p>
      </dgm:t>
    </dgm:pt>
    <dgm:pt modelId="{4E3A5A72-F565-4D29-87F1-6A8D3F7D0A1F}" type="pres">
      <dgm:prSet presAssocID="{4311C0D6-A0F6-49E9-9127-B944FA96A65D}" presName="LevelTwoTextNode" presStyleLbl="node4" presStyleIdx="10" presStyleCnt="21" custScaleX="359860" custScaleY="389241">
        <dgm:presLayoutVars>
          <dgm:chPref val="3"/>
        </dgm:presLayoutVars>
      </dgm:prSet>
      <dgm:spPr/>
      <dgm:t>
        <a:bodyPr/>
        <a:lstStyle/>
        <a:p>
          <a:endParaRPr lang="es-EC"/>
        </a:p>
      </dgm:t>
    </dgm:pt>
    <dgm:pt modelId="{DA4C3A76-6291-4C20-9986-7D912CA7E213}" type="pres">
      <dgm:prSet presAssocID="{4311C0D6-A0F6-49E9-9127-B944FA96A65D}" presName="level3hierChild" presStyleCnt="0"/>
      <dgm:spPr/>
      <dgm:t>
        <a:bodyPr/>
        <a:lstStyle/>
        <a:p>
          <a:endParaRPr lang="es-AR"/>
        </a:p>
      </dgm:t>
    </dgm:pt>
    <dgm:pt modelId="{E37A59D6-6D66-4A46-89F5-D2AB785A425A}" type="pres">
      <dgm:prSet presAssocID="{4DAD157C-FD71-4D5A-BB29-36703C36285E}" presName="conn2-1" presStyleLbl="parChTrans1D4" presStyleIdx="11" presStyleCnt="21"/>
      <dgm:spPr/>
      <dgm:t>
        <a:bodyPr/>
        <a:lstStyle/>
        <a:p>
          <a:endParaRPr lang="en-US"/>
        </a:p>
      </dgm:t>
    </dgm:pt>
    <dgm:pt modelId="{4FA00CB2-1F7D-4942-9EFE-1CC44F6FD809}" type="pres">
      <dgm:prSet presAssocID="{4DAD157C-FD71-4D5A-BB29-36703C36285E}" presName="connTx" presStyleLbl="parChTrans1D4" presStyleIdx="11" presStyleCnt="21"/>
      <dgm:spPr/>
      <dgm:t>
        <a:bodyPr/>
        <a:lstStyle/>
        <a:p>
          <a:endParaRPr lang="en-US"/>
        </a:p>
      </dgm:t>
    </dgm:pt>
    <dgm:pt modelId="{B4319F13-4625-49A2-8579-8E76CA379C4F}" type="pres">
      <dgm:prSet presAssocID="{3A46428E-F568-4027-B3CB-B787D2E5DCE0}" presName="root2" presStyleCnt="0"/>
      <dgm:spPr/>
      <dgm:t>
        <a:bodyPr/>
        <a:lstStyle/>
        <a:p>
          <a:endParaRPr lang="es-AR"/>
        </a:p>
      </dgm:t>
    </dgm:pt>
    <dgm:pt modelId="{8BA47228-D20E-44FA-915D-614587939884}" type="pres">
      <dgm:prSet presAssocID="{3A46428E-F568-4027-B3CB-B787D2E5DCE0}" presName="LevelTwoTextNode" presStyleLbl="node4" presStyleIdx="11" presStyleCnt="21" custScaleX="513517" custScaleY="168900" custLinFactX="371994" custLinFactY="-267275" custLinFactNeighborX="400000" custLinFactNeighborY="-300000">
        <dgm:presLayoutVars>
          <dgm:chPref val="3"/>
        </dgm:presLayoutVars>
      </dgm:prSet>
      <dgm:spPr/>
      <dgm:t>
        <a:bodyPr/>
        <a:lstStyle/>
        <a:p>
          <a:endParaRPr lang="es-EC"/>
        </a:p>
      </dgm:t>
    </dgm:pt>
    <dgm:pt modelId="{FBC40847-D25B-42B3-9A2D-61E3B280CC84}" type="pres">
      <dgm:prSet presAssocID="{3A46428E-F568-4027-B3CB-B787D2E5DCE0}" presName="level3hierChild" presStyleCnt="0"/>
      <dgm:spPr/>
      <dgm:t>
        <a:bodyPr/>
        <a:lstStyle/>
        <a:p>
          <a:endParaRPr lang="es-AR"/>
        </a:p>
      </dgm:t>
    </dgm:pt>
    <dgm:pt modelId="{305DC8EF-384C-459F-80F6-4EDB72B55A38}" type="pres">
      <dgm:prSet presAssocID="{4210DDBB-CB3D-4CFA-98C6-DDA9D06C0811}" presName="conn2-1" presStyleLbl="parChTrans1D4" presStyleIdx="12" presStyleCnt="21"/>
      <dgm:spPr/>
      <dgm:t>
        <a:bodyPr/>
        <a:lstStyle/>
        <a:p>
          <a:endParaRPr lang="en-US"/>
        </a:p>
      </dgm:t>
    </dgm:pt>
    <dgm:pt modelId="{53EA5353-E91B-4773-BB1E-014BACD99512}" type="pres">
      <dgm:prSet presAssocID="{4210DDBB-CB3D-4CFA-98C6-DDA9D06C0811}" presName="connTx" presStyleLbl="parChTrans1D4" presStyleIdx="12" presStyleCnt="21"/>
      <dgm:spPr/>
      <dgm:t>
        <a:bodyPr/>
        <a:lstStyle/>
        <a:p>
          <a:endParaRPr lang="en-US"/>
        </a:p>
      </dgm:t>
    </dgm:pt>
    <dgm:pt modelId="{539FE07F-35F6-4A8B-B292-581282338E21}" type="pres">
      <dgm:prSet presAssocID="{750112EA-3786-4203-868C-3ABE2831E1F3}" presName="root2" presStyleCnt="0"/>
      <dgm:spPr/>
      <dgm:t>
        <a:bodyPr/>
        <a:lstStyle/>
        <a:p>
          <a:endParaRPr lang="es-AR"/>
        </a:p>
      </dgm:t>
    </dgm:pt>
    <dgm:pt modelId="{01AA72E1-EE57-4EB7-BE9F-A8ABF460EB54}" type="pres">
      <dgm:prSet presAssocID="{750112EA-3786-4203-868C-3ABE2831E1F3}" presName="LevelTwoTextNode" presStyleLbl="node4" presStyleIdx="12" presStyleCnt="21" custScaleX="513517" custScaleY="168900" custLinFactX="371994" custLinFactY="-218739" custLinFactNeighborX="400000" custLinFactNeighborY="-300000">
        <dgm:presLayoutVars>
          <dgm:chPref val="3"/>
        </dgm:presLayoutVars>
      </dgm:prSet>
      <dgm:spPr/>
      <dgm:t>
        <a:bodyPr/>
        <a:lstStyle/>
        <a:p>
          <a:endParaRPr lang="es-EC"/>
        </a:p>
      </dgm:t>
    </dgm:pt>
    <dgm:pt modelId="{8E156FFF-B47E-4800-A4B3-82A74906D392}" type="pres">
      <dgm:prSet presAssocID="{750112EA-3786-4203-868C-3ABE2831E1F3}" presName="level3hierChild" presStyleCnt="0"/>
      <dgm:spPr/>
      <dgm:t>
        <a:bodyPr/>
        <a:lstStyle/>
        <a:p>
          <a:endParaRPr lang="es-AR"/>
        </a:p>
      </dgm:t>
    </dgm:pt>
    <dgm:pt modelId="{3A8F0900-BBBA-444D-9514-53BEB1138E7E}" type="pres">
      <dgm:prSet presAssocID="{2538A3B0-71BF-4F8F-A988-34300225FDAB}" presName="conn2-1" presStyleLbl="parChTrans1D4" presStyleIdx="13" presStyleCnt="21"/>
      <dgm:spPr/>
      <dgm:t>
        <a:bodyPr/>
        <a:lstStyle/>
        <a:p>
          <a:endParaRPr lang="en-US"/>
        </a:p>
      </dgm:t>
    </dgm:pt>
    <dgm:pt modelId="{F0C2BBFB-B0E8-4D12-9413-A457A273C057}" type="pres">
      <dgm:prSet presAssocID="{2538A3B0-71BF-4F8F-A988-34300225FDAB}" presName="connTx" presStyleLbl="parChTrans1D4" presStyleIdx="13" presStyleCnt="21"/>
      <dgm:spPr/>
      <dgm:t>
        <a:bodyPr/>
        <a:lstStyle/>
        <a:p>
          <a:endParaRPr lang="en-US"/>
        </a:p>
      </dgm:t>
    </dgm:pt>
    <dgm:pt modelId="{A4323F20-50DE-40D5-9FD1-465754019E9B}" type="pres">
      <dgm:prSet presAssocID="{384BE129-5C47-46FF-94CA-498D0AF5384C}" presName="root2" presStyleCnt="0"/>
      <dgm:spPr/>
      <dgm:t>
        <a:bodyPr/>
        <a:lstStyle/>
        <a:p>
          <a:endParaRPr lang="es-AR"/>
        </a:p>
      </dgm:t>
    </dgm:pt>
    <dgm:pt modelId="{D8AA90EC-6B21-46EF-A462-7E2670E2D760}" type="pres">
      <dgm:prSet presAssocID="{384BE129-5C47-46FF-94CA-498D0AF5384C}" presName="LevelTwoTextNode" presStyleLbl="node4" presStyleIdx="13" presStyleCnt="21" custScaleX="513517" custScaleY="293228" custLinFactX="371994" custLinFactY="-200000" custLinFactNeighborX="400000" custLinFactNeighborY="-233801">
        <dgm:presLayoutVars>
          <dgm:chPref val="3"/>
        </dgm:presLayoutVars>
      </dgm:prSet>
      <dgm:spPr/>
      <dgm:t>
        <a:bodyPr/>
        <a:lstStyle/>
        <a:p>
          <a:endParaRPr lang="es-EC"/>
        </a:p>
      </dgm:t>
    </dgm:pt>
    <dgm:pt modelId="{98F3217A-A47F-4EDA-8580-30B7454196D6}" type="pres">
      <dgm:prSet presAssocID="{384BE129-5C47-46FF-94CA-498D0AF5384C}" presName="level3hierChild" presStyleCnt="0"/>
      <dgm:spPr/>
      <dgm:t>
        <a:bodyPr/>
        <a:lstStyle/>
        <a:p>
          <a:endParaRPr lang="es-AR"/>
        </a:p>
      </dgm:t>
    </dgm:pt>
    <dgm:pt modelId="{DBBDCED7-C00E-4504-8920-090C9ED0A62E}" type="pres">
      <dgm:prSet presAssocID="{58B6070B-D18D-45BD-9AEF-968A36D351E8}" presName="conn2-1" presStyleLbl="parChTrans1D4" presStyleIdx="14" presStyleCnt="21"/>
      <dgm:spPr/>
      <dgm:t>
        <a:bodyPr/>
        <a:lstStyle/>
        <a:p>
          <a:endParaRPr lang="en-US"/>
        </a:p>
      </dgm:t>
    </dgm:pt>
    <dgm:pt modelId="{2B329DE7-DE31-464B-BAC0-59C6719BEFD7}" type="pres">
      <dgm:prSet presAssocID="{58B6070B-D18D-45BD-9AEF-968A36D351E8}" presName="connTx" presStyleLbl="parChTrans1D4" presStyleIdx="14" presStyleCnt="21"/>
      <dgm:spPr/>
      <dgm:t>
        <a:bodyPr/>
        <a:lstStyle/>
        <a:p>
          <a:endParaRPr lang="en-US"/>
        </a:p>
      </dgm:t>
    </dgm:pt>
    <dgm:pt modelId="{9ECEC20D-BDF7-4CE1-BE64-72FB9D4807DA}" type="pres">
      <dgm:prSet presAssocID="{F77D2C3D-21CE-4E2A-AD92-8AC03E8D9B37}" presName="root2" presStyleCnt="0"/>
      <dgm:spPr/>
      <dgm:t>
        <a:bodyPr/>
        <a:lstStyle/>
        <a:p>
          <a:endParaRPr lang="es-AR"/>
        </a:p>
      </dgm:t>
    </dgm:pt>
    <dgm:pt modelId="{1D1E2EE1-7C4E-4814-80FF-6678308835F8}" type="pres">
      <dgm:prSet presAssocID="{F77D2C3D-21CE-4E2A-AD92-8AC03E8D9B37}" presName="LevelTwoTextNode" presStyleLbl="node4" presStyleIdx="14" presStyleCnt="21" custScaleX="513517" custScaleY="168900" custLinFactX="371994" custLinFactY="-160997" custLinFactNeighborX="400000" custLinFactNeighborY="-200000">
        <dgm:presLayoutVars>
          <dgm:chPref val="3"/>
        </dgm:presLayoutVars>
      </dgm:prSet>
      <dgm:spPr/>
      <dgm:t>
        <a:bodyPr/>
        <a:lstStyle/>
        <a:p>
          <a:endParaRPr lang="es-EC"/>
        </a:p>
      </dgm:t>
    </dgm:pt>
    <dgm:pt modelId="{9DE6116C-5618-4777-9EBF-7FA33814B828}" type="pres">
      <dgm:prSet presAssocID="{F77D2C3D-21CE-4E2A-AD92-8AC03E8D9B37}" presName="level3hierChild" presStyleCnt="0"/>
      <dgm:spPr/>
      <dgm:t>
        <a:bodyPr/>
        <a:lstStyle/>
        <a:p>
          <a:endParaRPr lang="es-AR"/>
        </a:p>
      </dgm:t>
    </dgm:pt>
    <dgm:pt modelId="{7E36A854-EA38-439E-8464-3D9678C4E7E2}" type="pres">
      <dgm:prSet presAssocID="{A72CD226-70B3-4900-90BA-AA5503289668}" presName="conn2-1" presStyleLbl="parChTrans1D4" presStyleIdx="15" presStyleCnt="21"/>
      <dgm:spPr/>
      <dgm:t>
        <a:bodyPr/>
        <a:lstStyle/>
        <a:p>
          <a:endParaRPr lang="en-US"/>
        </a:p>
      </dgm:t>
    </dgm:pt>
    <dgm:pt modelId="{563823EF-C943-4C2F-9A82-89FF5F05A632}" type="pres">
      <dgm:prSet presAssocID="{A72CD226-70B3-4900-90BA-AA5503289668}" presName="connTx" presStyleLbl="parChTrans1D4" presStyleIdx="15" presStyleCnt="21"/>
      <dgm:spPr/>
      <dgm:t>
        <a:bodyPr/>
        <a:lstStyle/>
        <a:p>
          <a:endParaRPr lang="en-US"/>
        </a:p>
      </dgm:t>
    </dgm:pt>
    <dgm:pt modelId="{B44BC36B-C0D0-495F-ACF4-A24D4213BCBF}" type="pres">
      <dgm:prSet presAssocID="{628714F7-B8A0-44DD-9D20-34E4E1A8DD25}" presName="root2" presStyleCnt="0"/>
      <dgm:spPr/>
      <dgm:t>
        <a:bodyPr/>
        <a:lstStyle/>
        <a:p>
          <a:endParaRPr lang="es-AR"/>
        </a:p>
      </dgm:t>
    </dgm:pt>
    <dgm:pt modelId="{525F0592-8134-4ACA-A25B-B3BBFED2083B}" type="pres">
      <dgm:prSet presAssocID="{628714F7-B8A0-44DD-9D20-34E4E1A8DD25}" presName="LevelTwoTextNode" presStyleLbl="node4" presStyleIdx="15" presStyleCnt="21" custScaleX="364066" custScaleY="336954" custLinFactNeighborX="5714">
        <dgm:presLayoutVars>
          <dgm:chPref val="3"/>
        </dgm:presLayoutVars>
      </dgm:prSet>
      <dgm:spPr/>
      <dgm:t>
        <a:bodyPr/>
        <a:lstStyle/>
        <a:p>
          <a:endParaRPr lang="es-EC"/>
        </a:p>
      </dgm:t>
    </dgm:pt>
    <dgm:pt modelId="{CC12F5C7-41D7-4F8B-AA25-B46D05D67F73}" type="pres">
      <dgm:prSet presAssocID="{628714F7-B8A0-44DD-9D20-34E4E1A8DD25}" presName="level3hierChild" presStyleCnt="0"/>
      <dgm:spPr/>
      <dgm:t>
        <a:bodyPr/>
        <a:lstStyle/>
        <a:p>
          <a:endParaRPr lang="es-AR"/>
        </a:p>
      </dgm:t>
    </dgm:pt>
    <dgm:pt modelId="{BD6DC234-1F94-4FA6-8CCE-A1D1BD6B6567}" type="pres">
      <dgm:prSet presAssocID="{03141099-5137-4AD6-9DAC-66E88B6ACEF6}" presName="conn2-1" presStyleLbl="parChTrans1D4" presStyleIdx="16" presStyleCnt="21"/>
      <dgm:spPr/>
      <dgm:t>
        <a:bodyPr/>
        <a:lstStyle/>
        <a:p>
          <a:endParaRPr lang="en-US"/>
        </a:p>
      </dgm:t>
    </dgm:pt>
    <dgm:pt modelId="{5BF24433-D3A0-4369-94E3-ACBF4D8CC128}" type="pres">
      <dgm:prSet presAssocID="{03141099-5137-4AD6-9DAC-66E88B6ACEF6}" presName="connTx" presStyleLbl="parChTrans1D4" presStyleIdx="16" presStyleCnt="21"/>
      <dgm:spPr/>
      <dgm:t>
        <a:bodyPr/>
        <a:lstStyle/>
        <a:p>
          <a:endParaRPr lang="en-US"/>
        </a:p>
      </dgm:t>
    </dgm:pt>
    <dgm:pt modelId="{87DFBC93-620B-4E1B-BEE7-40FD0316B265}" type="pres">
      <dgm:prSet presAssocID="{103972D5-C3E9-4845-B4B3-72B3C46AFBEF}" presName="root2" presStyleCnt="0"/>
      <dgm:spPr/>
      <dgm:t>
        <a:bodyPr/>
        <a:lstStyle/>
        <a:p>
          <a:endParaRPr lang="es-AR"/>
        </a:p>
      </dgm:t>
    </dgm:pt>
    <dgm:pt modelId="{0E1D6459-F29D-47A4-92D6-E63667274088}" type="pres">
      <dgm:prSet presAssocID="{103972D5-C3E9-4845-B4B3-72B3C46AFBEF}" presName="LevelTwoTextNode" presStyleLbl="node4" presStyleIdx="16" presStyleCnt="21" custScaleX="510002" custScaleY="184029" custLinFactX="368587" custLinFactY="-100000" custLinFactNeighborX="400000" custLinFactNeighborY="-178019">
        <dgm:presLayoutVars>
          <dgm:chPref val="3"/>
        </dgm:presLayoutVars>
      </dgm:prSet>
      <dgm:spPr/>
      <dgm:t>
        <a:bodyPr/>
        <a:lstStyle/>
        <a:p>
          <a:endParaRPr lang="es-EC"/>
        </a:p>
      </dgm:t>
    </dgm:pt>
    <dgm:pt modelId="{D4FD2288-1CC9-4587-9744-5EDE9CCB0F65}" type="pres">
      <dgm:prSet presAssocID="{103972D5-C3E9-4845-B4B3-72B3C46AFBEF}" presName="level3hierChild" presStyleCnt="0"/>
      <dgm:spPr/>
      <dgm:t>
        <a:bodyPr/>
        <a:lstStyle/>
        <a:p>
          <a:endParaRPr lang="es-AR"/>
        </a:p>
      </dgm:t>
    </dgm:pt>
    <dgm:pt modelId="{6C79D17F-CF51-4CE8-9558-3767FBAFE839}" type="pres">
      <dgm:prSet presAssocID="{AAB68FD2-1C0F-4277-A95C-53AC03B9A457}" presName="conn2-1" presStyleLbl="parChTrans1D4" presStyleIdx="17" presStyleCnt="21"/>
      <dgm:spPr/>
      <dgm:t>
        <a:bodyPr/>
        <a:lstStyle/>
        <a:p>
          <a:endParaRPr lang="en-US"/>
        </a:p>
      </dgm:t>
    </dgm:pt>
    <dgm:pt modelId="{EB7A5DB4-6C9F-4B6D-8CA6-932145FA9FEA}" type="pres">
      <dgm:prSet presAssocID="{AAB68FD2-1C0F-4277-A95C-53AC03B9A457}" presName="connTx" presStyleLbl="parChTrans1D4" presStyleIdx="17" presStyleCnt="21"/>
      <dgm:spPr/>
      <dgm:t>
        <a:bodyPr/>
        <a:lstStyle/>
        <a:p>
          <a:endParaRPr lang="en-US"/>
        </a:p>
      </dgm:t>
    </dgm:pt>
    <dgm:pt modelId="{5BA10F75-9399-466F-AA81-E5B000FF51D5}" type="pres">
      <dgm:prSet presAssocID="{51C7AE3F-9B1C-4A8D-8EB4-2F5D2EE79C85}" presName="root2" presStyleCnt="0"/>
      <dgm:spPr/>
      <dgm:t>
        <a:bodyPr/>
        <a:lstStyle/>
        <a:p>
          <a:endParaRPr lang="es-AR"/>
        </a:p>
      </dgm:t>
    </dgm:pt>
    <dgm:pt modelId="{4A4AF6FA-69CE-4162-8B59-0BF488E604A7}" type="pres">
      <dgm:prSet presAssocID="{51C7AE3F-9B1C-4A8D-8EB4-2F5D2EE79C85}" presName="LevelTwoTextNode" presStyleLbl="node4" presStyleIdx="17" presStyleCnt="21" custScaleX="510002" custScaleY="184029" custLinFactX="364927" custLinFactY="-100000" custLinFactNeighborX="400000" custLinFactNeighborY="-142007">
        <dgm:presLayoutVars>
          <dgm:chPref val="3"/>
        </dgm:presLayoutVars>
      </dgm:prSet>
      <dgm:spPr/>
      <dgm:t>
        <a:bodyPr/>
        <a:lstStyle/>
        <a:p>
          <a:endParaRPr lang="es-EC"/>
        </a:p>
      </dgm:t>
    </dgm:pt>
    <dgm:pt modelId="{E4EA6857-6975-49B0-8AA9-54E54CD0C3BF}" type="pres">
      <dgm:prSet presAssocID="{51C7AE3F-9B1C-4A8D-8EB4-2F5D2EE79C85}" presName="level3hierChild" presStyleCnt="0"/>
      <dgm:spPr/>
      <dgm:t>
        <a:bodyPr/>
        <a:lstStyle/>
        <a:p>
          <a:endParaRPr lang="es-AR"/>
        </a:p>
      </dgm:t>
    </dgm:pt>
    <dgm:pt modelId="{A4611A52-1B83-4CB7-951A-D688C87A8CBB}" type="pres">
      <dgm:prSet presAssocID="{526F519F-A01A-41C9-8219-79612AB041FC}" presName="conn2-1" presStyleLbl="parChTrans1D4" presStyleIdx="18" presStyleCnt="21"/>
      <dgm:spPr/>
      <dgm:t>
        <a:bodyPr/>
        <a:lstStyle/>
        <a:p>
          <a:endParaRPr lang="en-US"/>
        </a:p>
      </dgm:t>
    </dgm:pt>
    <dgm:pt modelId="{40600865-6A52-454D-BD21-23882A1BA4F1}" type="pres">
      <dgm:prSet presAssocID="{526F519F-A01A-41C9-8219-79612AB041FC}" presName="connTx" presStyleLbl="parChTrans1D4" presStyleIdx="18" presStyleCnt="21"/>
      <dgm:spPr/>
      <dgm:t>
        <a:bodyPr/>
        <a:lstStyle/>
        <a:p>
          <a:endParaRPr lang="en-US"/>
        </a:p>
      </dgm:t>
    </dgm:pt>
    <dgm:pt modelId="{9B21822B-E9CF-461A-A1D0-8A2D391D3038}" type="pres">
      <dgm:prSet presAssocID="{BF25CD6F-558B-40B3-9994-B4F053561D17}" presName="root2" presStyleCnt="0"/>
      <dgm:spPr/>
      <dgm:t>
        <a:bodyPr/>
        <a:lstStyle/>
        <a:p>
          <a:endParaRPr lang="es-AR"/>
        </a:p>
      </dgm:t>
    </dgm:pt>
    <dgm:pt modelId="{6C8FC656-30FB-457D-B12C-EDC4F67996DA}" type="pres">
      <dgm:prSet presAssocID="{BF25CD6F-558B-40B3-9994-B4F053561D17}" presName="LevelTwoTextNode" presStyleLbl="node4" presStyleIdx="18" presStyleCnt="21" custScaleX="510002" custScaleY="321200" custLinFactX="364927" custLinFactY="-71463" custLinFactNeighborX="400000" custLinFactNeighborY="-100000">
        <dgm:presLayoutVars>
          <dgm:chPref val="3"/>
        </dgm:presLayoutVars>
      </dgm:prSet>
      <dgm:spPr/>
      <dgm:t>
        <a:bodyPr/>
        <a:lstStyle/>
        <a:p>
          <a:endParaRPr lang="es-EC"/>
        </a:p>
      </dgm:t>
    </dgm:pt>
    <dgm:pt modelId="{60BC7A9A-D7F8-4907-9C83-E22887730ACA}" type="pres">
      <dgm:prSet presAssocID="{BF25CD6F-558B-40B3-9994-B4F053561D17}" presName="level3hierChild" presStyleCnt="0"/>
      <dgm:spPr/>
      <dgm:t>
        <a:bodyPr/>
        <a:lstStyle/>
        <a:p>
          <a:endParaRPr lang="es-AR"/>
        </a:p>
      </dgm:t>
    </dgm:pt>
    <dgm:pt modelId="{3BCBEAF2-EAB5-4272-8EE5-0FD5FD2DF3EF}" type="pres">
      <dgm:prSet presAssocID="{1BC809E6-4EAE-4EC4-BA95-2A63DC4FB716}" presName="conn2-1" presStyleLbl="parChTrans1D4" presStyleIdx="19" presStyleCnt="21"/>
      <dgm:spPr/>
      <dgm:t>
        <a:bodyPr/>
        <a:lstStyle/>
        <a:p>
          <a:endParaRPr lang="en-US"/>
        </a:p>
      </dgm:t>
    </dgm:pt>
    <dgm:pt modelId="{041DED02-85DB-4305-8DA2-653400B11818}" type="pres">
      <dgm:prSet presAssocID="{1BC809E6-4EAE-4EC4-BA95-2A63DC4FB716}" presName="connTx" presStyleLbl="parChTrans1D4" presStyleIdx="19" presStyleCnt="21"/>
      <dgm:spPr/>
      <dgm:t>
        <a:bodyPr/>
        <a:lstStyle/>
        <a:p>
          <a:endParaRPr lang="en-US"/>
        </a:p>
      </dgm:t>
    </dgm:pt>
    <dgm:pt modelId="{5F9B507A-7DB6-417F-A53B-1515E9672BB8}" type="pres">
      <dgm:prSet presAssocID="{D0DABA2F-B427-4748-8C11-348600AFD6CF}" presName="root2" presStyleCnt="0"/>
      <dgm:spPr/>
      <dgm:t>
        <a:bodyPr/>
        <a:lstStyle/>
        <a:p>
          <a:endParaRPr lang="es-AR"/>
        </a:p>
      </dgm:t>
    </dgm:pt>
    <dgm:pt modelId="{EC6FFCA5-5703-44E5-B44E-DC41579D11A3}" type="pres">
      <dgm:prSet presAssocID="{D0DABA2F-B427-4748-8C11-348600AFD6CF}" presName="LevelTwoTextNode" presStyleLbl="node4" presStyleIdx="19" presStyleCnt="21" custScaleX="510002" custScaleY="184029" custLinFactX="365017" custLinFactY="-60347" custLinFactNeighborX="400000" custLinFactNeighborY="-100000">
        <dgm:presLayoutVars>
          <dgm:chPref val="3"/>
        </dgm:presLayoutVars>
      </dgm:prSet>
      <dgm:spPr/>
      <dgm:t>
        <a:bodyPr/>
        <a:lstStyle/>
        <a:p>
          <a:endParaRPr lang="es-EC"/>
        </a:p>
      </dgm:t>
    </dgm:pt>
    <dgm:pt modelId="{66845742-D4A6-403B-84FE-A510FA411CD5}" type="pres">
      <dgm:prSet presAssocID="{D0DABA2F-B427-4748-8C11-348600AFD6CF}" presName="level3hierChild" presStyleCnt="0"/>
      <dgm:spPr/>
      <dgm:t>
        <a:bodyPr/>
        <a:lstStyle/>
        <a:p>
          <a:endParaRPr lang="es-AR"/>
        </a:p>
      </dgm:t>
    </dgm:pt>
    <dgm:pt modelId="{47047FD7-79B3-4220-BC1C-F33A1008BFEC}" type="pres">
      <dgm:prSet presAssocID="{641A9552-14A3-4FD0-95B9-0D9D81BF1F1E}" presName="conn2-1" presStyleLbl="parChTrans1D4" presStyleIdx="20" presStyleCnt="21"/>
      <dgm:spPr/>
      <dgm:t>
        <a:bodyPr/>
        <a:lstStyle/>
        <a:p>
          <a:endParaRPr lang="es-AR"/>
        </a:p>
      </dgm:t>
    </dgm:pt>
    <dgm:pt modelId="{774653D7-A809-4774-BC57-FFD146F4DB6B}" type="pres">
      <dgm:prSet presAssocID="{641A9552-14A3-4FD0-95B9-0D9D81BF1F1E}" presName="connTx" presStyleLbl="parChTrans1D4" presStyleIdx="20" presStyleCnt="21"/>
      <dgm:spPr/>
      <dgm:t>
        <a:bodyPr/>
        <a:lstStyle/>
        <a:p>
          <a:endParaRPr lang="es-AR"/>
        </a:p>
      </dgm:t>
    </dgm:pt>
    <dgm:pt modelId="{87E658DE-F2EB-475B-A20A-CF6E2D14FE6B}" type="pres">
      <dgm:prSet presAssocID="{4B93E718-41B0-449F-87A0-43CC7818B291}" presName="root2" presStyleCnt="0"/>
      <dgm:spPr/>
      <dgm:t>
        <a:bodyPr/>
        <a:lstStyle/>
        <a:p>
          <a:endParaRPr lang="es-AR"/>
        </a:p>
      </dgm:t>
    </dgm:pt>
    <dgm:pt modelId="{8CB9D3A8-A1CD-46F0-8B60-ADFB22F4EE91}" type="pres">
      <dgm:prSet presAssocID="{4B93E718-41B0-449F-87A0-43CC7818B291}" presName="LevelTwoTextNode" presStyleLbl="node4" presStyleIdx="20" presStyleCnt="21" custScaleX="510002" custScaleY="184029" custLinFactX="365107" custLinFactY="-24335" custLinFactNeighborX="400000" custLinFactNeighborY="-100000">
        <dgm:presLayoutVars>
          <dgm:chPref val="3"/>
        </dgm:presLayoutVars>
      </dgm:prSet>
      <dgm:spPr/>
      <dgm:t>
        <a:bodyPr/>
        <a:lstStyle/>
        <a:p>
          <a:endParaRPr lang="es-EC"/>
        </a:p>
      </dgm:t>
    </dgm:pt>
    <dgm:pt modelId="{30244376-8375-4582-991E-47B90920E5E2}" type="pres">
      <dgm:prSet presAssocID="{4B93E718-41B0-449F-87A0-43CC7818B291}" presName="level3hierChild" presStyleCnt="0"/>
      <dgm:spPr/>
      <dgm:t>
        <a:bodyPr/>
        <a:lstStyle/>
        <a:p>
          <a:endParaRPr lang="es-AR"/>
        </a:p>
      </dgm:t>
    </dgm:pt>
  </dgm:ptLst>
  <dgm:cxnLst>
    <dgm:cxn modelId="{98C5D6B5-78D6-4443-AB0A-1F8DD21B0656}" type="presOf" srcId="{384BE129-5C47-46FF-94CA-498D0AF5384C}" destId="{D8AA90EC-6B21-46EF-A462-7E2670E2D760}" srcOrd="0" destOrd="0" presId="urn:microsoft.com/office/officeart/2008/layout/HorizontalMultiLevelHierarchy"/>
    <dgm:cxn modelId="{0F8596F3-83BC-4DD1-8809-EAAB7876F4A2}" type="presOf" srcId="{847FD921-B93F-458E-A7B2-5A91FA96C9CB}" destId="{E6978592-EBE8-4A81-8500-2F6C0A77F959}" srcOrd="1" destOrd="0" presId="urn:microsoft.com/office/officeart/2008/layout/HorizontalMultiLevelHierarchy"/>
    <dgm:cxn modelId="{09FDD5DB-15A1-494E-8931-95167AEAAFA3}" type="presOf" srcId="{90D43ABA-BDE4-4FBC-9EB0-75FB5BBADE08}" destId="{F9749261-1BA0-405D-BAB0-21C094C5F122}" srcOrd="0" destOrd="0" presId="urn:microsoft.com/office/officeart/2008/layout/HorizontalMultiLevelHierarchy"/>
    <dgm:cxn modelId="{FCAE37EF-E014-43A3-BC94-ABB5EB2F3D8A}" type="presOf" srcId="{16F210B5-1B31-499C-B991-02AF0C333247}" destId="{69F73B22-9EFB-4950-B5BB-1E932ABE3744}" srcOrd="0" destOrd="0" presId="urn:microsoft.com/office/officeart/2008/layout/HorizontalMultiLevelHierarchy"/>
    <dgm:cxn modelId="{A89FA943-3DA7-49F8-BFF8-C97BC3EA6571}" type="presOf" srcId="{3A46428E-F568-4027-B3CB-B787D2E5DCE0}" destId="{8BA47228-D20E-44FA-915D-614587939884}" srcOrd="0" destOrd="0" presId="urn:microsoft.com/office/officeart/2008/layout/HorizontalMultiLevelHierarchy"/>
    <dgm:cxn modelId="{E17AED6E-D602-437A-86E9-0CF40DBB95E2}" srcId="{4311C0D6-A0F6-49E9-9127-B944FA96A65D}" destId="{750112EA-3786-4203-868C-3ABE2831E1F3}" srcOrd="1" destOrd="0" parTransId="{4210DDBB-CB3D-4CFA-98C6-DDA9D06C0811}" sibTransId="{F5C20BA7-8967-470E-9FDF-16BCA8339DB3}"/>
    <dgm:cxn modelId="{14B93C83-03D5-4DB2-9F31-546873608C10}" type="presOf" srcId="{2F05B186-0D59-4A06-B9F5-62B5E77AD4E9}" destId="{F9DF54D2-D81B-41E4-87E2-27926EA4C50E}" srcOrd="1" destOrd="0" presId="urn:microsoft.com/office/officeart/2008/layout/HorizontalMultiLevelHierarchy"/>
    <dgm:cxn modelId="{C66F4A6C-0C0F-4509-B6B7-CFD1F3A693F6}" type="presOf" srcId="{641A9552-14A3-4FD0-95B9-0D9D81BF1F1E}" destId="{47047FD7-79B3-4220-BC1C-F33A1008BFEC}" srcOrd="0" destOrd="0" presId="urn:microsoft.com/office/officeart/2008/layout/HorizontalMultiLevelHierarchy"/>
    <dgm:cxn modelId="{969D9AFD-028D-471C-8EEB-63F2EB91A504}" type="presOf" srcId="{4B93E718-41B0-449F-87A0-43CC7818B291}" destId="{8CB9D3A8-A1CD-46F0-8B60-ADFB22F4EE91}" srcOrd="0" destOrd="0" presId="urn:microsoft.com/office/officeart/2008/layout/HorizontalMultiLevelHierarchy"/>
    <dgm:cxn modelId="{F7AC6C93-CAA3-4038-9AB7-FAEE84A7E78E}" type="presOf" srcId="{58B6070B-D18D-45BD-9AEF-968A36D351E8}" destId="{2B329DE7-DE31-464B-BAC0-59C6719BEFD7}" srcOrd="1" destOrd="0" presId="urn:microsoft.com/office/officeart/2008/layout/HorizontalMultiLevelHierarchy"/>
    <dgm:cxn modelId="{C1EF7305-D27C-4ED7-A535-403BC2041767}" type="presOf" srcId="{B5BB1C4A-D551-4301-BB3D-2B28F1170A8E}" destId="{F5BB9CA2-6597-4987-8401-B855DE334A7E}" srcOrd="0" destOrd="0" presId="urn:microsoft.com/office/officeart/2008/layout/HorizontalMultiLevelHierarchy"/>
    <dgm:cxn modelId="{D93B2B59-60D0-4239-A1D7-07D36719FEF6}" srcId="{628714F7-B8A0-44DD-9D20-34E4E1A8DD25}" destId="{D0DABA2F-B427-4748-8C11-348600AFD6CF}" srcOrd="3" destOrd="0" parTransId="{1BC809E6-4EAE-4EC4-BA95-2A63DC4FB716}" sibTransId="{AF14A691-DE60-49B5-A651-A122E0E25538}"/>
    <dgm:cxn modelId="{875B0AEE-BCFD-440B-8AA5-7DE7DFDFFB04}" type="presOf" srcId="{2805AD51-12B5-41EE-A935-A315DBFCECC7}" destId="{198C801E-44C3-4DCC-81CB-22F4613EC6CA}" srcOrd="0" destOrd="0" presId="urn:microsoft.com/office/officeart/2008/layout/HorizontalMultiLevelHierarchy"/>
    <dgm:cxn modelId="{E96CBB4A-462D-4BE6-AE3D-A0A94FCC248B}" srcId="{628714F7-B8A0-44DD-9D20-34E4E1A8DD25}" destId="{BF25CD6F-558B-40B3-9994-B4F053561D17}" srcOrd="2" destOrd="0" parTransId="{526F519F-A01A-41C9-8219-79612AB041FC}" sibTransId="{F4940CB9-7917-45B8-A77D-CF75A9BCD564}"/>
    <dgm:cxn modelId="{963261B7-AD8D-4970-9076-F8B92727EB28}" type="presOf" srcId="{C51F84D6-3320-42D7-ADFE-4938456B26E8}" destId="{E8D2B6D9-09C1-49BF-92FB-F25883ACB534}" srcOrd="0" destOrd="0" presId="urn:microsoft.com/office/officeart/2008/layout/HorizontalMultiLevelHierarchy"/>
    <dgm:cxn modelId="{4505B11F-6676-4775-B95C-00D38BC6C70A}" type="presOf" srcId="{B9B6F4EF-E05F-43E6-BC00-55C684EAE080}" destId="{F1AD4D36-F419-4611-A0D1-1387AF2982FB}" srcOrd="0" destOrd="0" presId="urn:microsoft.com/office/officeart/2008/layout/HorizontalMultiLevelHierarchy"/>
    <dgm:cxn modelId="{407DE4B4-8812-420D-B44F-48D90B093F6A}" srcId="{628714F7-B8A0-44DD-9D20-34E4E1A8DD25}" destId="{4B93E718-41B0-449F-87A0-43CC7818B291}" srcOrd="4" destOrd="0" parTransId="{641A9552-14A3-4FD0-95B9-0D9D81BF1F1E}" sibTransId="{9B6A3964-42DC-4C9B-8949-93DE84D29F45}"/>
    <dgm:cxn modelId="{5D37C7C0-0111-4463-94F5-0DB80BCF430C}" type="presOf" srcId="{F164A49C-7444-4408-BEC5-C7C3D94A6B8C}" destId="{8F1A26C1-8389-4530-A8D8-079374489465}" srcOrd="1" destOrd="0" presId="urn:microsoft.com/office/officeart/2008/layout/HorizontalMultiLevelHierarchy"/>
    <dgm:cxn modelId="{38D0E844-1F98-48A4-85C6-50CD40DF1F3C}" type="presOf" srcId="{2538A3B0-71BF-4F8F-A988-34300225FDAB}" destId="{3A8F0900-BBBA-444D-9514-53BEB1138E7E}" srcOrd="0" destOrd="0" presId="urn:microsoft.com/office/officeart/2008/layout/HorizontalMultiLevelHierarchy"/>
    <dgm:cxn modelId="{C38FF6B0-4907-4111-85AE-1D23DE1069BB}" type="presOf" srcId="{BF25CD6F-558B-40B3-9994-B4F053561D17}" destId="{6C8FC656-30FB-457D-B12C-EDC4F67996DA}" srcOrd="0" destOrd="0" presId="urn:microsoft.com/office/officeart/2008/layout/HorizontalMultiLevelHierarchy"/>
    <dgm:cxn modelId="{2563242C-2221-4800-8206-7828B4A6C868}" type="presOf" srcId="{4210DDBB-CB3D-4CFA-98C6-DDA9D06C0811}" destId="{305DC8EF-384C-459F-80F6-4EDB72B55A38}" srcOrd="0" destOrd="0" presId="urn:microsoft.com/office/officeart/2008/layout/HorizontalMultiLevelHierarchy"/>
    <dgm:cxn modelId="{10156C58-4441-4A71-92D2-FBEC035F9415}" type="presOf" srcId="{E6483535-A922-4C21-A8DD-50ECA8BB2BC7}" destId="{2005A858-DF81-4939-9606-0E3FEC1C2906}" srcOrd="0" destOrd="0" presId="urn:microsoft.com/office/officeart/2008/layout/HorizontalMultiLevelHierarchy"/>
    <dgm:cxn modelId="{C7728F9E-45F4-4CAA-A218-C421080762CD}" type="presOf" srcId="{531DFD18-8CCC-45CB-A23A-9B673449B1BB}" destId="{EE0B9E88-7CF4-4E8E-9991-63D1001BC748}" srcOrd="1" destOrd="0" presId="urn:microsoft.com/office/officeart/2008/layout/HorizontalMultiLevelHierarchy"/>
    <dgm:cxn modelId="{7C687461-A054-49D6-B3CB-5397E9AA1A10}" srcId="{C68ED8A8-C306-495E-B616-B8F51CE935B3}" destId="{342B7B4B-1703-4B65-928F-5DF59BFEBAE7}" srcOrd="3" destOrd="0" parTransId="{F59C391D-EAFB-4FF0-9C26-1984A6741FCC}" sibTransId="{9421C0C9-B55C-4B5F-AC3F-1CCB6899DE05}"/>
    <dgm:cxn modelId="{87330081-63AE-4B27-8EFD-5460A14501F3}" type="presOf" srcId="{03141099-5137-4AD6-9DAC-66E88B6ACEF6}" destId="{BD6DC234-1F94-4FA6-8CCE-A1D1BD6B6567}" srcOrd="0" destOrd="0" presId="urn:microsoft.com/office/officeart/2008/layout/HorizontalMultiLevelHierarchy"/>
    <dgm:cxn modelId="{C8C870D8-67E6-45BE-8B30-B1E77E0D1FE5}" type="presOf" srcId="{1BC809E6-4EAE-4EC4-BA95-2A63DC4FB716}" destId="{041DED02-85DB-4305-8DA2-653400B11818}" srcOrd="1" destOrd="0" presId="urn:microsoft.com/office/officeart/2008/layout/HorizontalMultiLevelHierarchy"/>
    <dgm:cxn modelId="{198DAC5F-9AEE-4AE1-9B16-F9C04FC1CBD6}" type="presOf" srcId="{9224E2EE-FF8B-49A1-813E-699013CAC75A}" destId="{54BCEA23-A2E0-4AD9-A1E0-B448DA59C33D}" srcOrd="1" destOrd="0" presId="urn:microsoft.com/office/officeart/2008/layout/HorizontalMultiLevelHierarchy"/>
    <dgm:cxn modelId="{655B9AE0-7D7E-4BD8-94A8-010587DC62D7}" srcId="{C68ED8A8-C306-495E-B616-B8F51CE935B3}" destId="{2A305B80-C043-49CE-8D6E-87C733F222DF}" srcOrd="1" destOrd="0" parTransId="{0D0543C7-A73D-480A-A0F4-7E7AAFC2A939}" sibTransId="{9989282E-AE03-45B0-BFDA-3BD326524EBD}"/>
    <dgm:cxn modelId="{B34A8B1A-96A7-476E-B5EA-CDB040642F5B}" type="presOf" srcId="{103972D5-C3E9-4845-B4B3-72B3C46AFBEF}" destId="{0E1D6459-F29D-47A4-92D6-E63667274088}" srcOrd="0" destOrd="0" presId="urn:microsoft.com/office/officeart/2008/layout/HorizontalMultiLevelHierarchy"/>
    <dgm:cxn modelId="{3BE82A68-992B-4481-A173-C264CB5A471C}" type="presOf" srcId="{BF21C23A-8516-4167-830D-BE22DB3E37C0}" destId="{7F9DD85A-2BCB-4D3A-907F-5EEEE2480046}" srcOrd="1" destOrd="0" presId="urn:microsoft.com/office/officeart/2008/layout/HorizontalMultiLevelHierarchy"/>
    <dgm:cxn modelId="{2208E033-9D3D-4BA0-A552-87627E54E781}" type="presOf" srcId="{F23C1EE0-1659-4DEC-9B3F-B9EA0C4EC968}" destId="{41A97AF2-0F2B-4F6A-B160-E072D1C0F853}" srcOrd="1" destOrd="0" presId="urn:microsoft.com/office/officeart/2008/layout/HorizontalMultiLevelHierarchy"/>
    <dgm:cxn modelId="{EB24EFC5-33D1-42DA-8D51-0628F2CE188F}" type="presOf" srcId="{9224E2EE-FF8B-49A1-813E-699013CAC75A}" destId="{5B70C9DC-FB87-430C-804F-BF96537AF924}" srcOrd="0" destOrd="0" presId="urn:microsoft.com/office/officeart/2008/layout/HorizontalMultiLevelHierarchy"/>
    <dgm:cxn modelId="{2957867E-9CF1-45A1-B1B9-29D4811AA408}" type="presOf" srcId="{C21C724A-58C0-45FF-A7F7-C7A03943A87B}" destId="{FC22F8A5-4298-42D7-A1A1-51FB53647917}" srcOrd="0" destOrd="0" presId="urn:microsoft.com/office/officeart/2008/layout/HorizontalMultiLevelHierarchy"/>
    <dgm:cxn modelId="{7D5F27CD-DBA7-4F48-9823-90B0D38FD122}" type="presOf" srcId="{DBC701ED-7A1C-468D-8857-376FF76D4A11}" destId="{8E43280F-B3F5-44A7-BC25-CB6C8DC2C15A}" srcOrd="0" destOrd="0" presId="urn:microsoft.com/office/officeart/2008/layout/HorizontalMultiLevelHierarchy"/>
    <dgm:cxn modelId="{981602AB-BCF4-4DB3-920D-E39AAFF4BDF4}" type="presOf" srcId="{F0EC1AFF-262F-4C9D-B570-2BAF0968D0D0}" destId="{21094014-EC57-4542-AFA0-7C3C9F1A6563}" srcOrd="0" destOrd="0" presId="urn:microsoft.com/office/officeart/2008/layout/HorizontalMultiLevelHierarchy"/>
    <dgm:cxn modelId="{81B28655-50BE-485D-B6D7-1D5D47C78F27}" type="presOf" srcId="{847FD921-B93F-458E-A7B2-5A91FA96C9CB}" destId="{D7FE4DA2-E591-4248-A5C7-010F1499AA1F}" srcOrd="0" destOrd="0" presId="urn:microsoft.com/office/officeart/2008/layout/HorizontalMultiLevelHierarchy"/>
    <dgm:cxn modelId="{76E57FF0-96F0-4B5C-9786-9EB325F68DA2}" srcId="{C68ED8A8-C306-495E-B616-B8F51CE935B3}" destId="{7F5161A3-FFDE-444E-8920-20AD83B6F1FF}" srcOrd="2" destOrd="0" parTransId="{B9B6F4EF-E05F-43E6-BC00-55C684EAE080}" sibTransId="{CE71F15E-B000-446F-B6F3-4684AB7F884A}"/>
    <dgm:cxn modelId="{EF59AB6F-4872-4BB1-B486-0CF2E1920332}" srcId="{2805AD51-12B5-41EE-A935-A315DBFCECC7}" destId="{0AA2AFDC-0456-4F6B-9965-20D5AE5BFAEC}" srcOrd="0" destOrd="0" parTransId="{CD7F9B0D-27CA-4082-814C-CCFFA9B2C59B}" sibTransId="{9B2BE399-378B-4A97-89DF-7B82A25CB6B4}"/>
    <dgm:cxn modelId="{7FF8A781-C48C-4098-978E-78EFC026924B}" type="presOf" srcId="{FB5E5AB3-B600-45CE-8D04-9525BD17A989}" destId="{DBBDC019-0743-41A6-BE28-5DDCD3ED64A1}" srcOrd="0" destOrd="0" presId="urn:microsoft.com/office/officeart/2008/layout/HorizontalMultiLevelHierarchy"/>
    <dgm:cxn modelId="{3F8940C3-B9D7-4F63-875B-1B5D42EF143F}" type="presOf" srcId="{46A93AFD-F5CF-48AB-B42B-AC2A3D90B5DE}" destId="{17BF9031-E5E0-4660-B3D5-F16887999DA3}" srcOrd="0" destOrd="0" presId="urn:microsoft.com/office/officeart/2008/layout/HorizontalMultiLevelHierarchy"/>
    <dgm:cxn modelId="{C551B474-7992-4505-BFC5-F4DB2687E8C3}" type="presOf" srcId="{FE32F4E9-516E-4E56-BF8C-064F51E24146}" destId="{85427846-9E2D-4DB5-8996-523E11C61652}" srcOrd="0" destOrd="0" presId="urn:microsoft.com/office/officeart/2008/layout/HorizontalMultiLevelHierarchy"/>
    <dgm:cxn modelId="{1F1E2C01-1D8F-45E6-B6F4-3C657205237A}" type="presOf" srcId="{4311C0D6-A0F6-49E9-9127-B944FA96A65D}" destId="{4E3A5A72-F565-4D29-87F1-6A8D3F7D0A1F}" srcOrd="0" destOrd="0" presId="urn:microsoft.com/office/officeart/2008/layout/HorizontalMultiLevelHierarchy"/>
    <dgm:cxn modelId="{407A14D8-C009-467F-8547-6863D91A49EE}" type="presOf" srcId="{F77D2C3D-21CE-4E2A-AD92-8AC03E8D9B37}" destId="{1D1E2EE1-7C4E-4814-80FF-6678308835F8}" srcOrd="0" destOrd="0" presId="urn:microsoft.com/office/officeart/2008/layout/HorizontalMultiLevelHierarchy"/>
    <dgm:cxn modelId="{EFC72277-231C-42FF-A8BB-522F505B8FCC}" type="presOf" srcId="{3C2B0C0A-9366-42B8-881A-BFE821A57CD5}" destId="{6B79E490-ED3E-4E9A-933F-BFD0C8305AFA}" srcOrd="0" destOrd="0" presId="urn:microsoft.com/office/officeart/2008/layout/HorizontalMultiLevelHierarchy"/>
    <dgm:cxn modelId="{B7103D75-253F-463E-98A0-ED25B616E039}" type="presOf" srcId="{B77BE7CF-CC10-419B-AF69-8B6B3515BCCD}" destId="{FB9ED43C-783D-4B9B-94BB-BB863FD5F810}" srcOrd="0" destOrd="0" presId="urn:microsoft.com/office/officeart/2008/layout/HorizontalMultiLevelHierarchy"/>
    <dgm:cxn modelId="{C2526CA8-DB87-4072-9FB3-01896EAED077}" type="presOf" srcId="{E5684B01-5927-4686-8FC2-48F0D733404C}" destId="{08D1405C-DF51-40EA-AB4C-D88DDABDA4EE}" srcOrd="1" destOrd="0" presId="urn:microsoft.com/office/officeart/2008/layout/HorizontalMultiLevelHierarchy"/>
    <dgm:cxn modelId="{3147307F-9476-4D83-921B-84FAE3B8D268}" type="presOf" srcId="{C68ED8A8-C306-495E-B616-B8F51CE935B3}" destId="{761378DB-95A9-4E22-8C1F-40D33E10EB16}" srcOrd="0" destOrd="0" presId="urn:microsoft.com/office/officeart/2008/layout/HorizontalMultiLevelHierarchy"/>
    <dgm:cxn modelId="{FB815B02-2984-4DE4-B5D3-4ED655D74A30}" type="presOf" srcId="{BF21C23A-8516-4167-830D-BE22DB3E37C0}" destId="{A87F0341-011D-42C7-9739-DB53B5DBFE40}" srcOrd="0" destOrd="0" presId="urn:microsoft.com/office/officeart/2008/layout/HorizontalMultiLevelHierarchy"/>
    <dgm:cxn modelId="{7A129865-A853-4330-BE64-2B2D3A7A8AF2}" srcId="{29402A74-5FA8-41C9-9FDC-A6A300B80600}" destId="{16F210B5-1B31-499C-B991-02AF0C333247}" srcOrd="0" destOrd="0" parTransId="{847FD921-B93F-458E-A7B2-5A91FA96C9CB}" sibTransId="{8D61207E-EA51-4731-A75F-2F5A4EA58CE8}"/>
    <dgm:cxn modelId="{3CEAFCAB-A64C-4186-8DAA-C76473D015ED}" srcId="{EFAE7F6A-B764-4EF7-A862-6DCC40C68D3F}" destId="{4311C0D6-A0F6-49E9-9127-B944FA96A65D}" srcOrd="0" destOrd="0" parTransId="{531DFD18-8CCC-45CB-A23A-9B673449B1BB}" sibTransId="{418FFBEA-D22C-4C32-BD8B-B5DFFA1176A7}"/>
    <dgm:cxn modelId="{48D8539B-A14E-4F1A-8958-93E40ABEEB98}" type="presOf" srcId="{2538A3B0-71BF-4F8F-A988-34300225FDAB}" destId="{F0C2BBFB-B0E8-4D12-9413-A457A273C057}" srcOrd="1" destOrd="0" presId="urn:microsoft.com/office/officeart/2008/layout/HorizontalMultiLevelHierarchy"/>
    <dgm:cxn modelId="{811FDF43-39A9-4659-A8E8-3F828218327C}" type="presOf" srcId="{4DAD157C-FD71-4D5A-BB29-36703C36285E}" destId="{E37A59D6-6D66-4A46-89F5-D2AB785A425A}" srcOrd="0" destOrd="0" presId="urn:microsoft.com/office/officeart/2008/layout/HorizontalMultiLevelHierarchy"/>
    <dgm:cxn modelId="{1F7B3C68-0FC5-479E-A832-81D262700F43}" type="presOf" srcId="{E6483535-A922-4C21-A8DD-50ECA8BB2BC7}" destId="{522E9832-ADF3-43A7-83D6-0D8F4D7F342C}" srcOrd="1" destOrd="0" presId="urn:microsoft.com/office/officeart/2008/layout/HorizontalMultiLevelHierarchy"/>
    <dgm:cxn modelId="{938F6C7F-3764-4D7C-8EF4-2FA210BA1C73}" type="presOf" srcId="{4210DDBB-CB3D-4CFA-98C6-DDA9D06C0811}" destId="{53EA5353-E91B-4773-BB1E-014BACD99512}" srcOrd="1" destOrd="0" presId="urn:microsoft.com/office/officeart/2008/layout/HorizontalMultiLevelHierarchy"/>
    <dgm:cxn modelId="{167EDF84-859B-48F1-82EA-CEB2765524FA}" srcId="{628714F7-B8A0-44DD-9D20-34E4E1A8DD25}" destId="{103972D5-C3E9-4845-B4B3-72B3C46AFBEF}" srcOrd="0" destOrd="0" parTransId="{03141099-5137-4AD6-9DAC-66E88B6ACEF6}" sibTransId="{318D7390-3BDE-41C9-8D12-1D130B723BEA}"/>
    <dgm:cxn modelId="{B2A41865-0193-4CD3-B7D4-42FF0E90373A}" type="presOf" srcId="{E13FC052-FA4D-4578-9283-E8836636BCB4}" destId="{685F59FF-BAB0-42ED-959E-E5351F82F861}" srcOrd="0" destOrd="0" presId="urn:microsoft.com/office/officeart/2008/layout/HorizontalMultiLevelHierarchy"/>
    <dgm:cxn modelId="{E88145E0-EEC1-4708-B918-D3FDCB8F4711}" srcId="{C68ED8A8-C306-495E-B616-B8F51CE935B3}" destId="{C51F84D6-3320-42D7-ADFE-4938456B26E8}" srcOrd="0" destOrd="0" parTransId="{DBC701ED-7A1C-468D-8857-376FF76D4A11}" sibTransId="{1498E1F4-F78E-404B-ABCD-0649C1FB37C8}"/>
    <dgm:cxn modelId="{ED32593B-49F2-4238-A2FF-8AA0C8E375C3}" type="presOf" srcId="{EFAE7F6A-B764-4EF7-A862-6DCC40C68D3F}" destId="{1AD95C69-9B6F-4216-9D11-C6A9A1FDA9F3}" srcOrd="0" destOrd="0" presId="urn:microsoft.com/office/officeart/2008/layout/HorizontalMultiLevelHierarchy"/>
    <dgm:cxn modelId="{75AE26D6-4724-44E8-82F9-619BE536F922}" type="presOf" srcId="{F0EC1AFF-262F-4C9D-B570-2BAF0968D0D0}" destId="{48F7265A-FBA0-4CF0-83D4-CED138A295F4}" srcOrd="1" destOrd="0" presId="urn:microsoft.com/office/officeart/2008/layout/HorizontalMultiLevelHierarchy"/>
    <dgm:cxn modelId="{9E3745C7-51B9-4C24-92F2-B01E9836E2FA}" srcId="{16F210B5-1B31-499C-B991-02AF0C333247}" destId="{B77BE7CF-CC10-419B-AF69-8B6B3515BCCD}" srcOrd="0" destOrd="0" parTransId="{2F05B186-0D59-4A06-B9F5-62B5E77AD4E9}" sibTransId="{4E11A5EA-AED1-4DB8-8513-3C4FF211A0DA}"/>
    <dgm:cxn modelId="{B945D7B7-0C81-4CAE-B3F5-72E473D7A0E0}" type="presOf" srcId="{DBC701ED-7A1C-468D-8857-376FF76D4A11}" destId="{19A354DC-B28B-4B83-8E08-18BB13ABFBD6}" srcOrd="1" destOrd="0" presId="urn:microsoft.com/office/officeart/2008/layout/HorizontalMultiLevelHierarchy"/>
    <dgm:cxn modelId="{16D8CF7B-0053-4EFC-9BA2-65032F74B927}" type="presOf" srcId="{F59C391D-EAFB-4FF0-9C26-1984A6741FCC}" destId="{F9296765-8686-4E70-A879-D7B1DD4C0790}" srcOrd="0" destOrd="0" presId="urn:microsoft.com/office/officeart/2008/layout/HorizontalMultiLevelHierarchy"/>
    <dgm:cxn modelId="{9BF6965E-8493-4B9A-872C-D58763BDC48C}" srcId="{4311C0D6-A0F6-49E9-9127-B944FA96A65D}" destId="{F77D2C3D-21CE-4E2A-AD92-8AC03E8D9B37}" srcOrd="3" destOrd="0" parTransId="{58B6070B-D18D-45BD-9AEF-968A36D351E8}" sibTransId="{659C6557-6074-4107-ADA7-BAB2DBCF07A8}"/>
    <dgm:cxn modelId="{0524A3F0-C910-4A24-AE94-9C78263660EB}" type="presOf" srcId="{526F519F-A01A-41C9-8219-79612AB041FC}" destId="{A4611A52-1B83-4CB7-951A-D688C87A8CBB}" srcOrd="0" destOrd="0" presId="urn:microsoft.com/office/officeart/2008/layout/HorizontalMultiLevelHierarchy"/>
    <dgm:cxn modelId="{9FD5E3B7-73FD-4032-A1AE-02A46E9A12B7}" type="presOf" srcId="{D0DABA2F-B427-4748-8C11-348600AFD6CF}" destId="{EC6FFCA5-5703-44E5-B44E-DC41579D11A3}" srcOrd="0" destOrd="0" presId="urn:microsoft.com/office/officeart/2008/layout/HorizontalMultiLevelHierarchy"/>
    <dgm:cxn modelId="{C7AC48EE-7857-419E-9738-25E68D79F995}" srcId="{4311C0D6-A0F6-49E9-9127-B944FA96A65D}" destId="{384BE129-5C47-46FF-94CA-498D0AF5384C}" srcOrd="2" destOrd="0" parTransId="{2538A3B0-71BF-4F8F-A988-34300225FDAB}" sibTransId="{96120AE0-F5A3-4087-A608-39AF88B46E3B}"/>
    <dgm:cxn modelId="{1E40414E-333F-46D2-B405-26D2B83E60BC}" srcId="{0AA2AFDC-0456-4F6B-9965-20D5AE5BFAEC}" destId="{29402A74-5FA8-41C9-9FDC-A6A300B80600}" srcOrd="1" destOrd="0" parTransId="{4EC5BE29-0EB3-426B-90DF-BE03168549C9}" sibTransId="{A904FB9A-F6B5-4375-B188-D614BA9626D7}"/>
    <dgm:cxn modelId="{BE7C6DC6-3FA4-4628-AB10-D8B1E118766B}" type="presOf" srcId="{A72CD226-70B3-4900-90BA-AA5503289668}" destId="{563823EF-C943-4C2F-9A82-89FF5F05A632}" srcOrd="1" destOrd="0" presId="urn:microsoft.com/office/officeart/2008/layout/HorizontalMultiLevelHierarchy"/>
    <dgm:cxn modelId="{20E3157C-4EEC-425B-9B77-1CAF8016263D}" type="presOf" srcId="{628714F7-B8A0-44DD-9D20-34E4E1A8DD25}" destId="{525F0592-8134-4ACA-A25B-B3BBFED2083B}" srcOrd="0" destOrd="0" presId="urn:microsoft.com/office/officeart/2008/layout/HorizontalMultiLevelHierarchy"/>
    <dgm:cxn modelId="{144BD994-0FC7-4691-89B0-5D89E8339B52}" type="presOf" srcId="{2F05B186-0D59-4A06-B9F5-62B5E77AD4E9}" destId="{EF16096B-52B4-4B17-A5FA-14655F4EEBD9}" srcOrd="0" destOrd="0" presId="urn:microsoft.com/office/officeart/2008/layout/HorizontalMultiLevelHierarchy"/>
    <dgm:cxn modelId="{F3820AA0-50E9-4F41-A89A-61C85D32B632}" type="presOf" srcId="{B5BB1C4A-D551-4301-BB3D-2B28F1170A8E}" destId="{05162B81-8ACD-433F-B0C6-D50893D34B0B}" srcOrd="1" destOrd="0" presId="urn:microsoft.com/office/officeart/2008/layout/HorizontalMultiLevelHierarchy"/>
    <dgm:cxn modelId="{C9CBC010-655F-4056-AB09-2958C819B91F}" srcId="{90D43ABA-BDE4-4FBC-9EB0-75FB5BBADE08}" destId="{C68ED8A8-C306-495E-B616-B8F51CE935B3}" srcOrd="1" destOrd="0" parTransId="{E6483535-A922-4C21-A8DD-50ECA8BB2BC7}" sibTransId="{3F5D873A-715B-4AF6-865D-2900D32FA847}"/>
    <dgm:cxn modelId="{3564CD33-A369-4999-82A3-6BAB77692E45}" srcId="{628714F7-B8A0-44DD-9D20-34E4E1A8DD25}" destId="{51C7AE3F-9B1C-4A8D-8EB4-2F5D2EE79C85}" srcOrd="1" destOrd="0" parTransId="{AAB68FD2-1C0F-4277-A95C-53AC03B9A457}" sibTransId="{A43588A4-77B5-486C-B79F-58EE9AE50576}"/>
    <dgm:cxn modelId="{674F5309-4728-4DC4-92F4-FF1E2998AF7F}" type="presOf" srcId="{F59C391D-EAFB-4FF0-9C26-1984A6741FCC}" destId="{6A7F21A5-7574-44F1-A11F-23D71EAE4E60}" srcOrd="1" destOrd="0" presId="urn:microsoft.com/office/officeart/2008/layout/HorizontalMultiLevelHierarchy"/>
    <dgm:cxn modelId="{EAB99D7B-9948-4BA1-87AE-F60B373C172C}" type="presOf" srcId="{F164A49C-7444-4408-BEC5-C7C3D94A6B8C}" destId="{BA377AF9-55C1-429A-BAC7-0C78AF34809E}" srcOrd="0" destOrd="0" presId="urn:microsoft.com/office/officeart/2008/layout/HorizontalMultiLevelHierarchy"/>
    <dgm:cxn modelId="{93286382-3D12-4DEB-8B53-DD5755D69974}" srcId="{0AA2AFDC-0456-4F6B-9965-20D5AE5BFAEC}" destId="{FB5E5AB3-B600-45CE-8D04-9525BD17A989}" srcOrd="2" destOrd="0" parTransId="{E13FC052-FA4D-4578-9283-E8836636BCB4}" sibTransId="{91DA0200-3BF6-4DC6-A373-5DA8621265CE}"/>
    <dgm:cxn modelId="{EFF476BA-3185-49A3-94B7-5BB96ECA2DDF}" srcId="{EFAE7F6A-B764-4EF7-A862-6DCC40C68D3F}" destId="{628714F7-B8A0-44DD-9D20-34E4E1A8DD25}" srcOrd="1" destOrd="0" parTransId="{A72CD226-70B3-4900-90BA-AA5503289668}" sibTransId="{CE67E325-65E5-4945-80A9-59221A1D986E}"/>
    <dgm:cxn modelId="{0885B742-E8AC-4FCC-8F64-2D5F40959A4C}" srcId="{F235CF5E-7B53-4826-82BB-9A95ABA38874}" destId="{3C2B0C0A-9366-42B8-881A-BFE821A57CD5}" srcOrd="2" destOrd="0" parTransId="{9224E2EE-FF8B-49A1-813E-699013CAC75A}" sibTransId="{8001CBA9-DD1F-4C93-99B1-F6D49D061B6D}"/>
    <dgm:cxn modelId="{4CEC5260-3FB4-49E5-BD40-B3A946F9EB4C}" type="presOf" srcId="{F01A455F-6DA1-44D4-A9D8-688D48C7B4E6}" destId="{144C8D84-6226-4213-BB9D-82F68E4422E1}" srcOrd="0" destOrd="0" presId="urn:microsoft.com/office/officeart/2008/layout/HorizontalMultiLevelHierarchy"/>
    <dgm:cxn modelId="{649851C0-7682-4381-8462-F47A231752CD}" type="presOf" srcId="{AAB68FD2-1C0F-4277-A95C-53AC03B9A457}" destId="{6C79D17F-CF51-4CE8-9558-3767FBAFE839}" srcOrd="0" destOrd="0" presId="urn:microsoft.com/office/officeart/2008/layout/HorizontalMultiLevelHierarchy"/>
    <dgm:cxn modelId="{FBBD2D0D-7DA5-4582-B082-A157E37B7B81}" type="presOf" srcId="{342B7B4B-1703-4B65-928F-5DF59BFEBAE7}" destId="{55474E0A-978A-4802-9535-2EB472B78F22}" srcOrd="0" destOrd="0" presId="urn:microsoft.com/office/officeart/2008/layout/HorizontalMultiLevelHierarchy"/>
    <dgm:cxn modelId="{06A34FAE-401D-47AF-A5EB-E1D7B09D3FE2}" type="presOf" srcId="{4EC5BE29-0EB3-426B-90DF-BE03168549C9}" destId="{1231D008-5A35-4FFA-8E2C-A588EAC34793}" srcOrd="1" destOrd="0" presId="urn:microsoft.com/office/officeart/2008/layout/HorizontalMultiLevelHierarchy"/>
    <dgm:cxn modelId="{2C613CC0-7351-41BD-B129-64BFC5CE49DD}" type="presOf" srcId="{4DAD157C-FD71-4D5A-BB29-36703C36285E}" destId="{4FA00CB2-1F7D-4942-9EFE-1CC44F6FD809}" srcOrd="1" destOrd="0" presId="urn:microsoft.com/office/officeart/2008/layout/HorizontalMultiLevelHierarchy"/>
    <dgm:cxn modelId="{A2DCD0F2-C0A1-42E5-A104-B2F90FC47E95}" type="presOf" srcId="{526F519F-A01A-41C9-8219-79612AB041FC}" destId="{40600865-6A52-454D-BD21-23882A1BA4F1}" srcOrd="1" destOrd="0" presId="urn:microsoft.com/office/officeart/2008/layout/HorizontalMultiLevelHierarchy"/>
    <dgm:cxn modelId="{8E32DB9A-72AA-4798-AD77-6F18FBB18C44}" type="presOf" srcId="{641A9552-14A3-4FD0-95B9-0D9D81BF1F1E}" destId="{774653D7-A809-4774-BC57-FFD146F4DB6B}" srcOrd="1" destOrd="0" presId="urn:microsoft.com/office/officeart/2008/layout/HorizontalMultiLevelHierarchy"/>
    <dgm:cxn modelId="{EF8EE033-0DAE-48DE-915D-B63F765F1413}" type="presOf" srcId="{F23C1EE0-1659-4DEC-9B3F-B9EA0C4EC968}" destId="{2E6B354C-603E-4D0A-9F3A-9958117B651B}" srcOrd="0" destOrd="0" presId="urn:microsoft.com/office/officeart/2008/layout/HorizontalMultiLevelHierarchy"/>
    <dgm:cxn modelId="{B02578AB-4656-4F27-9190-31023F951ECE}" srcId="{29402A74-5FA8-41C9-9FDC-A6A300B80600}" destId="{7FDF57B5-D29B-4258-BC3C-6D5FD221A555}" srcOrd="1" destOrd="0" parTransId="{C21C724A-58C0-45FF-A7F7-C7A03943A87B}" sibTransId="{0923CECF-9C15-41AB-AC6A-9851652ED6D4}"/>
    <dgm:cxn modelId="{D128B79C-B4D8-4A43-AB78-917D160C6C03}" type="presOf" srcId="{AB571ECA-CD16-4C9E-B394-E2A67C1BDC18}" destId="{F085041F-A4FA-4734-BE69-F6C1940C2802}" srcOrd="0" destOrd="0" presId="urn:microsoft.com/office/officeart/2008/layout/HorizontalMultiLevelHierarchy"/>
    <dgm:cxn modelId="{CBF7EDD8-5E81-40DF-A4F0-6626EB388C75}" type="presOf" srcId="{E13FC052-FA4D-4578-9283-E8836636BCB4}" destId="{4C3A3C64-E826-4523-8892-CFB5595014D0}" srcOrd="1" destOrd="0" presId="urn:microsoft.com/office/officeart/2008/layout/HorizontalMultiLevelHierarchy"/>
    <dgm:cxn modelId="{20D014E6-C2BF-4428-BB74-46892F36662B}" type="presOf" srcId="{A72CD226-70B3-4900-90BA-AA5503289668}" destId="{7E36A854-EA38-439E-8464-3D9678C4E7E2}" srcOrd="0" destOrd="0" presId="urn:microsoft.com/office/officeart/2008/layout/HorizontalMultiLevelHierarchy"/>
    <dgm:cxn modelId="{8850F931-AA46-41A1-918F-0D119EA6E60F}" type="presOf" srcId="{0D0543C7-A73D-480A-A0F4-7E7AAFC2A939}" destId="{CF684A99-46B2-4CFE-99EB-2D4B73440A40}" srcOrd="0" destOrd="0" presId="urn:microsoft.com/office/officeart/2008/layout/HorizontalMultiLevelHierarchy"/>
    <dgm:cxn modelId="{347E18E1-A7A3-40A4-BEEA-008362993EAA}" srcId="{F235CF5E-7B53-4826-82BB-9A95ABA38874}" destId="{F01A455F-6DA1-44D4-A9D8-688D48C7B4E6}" srcOrd="1" destOrd="0" parTransId="{E5684B01-5927-4686-8FC2-48F0D733404C}" sibTransId="{34D20A9F-0E4B-45FA-A11D-3D4320E41770}"/>
    <dgm:cxn modelId="{60B6BF0D-5207-4467-BDA6-63B01A1FB391}" srcId="{FB5E5AB3-B600-45CE-8D04-9525BD17A989}" destId="{EFAE7F6A-B764-4EF7-A862-6DCC40C68D3F}" srcOrd="0" destOrd="0" parTransId="{BF21C23A-8516-4167-830D-BE22DB3E37C0}" sibTransId="{EBA40AA3-FA23-47DC-9D4F-9F37960D19C5}"/>
    <dgm:cxn modelId="{C3AC99B9-C012-481D-9178-D0DA846F0018}" type="presOf" srcId="{1BC809E6-4EAE-4EC4-BA95-2A63DC4FB716}" destId="{3BCBEAF2-EAB5-4272-8EE5-0FD5FD2DF3EF}" srcOrd="0" destOrd="0" presId="urn:microsoft.com/office/officeart/2008/layout/HorizontalMultiLevelHierarchy"/>
    <dgm:cxn modelId="{1F272169-A65B-4617-897E-72A4E3B741FA}" type="presOf" srcId="{750112EA-3786-4203-868C-3ABE2831E1F3}" destId="{01AA72E1-EE57-4EB7-BE9F-A8ABF460EB54}" srcOrd="0" destOrd="0" presId="urn:microsoft.com/office/officeart/2008/layout/HorizontalMultiLevelHierarchy"/>
    <dgm:cxn modelId="{058D29F5-CF33-43FD-9ED6-DDA5B89C1D84}" srcId="{C68ED8A8-C306-495E-B616-B8F51CE935B3}" destId="{14F4B0EF-5C84-400D-83EE-6F7CC1F33325}" srcOrd="4" destOrd="0" parTransId="{46A93AFD-F5CF-48AB-B42B-AC2A3D90B5DE}" sibTransId="{D3DE306A-B18F-4813-B663-1674D2B38E99}"/>
    <dgm:cxn modelId="{B7B5B80F-64AF-4440-8D77-09B5332F4BB9}" type="presOf" srcId="{0D0543C7-A73D-480A-A0F4-7E7AAFC2A939}" destId="{E386268D-38EE-42CE-BAEC-A1193417037C}" srcOrd="1" destOrd="0" presId="urn:microsoft.com/office/officeart/2008/layout/HorizontalMultiLevelHierarchy"/>
    <dgm:cxn modelId="{8C4C0F6F-E943-4A5C-9F5C-2B13B55FC41A}" srcId="{F235CF5E-7B53-4826-82BB-9A95ABA38874}" destId="{FE32F4E9-516E-4E56-BF8C-064F51E24146}" srcOrd="0" destOrd="0" parTransId="{F23C1EE0-1659-4DEC-9B3F-B9EA0C4EC968}" sibTransId="{50B407D7-33CF-4D92-8947-67B1BACBB917}"/>
    <dgm:cxn modelId="{FA4BB9AE-F06D-40B9-A45C-BBBC1458B62D}" type="presOf" srcId="{AAB68FD2-1C0F-4277-A95C-53AC03B9A457}" destId="{EB7A5DB4-6C9F-4B6D-8CA6-932145FA9FEA}" srcOrd="1" destOrd="0" presId="urn:microsoft.com/office/officeart/2008/layout/HorizontalMultiLevelHierarchy"/>
    <dgm:cxn modelId="{BD760597-2B33-4858-A561-885F890C2656}" type="presOf" srcId="{51C7AE3F-9B1C-4A8D-8EB4-2F5D2EE79C85}" destId="{4A4AF6FA-69CE-4162-8B59-0BF488E604A7}" srcOrd="0" destOrd="0" presId="urn:microsoft.com/office/officeart/2008/layout/HorizontalMultiLevelHierarchy"/>
    <dgm:cxn modelId="{BF85A909-49F1-4BC9-85EF-0C1C811B9BE3}" srcId="{90D43ABA-BDE4-4FBC-9EB0-75FB5BBADE08}" destId="{F235CF5E-7B53-4826-82BB-9A95ABA38874}" srcOrd="0" destOrd="0" parTransId="{F0EC1AFF-262F-4C9D-B570-2BAF0968D0D0}" sibTransId="{0A116F1D-A0AE-4784-9985-80121E4D7BB3}"/>
    <dgm:cxn modelId="{FBF969EC-1C07-4788-BE65-513B34FC7861}" type="presOf" srcId="{E5684B01-5927-4686-8FC2-48F0D733404C}" destId="{18E197BA-22EA-47AA-A651-1685DD682C3B}" srcOrd="0" destOrd="0" presId="urn:microsoft.com/office/officeart/2008/layout/HorizontalMultiLevelHierarchy"/>
    <dgm:cxn modelId="{DBD2C826-1027-4004-A13A-2A856CA504D1}" type="presOf" srcId="{29402A74-5FA8-41C9-9FDC-A6A300B80600}" destId="{F4009ABE-B3C4-4007-A760-710A2DBEDB17}" srcOrd="0" destOrd="0" presId="urn:microsoft.com/office/officeart/2008/layout/HorizontalMultiLevelHierarchy"/>
    <dgm:cxn modelId="{28908240-A75C-4F92-86B9-3D7299075DE6}" srcId="{7FDF57B5-D29B-4258-BC3C-6D5FD221A555}" destId="{AB571ECA-CD16-4C9E-B394-E2A67C1BDC18}" srcOrd="0" destOrd="0" parTransId="{B5BB1C4A-D551-4301-BB3D-2B28F1170A8E}" sibTransId="{4159C8B3-1E87-46C9-BD70-C2936313CAC7}"/>
    <dgm:cxn modelId="{4D1486CE-67C9-455B-BB41-27D949C6432D}" type="presOf" srcId="{14F4B0EF-5C84-400D-83EE-6F7CC1F33325}" destId="{E1C647AC-EBE7-4455-8535-6A98BC088656}" srcOrd="0" destOrd="0" presId="urn:microsoft.com/office/officeart/2008/layout/HorizontalMultiLevelHierarchy"/>
    <dgm:cxn modelId="{FF3F3A84-2B9C-4B42-894A-44591F4779B4}" type="presOf" srcId="{F235CF5E-7B53-4826-82BB-9A95ABA38874}" destId="{507B4D05-7FEB-478C-9F03-9825B2048AD7}" srcOrd="0" destOrd="0" presId="urn:microsoft.com/office/officeart/2008/layout/HorizontalMultiLevelHierarchy"/>
    <dgm:cxn modelId="{C5AF5EF9-8F23-4D0A-BFCB-17561AAFA360}" type="presOf" srcId="{7F5161A3-FFDE-444E-8920-20AD83B6F1FF}" destId="{7C4D9730-9C66-474D-B8C6-F02E4DF146BD}" srcOrd="0" destOrd="0" presId="urn:microsoft.com/office/officeart/2008/layout/HorizontalMultiLevelHierarchy"/>
    <dgm:cxn modelId="{A4DEF028-B8F1-42A1-BA95-61401935A33C}" srcId="{0AA2AFDC-0456-4F6B-9965-20D5AE5BFAEC}" destId="{90D43ABA-BDE4-4FBC-9EB0-75FB5BBADE08}" srcOrd="0" destOrd="0" parTransId="{F164A49C-7444-4408-BEC5-C7C3D94A6B8C}" sibTransId="{1C17147D-82AD-41D0-B1B7-525A50F57EBD}"/>
    <dgm:cxn modelId="{EB57E8E4-4A71-43F4-8DFB-30B6E4F46D19}" type="presOf" srcId="{0AA2AFDC-0456-4F6B-9965-20D5AE5BFAEC}" destId="{7EBAACD7-6EF8-4EAD-B321-C5736EE11852}" srcOrd="0" destOrd="0" presId="urn:microsoft.com/office/officeart/2008/layout/HorizontalMultiLevelHierarchy"/>
    <dgm:cxn modelId="{6A4B4637-67E5-4568-B4B3-060264375942}" type="presOf" srcId="{7FDF57B5-D29B-4258-BC3C-6D5FD221A555}" destId="{91117A12-E3E0-434F-A4FB-AA26F34D990D}" srcOrd="0" destOrd="0" presId="urn:microsoft.com/office/officeart/2008/layout/HorizontalMultiLevelHierarchy"/>
    <dgm:cxn modelId="{95613E5C-2B63-4F5C-9DBE-6256A547A9DD}" type="presOf" srcId="{B9B6F4EF-E05F-43E6-BC00-55C684EAE080}" destId="{62CE7C22-8539-41A6-BBA5-68DC3EC12195}" srcOrd="1" destOrd="0" presId="urn:microsoft.com/office/officeart/2008/layout/HorizontalMultiLevelHierarchy"/>
    <dgm:cxn modelId="{EA7CEE6B-8B2F-434E-BFF8-3E19CFEBDE0A}" type="presOf" srcId="{58B6070B-D18D-45BD-9AEF-968A36D351E8}" destId="{DBBDCED7-C00E-4504-8920-090C9ED0A62E}" srcOrd="0" destOrd="0" presId="urn:microsoft.com/office/officeart/2008/layout/HorizontalMultiLevelHierarchy"/>
    <dgm:cxn modelId="{4F5F65C1-90BC-4891-B30F-959713DBDA03}" srcId="{4311C0D6-A0F6-49E9-9127-B944FA96A65D}" destId="{3A46428E-F568-4027-B3CB-B787D2E5DCE0}" srcOrd="0" destOrd="0" parTransId="{4DAD157C-FD71-4D5A-BB29-36703C36285E}" sibTransId="{C2C276A2-C1D4-458B-B1C7-0127C9DB5E94}"/>
    <dgm:cxn modelId="{4F22A960-1CF1-4F06-9930-609FEC5F25E7}" type="presOf" srcId="{2A305B80-C043-49CE-8D6E-87C733F222DF}" destId="{08D5491A-C4F6-4281-9366-18EA0826B9E9}" srcOrd="0" destOrd="0" presId="urn:microsoft.com/office/officeart/2008/layout/HorizontalMultiLevelHierarchy"/>
    <dgm:cxn modelId="{701D2867-1425-450C-AC19-311A47F24BB9}" type="presOf" srcId="{03141099-5137-4AD6-9DAC-66E88B6ACEF6}" destId="{5BF24433-D3A0-4369-94E3-ACBF4D8CC128}" srcOrd="1" destOrd="0" presId="urn:microsoft.com/office/officeart/2008/layout/HorizontalMultiLevelHierarchy"/>
    <dgm:cxn modelId="{16F4743B-B9D7-4810-8093-2F814B62AEC6}" type="presOf" srcId="{46A93AFD-F5CF-48AB-B42B-AC2A3D90B5DE}" destId="{98304456-DEE1-48A7-BE77-1BB983C954B4}" srcOrd="1" destOrd="0" presId="urn:microsoft.com/office/officeart/2008/layout/HorizontalMultiLevelHierarchy"/>
    <dgm:cxn modelId="{E7159289-02DC-4FC9-A266-F19E14B98CA5}" type="presOf" srcId="{C21C724A-58C0-45FF-A7F7-C7A03943A87B}" destId="{5A3BAF5B-37D8-4C79-A651-1F70D8D2E115}" srcOrd="1" destOrd="0" presId="urn:microsoft.com/office/officeart/2008/layout/HorizontalMultiLevelHierarchy"/>
    <dgm:cxn modelId="{E9F2E3F6-28E8-4F20-A5E5-1EFBD0A13046}" type="presOf" srcId="{531DFD18-8CCC-45CB-A23A-9B673449B1BB}" destId="{DFF88A57-8C4A-403E-A060-A1F225EF3001}" srcOrd="0" destOrd="0" presId="urn:microsoft.com/office/officeart/2008/layout/HorizontalMultiLevelHierarchy"/>
    <dgm:cxn modelId="{78DA6D11-2FCB-4670-8DB7-A9A6D5D83E9E}" type="presOf" srcId="{4EC5BE29-0EB3-426B-90DF-BE03168549C9}" destId="{32E421E9-882D-4A6D-9577-39FF5AE54A0A}" srcOrd="0" destOrd="0" presId="urn:microsoft.com/office/officeart/2008/layout/HorizontalMultiLevelHierarchy"/>
    <dgm:cxn modelId="{095CB3E9-DF07-4FA1-95D0-2380BEAF8405}" type="presParOf" srcId="{198C801E-44C3-4DCC-81CB-22F4613EC6CA}" destId="{5375B1F0-A17A-4007-9818-09580798EEA2}" srcOrd="0" destOrd="0" presId="urn:microsoft.com/office/officeart/2008/layout/HorizontalMultiLevelHierarchy"/>
    <dgm:cxn modelId="{05D93B75-4D20-4CE8-AFCC-D69BE07B90A8}" type="presParOf" srcId="{5375B1F0-A17A-4007-9818-09580798EEA2}" destId="{7EBAACD7-6EF8-4EAD-B321-C5736EE11852}" srcOrd="0" destOrd="0" presId="urn:microsoft.com/office/officeart/2008/layout/HorizontalMultiLevelHierarchy"/>
    <dgm:cxn modelId="{C6FF97FE-A9CD-4978-83E5-0C9613E0B7AB}" type="presParOf" srcId="{5375B1F0-A17A-4007-9818-09580798EEA2}" destId="{81AB7A55-83FB-4A6E-8004-DE8E89878A72}" srcOrd="1" destOrd="0" presId="urn:microsoft.com/office/officeart/2008/layout/HorizontalMultiLevelHierarchy"/>
    <dgm:cxn modelId="{2508E98C-F2C2-405B-8B71-5D408629562E}" type="presParOf" srcId="{81AB7A55-83FB-4A6E-8004-DE8E89878A72}" destId="{BA377AF9-55C1-429A-BAC7-0C78AF34809E}" srcOrd="0" destOrd="0" presId="urn:microsoft.com/office/officeart/2008/layout/HorizontalMultiLevelHierarchy"/>
    <dgm:cxn modelId="{CFB46696-93C2-44F3-A0B6-BE450D8AF71F}" type="presParOf" srcId="{BA377AF9-55C1-429A-BAC7-0C78AF34809E}" destId="{8F1A26C1-8389-4530-A8D8-079374489465}" srcOrd="0" destOrd="0" presId="urn:microsoft.com/office/officeart/2008/layout/HorizontalMultiLevelHierarchy"/>
    <dgm:cxn modelId="{21AA1AD5-729D-49A6-A18B-47F4F1E8042A}" type="presParOf" srcId="{81AB7A55-83FB-4A6E-8004-DE8E89878A72}" destId="{D450316B-51F7-4036-B500-07281152262D}" srcOrd="1" destOrd="0" presId="urn:microsoft.com/office/officeart/2008/layout/HorizontalMultiLevelHierarchy"/>
    <dgm:cxn modelId="{F061558E-8A0D-4011-9959-81BDA1A54340}" type="presParOf" srcId="{D450316B-51F7-4036-B500-07281152262D}" destId="{F9749261-1BA0-405D-BAB0-21C094C5F122}" srcOrd="0" destOrd="0" presId="urn:microsoft.com/office/officeart/2008/layout/HorizontalMultiLevelHierarchy"/>
    <dgm:cxn modelId="{71CCB3A8-18E9-4920-9774-293660C01287}" type="presParOf" srcId="{D450316B-51F7-4036-B500-07281152262D}" destId="{2358EC71-0A09-4C70-83C7-B18F5183BF98}" srcOrd="1" destOrd="0" presId="urn:microsoft.com/office/officeart/2008/layout/HorizontalMultiLevelHierarchy"/>
    <dgm:cxn modelId="{3BBEEF58-4D1E-4EC6-B00A-A24F2C096F8F}" type="presParOf" srcId="{2358EC71-0A09-4C70-83C7-B18F5183BF98}" destId="{21094014-EC57-4542-AFA0-7C3C9F1A6563}" srcOrd="0" destOrd="0" presId="urn:microsoft.com/office/officeart/2008/layout/HorizontalMultiLevelHierarchy"/>
    <dgm:cxn modelId="{FB3847DC-D5A3-4D85-A7C3-C93145197850}" type="presParOf" srcId="{21094014-EC57-4542-AFA0-7C3C9F1A6563}" destId="{48F7265A-FBA0-4CF0-83D4-CED138A295F4}" srcOrd="0" destOrd="0" presId="urn:microsoft.com/office/officeart/2008/layout/HorizontalMultiLevelHierarchy"/>
    <dgm:cxn modelId="{E2EA21AD-2823-41CF-80C8-4F60C66DFA10}" type="presParOf" srcId="{2358EC71-0A09-4C70-83C7-B18F5183BF98}" destId="{7D80A042-7805-4F0C-B796-D39F10E37BD2}" srcOrd="1" destOrd="0" presId="urn:microsoft.com/office/officeart/2008/layout/HorizontalMultiLevelHierarchy"/>
    <dgm:cxn modelId="{8CED5805-233B-44F6-9F14-8F1FCF825B3A}" type="presParOf" srcId="{7D80A042-7805-4F0C-B796-D39F10E37BD2}" destId="{507B4D05-7FEB-478C-9F03-9825B2048AD7}" srcOrd="0" destOrd="0" presId="urn:microsoft.com/office/officeart/2008/layout/HorizontalMultiLevelHierarchy"/>
    <dgm:cxn modelId="{96782509-DE70-44B3-A290-166A0118FB87}" type="presParOf" srcId="{7D80A042-7805-4F0C-B796-D39F10E37BD2}" destId="{A4256AE0-1718-4F54-B667-D608B874B251}" srcOrd="1" destOrd="0" presId="urn:microsoft.com/office/officeart/2008/layout/HorizontalMultiLevelHierarchy"/>
    <dgm:cxn modelId="{417AAC67-84E9-4EFE-9B0A-631C2FA19EFA}" type="presParOf" srcId="{A4256AE0-1718-4F54-B667-D608B874B251}" destId="{2E6B354C-603E-4D0A-9F3A-9958117B651B}" srcOrd="0" destOrd="0" presId="urn:microsoft.com/office/officeart/2008/layout/HorizontalMultiLevelHierarchy"/>
    <dgm:cxn modelId="{65EE5708-514E-47E7-9589-5F9671E622D2}" type="presParOf" srcId="{2E6B354C-603E-4D0A-9F3A-9958117B651B}" destId="{41A97AF2-0F2B-4F6A-B160-E072D1C0F853}" srcOrd="0" destOrd="0" presId="urn:microsoft.com/office/officeart/2008/layout/HorizontalMultiLevelHierarchy"/>
    <dgm:cxn modelId="{0324B4A4-DCDC-4172-9537-493E6F5861AF}" type="presParOf" srcId="{A4256AE0-1718-4F54-B667-D608B874B251}" destId="{74C27878-2E75-430D-9FEA-5862F3E04592}" srcOrd="1" destOrd="0" presId="urn:microsoft.com/office/officeart/2008/layout/HorizontalMultiLevelHierarchy"/>
    <dgm:cxn modelId="{9FAE0E38-8EC2-433A-A0FE-8A167760C787}" type="presParOf" srcId="{74C27878-2E75-430D-9FEA-5862F3E04592}" destId="{85427846-9E2D-4DB5-8996-523E11C61652}" srcOrd="0" destOrd="0" presId="urn:microsoft.com/office/officeart/2008/layout/HorizontalMultiLevelHierarchy"/>
    <dgm:cxn modelId="{838AE966-5E27-4220-8F02-AF282CB3CD90}" type="presParOf" srcId="{74C27878-2E75-430D-9FEA-5862F3E04592}" destId="{6E0AFA4B-BC1B-431A-9F81-7E5AF1055C36}" srcOrd="1" destOrd="0" presId="urn:microsoft.com/office/officeart/2008/layout/HorizontalMultiLevelHierarchy"/>
    <dgm:cxn modelId="{D6E57932-21E8-4913-9CFA-4876A373E9A1}" type="presParOf" srcId="{A4256AE0-1718-4F54-B667-D608B874B251}" destId="{18E197BA-22EA-47AA-A651-1685DD682C3B}" srcOrd="2" destOrd="0" presId="urn:microsoft.com/office/officeart/2008/layout/HorizontalMultiLevelHierarchy"/>
    <dgm:cxn modelId="{D2F929BC-ECFD-4390-8852-6C4F9E971164}" type="presParOf" srcId="{18E197BA-22EA-47AA-A651-1685DD682C3B}" destId="{08D1405C-DF51-40EA-AB4C-D88DDABDA4EE}" srcOrd="0" destOrd="0" presId="urn:microsoft.com/office/officeart/2008/layout/HorizontalMultiLevelHierarchy"/>
    <dgm:cxn modelId="{A2669651-9093-48DE-8687-934A213B910E}" type="presParOf" srcId="{A4256AE0-1718-4F54-B667-D608B874B251}" destId="{187F6DF2-AE3B-42C9-9AB7-DDBEB39D2C44}" srcOrd="3" destOrd="0" presId="urn:microsoft.com/office/officeart/2008/layout/HorizontalMultiLevelHierarchy"/>
    <dgm:cxn modelId="{B879B987-81BC-45EF-8B61-8130D336531F}" type="presParOf" srcId="{187F6DF2-AE3B-42C9-9AB7-DDBEB39D2C44}" destId="{144C8D84-6226-4213-BB9D-82F68E4422E1}" srcOrd="0" destOrd="0" presId="urn:microsoft.com/office/officeart/2008/layout/HorizontalMultiLevelHierarchy"/>
    <dgm:cxn modelId="{E7971CE0-7F53-4897-9C2C-22317E4B0C0D}" type="presParOf" srcId="{187F6DF2-AE3B-42C9-9AB7-DDBEB39D2C44}" destId="{D0468099-E07F-4831-8D84-DC2DE4476819}" srcOrd="1" destOrd="0" presId="urn:microsoft.com/office/officeart/2008/layout/HorizontalMultiLevelHierarchy"/>
    <dgm:cxn modelId="{F7CB83DF-C70C-41BD-B4D6-763EB96C2D10}" type="presParOf" srcId="{A4256AE0-1718-4F54-B667-D608B874B251}" destId="{5B70C9DC-FB87-430C-804F-BF96537AF924}" srcOrd="4" destOrd="0" presId="urn:microsoft.com/office/officeart/2008/layout/HorizontalMultiLevelHierarchy"/>
    <dgm:cxn modelId="{62B0CBE3-F7ED-43BB-8A9C-4CEF9A1BD068}" type="presParOf" srcId="{5B70C9DC-FB87-430C-804F-BF96537AF924}" destId="{54BCEA23-A2E0-4AD9-A1E0-B448DA59C33D}" srcOrd="0" destOrd="0" presId="urn:microsoft.com/office/officeart/2008/layout/HorizontalMultiLevelHierarchy"/>
    <dgm:cxn modelId="{60178566-28FF-4042-9267-EC77F2BBBD63}" type="presParOf" srcId="{A4256AE0-1718-4F54-B667-D608B874B251}" destId="{1D6C3E45-C346-43B4-ADC4-38E5D8A4E1F5}" srcOrd="5" destOrd="0" presId="urn:microsoft.com/office/officeart/2008/layout/HorizontalMultiLevelHierarchy"/>
    <dgm:cxn modelId="{371225BE-B6F8-4510-90A2-5530131043D6}" type="presParOf" srcId="{1D6C3E45-C346-43B4-ADC4-38E5D8A4E1F5}" destId="{6B79E490-ED3E-4E9A-933F-BFD0C8305AFA}" srcOrd="0" destOrd="0" presId="urn:microsoft.com/office/officeart/2008/layout/HorizontalMultiLevelHierarchy"/>
    <dgm:cxn modelId="{FBC0073C-5FBE-4A44-8199-5FDA180C3824}" type="presParOf" srcId="{1D6C3E45-C346-43B4-ADC4-38E5D8A4E1F5}" destId="{B5768222-91A4-486E-8159-561877983707}" srcOrd="1" destOrd="0" presId="urn:microsoft.com/office/officeart/2008/layout/HorizontalMultiLevelHierarchy"/>
    <dgm:cxn modelId="{6131DBFE-6D25-498B-99AF-7A4F2DB4A646}" type="presParOf" srcId="{2358EC71-0A09-4C70-83C7-B18F5183BF98}" destId="{2005A858-DF81-4939-9606-0E3FEC1C2906}" srcOrd="2" destOrd="0" presId="urn:microsoft.com/office/officeart/2008/layout/HorizontalMultiLevelHierarchy"/>
    <dgm:cxn modelId="{0C101008-230A-4A00-994E-C08A076BF00E}" type="presParOf" srcId="{2005A858-DF81-4939-9606-0E3FEC1C2906}" destId="{522E9832-ADF3-43A7-83D6-0D8F4D7F342C}" srcOrd="0" destOrd="0" presId="urn:microsoft.com/office/officeart/2008/layout/HorizontalMultiLevelHierarchy"/>
    <dgm:cxn modelId="{E5AF47CF-A388-4A4F-8C77-B5E51912FB47}" type="presParOf" srcId="{2358EC71-0A09-4C70-83C7-B18F5183BF98}" destId="{526B12DB-024E-43FC-B769-4190CEE4D188}" srcOrd="3" destOrd="0" presId="urn:microsoft.com/office/officeart/2008/layout/HorizontalMultiLevelHierarchy"/>
    <dgm:cxn modelId="{CC87019A-E241-498F-A96B-3BFBA79E784F}" type="presParOf" srcId="{526B12DB-024E-43FC-B769-4190CEE4D188}" destId="{761378DB-95A9-4E22-8C1F-40D33E10EB16}" srcOrd="0" destOrd="0" presId="urn:microsoft.com/office/officeart/2008/layout/HorizontalMultiLevelHierarchy"/>
    <dgm:cxn modelId="{93130219-3A84-4A04-8F0E-8209FB75B787}" type="presParOf" srcId="{526B12DB-024E-43FC-B769-4190CEE4D188}" destId="{9E95DF15-1FD3-49CB-B882-55AD76D84627}" srcOrd="1" destOrd="0" presId="urn:microsoft.com/office/officeart/2008/layout/HorizontalMultiLevelHierarchy"/>
    <dgm:cxn modelId="{D08B0C82-AF6B-4347-8126-82665B14D07F}" type="presParOf" srcId="{9E95DF15-1FD3-49CB-B882-55AD76D84627}" destId="{8E43280F-B3F5-44A7-BC25-CB6C8DC2C15A}" srcOrd="0" destOrd="0" presId="urn:microsoft.com/office/officeart/2008/layout/HorizontalMultiLevelHierarchy"/>
    <dgm:cxn modelId="{B0671789-F792-4155-8CF2-20C69A0F9DE8}" type="presParOf" srcId="{8E43280F-B3F5-44A7-BC25-CB6C8DC2C15A}" destId="{19A354DC-B28B-4B83-8E08-18BB13ABFBD6}" srcOrd="0" destOrd="0" presId="urn:microsoft.com/office/officeart/2008/layout/HorizontalMultiLevelHierarchy"/>
    <dgm:cxn modelId="{BBB45DE4-9A13-4CE3-A002-F3690CE85DC0}" type="presParOf" srcId="{9E95DF15-1FD3-49CB-B882-55AD76D84627}" destId="{661E4006-D2CA-4710-94F6-8BE70567E2E0}" srcOrd="1" destOrd="0" presId="urn:microsoft.com/office/officeart/2008/layout/HorizontalMultiLevelHierarchy"/>
    <dgm:cxn modelId="{D151A51A-7F93-4D5D-9DA0-4137069ACE89}" type="presParOf" srcId="{661E4006-D2CA-4710-94F6-8BE70567E2E0}" destId="{E8D2B6D9-09C1-49BF-92FB-F25883ACB534}" srcOrd="0" destOrd="0" presId="urn:microsoft.com/office/officeart/2008/layout/HorizontalMultiLevelHierarchy"/>
    <dgm:cxn modelId="{B7587F20-A103-4A3D-B57C-3B9685132081}" type="presParOf" srcId="{661E4006-D2CA-4710-94F6-8BE70567E2E0}" destId="{8E844F78-F354-4F9B-929B-68B2488E22AE}" srcOrd="1" destOrd="0" presId="urn:microsoft.com/office/officeart/2008/layout/HorizontalMultiLevelHierarchy"/>
    <dgm:cxn modelId="{3013BAEE-A2DD-432F-A3E3-F491FB48D2BB}" type="presParOf" srcId="{9E95DF15-1FD3-49CB-B882-55AD76D84627}" destId="{CF684A99-46B2-4CFE-99EB-2D4B73440A40}" srcOrd="2" destOrd="0" presId="urn:microsoft.com/office/officeart/2008/layout/HorizontalMultiLevelHierarchy"/>
    <dgm:cxn modelId="{97E47824-D0C0-4270-9F99-17DAD51B109D}" type="presParOf" srcId="{CF684A99-46B2-4CFE-99EB-2D4B73440A40}" destId="{E386268D-38EE-42CE-BAEC-A1193417037C}" srcOrd="0" destOrd="0" presId="urn:microsoft.com/office/officeart/2008/layout/HorizontalMultiLevelHierarchy"/>
    <dgm:cxn modelId="{EFC0BD4E-D7ED-4C75-A5AD-AEC9A838344D}" type="presParOf" srcId="{9E95DF15-1FD3-49CB-B882-55AD76D84627}" destId="{2E1432E6-7103-44DE-AC1C-AAD2BD77CA77}" srcOrd="3" destOrd="0" presId="urn:microsoft.com/office/officeart/2008/layout/HorizontalMultiLevelHierarchy"/>
    <dgm:cxn modelId="{53E07D18-0716-4D94-99F4-D65093FF9F44}" type="presParOf" srcId="{2E1432E6-7103-44DE-AC1C-AAD2BD77CA77}" destId="{08D5491A-C4F6-4281-9366-18EA0826B9E9}" srcOrd="0" destOrd="0" presId="urn:microsoft.com/office/officeart/2008/layout/HorizontalMultiLevelHierarchy"/>
    <dgm:cxn modelId="{E6EC81BE-706C-4BBF-93ED-BBBCB34B347E}" type="presParOf" srcId="{2E1432E6-7103-44DE-AC1C-AAD2BD77CA77}" destId="{907847D4-704B-44D2-97FD-8A957B1909EF}" srcOrd="1" destOrd="0" presId="urn:microsoft.com/office/officeart/2008/layout/HorizontalMultiLevelHierarchy"/>
    <dgm:cxn modelId="{66181625-F344-45B8-910D-6BEB40B285A3}" type="presParOf" srcId="{9E95DF15-1FD3-49CB-B882-55AD76D84627}" destId="{F1AD4D36-F419-4611-A0D1-1387AF2982FB}" srcOrd="4" destOrd="0" presId="urn:microsoft.com/office/officeart/2008/layout/HorizontalMultiLevelHierarchy"/>
    <dgm:cxn modelId="{538E8019-CBAB-4171-9C65-790DE52BAF1A}" type="presParOf" srcId="{F1AD4D36-F419-4611-A0D1-1387AF2982FB}" destId="{62CE7C22-8539-41A6-BBA5-68DC3EC12195}" srcOrd="0" destOrd="0" presId="urn:microsoft.com/office/officeart/2008/layout/HorizontalMultiLevelHierarchy"/>
    <dgm:cxn modelId="{47CF3D0D-0EE2-4982-A966-2164C5F097D3}" type="presParOf" srcId="{9E95DF15-1FD3-49CB-B882-55AD76D84627}" destId="{26BE66A7-62D9-4907-8366-AB5494D8A7E6}" srcOrd="5" destOrd="0" presId="urn:microsoft.com/office/officeart/2008/layout/HorizontalMultiLevelHierarchy"/>
    <dgm:cxn modelId="{EFCAFFAF-83BC-403F-8711-FEE403C75B63}" type="presParOf" srcId="{26BE66A7-62D9-4907-8366-AB5494D8A7E6}" destId="{7C4D9730-9C66-474D-B8C6-F02E4DF146BD}" srcOrd="0" destOrd="0" presId="urn:microsoft.com/office/officeart/2008/layout/HorizontalMultiLevelHierarchy"/>
    <dgm:cxn modelId="{31AAA586-E51D-4649-816C-87E5CB9D7C26}" type="presParOf" srcId="{26BE66A7-62D9-4907-8366-AB5494D8A7E6}" destId="{070795F9-FEAF-4103-B809-5DA251958CDE}" srcOrd="1" destOrd="0" presId="urn:microsoft.com/office/officeart/2008/layout/HorizontalMultiLevelHierarchy"/>
    <dgm:cxn modelId="{7A76BD60-D4EB-4C55-8A16-095487B71960}" type="presParOf" srcId="{9E95DF15-1FD3-49CB-B882-55AD76D84627}" destId="{F9296765-8686-4E70-A879-D7B1DD4C0790}" srcOrd="6" destOrd="0" presId="urn:microsoft.com/office/officeart/2008/layout/HorizontalMultiLevelHierarchy"/>
    <dgm:cxn modelId="{7242A9BC-98A8-473C-B945-8E122B1525AA}" type="presParOf" srcId="{F9296765-8686-4E70-A879-D7B1DD4C0790}" destId="{6A7F21A5-7574-44F1-A11F-23D71EAE4E60}" srcOrd="0" destOrd="0" presId="urn:microsoft.com/office/officeart/2008/layout/HorizontalMultiLevelHierarchy"/>
    <dgm:cxn modelId="{66D18F18-F524-4252-9412-E6E79D09D2A1}" type="presParOf" srcId="{9E95DF15-1FD3-49CB-B882-55AD76D84627}" destId="{6B3054FD-2569-44B6-B89F-7335434A8479}" srcOrd="7" destOrd="0" presId="urn:microsoft.com/office/officeart/2008/layout/HorizontalMultiLevelHierarchy"/>
    <dgm:cxn modelId="{B41CC03B-7026-4B7C-8190-CB1B06DEDC35}" type="presParOf" srcId="{6B3054FD-2569-44B6-B89F-7335434A8479}" destId="{55474E0A-978A-4802-9535-2EB472B78F22}" srcOrd="0" destOrd="0" presId="urn:microsoft.com/office/officeart/2008/layout/HorizontalMultiLevelHierarchy"/>
    <dgm:cxn modelId="{85D1B3FE-5269-403C-BA65-F78DCABC529B}" type="presParOf" srcId="{6B3054FD-2569-44B6-B89F-7335434A8479}" destId="{0F814058-0B5D-4E1C-9B13-F0A663C58669}" srcOrd="1" destOrd="0" presId="urn:microsoft.com/office/officeart/2008/layout/HorizontalMultiLevelHierarchy"/>
    <dgm:cxn modelId="{D8138DCD-95EA-491D-B98D-D448ECE8FC6B}" type="presParOf" srcId="{9E95DF15-1FD3-49CB-B882-55AD76D84627}" destId="{17BF9031-E5E0-4660-B3D5-F16887999DA3}" srcOrd="8" destOrd="0" presId="urn:microsoft.com/office/officeart/2008/layout/HorizontalMultiLevelHierarchy"/>
    <dgm:cxn modelId="{C0B40150-32DB-40F0-B81D-7051A57825AD}" type="presParOf" srcId="{17BF9031-E5E0-4660-B3D5-F16887999DA3}" destId="{98304456-DEE1-48A7-BE77-1BB983C954B4}" srcOrd="0" destOrd="0" presId="urn:microsoft.com/office/officeart/2008/layout/HorizontalMultiLevelHierarchy"/>
    <dgm:cxn modelId="{5A456E3D-B9BA-4232-ABCC-8E2D5453A24E}" type="presParOf" srcId="{9E95DF15-1FD3-49CB-B882-55AD76D84627}" destId="{81182B24-1034-4AEC-A220-3D6D93C5B494}" srcOrd="9" destOrd="0" presId="urn:microsoft.com/office/officeart/2008/layout/HorizontalMultiLevelHierarchy"/>
    <dgm:cxn modelId="{B7344522-DA43-4BF3-84E5-98E2466A8F33}" type="presParOf" srcId="{81182B24-1034-4AEC-A220-3D6D93C5B494}" destId="{E1C647AC-EBE7-4455-8535-6A98BC088656}" srcOrd="0" destOrd="0" presId="urn:microsoft.com/office/officeart/2008/layout/HorizontalMultiLevelHierarchy"/>
    <dgm:cxn modelId="{B3B8A1D1-79F9-4A3C-BF4E-0C7CAA6AA4B0}" type="presParOf" srcId="{81182B24-1034-4AEC-A220-3D6D93C5B494}" destId="{42050AF5-71BA-4C28-87CB-CF2D3ACE136D}" srcOrd="1" destOrd="0" presId="urn:microsoft.com/office/officeart/2008/layout/HorizontalMultiLevelHierarchy"/>
    <dgm:cxn modelId="{86315032-64D9-476C-B687-B3B028D08089}" type="presParOf" srcId="{81AB7A55-83FB-4A6E-8004-DE8E89878A72}" destId="{32E421E9-882D-4A6D-9577-39FF5AE54A0A}" srcOrd="2" destOrd="0" presId="urn:microsoft.com/office/officeart/2008/layout/HorizontalMultiLevelHierarchy"/>
    <dgm:cxn modelId="{DD9ED5F6-8134-4425-9199-4081AC659C15}" type="presParOf" srcId="{32E421E9-882D-4A6D-9577-39FF5AE54A0A}" destId="{1231D008-5A35-4FFA-8E2C-A588EAC34793}" srcOrd="0" destOrd="0" presId="urn:microsoft.com/office/officeart/2008/layout/HorizontalMultiLevelHierarchy"/>
    <dgm:cxn modelId="{E3CFEF85-E80A-4131-8BF1-E66080DB7DB6}" type="presParOf" srcId="{81AB7A55-83FB-4A6E-8004-DE8E89878A72}" destId="{59C92AC0-9ABB-48B9-9EF8-23BDDA41E6C8}" srcOrd="3" destOrd="0" presId="urn:microsoft.com/office/officeart/2008/layout/HorizontalMultiLevelHierarchy"/>
    <dgm:cxn modelId="{73D0FD66-D548-4C31-B2C9-955AE4D4B0EE}" type="presParOf" srcId="{59C92AC0-9ABB-48B9-9EF8-23BDDA41E6C8}" destId="{F4009ABE-B3C4-4007-A760-710A2DBEDB17}" srcOrd="0" destOrd="0" presId="urn:microsoft.com/office/officeart/2008/layout/HorizontalMultiLevelHierarchy"/>
    <dgm:cxn modelId="{C35CC893-AEF9-4027-855C-E48261E53A32}" type="presParOf" srcId="{59C92AC0-9ABB-48B9-9EF8-23BDDA41E6C8}" destId="{AF94483C-F0C9-4DA0-BA65-C801C26B888B}" srcOrd="1" destOrd="0" presId="urn:microsoft.com/office/officeart/2008/layout/HorizontalMultiLevelHierarchy"/>
    <dgm:cxn modelId="{E9031225-827B-47AA-A5B1-CE15C9DDBDEE}" type="presParOf" srcId="{AF94483C-F0C9-4DA0-BA65-C801C26B888B}" destId="{D7FE4DA2-E591-4248-A5C7-010F1499AA1F}" srcOrd="0" destOrd="0" presId="urn:microsoft.com/office/officeart/2008/layout/HorizontalMultiLevelHierarchy"/>
    <dgm:cxn modelId="{9E46C305-B8EE-436B-A623-EB545BE2C00C}" type="presParOf" srcId="{D7FE4DA2-E591-4248-A5C7-010F1499AA1F}" destId="{E6978592-EBE8-4A81-8500-2F6C0A77F959}" srcOrd="0" destOrd="0" presId="urn:microsoft.com/office/officeart/2008/layout/HorizontalMultiLevelHierarchy"/>
    <dgm:cxn modelId="{C6340264-7D86-4231-9696-FC0E1885A20B}" type="presParOf" srcId="{AF94483C-F0C9-4DA0-BA65-C801C26B888B}" destId="{D925AFD1-691B-4143-B911-080E9A526557}" srcOrd="1" destOrd="0" presId="urn:microsoft.com/office/officeart/2008/layout/HorizontalMultiLevelHierarchy"/>
    <dgm:cxn modelId="{6B875485-EB2B-4A6E-8A07-8741DF89E181}" type="presParOf" srcId="{D925AFD1-691B-4143-B911-080E9A526557}" destId="{69F73B22-9EFB-4950-B5BB-1E932ABE3744}" srcOrd="0" destOrd="0" presId="urn:microsoft.com/office/officeart/2008/layout/HorizontalMultiLevelHierarchy"/>
    <dgm:cxn modelId="{47D9F76C-A49B-43EB-ACFB-801DF997BA98}" type="presParOf" srcId="{D925AFD1-691B-4143-B911-080E9A526557}" destId="{A1455FDD-E276-4A4D-9DB3-1FDE74E13136}" srcOrd="1" destOrd="0" presId="urn:microsoft.com/office/officeart/2008/layout/HorizontalMultiLevelHierarchy"/>
    <dgm:cxn modelId="{D47B0351-ABAB-4E7B-A2F0-96AB04CFF05D}" type="presParOf" srcId="{A1455FDD-E276-4A4D-9DB3-1FDE74E13136}" destId="{EF16096B-52B4-4B17-A5FA-14655F4EEBD9}" srcOrd="0" destOrd="0" presId="urn:microsoft.com/office/officeart/2008/layout/HorizontalMultiLevelHierarchy"/>
    <dgm:cxn modelId="{0CC17D98-D8FE-4F2A-83C0-4D393791CFA4}" type="presParOf" srcId="{EF16096B-52B4-4B17-A5FA-14655F4EEBD9}" destId="{F9DF54D2-D81B-41E4-87E2-27926EA4C50E}" srcOrd="0" destOrd="0" presId="urn:microsoft.com/office/officeart/2008/layout/HorizontalMultiLevelHierarchy"/>
    <dgm:cxn modelId="{61F11CC4-DCCB-49A4-BC06-F291483700D0}" type="presParOf" srcId="{A1455FDD-E276-4A4D-9DB3-1FDE74E13136}" destId="{776C02F6-F90B-445B-B24D-9C15C8277E3C}" srcOrd="1" destOrd="0" presId="urn:microsoft.com/office/officeart/2008/layout/HorizontalMultiLevelHierarchy"/>
    <dgm:cxn modelId="{8CA515A2-EF4B-42E1-A436-D0AE92A12CC5}" type="presParOf" srcId="{776C02F6-F90B-445B-B24D-9C15C8277E3C}" destId="{FB9ED43C-783D-4B9B-94BB-BB863FD5F810}" srcOrd="0" destOrd="0" presId="urn:microsoft.com/office/officeart/2008/layout/HorizontalMultiLevelHierarchy"/>
    <dgm:cxn modelId="{DCF12C92-41BC-43E6-ACD7-9AAAFE3EFFD4}" type="presParOf" srcId="{776C02F6-F90B-445B-B24D-9C15C8277E3C}" destId="{5FCC1FF4-E042-4AA9-91BF-E1A2493A96AB}" srcOrd="1" destOrd="0" presId="urn:microsoft.com/office/officeart/2008/layout/HorizontalMultiLevelHierarchy"/>
    <dgm:cxn modelId="{E7A03D0D-B128-476F-A953-8678E7EAE69F}" type="presParOf" srcId="{AF94483C-F0C9-4DA0-BA65-C801C26B888B}" destId="{FC22F8A5-4298-42D7-A1A1-51FB53647917}" srcOrd="2" destOrd="0" presId="urn:microsoft.com/office/officeart/2008/layout/HorizontalMultiLevelHierarchy"/>
    <dgm:cxn modelId="{4319195A-4738-4586-9208-42621FF1D176}" type="presParOf" srcId="{FC22F8A5-4298-42D7-A1A1-51FB53647917}" destId="{5A3BAF5B-37D8-4C79-A651-1F70D8D2E115}" srcOrd="0" destOrd="0" presId="urn:microsoft.com/office/officeart/2008/layout/HorizontalMultiLevelHierarchy"/>
    <dgm:cxn modelId="{F5CD1534-0DD9-4D49-9DE7-CE557222E173}" type="presParOf" srcId="{AF94483C-F0C9-4DA0-BA65-C801C26B888B}" destId="{97E62749-0D97-425B-BF43-5DB1D990873A}" srcOrd="3" destOrd="0" presId="urn:microsoft.com/office/officeart/2008/layout/HorizontalMultiLevelHierarchy"/>
    <dgm:cxn modelId="{AE71C699-F9BB-4AB1-9DF9-5F50E03C2D53}" type="presParOf" srcId="{97E62749-0D97-425B-BF43-5DB1D990873A}" destId="{91117A12-E3E0-434F-A4FB-AA26F34D990D}" srcOrd="0" destOrd="0" presId="urn:microsoft.com/office/officeart/2008/layout/HorizontalMultiLevelHierarchy"/>
    <dgm:cxn modelId="{1D08EA1A-C157-4CC5-8E26-D2810C010F46}" type="presParOf" srcId="{97E62749-0D97-425B-BF43-5DB1D990873A}" destId="{06940D7D-E14E-497E-9A5D-4AD54FB06808}" srcOrd="1" destOrd="0" presId="urn:microsoft.com/office/officeart/2008/layout/HorizontalMultiLevelHierarchy"/>
    <dgm:cxn modelId="{747AD5AA-C48A-4A9D-BC26-13DD3A55B473}" type="presParOf" srcId="{06940D7D-E14E-497E-9A5D-4AD54FB06808}" destId="{F5BB9CA2-6597-4987-8401-B855DE334A7E}" srcOrd="0" destOrd="0" presId="urn:microsoft.com/office/officeart/2008/layout/HorizontalMultiLevelHierarchy"/>
    <dgm:cxn modelId="{0A3A46A8-D0DA-431F-A516-DF40CBA2E415}" type="presParOf" srcId="{F5BB9CA2-6597-4987-8401-B855DE334A7E}" destId="{05162B81-8ACD-433F-B0C6-D50893D34B0B}" srcOrd="0" destOrd="0" presId="urn:microsoft.com/office/officeart/2008/layout/HorizontalMultiLevelHierarchy"/>
    <dgm:cxn modelId="{E8FDC153-0D6F-4CD6-9384-B5D94F5C3D50}" type="presParOf" srcId="{06940D7D-E14E-497E-9A5D-4AD54FB06808}" destId="{EF907347-3295-4194-932B-FC8659903B88}" srcOrd="1" destOrd="0" presId="urn:microsoft.com/office/officeart/2008/layout/HorizontalMultiLevelHierarchy"/>
    <dgm:cxn modelId="{5D5613FB-5C4F-47C1-BA2A-550366DD53AD}" type="presParOf" srcId="{EF907347-3295-4194-932B-FC8659903B88}" destId="{F085041F-A4FA-4734-BE69-F6C1940C2802}" srcOrd="0" destOrd="0" presId="urn:microsoft.com/office/officeart/2008/layout/HorizontalMultiLevelHierarchy"/>
    <dgm:cxn modelId="{89DBFB1C-0E75-460A-83EA-9E4B1E1EE780}" type="presParOf" srcId="{EF907347-3295-4194-932B-FC8659903B88}" destId="{1FDF876A-D226-4FFF-BCAA-7ED0B047356B}" srcOrd="1" destOrd="0" presId="urn:microsoft.com/office/officeart/2008/layout/HorizontalMultiLevelHierarchy"/>
    <dgm:cxn modelId="{265D5FEF-9CDF-4D91-8795-58687E7FF314}" type="presParOf" srcId="{81AB7A55-83FB-4A6E-8004-DE8E89878A72}" destId="{685F59FF-BAB0-42ED-959E-E5351F82F861}" srcOrd="4" destOrd="0" presId="urn:microsoft.com/office/officeart/2008/layout/HorizontalMultiLevelHierarchy"/>
    <dgm:cxn modelId="{32C00A2A-3E16-41AF-BEFC-1D8321F62D49}" type="presParOf" srcId="{685F59FF-BAB0-42ED-959E-E5351F82F861}" destId="{4C3A3C64-E826-4523-8892-CFB5595014D0}" srcOrd="0" destOrd="0" presId="urn:microsoft.com/office/officeart/2008/layout/HorizontalMultiLevelHierarchy"/>
    <dgm:cxn modelId="{810C9AD5-B025-4BE2-84AD-453344CCD52D}" type="presParOf" srcId="{81AB7A55-83FB-4A6E-8004-DE8E89878A72}" destId="{FB918576-C62B-4E1E-82A9-B3EB5CC50E5F}" srcOrd="5" destOrd="0" presId="urn:microsoft.com/office/officeart/2008/layout/HorizontalMultiLevelHierarchy"/>
    <dgm:cxn modelId="{70ACB930-39AB-4261-A00F-10E4DA05929E}" type="presParOf" srcId="{FB918576-C62B-4E1E-82A9-B3EB5CC50E5F}" destId="{DBBDC019-0743-41A6-BE28-5DDCD3ED64A1}" srcOrd="0" destOrd="0" presId="urn:microsoft.com/office/officeart/2008/layout/HorizontalMultiLevelHierarchy"/>
    <dgm:cxn modelId="{788C126B-F52B-4F3D-82C9-B6B6BAA62BE4}" type="presParOf" srcId="{FB918576-C62B-4E1E-82A9-B3EB5CC50E5F}" destId="{ED4ACADE-34D3-4522-B4CB-ADFF829BDDF7}" srcOrd="1" destOrd="0" presId="urn:microsoft.com/office/officeart/2008/layout/HorizontalMultiLevelHierarchy"/>
    <dgm:cxn modelId="{C90FCC01-99F6-49B8-88B8-665382222D1C}" type="presParOf" srcId="{ED4ACADE-34D3-4522-B4CB-ADFF829BDDF7}" destId="{A87F0341-011D-42C7-9739-DB53B5DBFE40}" srcOrd="0" destOrd="0" presId="urn:microsoft.com/office/officeart/2008/layout/HorizontalMultiLevelHierarchy"/>
    <dgm:cxn modelId="{C8CAA1B3-7D87-4458-B184-EEA5EF4E72AA}" type="presParOf" srcId="{A87F0341-011D-42C7-9739-DB53B5DBFE40}" destId="{7F9DD85A-2BCB-4D3A-907F-5EEEE2480046}" srcOrd="0" destOrd="0" presId="urn:microsoft.com/office/officeart/2008/layout/HorizontalMultiLevelHierarchy"/>
    <dgm:cxn modelId="{11D45C8B-CEE1-4D7F-9B84-EE5F5273F75B}" type="presParOf" srcId="{ED4ACADE-34D3-4522-B4CB-ADFF829BDDF7}" destId="{F99B3D7D-5B00-4930-8445-EEF499299BFA}" srcOrd="1" destOrd="0" presId="urn:microsoft.com/office/officeart/2008/layout/HorizontalMultiLevelHierarchy"/>
    <dgm:cxn modelId="{8DADA56B-2891-4FAB-8AB8-023320513177}" type="presParOf" srcId="{F99B3D7D-5B00-4930-8445-EEF499299BFA}" destId="{1AD95C69-9B6F-4216-9D11-C6A9A1FDA9F3}" srcOrd="0" destOrd="0" presId="urn:microsoft.com/office/officeart/2008/layout/HorizontalMultiLevelHierarchy"/>
    <dgm:cxn modelId="{045D56E9-ACFB-4ABF-B8CC-DFEEF96371D0}" type="presParOf" srcId="{F99B3D7D-5B00-4930-8445-EEF499299BFA}" destId="{E7C3CCED-27DC-4ECE-8791-54206319C123}" srcOrd="1" destOrd="0" presId="urn:microsoft.com/office/officeart/2008/layout/HorizontalMultiLevelHierarchy"/>
    <dgm:cxn modelId="{79D1C66C-5A03-45B3-A05A-F6EDC9B64D02}" type="presParOf" srcId="{E7C3CCED-27DC-4ECE-8791-54206319C123}" destId="{DFF88A57-8C4A-403E-A060-A1F225EF3001}" srcOrd="0" destOrd="0" presId="urn:microsoft.com/office/officeart/2008/layout/HorizontalMultiLevelHierarchy"/>
    <dgm:cxn modelId="{413F7EAD-9E5B-49C4-B1EE-3F1C505C58BB}" type="presParOf" srcId="{DFF88A57-8C4A-403E-A060-A1F225EF3001}" destId="{EE0B9E88-7CF4-4E8E-9991-63D1001BC748}" srcOrd="0" destOrd="0" presId="urn:microsoft.com/office/officeart/2008/layout/HorizontalMultiLevelHierarchy"/>
    <dgm:cxn modelId="{CAA7EA71-67C6-4437-8F4D-21A77EB2D044}" type="presParOf" srcId="{E7C3CCED-27DC-4ECE-8791-54206319C123}" destId="{A8619627-50B8-4375-8D42-B55448EDCDF5}" srcOrd="1" destOrd="0" presId="urn:microsoft.com/office/officeart/2008/layout/HorizontalMultiLevelHierarchy"/>
    <dgm:cxn modelId="{9279B914-1C64-4777-983A-A370F714DA9B}" type="presParOf" srcId="{A8619627-50B8-4375-8D42-B55448EDCDF5}" destId="{4E3A5A72-F565-4D29-87F1-6A8D3F7D0A1F}" srcOrd="0" destOrd="0" presId="urn:microsoft.com/office/officeart/2008/layout/HorizontalMultiLevelHierarchy"/>
    <dgm:cxn modelId="{3059CD57-37BF-4C94-8FC6-C16F9246D151}" type="presParOf" srcId="{A8619627-50B8-4375-8D42-B55448EDCDF5}" destId="{DA4C3A76-6291-4C20-9986-7D912CA7E213}" srcOrd="1" destOrd="0" presId="urn:microsoft.com/office/officeart/2008/layout/HorizontalMultiLevelHierarchy"/>
    <dgm:cxn modelId="{89B51CC7-294E-42AB-8A4A-24C9E8829094}" type="presParOf" srcId="{DA4C3A76-6291-4C20-9986-7D912CA7E213}" destId="{E37A59D6-6D66-4A46-89F5-D2AB785A425A}" srcOrd="0" destOrd="0" presId="urn:microsoft.com/office/officeart/2008/layout/HorizontalMultiLevelHierarchy"/>
    <dgm:cxn modelId="{891B6E54-F84D-4E9B-B8BD-50DCE96C4FDD}" type="presParOf" srcId="{E37A59D6-6D66-4A46-89F5-D2AB785A425A}" destId="{4FA00CB2-1F7D-4942-9EFE-1CC44F6FD809}" srcOrd="0" destOrd="0" presId="urn:microsoft.com/office/officeart/2008/layout/HorizontalMultiLevelHierarchy"/>
    <dgm:cxn modelId="{88CD781F-F459-4372-8356-AC3E3ACBB0E4}" type="presParOf" srcId="{DA4C3A76-6291-4C20-9986-7D912CA7E213}" destId="{B4319F13-4625-49A2-8579-8E76CA379C4F}" srcOrd="1" destOrd="0" presId="urn:microsoft.com/office/officeart/2008/layout/HorizontalMultiLevelHierarchy"/>
    <dgm:cxn modelId="{65A2E05C-A3B0-47E7-9D1A-954E42296B5D}" type="presParOf" srcId="{B4319F13-4625-49A2-8579-8E76CA379C4F}" destId="{8BA47228-D20E-44FA-915D-614587939884}" srcOrd="0" destOrd="0" presId="urn:microsoft.com/office/officeart/2008/layout/HorizontalMultiLevelHierarchy"/>
    <dgm:cxn modelId="{850CD858-7BA7-40F8-A718-8D1BB73A9E78}" type="presParOf" srcId="{B4319F13-4625-49A2-8579-8E76CA379C4F}" destId="{FBC40847-D25B-42B3-9A2D-61E3B280CC84}" srcOrd="1" destOrd="0" presId="urn:microsoft.com/office/officeart/2008/layout/HorizontalMultiLevelHierarchy"/>
    <dgm:cxn modelId="{23F273FA-EC94-4326-BC5E-9EAB191D7C73}" type="presParOf" srcId="{DA4C3A76-6291-4C20-9986-7D912CA7E213}" destId="{305DC8EF-384C-459F-80F6-4EDB72B55A38}" srcOrd="2" destOrd="0" presId="urn:microsoft.com/office/officeart/2008/layout/HorizontalMultiLevelHierarchy"/>
    <dgm:cxn modelId="{C16BC1D4-229E-453B-ABC1-49C0FA207311}" type="presParOf" srcId="{305DC8EF-384C-459F-80F6-4EDB72B55A38}" destId="{53EA5353-E91B-4773-BB1E-014BACD99512}" srcOrd="0" destOrd="0" presId="urn:microsoft.com/office/officeart/2008/layout/HorizontalMultiLevelHierarchy"/>
    <dgm:cxn modelId="{3756538B-2652-4498-A388-99B6AA14FBA3}" type="presParOf" srcId="{DA4C3A76-6291-4C20-9986-7D912CA7E213}" destId="{539FE07F-35F6-4A8B-B292-581282338E21}" srcOrd="3" destOrd="0" presId="urn:microsoft.com/office/officeart/2008/layout/HorizontalMultiLevelHierarchy"/>
    <dgm:cxn modelId="{B633A7DB-339B-401B-8BF1-800D9B7C43BB}" type="presParOf" srcId="{539FE07F-35F6-4A8B-B292-581282338E21}" destId="{01AA72E1-EE57-4EB7-BE9F-A8ABF460EB54}" srcOrd="0" destOrd="0" presId="urn:microsoft.com/office/officeart/2008/layout/HorizontalMultiLevelHierarchy"/>
    <dgm:cxn modelId="{C21969FB-6223-4A80-9A87-EFDA413AF8B3}" type="presParOf" srcId="{539FE07F-35F6-4A8B-B292-581282338E21}" destId="{8E156FFF-B47E-4800-A4B3-82A74906D392}" srcOrd="1" destOrd="0" presId="urn:microsoft.com/office/officeart/2008/layout/HorizontalMultiLevelHierarchy"/>
    <dgm:cxn modelId="{010299A3-0308-462E-9F44-940533511A57}" type="presParOf" srcId="{DA4C3A76-6291-4C20-9986-7D912CA7E213}" destId="{3A8F0900-BBBA-444D-9514-53BEB1138E7E}" srcOrd="4" destOrd="0" presId="urn:microsoft.com/office/officeart/2008/layout/HorizontalMultiLevelHierarchy"/>
    <dgm:cxn modelId="{96735EDB-62FE-4104-B604-7F6298564AF5}" type="presParOf" srcId="{3A8F0900-BBBA-444D-9514-53BEB1138E7E}" destId="{F0C2BBFB-B0E8-4D12-9413-A457A273C057}" srcOrd="0" destOrd="0" presId="urn:microsoft.com/office/officeart/2008/layout/HorizontalMultiLevelHierarchy"/>
    <dgm:cxn modelId="{9A858A8C-D05C-494F-8C00-D832E8583C37}" type="presParOf" srcId="{DA4C3A76-6291-4C20-9986-7D912CA7E213}" destId="{A4323F20-50DE-40D5-9FD1-465754019E9B}" srcOrd="5" destOrd="0" presId="urn:microsoft.com/office/officeart/2008/layout/HorizontalMultiLevelHierarchy"/>
    <dgm:cxn modelId="{A56CD182-E065-4F5C-93D4-6B4E6706868B}" type="presParOf" srcId="{A4323F20-50DE-40D5-9FD1-465754019E9B}" destId="{D8AA90EC-6B21-46EF-A462-7E2670E2D760}" srcOrd="0" destOrd="0" presId="urn:microsoft.com/office/officeart/2008/layout/HorizontalMultiLevelHierarchy"/>
    <dgm:cxn modelId="{A1D11C56-D929-48F4-9E04-DB93C5DB40FF}" type="presParOf" srcId="{A4323F20-50DE-40D5-9FD1-465754019E9B}" destId="{98F3217A-A47F-4EDA-8580-30B7454196D6}" srcOrd="1" destOrd="0" presId="urn:microsoft.com/office/officeart/2008/layout/HorizontalMultiLevelHierarchy"/>
    <dgm:cxn modelId="{33070E61-FCED-4BD5-95AD-57FAE0F127BA}" type="presParOf" srcId="{DA4C3A76-6291-4C20-9986-7D912CA7E213}" destId="{DBBDCED7-C00E-4504-8920-090C9ED0A62E}" srcOrd="6" destOrd="0" presId="urn:microsoft.com/office/officeart/2008/layout/HorizontalMultiLevelHierarchy"/>
    <dgm:cxn modelId="{B435A3BB-FEEF-419A-BB08-F6F6969C06FD}" type="presParOf" srcId="{DBBDCED7-C00E-4504-8920-090C9ED0A62E}" destId="{2B329DE7-DE31-464B-BAC0-59C6719BEFD7}" srcOrd="0" destOrd="0" presId="urn:microsoft.com/office/officeart/2008/layout/HorizontalMultiLevelHierarchy"/>
    <dgm:cxn modelId="{4D022D9E-92A8-4765-A8ED-48404D3AB102}" type="presParOf" srcId="{DA4C3A76-6291-4C20-9986-7D912CA7E213}" destId="{9ECEC20D-BDF7-4CE1-BE64-72FB9D4807DA}" srcOrd="7" destOrd="0" presId="urn:microsoft.com/office/officeart/2008/layout/HorizontalMultiLevelHierarchy"/>
    <dgm:cxn modelId="{1FB05B9F-D521-418C-8E63-7A05205B7C5A}" type="presParOf" srcId="{9ECEC20D-BDF7-4CE1-BE64-72FB9D4807DA}" destId="{1D1E2EE1-7C4E-4814-80FF-6678308835F8}" srcOrd="0" destOrd="0" presId="urn:microsoft.com/office/officeart/2008/layout/HorizontalMultiLevelHierarchy"/>
    <dgm:cxn modelId="{3EA55067-9AA3-4C18-A52C-AC05D812ECF8}" type="presParOf" srcId="{9ECEC20D-BDF7-4CE1-BE64-72FB9D4807DA}" destId="{9DE6116C-5618-4777-9EBF-7FA33814B828}" srcOrd="1" destOrd="0" presId="urn:microsoft.com/office/officeart/2008/layout/HorizontalMultiLevelHierarchy"/>
    <dgm:cxn modelId="{0E61D452-21E3-4B41-90B4-E4E46473403E}" type="presParOf" srcId="{E7C3CCED-27DC-4ECE-8791-54206319C123}" destId="{7E36A854-EA38-439E-8464-3D9678C4E7E2}" srcOrd="2" destOrd="0" presId="urn:microsoft.com/office/officeart/2008/layout/HorizontalMultiLevelHierarchy"/>
    <dgm:cxn modelId="{D6596044-7C91-4D8E-B104-527477320F39}" type="presParOf" srcId="{7E36A854-EA38-439E-8464-3D9678C4E7E2}" destId="{563823EF-C943-4C2F-9A82-89FF5F05A632}" srcOrd="0" destOrd="0" presId="urn:microsoft.com/office/officeart/2008/layout/HorizontalMultiLevelHierarchy"/>
    <dgm:cxn modelId="{2CE6B299-0DFE-4939-A6E7-A0C1A3178B60}" type="presParOf" srcId="{E7C3CCED-27DC-4ECE-8791-54206319C123}" destId="{B44BC36B-C0D0-495F-ACF4-A24D4213BCBF}" srcOrd="3" destOrd="0" presId="urn:microsoft.com/office/officeart/2008/layout/HorizontalMultiLevelHierarchy"/>
    <dgm:cxn modelId="{D3D927E4-5728-4D6E-BC48-11E829F65E2E}" type="presParOf" srcId="{B44BC36B-C0D0-495F-ACF4-A24D4213BCBF}" destId="{525F0592-8134-4ACA-A25B-B3BBFED2083B}" srcOrd="0" destOrd="0" presId="urn:microsoft.com/office/officeart/2008/layout/HorizontalMultiLevelHierarchy"/>
    <dgm:cxn modelId="{D6719210-25C5-4E68-8527-BFF46AE7390D}" type="presParOf" srcId="{B44BC36B-C0D0-495F-ACF4-A24D4213BCBF}" destId="{CC12F5C7-41D7-4F8B-AA25-B46D05D67F73}" srcOrd="1" destOrd="0" presId="urn:microsoft.com/office/officeart/2008/layout/HorizontalMultiLevelHierarchy"/>
    <dgm:cxn modelId="{A4D5E5B0-1EA1-45B3-B5FA-F33FE87FDBFB}" type="presParOf" srcId="{CC12F5C7-41D7-4F8B-AA25-B46D05D67F73}" destId="{BD6DC234-1F94-4FA6-8CCE-A1D1BD6B6567}" srcOrd="0" destOrd="0" presId="urn:microsoft.com/office/officeart/2008/layout/HorizontalMultiLevelHierarchy"/>
    <dgm:cxn modelId="{3C9D69B5-EC9D-44FB-AE4A-029FC393EB7B}" type="presParOf" srcId="{BD6DC234-1F94-4FA6-8CCE-A1D1BD6B6567}" destId="{5BF24433-D3A0-4369-94E3-ACBF4D8CC128}" srcOrd="0" destOrd="0" presId="urn:microsoft.com/office/officeart/2008/layout/HorizontalMultiLevelHierarchy"/>
    <dgm:cxn modelId="{513E2B42-34D9-489D-AA82-EDA6A9CF729C}" type="presParOf" srcId="{CC12F5C7-41D7-4F8B-AA25-B46D05D67F73}" destId="{87DFBC93-620B-4E1B-BEE7-40FD0316B265}" srcOrd="1" destOrd="0" presId="urn:microsoft.com/office/officeart/2008/layout/HorizontalMultiLevelHierarchy"/>
    <dgm:cxn modelId="{3EC1D3B1-96C7-4719-896D-53F28469675B}" type="presParOf" srcId="{87DFBC93-620B-4E1B-BEE7-40FD0316B265}" destId="{0E1D6459-F29D-47A4-92D6-E63667274088}" srcOrd="0" destOrd="0" presId="urn:microsoft.com/office/officeart/2008/layout/HorizontalMultiLevelHierarchy"/>
    <dgm:cxn modelId="{3A693DA7-B7B6-4ADB-82AD-0922897CD989}" type="presParOf" srcId="{87DFBC93-620B-4E1B-BEE7-40FD0316B265}" destId="{D4FD2288-1CC9-4587-9744-5EDE9CCB0F65}" srcOrd="1" destOrd="0" presId="urn:microsoft.com/office/officeart/2008/layout/HorizontalMultiLevelHierarchy"/>
    <dgm:cxn modelId="{77D42685-8B0F-4F80-A36E-49A420D16B3A}" type="presParOf" srcId="{CC12F5C7-41D7-4F8B-AA25-B46D05D67F73}" destId="{6C79D17F-CF51-4CE8-9558-3767FBAFE839}" srcOrd="2" destOrd="0" presId="urn:microsoft.com/office/officeart/2008/layout/HorizontalMultiLevelHierarchy"/>
    <dgm:cxn modelId="{F9840211-AF42-47C5-9780-FADDA6854DF7}" type="presParOf" srcId="{6C79D17F-CF51-4CE8-9558-3767FBAFE839}" destId="{EB7A5DB4-6C9F-4B6D-8CA6-932145FA9FEA}" srcOrd="0" destOrd="0" presId="urn:microsoft.com/office/officeart/2008/layout/HorizontalMultiLevelHierarchy"/>
    <dgm:cxn modelId="{A92D25A0-3C27-477F-9E3D-B6D80F6B4EE7}" type="presParOf" srcId="{CC12F5C7-41D7-4F8B-AA25-B46D05D67F73}" destId="{5BA10F75-9399-466F-AA81-E5B000FF51D5}" srcOrd="3" destOrd="0" presId="urn:microsoft.com/office/officeart/2008/layout/HorizontalMultiLevelHierarchy"/>
    <dgm:cxn modelId="{D8D95F10-AAC7-4FDB-8AE2-94D79C74E56A}" type="presParOf" srcId="{5BA10F75-9399-466F-AA81-E5B000FF51D5}" destId="{4A4AF6FA-69CE-4162-8B59-0BF488E604A7}" srcOrd="0" destOrd="0" presId="urn:microsoft.com/office/officeart/2008/layout/HorizontalMultiLevelHierarchy"/>
    <dgm:cxn modelId="{3FB47067-4415-4650-ACDF-FE6956608710}" type="presParOf" srcId="{5BA10F75-9399-466F-AA81-E5B000FF51D5}" destId="{E4EA6857-6975-49B0-8AA9-54E54CD0C3BF}" srcOrd="1" destOrd="0" presId="urn:microsoft.com/office/officeart/2008/layout/HorizontalMultiLevelHierarchy"/>
    <dgm:cxn modelId="{536A90E6-6E28-466D-8603-C6DD59A9F614}" type="presParOf" srcId="{CC12F5C7-41D7-4F8B-AA25-B46D05D67F73}" destId="{A4611A52-1B83-4CB7-951A-D688C87A8CBB}" srcOrd="4" destOrd="0" presId="urn:microsoft.com/office/officeart/2008/layout/HorizontalMultiLevelHierarchy"/>
    <dgm:cxn modelId="{BB130FC2-B770-491F-B791-C30BCCD67D30}" type="presParOf" srcId="{A4611A52-1B83-4CB7-951A-D688C87A8CBB}" destId="{40600865-6A52-454D-BD21-23882A1BA4F1}" srcOrd="0" destOrd="0" presId="urn:microsoft.com/office/officeart/2008/layout/HorizontalMultiLevelHierarchy"/>
    <dgm:cxn modelId="{AA66C8D4-2639-4215-AE80-07084FFC5C47}" type="presParOf" srcId="{CC12F5C7-41D7-4F8B-AA25-B46D05D67F73}" destId="{9B21822B-E9CF-461A-A1D0-8A2D391D3038}" srcOrd="5" destOrd="0" presId="urn:microsoft.com/office/officeart/2008/layout/HorizontalMultiLevelHierarchy"/>
    <dgm:cxn modelId="{28E24C00-3F9B-4F8A-850D-2E4F25FEF313}" type="presParOf" srcId="{9B21822B-E9CF-461A-A1D0-8A2D391D3038}" destId="{6C8FC656-30FB-457D-B12C-EDC4F67996DA}" srcOrd="0" destOrd="0" presId="urn:microsoft.com/office/officeart/2008/layout/HorizontalMultiLevelHierarchy"/>
    <dgm:cxn modelId="{C6B39453-8616-40ED-9249-A18783301FC8}" type="presParOf" srcId="{9B21822B-E9CF-461A-A1D0-8A2D391D3038}" destId="{60BC7A9A-D7F8-4907-9C83-E22887730ACA}" srcOrd="1" destOrd="0" presId="urn:microsoft.com/office/officeart/2008/layout/HorizontalMultiLevelHierarchy"/>
    <dgm:cxn modelId="{E2756AA7-39BE-45BF-AFBA-8C7270D1F62A}" type="presParOf" srcId="{CC12F5C7-41D7-4F8B-AA25-B46D05D67F73}" destId="{3BCBEAF2-EAB5-4272-8EE5-0FD5FD2DF3EF}" srcOrd="6" destOrd="0" presId="urn:microsoft.com/office/officeart/2008/layout/HorizontalMultiLevelHierarchy"/>
    <dgm:cxn modelId="{E85C370B-6446-4AC0-9C7C-F89E28883D25}" type="presParOf" srcId="{3BCBEAF2-EAB5-4272-8EE5-0FD5FD2DF3EF}" destId="{041DED02-85DB-4305-8DA2-653400B11818}" srcOrd="0" destOrd="0" presId="urn:microsoft.com/office/officeart/2008/layout/HorizontalMultiLevelHierarchy"/>
    <dgm:cxn modelId="{36126BD4-8DCE-4A20-96F4-A55FD0B6B38A}" type="presParOf" srcId="{CC12F5C7-41D7-4F8B-AA25-B46D05D67F73}" destId="{5F9B507A-7DB6-417F-A53B-1515E9672BB8}" srcOrd="7" destOrd="0" presId="urn:microsoft.com/office/officeart/2008/layout/HorizontalMultiLevelHierarchy"/>
    <dgm:cxn modelId="{E1C12712-B117-45B1-807F-732908628F22}" type="presParOf" srcId="{5F9B507A-7DB6-417F-A53B-1515E9672BB8}" destId="{EC6FFCA5-5703-44E5-B44E-DC41579D11A3}" srcOrd="0" destOrd="0" presId="urn:microsoft.com/office/officeart/2008/layout/HorizontalMultiLevelHierarchy"/>
    <dgm:cxn modelId="{7D0E43D2-2B9F-49B1-AAAC-E363BB02AD66}" type="presParOf" srcId="{5F9B507A-7DB6-417F-A53B-1515E9672BB8}" destId="{66845742-D4A6-403B-84FE-A510FA411CD5}" srcOrd="1" destOrd="0" presId="urn:microsoft.com/office/officeart/2008/layout/HorizontalMultiLevelHierarchy"/>
    <dgm:cxn modelId="{75F2DD0A-27AE-498B-8CCD-A76725E9B0C3}" type="presParOf" srcId="{CC12F5C7-41D7-4F8B-AA25-B46D05D67F73}" destId="{47047FD7-79B3-4220-BC1C-F33A1008BFEC}" srcOrd="8" destOrd="0" presId="urn:microsoft.com/office/officeart/2008/layout/HorizontalMultiLevelHierarchy"/>
    <dgm:cxn modelId="{7DEE6DE1-6B4E-47F3-B541-3E6E657D4112}" type="presParOf" srcId="{47047FD7-79B3-4220-BC1C-F33A1008BFEC}" destId="{774653D7-A809-4774-BC57-FFD146F4DB6B}" srcOrd="0" destOrd="0" presId="urn:microsoft.com/office/officeart/2008/layout/HorizontalMultiLevelHierarchy"/>
    <dgm:cxn modelId="{F683C25E-07A9-45B3-9F18-B2C355848E35}" type="presParOf" srcId="{CC12F5C7-41D7-4F8B-AA25-B46D05D67F73}" destId="{87E658DE-F2EB-475B-A20A-CF6E2D14FE6B}" srcOrd="9" destOrd="0" presId="urn:microsoft.com/office/officeart/2008/layout/HorizontalMultiLevelHierarchy"/>
    <dgm:cxn modelId="{20EBF095-AA0A-4725-AF0D-E08BCAEE430F}" type="presParOf" srcId="{87E658DE-F2EB-475B-A20A-CF6E2D14FE6B}" destId="{8CB9D3A8-A1CD-46F0-8B60-ADFB22F4EE91}" srcOrd="0" destOrd="0" presId="urn:microsoft.com/office/officeart/2008/layout/HorizontalMultiLevelHierarchy"/>
    <dgm:cxn modelId="{6A7F34B3-79D9-4642-879F-5F7D5EE988A0}" type="presParOf" srcId="{87E658DE-F2EB-475B-A20A-CF6E2D14FE6B}" destId="{30244376-8375-4582-991E-47B90920E5E2}" srcOrd="1" destOrd="0" presId="urn:microsoft.com/office/officeart/2008/layout/HorizontalMultiLevelHierarchy"/>
  </dgm:cxnLst>
  <dgm:bg/>
  <dgm:whole>
    <a:ln>
      <a:no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C7268AB2-73BD-4618-9D8D-77528F72A3D4}"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AR"/>
        </a:p>
      </dgm:t>
    </dgm:pt>
    <dgm:pt modelId="{AECB5EC9-992F-4F27-8857-2C028BE65A86}">
      <dgm:prSet phldrT="[Texto]"/>
      <dgm:spPr/>
      <dgm:t>
        <a:bodyPr/>
        <a:lstStyle/>
        <a:p>
          <a:r>
            <a:rPr lang="es-ES" dirty="0" smtClean="0"/>
            <a:t>La información proporcionada para el proceso de costeo es satisfactoria en cuanto a los datos actualizados y distribuidos por ítem o rubro se encontró actualizada en lo que respecta al periodo de octubre 2015 - febrero 2016, lo cual facilito los cálculos y permitió determinar el costo objetivo de los estudiantes de Ingeniería en Mercadotecnia de la Universidad de las Fuerzas Armadas ESPE. </a:t>
          </a:r>
          <a:endParaRPr lang="es-AR" dirty="0"/>
        </a:p>
      </dgm:t>
    </dgm:pt>
    <dgm:pt modelId="{61C5B909-938F-425D-A862-AF386B6980FE}" type="parTrans" cxnId="{B84E83C3-AD44-4B83-9F8A-66992E9D7592}">
      <dgm:prSet/>
      <dgm:spPr/>
      <dgm:t>
        <a:bodyPr/>
        <a:lstStyle/>
        <a:p>
          <a:endParaRPr lang="es-AR"/>
        </a:p>
      </dgm:t>
    </dgm:pt>
    <dgm:pt modelId="{0D6CEEAE-F4DC-4F49-9912-0D6F86332719}" type="sibTrans" cxnId="{B84E83C3-AD44-4B83-9F8A-66992E9D7592}">
      <dgm:prSet/>
      <dgm:spPr/>
      <dgm:t>
        <a:bodyPr/>
        <a:lstStyle/>
        <a:p>
          <a:endParaRPr lang="es-AR"/>
        </a:p>
      </dgm:t>
    </dgm:pt>
    <dgm:pt modelId="{A7BA8086-665E-4A17-87E2-4FFA0C2A97D1}">
      <dgm:prSet/>
      <dgm:spPr/>
      <dgm:t>
        <a:bodyPr/>
        <a:lstStyle/>
        <a:p>
          <a:r>
            <a:rPr lang="es-ES" dirty="0" smtClean="0"/>
            <a:t>La falta de autonomía de las carreras, impide un adecuado tratamiento y distribución de costos, dado que los estudiantes de Ingeniería en Mercadotecnia reciben clases junto con estudiantes de otras carreras.</a:t>
          </a:r>
          <a:endParaRPr lang="es-AR" dirty="0"/>
        </a:p>
      </dgm:t>
    </dgm:pt>
    <dgm:pt modelId="{4B911D7C-E4B7-4E1D-BA8D-ECF7D77CD884}" type="parTrans" cxnId="{24E623AF-15A5-46EA-A2F8-79C81AFA010D}">
      <dgm:prSet/>
      <dgm:spPr/>
      <dgm:t>
        <a:bodyPr/>
        <a:lstStyle/>
        <a:p>
          <a:endParaRPr lang="es-AR"/>
        </a:p>
      </dgm:t>
    </dgm:pt>
    <dgm:pt modelId="{1E070757-85FC-4D8F-BA53-6060F9DB1E0F}" type="sibTrans" cxnId="{24E623AF-15A5-46EA-A2F8-79C81AFA010D}">
      <dgm:prSet/>
      <dgm:spPr/>
      <dgm:t>
        <a:bodyPr/>
        <a:lstStyle/>
        <a:p>
          <a:endParaRPr lang="es-AR"/>
        </a:p>
      </dgm:t>
    </dgm:pt>
    <dgm:pt modelId="{9B1DCACC-A6B8-496C-9EDC-DF7283216A22}">
      <dgm:prSet/>
      <dgm:spPr/>
      <dgm:t>
        <a:bodyPr/>
        <a:lstStyle/>
        <a:p>
          <a:r>
            <a:rPr lang="es-ES" dirty="0" smtClean="0"/>
            <a:t>Conforme el Modelo de Costos por afectación propuesto se principaliza los costos directos e indirectos en la carrera, permitiendo enfocar las acciones correspondientes, sobre aquellos costos que tienen un mayor grado de  afectación, de esta manera el costo total de la carrera de ingeniería en Mercadotecnia es de US$791.918.69 y el costo individual por estudiante al semestre es de 2.262.62.</a:t>
          </a:r>
          <a:endParaRPr lang="es-AR" dirty="0"/>
        </a:p>
      </dgm:t>
    </dgm:pt>
    <dgm:pt modelId="{D9D8F38B-FC32-4F0E-84F6-C5BB105DE178}" type="parTrans" cxnId="{C3434169-A16F-4FA2-9A6F-0A4AF8460216}">
      <dgm:prSet/>
      <dgm:spPr/>
      <dgm:t>
        <a:bodyPr/>
        <a:lstStyle/>
        <a:p>
          <a:endParaRPr lang="es-AR"/>
        </a:p>
      </dgm:t>
    </dgm:pt>
    <dgm:pt modelId="{40AF1151-AC3F-458B-9DCD-FDBD6C8C6E24}" type="sibTrans" cxnId="{C3434169-A16F-4FA2-9A6F-0A4AF8460216}">
      <dgm:prSet/>
      <dgm:spPr/>
      <dgm:t>
        <a:bodyPr/>
        <a:lstStyle/>
        <a:p>
          <a:endParaRPr lang="es-AR"/>
        </a:p>
      </dgm:t>
    </dgm:pt>
    <dgm:pt modelId="{5A0514F2-2D77-4FE2-B431-DEC7E56758DE}" type="pres">
      <dgm:prSet presAssocID="{C7268AB2-73BD-4618-9D8D-77528F72A3D4}" presName="linear" presStyleCnt="0">
        <dgm:presLayoutVars>
          <dgm:animLvl val="lvl"/>
          <dgm:resizeHandles val="exact"/>
        </dgm:presLayoutVars>
      </dgm:prSet>
      <dgm:spPr/>
      <dgm:t>
        <a:bodyPr/>
        <a:lstStyle/>
        <a:p>
          <a:endParaRPr lang="es-AR"/>
        </a:p>
      </dgm:t>
    </dgm:pt>
    <dgm:pt modelId="{4E99F9DF-0656-487F-A46A-B4C99573B111}" type="pres">
      <dgm:prSet presAssocID="{AECB5EC9-992F-4F27-8857-2C028BE65A86}" presName="parentText" presStyleLbl="node1" presStyleIdx="0" presStyleCnt="3">
        <dgm:presLayoutVars>
          <dgm:chMax val="0"/>
          <dgm:bulletEnabled val="1"/>
        </dgm:presLayoutVars>
      </dgm:prSet>
      <dgm:spPr/>
      <dgm:t>
        <a:bodyPr/>
        <a:lstStyle/>
        <a:p>
          <a:endParaRPr lang="es-AR"/>
        </a:p>
      </dgm:t>
    </dgm:pt>
    <dgm:pt modelId="{278A781C-E838-4687-B2A5-3D809B7BDB5B}" type="pres">
      <dgm:prSet presAssocID="{0D6CEEAE-F4DC-4F49-9912-0D6F86332719}" presName="spacer" presStyleCnt="0"/>
      <dgm:spPr/>
    </dgm:pt>
    <dgm:pt modelId="{5C89130F-F450-4AA3-825A-56C49883F463}" type="pres">
      <dgm:prSet presAssocID="{A7BA8086-665E-4A17-87E2-4FFA0C2A97D1}" presName="parentText" presStyleLbl="node1" presStyleIdx="1" presStyleCnt="3">
        <dgm:presLayoutVars>
          <dgm:chMax val="0"/>
          <dgm:bulletEnabled val="1"/>
        </dgm:presLayoutVars>
      </dgm:prSet>
      <dgm:spPr/>
      <dgm:t>
        <a:bodyPr/>
        <a:lstStyle/>
        <a:p>
          <a:endParaRPr lang="es-AR"/>
        </a:p>
      </dgm:t>
    </dgm:pt>
    <dgm:pt modelId="{FA615AA8-6963-4190-8255-868952083067}" type="pres">
      <dgm:prSet presAssocID="{1E070757-85FC-4D8F-BA53-6060F9DB1E0F}" presName="spacer" presStyleCnt="0"/>
      <dgm:spPr/>
    </dgm:pt>
    <dgm:pt modelId="{E56D116A-81BE-4888-BE4E-C4A55C77D3C1}" type="pres">
      <dgm:prSet presAssocID="{9B1DCACC-A6B8-496C-9EDC-DF7283216A22}" presName="parentText" presStyleLbl="node1" presStyleIdx="2" presStyleCnt="3">
        <dgm:presLayoutVars>
          <dgm:chMax val="0"/>
          <dgm:bulletEnabled val="1"/>
        </dgm:presLayoutVars>
      </dgm:prSet>
      <dgm:spPr/>
      <dgm:t>
        <a:bodyPr/>
        <a:lstStyle/>
        <a:p>
          <a:endParaRPr lang="es-AR"/>
        </a:p>
      </dgm:t>
    </dgm:pt>
  </dgm:ptLst>
  <dgm:cxnLst>
    <dgm:cxn modelId="{A1CBE78B-A8EF-4D57-B5CB-32552A57C592}" type="presOf" srcId="{9B1DCACC-A6B8-496C-9EDC-DF7283216A22}" destId="{E56D116A-81BE-4888-BE4E-C4A55C77D3C1}" srcOrd="0" destOrd="0" presId="urn:microsoft.com/office/officeart/2005/8/layout/vList2"/>
    <dgm:cxn modelId="{24E623AF-15A5-46EA-A2F8-79C81AFA010D}" srcId="{C7268AB2-73BD-4618-9D8D-77528F72A3D4}" destId="{A7BA8086-665E-4A17-87E2-4FFA0C2A97D1}" srcOrd="1" destOrd="0" parTransId="{4B911D7C-E4B7-4E1D-BA8D-ECF7D77CD884}" sibTransId="{1E070757-85FC-4D8F-BA53-6060F9DB1E0F}"/>
    <dgm:cxn modelId="{B84E83C3-AD44-4B83-9F8A-66992E9D7592}" srcId="{C7268AB2-73BD-4618-9D8D-77528F72A3D4}" destId="{AECB5EC9-992F-4F27-8857-2C028BE65A86}" srcOrd="0" destOrd="0" parTransId="{61C5B909-938F-425D-A862-AF386B6980FE}" sibTransId="{0D6CEEAE-F4DC-4F49-9912-0D6F86332719}"/>
    <dgm:cxn modelId="{F687C3E4-2EE6-4274-8E55-8C8D3F205216}" type="presOf" srcId="{C7268AB2-73BD-4618-9D8D-77528F72A3D4}" destId="{5A0514F2-2D77-4FE2-B431-DEC7E56758DE}" srcOrd="0" destOrd="0" presId="urn:microsoft.com/office/officeart/2005/8/layout/vList2"/>
    <dgm:cxn modelId="{16D5F65F-7E7B-470B-9E61-4F3AA7AAD51D}" type="presOf" srcId="{A7BA8086-665E-4A17-87E2-4FFA0C2A97D1}" destId="{5C89130F-F450-4AA3-825A-56C49883F463}" srcOrd="0" destOrd="0" presId="urn:microsoft.com/office/officeart/2005/8/layout/vList2"/>
    <dgm:cxn modelId="{C3434169-A16F-4FA2-9A6F-0A4AF8460216}" srcId="{C7268AB2-73BD-4618-9D8D-77528F72A3D4}" destId="{9B1DCACC-A6B8-496C-9EDC-DF7283216A22}" srcOrd="2" destOrd="0" parTransId="{D9D8F38B-FC32-4F0E-84F6-C5BB105DE178}" sibTransId="{40AF1151-AC3F-458B-9DCD-FDBD6C8C6E24}"/>
    <dgm:cxn modelId="{0528A3CA-B349-4746-94F0-9169FE032732}" type="presOf" srcId="{AECB5EC9-992F-4F27-8857-2C028BE65A86}" destId="{4E99F9DF-0656-487F-A46A-B4C99573B111}" srcOrd="0" destOrd="0" presId="urn:microsoft.com/office/officeart/2005/8/layout/vList2"/>
    <dgm:cxn modelId="{264A5BB7-FB77-4993-B2CE-41236F57885A}" type="presParOf" srcId="{5A0514F2-2D77-4FE2-B431-DEC7E56758DE}" destId="{4E99F9DF-0656-487F-A46A-B4C99573B111}" srcOrd="0" destOrd="0" presId="urn:microsoft.com/office/officeart/2005/8/layout/vList2"/>
    <dgm:cxn modelId="{765B6DA4-BABA-4290-A3BA-37FCCB66BCAA}" type="presParOf" srcId="{5A0514F2-2D77-4FE2-B431-DEC7E56758DE}" destId="{278A781C-E838-4687-B2A5-3D809B7BDB5B}" srcOrd="1" destOrd="0" presId="urn:microsoft.com/office/officeart/2005/8/layout/vList2"/>
    <dgm:cxn modelId="{7FDB15EE-8E4C-4136-87D3-2CF034925DDF}" type="presParOf" srcId="{5A0514F2-2D77-4FE2-B431-DEC7E56758DE}" destId="{5C89130F-F450-4AA3-825A-56C49883F463}" srcOrd="2" destOrd="0" presId="urn:microsoft.com/office/officeart/2005/8/layout/vList2"/>
    <dgm:cxn modelId="{4DD0B05A-9048-4B19-AAF2-32BCD01891E5}" type="presParOf" srcId="{5A0514F2-2D77-4FE2-B431-DEC7E56758DE}" destId="{FA615AA8-6963-4190-8255-868952083067}" srcOrd="3" destOrd="0" presId="urn:microsoft.com/office/officeart/2005/8/layout/vList2"/>
    <dgm:cxn modelId="{58D34F77-B01C-4654-B9B0-7735BB34A3C2}" type="presParOf" srcId="{5A0514F2-2D77-4FE2-B431-DEC7E56758DE}" destId="{E56D116A-81BE-4888-BE4E-C4A55C77D3C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345B402-5DA9-429B-A558-8F67BD5A93EE}"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AR"/>
        </a:p>
      </dgm:t>
    </dgm:pt>
    <dgm:pt modelId="{4506CBB0-297B-4E92-8095-26734331C993}">
      <dgm:prSet phldrT="[Texto]"/>
      <dgm:spPr/>
      <dgm:t>
        <a:bodyPr/>
        <a:lstStyle/>
        <a:p>
          <a:r>
            <a:rPr lang="es-ES" dirty="0" smtClean="0"/>
            <a:t>Asignar una persona responsable de mantener la actualización de los datos para el costeo de las carreras y los estudiantes en cada periodo académico con el fin de conocer los costos reales.</a:t>
          </a:r>
          <a:endParaRPr lang="es-AR" dirty="0"/>
        </a:p>
      </dgm:t>
    </dgm:pt>
    <dgm:pt modelId="{F309351E-C578-4CDB-8F15-4EB094242DCC}" type="parTrans" cxnId="{D0FCAAAF-8337-4A80-A2E0-4EB9849025D3}">
      <dgm:prSet/>
      <dgm:spPr/>
      <dgm:t>
        <a:bodyPr/>
        <a:lstStyle/>
        <a:p>
          <a:endParaRPr lang="es-AR"/>
        </a:p>
      </dgm:t>
    </dgm:pt>
    <dgm:pt modelId="{497360CA-0F7F-4646-AE95-16EA58E01DCE}" type="sibTrans" cxnId="{D0FCAAAF-8337-4A80-A2E0-4EB9849025D3}">
      <dgm:prSet/>
      <dgm:spPr/>
      <dgm:t>
        <a:bodyPr/>
        <a:lstStyle/>
        <a:p>
          <a:endParaRPr lang="es-AR"/>
        </a:p>
      </dgm:t>
    </dgm:pt>
    <dgm:pt modelId="{D2297560-D8AF-4904-B865-6F453AB5B0F6}">
      <dgm:prSet/>
      <dgm:spPr/>
      <dgm:t>
        <a:bodyPr/>
        <a:lstStyle/>
        <a:p>
          <a:r>
            <a:rPr lang="es-ES" dirty="0" smtClean="0"/>
            <a:t>Realizar la planificación y formulación del presupuesto con base a Costos afectando según corresponda a cada carrera del departamento de Ciencias Económicas, Administrativas y de Comercio. </a:t>
          </a:r>
          <a:endParaRPr lang="es-AR" dirty="0"/>
        </a:p>
      </dgm:t>
    </dgm:pt>
    <dgm:pt modelId="{EFD1680D-4D91-45A2-970B-DC900ACE2D89}" type="parTrans" cxnId="{53611F51-1C8C-4691-8F18-99BFA06695E9}">
      <dgm:prSet/>
      <dgm:spPr/>
      <dgm:t>
        <a:bodyPr/>
        <a:lstStyle/>
        <a:p>
          <a:endParaRPr lang="es-AR"/>
        </a:p>
      </dgm:t>
    </dgm:pt>
    <dgm:pt modelId="{141AE417-0177-4D90-BEBD-E04D281D1B57}" type="sibTrans" cxnId="{53611F51-1C8C-4691-8F18-99BFA06695E9}">
      <dgm:prSet/>
      <dgm:spPr/>
      <dgm:t>
        <a:bodyPr/>
        <a:lstStyle/>
        <a:p>
          <a:endParaRPr lang="es-AR"/>
        </a:p>
      </dgm:t>
    </dgm:pt>
    <dgm:pt modelId="{ABDEE49B-5AEA-43CC-80E0-E5D43248181D}">
      <dgm:prSet/>
      <dgm:spPr/>
      <dgm:t>
        <a:bodyPr/>
        <a:lstStyle/>
        <a:p>
          <a:r>
            <a:rPr lang="es-ES" dirty="0" smtClean="0"/>
            <a:t>Con base en el presente estudio de investigación la dirección del departamento de Ciencias Económicas, Administrativas y de Comercio puede definir estrategias y metas con el fin de mejorar el desempeño de los docentes y mejorar la calidad de la educación de la carrera de Ingeniería en Mercadotecnia. </a:t>
          </a:r>
          <a:endParaRPr lang="es-AR" dirty="0"/>
        </a:p>
      </dgm:t>
    </dgm:pt>
    <dgm:pt modelId="{3FE4B713-3BD2-4D7F-80EB-2ECD4097C444}" type="parTrans" cxnId="{EEAFC836-DD36-47AC-BBAB-127A6916C922}">
      <dgm:prSet/>
      <dgm:spPr/>
      <dgm:t>
        <a:bodyPr/>
        <a:lstStyle/>
        <a:p>
          <a:endParaRPr lang="es-AR"/>
        </a:p>
      </dgm:t>
    </dgm:pt>
    <dgm:pt modelId="{EE4B1C9E-BE4C-418B-A9D5-D1621550CEA3}" type="sibTrans" cxnId="{EEAFC836-DD36-47AC-BBAB-127A6916C922}">
      <dgm:prSet/>
      <dgm:spPr/>
      <dgm:t>
        <a:bodyPr/>
        <a:lstStyle/>
        <a:p>
          <a:endParaRPr lang="es-AR"/>
        </a:p>
      </dgm:t>
    </dgm:pt>
    <dgm:pt modelId="{E5C8A0D0-DBAA-4CD4-BB5E-00DBA9A63E38}" type="pres">
      <dgm:prSet presAssocID="{5345B402-5DA9-429B-A558-8F67BD5A93EE}" presName="linear" presStyleCnt="0">
        <dgm:presLayoutVars>
          <dgm:animLvl val="lvl"/>
          <dgm:resizeHandles val="exact"/>
        </dgm:presLayoutVars>
      </dgm:prSet>
      <dgm:spPr/>
      <dgm:t>
        <a:bodyPr/>
        <a:lstStyle/>
        <a:p>
          <a:endParaRPr lang="es-AR"/>
        </a:p>
      </dgm:t>
    </dgm:pt>
    <dgm:pt modelId="{BD67F858-B198-4AD1-96B8-0C57D4F843AB}" type="pres">
      <dgm:prSet presAssocID="{4506CBB0-297B-4E92-8095-26734331C993}" presName="parentText" presStyleLbl="node1" presStyleIdx="0" presStyleCnt="3">
        <dgm:presLayoutVars>
          <dgm:chMax val="0"/>
          <dgm:bulletEnabled val="1"/>
        </dgm:presLayoutVars>
      </dgm:prSet>
      <dgm:spPr/>
      <dgm:t>
        <a:bodyPr/>
        <a:lstStyle/>
        <a:p>
          <a:endParaRPr lang="es-AR"/>
        </a:p>
      </dgm:t>
    </dgm:pt>
    <dgm:pt modelId="{C35C0111-FC2D-426B-B162-378573502F7D}" type="pres">
      <dgm:prSet presAssocID="{497360CA-0F7F-4646-AE95-16EA58E01DCE}" presName="spacer" presStyleCnt="0"/>
      <dgm:spPr/>
    </dgm:pt>
    <dgm:pt modelId="{C22B184C-7777-4320-9501-3DAB6C2C72FF}" type="pres">
      <dgm:prSet presAssocID="{D2297560-D8AF-4904-B865-6F453AB5B0F6}" presName="parentText" presStyleLbl="node1" presStyleIdx="1" presStyleCnt="3">
        <dgm:presLayoutVars>
          <dgm:chMax val="0"/>
          <dgm:bulletEnabled val="1"/>
        </dgm:presLayoutVars>
      </dgm:prSet>
      <dgm:spPr/>
      <dgm:t>
        <a:bodyPr/>
        <a:lstStyle/>
        <a:p>
          <a:endParaRPr lang="es-AR"/>
        </a:p>
      </dgm:t>
    </dgm:pt>
    <dgm:pt modelId="{241EF55C-E2BF-4AA1-A6F5-D8DF864846BC}" type="pres">
      <dgm:prSet presAssocID="{141AE417-0177-4D90-BEBD-E04D281D1B57}" presName="spacer" presStyleCnt="0"/>
      <dgm:spPr/>
    </dgm:pt>
    <dgm:pt modelId="{F95DB335-D4EC-43E3-BA00-43D3C88F40BE}" type="pres">
      <dgm:prSet presAssocID="{ABDEE49B-5AEA-43CC-80E0-E5D43248181D}" presName="parentText" presStyleLbl="node1" presStyleIdx="2" presStyleCnt="3">
        <dgm:presLayoutVars>
          <dgm:chMax val="0"/>
          <dgm:bulletEnabled val="1"/>
        </dgm:presLayoutVars>
      </dgm:prSet>
      <dgm:spPr/>
      <dgm:t>
        <a:bodyPr/>
        <a:lstStyle/>
        <a:p>
          <a:endParaRPr lang="es-AR"/>
        </a:p>
      </dgm:t>
    </dgm:pt>
  </dgm:ptLst>
  <dgm:cxnLst>
    <dgm:cxn modelId="{59B83F21-4652-4691-BD9C-68E3F8A0AC48}" type="presOf" srcId="{D2297560-D8AF-4904-B865-6F453AB5B0F6}" destId="{C22B184C-7777-4320-9501-3DAB6C2C72FF}" srcOrd="0" destOrd="0" presId="urn:microsoft.com/office/officeart/2005/8/layout/vList2"/>
    <dgm:cxn modelId="{53611F51-1C8C-4691-8F18-99BFA06695E9}" srcId="{5345B402-5DA9-429B-A558-8F67BD5A93EE}" destId="{D2297560-D8AF-4904-B865-6F453AB5B0F6}" srcOrd="1" destOrd="0" parTransId="{EFD1680D-4D91-45A2-970B-DC900ACE2D89}" sibTransId="{141AE417-0177-4D90-BEBD-E04D281D1B57}"/>
    <dgm:cxn modelId="{CAA8B81B-3736-4E25-9701-71F4F0CF1F0C}" type="presOf" srcId="{4506CBB0-297B-4E92-8095-26734331C993}" destId="{BD67F858-B198-4AD1-96B8-0C57D4F843AB}" srcOrd="0" destOrd="0" presId="urn:microsoft.com/office/officeart/2005/8/layout/vList2"/>
    <dgm:cxn modelId="{EEAFC836-DD36-47AC-BBAB-127A6916C922}" srcId="{5345B402-5DA9-429B-A558-8F67BD5A93EE}" destId="{ABDEE49B-5AEA-43CC-80E0-E5D43248181D}" srcOrd="2" destOrd="0" parTransId="{3FE4B713-3BD2-4D7F-80EB-2ECD4097C444}" sibTransId="{EE4B1C9E-BE4C-418B-A9D5-D1621550CEA3}"/>
    <dgm:cxn modelId="{D0FCAAAF-8337-4A80-A2E0-4EB9849025D3}" srcId="{5345B402-5DA9-429B-A558-8F67BD5A93EE}" destId="{4506CBB0-297B-4E92-8095-26734331C993}" srcOrd="0" destOrd="0" parTransId="{F309351E-C578-4CDB-8F15-4EB094242DCC}" sibTransId="{497360CA-0F7F-4646-AE95-16EA58E01DCE}"/>
    <dgm:cxn modelId="{39CB12D2-D653-44CB-9468-C15C88DE47A0}" type="presOf" srcId="{ABDEE49B-5AEA-43CC-80E0-E5D43248181D}" destId="{F95DB335-D4EC-43E3-BA00-43D3C88F40BE}" srcOrd="0" destOrd="0" presId="urn:microsoft.com/office/officeart/2005/8/layout/vList2"/>
    <dgm:cxn modelId="{64CE0EDB-7D3F-4DC0-913E-066C3C1B822D}" type="presOf" srcId="{5345B402-5DA9-429B-A558-8F67BD5A93EE}" destId="{E5C8A0D0-DBAA-4CD4-BB5E-00DBA9A63E38}" srcOrd="0" destOrd="0" presId="urn:microsoft.com/office/officeart/2005/8/layout/vList2"/>
    <dgm:cxn modelId="{BBC01B3A-007B-4926-BA1B-CED98E12528D}" type="presParOf" srcId="{E5C8A0D0-DBAA-4CD4-BB5E-00DBA9A63E38}" destId="{BD67F858-B198-4AD1-96B8-0C57D4F843AB}" srcOrd="0" destOrd="0" presId="urn:microsoft.com/office/officeart/2005/8/layout/vList2"/>
    <dgm:cxn modelId="{3F2085C9-9BEF-43B1-B91B-17C28D920077}" type="presParOf" srcId="{E5C8A0D0-DBAA-4CD4-BB5E-00DBA9A63E38}" destId="{C35C0111-FC2D-426B-B162-378573502F7D}" srcOrd="1" destOrd="0" presId="urn:microsoft.com/office/officeart/2005/8/layout/vList2"/>
    <dgm:cxn modelId="{24B266DB-56DA-426E-B278-E8A5A6BBFC78}" type="presParOf" srcId="{E5C8A0D0-DBAA-4CD4-BB5E-00DBA9A63E38}" destId="{C22B184C-7777-4320-9501-3DAB6C2C72FF}" srcOrd="2" destOrd="0" presId="urn:microsoft.com/office/officeart/2005/8/layout/vList2"/>
    <dgm:cxn modelId="{B0BCF000-DCDF-4E9E-A82C-2FEECF9F950D}" type="presParOf" srcId="{E5C8A0D0-DBAA-4CD4-BB5E-00DBA9A63E38}" destId="{241EF55C-E2BF-4AA1-A6F5-D8DF864846BC}" srcOrd="3" destOrd="0" presId="urn:microsoft.com/office/officeart/2005/8/layout/vList2"/>
    <dgm:cxn modelId="{CB0A88BA-01C0-4A6E-8E5D-151679D0EAFC}" type="presParOf" srcId="{E5C8A0D0-DBAA-4CD4-BB5E-00DBA9A63E38}" destId="{F95DB335-D4EC-43E3-BA00-43D3C88F40B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5C92CCC-BE2A-4296-BBDB-ABFFD1FA1F89}" type="doc">
      <dgm:prSet loTypeId="urn:microsoft.com/office/officeart/2005/8/layout/default" loCatId="list" qsTypeId="urn:microsoft.com/office/officeart/2005/8/quickstyle/3d7" qsCatId="3D" csTypeId="urn:microsoft.com/office/officeart/2005/8/colors/accent1_2" csCatId="accent1" phldr="1"/>
      <dgm:spPr/>
      <dgm:t>
        <a:bodyPr/>
        <a:lstStyle/>
        <a:p>
          <a:endParaRPr lang="es-AR"/>
        </a:p>
      </dgm:t>
    </dgm:pt>
    <dgm:pt modelId="{E37410AB-C648-4BD6-801C-7BCE7B5ACEA9}">
      <dgm:prSet phldrT="[Texto]"/>
      <dgm:spPr/>
      <dgm:t>
        <a:bodyPr/>
        <a:lstStyle/>
        <a:p>
          <a:r>
            <a:rPr lang="es-AR" dirty="0" smtClean="0"/>
            <a:t>Muchas Gracias!</a:t>
          </a:r>
          <a:endParaRPr lang="es-AR" dirty="0"/>
        </a:p>
      </dgm:t>
    </dgm:pt>
    <dgm:pt modelId="{EFD8A1D7-4677-4C2F-92EB-324BA3A3BC5F}" type="parTrans" cxnId="{0B9F2B78-A59E-4F74-A1CD-49A44CD37A79}">
      <dgm:prSet/>
      <dgm:spPr/>
      <dgm:t>
        <a:bodyPr/>
        <a:lstStyle/>
        <a:p>
          <a:endParaRPr lang="es-AR"/>
        </a:p>
      </dgm:t>
    </dgm:pt>
    <dgm:pt modelId="{844E5DE6-D38C-442F-9F5D-46A12B18706F}" type="sibTrans" cxnId="{0B9F2B78-A59E-4F74-A1CD-49A44CD37A79}">
      <dgm:prSet/>
      <dgm:spPr/>
      <dgm:t>
        <a:bodyPr/>
        <a:lstStyle/>
        <a:p>
          <a:endParaRPr lang="es-AR"/>
        </a:p>
      </dgm:t>
    </dgm:pt>
    <dgm:pt modelId="{AF4B417D-F3FC-41DF-9841-15B79F6F8CF0}" type="pres">
      <dgm:prSet presAssocID="{F5C92CCC-BE2A-4296-BBDB-ABFFD1FA1F89}" presName="diagram" presStyleCnt="0">
        <dgm:presLayoutVars>
          <dgm:dir/>
          <dgm:resizeHandles val="exact"/>
        </dgm:presLayoutVars>
      </dgm:prSet>
      <dgm:spPr/>
      <dgm:t>
        <a:bodyPr/>
        <a:lstStyle/>
        <a:p>
          <a:endParaRPr lang="es-AR"/>
        </a:p>
      </dgm:t>
    </dgm:pt>
    <dgm:pt modelId="{C2AC8290-0E60-4499-BBAA-FED09685739C}" type="pres">
      <dgm:prSet presAssocID="{E37410AB-C648-4BD6-801C-7BCE7B5ACEA9}" presName="node" presStyleLbl="node1" presStyleIdx="0" presStyleCnt="1" custLinFactNeighborX="15053" custLinFactNeighborY="264">
        <dgm:presLayoutVars>
          <dgm:bulletEnabled val="1"/>
        </dgm:presLayoutVars>
      </dgm:prSet>
      <dgm:spPr/>
      <dgm:t>
        <a:bodyPr/>
        <a:lstStyle/>
        <a:p>
          <a:endParaRPr lang="es-AR"/>
        </a:p>
      </dgm:t>
    </dgm:pt>
  </dgm:ptLst>
  <dgm:cxnLst>
    <dgm:cxn modelId="{4613534F-3BCE-4E6E-9636-502E5DCC80CE}" type="presOf" srcId="{F5C92CCC-BE2A-4296-BBDB-ABFFD1FA1F89}" destId="{AF4B417D-F3FC-41DF-9841-15B79F6F8CF0}" srcOrd="0" destOrd="0" presId="urn:microsoft.com/office/officeart/2005/8/layout/default"/>
    <dgm:cxn modelId="{5489A3C5-D16E-49F1-BB0C-812EA8FB983C}" type="presOf" srcId="{E37410AB-C648-4BD6-801C-7BCE7B5ACEA9}" destId="{C2AC8290-0E60-4499-BBAA-FED09685739C}" srcOrd="0" destOrd="0" presId="urn:microsoft.com/office/officeart/2005/8/layout/default"/>
    <dgm:cxn modelId="{0B9F2B78-A59E-4F74-A1CD-49A44CD37A79}" srcId="{F5C92CCC-BE2A-4296-BBDB-ABFFD1FA1F89}" destId="{E37410AB-C648-4BD6-801C-7BCE7B5ACEA9}" srcOrd="0" destOrd="0" parTransId="{EFD8A1D7-4677-4C2F-92EB-324BA3A3BC5F}" sibTransId="{844E5DE6-D38C-442F-9F5D-46A12B18706F}"/>
    <dgm:cxn modelId="{5DC63755-BF07-4903-B5CD-46383B9881DA}" type="presParOf" srcId="{AF4B417D-F3FC-41DF-9841-15B79F6F8CF0}" destId="{C2AC8290-0E60-4499-BBAA-FED09685739C}"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FB2453-E180-4FF2-9602-033832169B7C}" type="doc">
      <dgm:prSet loTypeId="urn:microsoft.com/office/officeart/2008/layout/AscendingPictureAccentProcess" loCatId="process" qsTypeId="urn:microsoft.com/office/officeart/2005/8/quickstyle/simple3" qsCatId="simple" csTypeId="urn:microsoft.com/office/officeart/2005/8/colors/accent1_2" csCatId="accent1" phldr="1"/>
      <dgm:spPr/>
      <dgm:t>
        <a:bodyPr/>
        <a:lstStyle/>
        <a:p>
          <a:endParaRPr lang="x-none"/>
        </a:p>
      </dgm:t>
    </dgm:pt>
    <dgm:pt modelId="{962FF726-9CA1-40A7-AF3B-438E7EA3B851}">
      <dgm:prSet phldrT="[Texto]"/>
      <dgm:spPr/>
      <dgm:t>
        <a:bodyPr/>
        <a:lstStyle/>
        <a:p>
          <a:r>
            <a:rPr lang="en-US" dirty="0" smtClean="0"/>
            <a:t>JUSTIFICACIÓN</a:t>
          </a:r>
          <a:endParaRPr lang="x-none" dirty="0"/>
        </a:p>
      </dgm:t>
    </dgm:pt>
    <dgm:pt modelId="{F675D24F-04DF-4EFD-8C77-42CFDDB27E8A}" type="parTrans" cxnId="{08687512-1AD7-45F3-8E77-6E9868D54527}">
      <dgm:prSet/>
      <dgm:spPr/>
      <dgm:t>
        <a:bodyPr/>
        <a:lstStyle/>
        <a:p>
          <a:endParaRPr lang="x-none"/>
        </a:p>
      </dgm:t>
    </dgm:pt>
    <dgm:pt modelId="{AA1A330D-48A2-49A9-84C4-4D0D739EC0C9}" type="sibTrans" cxnId="{08687512-1AD7-45F3-8E77-6E9868D54527}">
      <dgm:prSet/>
      <dgm:spPr>
        <a:blipFill rotWithShape="1">
          <a:blip xmlns:r="http://schemas.openxmlformats.org/officeDocument/2006/relationships" r:embed="rId1"/>
          <a:stretch>
            <a:fillRect/>
          </a:stretch>
        </a:blipFill>
      </dgm:spPr>
      <dgm:t>
        <a:bodyPr/>
        <a:lstStyle/>
        <a:p>
          <a:endParaRPr lang="x-none"/>
        </a:p>
      </dgm:t>
    </dgm:pt>
    <dgm:pt modelId="{678C6A03-837D-4A54-A678-19F9EC54199C}" type="pres">
      <dgm:prSet presAssocID="{88FB2453-E180-4FF2-9602-033832169B7C}" presName="Name0" presStyleCnt="0">
        <dgm:presLayoutVars>
          <dgm:chMax val="7"/>
          <dgm:chPref val="7"/>
          <dgm:dir/>
        </dgm:presLayoutVars>
      </dgm:prSet>
      <dgm:spPr/>
      <dgm:t>
        <a:bodyPr/>
        <a:lstStyle/>
        <a:p>
          <a:endParaRPr lang="x-none"/>
        </a:p>
      </dgm:t>
    </dgm:pt>
    <dgm:pt modelId="{ED5E81C4-9620-4064-A54B-3C9006703F62}" type="pres">
      <dgm:prSet presAssocID="{962FF726-9CA1-40A7-AF3B-438E7EA3B851}" presName="parTx1" presStyleLbl="node1" presStyleIdx="0" presStyleCnt="1"/>
      <dgm:spPr/>
      <dgm:t>
        <a:bodyPr/>
        <a:lstStyle/>
        <a:p>
          <a:endParaRPr lang="x-none"/>
        </a:p>
      </dgm:t>
    </dgm:pt>
    <dgm:pt modelId="{101B08AC-2C42-4EC3-AF90-9A31FCEA8D5B}" type="pres">
      <dgm:prSet presAssocID="{AA1A330D-48A2-49A9-84C4-4D0D739EC0C9}" presName="picture1" presStyleCnt="0"/>
      <dgm:spPr/>
    </dgm:pt>
    <dgm:pt modelId="{AA11BB7A-9D0D-4E05-959F-23A3A112C467}" type="pres">
      <dgm:prSet presAssocID="{AA1A330D-48A2-49A9-84C4-4D0D739EC0C9}" presName="imageRepeatNode" presStyleLbl="fgImgPlace1" presStyleIdx="0" presStyleCnt="1"/>
      <dgm:spPr/>
      <dgm:t>
        <a:bodyPr/>
        <a:lstStyle/>
        <a:p>
          <a:endParaRPr lang="x-none"/>
        </a:p>
      </dgm:t>
    </dgm:pt>
  </dgm:ptLst>
  <dgm:cxnLst>
    <dgm:cxn modelId="{7AFCB245-DF6A-4BE0-B3B3-57CE1EC96499}" type="presOf" srcId="{88FB2453-E180-4FF2-9602-033832169B7C}" destId="{678C6A03-837D-4A54-A678-19F9EC54199C}" srcOrd="0" destOrd="0" presId="urn:microsoft.com/office/officeart/2008/layout/AscendingPictureAccentProcess"/>
    <dgm:cxn modelId="{18708A4C-EA6C-4D8F-AA44-881D16AF3491}" type="presOf" srcId="{962FF726-9CA1-40A7-AF3B-438E7EA3B851}" destId="{ED5E81C4-9620-4064-A54B-3C9006703F62}" srcOrd="0" destOrd="0" presId="urn:microsoft.com/office/officeart/2008/layout/AscendingPictureAccentProcess"/>
    <dgm:cxn modelId="{08687512-1AD7-45F3-8E77-6E9868D54527}" srcId="{88FB2453-E180-4FF2-9602-033832169B7C}" destId="{962FF726-9CA1-40A7-AF3B-438E7EA3B851}" srcOrd="0" destOrd="0" parTransId="{F675D24F-04DF-4EFD-8C77-42CFDDB27E8A}" sibTransId="{AA1A330D-48A2-49A9-84C4-4D0D739EC0C9}"/>
    <dgm:cxn modelId="{CE51E0A8-DDFB-4D1F-AC5F-D8D1662AE4FF}" type="presOf" srcId="{AA1A330D-48A2-49A9-84C4-4D0D739EC0C9}" destId="{AA11BB7A-9D0D-4E05-959F-23A3A112C467}" srcOrd="0" destOrd="0" presId="urn:microsoft.com/office/officeart/2008/layout/AscendingPictureAccentProcess"/>
    <dgm:cxn modelId="{E2805D6B-9E2A-42CD-9277-88BB61AC92EA}" type="presParOf" srcId="{678C6A03-837D-4A54-A678-19F9EC54199C}" destId="{ED5E81C4-9620-4064-A54B-3C9006703F62}" srcOrd="0" destOrd="0" presId="urn:microsoft.com/office/officeart/2008/layout/AscendingPictureAccentProcess"/>
    <dgm:cxn modelId="{DA252B4C-6F8A-4AC9-BCEF-D5507855CF9D}" type="presParOf" srcId="{678C6A03-837D-4A54-A678-19F9EC54199C}" destId="{101B08AC-2C42-4EC3-AF90-9A31FCEA8D5B}" srcOrd="1" destOrd="0" presId="urn:microsoft.com/office/officeart/2008/layout/AscendingPictureAccentProcess"/>
    <dgm:cxn modelId="{C688F9D8-7CFA-4012-91A4-3CD49376316B}" type="presParOf" srcId="{101B08AC-2C42-4EC3-AF90-9A31FCEA8D5B}" destId="{AA11BB7A-9D0D-4E05-959F-23A3A112C467}"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487380-D0F5-46C6-8577-51B69937FFD5}" type="doc">
      <dgm:prSet loTypeId="urn:microsoft.com/office/officeart/2005/8/layout/chevron2" loCatId="process" qsTypeId="urn:microsoft.com/office/officeart/2005/8/quickstyle/simple3" qsCatId="simple" csTypeId="urn:microsoft.com/office/officeart/2005/8/colors/accent1_2" csCatId="accent1" phldr="1"/>
      <dgm:spPr/>
      <dgm:t>
        <a:bodyPr/>
        <a:lstStyle/>
        <a:p>
          <a:endParaRPr lang="x-none"/>
        </a:p>
      </dgm:t>
    </dgm:pt>
    <dgm:pt modelId="{38F6BC45-C7F4-4137-835F-2974B1E6EBB6}">
      <dgm:prSet phldrT="[Texto]"/>
      <dgm:spPr/>
      <dgm:t>
        <a:bodyPr/>
        <a:lstStyle/>
        <a:p>
          <a:r>
            <a:rPr lang="en-US" dirty="0" smtClean="0"/>
            <a:t>OBJETIVO GENERAL</a:t>
          </a:r>
          <a:endParaRPr lang="x-none" dirty="0"/>
        </a:p>
      </dgm:t>
    </dgm:pt>
    <dgm:pt modelId="{47FDA3E7-B0C3-4177-9317-05541BC5D362}" type="parTrans" cxnId="{B3AB9685-4DBD-4FA9-9AF7-31AA61296990}">
      <dgm:prSet/>
      <dgm:spPr/>
      <dgm:t>
        <a:bodyPr/>
        <a:lstStyle/>
        <a:p>
          <a:endParaRPr lang="x-none"/>
        </a:p>
      </dgm:t>
    </dgm:pt>
    <dgm:pt modelId="{F2C7F330-407A-40B0-A1EF-38276506B588}" type="sibTrans" cxnId="{B3AB9685-4DBD-4FA9-9AF7-31AA61296990}">
      <dgm:prSet/>
      <dgm:spPr/>
      <dgm:t>
        <a:bodyPr/>
        <a:lstStyle/>
        <a:p>
          <a:endParaRPr lang="x-none"/>
        </a:p>
      </dgm:t>
    </dgm:pt>
    <dgm:pt modelId="{2AC38B80-E8E9-45BB-BB2C-8E4A0AA79616}">
      <dgm:prSet phldrT="[Texto]"/>
      <dgm:spPr/>
      <dgm:t>
        <a:bodyPr/>
        <a:lstStyle/>
        <a:p>
          <a:pPr algn="just"/>
          <a:r>
            <a:rPr lang="es-ES" dirty="0" smtClean="0"/>
            <a:t>Elaborar los costos de la carrera de Ingeniería en Mercadotecnia del departamento CEAC con base a la metodología por afectación para conocer el costo por estudiante y de la carrera.</a:t>
          </a:r>
          <a:endParaRPr lang="x-none" dirty="0"/>
        </a:p>
      </dgm:t>
    </dgm:pt>
    <dgm:pt modelId="{BDD9BF03-8DEB-4F38-8346-3C966D5605C6}" type="parTrans" cxnId="{1F259208-84FF-4AB3-B624-D7DDEA096E17}">
      <dgm:prSet/>
      <dgm:spPr/>
      <dgm:t>
        <a:bodyPr/>
        <a:lstStyle/>
        <a:p>
          <a:endParaRPr lang="x-none"/>
        </a:p>
      </dgm:t>
    </dgm:pt>
    <dgm:pt modelId="{1F9B7332-EB42-4A46-9418-79DFA6CD259C}" type="sibTrans" cxnId="{1F259208-84FF-4AB3-B624-D7DDEA096E17}">
      <dgm:prSet/>
      <dgm:spPr/>
      <dgm:t>
        <a:bodyPr/>
        <a:lstStyle/>
        <a:p>
          <a:endParaRPr lang="x-none"/>
        </a:p>
      </dgm:t>
    </dgm:pt>
    <dgm:pt modelId="{3918F1CE-3D1D-4AA6-8239-25B35AD8D119}" type="pres">
      <dgm:prSet presAssocID="{33487380-D0F5-46C6-8577-51B69937FFD5}" presName="linearFlow" presStyleCnt="0">
        <dgm:presLayoutVars>
          <dgm:dir/>
          <dgm:animLvl val="lvl"/>
          <dgm:resizeHandles val="exact"/>
        </dgm:presLayoutVars>
      </dgm:prSet>
      <dgm:spPr/>
      <dgm:t>
        <a:bodyPr/>
        <a:lstStyle/>
        <a:p>
          <a:endParaRPr lang="x-none"/>
        </a:p>
      </dgm:t>
    </dgm:pt>
    <dgm:pt modelId="{A51A0015-A893-491E-B46D-029783DA4F86}" type="pres">
      <dgm:prSet presAssocID="{38F6BC45-C7F4-4137-835F-2974B1E6EBB6}" presName="composite" presStyleCnt="0"/>
      <dgm:spPr/>
    </dgm:pt>
    <dgm:pt modelId="{67019F7F-E793-4D4E-994E-AC9078D60E34}" type="pres">
      <dgm:prSet presAssocID="{38F6BC45-C7F4-4137-835F-2974B1E6EBB6}" presName="parentText" presStyleLbl="alignNode1" presStyleIdx="0" presStyleCnt="1">
        <dgm:presLayoutVars>
          <dgm:chMax val="1"/>
          <dgm:bulletEnabled val="1"/>
        </dgm:presLayoutVars>
      </dgm:prSet>
      <dgm:spPr/>
      <dgm:t>
        <a:bodyPr/>
        <a:lstStyle/>
        <a:p>
          <a:endParaRPr lang="x-none"/>
        </a:p>
      </dgm:t>
    </dgm:pt>
    <dgm:pt modelId="{6498F33E-A379-4A8F-BC08-19B9733883A8}" type="pres">
      <dgm:prSet presAssocID="{38F6BC45-C7F4-4137-835F-2974B1E6EBB6}" presName="descendantText" presStyleLbl="alignAcc1" presStyleIdx="0" presStyleCnt="1">
        <dgm:presLayoutVars>
          <dgm:bulletEnabled val="1"/>
        </dgm:presLayoutVars>
      </dgm:prSet>
      <dgm:spPr/>
      <dgm:t>
        <a:bodyPr/>
        <a:lstStyle/>
        <a:p>
          <a:endParaRPr lang="x-none"/>
        </a:p>
      </dgm:t>
    </dgm:pt>
  </dgm:ptLst>
  <dgm:cxnLst>
    <dgm:cxn modelId="{00C6BECB-8E86-48D7-B21B-C462877207A1}" type="presOf" srcId="{2AC38B80-E8E9-45BB-BB2C-8E4A0AA79616}" destId="{6498F33E-A379-4A8F-BC08-19B9733883A8}" srcOrd="0" destOrd="0" presId="urn:microsoft.com/office/officeart/2005/8/layout/chevron2"/>
    <dgm:cxn modelId="{B3AB9685-4DBD-4FA9-9AF7-31AA61296990}" srcId="{33487380-D0F5-46C6-8577-51B69937FFD5}" destId="{38F6BC45-C7F4-4137-835F-2974B1E6EBB6}" srcOrd="0" destOrd="0" parTransId="{47FDA3E7-B0C3-4177-9317-05541BC5D362}" sibTransId="{F2C7F330-407A-40B0-A1EF-38276506B588}"/>
    <dgm:cxn modelId="{C776FD27-ECFA-4E49-82B1-5223880839BF}" type="presOf" srcId="{38F6BC45-C7F4-4137-835F-2974B1E6EBB6}" destId="{67019F7F-E793-4D4E-994E-AC9078D60E34}" srcOrd="0" destOrd="0" presId="urn:microsoft.com/office/officeart/2005/8/layout/chevron2"/>
    <dgm:cxn modelId="{10564C46-0E0B-46DB-9A71-AEABCFD5776C}" type="presOf" srcId="{33487380-D0F5-46C6-8577-51B69937FFD5}" destId="{3918F1CE-3D1D-4AA6-8239-25B35AD8D119}" srcOrd="0" destOrd="0" presId="urn:microsoft.com/office/officeart/2005/8/layout/chevron2"/>
    <dgm:cxn modelId="{1F259208-84FF-4AB3-B624-D7DDEA096E17}" srcId="{38F6BC45-C7F4-4137-835F-2974B1E6EBB6}" destId="{2AC38B80-E8E9-45BB-BB2C-8E4A0AA79616}" srcOrd="0" destOrd="0" parTransId="{BDD9BF03-8DEB-4F38-8346-3C966D5605C6}" sibTransId="{1F9B7332-EB42-4A46-9418-79DFA6CD259C}"/>
    <dgm:cxn modelId="{69CD3B3D-F775-4EE9-99E2-C13BEC9227C3}" type="presParOf" srcId="{3918F1CE-3D1D-4AA6-8239-25B35AD8D119}" destId="{A51A0015-A893-491E-B46D-029783DA4F86}" srcOrd="0" destOrd="0" presId="urn:microsoft.com/office/officeart/2005/8/layout/chevron2"/>
    <dgm:cxn modelId="{F46FCDA5-4D71-4A71-8974-6D40C351F88F}" type="presParOf" srcId="{A51A0015-A893-491E-B46D-029783DA4F86}" destId="{67019F7F-E793-4D4E-994E-AC9078D60E34}" srcOrd="0" destOrd="0" presId="urn:microsoft.com/office/officeart/2005/8/layout/chevron2"/>
    <dgm:cxn modelId="{67ED6C99-716F-4CAB-80FA-E0E6EB328886}" type="presParOf" srcId="{A51A0015-A893-491E-B46D-029783DA4F86}" destId="{6498F33E-A379-4A8F-BC08-19B9733883A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487380-D0F5-46C6-8577-51B69937FFD5}" type="doc">
      <dgm:prSet loTypeId="urn:microsoft.com/office/officeart/2005/8/layout/chevron2" loCatId="process" qsTypeId="urn:microsoft.com/office/officeart/2005/8/quickstyle/simple3" qsCatId="simple" csTypeId="urn:microsoft.com/office/officeart/2005/8/colors/accent1_2" csCatId="accent1" phldr="1"/>
      <dgm:spPr/>
      <dgm:t>
        <a:bodyPr/>
        <a:lstStyle/>
        <a:p>
          <a:endParaRPr lang="x-none"/>
        </a:p>
      </dgm:t>
    </dgm:pt>
    <dgm:pt modelId="{38F6BC45-C7F4-4137-835F-2974B1E6EBB6}">
      <dgm:prSet phldrT="[Texto]"/>
      <dgm:spPr/>
      <dgm:t>
        <a:bodyPr/>
        <a:lstStyle/>
        <a:p>
          <a:r>
            <a:rPr lang="en-US" dirty="0" smtClean="0"/>
            <a:t>OBJETIVOS </a:t>
          </a:r>
          <a:r>
            <a:rPr lang="en-US" dirty="0" err="1" smtClean="0"/>
            <a:t>ESPECíFICOS</a:t>
          </a:r>
          <a:endParaRPr lang="x-none" dirty="0"/>
        </a:p>
      </dgm:t>
    </dgm:pt>
    <dgm:pt modelId="{47FDA3E7-B0C3-4177-9317-05541BC5D362}" type="parTrans" cxnId="{B3AB9685-4DBD-4FA9-9AF7-31AA61296990}">
      <dgm:prSet/>
      <dgm:spPr/>
      <dgm:t>
        <a:bodyPr/>
        <a:lstStyle/>
        <a:p>
          <a:endParaRPr lang="x-none"/>
        </a:p>
      </dgm:t>
    </dgm:pt>
    <dgm:pt modelId="{F2C7F330-407A-40B0-A1EF-38276506B588}" type="sibTrans" cxnId="{B3AB9685-4DBD-4FA9-9AF7-31AA61296990}">
      <dgm:prSet/>
      <dgm:spPr/>
      <dgm:t>
        <a:bodyPr/>
        <a:lstStyle/>
        <a:p>
          <a:endParaRPr lang="x-none"/>
        </a:p>
      </dgm:t>
    </dgm:pt>
    <dgm:pt modelId="{2AC38B80-E8E9-45BB-BB2C-8E4A0AA79616}">
      <dgm:prSet phldrT="[Texto]" custT="1"/>
      <dgm:spPr/>
      <dgm:t>
        <a:bodyPr/>
        <a:lstStyle/>
        <a:p>
          <a:pPr algn="just"/>
          <a:r>
            <a:rPr lang="es-ES" sz="2400" dirty="0" smtClean="0"/>
            <a:t>Analizar y determinar los tipos de costos a utilizar en el proceso de costeo por afectación de la carrera de Ingeniería en Mercadotecnia.</a:t>
          </a:r>
          <a:endParaRPr lang="x-none" sz="2400" dirty="0"/>
        </a:p>
      </dgm:t>
    </dgm:pt>
    <dgm:pt modelId="{BDD9BF03-8DEB-4F38-8346-3C966D5605C6}" type="parTrans" cxnId="{1F259208-84FF-4AB3-B624-D7DDEA096E17}">
      <dgm:prSet/>
      <dgm:spPr/>
      <dgm:t>
        <a:bodyPr/>
        <a:lstStyle/>
        <a:p>
          <a:endParaRPr lang="x-none"/>
        </a:p>
      </dgm:t>
    </dgm:pt>
    <dgm:pt modelId="{1F9B7332-EB42-4A46-9418-79DFA6CD259C}" type="sibTrans" cxnId="{1F259208-84FF-4AB3-B624-D7DDEA096E17}">
      <dgm:prSet/>
      <dgm:spPr/>
      <dgm:t>
        <a:bodyPr/>
        <a:lstStyle/>
        <a:p>
          <a:endParaRPr lang="x-none"/>
        </a:p>
      </dgm:t>
    </dgm:pt>
    <dgm:pt modelId="{E6977605-E5D7-4456-B14B-DD6AE0D436FF}">
      <dgm:prSet custT="1"/>
      <dgm:spPr/>
      <dgm:t>
        <a:bodyPr/>
        <a:lstStyle/>
        <a:p>
          <a:pPr algn="just"/>
          <a:r>
            <a:rPr lang="es-ES" sz="2400" dirty="0" smtClean="0"/>
            <a:t>Aplicar instrumentos de investigación para obtener la información concerniente a las diferentes variables y categorías de costeo.</a:t>
          </a:r>
          <a:endParaRPr lang="x-none" sz="2400" dirty="0"/>
        </a:p>
      </dgm:t>
    </dgm:pt>
    <dgm:pt modelId="{38283A4D-B52E-4D09-B275-D19EA8102A85}" type="parTrans" cxnId="{82D92EC3-17DC-4B51-B2EA-80346E4856B1}">
      <dgm:prSet/>
      <dgm:spPr/>
      <dgm:t>
        <a:bodyPr/>
        <a:lstStyle/>
        <a:p>
          <a:endParaRPr lang="x-none"/>
        </a:p>
      </dgm:t>
    </dgm:pt>
    <dgm:pt modelId="{57C4C662-BC67-4D5D-A23C-CBA76BF47EB2}" type="sibTrans" cxnId="{82D92EC3-17DC-4B51-B2EA-80346E4856B1}">
      <dgm:prSet/>
      <dgm:spPr/>
      <dgm:t>
        <a:bodyPr/>
        <a:lstStyle/>
        <a:p>
          <a:endParaRPr lang="x-none"/>
        </a:p>
      </dgm:t>
    </dgm:pt>
    <dgm:pt modelId="{6B1D9143-F281-43A4-89D0-3AE89319564E}">
      <dgm:prSet custT="1"/>
      <dgm:spPr/>
      <dgm:t>
        <a:bodyPr/>
        <a:lstStyle/>
        <a:p>
          <a:pPr algn="just"/>
          <a:r>
            <a:rPr lang="es-ES" sz="2400" dirty="0" smtClean="0"/>
            <a:t>Utilizar la metodología por afectación y realizar el costeo por carrera y por estudiante.</a:t>
          </a:r>
          <a:endParaRPr lang="x-none" sz="2400" dirty="0"/>
        </a:p>
      </dgm:t>
    </dgm:pt>
    <dgm:pt modelId="{43A6D882-4357-4B95-A1E5-5E095564EF72}" type="sibTrans" cxnId="{953FBF61-6947-4415-970B-337DB8B797A8}">
      <dgm:prSet/>
      <dgm:spPr/>
      <dgm:t>
        <a:bodyPr/>
        <a:lstStyle/>
        <a:p>
          <a:endParaRPr lang="x-none"/>
        </a:p>
      </dgm:t>
    </dgm:pt>
    <dgm:pt modelId="{B344DE0E-0E39-44D0-87E3-1F00146B9CE0}" type="parTrans" cxnId="{953FBF61-6947-4415-970B-337DB8B797A8}">
      <dgm:prSet/>
      <dgm:spPr/>
      <dgm:t>
        <a:bodyPr/>
        <a:lstStyle/>
        <a:p>
          <a:endParaRPr lang="x-none"/>
        </a:p>
      </dgm:t>
    </dgm:pt>
    <dgm:pt modelId="{82E809CA-9809-472C-A3BB-FF9A4F94A060}">
      <dgm:prSet phldrT="[Texto]" custT="1"/>
      <dgm:spPr/>
      <dgm:t>
        <a:bodyPr/>
        <a:lstStyle/>
        <a:p>
          <a:pPr algn="just"/>
          <a:endParaRPr lang="x-none" sz="2400" dirty="0"/>
        </a:p>
      </dgm:t>
    </dgm:pt>
    <dgm:pt modelId="{96B2EB89-049B-4ED0-9A8C-A8C3DF832BD7}" type="parTrans" cxnId="{95C88238-44F8-40F5-BACC-A782C5D5119B}">
      <dgm:prSet/>
      <dgm:spPr/>
      <dgm:t>
        <a:bodyPr/>
        <a:lstStyle/>
        <a:p>
          <a:endParaRPr lang="x-none"/>
        </a:p>
      </dgm:t>
    </dgm:pt>
    <dgm:pt modelId="{A5BB25E0-AFC1-4485-BCAD-0193024638FF}" type="sibTrans" cxnId="{95C88238-44F8-40F5-BACC-A782C5D5119B}">
      <dgm:prSet/>
      <dgm:spPr/>
      <dgm:t>
        <a:bodyPr/>
        <a:lstStyle/>
        <a:p>
          <a:endParaRPr lang="x-none"/>
        </a:p>
      </dgm:t>
    </dgm:pt>
    <dgm:pt modelId="{201EF782-204B-45AD-BA84-026E6910A03E}">
      <dgm:prSet custT="1"/>
      <dgm:spPr/>
      <dgm:t>
        <a:bodyPr/>
        <a:lstStyle/>
        <a:p>
          <a:pPr algn="just"/>
          <a:endParaRPr lang="x-none" sz="2400" dirty="0"/>
        </a:p>
      </dgm:t>
    </dgm:pt>
    <dgm:pt modelId="{1D037A47-65BE-4FC8-BBC0-3BA0A3C3E173}" type="parTrans" cxnId="{41894B86-DCDE-4003-BCD6-853546A3346F}">
      <dgm:prSet/>
      <dgm:spPr/>
      <dgm:t>
        <a:bodyPr/>
        <a:lstStyle/>
        <a:p>
          <a:endParaRPr lang="x-none"/>
        </a:p>
      </dgm:t>
    </dgm:pt>
    <dgm:pt modelId="{8B9DB849-8B95-4DA5-BE90-639081FD06F2}" type="sibTrans" cxnId="{41894B86-DCDE-4003-BCD6-853546A3346F}">
      <dgm:prSet/>
      <dgm:spPr/>
      <dgm:t>
        <a:bodyPr/>
        <a:lstStyle/>
        <a:p>
          <a:endParaRPr lang="x-none"/>
        </a:p>
      </dgm:t>
    </dgm:pt>
    <dgm:pt modelId="{3918F1CE-3D1D-4AA6-8239-25B35AD8D119}" type="pres">
      <dgm:prSet presAssocID="{33487380-D0F5-46C6-8577-51B69937FFD5}" presName="linearFlow" presStyleCnt="0">
        <dgm:presLayoutVars>
          <dgm:dir/>
          <dgm:animLvl val="lvl"/>
          <dgm:resizeHandles val="exact"/>
        </dgm:presLayoutVars>
      </dgm:prSet>
      <dgm:spPr/>
      <dgm:t>
        <a:bodyPr/>
        <a:lstStyle/>
        <a:p>
          <a:endParaRPr lang="x-none"/>
        </a:p>
      </dgm:t>
    </dgm:pt>
    <dgm:pt modelId="{A51A0015-A893-491E-B46D-029783DA4F86}" type="pres">
      <dgm:prSet presAssocID="{38F6BC45-C7F4-4137-835F-2974B1E6EBB6}" presName="composite" presStyleCnt="0"/>
      <dgm:spPr/>
    </dgm:pt>
    <dgm:pt modelId="{67019F7F-E793-4D4E-994E-AC9078D60E34}" type="pres">
      <dgm:prSet presAssocID="{38F6BC45-C7F4-4137-835F-2974B1E6EBB6}" presName="parentText" presStyleLbl="alignNode1" presStyleIdx="0" presStyleCnt="1">
        <dgm:presLayoutVars>
          <dgm:chMax val="1"/>
          <dgm:bulletEnabled val="1"/>
        </dgm:presLayoutVars>
      </dgm:prSet>
      <dgm:spPr/>
      <dgm:t>
        <a:bodyPr/>
        <a:lstStyle/>
        <a:p>
          <a:endParaRPr lang="x-none"/>
        </a:p>
      </dgm:t>
    </dgm:pt>
    <dgm:pt modelId="{6498F33E-A379-4A8F-BC08-19B9733883A8}" type="pres">
      <dgm:prSet presAssocID="{38F6BC45-C7F4-4137-835F-2974B1E6EBB6}" presName="descendantText" presStyleLbl="alignAcc1" presStyleIdx="0" presStyleCnt="1">
        <dgm:presLayoutVars>
          <dgm:bulletEnabled val="1"/>
        </dgm:presLayoutVars>
      </dgm:prSet>
      <dgm:spPr/>
      <dgm:t>
        <a:bodyPr/>
        <a:lstStyle/>
        <a:p>
          <a:endParaRPr lang="x-none"/>
        </a:p>
      </dgm:t>
    </dgm:pt>
  </dgm:ptLst>
  <dgm:cxnLst>
    <dgm:cxn modelId="{616FFEB4-995E-4005-B498-464BC90FAB6C}" type="presOf" srcId="{E6977605-E5D7-4456-B14B-DD6AE0D436FF}" destId="{6498F33E-A379-4A8F-BC08-19B9733883A8}" srcOrd="0" destOrd="2" presId="urn:microsoft.com/office/officeart/2005/8/layout/chevron2"/>
    <dgm:cxn modelId="{7C5077EB-76FA-4C88-B71C-17C1F8DD6DCB}" type="presOf" srcId="{6B1D9143-F281-43A4-89D0-3AE89319564E}" destId="{6498F33E-A379-4A8F-BC08-19B9733883A8}" srcOrd="0" destOrd="4" presId="urn:microsoft.com/office/officeart/2005/8/layout/chevron2"/>
    <dgm:cxn modelId="{8286A920-885C-478B-AB9A-EFEEDB738937}" type="presOf" srcId="{2AC38B80-E8E9-45BB-BB2C-8E4A0AA79616}" destId="{6498F33E-A379-4A8F-BC08-19B9733883A8}" srcOrd="0" destOrd="0" presId="urn:microsoft.com/office/officeart/2005/8/layout/chevron2"/>
    <dgm:cxn modelId="{71793541-3E01-4CDA-AF6D-261EE226D30B}" type="presOf" srcId="{201EF782-204B-45AD-BA84-026E6910A03E}" destId="{6498F33E-A379-4A8F-BC08-19B9733883A8}" srcOrd="0" destOrd="3" presId="urn:microsoft.com/office/officeart/2005/8/layout/chevron2"/>
    <dgm:cxn modelId="{1F259208-84FF-4AB3-B624-D7DDEA096E17}" srcId="{38F6BC45-C7F4-4137-835F-2974B1E6EBB6}" destId="{2AC38B80-E8E9-45BB-BB2C-8E4A0AA79616}" srcOrd="0" destOrd="0" parTransId="{BDD9BF03-8DEB-4F38-8346-3C966D5605C6}" sibTransId="{1F9B7332-EB42-4A46-9418-79DFA6CD259C}"/>
    <dgm:cxn modelId="{1A07428D-292A-4726-A77A-4FDF7F2662F7}" type="presOf" srcId="{82E809CA-9809-472C-A3BB-FF9A4F94A060}" destId="{6498F33E-A379-4A8F-BC08-19B9733883A8}" srcOrd="0" destOrd="1" presId="urn:microsoft.com/office/officeart/2005/8/layout/chevron2"/>
    <dgm:cxn modelId="{26BB9071-26B0-44BA-822B-B26154A2C85F}" type="presOf" srcId="{33487380-D0F5-46C6-8577-51B69937FFD5}" destId="{3918F1CE-3D1D-4AA6-8239-25B35AD8D119}" srcOrd="0" destOrd="0" presId="urn:microsoft.com/office/officeart/2005/8/layout/chevron2"/>
    <dgm:cxn modelId="{953FBF61-6947-4415-970B-337DB8B797A8}" srcId="{38F6BC45-C7F4-4137-835F-2974B1E6EBB6}" destId="{6B1D9143-F281-43A4-89D0-3AE89319564E}" srcOrd="4" destOrd="0" parTransId="{B344DE0E-0E39-44D0-87E3-1F00146B9CE0}" sibTransId="{43A6D882-4357-4B95-A1E5-5E095564EF72}"/>
    <dgm:cxn modelId="{82D92EC3-17DC-4B51-B2EA-80346E4856B1}" srcId="{38F6BC45-C7F4-4137-835F-2974B1E6EBB6}" destId="{E6977605-E5D7-4456-B14B-DD6AE0D436FF}" srcOrd="2" destOrd="0" parTransId="{38283A4D-B52E-4D09-B275-D19EA8102A85}" sibTransId="{57C4C662-BC67-4D5D-A23C-CBA76BF47EB2}"/>
    <dgm:cxn modelId="{B3AB9685-4DBD-4FA9-9AF7-31AA61296990}" srcId="{33487380-D0F5-46C6-8577-51B69937FFD5}" destId="{38F6BC45-C7F4-4137-835F-2974B1E6EBB6}" srcOrd="0" destOrd="0" parTransId="{47FDA3E7-B0C3-4177-9317-05541BC5D362}" sibTransId="{F2C7F330-407A-40B0-A1EF-38276506B588}"/>
    <dgm:cxn modelId="{41894B86-DCDE-4003-BCD6-853546A3346F}" srcId="{38F6BC45-C7F4-4137-835F-2974B1E6EBB6}" destId="{201EF782-204B-45AD-BA84-026E6910A03E}" srcOrd="3" destOrd="0" parTransId="{1D037A47-65BE-4FC8-BBC0-3BA0A3C3E173}" sibTransId="{8B9DB849-8B95-4DA5-BE90-639081FD06F2}"/>
    <dgm:cxn modelId="{95C88238-44F8-40F5-BACC-A782C5D5119B}" srcId="{38F6BC45-C7F4-4137-835F-2974B1E6EBB6}" destId="{82E809CA-9809-472C-A3BB-FF9A4F94A060}" srcOrd="1" destOrd="0" parTransId="{96B2EB89-049B-4ED0-9A8C-A8C3DF832BD7}" sibTransId="{A5BB25E0-AFC1-4485-BCAD-0193024638FF}"/>
    <dgm:cxn modelId="{589036B9-F975-462A-BF0D-2F25CC76F737}" type="presOf" srcId="{38F6BC45-C7F4-4137-835F-2974B1E6EBB6}" destId="{67019F7F-E793-4D4E-994E-AC9078D60E34}" srcOrd="0" destOrd="0" presId="urn:microsoft.com/office/officeart/2005/8/layout/chevron2"/>
    <dgm:cxn modelId="{EFF7E079-61CC-4FF3-96E7-0B67EC8F513E}" type="presParOf" srcId="{3918F1CE-3D1D-4AA6-8239-25B35AD8D119}" destId="{A51A0015-A893-491E-B46D-029783DA4F86}" srcOrd="0" destOrd="0" presId="urn:microsoft.com/office/officeart/2005/8/layout/chevron2"/>
    <dgm:cxn modelId="{5DB887FC-7CEC-4BCE-B193-3EF767055DD8}" type="presParOf" srcId="{A51A0015-A893-491E-B46D-029783DA4F86}" destId="{67019F7F-E793-4D4E-994E-AC9078D60E34}" srcOrd="0" destOrd="0" presId="urn:microsoft.com/office/officeart/2005/8/layout/chevron2"/>
    <dgm:cxn modelId="{4385A93E-DD25-4C8C-AE27-D24ADEB2330D}" type="presParOf" srcId="{A51A0015-A893-491E-B46D-029783DA4F86}" destId="{6498F33E-A379-4A8F-BC08-19B9733883A8}"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F61643-FA1D-4757-931E-CFF15FFC95F9}"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x-none"/>
        </a:p>
      </dgm:t>
    </dgm:pt>
    <dgm:pt modelId="{982FE52E-955E-42B7-BF82-7945D1A1D6A6}">
      <dgm:prSet/>
      <dgm:spPr/>
      <dgm:t>
        <a:bodyPr/>
        <a:lstStyle/>
        <a:p>
          <a:endParaRPr lang="x-none"/>
        </a:p>
      </dgm:t>
    </dgm:pt>
    <dgm:pt modelId="{5AF3254F-B886-45CE-9FE9-14590D25C328}" type="parTrans" cxnId="{1AF96676-855C-42A6-9C01-7380BA4D4D27}">
      <dgm:prSet/>
      <dgm:spPr/>
      <dgm:t>
        <a:bodyPr/>
        <a:lstStyle/>
        <a:p>
          <a:endParaRPr lang="x-none"/>
        </a:p>
      </dgm:t>
    </dgm:pt>
    <dgm:pt modelId="{47CA3600-5FCF-4F5F-B84E-84A1833D1B2C}" type="sibTrans" cxnId="{1AF96676-855C-42A6-9C01-7380BA4D4D27}">
      <dgm:prSet/>
      <dgm:spPr>
        <a:blipFill rotWithShape="1">
          <a:blip xmlns:r="http://schemas.openxmlformats.org/officeDocument/2006/relationships" r:embed="rId1"/>
          <a:stretch>
            <a:fillRect/>
          </a:stretch>
        </a:blipFill>
      </dgm:spPr>
      <dgm:t>
        <a:bodyPr/>
        <a:lstStyle/>
        <a:p>
          <a:endParaRPr lang="x-none"/>
        </a:p>
      </dgm:t>
    </dgm:pt>
    <dgm:pt modelId="{18AB7D10-33AA-4690-87BE-05BF4F3D0057}">
      <dgm:prSet phldrT="[Texto]"/>
      <dgm:spPr/>
      <dgm:t>
        <a:bodyPr/>
        <a:lstStyle/>
        <a:p>
          <a:r>
            <a:rPr lang="en-US" dirty="0" smtClean="0"/>
            <a:t>MISIÓN</a:t>
          </a:r>
          <a:endParaRPr lang="x-none" dirty="0"/>
        </a:p>
      </dgm:t>
    </dgm:pt>
    <dgm:pt modelId="{FDB17596-A008-48C1-B1E1-57C7DDE53F8F}" type="parTrans" cxnId="{07A9AD32-778D-4DAA-91F5-FC9017E8A5D6}">
      <dgm:prSet/>
      <dgm:spPr/>
      <dgm:t>
        <a:bodyPr/>
        <a:lstStyle/>
        <a:p>
          <a:endParaRPr lang="x-none"/>
        </a:p>
      </dgm:t>
    </dgm:pt>
    <dgm:pt modelId="{FDC26C66-ED5C-4EE0-BC1D-492FC023E1A0}" type="sibTrans" cxnId="{07A9AD32-778D-4DAA-91F5-FC9017E8A5D6}">
      <dgm:prSet/>
      <dgm:spPr>
        <a:blipFill rotWithShape="1">
          <a:blip xmlns:r="http://schemas.openxmlformats.org/officeDocument/2006/relationships" r:embed="rId2"/>
          <a:stretch>
            <a:fillRect/>
          </a:stretch>
        </a:blipFill>
      </dgm:spPr>
      <dgm:t>
        <a:bodyPr/>
        <a:lstStyle/>
        <a:p>
          <a:endParaRPr lang="x-none"/>
        </a:p>
      </dgm:t>
    </dgm:pt>
    <dgm:pt modelId="{6B8450D6-2B47-4A34-9F6B-566471E7205C}">
      <dgm:prSet phldrT="[Texto]"/>
      <dgm:spPr/>
      <dgm:t>
        <a:bodyPr/>
        <a:lstStyle/>
        <a:p>
          <a:r>
            <a:rPr lang="en-US" dirty="0" smtClean="0"/>
            <a:t>VISIÓN</a:t>
          </a:r>
          <a:endParaRPr lang="x-none" dirty="0"/>
        </a:p>
      </dgm:t>
    </dgm:pt>
    <dgm:pt modelId="{32FB2B47-37E7-4F98-99C5-BB9A5A658558}" type="parTrans" cxnId="{36A313CC-4EAA-4220-A293-D413633F09A2}">
      <dgm:prSet/>
      <dgm:spPr/>
      <dgm:t>
        <a:bodyPr/>
        <a:lstStyle/>
        <a:p>
          <a:endParaRPr lang="x-none"/>
        </a:p>
      </dgm:t>
    </dgm:pt>
    <dgm:pt modelId="{C315381F-A51F-4949-9901-AB09B11BE6F9}" type="sibTrans" cxnId="{36A313CC-4EAA-4220-A293-D413633F09A2}">
      <dgm:prSet/>
      <dgm:spPr>
        <a:blipFill rotWithShape="1">
          <a:blip xmlns:r="http://schemas.openxmlformats.org/officeDocument/2006/relationships" r:embed="rId3"/>
          <a:stretch>
            <a:fillRect/>
          </a:stretch>
        </a:blipFill>
      </dgm:spPr>
      <dgm:t>
        <a:bodyPr/>
        <a:lstStyle/>
        <a:p>
          <a:endParaRPr lang="x-none"/>
        </a:p>
      </dgm:t>
    </dgm:pt>
    <dgm:pt modelId="{53B67AE0-0984-47EC-9449-F1E496ABF5A1}">
      <dgm:prSet phldrT="[Texto]"/>
      <dgm:spPr/>
      <dgm:t>
        <a:bodyPr/>
        <a:lstStyle/>
        <a:p>
          <a:r>
            <a:rPr lang="es-AR" dirty="0" smtClean="0"/>
            <a:t>OBJETIVOS</a:t>
          </a:r>
          <a:endParaRPr lang="x-none" dirty="0"/>
        </a:p>
      </dgm:t>
    </dgm:pt>
    <dgm:pt modelId="{58B6FAD7-0B02-4DF3-A41E-651DB9F81194}" type="parTrans" cxnId="{D2299691-5AA8-4551-96EA-788A45D032B9}">
      <dgm:prSet/>
      <dgm:spPr/>
      <dgm:t>
        <a:bodyPr/>
        <a:lstStyle/>
        <a:p>
          <a:endParaRPr lang="x-none"/>
        </a:p>
      </dgm:t>
    </dgm:pt>
    <dgm:pt modelId="{93938CCC-6BC0-440D-83F0-E41B74AD7477}" type="sibTrans" cxnId="{D2299691-5AA8-4551-96EA-788A45D032B9}">
      <dgm:prSet/>
      <dgm:spPr>
        <a:blipFill rotWithShape="1">
          <a:blip xmlns:r="http://schemas.openxmlformats.org/officeDocument/2006/relationships" r:embed="rId4"/>
          <a:stretch>
            <a:fillRect/>
          </a:stretch>
        </a:blipFill>
      </dgm:spPr>
      <dgm:t>
        <a:bodyPr/>
        <a:lstStyle/>
        <a:p>
          <a:endParaRPr lang="x-none"/>
        </a:p>
      </dgm:t>
    </dgm:pt>
    <dgm:pt modelId="{AB90AB36-5E92-4BE3-9F95-11F31B13BBEF}" type="pres">
      <dgm:prSet presAssocID="{92F61643-FA1D-4757-931E-CFF15FFC95F9}" presName="Name0" presStyleCnt="0">
        <dgm:presLayoutVars>
          <dgm:chMax val="7"/>
          <dgm:chPref val="7"/>
          <dgm:dir/>
        </dgm:presLayoutVars>
      </dgm:prSet>
      <dgm:spPr/>
      <dgm:t>
        <a:bodyPr/>
        <a:lstStyle/>
        <a:p>
          <a:endParaRPr lang="x-none"/>
        </a:p>
      </dgm:t>
    </dgm:pt>
    <dgm:pt modelId="{953ED4D7-A452-483C-BF0A-D83B191521AD}" type="pres">
      <dgm:prSet presAssocID="{92F61643-FA1D-4757-931E-CFF15FFC95F9}" presName="Name1" presStyleCnt="0"/>
      <dgm:spPr/>
    </dgm:pt>
    <dgm:pt modelId="{7B4CA088-5A75-4D4A-AD0E-A36CE60445B9}" type="pres">
      <dgm:prSet presAssocID="{47CA3600-5FCF-4F5F-B84E-84A1833D1B2C}" presName="picture_1" presStyleCnt="0"/>
      <dgm:spPr/>
    </dgm:pt>
    <dgm:pt modelId="{98DAAE5B-4803-4466-AEF8-4451A07CA136}" type="pres">
      <dgm:prSet presAssocID="{47CA3600-5FCF-4F5F-B84E-84A1833D1B2C}" presName="pictureRepeatNode" presStyleLbl="alignImgPlace1" presStyleIdx="0" presStyleCnt="4"/>
      <dgm:spPr/>
      <dgm:t>
        <a:bodyPr/>
        <a:lstStyle/>
        <a:p>
          <a:endParaRPr lang="x-none"/>
        </a:p>
      </dgm:t>
    </dgm:pt>
    <dgm:pt modelId="{125AD1F7-8712-47AD-8206-A35C4DE1C93C}" type="pres">
      <dgm:prSet presAssocID="{982FE52E-955E-42B7-BF82-7945D1A1D6A6}" presName="text_1" presStyleLbl="node1" presStyleIdx="0" presStyleCnt="0">
        <dgm:presLayoutVars>
          <dgm:bulletEnabled val="1"/>
        </dgm:presLayoutVars>
      </dgm:prSet>
      <dgm:spPr/>
      <dgm:t>
        <a:bodyPr/>
        <a:lstStyle/>
        <a:p>
          <a:endParaRPr lang="x-none"/>
        </a:p>
      </dgm:t>
    </dgm:pt>
    <dgm:pt modelId="{EB236FAF-9E0D-4366-9443-40132CF7CC78}" type="pres">
      <dgm:prSet presAssocID="{FDC26C66-ED5C-4EE0-BC1D-492FC023E1A0}" presName="picture_2" presStyleCnt="0"/>
      <dgm:spPr/>
    </dgm:pt>
    <dgm:pt modelId="{54D5A151-F2C3-455D-83CC-FD99B7046DCB}" type="pres">
      <dgm:prSet presAssocID="{FDC26C66-ED5C-4EE0-BC1D-492FC023E1A0}" presName="pictureRepeatNode" presStyleLbl="alignImgPlace1" presStyleIdx="1" presStyleCnt="4"/>
      <dgm:spPr/>
      <dgm:t>
        <a:bodyPr/>
        <a:lstStyle/>
        <a:p>
          <a:endParaRPr lang="x-none"/>
        </a:p>
      </dgm:t>
    </dgm:pt>
    <dgm:pt modelId="{5CC4B3DE-D654-423D-8761-C2B8F5ABB2A9}" type="pres">
      <dgm:prSet presAssocID="{18AB7D10-33AA-4690-87BE-05BF4F3D0057}" presName="line_2" presStyleLbl="parChTrans1D1" presStyleIdx="0" presStyleCnt="3"/>
      <dgm:spPr/>
    </dgm:pt>
    <dgm:pt modelId="{C542C6D4-93FE-465D-A71D-A7C43085C8F4}" type="pres">
      <dgm:prSet presAssocID="{18AB7D10-33AA-4690-87BE-05BF4F3D0057}" presName="textparent_2" presStyleLbl="node1" presStyleIdx="0" presStyleCnt="0"/>
      <dgm:spPr/>
    </dgm:pt>
    <dgm:pt modelId="{6D271C4C-0576-471A-9C24-066328F7EB69}" type="pres">
      <dgm:prSet presAssocID="{18AB7D10-33AA-4690-87BE-05BF4F3D0057}" presName="text_2" presStyleLbl="revTx" presStyleIdx="0" presStyleCnt="3">
        <dgm:presLayoutVars>
          <dgm:bulletEnabled val="1"/>
        </dgm:presLayoutVars>
      </dgm:prSet>
      <dgm:spPr/>
      <dgm:t>
        <a:bodyPr/>
        <a:lstStyle/>
        <a:p>
          <a:endParaRPr lang="x-none"/>
        </a:p>
      </dgm:t>
    </dgm:pt>
    <dgm:pt modelId="{08A126BE-DC21-47A5-8C4F-52A77FF05716}" type="pres">
      <dgm:prSet presAssocID="{C315381F-A51F-4949-9901-AB09B11BE6F9}" presName="picture_3" presStyleCnt="0"/>
      <dgm:spPr/>
    </dgm:pt>
    <dgm:pt modelId="{F4E35594-26F7-468D-B1D6-976AE59E84A3}" type="pres">
      <dgm:prSet presAssocID="{C315381F-A51F-4949-9901-AB09B11BE6F9}" presName="pictureRepeatNode" presStyleLbl="alignImgPlace1" presStyleIdx="2" presStyleCnt="4"/>
      <dgm:spPr/>
      <dgm:t>
        <a:bodyPr/>
        <a:lstStyle/>
        <a:p>
          <a:endParaRPr lang="x-none"/>
        </a:p>
      </dgm:t>
    </dgm:pt>
    <dgm:pt modelId="{A29DDBD5-1FE7-451C-AF4E-75201B53E5CE}" type="pres">
      <dgm:prSet presAssocID="{6B8450D6-2B47-4A34-9F6B-566471E7205C}" presName="line_3" presStyleLbl="parChTrans1D1" presStyleIdx="1" presStyleCnt="3"/>
      <dgm:spPr/>
    </dgm:pt>
    <dgm:pt modelId="{01B0AAAD-49A2-4517-B8F5-BCC3C3E3A64C}" type="pres">
      <dgm:prSet presAssocID="{6B8450D6-2B47-4A34-9F6B-566471E7205C}" presName="textparent_3" presStyleLbl="node1" presStyleIdx="0" presStyleCnt="0"/>
      <dgm:spPr/>
    </dgm:pt>
    <dgm:pt modelId="{8E36D552-62BC-4400-8FD7-13D0EECBBA5B}" type="pres">
      <dgm:prSet presAssocID="{6B8450D6-2B47-4A34-9F6B-566471E7205C}" presName="text_3" presStyleLbl="revTx" presStyleIdx="1" presStyleCnt="3">
        <dgm:presLayoutVars>
          <dgm:bulletEnabled val="1"/>
        </dgm:presLayoutVars>
      </dgm:prSet>
      <dgm:spPr/>
      <dgm:t>
        <a:bodyPr/>
        <a:lstStyle/>
        <a:p>
          <a:endParaRPr lang="x-none"/>
        </a:p>
      </dgm:t>
    </dgm:pt>
    <dgm:pt modelId="{E965E168-0522-427A-96EC-95513E7F0F5B}" type="pres">
      <dgm:prSet presAssocID="{93938CCC-6BC0-440D-83F0-E41B74AD7477}" presName="picture_4" presStyleCnt="0"/>
      <dgm:spPr/>
    </dgm:pt>
    <dgm:pt modelId="{40D51B3A-135D-4877-AB95-F3AAF8DB1299}" type="pres">
      <dgm:prSet presAssocID="{93938CCC-6BC0-440D-83F0-E41B74AD7477}" presName="pictureRepeatNode" presStyleLbl="alignImgPlace1" presStyleIdx="3" presStyleCnt="4"/>
      <dgm:spPr/>
      <dgm:t>
        <a:bodyPr/>
        <a:lstStyle/>
        <a:p>
          <a:endParaRPr lang="x-none"/>
        </a:p>
      </dgm:t>
    </dgm:pt>
    <dgm:pt modelId="{B6AAB29F-C6B8-4A39-BA13-DB0C0EE4BCFC}" type="pres">
      <dgm:prSet presAssocID="{53B67AE0-0984-47EC-9449-F1E496ABF5A1}" presName="line_4" presStyleLbl="parChTrans1D1" presStyleIdx="2" presStyleCnt="3"/>
      <dgm:spPr/>
    </dgm:pt>
    <dgm:pt modelId="{AF756AF6-4FB7-421E-8BF0-CCB90100D8DE}" type="pres">
      <dgm:prSet presAssocID="{53B67AE0-0984-47EC-9449-F1E496ABF5A1}" presName="textparent_4" presStyleLbl="node1" presStyleIdx="0" presStyleCnt="0"/>
      <dgm:spPr/>
    </dgm:pt>
    <dgm:pt modelId="{1611A737-5C2B-4CD5-8A11-4F95B58674B7}" type="pres">
      <dgm:prSet presAssocID="{53B67AE0-0984-47EC-9449-F1E496ABF5A1}" presName="text_4" presStyleLbl="revTx" presStyleIdx="2" presStyleCnt="3">
        <dgm:presLayoutVars>
          <dgm:bulletEnabled val="1"/>
        </dgm:presLayoutVars>
      </dgm:prSet>
      <dgm:spPr/>
      <dgm:t>
        <a:bodyPr/>
        <a:lstStyle/>
        <a:p>
          <a:endParaRPr lang="x-none"/>
        </a:p>
      </dgm:t>
    </dgm:pt>
  </dgm:ptLst>
  <dgm:cxnLst>
    <dgm:cxn modelId="{3595FB22-BB23-4005-A8DA-A0B5930ABBE7}" type="presOf" srcId="{93938CCC-6BC0-440D-83F0-E41B74AD7477}" destId="{40D51B3A-135D-4877-AB95-F3AAF8DB1299}" srcOrd="0" destOrd="0" presId="urn:microsoft.com/office/officeart/2008/layout/CircularPictureCallout"/>
    <dgm:cxn modelId="{D2299691-5AA8-4551-96EA-788A45D032B9}" srcId="{92F61643-FA1D-4757-931E-CFF15FFC95F9}" destId="{53B67AE0-0984-47EC-9449-F1E496ABF5A1}" srcOrd="3" destOrd="0" parTransId="{58B6FAD7-0B02-4DF3-A41E-651DB9F81194}" sibTransId="{93938CCC-6BC0-440D-83F0-E41B74AD7477}"/>
    <dgm:cxn modelId="{1AF96676-855C-42A6-9C01-7380BA4D4D27}" srcId="{92F61643-FA1D-4757-931E-CFF15FFC95F9}" destId="{982FE52E-955E-42B7-BF82-7945D1A1D6A6}" srcOrd="0" destOrd="0" parTransId="{5AF3254F-B886-45CE-9FE9-14590D25C328}" sibTransId="{47CA3600-5FCF-4F5F-B84E-84A1833D1B2C}"/>
    <dgm:cxn modelId="{B0EF2A52-503E-46A8-A64A-94D25D9A6422}" type="presOf" srcId="{FDC26C66-ED5C-4EE0-BC1D-492FC023E1A0}" destId="{54D5A151-F2C3-455D-83CC-FD99B7046DCB}" srcOrd="0" destOrd="0" presId="urn:microsoft.com/office/officeart/2008/layout/CircularPictureCallout"/>
    <dgm:cxn modelId="{ADB40E43-6B2C-49D5-A1C3-11E7418C3CB4}" type="presOf" srcId="{92F61643-FA1D-4757-931E-CFF15FFC95F9}" destId="{AB90AB36-5E92-4BE3-9F95-11F31B13BBEF}" srcOrd="0" destOrd="0" presId="urn:microsoft.com/office/officeart/2008/layout/CircularPictureCallout"/>
    <dgm:cxn modelId="{07A9AD32-778D-4DAA-91F5-FC9017E8A5D6}" srcId="{92F61643-FA1D-4757-931E-CFF15FFC95F9}" destId="{18AB7D10-33AA-4690-87BE-05BF4F3D0057}" srcOrd="1" destOrd="0" parTransId="{FDB17596-A008-48C1-B1E1-57C7DDE53F8F}" sibTransId="{FDC26C66-ED5C-4EE0-BC1D-492FC023E1A0}"/>
    <dgm:cxn modelId="{D610FC72-7804-443F-8F2B-DBF164DA07A5}" type="presOf" srcId="{C315381F-A51F-4949-9901-AB09B11BE6F9}" destId="{F4E35594-26F7-468D-B1D6-976AE59E84A3}" srcOrd="0" destOrd="0" presId="urn:microsoft.com/office/officeart/2008/layout/CircularPictureCallout"/>
    <dgm:cxn modelId="{8E1DA9B5-6B44-4364-AF3D-85E0D6B03971}" type="presOf" srcId="{47CA3600-5FCF-4F5F-B84E-84A1833D1B2C}" destId="{98DAAE5B-4803-4466-AEF8-4451A07CA136}" srcOrd="0" destOrd="0" presId="urn:microsoft.com/office/officeart/2008/layout/CircularPictureCallout"/>
    <dgm:cxn modelId="{F2D5F5BD-918D-44EA-AB1C-F03A1DAAD97A}" type="presOf" srcId="{6B8450D6-2B47-4A34-9F6B-566471E7205C}" destId="{8E36D552-62BC-4400-8FD7-13D0EECBBA5B}" srcOrd="0" destOrd="0" presId="urn:microsoft.com/office/officeart/2008/layout/CircularPictureCallout"/>
    <dgm:cxn modelId="{60C4E4B2-9FA4-4DDF-8BBA-B46C181BD061}" type="presOf" srcId="{53B67AE0-0984-47EC-9449-F1E496ABF5A1}" destId="{1611A737-5C2B-4CD5-8A11-4F95B58674B7}" srcOrd="0" destOrd="0" presId="urn:microsoft.com/office/officeart/2008/layout/CircularPictureCallout"/>
    <dgm:cxn modelId="{18EA6E20-BD5F-41F0-90ED-98458E9B0D81}" type="presOf" srcId="{18AB7D10-33AA-4690-87BE-05BF4F3D0057}" destId="{6D271C4C-0576-471A-9C24-066328F7EB69}" srcOrd="0" destOrd="0" presId="urn:microsoft.com/office/officeart/2008/layout/CircularPictureCallout"/>
    <dgm:cxn modelId="{CC1FFD22-9907-4095-87F1-EB81B86EC063}" type="presOf" srcId="{982FE52E-955E-42B7-BF82-7945D1A1D6A6}" destId="{125AD1F7-8712-47AD-8206-A35C4DE1C93C}" srcOrd="0" destOrd="0" presId="urn:microsoft.com/office/officeart/2008/layout/CircularPictureCallout"/>
    <dgm:cxn modelId="{36A313CC-4EAA-4220-A293-D413633F09A2}" srcId="{92F61643-FA1D-4757-931E-CFF15FFC95F9}" destId="{6B8450D6-2B47-4A34-9F6B-566471E7205C}" srcOrd="2" destOrd="0" parTransId="{32FB2B47-37E7-4F98-99C5-BB9A5A658558}" sibTransId="{C315381F-A51F-4949-9901-AB09B11BE6F9}"/>
    <dgm:cxn modelId="{8FE933A8-919B-49DB-B170-3A1745CBB30F}" type="presParOf" srcId="{AB90AB36-5E92-4BE3-9F95-11F31B13BBEF}" destId="{953ED4D7-A452-483C-BF0A-D83B191521AD}" srcOrd="0" destOrd="0" presId="urn:microsoft.com/office/officeart/2008/layout/CircularPictureCallout"/>
    <dgm:cxn modelId="{07ABE808-BA6B-45BE-8379-055F2450A8C2}" type="presParOf" srcId="{953ED4D7-A452-483C-BF0A-D83B191521AD}" destId="{7B4CA088-5A75-4D4A-AD0E-A36CE60445B9}" srcOrd="0" destOrd="0" presId="urn:microsoft.com/office/officeart/2008/layout/CircularPictureCallout"/>
    <dgm:cxn modelId="{D3B0634B-0F7A-48B8-99C8-2F16FF9CC1FB}" type="presParOf" srcId="{7B4CA088-5A75-4D4A-AD0E-A36CE60445B9}" destId="{98DAAE5B-4803-4466-AEF8-4451A07CA136}" srcOrd="0" destOrd="0" presId="urn:microsoft.com/office/officeart/2008/layout/CircularPictureCallout"/>
    <dgm:cxn modelId="{0E8D1FE1-B8D0-47BC-8CAF-3BB245B60BD2}" type="presParOf" srcId="{953ED4D7-A452-483C-BF0A-D83B191521AD}" destId="{125AD1F7-8712-47AD-8206-A35C4DE1C93C}" srcOrd="1" destOrd="0" presId="urn:microsoft.com/office/officeart/2008/layout/CircularPictureCallout"/>
    <dgm:cxn modelId="{D7AD7108-F12E-4F06-9D03-F52A15498964}" type="presParOf" srcId="{953ED4D7-A452-483C-BF0A-D83B191521AD}" destId="{EB236FAF-9E0D-4366-9443-40132CF7CC78}" srcOrd="2" destOrd="0" presId="urn:microsoft.com/office/officeart/2008/layout/CircularPictureCallout"/>
    <dgm:cxn modelId="{112867B8-67CE-4E31-AF1F-A636DBE31812}" type="presParOf" srcId="{EB236FAF-9E0D-4366-9443-40132CF7CC78}" destId="{54D5A151-F2C3-455D-83CC-FD99B7046DCB}" srcOrd="0" destOrd="0" presId="urn:microsoft.com/office/officeart/2008/layout/CircularPictureCallout"/>
    <dgm:cxn modelId="{C273245C-817C-4F8B-BD9C-0034085987BD}" type="presParOf" srcId="{953ED4D7-A452-483C-BF0A-D83B191521AD}" destId="{5CC4B3DE-D654-423D-8761-C2B8F5ABB2A9}" srcOrd="3" destOrd="0" presId="urn:microsoft.com/office/officeart/2008/layout/CircularPictureCallout"/>
    <dgm:cxn modelId="{20ABB676-6039-49A8-AE15-640370046ADC}" type="presParOf" srcId="{953ED4D7-A452-483C-BF0A-D83B191521AD}" destId="{C542C6D4-93FE-465D-A71D-A7C43085C8F4}" srcOrd="4" destOrd="0" presId="urn:microsoft.com/office/officeart/2008/layout/CircularPictureCallout"/>
    <dgm:cxn modelId="{40880DBB-21BC-4947-BF99-4DC2B9DDAF8A}" type="presParOf" srcId="{C542C6D4-93FE-465D-A71D-A7C43085C8F4}" destId="{6D271C4C-0576-471A-9C24-066328F7EB69}" srcOrd="0" destOrd="0" presId="urn:microsoft.com/office/officeart/2008/layout/CircularPictureCallout"/>
    <dgm:cxn modelId="{0A1639FC-AB1B-4014-A4CC-558E11B3CD1C}" type="presParOf" srcId="{953ED4D7-A452-483C-BF0A-D83B191521AD}" destId="{08A126BE-DC21-47A5-8C4F-52A77FF05716}" srcOrd="5" destOrd="0" presId="urn:microsoft.com/office/officeart/2008/layout/CircularPictureCallout"/>
    <dgm:cxn modelId="{0BE8BAB9-AA2D-4158-BCAE-E65AE7880A02}" type="presParOf" srcId="{08A126BE-DC21-47A5-8C4F-52A77FF05716}" destId="{F4E35594-26F7-468D-B1D6-976AE59E84A3}" srcOrd="0" destOrd="0" presId="urn:microsoft.com/office/officeart/2008/layout/CircularPictureCallout"/>
    <dgm:cxn modelId="{CF5FE28A-D263-4880-AB37-9EAAB1E90201}" type="presParOf" srcId="{953ED4D7-A452-483C-BF0A-D83B191521AD}" destId="{A29DDBD5-1FE7-451C-AF4E-75201B53E5CE}" srcOrd="6" destOrd="0" presId="urn:microsoft.com/office/officeart/2008/layout/CircularPictureCallout"/>
    <dgm:cxn modelId="{D7767D89-8CCD-4E70-9401-F3D71DAF6E62}" type="presParOf" srcId="{953ED4D7-A452-483C-BF0A-D83B191521AD}" destId="{01B0AAAD-49A2-4517-B8F5-BCC3C3E3A64C}" srcOrd="7" destOrd="0" presId="urn:microsoft.com/office/officeart/2008/layout/CircularPictureCallout"/>
    <dgm:cxn modelId="{BA71A8CB-ADEA-4234-8CB5-D65688BF93CB}" type="presParOf" srcId="{01B0AAAD-49A2-4517-B8F5-BCC3C3E3A64C}" destId="{8E36D552-62BC-4400-8FD7-13D0EECBBA5B}" srcOrd="0" destOrd="0" presId="urn:microsoft.com/office/officeart/2008/layout/CircularPictureCallout"/>
    <dgm:cxn modelId="{D9AFC119-9346-4C0C-A3F6-C09F61986A16}" type="presParOf" srcId="{953ED4D7-A452-483C-BF0A-D83B191521AD}" destId="{E965E168-0522-427A-96EC-95513E7F0F5B}" srcOrd="8" destOrd="0" presId="urn:microsoft.com/office/officeart/2008/layout/CircularPictureCallout"/>
    <dgm:cxn modelId="{94667EBA-958D-423A-B650-D15A7D79DF02}" type="presParOf" srcId="{E965E168-0522-427A-96EC-95513E7F0F5B}" destId="{40D51B3A-135D-4877-AB95-F3AAF8DB1299}" srcOrd="0" destOrd="0" presId="urn:microsoft.com/office/officeart/2008/layout/CircularPictureCallout"/>
    <dgm:cxn modelId="{55462E55-1158-4A0E-B0C7-E7E57044C4B0}" type="presParOf" srcId="{953ED4D7-A452-483C-BF0A-D83B191521AD}" destId="{B6AAB29F-C6B8-4A39-BA13-DB0C0EE4BCFC}" srcOrd="9" destOrd="0" presId="urn:microsoft.com/office/officeart/2008/layout/CircularPictureCallout"/>
    <dgm:cxn modelId="{D1D3DEC7-4AB4-4E70-9339-552B58E0D19C}" type="presParOf" srcId="{953ED4D7-A452-483C-BF0A-D83B191521AD}" destId="{AF756AF6-4FB7-421E-8BF0-CCB90100D8DE}" srcOrd="10" destOrd="0" presId="urn:microsoft.com/office/officeart/2008/layout/CircularPictureCallout"/>
    <dgm:cxn modelId="{44CFAD34-869F-43FE-85B6-B57695E0B287}" type="presParOf" srcId="{AF756AF6-4FB7-421E-8BF0-CCB90100D8DE}" destId="{1611A737-5C2B-4CD5-8A11-4F95B58674B7}"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B6AC3F0-D549-40FF-99CD-D86C09B7412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72ECEA46-8829-46A1-AC47-488E8E4F24CC}">
      <dgm:prSet phldrT="[Texto]"/>
      <dgm:spPr/>
      <dgm:t>
        <a:bodyPr/>
        <a:lstStyle/>
        <a:p>
          <a:r>
            <a:rPr lang="es-AR" b="1" i="1" smtClean="0"/>
            <a:t>MISIÓN</a:t>
          </a:r>
          <a:endParaRPr lang="es-AR"/>
        </a:p>
      </dgm:t>
    </dgm:pt>
    <dgm:pt modelId="{087C802A-BA9D-4528-AB1F-AC183798F445}" type="parTrans" cxnId="{5337356A-FC8E-46A7-9AA1-25DEC3922C75}">
      <dgm:prSet/>
      <dgm:spPr/>
      <dgm:t>
        <a:bodyPr/>
        <a:lstStyle/>
        <a:p>
          <a:endParaRPr lang="es-AR"/>
        </a:p>
      </dgm:t>
    </dgm:pt>
    <dgm:pt modelId="{459E3224-6786-4BA3-8CCA-A4428B803879}" type="sibTrans" cxnId="{5337356A-FC8E-46A7-9AA1-25DEC3922C75}">
      <dgm:prSet/>
      <dgm:spPr/>
      <dgm:t>
        <a:bodyPr/>
        <a:lstStyle/>
        <a:p>
          <a:endParaRPr lang="es-AR"/>
        </a:p>
      </dgm:t>
    </dgm:pt>
    <dgm:pt modelId="{FAD68261-E54D-4DF6-87C4-43B7CD89652F}">
      <dgm:prSet phldrT="[Texto]"/>
      <dgm:spPr/>
      <dgm:t>
        <a:bodyPr/>
        <a:lstStyle/>
        <a:p>
          <a:r>
            <a:rPr lang="es-AR" b="1" i="1" dirty="0" smtClean="0"/>
            <a:t>VISIÓN</a:t>
          </a:r>
          <a:endParaRPr lang="es-AR" dirty="0"/>
        </a:p>
      </dgm:t>
    </dgm:pt>
    <dgm:pt modelId="{68F9CE2F-2177-493F-BC0D-7AD1F8C22D6F}" type="parTrans" cxnId="{15445E24-955B-4BA7-8065-F67BCEE063B5}">
      <dgm:prSet/>
      <dgm:spPr/>
      <dgm:t>
        <a:bodyPr/>
        <a:lstStyle/>
        <a:p>
          <a:endParaRPr lang="es-AR"/>
        </a:p>
      </dgm:t>
    </dgm:pt>
    <dgm:pt modelId="{0066F5CE-9522-4B92-B818-427FF4CB1F21}" type="sibTrans" cxnId="{15445E24-955B-4BA7-8065-F67BCEE063B5}">
      <dgm:prSet/>
      <dgm:spPr/>
      <dgm:t>
        <a:bodyPr/>
        <a:lstStyle/>
        <a:p>
          <a:endParaRPr lang="es-AR"/>
        </a:p>
      </dgm:t>
    </dgm:pt>
    <dgm:pt modelId="{68D22DB4-75DC-4147-A017-96EA44769F13}">
      <dgm:prSet/>
      <dgm:spPr/>
      <dgm:t>
        <a:bodyPr/>
        <a:lstStyle/>
        <a:p>
          <a:r>
            <a:rPr lang="es-AR" b="0" i="0" dirty="0" smtClean="0"/>
            <a:t>Formar profesionales de tercer nivel en Ingeniería en Mercadotecnia para satisfacer las necesidades de la comunidad con excelencia científica, investigativa, tecnológica y humanística; demostrando capacidad de liderazgo, innovación, pensamiento crítico y conciencia ciudadana; con cobertura nacional e internacional administrando con transparencia, eficiencia y eficacia los recursos institucionales.</a:t>
          </a:r>
          <a:endParaRPr lang="es-AR" b="0" i="0" dirty="0"/>
        </a:p>
      </dgm:t>
    </dgm:pt>
    <dgm:pt modelId="{3A2B3275-7639-44B9-9D1B-7C7CFCE85B86}" type="parTrans" cxnId="{AA82B635-593A-4163-AAA5-685C005BBD77}">
      <dgm:prSet/>
      <dgm:spPr/>
      <dgm:t>
        <a:bodyPr/>
        <a:lstStyle/>
        <a:p>
          <a:endParaRPr lang="es-AR"/>
        </a:p>
      </dgm:t>
    </dgm:pt>
    <dgm:pt modelId="{E226691A-3EEA-43DB-9563-8B9EF9278E64}" type="sibTrans" cxnId="{AA82B635-593A-4163-AAA5-685C005BBD77}">
      <dgm:prSet/>
      <dgm:spPr/>
      <dgm:t>
        <a:bodyPr/>
        <a:lstStyle/>
        <a:p>
          <a:endParaRPr lang="es-AR"/>
        </a:p>
      </dgm:t>
    </dgm:pt>
    <dgm:pt modelId="{E6C53AE7-CF5A-430D-BE54-34EB568B797E}">
      <dgm:prSet/>
      <dgm:spPr/>
      <dgm:t>
        <a:bodyPr/>
        <a:lstStyle/>
        <a:p>
          <a:r>
            <a:rPr lang="es-AR" b="0" i="0" dirty="0" smtClean="0"/>
            <a:t>Al 2016 ser una carrera líder a nivel nacional reconocida por su excelencia académica, investigativa y de vinculación con la comunidad fundamentada en la identidad nacional y la práctica de principios éticos contribuyendo a posicionar a la Universidad de las Fuerzas Armadas, ESPE entre las mejores universidades del mundo</a:t>
          </a:r>
          <a:endParaRPr lang="es-AR" b="0" i="0" dirty="0"/>
        </a:p>
      </dgm:t>
    </dgm:pt>
    <dgm:pt modelId="{3795A49A-7E46-4BBC-96A2-52D659B8DA6F}" type="parTrans" cxnId="{A8047BE7-E36B-485F-980C-38D6E92233C4}">
      <dgm:prSet/>
      <dgm:spPr/>
      <dgm:t>
        <a:bodyPr/>
        <a:lstStyle/>
        <a:p>
          <a:endParaRPr lang="es-AR"/>
        </a:p>
      </dgm:t>
    </dgm:pt>
    <dgm:pt modelId="{EDC0F363-F7DC-4D45-96E1-0A11DA1F9475}" type="sibTrans" cxnId="{A8047BE7-E36B-485F-980C-38D6E92233C4}">
      <dgm:prSet/>
      <dgm:spPr/>
      <dgm:t>
        <a:bodyPr/>
        <a:lstStyle/>
        <a:p>
          <a:endParaRPr lang="es-AR"/>
        </a:p>
      </dgm:t>
    </dgm:pt>
    <dgm:pt modelId="{78B85060-3AB5-4B71-BD1C-3C2B6E82C074}" type="pres">
      <dgm:prSet presAssocID="{7B6AC3F0-D549-40FF-99CD-D86C09B74126}" presName="linear" presStyleCnt="0">
        <dgm:presLayoutVars>
          <dgm:animLvl val="lvl"/>
          <dgm:resizeHandles val="exact"/>
        </dgm:presLayoutVars>
      </dgm:prSet>
      <dgm:spPr/>
      <dgm:t>
        <a:bodyPr/>
        <a:lstStyle/>
        <a:p>
          <a:endParaRPr lang="es-AR"/>
        </a:p>
      </dgm:t>
    </dgm:pt>
    <dgm:pt modelId="{67085290-C4CA-4D25-AB6A-41E758FA8C33}" type="pres">
      <dgm:prSet presAssocID="{72ECEA46-8829-46A1-AC47-488E8E4F24CC}" presName="parentText" presStyleLbl="node1" presStyleIdx="0" presStyleCnt="2">
        <dgm:presLayoutVars>
          <dgm:chMax val="0"/>
          <dgm:bulletEnabled val="1"/>
        </dgm:presLayoutVars>
      </dgm:prSet>
      <dgm:spPr/>
      <dgm:t>
        <a:bodyPr/>
        <a:lstStyle/>
        <a:p>
          <a:endParaRPr lang="es-AR"/>
        </a:p>
      </dgm:t>
    </dgm:pt>
    <dgm:pt modelId="{269C5506-7299-4C45-98A8-C3D282BC92A3}" type="pres">
      <dgm:prSet presAssocID="{72ECEA46-8829-46A1-AC47-488E8E4F24CC}" presName="childText" presStyleLbl="revTx" presStyleIdx="0" presStyleCnt="2">
        <dgm:presLayoutVars>
          <dgm:bulletEnabled val="1"/>
        </dgm:presLayoutVars>
      </dgm:prSet>
      <dgm:spPr/>
      <dgm:t>
        <a:bodyPr/>
        <a:lstStyle/>
        <a:p>
          <a:endParaRPr lang="es-AR"/>
        </a:p>
      </dgm:t>
    </dgm:pt>
    <dgm:pt modelId="{5FBE7D8E-2C26-4728-BFA1-C0DFFBE3DBDA}" type="pres">
      <dgm:prSet presAssocID="{FAD68261-E54D-4DF6-87C4-43B7CD89652F}" presName="parentText" presStyleLbl="node1" presStyleIdx="1" presStyleCnt="2">
        <dgm:presLayoutVars>
          <dgm:chMax val="0"/>
          <dgm:bulletEnabled val="1"/>
        </dgm:presLayoutVars>
      </dgm:prSet>
      <dgm:spPr/>
      <dgm:t>
        <a:bodyPr/>
        <a:lstStyle/>
        <a:p>
          <a:endParaRPr lang="es-AR"/>
        </a:p>
      </dgm:t>
    </dgm:pt>
    <dgm:pt modelId="{9AD6FD42-69A4-45FA-8D9D-5B09413F646A}" type="pres">
      <dgm:prSet presAssocID="{FAD68261-E54D-4DF6-87C4-43B7CD89652F}" presName="childText" presStyleLbl="revTx" presStyleIdx="1" presStyleCnt="2">
        <dgm:presLayoutVars>
          <dgm:bulletEnabled val="1"/>
        </dgm:presLayoutVars>
      </dgm:prSet>
      <dgm:spPr/>
      <dgm:t>
        <a:bodyPr/>
        <a:lstStyle/>
        <a:p>
          <a:endParaRPr lang="es-AR"/>
        </a:p>
      </dgm:t>
    </dgm:pt>
  </dgm:ptLst>
  <dgm:cxnLst>
    <dgm:cxn modelId="{384645AD-ECE7-47F1-B661-FDC9F2ADBBB2}" type="presOf" srcId="{E6C53AE7-CF5A-430D-BE54-34EB568B797E}" destId="{9AD6FD42-69A4-45FA-8D9D-5B09413F646A}" srcOrd="0" destOrd="0" presId="urn:microsoft.com/office/officeart/2005/8/layout/vList2"/>
    <dgm:cxn modelId="{A8047BE7-E36B-485F-980C-38D6E92233C4}" srcId="{FAD68261-E54D-4DF6-87C4-43B7CD89652F}" destId="{E6C53AE7-CF5A-430D-BE54-34EB568B797E}" srcOrd="0" destOrd="0" parTransId="{3795A49A-7E46-4BBC-96A2-52D659B8DA6F}" sibTransId="{EDC0F363-F7DC-4D45-96E1-0A11DA1F9475}"/>
    <dgm:cxn modelId="{15445E24-955B-4BA7-8065-F67BCEE063B5}" srcId="{7B6AC3F0-D549-40FF-99CD-D86C09B74126}" destId="{FAD68261-E54D-4DF6-87C4-43B7CD89652F}" srcOrd="1" destOrd="0" parTransId="{68F9CE2F-2177-493F-BC0D-7AD1F8C22D6F}" sibTransId="{0066F5CE-9522-4B92-B818-427FF4CB1F21}"/>
    <dgm:cxn modelId="{5337356A-FC8E-46A7-9AA1-25DEC3922C75}" srcId="{7B6AC3F0-D549-40FF-99CD-D86C09B74126}" destId="{72ECEA46-8829-46A1-AC47-488E8E4F24CC}" srcOrd="0" destOrd="0" parTransId="{087C802A-BA9D-4528-AB1F-AC183798F445}" sibTransId="{459E3224-6786-4BA3-8CCA-A4428B803879}"/>
    <dgm:cxn modelId="{A00FB317-84F1-4606-A9D1-4C42BFB286D3}" type="presOf" srcId="{FAD68261-E54D-4DF6-87C4-43B7CD89652F}" destId="{5FBE7D8E-2C26-4728-BFA1-C0DFFBE3DBDA}" srcOrd="0" destOrd="0" presId="urn:microsoft.com/office/officeart/2005/8/layout/vList2"/>
    <dgm:cxn modelId="{087C1736-4E10-4D04-8009-38FD48FCEEF5}" type="presOf" srcId="{7B6AC3F0-D549-40FF-99CD-D86C09B74126}" destId="{78B85060-3AB5-4B71-BD1C-3C2B6E82C074}" srcOrd="0" destOrd="0" presId="urn:microsoft.com/office/officeart/2005/8/layout/vList2"/>
    <dgm:cxn modelId="{AA82B635-593A-4163-AAA5-685C005BBD77}" srcId="{72ECEA46-8829-46A1-AC47-488E8E4F24CC}" destId="{68D22DB4-75DC-4147-A017-96EA44769F13}" srcOrd="0" destOrd="0" parTransId="{3A2B3275-7639-44B9-9D1B-7C7CFCE85B86}" sibTransId="{E226691A-3EEA-43DB-9563-8B9EF9278E64}"/>
    <dgm:cxn modelId="{AFE1EDEB-98E1-4B84-B70D-A7F4C8C26771}" type="presOf" srcId="{72ECEA46-8829-46A1-AC47-488E8E4F24CC}" destId="{67085290-C4CA-4D25-AB6A-41E758FA8C33}" srcOrd="0" destOrd="0" presId="urn:microsoft.com/office/officeart/2005/8/layout/vList2"/>
    <dgm:cxn modelId="{88E2869D-D7F0-4C17-A725-C4BAC352DA4A}" type="presOf" srcId="{68D22DB4-75DC-4147-A017-96EA44769F13}" destId="{269C5506-7299-4C45-98A8-C3D282BC92A3}" srcOrd="0" destOrd="0" presId="urn:microsoft.com/office/officeart/2005/8/layout/vList2"/>
    <dgm:cxn modelId="{943B34BB-710B-4691-B7BE-8F16AF770C29}" type="presParOf" srcId="{78B85060-3AB5-4B71-BD1C-3C2B6E82C074}" destId="{67085290-C4CA-4D25-AB6A-41E758FA8C33}" srcOrd="0" destOrd="0" presId="urn:microsoft.com/office/officeart/2005/8/layout/vList2"/>
    <dgm:cxn modelId="{66538578-332E-43D8-BCA5-824F70B9D681}" type="presParOf" srcId="{78B85060-3AB5-4B71-BD1C-3C2B6E82C074}" destId="{269C5506-7299-4C45-98A8-C3D282BC92A3}" srcOrd="1" destOrd="0" presId="urn:microsoft.com/office/officeart/2005/8/layout/vList2"/>
    <dgm:cxn modelId="{8C9B65B0-768D-4827-821C-5F30DB2728A3}" type="presParOf" srcId="{78B85060-3AB5-4B71-BD1C-3C2B6E82C074}" destId="{5FBE7D8E-2C26-4728-BFA1-C0DFFBE3DBDA}" srcOrd="2" destOrd="0" presId="urn:microsoft.com/office/officeart/2005/8/layout/vList2"/>
    <dgm:cxn modelId="{02EB58D8-EC24-4984-8645-11E556C3E9C5}" type="presParOf" srcId="{78B85060-3AB5-4B71-BD1C-3C2B6E82C074}" destId="{9AD6FD42-69A4-45FA-8D9D-5B09413F646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B6AC3F0-D549-40FF-99CD-D86C09B74126}"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AR"/>
        </a:p>
      </dgm:t>
    </dgm:pt>
    <dgm:pt modelId="{B0F46651-DD63-47C5-A4D7-8CD7D95855FF}">
      <dgm:prSet/>
      <dgm:spPr/>
      <dgm:t>
        <a:bodyPr/>
        <a:lstStyle/>
        <a:p>
          <a:r>
            <a:rPr lang="es-AR" b="0" i="0" dirty="0" smtClean="0"/>
            <a:t>Cumplir con la certificación de los procesos académicos de la carrera en sus diferentes modalidades.</a:t>
          </a:r>
          <a:endParaRPr lang="es-AR" b="0" i="0" dirty="0"/>
        </a:p>
      </dgm:t>
    </dgm:pt>
    <dgm:pt modelId="{E5BA3EC0-B1BB-404B-80AB-3E0B1BD2D170}" type="parTrans" cxnId="{1DD75BA1-7108-4023-B473-FE24762EDA67}">
      <dgm:prSet/>
      <dgm:spPr/>
      <dgm:t>
        <a:bodyPr/>
        <a:lstStyle/>
        <a:p>
          <a:endParaRPr lang="es-AR"/>
        </a:p>
      </dgm:t>
    </dgm:pt>
    <dgm:pt modelId="{119B3F30-6495-4D4E-83E2-E36F3CECF163}" type="sibTrans" cxnId="{1DD75BA1-7108-4023-B473-FE24762EDA67}">
      <dgm:prSet/>
      <dgm:spPr/>
      <dgm:t>
        <a:bodyPr/>
        <a:lstStyle/>
        <a:p>
          <a:endParaRPr lang="es-AR"/>
        </a:p>
      </dgm:t>
    </dgm:pt>
    <dgm:pt modelId="{A09A580D-ADBB-40CA-9BED-6D6667056445}">
      <dgm:prSet/>
      <dgm:spPr/>
      <dgm:t>
        <a:bodyPr/>
        <a:lstStyle/>
        <a:p>
          <a:r>
            <a:rPr lang="es-AR" b="0" i="0" smtClean="0"/>
            <a:t>Realizar el Rediseño Curricular para la Licenciatura en Mercadotecnia y a la vez Acreditar a la carrea de acuerdo a los Indicadores del Consejo de Educación Superior (CES) y del  Consejo de Evaluación, Acreditación y Aseguramiento de la Educación Superior CEAACES.</a:t>
          </a:r>
          <a:endParaRPr lang="es-AR" b="0" i="0"/>
        </a:p>
      </dgm:t>
    </dgm:pt>
    <dgm:pt modelId="{045AAF64-95C1-4656-9D2B-290CED5AC0C3}" type="parTrans" cxnId="{65E28023-BC63-44CB-8185-C06D3AB5DF17}">
      <dgm:prSet/>
      <dgm:spPr/>
      <dgm:t>
        <a:bodyPr/>
        <a:lstStyle/>
        <a:p>
          <a:endParaRPr lang="es-AR"/>
        </a:p>
      </dgm:t>
    </dgm:pt>
    <dgm:pt modelId="{C6747485-A4E7-41DC-8FDC-C5BF966D27A0}" type="sibTrans" cxnId="{65E28023-BC63-44CB-8185-C06D3AB5DF17}">
      <dgm:prSet/>
      <dgm:spPr/>
      <dgm:t>
        <a:bodyPr/>
        <a:lstStyle/>
        <a:p>
          <a:endParaRPr lang="es-AR"/>
        </a:p>
      </dgm:t>
    </dgm:pt>
    <dgm:pt modelId="{6595D2A8-0618-4E4B-B98B-90D77B4E07E1}">
      <dgm:prSet/>
      <dgm:spPr/>
      <dgm:t>
        <a:bodyPr/>
        <a:lstStyle/>
        <a:p>
          <a:r>
            <a:rPr lang="es-AR" b="0" i="0" smtClean="0"/>
            <a:t>Gestionar la cultura organizacional con identidad corporativa y responsabilidad social universitaria</a:t>
          </a:r>
          <a:endParaRPr lang="es-AR" b="0" i="0"/>
        </a:p>
      </dgm:t>
    </dgm:pt>
    <dgm:pt modelId="{3E605314-A697-4634-BBDC-F2C127979B75}" type="parTrans" cxnId="{8F6EB87C-6BA3-4BBF-B004-2EA022C12A07}">
      <dgm:prSet/>
      <dgm:spPr/>
      <dgm:t>
        <a:bodyPr/>
        <a:lstStyle/>
        <a:p>
          <a:endParaRPr lang="es-AR"/>
        </a:p>
      </dgm:t>
    </dgm:pt>
    <dgm:pt modelId="{E99D5F4E-F009-4F8B-B34D-A59814E769A6}" type="sibTrans" cxnId="{8F6EB87C-6BA3-4BBF-B004-2EA022C12A07}">
      <dgm:prSet/>
      <dgm:spPr/>
      <dgm:t>
        <a:bodyPr/>
        <a:lstStyle/>
        <a:p>
          <a:endParaRPr lang="es-AR"/>
        </a:p>
      </dgm:t>
    </dgm:pt>
    <dgm:pt modelId="{4CE96125-1AE7-46D9-A24D-98570DDB8575}">
      <dgm:prSet/>
      <dgm:spPr/>
      <dgm:t>
        <a:bodyPr/>
        <a:lstStyle/>
        <a:p>
          <a:r>
            <a:rPr lang="es-AR" b="0" i="0" smtClean="0"/>
            <a:t>Participar en programas de emprendimiento ofertados por el Estado o la empresa privada.</a:t>
          </a:r>
          <a:endParaRPr lang="es-AR" b="0" i="0"/>
        </a:p>
      </dgm:t>
    </dgm:pt>
    <dgm:pt modelId="{245A8C57-3E19-4CDE-B55F-6EBBC42608EC}" type="parTrans" cxnId="{1384863F-D4DD-4DA7-8734-8393B15BDDCE}">
      <dgm:prSet/>
      <dgm:spPr/>
      <dgm:t>
        <a:bodyPr/>
        <a:lstStyle/>
        <a:p>
          <a:endParaRPr lang="es-AR"/>
        </a:p>
      </dgm:t>
    </dgm:pt>
    <dgm:pt modelId="{A26BD7D4-ACF4-48F9-ACDA-A770B3D9CB26}" type="sibTrans" cxnId="{1384863F-D4DD-4DA7-8734-8393B15BDDCE}">
      <dgm:prSet/>
      <dgm:spPr/>
      <dgm:t>
        <a:bodyPr/>
        <a:lstStyle/>
        <a:p>
          <a:endParaRPr lang="es-AR"/>
        </a:p>
      </dgm:t>
    </dgm:pt>
    <dgm:pt modelId="{78B85060-3AB5-4B71-BD1C-3C2B6E82C074}" type="pres">
      <dgm:prSet presAssocID="{7B6AC3F0-D549-40FF-99CD-D86C09B74126}" presName="linear" presStyleCnt="0">
        <dgm:presLayoutVars>
          <dgm:animLvl val="lvl"/>
          <dgm:resizeHandles val="exact"/>
        </dgm:presLayoutVars>
      </dgm:prSet>
      <dgm:spPr/>
      <dgm:t>
        <a:bodyPr/>
        <a:lstStyle/>
        <a:p>
          <a:endParaRPr lang="es-AR"/>
        </a:p>
      </dgm:t>
    </dgm:pt>
    <dgm:pt modelId="{D062290A-F32E-46BC-9FD7-308A09BB1F2E}" type="pres">
      <dgm:prSet presAssocID="{B0F46651-DD63-47C5-A4D7-8CD7D95855FF}" presName="parentText" presStyleLbl="node1" presStyleIdx="0" presStyleCnt="4">
        <dgm:presLayoutVars>
          <dgm:chMax val="0"/>
          <dgm:bulletEnabled val="1"/>
        </dgm:presLayoutVars>
      </dgm:prSet>
      <dgm:spPr/>
      <dgm:t>
        <a:bodyPr/>
        <a:lstStyle/>
        <a:p>
          <a:endParaRPr lang="es-AR"/>
        </a:p>
      </dgm:t>
    </dgm:pt>
    <dgm:pt modelId="{26978018-D753-403C-AF89-E1DA2D8A6B3D}" type="pres">
      <dgm:prSet presAssocID="{119B3F30-6495-4D4E-83E2-E36F3CECF163}" presName="spacer" presStyleCnt="0"/>
      <dgm:spPr/>
    </dgm:pt>
    <dgm:pt modelId="{D7C0B530-29C5-4085-B187-678E97656006}" type="pres">
      <dgm:prSet presAssocID="{A09A580D-ADBB-40CA-9BED-6D6667056445}" presName="parentText" presStyleLbl="node1" presStyleIdx="1" presStyleCnt="4">
        <dgm:presLayoutVars>
          <dgm:chMax val="0"/>
          <dgm:bulletEnabled val="1"/>
        </dgm:presLayoutVars>
      </dgm:prSet>
      <dgm:spPr/>
      <dgm:t>
        <a:bodyPr/>
        <a:lstStyle/>
        <a:p>
          <a:endParaRPr lang="es-AR"/>
        </a:p>
      </dgm:t>
    </dgm:pt>
    <dgm:pt modelId="{FB6ED1C1-27B2-4645-9F68-927E199C65BD}" type="pres">
      <dgm:prSet presAssocID="{C6747485-A4E7-41DC-8FDC-C5BF966D27A0}" presName="spacer" presStyleCnt="0"/>
      <dgm:spPr/>
    </dgm:pt>
    <dgm:pt modelId="{017599EF-BA40-4A8E-86B5-23C82EFC20C3}" type="pres">
      <dgm:prSet presAssocID="{6595D2A8-0618-4E4B-B98B-90D77B4E07E1}" presName="parentText" presStyleLbl="node1" presStyleIdx="2" presStyleCnt="4">
        <dgm:presLayoutVars>
          <dgm:chMax val="0"/>
          <dgm:bulletEnabled val="1"/>
        </dgm:presLayoutVars>
      </dgm:prSet>
      <dgm:spPr/>
      <dgm:t>
        <a:bodyPr/>
        <a:lstStyle/>
        <a:p>
          <a:endParaRPr lang="es-AR"/>
        </a:p>
      </dgm:t>
    </dgm:pt>
    <dgm:pt modelId="{20EF6104-3DBE-471D-AD6F-40E78F9D2447}" type="pres">
      <dgm:prSet presAssocID="{E99D5F4E-F009-4F8B-B34D-A59814E769A6}" presName="spacer" presStyleCnt="0"/>
      <dgm:spPr/>
    </dgm:pt>
    <dgm:pt modelId="{D38C5324-59E9-4235-AD4E-2670D50E2A26}" type="pres">
      <dgm:prSet presAssocID="{4CE96125-1AE7-46D9-A24D-98570DDB8575}" presName="parentText" presStyleLbl="node1" presStyleIdx="3" presStyleCnt="4">
        <dgm:presLayoutVars>
          <dgm:chMax val="0"/>
          <dgm:bulletEnabled val="1"/>
        </dgm:presLayoutVars>
      </dgm:prSet>
      <dgm:spPr/>
      <dgm:t>
        <a:bodyPr/>
        <a:lstStyle/>
        <a:p>
          <a:endParaRPr lang="es-AR"/>
        </a:p>
      </dgm:t>
    </dgm:pt>
  </dgm:ptLst>
  <dgm:cxnLst>
    <dgm:cxn modelId="{A40C294C-0A0D-4EF2-BD2A-818CC3A3C0F4}" type="presOf" srcId="{7B6AC3F0-D549-40FF-99CD-D86C09B74126}" destId="{78B85060-3AB5-4B71-BD1C-3C2B6E82C074}" srcOrd="0" destOrd="0" presId="urn:microsoft.com/office/officeart/2005/8/layout/vList2"/>
    <dgm:cxn modelId="{8F6EB87C-6BA3-4BBF-B004-2EA022C12A07}" srcId="{7B6AC3F0-D549-40FF-99CD-D86C09B74126}" destId="{6595D2A8-0618-4E4B-B98B-90D77B4E07E1}" srcOrd="2" destOrd="0" parTransId="{3E605314-A697-4634-BBDC-F2C127979B75}" sibTransId="{E99D5F4E-F009-4F8B-B34D-A59814E769A6}"/>
    <dgm:cxn modelId="{0A091129-40E4-4826-840E-43F525338A68}" type="presOf" srcId="{B0F46651-DD63-47C5-A4D7-8CD7D95855FF}" destId="{D062290A-F32E-46BC-9FD7-308A09BB1F2E}" srcOrd="0" destOrd="0" presId="urn:microsoft.com/office/officeart/2005/8/layout/vList2"/>
    <dgm:cxn modelId="{1DD75BA1-7108-4023-B473-FE24762EDA67}" srcId="{7B6AC3F0-D549-40FF-99CD-D86C09B74126}" destId="{B0F46651-DD63-47C5-A4D7-8CD7D95855FF}" srcOrd="0" destOrd="0" parTransId="{E5BA3EC0-B1BB-404B-80AB-3E0B1BD2D170}" sibTransId="{119B3F30-6495-4D4E-83E2-E36F3CECF163}"/>
    <dgm:cxn modelId="{7F586F24-94E2-4B6B-98B5-695BD45E0533}" type="presOf" srcId="{A09A580D-ADBB-40CA-9BED-6D6667056445}" destId="{D7C0B530-29C5-4085-B187-678E97656006}" srcOrd="0" destOrd="0" presId="urn:microsoft.com/office/officeart/2005/8/layout/vList2"/>
    <dgm:cxn modelId="{65E28023-BC63-44CB-8185-C06D3AB5DF17}" srcId="{7B6AC3F0-D549-40FF-99CD-D86C09B74126}" destId="{A09A580D-ADBB-40CA-9BED-6D6667056445}" srcOrd="1" destOrd="0" parTransId="{045AAF64-95C1-4656-9D2B-290CED5AC0C3}" sibTransId="{C6747485-A4E7-41DC-8FDC-C5BF966D27A0}"/>
    <dgm:cxn modelId="{AEE76E4D-9878-483A-A5D1-025C06A9631B}" type="presOf" srcId="{6595D2A8-0618-4E4B-B98B-90D77B4E07E1}" destId="{017599EF-BA40-4A8E-86B5-23C82EFC20C3}" srcOrd="0" destOrd="0" presId="urn:microsoft.com/office/officeart/2005/8/layout/vList2"/>
    <dgm:cxn modelId="{1384863F-D4DD-4DA7-8734-8393B15BDDCE}" srcId="{7B6AC3F0-D549-40FF-99CD-D86C09B74126}" destId="{4CE96125-1AE7-46D9-A24D-98570DDB8575}" srcOrd="3" destOrd="0" parTransId="{245A8C57-3E19-4CDE-B55F-6EBBC42608EC}" sibTransId="{A26BD7D4-ACF4-48F9-ACDA-A770B3D9CB26}"/>
    <dgm:cxn modelId="{FDAF4D71-6006-486E-BD0D-A631F499BACC}" type="presOf" srcId="{4CE96125-1AE7-46D9-A24D-98570DDB8575}" destId="{D38C5324-59E9-4235-AD4E-2670D50E2A26}" srcOrd="0" destOrd="0" presId="urn:microsoft.com/office/officeart/2005/8/layout/vList2"/>
    <dgm:cxn modelId="{221D0D18-29E7-46E2-BF0D-7F0B5A0B726B}" type="presParOf" srcId="{78B85060-3AB5-4B71-BD1C-3C2B6E82C074}" destId="{D062290A-F32E-46BC-9FD7-308A09BB1F2E}" srcOrd="0" destOrd="0" presId="urn:microsoft.com/office/officeart/2005/8/layout/vList2"/>
    <dgm:cxn modelId="{4985FA2F-B5C2-4429-99E2-981BB4C02132}" type="presParOf" srcId="{78B85060-3AB5-4B71-BD1C-3C2B6E82C074}" destId="{26978018-D753-403C-AF89-E1DA2D8A6B3D}" srcOrd="1" destOrd="0" presId="urn:microsoft.com/office/officeart/2005/8/layout/vList2"/>
    <dgm:cxn modelId="{5476E304-7BEA-42F6-946D-F432A3DD7142}" type="presParOf" srcId="{78B85060-3AB5-4B71-BD1C-3C2B6E82C074}" destId="{D7C0B530-29C5-4085-B187-678E97656006}" srcOrd="2" destOrd="0" presId="urn:microsoft.com/office/officeart/2005/8/layout/vList2"/>
    <dgm:cxn modelId="{A60A0A60-B1E1-4498-9DA4-FFCB7FFF980B}" type="presParOf" srcId="{78B85060-3AB5-4B71-BD1C-3C2B6E82C074}" destId="{FB6ED1C1-27B2-4645-9F68-927E199C65BD}" srcOrd="3" destOrd="0" presId="urn:microsoft.com/office/officeart/2005/8/layout/vList2"/>
    <dgm:cxn modelId="{8865C573-E58F-4514-A610-952EC75C91AD}" type="presParOf" srcId="{78B85060-3AB5-4B71-BD1C-3C2B6E82C074}" destId="{017599EF-BA40-4A8E-86B5-23C82EFC20C3}" srcOrd="4" destOrd="0" presId="urn:microsoft.com/office/officeart/2005/8/layout/vList2"/>
    <dgm:cxn modelId="{CE7B593D-0BDE-4975-AF67-68BD242B3F6F}" type="presParOf" srcId="{78B85060-3AB5-4B71-BD1C-3C2B6E82C074}" destId="{20EF6104-3DBE-471D-AD6F-40E78F9D2447}" srcOrd="5" destOrd="0" presId="urn:microsoft.com/office/officeart/2005/8/layout/vList2"/>
    <dgm:cxn modelId="{8B396F5E-0C00-49A8-829C-6004289BFBE3}" type="presParOf" srcId="{78B85060-3AB5-4B71-BD1C-3C2B6E82C074}" destId="{D38C5324-59E9-4235-AD4E-2670D50E2A2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454CC6F-5839-42D3-9830-64E03174D487}"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x-none"/>
        </a:p>
      </dgm:t>
    </dgm:pt>
    <dgm:pt modelId="{EA59996D-62BA-4307-9FE3-D30E73C91B81}">
      <dgm:prSet phldrT="[Texto]"/>
      <dgm:spPr/>
      <dgm:t>
        <a:bodyPr/>
        <a:lstStyle/>
        <a:p>
          <a:r>
            <a:rPr lang="es-AR" b="1" u="sng" dirty="0" smtClean="0">
              <a:effectLst>
                <a:outerShdw blurRad="38100" dist="38100" dir="2700000" algn="tl">
                  <a:srgbClr val="000000">
                    <a:alpha val="43137"/>
                  </a:srgbClr>
                </a:outerShdw>
              </a:effectLst>
            </a:rPr>
            <a:t>MARCO LEGAL</a:t>
          </a:r>
          <a:endParaRPr lang="x-none" b="1" u="sng" dirty="0">
            <a:effectLst>
              <a:outerShdw blurRad="38100" dist="38100" dir="2700000" algn="tl">
                <a:srgbClr val="000000">
                  <a:alpha val="43137"/>
                </a:srgbClr>
              </a:outerShdw>
            </a:effectLst>
          </a:endParaRPr>
        </a:p>
      </dgm:t>
    </dgm:pt>
    <dgm:pt modelId="{8323A37F-85CA-4549-A6E7-A8A51C8A285F}" type="parTrans" cxnId="{D965E6C4-0DE2-48ED-9C51-6DFA7B1FA0D0}">
      <dgm:prSet/>
      <dgm:spPr/>
      <dgm:t>
        <a:bodyPr/>
        <a:lstStyle/>
        <a:p>
          <a:endParaRPr lang="x-none"/>
        </a:p>
      </dgm:t>
    </dgm:pt>
    <dgm:pt modelId="{1F5614BD-5A09-47BE-91F2-7B42B71BD50B}" type="sibTrans" cxnId="{D965E6C4-0DE2-48ED-9C51-6DFA7B1FA0D0}">
      <dgm:prSet/>
      <dgm:spPr/>
      <dgm:t>
        <a:bodyPr/>
        <a:lstStyle/>
        <a:p>
          <a:endParaRPr lang="x-none"/>
        </a:p>
      </dgm:t>
    </dgm:pt>
    <dgm:pt modelId="{F9F359A1-9333-4B13-9298-0DE34DC8EB8C}">
      <dgm:prSet phldrT="[Texto]"/>
      <dgm:spPr/>
      <dgm:t>
        <a:bodyPr/>
        <a:lstStyle/>
        <a:p>
          <a:r>
            <a:rPr lang="es-ES" b="1" dirty="0" smtClean="0"/>
            <a:t>Constitución de la República del Ecuador de 2008</a:t>
          </a:r>
          <a:endParaRPr lang="x-none" b="1" dirty="0"/>
        </a:p>
      </dgm:t>
    </dgm:pt>
    <dgm:pt modelId="{0589192B-4F55-4D5E-AADF-1FF54B32177D}" type="parTrans" cxnId="{9EB32E7C-4832-4F16-91C3-C572A2168183}">
      <dgm:prSet/>
      <dgm:spPr/>
      <dgm:t>
        <a:bodyPr/>
        <a:lstStyle/>
        <a:p>
          <a:endParaRPr lang="x-none"/>
        </a:p>
      </dgm:t>
    </dgm:pt>
    <dgm:pt modelId="{E56AA89A-E654-4CF9-B007-124852CD2ED8}" type="sibTrans" cxnId="{9EB32E7C-4832-4F16-91C3-C572A2168183}">
      <dgm:prSet/>
      <dgm:spPr/>
      <dgm:t>
        <a:bodyPr/>
        <a:lstStyle/>
        <a:p>
          <a:endParaRPr lang="x-none"/>
        </a:p>
      </dgm:t>
    </dgm:pt>
    <dgm:pt modelId="{2FE6716B-6074-4F9F-BA10-92CF0C48FECF}">
      <dgm:prSet phldrT="[Texto]"/>
      <dgm:spPr/>
      <dgm:t>
        <a:bodyPr/>
        <a:lstStyle/>
        <a:p>
          <a:r>
            <a:rPr lang="es-ES" b="1" dirty="0" smtClean="0"/>
            <a:t>Ley Orgánica de Educación Superior </a:t>
          </a:r>
          <a:endParaRPr lang="x-none" b="1" dirty="0"/>
        </a:p>
      </dgm:t>
    </dgm:pt>
    <dgm:pt modelId="{BCB0457F-2476-4A73-B744-B0D9A97504E9}" type="parTrans" cxnId="{D3F8471C-2521-4E50-A88B-B0D236616237}">
      <dgm:prSet/>
      <dgm:spPr/>
      <dgm:t>
        <a:bodyPr/>
        <a:lstStyle/>
        <a:p>
          <a:endParaRPr lang="x-none"/>
        </a:p>
      </dgm:t>
    </dgm:pt>
    <dgm:pt modelId="{C6FCD74F-12C0-4BBD-A03C-EE17A21A48FA}" type="sibTrans" cxnId="{D3F8471C-2521-4E50-A88B-B0D236616237}">
      <dgm:prSet/>
      <dgm:spPr/>
      <dgm:t>
        <a:bodyPr/>
        <a:lstStyle/>
        <a:p>
          <a:endParaRPr lang="x-none"/>
        </a:p>
      </dgm:t>
    </dgm:pt>
    <dgm:pt modelId="{90D8A6DC-57EE-4703-BE07-9F6917EAA6DF}">
      <dgm:prSet phldrT="[Texto]"/>
      <dgm:spPr/>
      <dgm:t>
        <a:bodyPr/>
        <a:lstStyle/>
        <a:p>
          <a:r>
            <a:rPr lang="es-ES" b="1" dirty="0" smtClean="0"/>
            <a:t>Normas de Control Interno para las Entidades, Organismos del Sector Público</a:t>
          </a:r>
          <a:endParaRPr lang="x-none" b="1" dirty="0"/>
        </a:p>
      </dgm:t>
    </dgm:pt>
    <dgm:pt modelId="{B5240B0B-2E60-4AF3-918D-271DA79E7CB6}" type="parTrans" cxnId="{4803A84D-811B-44C1-88D5-723ADFA1E8FD}">
      <dgm:prSet/>
      <dgm:spPr/>
      <dgm:t>
        <a:bodyPr/>
        <a:lstStyle/>
        <a:p>
          <a:endParaRPr lang="x-none"/>
        </a:p>
      </dgm:t>
    </dgm:pt>
    <dgm:pt modelId="{19400802-EBAC-460A-95F8-C66082C0F18D}" type="sibTrans" cxnId="{4803A84D-811B-44C1-88D5-723ADFA1E8FD}">
      <dgm:prSet/>
      <dgm:spPr/>
      <dgm:t>
        <a:bodyPr/>
        <a:lstStyle/>
        <a:p>
          <a:endParaRPr lang="x-none"/>
        </a:p>
      </dgm:t>
    </dgm:pt>
    <dgm:pt modelId="{902144E9-6EB0-4F5E-A340-4EEC48054F0B}">
      <dgm:prSet phldrT="[Texto]"/>
      <dgm:spPr/>
      <dgm:t>
        <a:bodyPr/>
        <a:lstStyle/>
        <a:p>
          <a:r>
            <a:rPr lang="es-ES" b="1" dirty="0" smtClean="0"/>
            <a:t>Código Orgánico de Planificación y Finanzas Públicas </a:t>
          </a:r>
          <a:endParaRPr lang="x-none" b="1" dirty="0"/>
        </a:p>
      </dgm:t>
    </dgm:pt>
    <dgm:pt modelId="{A3062964-3E12-44BE-B01D-01F3FDE3373C}" type="parTrans" cxnId="{99AEAD86-EB17-441E-8C99-7512DFC49B5F}">
      <dgm:prSet/>
      <dgm:spPr/>
      <dgm:t>
        <a:bodyPr/>
        <a:lstStyle/>
        <a:p>
          <a:endParaRPr lang="x-none"/>
        </a:p>
      </dgm:t>
    </dgm:pt>
    <dgm:pt modelId="{59C86CFE-0C8B-4D1B-8F53-BC4F27BE8386}" type="sibTrans" cxnId="{99AEAD86-EB17-441E-8C99-7512DFC49B5F}">
      <dgm:prSet/>
      <dgm:spPr/>
      <dgm:t>
        <a:bodyPr/>
        <a:lstStyle/>
        <a:p>
          <a:endParaRPr lang="x-none"/>
        </a:p>
      </dgm:t>
    </dgm:pt>
    <dgm:pt modelId="{807AA1B6-9EB5-499C-8546-4CB59AB74FE1}" type="pres">
      <dgm:prSet presAssocID="{0454CC6F-5839-42D3-9830-64E03174D487}" presName="diagram" presStyleCnt="0">
        <dgm:presLayoutVars>
          <dgm:chPref val="1"/>
          <dgm:dir/>
          <dgm:animOne val="branch"/>
          <dgm:animLvl val="lvl"/>
          <dgm:resizeHandles val="exact"/>
        </dgm:presLayoutVars>
      </dgm:prSet>
      <dgm:spPr/>
      <dgm:t>
        <a:bodyPr/>
        <a:lstStyle/>
        <a:p>
          <a:endParaRPr lang="x-none"/>
        </a:p>
      </dgm:t>
    </dgm:pt>
    <dgm:pt modelId="{CA36B70A-DDAC-4ACD-AA42-37D20340481C}" type="pres">
      <dgm:prSet presAssocID="{EA59996D-62BA-4307-9FE3-D30E73C91B81}" presName="root1" presStyleCnt="0"/>
      <dgm:spPr/>
    </dgm:pt>
    <dgm:pt modelId="{F6DD98E1-E3AC-4BF0-BF77-97757ACB9476}" type="pres">
      <dgm:prSet presAssocID="{EA59996D-62BA-4307-9FE3-D30E73C91B81}" presName="LevelOneTextNode" presStyleLbl="node0" presStyleIdx="0" presStyleCnt="1" custScaleX="170718">
        <dgm:presLayoutVars>
          <dgm:chPref val="3"/>
        </dgm:presLayoutVars>
      </dgm:prSet>
      <dgm:spPr/>
      <dgm:t>
        <a:bodyPr/>
        <a:lstStyle/>
        <a:p>
          <a:endParaRPr lang="x-none"/>
        </a:p>
      </dgm:t>
    </dgm:pt>
    <dgm:pt modelId="{26DAB6C0-2591-4189-8F54-626E541106D8}" type="pres">
      <dgm:prSet presAssocID="{EA59996D-62BA-4307-9FE3-D30E73C91B81}" presName="level2hierChild" presStyleCnt="0"/>
      <dgm:spPr/>
    </dgm:pt>
    <dgm:pt modelId="{696020FF-C100-4694-B1C5-32A81E2E9B12}" type="pres">
      <dgm:prSet presAssocID="{0589192B-4F55-4D5E-AADF-1FF54B32177D}" presName="conn2-1" presStyleLbl="parChTrans1D2" presStyleIdx="0" presStyleCnt="4"/>
      <dgm:spPr/>
      <dgm:t>
        <a:bodyPr/>
        <a:lstStyle/>
        <a:p>
          <a:endParaRPr lang="x-none"/>
        </a:p>
      </dgm:t>
    </dgm:pt>
    <dgm:pt modelId="{4E2B7A7D-D46A-4D11-A5D0-AB10CB915787}" type="pres">
      <dgm:prSet presAssocID="{0589192B-4F55-4D5E-AADF-1FF54B32177D}" presName="connTx" presStyleLbl="parChTrans1D2" presStyleIdx="0" presStyleCnt="4"/>
      <dgm:spPr/>
      <dgm:t>
        <a:bodyPr/>
        <a:lstStyle/>
        <a:p>
          <a:endParaRPr lang="x-none"/>
        </a:p>
      </dgm:t>
    </dgm:pt>
    <dgm:pt modelId="{B11C31AF-32A5-41A7-8249-3F173C6F78D3}" type="pres">
      <dgm:prSet presAssocID="{F9F359A1-9333-4B13-9298-0DE34DC8EB8C}" presName="root2" presStyleCnt="0"/>
      <dgm:spPr/>
    </dgm:pt>
    <dgm:pt modelId="{D0712B5B-82F8-4B27-82A2-C1363878BAD5}" type="pres">
      <dgm:prSet presAssocID="{F9F359A1-9333-4B13-9298-0DE34DC8EB8C}" presName="LevelTwoTextNode" presStyleLbl="node2" presStyleIdx="0" presStyleCnt="4" custScaleX="227208">
        <dgm:presLayoutVars>
          <dgm:chPref val="3"/>
        </dgm:presLayoutVars>
      </dgm:prSet>
      <dgm:spPr/>
      <dgm:t>
        <a:bodyPr/>
        <a:lstStyle/>
        <a:p>
          <a:endParaRPr lang="x-none"/>
        </a:p>
      </dgm:t>
    </dgm:pt>
    <dgm:pt modelId="{4862363D-9747-4458-A2A7-AA2CAE048158}" type="pres">
      <dgm:prSet presAssocID="{F9F359A1-9333-4B13-9298-0DE34DC8EB8C}" presName="level3hierChild" presStyleCnt="0"/>
      <dgm:spPr/>
    </dgm:pt>
    <dgm:pt modelId="{76E25D0F-02B7-47CE-BDA4-D3D8140104B1}" type="pres">
      <dgm:prSet presAssocID="{BCB0457F-2476-4A73-B744-B0D9A97504E9}" presName="conn2-1" presStyleLbl="parChTrans1D2" presStyleIdx="1" presStyleCnt="4"/>
      <dgm:spPr/>
      <dgm:t>
        <a:bodyPr/>
        <a:lstStyle/>
        <a:p>
          <a:endParaRPr lang="x-none"/>
        </a:p>
      </dgm:t>
    </dgm:pt>
    <dgm:pt modelId="{39A67353-FE80-48FC-A43B-EE856D6E6FC6}" type="pres">
      <dgm:prSet presAssocID="{BCB0457F-2476-4A73-B744-B0D9A97504E9}" presName="connTx" presStyleLbl="parChTrans1D2" presStyleIdx="1" presStyleCnt="4"/>
      <dgm:spPr/>
      <dgm:t>
        <a:bodyPr/>
        <a:lstStyle/>
        <a:p>
          <a:endParaRPr lang="x-none"/>
        </a:p>
      </dgm:t>
    </dgm:pt>
    <dgm:pt modelId="{0CCBBBB9-DC4A-4B24-AC9F-D64247B6F013}" type="pres">
      <dgm:prSet presAssocID="{2FE6716B-6074-4F9F-BA10-92CF0C48FECF}" presName="root2" presStyleCnt="0"/>
      <dgm:spPr/>
    </dgm:pt>
    <dgm:pt modelId="{25EFB864-BBD8-4F27-A280-F348FEAB933E}" type="pres">
      <dgm:prSet presAssocID="{2FE6716B-6074-4F9F-BA10-92CF0C48FECF}" presName="LevelTwoTextNode" presStyleLbl="node2" presStyleIdx="1" presStyleCnt="4" custScaleX="227208">
        <dgm:presLayoutVars>
          <dgm:chPref val="3"/>
        </dgm:presLayoutVars>
      </dgm:prSet>
      <dgm:spPr/>
      <dgm:t>
        <a:bodyPr/>
        <a:lstStyle/>
        <a:p>
          <a:endParaRPr lang="x-none"/>
        </a:p>
      </dgm:t>
    </dgm:pt>
    <dgm:pt modelId="{C0787EBE-32B8-46BF-9768-66CD0C4B8C54}" type="pres">
      <dgm:prSet presAssocID="{2FE6716B-6074-4F9F-BA10-92CF0C48FECF}" presName="level3hierChild" presStyleCnt="0"/>
      <dgm:spPr/>
    </dgm:pt>
    <dgm:pt modelId="{9A0A5013-3CE9-4D5D-93B4-F62ACF68587E}" type="pres">
      <dgm:prSet presAssocID="{B5240B0B-2E60-4AF3-918D-271DA79E7CB6}" presName="conn2-1" presStyleLbl="parChTrans1D2" presStyleIdx="2" presStyleCnt="4"/>
      <dgm:spPr/>
      <dgm:t>
        <a:bodyPr/>
        <a:lstStyle/>
        <a:p>
          <a:endParaRPr lang="x-none"/>
        </a:p>
      </dgm:t>
    </dgm:pt>
    <dgm:pt modelId="{FF8246AC-0D30-4812-980F-8DFC79C02D92}" type="pres">
      <dgm:prSet presAssocID="{B5240B0B-2E60-4AF3-918D-271DA79E7CB6}" presName="connTx" presStyleLbl="parChTrans1D2" presStyleIdx="2" presStyleCnt="4"/>
      <dgm:spPr/>
      <dgm:t>
        <a:bodyPr/>
        <a:lstStyle/>
        <a:p>
          <a:endParaRPr lang="x-none"/>
        </a:p>
      </dgm:t>
    </dgm:pt>
    <dgm:pt modelId="{D826F541-5198-4FF5-AE63-422058D6A29A}" type="pres">
      <dgm:prSet presAssocID="{90D8A6DC-57EE-4703-BE07-9F6917EAA6DF}" presName="root2" presStyleCnt="0"/>
      <dgm:spPr/>
    </dgm:pt>
    <dgm:pt modelId="{2D7BB365-F4B9-4EEA-91B2-9A87B7A1070C}" type="pres">
      <dgm:prSet presAssocID="{90D8A6DC-57EE-4703-BE07-9F6917EAA6DF}" presName="LevelTwoTextNode" presStyleLbl="node2" presStyleIdx="2" presStyleCnt="4" custScaleX="227208">
        <dgm:presLayoutVars>
          <dgm:chPref val="3"/>
        </dgm:presLayoutVars>
      </dgm:prSet>
      <dgm:spPr/>
      <dgm:t>
        <a:bodyPr/>
        <a:lstStyle/>
        <a:p>
          <a:endParaRPr lang="x-none"/>
        </a:p>
      </dgm:t>
    </dgm:pt>
    <dgm:pt modelId="{115C6F74-0C97-4188-87C1-172078729E06}" type="pres">
      <dgm:prSet presAssocID="{90D8A6DC-57EE-4703-BE07-9F6917EAA6DF}" presName="level3hierChild" presStyleCnt="0"/>
      <dgm:spPr/>
    </dgm:pt>
    <dgm:pt modelId="{708C5EDC-1C28-4DA2-A399-3BDF086FD7FD}" type="pres">
      <dgm:prSet presAssocID="{A3062964-3E12-44BE-B01D-01F3FDE3373C}" presName="conn2-1" presStyleLbl="parChTrans1D2" presStyleIdx="3" presStyleCnt="4"/>
      <dgm:spPr/>
      <dgm:t>
        <a:bodyPr/>
        <a:lstStyle/>
        <a:p>
          <a:endParaRPr lang="x-none"/>
        </a:p>
      </dgm:t>
    </dgm:pt>
    <dgm:pt modelId="{DE52A395-B647-48F3-A477-C62D52D09C8F}" type="pres">
      <dgm:prSet presAssocID="{A3062964-3E12-44BE-B01D-01F3FDE3373C}" presName="connTx" presStyleLbl="parChTrans1D2" presStyleIdx="3" presStyleCnt="4"/>
      <dgm:spPr/>
      <dgm:t>
        <a:bodyPr/>
        <a:lstStyle/>
        <a:p>
          <a:endParaRPr lang="x-none"/>
        </a:p>
      </dgm:t>
    </dgm:pt>
    <dgm:pt modelId="{DCA487DC-06BE-4647-8324-3E67D2A387EE}" type="pres">
      <dgm:prSet presAssocID="{902144E9-6EB0-4F5E-A340-4EEC48054F0B}" presName="root2" presStyleCnt="0"/>
      <dgm:spPr/>
    </dgm:pt>
    <dgm:pt modelId="{C1CC29AC-7B20-4F4F-B1A7-62E9AE736BC9}" type="pres">
      <dgm:prSet presAssocID="{902144E9-6EB0-4F5E-A340-4EEC48054F0B}" presName="LevelTwoTextNode" presStyleLbl="node2" presStyleIdx="3" presStyleCnt="4" custScaleX="227208">
        <dgm:presLayoutVars>
          <dgm:chPref val="3"/>
        </dgm:presLayoutVars>
      </dgm:prSet>
      <dgm:spPr/>
      <dgm:t>
        <a:bodyPr/>
        <a:lstStyle/>
        <a:p>
          <a:endParaRPr lang="x-none"/>
        </a:p>
      </dgm:t>
    </dgm:pt>
    <dgm:pt modelId="{6A91B8E8-A091-4684-B2AA-2FB8621412AE}" type="pres">
      <dgm:prSet presAssocID="{902144E9-6EB0-4F5E-A340-4EEC48054F0B}" presName="level3hierChild" presStyleCnt="0"/>
      <dgm:spPr/>
    </dgm:pt>
  </dgm:ptLst>
  <dgm:cxnLst>
    <dgm:cxn modelId="{9EB32E7C-4832-4F16-91C3-C572A2168183}" srcId="{EA59996D-62BA-4307-9FE3-D30E73C91B81}" destId="{F9F359A1-9333-4B13-9298-0DE34DC8EB8C}" srcOrd="0" destOrd="0" parTransId="{0589192B-4F55-4D5E-AADF-1FF54B32177D}" sibTransId="{E56AA89A-E654-4CF9-B007-124852CD2ED8}"/>
    <dgm:cxn modelId="{D3F8471C-2521-4E50-A88B-B0D236616237}" srcId="{EA59996D-62BA-4307-9FE3-D30E73C91B81}" destId="{2FE6716B-6074-4F9F-BA10-92CF0C48FECF}" srcOrd="1" destOrd="0" parTransId="{BCB0457F-2476-4A73-B744-B0D9A97504E9}" sibTransId="{C6FCD74F-12C0-4BBD-A03C-EE17A21A48FA}"/>
    <dgm:cxn modelId="{4BBA0D68-F3E9-4492-9EE6-DE2620EE0AD2}" type="presOf" srcId="{BCB0457F-2476-4A73-B744-B0D9A97504E9}" destId="{39A67353-FE80-48FC-A43B-EE856D6E6FC6}" srcOrd="1" destOrd="0" presId="urn:microsoft.com/office/officeart/2005/8/layout/hierarchy2"/>
    <dgm:cxn modelId="{183690E8-DCA0-4B7D-A39F-6B3BD3A5B2DA}" type="presOf" srcId="{B5240B0B-2E60-4AF3-918D-271DA79E7CB6}" destId="{9A0A5013-3CE9-4D5D-93B4-F62ACF68587E}" srcOrd="0" destOrd="0" presId="urn:microsoft.com/office/officeart/2005/8/layout/hierarchy2"/>
    <dgm:cxn modelId="{3DB8D53E-82B5-4BE7-A464-0466C60625E9}" type="presOf" srcId="{90D8A6DC-57EE-4703-BE07-9F6917EAA6DF}" destId="{2D7BB365-F4B9-4EEA-91B2-9A87B7A1070C}" srcOrd="0" destOrd="0" presId="urn:microsoft.com/office/officeart/2005/8/layout/hierarchy2"/>
    <dgm:cxn modelId="{40BFED14-FD50-48DC-8D6F-0B3B34A6CB0E}" type="presOf" srcId="{B5240B0B-2E60-4AF3-918D-271DA79E7CB6}" destId="{FF8246AC-0D30-4812-980F-8DFC79C02D92}" srcOrd="1" destOrd="0" presId="urn:microsoft.com/office/officeart/2005/8/layout/hierarchy2"/>
    <dgm:cxn modelId="{F0324F2D-884B-4738-837C-699CA3D631A3}" type="presOf" srcId="{EA59996D-62BA-4307-9FE3-D30E73C91B81}" destId="{F6DD98E1-E3AC-4BF0-BF77-97757ACB9476}" srcOrd="0" destOrd="0" presId="urn:microsoft.com/office/officeart/2005/8/layout/hierarchy2"/>
    <dgm:cxn modelId="{8D9BD530-747C-455B-BD35-FF83E632E890}" type="presOf" srcId="{BCB0457F-2476-4A73-B744-B0D9A97504E9}" destId="{76E25D0F-02B7-47CE-BDA4-D3D8140104B1}" srcOrd="0" destOrd="0" presId="urn:microsoft.com/office/officeart/2005/8/layout/hierarchy2"/>
    <dgm:cxn modelId="{3D97A86E-546F-4460-8BB4-E215BD34A7A2}" type="presOf" srcId="{0589192B-4F55-4D5E-AADF-1FF54B32177D}" destId="{4E2B7A7D-D46A-4D11-A5D0-AB10CB915787}" srcOrd="1" destOrd="0" presId="urn:microsoft.com/office/officeart/2005/8/layout/hierarchy2"/>
    <dgm:cxn modelId="{976B96C6-E705-427C-A090-A02AD126F2AD}" type="presOf" srcId="{A3062964-3E12-44BE-B01D-01F3FDE3373C}" destId="{DE52A395-B647-48F3-A477-C62D52D09C8F}" srcOrd="1" destOrd="0" presId="urn:microsoft.com/office/officeart/2005/8/layout/hierarchy2"/>
    <dgm:cxn modelId="{746C8085-13BE-45A6-92CD-DC648B9E4CF8}" type="presOf" srcId="{0589192B-4F55-4D5E-AADF-1FF54B32177D}" destId="{696020FF-C100-4694-B1C5-32A81E2E9B12}" srcOrd="0" destOrd="0" presId="urn:microsoft.com/office/officeart/2005/8/layout/hierarchy2"/>
    <dgm:cxn modelId="{B8A688F7-128F-4951-8810-57CA0333D468}" type="presOf" srcId="{0454CC6F-5839-42D3-9830-64E03174D487}" destId="{807AA1B6-9EB5-499C-8546-4CB59AB74FE1}" srcOrd="0" destOrd="0" presId="urn:microsoft.com/office/officeart/2005/8/layout/hierarchy2"/>
    <dgm:cxn modelId="{2893734D-70FB-4922-9F8A-5E11AC918E52}" type="presOf" srcId="{A3062964-3E12-44BE-B01D-01F3FDE3373C}" destId="{708C5EDC-1C28-4DA2-A399-3BDF086FD7FD}" srcOrd="0" destOrd="0" presId="urn:microsoft.com/office/officeart/2005/8/layout/hierarchy2"/>
    <dgm:cxn modelId="{5ADC69FC-2DD8-4B21-90A0-90F7C84922A8}" type="presOf" srcId="{902144E9-6EB0-4F5E-A340-4EEC48054F0B}" destId="{C1CC29AC-7B20-4F4F-B1A7-62E9AE736BC9}" srcOrd="0" destOrd="0" presId="urn:microsoft.com/office/officeart/2005/8/layout/hierarchy2"/>
    <dgm:cxn modelId="{F4E8AEF3-551F-4310-9331-BAE2B236EF33}" type="presOf" srcId="{F9F359A1-9333-4B13-9298-0DE34DC8EB8C}" destId="{D0712B5B-82F8-4B27-82A2-C1363878BAD5}" srcOrd="0" destOrd="0" presId="urn:microsoft.com/office/officeart/2005/8/layout/hierarchy2"/>
    <dgm:cxn modelId="{AA6619AE-75D0-47BE-80A6-84258DAA3CB1}" type="presOf" srcId="{2FE6716B-6074-4F9F-BA10-92CF0C48FECF}" destId="{25EFB864-BBD8-4F27-A280-F348FEAB933E}" srcOrd="0" destOrd="0" presId="urn:microsoft.com/office/officeart/2005/8/layout/hierarchy2"/>
    <dgm:cxn modelId="{99AEAD86-EB17-441E-8C99-7512DFC49B5F}" srcId="{EA59996D-62BA-4307-9FE3-D30E73C91B81}" destId="{902144E9-6EB0-4F5E-A340-4EEC48054F0B}" srcOrd="3" destOrd="0" parTransId="{A3062964-3E12-44BE-B01D-01F3FDE3373C}" sibTransId="{59C86CFE-0C8B-4D1B-8F53-BC4F27BE8386}"/>
    <dgm:cxn modelId="{4803A84D-811B-44C1-88D5-723ADFA1E8FD}" srcId="{EA59996D-62BA-4307-9FE3-D30E73C91B81}" destId="{90D8A6DC-57EE-4703-BE07-9F6917EAA6DF}" srcOrd="2" destOrd="0" parTransId="{B5240B0B-2E60-4AF3-918D-271DA79E7CB6}" sibTransId="{19400802-EBAC-460A-95F8-C66082C0F18D}"/>
    <dgm:cxn modelId="{D965E6C4-0DE2-48ED-9C51-6DFA7B1FA0D0}" srcId="{0454CC6F-5839-42D3-9830-64E03174D487}" destId="{EA59996D-62BA-4307-9FE3-D30E73C91B81}" srcOrd="0" destOrd="0" parTransId="{8323A37F-85CA-4549-A6E7-A8A51C8A285F}" sibTransId="{1F5614BD-5A09-47BE-91F2-7B42B71BD50B}"/>
    <dgm:cxn modelId="{496C764D-C70F-4FE8-A405-8827488FB4D4}" type="presParOf" srcId="{807AA1B6-9EB5-499C-8546-4CB59AB74FE1}" destId="{CA36B70A-DDAC-4ACD-AA42-37D20340481C}" srcOrd="0" destOrd="0" presId="urn:microsoft.com/office/officeart/2005/8/layout/hierarchy2"/>
    <dgm:cxn modelId="{65B8B2D6-6F5F-4478-846C-4381DAAFAECB}" type="presParOf" srcId="{CA36B70A-DDAC-4ACD-AA42-37D20340481C}" destId="{F6DD98E1-E3AC-4BF0-BF77-97757ACB9476}" srcOrd="0" destOrd="0" presId="urn:microsoft.com/office/officeart/2005/8/layout/hierarchy2"/>
    <dgm:cxn modelId="{AEABC260-1376-41A3-9218-90A7360DA7E6}" type="presParOf" srcId="{CA36B70A-DDAC-4ACD-AA42-37D20340481C}" destId="{26DAB6C0-2591-4189-8F54-626E541106D8}" srcOrd="1" destOrd="0" presId="urn:microsoft.com/office/officeart/2005/8/layout/hierarchy2"/>
    <dgm:cxn modelId="{CB371EE2-E2DF-43A4-8B07-D6E21610E2BF}" type="presParOf" srcId="{26DAB6C0-2591-4189-8F54-626E541106D8}" destId="{696020FF-C100-4694-B1C5-32A81E2E9B12}" srcOrd="0" destOrd="0" presId="urn:microsoft.com/office/officeart/2005/8/layout/hierarchy2"/>
    <dgm:cxn modelId="{6CF13C4C-D5EC-466E-8D84-D78AB8C135C9}" type="presParOf" srcId="{696020FF-C100-4694-B1C5-32A81E2E9B12}" destId="{4E2B7A7D-D46A-4D11-A5D0-AB10CB915787}" srcOrd="0" destOrd="0" presId="urn:microsoft.com/office/officeart/2005/8/layout/hierarchy2"/>
    <dgm:cxn modelId="{5969C3EF-9803-4C02-9A8D-801CF7240614}" type="presParOf" srcId="{26DAB6C0-2591-4189-8F54-626E541106D8}" destId="{B11C31AF-32A5-41A7-8249-3F173C6F78D3}" srcOrd="1" destOrd="0" presId="urn:microsoft.com/office/officeart/2005/8/layout/hierarchy2"/>
    <dgm:cxn modelId="{1917CA24-C2FF-4D26-BEE6-41F7AFE8B9E8}" type="presParOf" srcId="{B11C31AF-32A5-41A7-8249-3F173C6F78D3}" destId="{D0712B5B-82F8-4B27-82A2-C1363878BAD5}" srcOrd="0" destOrd="0" presId="urn:microsoft.com/office/officeart/2005/8/layout/hierarchy2"/>
    <dgm:cxn modelId="{B118C1A1-69A8-4102-AE7A-A2ACD8938755}" type="presParOf" srcId="{B11C31AF-32A5-41A7-8249-3F173C6F78D3}" destId="{4862363D-9747-4458-A2A7-AA2CAE048158}" srcOrd="1" destOrd="0" presId="urn:microsoft.com/office/officeart/2005/8/layout/hierarchy2"/>
    <dgm:cxn modelId="{B833A46B-2BE7-4FCE-B5C1-8ACF659D3349}" type="presParOf" srcId="{26DAB6C0-2591-4189-8F54-626E541106D8}" destId="{76E25D0F-02B7-47CE-BDA4-D3D8140104B1}" srcOrd="2" destOrd="0" presId="urn:microsoft.com/office/officeart/2005/8/layout/hierarchy2"/>
    <dgm:cxn modelId="{E806754B-87CE-4264-93FD-7760F1284137}" type="presParOf" srcId="{76E25D0F-02B7-47CE-BDA4-D3D8140104B1}" destId="{39A67353-FE80-48FC-A43B-EE856D6E6FC6}" srcOrd="0" destOrd="0" presId="urn:microsoft.com/office/officeart/2005/8/layout/hierarchy2"/>
    <dgm:cxn modelId="{B330F0DC-78E8-4D1E-B0A4-DB9347098114}" type="presParOf" srcId="{26DAB6C0-2591-4189-8F54-626E541106D8}" destId="{0CCBBBB9-DC4A-4B24-AC9F-D64247B6F013}" srcOrd="3" destOrd="0" presId="urn:microsoft.com/office/officeart/2005/8/layout/hierarchy2"/>
    <dgm:cxn modelId="{6D32FB47-F084-4F67-BC90-2635EE40BA89}" type="presParOf" srcId="{0CCBBBB9-DC4A-4B24-AC9F-D64247B6F013}" destId="{25EFB864-BBD8-4F27-A280-F348FEAB933E}" srcOrd="0" destOrd="0" presId="urn:microsoft.com/office/officeart/2005/8/layout/hierarchy2"/>
    <dgm:cxn modelId="{D2B0D55D-C77D-4BAA-868C-3937E12CFC7C}" type="presParOf" srcId="{0CCBBBB9-DC4A-4B24-AC9F-D64247B6F013}" destId="{C0787EBE-32B8-46BF-9768-66CD0C4B8C54}" srcOrd="1" destOrd="0" presId="urn:microsoft.com/office/officeart/2005/8/layout/hierarchy2"/>
    <dgm:cxn modelId="{AD74C034-4EB8-4D5E-B20F-872A9AF76B9C}" type="presParOf" srcId="{26DAB6C0-2591-4189-8F54-626E541106D8}" destId="{9A0A5013-3CE9-4D5D-93B4-F62ACF68587E}" srcOrd="4" destOrd="0" presId="urn:microsoft.com/office/officeart/2005/8/layout/hierarchy2"/>
    <dgm:cxn modelId="{0B8BD0AF-F57D-4969-AEA6-A9BAB6307B54}" type="presParOf" srcId="{9A0A5013-3CE9-4D5D-93B4-F62ACF68587E}" destId="{FF8246AC-0D30-4812-980F-8DFC79C02D92}" srcOrd="0" destOrd="0" presId="urn:microsoft.com/office/officeart/2005/8/layout/hierarchy2"/>
    <dgm:cxn modelId="{62B95409-ABF4-47C1-A71F-DEA6C4C9775A}" type="presParOf" srcId="{26DAB6C0-2591-4189-8F54-626E541106D8}" destId="{D826F541-5198-4FF5-AE63-422058D6A29A}" srcOrd="5" destOrd="0" presId="urn:microsoft.com/office/officeart/2005/8/layout/hierarchy2"/>
    <dgm:cxn modelId="{25E0C07F-BD8D-4146-8A47-C60A3816C2D7}" type="presParOf" srcId="{D826F541-5198-4FF5-AE63-422058D6A29A}" destId="{2D7BB365-F4B9-4EEA-91B2-9A87B7A1070C}" srcOrd="0" destOrd="0" presId="urn:microsoft.com/office/officeart/2005/8/layout/hierarchy2"/>
    <dgm:cxn modelId="{BDD138B6-A444-4EF0-AE90-35804F7D6C3D}" type="presParOf" srcId="{D826F541-5198-4FF5-AE63-422058D6A29A}" destId="{115C6F74-0C97-4188-87C1-172078729E06}" srcOrd="1" destOrd="0" presId="urn:microsoft.com/office/officeart/2005/8/layout/hierarchy2"/>
    <dgm:cxn modelId="{D5867223-E918-4C80-9698-F05A3471A065}" type="presParOf" srcId="{26DAB6C0-2591-4189-8F54-626E541106D8}" destId="{708C5EDC-1C28-4DA2-A399-3BDF086FD7FD}" srcOrd="6" destOrd="0" presId="urn:microsoft.com/office/officeart/2005/8/layout/hierarchy2"/>
    <dgm:cxn modelId="{4DDA129F-8349-47C5-A28F-396031434F61}" type="presParOf" srcId="{708C5EDC-1C28-4DA2-A399-3BDF086FD7FD}" destId="{DE52A395-B647-48F3-A477-C62D52D09C8F}" srcOrd="0" destOrd="0" presId="urn:microsoft.com/office/officeart/2005/8/layout/hierarchy2"/>
    <dgm:cxn modelId="{D6AFBF0F-4875-4070-A60D-613470CD658C}" type="presParOf" srcId="{26DAB6C0-2591-4189-8F54-626E541106D8}" destId="{DCA487DC-06BE-4647-8324-3E67D2A387EE}" srcOrd="7" destOrd="0" presId="urn:microsoft.com/office/officeart/2005/8/layout/hierarchy2"/>
    <dgm:cxn modelId="{4F696684-C3A9-408A-858A-77E95D98BB5F}" type="presParOf" srcId="{DCA487DC-06BE-4647-8324-3E67D2A387EE}" destId="{C1CC29AC-7B20-4F4F-B1A7-62E9AE736BC9}" srcOrd="0" destOrd="0" presId="urn:microsoft.com/office/officeart/2005/8/layout/hierarchy2"/>
    <dgm:cxn modelId="{14CE5FFA-FE73-4C38-A4F5-DDE4F9067DD3}" type="presParOf" srcId="{DCA487DC-06BE-4647-8324-3E67D2A387EE}" destId="{6A91B8E8-A091-4684-B2AA-2FB8621412A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B748339-E109-4E2C-BA5A-5CB7DD400C76}" type="doc">
      <dgm:prSet loTypeId="urn:microsoft.com/office/officeart/2009/3/layout/HorizontalOrganizationChart" loCatId="hierarchy" qsTypeId="urn:microsoft.com/office/officeart/2005/8/quickstyle/simple3" qsCatId="simple" csTypeId="urn:microsoft.com/office/officeart/2005/8/colors/accent1_2" csCatId="accent1" phldr="1"/>
      <dgm:spPr/>
      <dgm:t>
        <a:bodyPr/>
        <a:lstStyle/>
        <a:p>
          <a:endParaRPr lang="x-none"/>
        </a:p>
      </dgm:t>
    </dgm:pt>
    <dgm:pt modelId="{03039514-D7AC-4E8B-8D0C-CF3B5A307893}">
      <dgm:prSet phldrT="[Texto]"/>
      <dgm:spPr/>
      <dgm:t>
        <a:bodyPr/>
        <a:lstStyle/>
        <a:p>
          <a:r>
            <a:rPr lang="es-AR" dirty="0" smtClean="0"/>
            <a:t>MARCO TEÓRICO</a:t>
          </a:r>
          <a:endParaRPr lang="x-none" dirty="0"/>
        </a:p>
      </dgm:t>
    </dgm:pt>
    <dgm:pt modelId="{4D67EBA2-6EA0-409F-A4BC-36F015F9EC86}" type="parTrans" cxnId="{70496651-7DE9-4BD3-9CDA-2BAF411D55A3}">
      <dgm:prSet/>
      <dgm:spPr/>
      <dgm:t>
        <a:bodyPr/>
        <a:lstStyle/>
        <a:p>
          <a:endParaRPr lang="x-none"/>
        </a:p>
      </dgm:t>
    </dgm:pt>
    <dgm:pt modelId="{04E81CB4-D418-4526-9FA1-52E49D55D110}" type="sibTrans" cxnId="{70496651-7DE9-4BD3-9CDA-2BAF411D55A3}">
      <dgm:prSet/>
      <dgm:spPr/>
      <dgm:t>
        <a:bodyPr/>
        <a:lstStyle/>
        <a:p>
          <a:endParaRPr lang="x-none"/>
        </a:p>
      </dgm:t>
    </dgm:pt>
    <dgm:pt modelId="{C768CF30-517A-4251-B352-EC8F15A57D40}">
      <dgm:prSet phldrT="[Texto]"/>
      <dgm:spPr/>
      <dgm:t>
        <a:bodyPr/>
        <a:lstStyle/>
        <a:p>
          <a:r>
            <a:rPr lang="es-ES" b="0" dirty="0" smtClean="0"/>
            <a:t>Contabilidad de Costos </a:t>
          </a:r>
          <a:endParaRPr lang="x-none" b="0" dirty="0"/>
        </a:p>
      </dgm:t>
    </dgm:pt>
    <dgm:pt modelId="{487ADD3F-2FD0-4B27-8F20-B1DF5FBE108D}" type="parTrans" cxnId="{8E0ED55A-BC36-4554-BF83-2881E69F488E}">
      <dgm:prSet/>
      <dgm:spPr/>
      <dgm:t>
        <a:bodyPr/>
        <a:lstStyle/>
        <a:p>
          <a:endParaRPr lang="x-none"/>
        </a:p>
      </dgm:t>
    </dgm:pt>
    <dgm:pt modelId="{37E6525E-605C-4F7D-AAF8-E5BC10D58EA0}" type="sibTrans" cxnId="{8E0ED55A-BC36-4554-BF83-2881E69F488E}">
      <dgm:prSet/>
      <dgm:spPr/>
      <dgm:t>
        <a:bodyPr/>
        <a:lstStyle/>
        <a:p>
          <a:endParaRPr lang="x-none"/>
        </a:p>
      </dgm:t>
    </dgm:pt>
    <dgm:pt modelId="{349E186E-0BCF-4F5A-89B0-D7416DFC7B48}">
      <dgm:prSet phldrT="[Texto]"/>
      <dgm:spPr/>
      <dgm:t>
        <a:bodyPr/>
        <a:lstStyle/>
        <a:p>
          <a:r>
            <a:rPr lang="es-AR" b="0" dirty="0" smtClean="0"/>
            <a:t>Costeo</a:t>
          </a:r>
          <a:endParaRPr lang="x-none" b="0" dirty="0"/>
        </a:p>
      </dgm:t>
    </dgm:pt>
    <dgm:pt modelId="{5353B2EC-BC92-4C41-A764-A64D90180015}" type="parTrans" cxnId="{0D3BAA22-66D6-4835-BE26-0F288455A9BA}">
      <dgm:prSet/>
      <dgm:spPr/>
      <dgm:t>
        <a:bodyPr/>
        <a:lstStyle/>
        <a:p>
          <a:endParaRPr lang="x-none"/>
        </a:p>
      </dgm:t>
    </dgm:pt>
    <dgm:pt modelId="{B59822D3-9506-47B2-9F6B-7ABE08F31A9D}" type="sibTrans" cxnId="{0D3BAA22-66D6-4835-BE26-0F288455A9BA}">
      <dgm:prSet/>
      <dgm:spPr/>
      <dgm:t>
        <a:bodyPr/>
        <a:lstStyle/>
        <a:p>
          <a:endParaRPr lang="x-none"/>
        </a:p>
      </dgm:t>
    </dgm:pt>
    <dgm:pt modelId="{3BE653D6-8BFD-49E6-90FD-8526BA2ED1C1}">
      <dgm:prSet phldrT="[Texto]"/>
      <dgm:spPr/>
      <dgm:t>
        <a:bodyPr/>
        <a:lstStyle/>
        <a:p>
          <a:r>
            <a:rPr lang="es-ES" b="0" dirty="0" smtClean="0"/>
            <a:t>Gestión Estratégica del Costo </a:t>
          </a:r>
          <a:endParaRPr lang="x-none" b="0" dirty="0"/>
        </a:p>
      </dgm:t>
    </dgm:pt>
    <dgm:pt modelId="{7CB7D833-743B-4C5C-B2C7-D3C95A94BF40}" type="parTrans" cxnId="{E5A4BFAD-44B2-44CF-9625-F54998255D34}">
      <dgm:prSet/>
      <dgm:spPr/>
      <dgm:t>
        <a:bodyPr/>
        <a:lstStyle/>
        <a:p>
          <a:endParaRPr lang="x-none"/>
        </a:p>
      </dgm:t>
    </dgm:pt>
    <dgm:pt modelId="{624BF524-D681-4DDF-8005-A3AD6DC7797A}" type="sibTrans" cxnId="{E5A4BFAD-44B2-44CF-9625-F54998255D34}">
      <dgm:prSet/>
      <dgm:spPr/>
      <dgm:t>
        <a:bodyPr/>
        <a:lstStyle/>
        <a:p>
          <a:endParaRPr lang="x-none"/>
        </a:p>
      </dgm:t>
    </dgm:pt>
    <dgm:pt modelId="{5D569833-C120-4075-894B-41B105E66530}">
      <dgm:prSet phldrT="[Texto]"/>
      <dgm:spPr/>
      <dgm:t>
        <a:bodyPr/>
        <a:lstStyle/>
        <a:p>
          <a:r>
            <a:rPr lang="es-ES" b="0" dirty="0" smtClean="0"/>
            <a:t>Elementos del Costo</a:t>
          </a:r>
          <a:endParaRPr lang="x-none" b="0" dirty="0"/>
        </a:p>
      </dgm:t>
    </dgm:pt>
    <dgm:pt modelId="{1CD40EC7-F1A4-4800-B083-93456C6ACEE0}" type="parTrans" cxnId="{1D45344A-1BB0-436D-A9AB-C7A6186C2280}">
      <dgm:prSet/>
      <dgm:spPr/>
      <dgm:t>
        <a:bodyPr/>
        <a:lstStyle/>
        <a:p>
          <a:endParaRPr lang="x-none"/>
        </a:p>
      </dgm:t>
    </dgm:pt>
    <dgm:pt modelId="{ADC70392-D96B-4BEA-80E9-F1CBD88544D6}" type="sibTrans" cxnId="{1D45344A-1BB0-436D-A9AB-C7A6186C2280}">
      <dgm:prSet/>
      <dgm:spPr/>
      <dgm:t>
        <a:bodyPr/>
        <a:lstStyle/>
        <a:p>
          <a:endParaRPr lang="x-none"/>
        </a:p>
      </dgm:t>
    </dgm:pt>
    <dgm:pt modelId="{05DDF565-89F9-44A2-A7AE-AB32600D290A}" type="pres">
      <dgm:prSet presAssocID="{BB748339-E109-4E2C-BA5A-5CB7DD400C76}" presName="hierChild1" presStyleCnt="0">
        <dgm:presLayoutVars>
          <dgm:orgChart val="1"/>
          <dgm:chPref val="1"/>
          <dgm:dir/>
          <dgm:animOne val="branch"/>
          <dgm:animLvl val="lvl"/>
          <dgm:resizeHandles/>
        </dgm:presLayoutVars>
      </dgm:prSet>
      <dgm:spPr/>
      <dgm:t>
        <a:bodyPr/>
        <a:lstStyle/>
        <a:p>
          <a:endParaRPr lang="x-none"/>
        </a:p>
      </dgm:t>
    </dgm:pt>
    <dgm:pt modelId="{9C43854A-FD1E-4B18-9DB2-4E95EAB64052}" type="pres">
      <dgm:prSet presAssocID="{03039514-D7AC-4E8B-8D0C-CF3B5A307893}" presName="hierRoot1" presStyleCnt="0">
        <dgm:presLayoutVars>
          <dgm:hierBranch val="init"/>
        </dgm:presLayoutVars>
      </dgm:prSet>
      <dgm:spPr/>
    </dgm:pt>
    <dgm:pt modelId="{FF730C7A-B35B-49AA-B105-EEB12E541AF1}" type="pres">
      <dgm:prSet presAssocID="{03039514-D7AC-4E8B-8D0C-CF3B5A307893}" presName="rootComposite1" presStyleCnt="0"/>
      <dgm:spPr/>
    </dgm:pt>
    <dgm:pt modelId="{38132690-098E-43B9-BD71-353C608536AE}" type="pres">
      <dgm:prSet presAssocID="{03039514-D7AC-4E8B-8D0C-CF3B5A307893}" presName="rootText1" presStyleLbl="node0" presStyleIdx="0" presStyleCnt="1">
        <dgm:presLayoutVars>
          <dgm:chPref val="3"/>
        </dgm:presLayoutVars>
      </dgm:prSet>
      <dgm:spPr/>
      <dgm:t>
        <a:bodyPr/>
        <a:lstStyle/>
        <a:p>
          <a:endParaRPr lang="x-none"/>
        </a:p>
      </dgm:t>
    </dgm:pt>
    <dgm:pt modelId="{8198FD68-0CDC-4A5B-B322-E3678196CD7C}" type="pres">
      <dgm:prSet presAssocID="{03039514-D7AC-4E8B-8D0C-CF3B5A307893}" presName="rootConnector1" presStyleLbl="node1" presStyleIdx="0" presStyleCnt="0"/>
      <dgm:spPr/>
      <dgm:t>
        <a:bodyPr/>
        <a:lstStyle/>
        <a:p>
          <a:endParaRPr lang="x-none"/>
        </a:p>
      </dgm:t>
    </dgm:pt>
    <dgm:pt modelId="{BE32DD94-E251-49FD-AFCC-5E0BE43F25ED}" type="pres">
      <dgm:prSet presAssocID="{03039514-D7AC-4E8B-8D0C-CF3B5A307893}" presName="hierChild2" presStyleCnt="0"/>
      <dgm:spPr/>
    </dgm:pt>
    <dgm:pt modelId="{3A455746-0C80-4220-8FBC-AC37E1564AED}" type="pres">
      <dgm:prSet presAssocID="{487ADD3F-2FD0-4B27-8F20-B1DF5FBE108D}" presName="Name64" presStyleLbl="parChTrans1D2" presStyleIdx="0" presStyleCnt="4"/>
      <dgm:spPr/>
      <dgm:t>
        <a:bodyPr/>
        <a:lstStyle/>
        <a:p>
          <a:endParaRPr lang="x-none"/>
        </a:p>
      </dgm:t>
    </dgm:pt>
    <dgm:pt modelId="{36AC4A8A-EE15-4FBC-94FA-E6A74DA7489C}" type="pres">
      <dgm:prSet presAssocID="{C768CF30-517A-4251-B352-EC8F15A57D40}" presName="hierRoot2" presStyleCnt="0">
        <dgm:presLayoutVars>
          <dgm:hierBranch val="init"/>
        </dgm:presLayoutVars>
      </dgm:prSet>
      <dgm:spPr/>
    </dgm:pt>
    <dgm:pt modelId="{C2F16B62-8015-4E9F-90C8-6EF12E85A52E}" type="pres">
      <dgm:prSet presAssocID="{C768CF30-517A-4251-B352-EC8F15A57D40}" presName="rootComposite" presStyleCnt="0"/>
      <dgm:spPr/>
    </dgm:pt>
    <dgm:pt modelId="{C18EE00B-196C-4A27-B0B7-BD740E2AD85E}" type="pres">
      <dgm:prSet presAssocID="{C768CF30-517A-4251-B352-EC8F15A57D40}" presName="rootText" presStyleLbl="node2" presStyleIdx="0" presStyleCnt="4">
        <dgm:presLayoutVars>
          <dgm:chPref val="3"/>
        </dgm:presLayoutVars>
      </dgm:prSet>
      <dgm:spPr/>
      <dgm:t>
        <a:bodyPr/>
        <a:lstStyle/>
        <a:p>
          <a:endParaRPr lang="x-none"/>
        </a:p>
      </dgm:t>
    </dgm:pt>
    <dgm:pt modelId="{9DF5083C-6E70-43A8-9A70-688B70A41AA0}" type="pres">
      <dgm:prSet presAssocID="{C768CF30-517A-4251-B352-EC8F15A57D40}" presName="rootConnector" presStyleLbl="node2" presStyleIdx="0" presStyleCnt="4"/>
      <dgm:spPr/>
      <dgm:t>
        <a:bodyPr/>
        <a:lstStyle/>
        <a:p>
          <a:endParaRPr lang="x-none"/>
        </a:p>
      </dgm:t>
    </dgm:pt>
    <dgm:pt modelId="{DEB1DACC-AEBD-4570-AD17-D752D337CBBA}" type="pres">
      <dgm:prSet presAssocID="{C768CF30-517A-4251-B352-EC8F15A57D40}" presName="hierChild4" presStyleCnt="0"/>
      <dgm:spPr/>
    </dgm:pt>
    <dgm:pt modelId="{4778353B-83AB-4844-B15E-54271F030B86}" type="pres">
      <dgm:prSet presAssocID="{C768CF30-517A-4251-B352-EC8F15A57D40}" presName="hierChild5" presStyleCnt="0"/>
      <dgm:spPr/>
    </dgm:pt>
    <dgm:pt modelId="{B4C7FBF3-E05D-411E-BF19-DB2CC4873E6B}" type="pres">
      <dgm:prSet presAssocID="{5353B2EC-BC92-4C41-A764-A64D90180015}" presName="Name64" presStyleLbl="parChTrans1D2" presStyleIdx="1" presStyleCnt="4"/>
      <dgm:spPr/>
      <dgm:t>
        <a:bodyPr/>
        <a:lstStyle/>
        <a:p>
          <a:endParaRPr lang="x-none"/>
        </a:p>
      </dgm:t>
    </dgm:pt>
    <dgm:pt modelId="{72214DCC-4C16-48B0-A28A-6EF536CC8E3E}" type="pres">
      <dgm:prSet presAssocID="{349E186E-0BCF-4F5A-89B0-D7416DFC7B48}" presName="hierRoot2" presStyleCnt="0">
        <dgm:presLayoutVars>
          <dgm:hierBranch val="init"/>
        </dgm:presLayoutVars>
      </dgm:prSet>
      <dgm:spPr/>
    </dgm:pt>
    <dgm:pt modelId="{880CC225-0062-4816-9EC7-22AF4A29694C}" type="pres">
      <dgm:prSet presAssocID="{349E186E-0BCF-4F5A-89B0-D7416DFC7B48}" presName="rootComposite" presStyleCnt="0"/>
      <dgm:spPr/>
    </dgm:pt>
    <dgm:pt modelId="{676895D1-9402-4400-8669-5C047CD27A86}" type="pres">
      <dgm:prSet presAssocID="{349E186E-0BCF-4F5A-89B0-D7416DFC7B48}" presName="rootText" presStyleLbl="node2" presStyleIdx="1" presStyleCnt="4">
        <dgm:presLayoutVars>
          <dgm:chPref val="3"/>
        </dgm:presLayoutVars>
      </dgm:prSet>
      <dgm:spPr/>
      <dgm:t>
        <a:bodyPr/>
        <a:lstStyle/>
        <a:p>
          <a:endParaRPr lang="x-none"/>
        </a:p>
      </dgm:t>
    </dgm:pt>
    <dgm:pt modelId="{27099382-DAAF-400C-BBB7-9DFBA69A7C7D}" type="pres">
      <dgm:prSet presAssocID="{349E186E-0BCF-4F5A-89B0-D7416DFC7B48}" presName="rootConnector" presStyleLbl="node2" presStyleIdx="1" presStyleCnt="4"/>
      <dgm:spPr/>
      <dgm:t>
        <a:bodyPr/>
        <a:lstStyle/>
        <a:p>
          <a:endParaRPr lang="x-none"/>
        </a:p>
      </dgm:t>
    </dgm:pt>
    <dgm:pt modelId="{B58FBD15-EC9B-4942-8628-F206F2110E05}" type="pres">
      <dgm:prSet presAssocID="{349E186E-0BCF-4F5A-89B0-D7416DFC7B48}" presName="hierChild4" presStyleCnt="0"/>
      <dgm:spPr/>
    </dgm:pt>
    <dgm:pt modelId="{89692F99-B813-4B47-A8C0-088808A00DF0}" type="pres">
      <dgm:prSet presAssocID="{349E186E-0BCF-4F5A-89B0-D7416DFC7B48}" presName="hierChild5" presStyleCnt="0"/>
      <dgm:spPr/>
    </dgm:pt>
    <dgm:pt modelId="{BD5EA67C-7FDA-4A8B-90BF-4A8836B514C9}" type="pres">
      <dgm:prSet presAssocID="{7CB7D833-743B-4C5C-B2C7-D3C95A94BF40}" presName="Name64" presStyleLbl="parChTrans1D2" presStyleIdx="2" presStyleCnt="4"/>
      <dgm:spPr/>
      <dgm:t>
        <a:bodyPr/>
        <a:lstStyle/>
        <a:p>
          <a:endParaRPr lang="x-none"/>
        </a:p>
      </dgm:t>
    </dgm:pt>
    <dgm:pt modelId="{2C5CA2B8-5AB5-4CA8-B809-AC66EAEC878F}" type="pres">
      <dgm:prSet presAssocID="{3BE653D6-8BFD-49E6-90FD-8526BA2ED1C1}" presName="hierRoot2" presStyleCnt="0">
        <dgm:presLayoutVars>
          <dgm:hierBranch val="init"/>
        </dgm:presLayoutVars>
      </dgm:prSet>
      <dgm:spPr/>
    </dgm:pt>
    <dgm:pt modelId="{7C122F03-C11A-40F8-8AE5-11B9BB3B5CC3}" type="pres">
      <dgm:prSet presAssocID="{3BE653D6-8BFD-49E6-90FD-8526BA2ED1C1}" presName="rootComposite" presStyleCnt="0"/>
      <dgm:spPr/>
    </dgm:pt>
    <dgm:pt modelId="{7CDBAA8E-3579-49A9-9445-EA5E2D2D2111}" type="pres">
      <dgm:prSet presAssocID="{3BE653D6-8BFD-49E6-90FD-8526BA2ED1C1}" presName="rootText" presStyleLbl="node2" presStyleIdx="2" presStyleCnt="4">
        <dgm:presLayoutVars>
          <dgm:chPref val="3"/>
        </dgm:presLayoutVars>
      </dgm:prSet>
      <dgm:spPr/>
      <dgm:t>
        <a:bodyPr/>
        <a:lstStyle/>
        <a:p>
          <a:endParaRPr lang="x-none"/>
        </a:p>
      </dgm:t>
    </dgm:pt>
    <dgm:pt modelId="{4DF73E1D-1E03-4427-BE15-5ECFE68456E4}" type="pres">
      <dgm:prSet presAssocID="{3BE653D6-8BFD-49E6-90FD-8526BA2ED1C1}" presName="rootConnector" presStyleLbl="node2" presStyleIdx="2" presStyleCnt="4"/>
      <dgm:spPr/>
      <dgm:t>
        <a:bodyPr/>
        <a:lstStyle/>
        <a:p>
          <a:endParaRPr lang="x-none"/>
        </a:p>
      </dgm:t>
    </dgm:pt>
    <dgm:pt modelId="{533E61DC-F077-4888-8C92-7CA93CD8BEC9}" type="pres">
      <dgm:prSet presAssocID="{3BE653D6-8BFD-49E6-90FD-8526BA2ED1C1}" presName="hierChild4" presStyleCnt="0"/>
      <dgm:spPr/>
    </dgm:pt>
    <dgm:pt modelId="{91BEC9A1-70C6-40A6-B8B1-4BC937264E62}" type="pres">
      <dgm:prSet presAssocID="{3BE653D6-8BFD-49E6-90FD-8526BA2ED1C1}" presName="hierChild5" presStyleCnt="0"/>
      <dgm:spPr/>
    </dgm:pt>
    <dgm:pt modelId="{BA61A31D-3522-47DD-AFF3-B6E3E88FB342}" type="pres">
      <dgm:prSet presAssocID="{1CD40EC7-F1A4-4800-B083-93456C6ACEE0}" presName="Name64" presStyleLbl="parChTrans1D2" presStyleIdx="3" presStyleCnt="4"/>
      <dgm:spPr/>
      <dgm:t>
        <a:bodyPr/>
        <a:lstStyle/>
        <a:p>
          <a:endParaRPr lang="x-none"/>
        </a:p>
      </dgm:t>
    </dgm:pt>
    <dgm:pt modelId="{AC396FF5-80C3-4342-B548-A7F9434FE0F4}" type="pres">
      <dgm:prSet presAssocID="{5D569833-C120-4075-894B-41B105E66530}" presName="hierRoot2" presStyleCnt="0">
        <dgm:presLayoutVars>
          <dgm:hierBranch val="init"/>
        </dgm:presLayoutVars>
      </dgm:prSet>
      <dgm:spPr/>
    </dgm:pt>
    <dgm:pt modelId="{4035AE55-4CD6-4DF3-B070-136A9E18AF71}" type="pres">
      <dgm:prSet presAssocID="{5D569833-C120-4075-894B-41B105E66530}" presName="rootComposite" presStyleCnt="0"/>
      <dgm:spPr/>
    </dgm:pt>
    <dgm:pt modelId="{C3B283BD-34A4-49D6-8DF8-6F352F63CE7D}" type="pres">
      <dgm:prSet presAssocID="{5D569833-C120-4075-894B-41B105E66530}" presName="rootText" presStyleLbl="node2" presStyleIdx="3" presStyleCnt="4">
        <dgm:presLayoutVars>
          <dgm:chPref val="3"/>
        </dgm:presLayoutVars>
      </dgm:prSet>
      <dgm:spPr/>
      <dgm:t>
        <a:bodyPr/>
        <a:lstStyle/>
        <a:p>
          <a:endParaRPr lang="x-none"/>
        </a:p>
      </dgm:t>
    </dgm:pt>
    <dgm:pt modelId="{62CACF85-4D8E-42D6-8516-1995525A2393}" type="pres">
      <dgm:prSet presAssocID="{5D569833-C120-4075-894B-41B105E66530}" presName="rootConnector" presStyleLbl="node2" presStyleIdx="3" presStyleCnt="4"/>
      <dgm:spPr/>
      <dgm:t>
        <a:bodyPr/>
        <a:lstStyle/>
        <a:p>
          <a:endParaRPr lang="x-none"/>
        </a:p>
      </dgm:t>
    </dgm:pt>
    <dgm:pt modelId="{0411A7BC-6D2B-4ECD-BB87-3A46A19F9EFE}" type="pres">
      <dgm:prSet presAssocID="{5D569833-C120-4075-894B-41B105E66530}" presName="hierChild4" presStyleCnt="0"/>
      <dgm:spPr/>
    </dgm:pt>
    <dgm:pt modelId="{7F119811-3D0B-41D7-82BF-2BFB824D9C66}" type="pres">
      <dgm:prSet presAssocID="{5D569833-C120-4075-894B-41B105E66530}" presName="hierChild5" presStyleCnt="0"/>
      <dgm:spPr/>
    </dgm:pt>
    <dgm:pt modelId="{A41DD990-0F28-4E06-A3A3-FC7BE672D96E}" type="pres">
      <dgm:prSet presAssocID="{03039514-D7AC-4E8B-8D0C-CF3B5A307893}" presName="hierChild3" presStyleCnt="0"/>
      <dgm:spPr/>
    </dgm:pt>
  </dgm:ptLst>
  <dgm:cxnLst>
    <dgm:cxn modelId="{D7499F01-9224-49F9-8560-45B397078990}" type="presOf" srcId="{7CB7D833-743B-4C5C-B2C7-D3C95A94BF40}" destId="{BD5EA67C-7FDA-4A8B-90BF-4A8836B514C9}" srcOrd="0" destOrd="0" presId="urn:microsoft.com/office/officeart/2009/3/layout/HorizontalOrganizationChart"/>
    <dgm:cxn modelId="{810B39C2-FF2D-42D3-ABA0-349239E1B524}" type="presOf" srcId="{03039514-D7AC-4E8B-8D0C-CF3B5A307893}" destId="{38132690-098E-43B9-BD71-353C608536AE}" srcOrd="0" destOrd="0" presId="urn:microsoft.com/office/officeart/2009/3/layout/HorizontalOrganizationChart"/>
    <dgm:cxn modelId="{556FFBD3-27D9-409E-A7DB-D2D0B0B0AAAE}" type="presOf" srcId="{5D569833-C120-4075-894B-41B105E66530}" destId="{62CACF85-4D8E-42D6-8516-1995525A2393}" srcOrd="1" destOrd="0" presId="urn:microsoft.com/office/officeart/2009/3/layout/HorizontalOrganizationChart"/>
    <dgm:cxn modelId="{E5A4BFAD-44B2-44CF-9625-F54998255D34}" srcId="{03039514-D7AC-4E8B-8D0C-CF3B5A307893}" destId="{3BE653D6-8BFD-49E6-90FD-8526BA2ED1C1}" srcOrd="2" destOrd="0" parTransId="{7CB7D833-743B-4C5C-B2C7-D3C95A94BF40}" sibTransId="{624BF524-D681-4DDF-8005-A3AD6DC7797A}"/>
    <dgm:cxn modelId="{1D45344A-1BB0-436D-A9AB-C7A6186C2280}" srcId="{03039514-D7AC-4E8B-8D0C-CF3B5A307893}" destId="{5D569833-C120-4075-894B-41B105E66530}" srcOrd="3" destOrd="0" parTransId="{1CD40EC7-F1A4-4800-B083-93456C6ACEE0}" sibTransId="{ADC70392-D96B-4BEA-80E9-F1CBD88544D6}"/>
    <dgm:cxn modelId="{ACFCE256-5C40-4F80-8F32-F82B37BE6322}" type="presOf" srcId="{349E186E-0BCF-4F5A-89B0-D7416DFC7B48}" destId="{676895D1-9402-4400-8669-5C047CD27A86}" srcOrd="0" destOrd="0" presId="urn:microsoft.com/office/officeart/2009/3/layout/HorizontalOrganizationChart"/>
    <dgm:cxn modelId="{DB16AE93-07D7-4843-BCB7-2DDE8744564D}" type="presOf" srcId="{1CD40EC7-F1A4-4800-B083-93456C6ACEE0}" destId="{BA61A31D-3522-47DD-AFF3-B6E3E88FB342}" srcOrd="0" destOrd="0" presId="urn:microsoft.com/office/officeart/2009/3/layout/HorizontalOrganizationChart"/>
    <dgm:cxn modelId="{6757FA0E-12BE-48A0-9C43-0DBFA8947D69}" type="presOf" srcId="{487ADD3F-2FD0-4B27-8F20-B1DF5FBE108D}" destId="{3A455746-0C80-4220-8FBC-AC37E1564AED}" srcOrd="0" destOrd="0" presId="urn:microsoft.com/office/officeart/2009/3/layout/HorizontalOrganizationChart"/>
    <dgm:cxn modelId="{F52691CB-34ED-4C4D-8902-A7D1F9B44B84}" type="presOf" srcId="{3BE653D6-8BFD-49E6-90FD-8526BA2ED1C1}" destId="{7CDBAA8E-3579-49A9-9445-EA5E2D2D2111}" srcOrd="0" destOrd="0" presId="urn:microsoft.com/office/officeart/2009/3/layout/HorizontalOrganizationChart"/>
    <dgm:cxn modelId="{70496651-7DE9-4BD3-9CDA-2BAF411D55A3}" srcId="{BB748339-E109-4E2C-BA5A-5CB7DD400C76}" destId="{03039514-D7AC-4E8B-8D0C-CF3B5A307893}" srcOrd="0" destOrd="0" parTransId="{4D67EBA2-6EA0-409F-A4BC-36F015F9EC86}" sibTransId="{04E81CB4-D418-4526-9FA1-52E49D55D110}"/>
    <dgm:cxn modelId="{BF721542-1165-4F84-BDCF-0D2C9E7E1215}" type="presOf" srcId="{C768CF30-517A-4251-B352-EC8F15A57D40}" destId="{C18EE00B-196C-4A27-B0B7-BD740E2AD85E}" srcOrd="0" destOrd="0" presId="urn:microsoft.com/office/officeart/2009/3/layout/HorizontalOrganizationChart"/>
    <dgm:cxn modelId="{FDCF8A6A-32F8-4A8E-8AC6-9C124149CF76}" type="presOf" srcId="{5353B2EC-BC92-4C41-A764-A64D90180015}" destId="{B4C7FBF3-E05D-411E-BF19-DB2CC4873E6B}" srcOrd="0" destOrd="0" presId="urn:microsoft.com/office/officeart/2009/3/layout/HorizontalOrganizationChart"/>
    <dgm:cxn modelId="{1681E183-8E7F-4CEA-9456-574CF4104E14}" type="presOf" srcId="{3BE653D6-8BFD-49E6-90FD-8526BA2ED1C1}" destId="{4DF73E1D-1E03-4427-BE15-5ECFE68456E4}" srcOrd="1" destOrd="0" presId="urn:microsoft.com/office/officeart/2009/3/layout/HorizontalOrganizationChart"/>
    <dgm:cxn modelId="{0D3BAA22-66D6-4835-BE26-0F288455A9BA}" srcId="{03039514-D7AC-4E8B-8D0C-CF3B5A307893}" destId="{349E186E-0BCF-4F5A-89B0-D7416DFC7B48}" srcOrd="1" destOrd="0" parTransId="{5353B2EC-BC92-4C41-A764-A64D90180015}" sibTransId="{B59822D3-9506-47B2-9F6B-7ABE08F31A9D}"/>
    <dgm:cxn modelId="{C064C5EE-7C3B-47F5-8CEC-C88DB04DFAF9}" type="presOf" srcId="{03039514-D7AC-4E8B-8D0C-CF3B5A307893}" destId="{8198FD68-0CDC-4A5B-B322-E3678196CD7C}" srcOrd="1" destOrd="0" presId="urn:microsoft.com/office/officeart/2009/3/layout/HorizontalOrganizationChart"/>
    <dgm:cxn modelId="{82ABA872-CEAF-49E0-8D94-27B7224EDE75}" type="presOf" srcId="{5D569833-C120-4075-894B-41B105E66530}" destId="{C3B283BD-34A4-49D6-8DF8-6F352F63CE7D}" srcOrd="0" destOrd="0" presId="urn:microsoft.com/office/officeart/2009/3/layout/HorizontalOrganizationChart"/>
    <dgm:cxn modelId="{D1FB5B5F-CCC1-4963-BBCB-0A7DE6ABEC74}" type="presOf" srcId="{C768CF30-517A-4251-B352-EC8F15A57D40}" destId="{9DF5083C-6E70-43A8-9A70-688B70A41AA0}" srcOrd="1" destOrd="0" presId="urn:microsoft.com/office/officeart/2009/3/layout/HorizontalOrganizationChart"/>
    <dgm:cxn modelId="{8E0ED55A-BC36-4554-BF83-2881E69F488E}" srcId="{03039514-D7AC-4E8B-8D0C-CF3B5A307893}" destId="{C768CF30-517A-4251-B352-EC8F15A57D40}" srcOrd="0" destOrd="0" parTransId="{487ADD3F-2FD0-4B27-8F20-B1DF5FBE108D}" sibTransId="{37E6525E-605C-4F7D-AAF8-E5BC10D58EA0}"/>
    <dgm:cxn modelId="{68F17803-C043-4F0A-9861-836BC8D678D7}" type="presOf" srcId="{349E186E-0BCF-4F5A-89B0-D7416DFC7B48}" destId="{27099382-DAAF-400C-BBB7-9DFBA69A7C7D}" srcOrd="1" destOrd="0" presId="urn:microsoft.com/office/officeart/2009/3/layout/HorizontalOrganizationChart"/>
    <dgm:cxn modelId="{EBB82B0E-33A1-4DBB-9739-5D78F115CC62}" type="presOf" srcId="{BB748339-E109-4E2C-BA5A-5CB7DD400C76}" destId="{05DDF565-89F9-44A2-A7AE-AB32600D290A}" srcOrd="0" destOrd="0" presId="urn:microsoft.com/office/officeart/2009/3/layout/HorizontalOrganizationChart"/>
    <dgm:cxn modelId="{6FD6B3DE-B3EB-499D-A169-D9089471F83B}" type="presParOf" srcId="{05DDF565-89F9-44A2-A7AE-AB32600D290A}" destId="{9C43854A-FD1E-4B18-9DB2-4E95EAB64052}" srcOrd="0" destOrd="0" presId="urn:microsoft.com/office/officeart/2009/3/layout/HorizontalOrganizationChart"/>
    <dgm:cxn modelId="{2328CB2A-9DFE-408D-9481-538C3CDF0FF3}" type="presParOf" srcId="{9C43854A-FD1E-4B18-9DB2-4E95EAB64052}" destId="{FF730C7A-B35B-49AA-B105-EEB12E541AF1}" srcOrd="0" destOrd="0" presId="urn:microsoft.com/office/officeart/2009/3/layout/HorizontalOrganizationChart"/>
    <dgm:cxn modelId="{3C35424E-81EE-4D2E-A3B8-D9AAEC13CA09}" type="presParOf" srcId="{FF730C7A-B35B-49AA-B105-EEB12E541AF1}" destId="{38132690-098E-43B9-BD71-353C608536AE}" srcOrd="0" destOrd="0" presId="urn:microsoft.com/office/officeart/2009/3/layout/HorizontalOrganizationChart"/>
    <dgm:cxn modelId="{10D12364-D261-435E-93F7-BD4A226F2DD5}" type="presParOf" srcId="{FF730C7A-B35B-49AA-B105-EEB12E541AF1}" destId="{8198FD68-0CDC-4A5B-B322-E3678196CD7C}" srcOrd="1" destOrd="0" presId="urn:microsoft.com/office/officeart/2009/3/layout/HorizontalOrganizationChart"/>
    <dgm:cxn modelId="{ABBBC532-6E9F-41C2-AE0C-F3F8C181A5B3}" type="presParOf" srcId="{9C43854A-FD1E-4B18-9DB2-4E95EAB64052}" destId="{BE32DD94-E251-49FD-AFCC-5E0BE43F25ED}" srcOrd="1" destOrd="0" presId="urn:microsoft.com/office/officeart/2009/3/layout/HorizontalOrganizationChart"/>
    <dgm:cxn modelId="{82E294E6-BEF1-46E5-A4B0-C4BB565E6054}" type="presParOf" srcId="{BE32DD94-E251-49FD-AFCC-5E0BE43F25ED}" destId="{3A455746-0C80-4220-8FBC-AC37E1564AED}" srcOrd="0" destOrd="0" presId="urn:microsoft.com/office/officeart/2009/3/layout/HorizontalOrganizationChart"/>
    <dgm:cxn modelId="{3249384A-DDB0-498A-BBC5-AEF4736160B3}" type="presParOf" srcId="{BE32DD94-E251-49FD-AFCC-5E0BE43F25ED}" destId="{36AC4A8A-EE15-4FBC-94FA-E6A74DA7489C}" srcOrd="1" destOrd="0" presId="urn:microsoft.com/office/officeart/2009/3/layout/HorizontalOrganizationChart"/>
    <dgm:cxn modelId="{0D7F362A-8A6B-4264-A691-F1346F4FACAB}" type="presParOf" srcId="{36AC4A8A-EE15-4FBC-94FA-E6A74DA7489C}" destId="{C2F16B62-8015-4E9F-90C8-6EF12E85A52E}" srcOrd="0" destOrd="0" presId="urn:microsoft.com/office/officeart/2009/3/layout/HorizontalOrganizationChart"/>
    <dgm:cxn modelId="{9315D363-25EE-434A-A78D-8CFD4F532F94}" type="presParOf" srcId="{C2F16B62-8015-4E9F-90C8-6EF12E85A52E}" destId="{C18EE00B-196C-4A27-B0B7-BD740E2AD85E}" srcOrd="0" destOrd="0" presId="urn:microsoft.com/office/officeart/2009/3/layout/HorizontalOrganizationChart"/>
    <dgm:cxn modelId="{81E5694D-9449-4DE4-8295-24B33BEAACD4}" type="presParOf" srcId="{C2F16B62-8015-4E9F-90C8-6EF12E85A52E}" destId="{9DF5083C-6E70-43A8-9A70-688B70A41AA0}" srcOrd="1" destOrd="0" presId="urn:microsoft.com/office/officeart/2009/3/layout/HorizontalOrganizationChart"/>
    <dgm:cxn modelId="{8115F988-75D3-419D-AD8A-8EBF6221763B}" type="presParOf" srcId="{36AC4A8A-EE15-4FBC-94FA-E6A74DA7489C}" destId="{DEB1DACC-AEBD-4570-AD17-D752D337CBBA}" srcOrd="1" destOrd="0" presId="urn:microsoft.com/office/officeart/2009/3/layout/HorizontalOrganizationChart"/>
    <dgm:cxn modelId="{07A21D11-CE45-4C86-A3BF-622DE0B8A937}" type="presParOf" srcId="{36AC4A8A-EE15-4FBC-94FA-E6A74DA7489C}" destId="{4778353B-83AB-4844-B15E-54271F030B86}" srcOrd="2" destOrd="0" presId="urn:microsoft.com/office/officeart/2009/3/layout/HorizontalOrganizationChart"/>
    <dgm:cxn modelId="{9A097AA4-1535-4327-A0D6-3225D211802C}" type="presParOf" srcId="{BE32DD94-E251-49FD-AFCC-5E0BE43F25ED}" destId="{B4C7FBF3-E05D-411E-BF19-DB2CC4873E6B}" srcOrd="2" destOrd="0" presId="urn:microsoft.com/office/officeart/2009/3/layout/HorizontalOrganizationChart"/>
    <dgm:cxn modelId="{D17E2BAA-27D0-4048-9E8F-22F13DA9A5AB}" type="presParOf" srcId="{BE32DD94-E251-49FD-AFCC-5E0BE43F25ED}" destId="{72214DCC-4C16-48B0-A28A-6EF536CC8E3E}" srcOrd="3" destOrd="0" presId="urn:microsoft.com/office/officeart/2009/3/layout/HorizontalOrganizationChart"/>
    <dgm:cxn modelId="{DB889221-9296-4104-B94B-2A3178FBAFBE}" type="presParOf" srcId="{72214DCC-4C16-48B0-A28A-6EF536CC8E3E}" destId="{880CC225-0062-4816-9EC7-22AF4A29694C}" srcOrd="0" destOrd="0" presId="urn:microsoft.com/office/officeart/2009/3/layout/HorizontalOrganizationChart"/>
    <dgm:cxn modelId="{0256BE68-8F9C-4E8A-9220-CDB10E2F348B}" type="presParOf" srcId="{880CC225-0062-4816-9EC7-22AF4A29694C}" destId="{676895D1-9402-4400-8669-5C047CD27A86}" srcOrd="0" destOrd="0" presId="urn:microsoft.com/office/officeart/2009/3/layout/HorizontalOrganizationChart"/>
    <dgm:cxn modelId="{76CD9497-E35A-4E82-8898-FD646D98F561}" type="presParOf" srcId="{880CC225-0062-4816-9EC7-22AF4A29694C}" destId="{27099382-DAAF-400C-BBB7-9DFBA69A7C7D}" srcOrd="1" destOrd="0" presId="urn:microsoft.com/office/officeart/2009/3/layout/HorizontalOrganizationChart"/>
    <dgm:cxn modelId="{8DBED707-3748-4F33-8ABF-59ED4F7BB793}" type="presParOf" srcId="{72214DCC-4C16-48B0-A28A-6EF536CC8E3E}" destId="{B58FBD15-EC9B-4942-8628-F206F2110E05}" srcOrd="1" destOrd="0" presId="urn:microsoft.com/office/officeart/2009/3/layout/HorizontalOrganizationChart"/>
    <dgm:cxn modelId="{8741913A-5DA1-4C6D-9817-E609ACB99103}" type="presParOf" srcId="{72214DCC-4C16-48B0-A28A-6EF536CC8E3E}" destId="{89692F99-B813-4B47-A8C0-088808A00DF0}" srcOrd="2" destOrd="0" presId="urn:microsoft.com/office/officeart/2009/3/layout/HorizontalOrganizationChart"/>
    <dgm:cxn modelId="{0C9A9C22-0288-460D-86E8-CAAFD12E5B86}" type="presParOf" srcId="{BE32DD94-E251-49FD-AFCC-5E0BE43F25ED}" destId="{BD5EA67C-7FDA-4A8B-90BF-4A8836B514C9}" srcOrd="4" destOrd="0" presId="urn:microsoft.com/office/officeart/2009/3/layout/HorizontalOrganizationChart"/>
    <dgm:cxn modelId="{28D69296-4943-4FB1-94AD-2DEC2DEC9333}" type="presParOf" srcId="{BE32DD94-E251-49FD-AFCC-5E0BE43F25ED}" destId="{2C5CA2B8-5AB5-4CA8-B809-AC66EAEC878F}" srcOrd="5" destOrd="0" presId="urn:microsoft.com/office/officeart/2009/3/layout/HorizontalOrganizationChart"/>
    <dgm:cxn modelId="{0855A840-DC3A-425B-AC95-C77F3EAE7B50}" type="presParOf" srcId="{2C5CA2B8-5AB5-4CA8-B809-AC66EAEC878F}" destId="{7C122F03-C11A-40F8-8AE5-11B9BB3B5CC3}" srcOrd="0" destOrd="0" presId="urn:microsoft.com/office/officeart/2009/3/layout/HorizontalOrganizationChart"/>
    <dgm:cxn modelId="{A671A49C-6634-476F-87BB-0B022F1B2E0C}" type="presParOf" srcId="{7C122F03-C11A-40F8-8AE5-11B9BB3B5CC3}" destId="{7CDBAA8E-3579-49A9-9445-EA5E2D2D2111}" srcOrd="0" destOrd="0" presId="urn:microsoft.com/office/officeart/2009/3/layout/HorizontalOrganizationChart"/>
    <dgm:cxn modelId="{17D37672-6A87-4203-8FD3-66852DBEFEC9}" type="presParOf" srcId="{7C122F03-C11A-40F8-8AE5-11B9BB3B5CC3}" destId="{4DF73E1D-1E03-4427-BE15-5ECFE68456E4}" srcOrd="1" destOrd="0" presId="urn:microsoft.com/office/officeart/2009/3/layout/HorizontalOrganizationChart"/>
    <dgm:cxn modelId="{116560D7-58C2-4651-A303-68C765C2EECD}" type="presParOf" srcId="{2C5CA2B8-5AB5-4CA8-B809-AC66EAEC878F}" destId="{533E61DC-F077-4888-8C92-7CA93CD8BEC9}" srcOrd="1" destOrd="0" presId="urn:microsoft.com/office/officeart/2009/3/layout/HorizontalOrganizationChart"/>
    <dgm:cxn modelId="{E9950626-A65F-4559-8B02-0B765DA79BA1}" type="presParOf" srcId="{2C5CA2B8-5AB5-4CA8-B809-AC66EAEC878F}" destId="{91BEC9A1-70C6-40A6-B8B1-4BC937264E62}" srcOrd="2" destOrd="0" presId="urn:microsoft.com/office/officeart/2009/3/layout/HorizontalOrganizationChart"/>
    <dgm:cxn modelId="{B4F2BCA2-812F-43DF-A105-7B4496679686}" type="presParOf" srcId="{BE32DD94-E251-49FD-AFCC-5E0BE43F25ED}" destId="{BA61A31D-3522-47DD-AFF3-B6E3E88FB342}" srcOrd="6" destOrd="0" presId="urn:microsoft.com/office/officeart/2009/3/layout/HorizontalOrganizationChart"/>
    <dgm:cxn modelId="{AEC116B9-00ED-4267-BA6A-F10EB17645A3}" type="presParOf" srcId="{BE32DD94-E251-49FD-AFCC-5E0BE43F25ED}" destId="{AC396FF5-80C3-4342-B548-A7F9434FE0F4}" srcOrd="7" destOrd="0" presId="urn:microsoft.com/office/officeart/2009/3/layout/HorizontalOrganizationChart"/>
    <dgm:cxn modelId="{00AE9922-FE2F-4A30-AAC4-58A236B2EA08}" type="presParOf" srcId="{AC396FF5-80C3-4342-B548-A7F9434FE0F4}" destId="{4035AE55-4CD6-4DF3-B070-136A9E18AF71}" srcOrd="0" destOrd="0" presId="urn:microsoft.com/office/officeart/2009/3/layout/HorizontalOrganizationChart"/>
    <dgm:cxn modelId="{B6F547D4-2F83-45D1-BC3E-AFC7DA09EB50}" type="presParOf" srcId="{4035AE55-4CD6-4DF3-B070-136A9E18AF71}" destId="{C3B283BD-34A4-49D6-8DF8-6F352F63CE7D}" srcOrd="0" destOrd="0" presId="urn:microsoft.com/office/officeart/2009/3/layout/HorizontalOrganizationChart"/>
    <dgm:cxn modelId="{B9D2873B-C13A-48CB-9692-B19A21FE22C2}" type="presParOf" srcId="{4035AE55-4CD6-4DF3-B070-136A9E18AF71}" destId="{62CACF85-4D8E-42D6-8516-1995525A2393}" srcOrd="1" destOrd="0" presId="urn:microsoft.com/office/officeart/2009/3/layout/HorizontalOrganizationChart"/>
    <dgm:cxn modelId="{1697C6A9-3737-4B68-BB6D-C791E037038A}" type="presParOf" srcId="{AC396FF5-80C3-4342-B548-A7F9434FE0F4}" destId="{0411A7BC-6D2B-4ECD-BB87-3A46A19F9EFE}" srcOrd="1" destOrd="0" presId="urn:microsoft.com/office/officeart/2009/3/layout/HorizontalOrganizationChart"/>
    <dgm:cxn modelId="{25F3BC38-67F2-43B6-9A9B-F5BA2BC34E5B}" type="presParOf" srcId="{AC396FF5-80C3-4342-B548-A7F9434FE0F4}" destId="{7F119811-3D0B-41D7-82BF-2BFB824D9C66}" srcOrd="2" destOrd="0" presId="urn:microsoft.com/office/officeart/2009/3/layout/HorizontalOrganizationChart"/>
    <dgm:cxn modelId="{709EDEA3-75A9-49F8-84D3-567CEB0B002F}" type="presParOf" srcId="{9C43854A-FD1E-4B18-9DB2-4E95EAB64052}" destId="{A41DD990-0F28-4E06-A3A3-FC7BE672D96E}"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F84F78-07CF-4376-A94A-9419750B9531}">
      <dsp:nvSpPr>
        <dsp:cNvPr id="0" name=""/>
        <dsp:cNvSpPr/>
      </dsp:nvSpPr>
      <dsp:spPr>
        <a:xfrm>
          <a:off x="1273915" y="2175669"/>
          <a:ext cx="541292" cy="1114908"/>
        </a:xfrm>
        <a:custGeom>
          <a:avLst/>
          <a:gdLst/>
          <a:ahLst/>
          <a:cxnLst/>
          <a:rect l="0" t="0" r="0" b="0"/>
          <a:pathLst>
            <a:path>
              <a:moveTo>
                <a:pt x="0" y="0"/>
              </a:moveTo>
              <a:lnTo>
                <a:pt x="270646" y="0"/>
              </a:lnTo>
              <a:lnTo>
                <a:pt x="270646" y="1114908"/>
              </a:lnTo>
              <a:lnTo>
                <a:pt x="541292" y="11149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x-none" sz="500" kern="1200"/>
        </a:p>
      </dsp:txBody>
      <dsp:txXfrm>
        <a:off x="1513577" y="2702139"/>
        <a:ext cx="61968" cy="61968"/>
      </dsp:txXfrm>
    </dsp:sp>
    <dsp:sp modelId="{41F21BCB-8DA4-45B9-AE7D-3D67D8F22F79}">
      <dsp:nvSpPr>
        <dsp:cNvPr id="0" name=""/>
        <dsp:cNvSpPr/>
      </dsp:nvSpPr>
      <dsp:spPr>
        <a:xfrm>
          <a:off x="1273915" y="1060760"/>
          <a:ext cx="541292" cy="1114908"/>
        </a:xfrm>
        <a:custGeom>
          <a:avLst/>
          <a:gdLst/>
          <a:ahLst/>
          <a:cxnLst/>
          <a:rect l="0" t="0" r="0" b="0"/>
          <a:pathLst>
            <a:path>
              <a:moveTo>
                <a:pt x="0" y="1114908"/>
              </a:moveTo>
              <a:lnTo>
                <a:pt x="270646" y="1114908"/>
              </a:lnTo>
              <a:lnTo>
                <a:pt x="270646" y="0"/>
              </a:lnTo>
              <a:lnTo>
                <a:pt x="54129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x-none" sz="500" kern="1200"/>
        </a:p>
      </dsp:txBody>
      <dsp:txXfrm>
        <a:off x="1513577" y="1587230"/>
        <a:ext cx="61968" cy="61968"/>
      </dsp:txXfrm>
    </dsp:sp>
    <dsp:sp modelId="{A718DFB7-D1D7-40A7-85E4-4FF716387EC2}">
      <dsp:nvSpPr>
        <dsp:cNvPr id="0" name=""/>
        <dsp:cNvSpPr/>
      </dsp:nvSpPr>
      <dsp:spPr>
        <a:xfrm rot="16200000">
          <a:off x="-1310076" y="1763098"/>
          <a:ext cx="4342843" cy="825140"/>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err="1" smtClean="0"/>
            <a:t>Planteamiento</a:t>
          </a:r>
          <a:r>
            <a:rPr lang="en-US" sz="2900" kern="1200" dirty="0" smtClean="0"/>
            <a:t> del </a:t>
          </a:r>
          <a:r>
            <a:rPr lang="en-US" sz="2900" kern="1200" dirty="0" err="1" smtClean="0"/>
            <a:t>Problema</a:t>
          </a:r>
          <a:endParaRPr lang="x-none" sz="2900" kern="1200" dirty="0"/>
        </a:p>
      </dsp:txBody>
      <dsp:txXfrm>
        <a:off x="-1310076" y="1763098"/>
        <a:ext cx="4342843" cy="825140"/>
      </dsp:txXfrm>
    </dsp:sp>
    <dsp:sp modelId="{74A1DAF9-35EE-4DE2-A0A8-EFB6BD94C2CD}">
      <dsp:nvSpPr>
        <dsp:cNvPr id="0" name=""/>
        <dsp:cNvSpPr/>
      </dsp:nvSpPr>
      <dsp:spPr>
        <a:xfrm>
          <a:off x="1815207" y="48993"/>
          <a:ext cx="8251617" cy="202353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t>¿La realización del costo de las carreras permitirá </a:t>
          </a:r>
          <a:r>
            <a:rPr lang="es-ES" sz="2400" kern="1200" dirty="0" smtClean="0"/>
            <a:t>desarrollar </a:t>
          </a:r>
          <a:r>
            <a:rPr lang="es-ES" sz="2400" kern="1200" dirty="0" smtClean="0"/>
            <a:t>una planificación más objetiva del departamento CEAC?</a:t>
          </a:r>
          <a:endParaRPr lang="x-none" sz="2400" kern="1200" dirty="0"/>
        </a:p>
      </dsp:txBody>
      <dsp:txXfrm>
        <a:off x="1815207" y="48993"/>
        <a:ext cx="8251617" cy="2023532"/>
      </dsp:txXfrm>
    </dsp:sp>
    <dsp:sp modelId="{CE0F3706-973D-4EE7-8D23-757D8DFB9082}">
      <dsp:nvSpPr>
        <dsp:cNvPr id="0" name=""/>
        <dsp:cNvSpPr/>
      </dsp:nvSpPr>
      <dsp:spPr>
        <a:xfrm>
          <a:off x="1815207" y="2278811"/>
          <a:ext cx="8251617" cy="202353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smtClean="0"/>
            <a:t>¿La realización del costo de las carreras del departamento CEAC permitirá formular objetivamente el presupuesto y la planificación?</a:t>
          </a:r>
          <a:endParaRPr lang="x-none" sz="2400" kern="1200"/>
        </a:p>
      </dsp:txBody>
      <dsp:txXfrm>
        <a:off x="1815207" y="2278811"/>
        <a:ext cx="8251617" cy="20235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1A168-483A-4AA3-9ABF-FA2154BD09B0}">
      <dsp:nvSpPr>
        <dsp:cNvPr id="0" name=""/>
        <dsp:cNvSpPr/>
      </dsp:nvSpPr>
      <dsp:spPr>
        <a:xfrm>
          <a:off x="1317233" y="0"/>
          <a:ext cx="4350369" cy="4351338"/>
        </a:xfrm>
        <a:prstGeom prst="circularArrow">
          <a:avLst>
            <a:gd name="adj1" fmla="val 10980"/>
            <a:gd name="adj2" fmla="val 1142322"/>
            <a:gd name="adj3" fmla="val 9000000"/>
            <a:gd name="adj4" fmla="val 10800000"/>
            <a:gd name="adj5" fmla="val 125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189B4DC-522B-4156-B78C-BA27E96C654B}">
      <dsp:nvSpPr>
        <dsp:cNvPr id="0" name=""/>
        <dsp:cNvSpPr/>
      </dsp:nvSpPr>
      <dsp:spPr>
        <a:xfrm>
          <a:off x="5598320" y="595601"/>
          <a:ext cx="4449495" cy="314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s-EC" sz="2800" b="1" kern="1200" dirty="0" smtClean="0"/>
            <a:t>Enfoque de Estudio</a:t>
          </a:r>
          <a:endParaRPr lang="x-none" sz="2800" kern="1200" dirty="0"/>
        </a:p>
        <a:p>
          <a:pPr marL="285750" lvl="1" indent="-285750" algn="l" defTabSz="1244600">
            <a:lnSpc>
              <a:spcPct val="90000"/>
            </a:lnSpc>
            <a:spcBef>
              <a:spcPct val="0"/>
            </a:spcBef>
            <a:spcAft>
              <a:spcPct val="15000"/>
            </a:spcAft>
            <a:buChar char="••"/>
          </a:pPr>
          <a:r>
            <a:rPr lang="es-EC" sz="2800" b="1" kern="1200" dirty="0" smtClean="0"/>
            <a:t>Metodología de la Investigación </a:t>
          </a:r>
          <a:endParaRPr lang="x-none" sz="2800" kern="1200" dirty="0"/>
        </a:p>
        <a:p>
          <a:pPr marL="285750" lvl="1" indent="-285750" algn="l" defTabSz="1244600">
            <a:lnSpc>
              <a:spcPct val="90000"/>
            </a:lnSpc>
            <a:spcBef>
              <a:spcPct val="0"/>
            </a:spcBef>
            <a:spcAft>
              <a:spcPct val="15000"/>
            </a:spcAft>
            <a:buChar char="••"/>
          </a:pPr>
          <a:r>
            <a:rPr lang="es-ES" sz="2800" b="1" kern="1200" dirty="0" smtClean="0"/>
            <a:t>Instrumentos y técnicas de Investigación</a:t>
          </a:r>
          <a:endParaRPr lang="x-none" sz="2800" kern="1200" dirty="0"/>
        </a:p>
      </dsp:txBody>
      <dsp:txXfrm>
        <a:off x="5598320" y="595601"/>
        <a:ext cx="4449495" cy="3144035"/>
      </dsp:txXfrm>
    </dsp:sp>
    <dsp:sp modelId="{BCE540C2-FDEC-48E5-985D-B3FD72BF5876}">
      <dsp:nvSpPr>
        <dsp:cNvPr id="0" name=""/>
        <dsp:cNvSpPr/>
      </dsp:nvSpPr>
      <dsp:spPr>
        <a:xfrm>
          <a:off x="2277948" y="1575184"/>
          <a:ext cx="2427546" cy="1213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AR" sz="2800" b="1" kern="1200" dirty="0" smtClean="0">
              <a:effectLst>
                <a:outerShdw blurRad="38100" dist="38100" dir="2700000" algn="tl">
                  <a:srgbClr val="000000">
                    <a:alpha val="43137"/>
                  </a:srgbClr>
                </a:outerShdw>
              </a:effectLst>
            </a:rPr>
            <a:t>METODOLOGÍA</a:t>
          </a:r>
          <a:endParaRPr lang="x-none" sz="2800" b="1" kern="1200" dirty="0">
            <a:effectLst>
              <a:outerShdw blurRad="38100" dist="38100" dir="2700000" algn="tl">
                <a:srgbClr val="000000">
                  <a:alpha val="43137"/>
                </a:srgbClr>
              </a:outerShdw>
            </a:effectLst>
          </a:endParaRPr>
        </a:p>
      </dsp:txBody>
      <dsp:txXfrm>
        <a:off x="2277948" y="1575184"/>
        <a:ext cx="2427546" cy="121358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47FD7-79B3-4220-BC1C-F33A1008BFEC}">
      <dsp:nvSpPr>
        <dsp:cNvPr id="0" name=""/>
        <dsp:cNvSpPr/>
      </dsp:nvSpPr>
      <dsp:spPr>
        <a:xfrm>
          <a:off x="7267545" y="6266056"/>
          <a:ext cx="3011332" cy="426782"/>
        </a:xfrm>
        <a:custGeom>
          <a:avLst/>
          <a:gdLst/>
          <a:ahLst/>
          <a:cxnLst/>
          <a:rect l="0" t="0" r="0" b="0"/>
          <a:pathLst>
            <a:path>
              <a:moveTo>
                <a:pt x="0" y="0"/>
              </a:moveTo>
              <a:lnTo>
                <a:pt x="1505666" y="0"/>
              </a:lnTo>
              <a:lnTo>
                <a:pt x="1505666" y="426782"/>
              </a:lnTo>
              <a:lnTo>
                <a:pt x="3011332" y="42678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s-EC" sz="1050" kern="1200">
            <a:latin typeface="+mn-lt"/>
          </a:endParaRPr>
        </a:p>
      </dsp:txBody>
      <dsp:txXfrm>
        <a:off x="8697175" y="6403412"/>
        <a:ext cx="152071" cy="152071"/>
      </dsp:txXfrm>
    </dsp:sp>
    <dsp:sp modelId="{3BCBEAF2-EAB5-4272-8EE5-0FD5FD2DF3EF}">
      <dsp:nvSpPr>
        <dsp:cNvPr id="0" name=""/>
        <dsp:cNvSpPr/>
      </dsp:nvSpPr>
      <dsp:spPr>
        <a:xfrm>
          <a:off x="7267545" y="6266056"/>
          <a:ext cx="3010984" cy="138135"/>
        </a:xfrm>
        <a:custGeom>
          <a:avLst/>
          <a:gdLst/>
          <a:ahLst/>
          <a:cxnLst/>
          <a:rect l="0" t="0" r="0" b="0"/>
          <a:pathLst>
            <a:path>
              <a:moveTo>
                <a:pt x="0" y="0"/>
              </a:moveTo>
              <a:lnTo>
                <a:pt x="1505492" y="0"/>
              </a:lnTo>
              <a:lnTo>
                <a:pt x="1505492" y="138135"/>
              </a:lnTo>
              <a:lnTo>
                <a:pt x="3010984" y="13813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s-EC" sz="1050" kern="1200">
            <a:latin typeface="+mn-lt"/>
          </a:endParaRPr>
        </a:p>
      </dsp:txBody>
      <dsp:txXfrm>
        <a:off x="8697683" y="6259770"/>
        <a:ext cx="150707" cy="150707"/>
      </dsp:txXfrm>
    </dsp:sp>
    <dsp:sp modelId="{A4611A52-1B83-4CB7-951A-D688C87A8CBB}">
      <dsp:nvSpPr>
        <dsp:cNvPr id="0" name=""/>
        <dsp:cNvSpPr/>
      </dsp:nvSpPr>
      <dsp:spPr>
        <a:xfrm>
          <a:off x="7267545" y="6064080"/>
          <a:ext cx="3010637" cy="201975"/>
        </a:xfrm>
        <a:custGeom>
          <a:avLst/>
          <a:gdLst/>
          <a:ahLst/>
          <a:cxnLst/>
          <a:rect l="0" t="0" r="0" b="0"/>
          <a:pathLst>
            <a:path>
              <a:moveTo>
                <a:pt x="0" y="201975"/>
              </a:moveTo>
              <a:lnTo>
                <a:pt x="1505318" y="201975"/>
              </a:lnTo>
              <a:lnTo>
                <a:pt x="1505318" y="0"/>
              </a:lnTo>
              <a:lnTo>
                <a:pt x="3010637"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s-EC" sz="1050" kern="1200">
            <a:latin typeface="+mn-lt"/>
          </a:endParaRPr>
        </a:p>
      </dsp:txBody>
      <dsp:txXfrm>
        <a:off x="8697428" y="6089633"/>
        <a:ext cx="150870" cy="150870"/>
      </dsp:txXfrm>
    </dsp:sp>
    <dsp:sp modelId="{6C79D17F-CF51-4CE8-9558-3767FBAFE839}">
      <dsp:nvSpPr>
        <dsp:cNvPr id="0" name=""/>
        <dsp:cNvSpPr/>
      </dsp:nvSpPr>
      <dsp:spPr>
        <a:xfrm>
          <a:off x="7267545" y="5653966"/>
          <a:ext cx="3010637" cy="612090"/>
        </a:xfrm>
        <a:custGeom>
          <a:avLst/>
          <a:gdLst/>
          <a:ahLst/>
          <a:cxnLst/>
          <a:rect l="0" t="0" r="0" b="0"/>
          <a:pathLst>
            <a:path>
              <a:moveTo>
                <a:pt x="0" y="612090"/>
              </a:moveTo>
              <a:lnTo>
                <a:pt x="1505318" y="612090"/>
              </a:lnTo>
              <a:lnTo>
                <a:pt x="1505318" y="0"/>
              </a:lnTo>
              <a:lnTo>
                <a:pt x="3010637"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s-EC" sz="1050" kern="1200">
            <a:latin typeface="+mn-lt"/>
          </a:endParaRPr>
        </a:p>
      </dsp:txBody>
      <dsp:txXfrm>
        <a:off x="8696058" y="5883205"/>
        <a:ext cx="153611" cy="153611"/>
      </dsp:txXfrm>
    </dsp:sp>
    <dsp:sp modelId="{BD6DC234-1F94-4FA6-8CCE-A1D1BD6B6567}">
      <dsp:nvSpPr>
        <dsp:cNvPr id="0" name=""/>
        <dsp:cNvSpPr/>
      </dsp:nvSpPr>
      <dsp:spPr>
        <a:xfrm>
          <a:off x="7267545" y="5365319"/>
          <a:ext cx="3024778" cy="900737"/>
        </a:xfrm>
        <a:custGeom>
          <a:avLst/>
          <a:gdLst/>
          <a:ahLst/>
          <a:cxnLst/>
          <a:rect l="0" t="0" r="0" b="0"/>
          <a:pathLst>
            <a:path>
              <a:moveTo>
                <a:pt x="0" y="900737"/>
              </a:moveTo>
              <a:lnTo>
                <a:pt x="1512389" y="900737"/>
              </a:lnTo>
              <a:lnTo>
                <a:pt x="1512389" y="0"/>
              </a:lnTo>
              <a:lnTo>
                <a:pt x="3024778"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s-EC" sz="1050" kern="1200">
            <a:latin typeface="+mn-lt"/>
          </a:endParaRPr>
        </a:p>
      </dsp:txBody>
      <dsp:txXfrm>
        <a:off x="8701033" y="5736786"/>
        <a:ext cx="157802" cy="157802"/>
      </dsp:txXfrm>
    </dsp:sp>
    <dsp:sp modelId="{7E36A854-EA38-439E-8464-3D9678C4E7E2}">
      <dsp:nvSpPr>
        <dsp:cNvPr id="0" name=""/>
        <dsp:cNvSpPr/>
      </dsp:nvSpPr>
      <dsp:spPr>
        <a:xfrm>
          <a:off x="4276678" y="5650601"/>
          <a:ext cx="1584228" cy="615454"/>
        </a:xfrm>
        <a:custGeom>
          <a:avLst/>
          <a:gdLst/>
          <a:ahLst/>
          <a:cxnLst/>
          <a:rect l="0" t="0" r="0" b="0"/>
          <a:pathLst>
            <a:path>
              <a:moveTo>
                <a:pt x="0" y="0"/>
              </a:moveTo>
              <a:lnTo>
                <a:pt x="792114" y="0"/>
              </a:lnTo>
              <a:lnTo>
                <a:pt x="792114" y="615454"/>
              </a:lnTo>
              <a:lnTo>
                <a:pt x="1584228" y="61545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s-EC" sz="1050" kern="1200">
            <a:latin typeface="+mn-lt"/>
          </a:endParaRPr>
        </a:p>
      </dsp:txBody>
      <dsp:txXfrm>
        <a:off x="5026303" y="5915839"/>
        <a:ext cx="84978" cy="84978"/>
      </dsp:txXfrm>
    </dsp:sp>
    <dsp:sp modelId="{DBBDCED7-C00E-4504-8920-090C9ED0A62E}">
      <dsp:nvSpPr>
        <dsp:cNvPr id="0" name=""/>
        <dsp:cNvSpPr/>
      </dsp:nvSpPr>
      <dsp:spPr>
        <a:xfrm>
          <a:off x="7229217" y="4984538"/>
          <a:ext cx="3060018" cy="91440"/>
        </a:xfrm>
        <a:custGeom>
          <a:avLst/>
          <a:gdLst/>
          <a:ahLst/>
          <a:cxnLst/>
          <a:rect l="0" t="0" r="0" b="0"/>
          <a:pathLst>
            <a:path>
              <a:moveTo>
                <a:pt x="0" y="55123"/>
              </a:moveTo>
              <a:lnTo>
                <a:pt x="1530009" y="55123"/>
              </a:lnTo>
              <a:lnTo>
                <a:pt x="1530009" y="45720"/>
              </a:lnTo>
              <a:lnTo>
                <a:pt x="3060018"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s-EC" sz="1050" kern="1200">
            <a:latin typeface="+mn-lt"/>
          </a:endParaRPr>
        </a:p>
      </dsp:txBody>
      <dsp:txXfrm>
        <a:off x="8682726" y="4953758"/>
        <a:ext cx="153001" cy="153001"/>
      </dsp:txXfrm>
    </dsp:sp>
    <dsp:sp modelId="{3A8F0900-BBBA-444D-9514-53BEB1138E7E}">
      <dsp:nvSpPr>
        <dsp:cNvPr id="0" name=""/>
        <dsp:cNvSpPr/>
      </dsp:nvSpPr>
      <dsp:spPr>
        <a:xfrm>
          <a:off x="7229217" y="4642867"/>
          <a:ext cx="3060018" cy="396795"/>
        </a:xfrm>
        <a:custGeom>
          <a:avLst/>
          <a:gdLst/>
          <a:ahLst/>
          <a:cxnLst/>
          <a:rect l="0" t="0" r="0" b="0"/>
          <a:pathLst>
            <a:path>
              <a:moveTo>
                <a:pt x="0" y="396795"/>
              </a:moveTo>
              <a:lnTo>
                <a:pt x="1530009" y="396795"/>
              </a:lnTo>
              <a:lnTo>
                <a:pt x="1530009" y="0"/>
              </a:lnTo>
              <a:lnTo>
                <a:pt x="3060018"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s-EC" sz="1050" kern="1200">
            <a:latin typeface="+mn-lt"/>
          </a:endParaRPr>
        </a:p>
      </dsp:txBody>
      <dsp:txXfrm>
        <a:off x="8682085" y="4764124"/>
        <a:ext cx="154281" cy="154281"/>
      </dsp:txXfrm>
    </dsp:sp>
    <dsp:sp modelId="{305DC8EF-384C-459F-80F6-4EDB72B55A38}">
      <dsp:nvSpPr>
        <dsp:cNvPr id="0" name=""/>
        <dsp:cNvSpPr/>
      </dsp:nvSpPr>
      <dsp:spPr>
        <a:xfrm>
          <a:off x="7229217" y="4241182"/>
          <a:ext cx="3060018" cy="798479"/>
        </a:xfrm>
        <a:custGeom>
          <a:avLst/>
          <a:gdLst/>
          <a:ahLst/>
          <a:cxnLst/>
          <a:rect l="0" t="0" r="0" b="0"/>
          <a:pathLst>
            <a:path>
              <a:moveTo>
                <a:pt x="0" y="798479"/>
              </a:moveTo>
              <a:lnTo>
                <a:pt x="1530009" y="798479"/>
              </a:lnTo>
              <a:lnTo>
                <a:pt x="1530009" y="0"/>
              </a:lnTo>
              <a:lnTo>
                <a:pt x="3060018"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s-EC" sz="1050" kern="1200">
            <a:latin typeface="+mn-lt"/>
          </a:endParaRPr>
        </a:p>
      </dsp:txBody>
      <dsp:txXfrm>
        <a:off x="8680164" y="4561360"/>
        <a:ext cx="158124" cy="158124"/>
      </dsp:txXfrm>
    </dsp:sp>
    <dsp:sp modelId="{E37A59D6-6D66-4A46-89F5-D2AB785A425A}">
      <dsp:nvSpPr>
        <dsp:cNvPr id="0" name=""/>
        <dsp:cNvSpPr/>
      </dsp:nvSpPr>
      <dsp:spPr>
        <a:xfrm>
          <a:off x="7229217" y="3955604"/>
          <a:ext cx="3060018" cy="1084058"/>
        </a:xfrm>
        <a:custGeom>
          <a:avLst/>
          <a:gdLst/>
          <a:ahLst/>
          <a:cxnLst/>
          <a:rect l="0" t="0" r="0" b="0"/>
          <a:pathLst>
            <a:path>
              <a:moveTo>
                <a:pt x="0" y="1084058"/>
              </a:moveTo>
              <a:lnTo>
                <a:pt x="1530009" y="1084058"/>
              </a:lnTo>
              <a:lnTo>
                <a:pt x="1530009" y="0"/>
              </a:lnTo>
              <a:lnTo>
                <a:pt x="3060018"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s-EC" sz="1050" kern="1200">
            <a:latin typeface="+mn-lt"/>
          </a:endParaRPr>
        </a:p>
      </dsp:txBody>
      <dsp:txXfrm>
        <a:off x="8678067" y="4416474"/>
        <a:ext cx="162318" cy="162318"/>
      </dsp:txXfrm>
    </dsp:sp>
    <dsp:sp modelId="{DFF88A57-8C4A-403E-A060-A1F225EF3001}">
      <dsp:nvSpPr>
        <dsp:cNvPr id="0" name=""/>
        <dsp:cNvSpPr/>
      </dsp:nvSpPr>
      <dsp:spPr>
        <a:xfrm>
          <a:off x="4276678" y="5039662"/>
          <a:ext cx="1562151" cy="610939"/>
        </a:xfrm>
        <a:custGeom>
          <a:avLst/>
          <a:gdLst/>
          <a:ahLst/>
          <a:cxnLst/>
          <a:rect l="0" t="0" r="0" b="0"/>
          <a:pathLst>
            <a:path>
              <a:moveTo>
                <a:pt x="0" y="610939"/>
              </a:moveTo>
              <a:lnTo>
                <a:pt x="781075" y="610939"/>
              </a:lnTo>
              <a:lnTo>
                <a:pt x="781075" y="0"/>
              </a:lnTo>
              <a:lnTo>
                <a:pt x="1562151"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s-EC" sz="1050" kern="1200">
            <a:latin typeface="+mn-lt"/>
          </a:endParaRPr>
        </a:p>
      </dsp:txBody>
      <dsp:txXfrm>
        <a:off x="5015820" y="5303197"/>
        <a:ext cx="83868" cy="83868"/>
      </dsp:txXfrm>
    </dsp:sp>
    <dsp:sp modelId="{A87F0341-011D-42C7-9739-DB53B5DBFE40}">
      <dsp:nvSpPr>
        <dsp:cNvPr id="0" name=""/>
        <dsp:cNvSpPr/>
      </dsp:nvSpPr>
      <dsp:spPr>
        <a:xfrm>
          <a:off x="2531326" y="5591741"/>
          <a:ext cx="602901" cy="91440"/>
        </a:xfrm>
        <a:custGeom>
          <a:avLst/>
          <a:gdLst/>
          <a:ahLst/>
          <a:cxnLst/>
          <a:rect l="0" t="0" r="0" b="0"/>
          <a:pathLst>
            <a:path>
              <a:moveTo>
                <a:pt x="0" y="45720"/>
              </a:moveTo>
              <a:lnTo>
                <a:pt x="301450" y="45720"/>
              </a:lnTo>
              <a:lnTo>
                <a:pt x="301450" y="58860"/>
              </a:lnTo>
              <a:lnTo>
                <a:pt x="602901" y="5886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s-EC" sz="1050" kern="1200">
            <a:latin typeface="+mn-lt"/>
          </a:endParaRPr>
        </a:p>
      </dsp:txBody>
      <dsp:txXfrm>
        <a:off x="2817701" y="5622385"/>
        <a:ext cx="30152" cy="30152"/>
      </dsp:txXfrm>
    </dsp:sp>
    <dsp:sp modelId="{685F59FF-BAB0-42ED-959E-E5351F82F861}">
      <dsp:nvSpPr>
        <dsp:cNvPr id="0" name=""/>
        <dsp:cNvSpPr/>
      </dsp:nvSpPr>
      <dsp:spPr>
        <a:xfrm>
          <a:off x="1140407" y="3360306"/>
          <a:ext cx="471484" cy="2277155"/>
        </a:xfrm>
        <a:custGeom>
          <a:avLst/>
          <a:gdLst/>
          <a:ahLst/>
          <a:cxnLst/>
          <a:rect l="0" t="0" r="0" b="0"/>
          <a:pathLst>
            <a:path>
              <a:moveTo>
                <a:pt x="0" y="0"/>
              </a:moveTo>
              <a:lnTo>
                <a:pt x="235742" y="0"/>
              </a:lnTo>
              <a:lnTo>
                <a:pt x="235742" y="2277155"/>
              </a:lnTo>
              <a:lnTo>
                <a:pt x="471484" y="22771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s-EC" sz="1050" kern="1200">
            <a:latin typeface="+mn-lt"/>
          </a:endParaRPr>
        </a:p>
      </dsp:txBody>
      <dsp:txXfrm>
        <a:off x="1318013" y="4440747"/>
        <a:ext cx="116272" cy="116272"/>
      </dsp:txXfrm>
    </dsp:sp>
    <dsp:sp modelId="{F5BB9CA2-6597-4987-8401-B855DE334A7E}">
      <dsp:nvSpPr>
        <dsp:cNvPr id="0" name=""/>
        <dsp:cNvSpPr/>
      </dsp:nvSpPr>
      <dsp:spPr>
        <a:xfrm>
          <a:off x="4276674" y="4225978"/>
          <a:ext cx="1245321" cy="91440"/>
        </a:xfrm>
        <a:custGeom>
          <a:avLst/>
          <a:gdLst/>
          <a:ahLst/>
          <a:cxnLst/>
          <a:rect l="0" t="0" r="0" b="0"/>
          <a:pathLst>
            <a:path>
              <a:moveTo>
                <a:pt x="0" y="45720"/>
              </a:moveTo>
              <a:lnTo>
                <a:pt x="622660" y="45720"/>
              </a:lnTo>
              <a:lnTo>
                <a:pt x="622660" y="98811"/>
              </a:lnTo>
              <a:lnTo>
                <a:pt x="1245321" y="9881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s-EC" sz="1050" kern="1200">
            <a:latin typeface="+mn-lt"/>
          </a:endParaRPr>
        </a:p>
      </dsp:txBody>
      <dsp:txXfrm>
        <a:off x="4868174" y="4240537"/>
        <a:ext cx="62322" cy="62322"/>
      </dsp:txXfrm>
    </dsp:sp>
    <dsp:sp modelId="{FC22F8A5-4298-42D7-A1A1-51FB53647917}">
      <dsp:nvSpPr>
        <dsp:cNvPr id="0" name=""/>
        <dsp:cNvSpPr/>
      </dsp:nvSpPr>
      <dsp:spPr>
        <a:xfrm>
          <a:off x="2518190" y="3790099"/>
          <a:ext cx="616034" cy="481599"/>
        </a:xfrm>
        <a:custGeom>
          <a:avLst/>
          <a:gdLst/>
          <a:ahLst/>
          <a:cxnLst/>
          <a:rect l="0" t="0" r="0" b="0"/>
          <a:pathLst>
            <a:path>
              <a:moveTo>
                <a:pt x="0" y="0"/>
              </a:moveTo>
              <a:lnTo>
                <a:pt x="308017" y="0"/>
              </a:lnTo>
              <a:lnTo>
                <a:pt x="308017" y="481599"/>
              </a:lnTo>
              <a:lnTo>
                <a:pt x="616034" y="48159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s-EC" sz="1050" kern="1200">
            <a:latin typeface="+mn-lt"/>
          </a:endParaRPr>
        </a:p>
      </dsp:txBody>
      <dsp:txXfrm>
        <a:off x="2806658" y="4011350"/>
        <a:ext cx="39097" cy="39097"/>
      </dsp:txXfrm>
    </dsp:sp>
    <dsp:sp modelId="{EF16096B-52B4-4B17-A5FA-14655F4EEBD9}">
      <dsp:nvSpPr>
        <dsp:cNvPr id="0" name=""/>
        <dsp:cNvSpPr/>
      </dsp:nvSpPr>
      <dsp:spPr>
        <a:xfrm>
          <a:off x="4276674" y="3251560"/>
          <a:ext cx="1202441" cy="459988"/>
        </a:xfrm>
        <a:custGeom>
          <a:avLst/>
          <a:gdLst/>
          <a:ahLst/>
          <a:cxnLst/>
          <a:rect l="0" t="0" r="0" b="0"/>
          <a:pathLst>
            <a:path>
              <a:moveTo>
                <a:pt x="0" y="459988"/>
              </a:moveTo>
              <a:lnTo>
                <a:pt x="601220" y="459988"/>
              </a:lnTo>
              <a:lnTo>
                <a:pt x="601220" y="0"/>
              </a:lnTo>
              <a:lnTo>
                <a:pt x="1202441"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s-EC" sz="1050" kern="1200">
            <a:latin typeface="+mn-lt"/>
          </a:endParaRPr>
        </a:p>
      </dsp:txBody>
      <dsp:txXfrm>
        <a:off x="4845710" y="3449369"/>
        <a:ext cx="64371" cy="64371"/>
      </dsp:txXfrm>
    </dsp:sp>
    <dsp:sp modelId="{D7FE4DA2-E591-4248-A5C7-010F1499AA1F}">
      <dsp:nvSpPr>
        <dsp:cNvPr id="0" name=""/>
        <dsp:cNvSpPr/>
      </dsp:nvSpPr>
      <dsp:spPr>
        <a:xfrm>
          <a:off x="2518190" y="3665829"/>
          <a:ext cx="616034" cy="91440"/>
        </a:xfrm>
        <a:custGeom>
          <a:avLst/>
          <a:gdLst/>
          <a:ahLst/>
          <a:cxnLst/>
          <a:rect l="0" t="0" r="0" b="0"/>
          <a:pathLst>
            <a:path>
              <a:moveTo>
                <a:pt x="0" y="124270"/>
              </a:moveTo>
              <a:lnTo>
                <a:pt x="308017" y="124270"/>
              </a:lnTo>
              <a:lnTo>
                <a:pt x="308017" y="45720"/>
              </a:lnTo>
              <a:lnTo>
                <a:pt x="616034"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s-EC" sz="1050" kern="1200">
            <a:latin typeface="+mn-lt"/>
          </a:endParaRPr>
        </a:p>
      </dsp:txBody>
      <dsp:txXfrm>
        <a:off x="2810681" y="3696023"/>
        <a:ext cx="31051" cy="31051"/>
      </dsp:txXfrm>
    </dsp:sp>
    <dsp:sp modelId="{32E421E9-882D-4A6D-9577-39FF5AE54A0A}">
      <dsp:nvSpPr>
        <dsp:cNvPr id="0" name=""/>
        <dsp:cNvSpPr/>
      </dsp:nvSpPr>
      <dsp:spPr>
        <a:xfrm>
          <a:off x="1140407" y="3360306"/>
          <a:ext cx="458348" cy="429793"/>
        </a:xfrm>
        <a:custGeom>
          <a:avLst/>
          <a:gdLst/>
          <a:ahLst/>
          <a:cxnLst/>
          <a:rect l="0" t="0" r="0" b="0"/>
          <a:pathLst>
            <a:path>
              <a:moveTo>
                <a:pt x="0" y="0"/>
              </a:moveTo>
              <a:lnTo>
                <a:pt x="229174" y="0"/>
              </a:lnTo>
              <a:lnTo>
                <a:pt x="229174" y="429793"/>
              </a:lnTo>
              <a:lnTo>
                <a:pt x="458348" y="4297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s-EC" sz="1050" kern="1200">
            <a:latin typeface="+mn-lt"/>
          </a:endParaRPr>
        </a:p>
      </dsp:txBody>
      <dsp:txXfrm>
        <a:off x="1353872" y="3559494"/>
        <a:ext cx="31416" cy="31416"/>
      </dsp:txXfrm>
    </dsp:sp>
    <dsp:sp modelId="{17BF9031-E5E0-4660-B3D5-F16887999DA3}">
      <dsp:nvSpPr>
        <dsp:cNvPr id="0" name=""/>
        <dsp:cNvSpPr/>
      </dsp:nvSpPr>
      <dsp:spPr>
        <a:xfrm>
          <a:off x="4276674" y="2195740"/>
          <a:ext cx="6067394" cy="1123122"/>
        </a:xfrm>
        <a:custGeom>
          <a:avLst/>
          <a:gdLst/>
          <a:ahLst/>
          <a:cxnLst/>
          <a:rect l="0" t="0" r="0" b="0"/>
          <a:pathLst>
            <a:path>
              <a:moveTo>
                <a:pt x="0" y="0"/>
              </a:moveTo>
              <a:lnTo>
                <a:pt x="3033697" y="0"/>
              </a:lnTo>
              <a:lnTo>
                <a:pt x="3033697" y="1123122"/>
              </a:lnTo>
              <a:lnTo>
                <a:pt x="6067394" y="112312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s-EC" sz="1050" kern="1200">
            <a:latin typeface="+mn-lt"/>
          </a:endParaRPr>
        </a:p>
      </dsp:txBody>
      <dsp:txXfrm>
        <a:off x="7156110" y="2603040"/>
        <a:ext cx="308523" cy="308523"/>
      </dsp:txXfrm>
    </dsp:sp>
    <dsp:sp modelId="{F9296765-8686-4E70-A879-D7B1DD4C0790}">
      <dsp:nvSpPr>
        <dsp:cNvPr id="0" name=""/>
        <dsp:cNvSpPr/>
      </dsp:nvSpPr>
      <dsp:spPr>
        <a:xfrm>
          <a:off x="4276674" y="2195740"/>
          <a:ext cx="6067394" cy="641539"/>
        </a:xfrm>
        <a:custGeom>
          <a:avLst/>
          <a:gdLst/>
          <a:ahLst/>
          <a:cxnLst/>
          <a:rect l="0" t="0" r="0" b="0"/>
          <a:pathLst>
            <a:path>
              <a:moveTo>
                <a:pt x="0" y="0"/>
              </a:moveTo>
              <a:lnTo>
                <a:pt x="3033697" y="0"/>
              </a:lnTo>
              <a:lnTo>
                <a:pt x="3033697" y="641539"/>
              </a:lnTo>
              <a:lnTo>
                <a:pt x="6067394" y="6415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s-EC" sz="1050" kern="1200">
            <a:latin typeface="+mn-lt"/>
          </a:endParaRPr>
        </a:p>
      </dsp:txBody>
      <dsp:txXfrm>
        <a:off x="7157841" y="2363980"/>
        <a:ext cx="305060" cy="305060"/>
      </dsp:txXfrm>
    </dsp:sp>
    <dsp:sp modelId="{F1AD4D36-F419-4611-A0D1-1387AF2982FB}">
      <dsp:nvSpPr>
        <dsp:cNvPr id="0" name=""/>
        <dsp:cNvSpPr/>
      </dsp:nvSpPr>
      <dsp:spPr>
        <a:xfrm>
          <a:off x="4276674" y="2195740"/>
          <a:ext cx="6067394" cy="216489"/>
        </a:xfrm>
        <a:custGeom>
          <a:avLst/>
          <a:gdLst/>
          <a:ahLst/>
          <a:cxnLst/>
          <a:rect l="0" t="0" r="0" b="0"/>
          <a:pathLst>
            <a:path>
              <a:moveTo>
                <a:pt x="0" y="0"/>
              </a:moveTo>
              <a:lnTo>
                <a:pt x="3033697" y="0"/>
              </a:lnTo>
              <a:lnTo>
                <a:pt x="3033697" y="216489"/>
              </a:lnTo>
              <a:lnTo>
                <a:pt x="6067394" y="2164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s-EC" sz="1050" kern="1200">
            <a:latin typeface="+mn-lt"/>
          </a:endParaRPr>
        </a:p>
      </dsp:txBody>
      <dsp:txXfrm>
        <a:off x="7158590" y="2152203"/>
        <a:ext cx="303562" cy="303562"/>
      </dsp:txXfrm>
    </dsp:sp>
    <dsp:sp modelId="{CF684A99-46B2-4CFE-99EB-2D4B73440A40}">
      <dsp:nvSpPr>
        <dsp:cNvPr id="0" name=""/>
        <dsp:cNvSpPr/>
      </dsp:nvSpPr>
      <dsp:spPr>
        <a:xfrm>
          <a:off x="4276674" y="1959916"/>
          <a:ext cx="6067394" cy="235824"/>
        </a:xfrm>
        <a:custGeom>
          <a:avLst/>
          <a:gdLst/>
          <a:ahLst/>
          <a:cxnLst/>
          <a:rect l="0" t="0" r="0" b="0"/>
          <a:pathLst>
            <a:path>
              <a:moveTo>
                <a:pt x="0" y="235824"/>
              </a:moveTo>
              <a:lnTo>
                <a:pt x="3033697" y="235824"/>
              </a:lnTo>
              <a:lnTo>
                <a:pt x="3033697" y="0"/>
              </a:lnTo>
              <a:lnTo>
                <a:pt x="6067394"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s-EC" sz="1050" kern="1200">
            <a:latin typeface="+mn-lt"/>
          </a:endParaRPr>
        </a:p>
      </dsp:txBody>
      <dsp:txXfrm>
        <a:off x="7158572" y="1926029"/>
        <a:ext cx="303598" cy="303598"/>
      </dsp:txXfrm>
    </dsp:sp>
    <dsp:sp modelId="{8E43280F-B3F5-44A7-BC25-CB6C8DC2C15A}">
      <dsp:nvSpPr>
        <dsp:cNvPr id="0" name=""/>
        <dsp:cNvSpPr/>
      </dsp:nvSpPr>
      <dsp:spPr>
        <a:xfrm>
          <a:off x="4276674" y="1521234"/>
          <a:ext cx="6067394" cy="674505"/>
        </a:xfrm>
        <a:custGeom>
          <a:avLst/>
          <a:gdLst/>
          <a:ahLst/>
          <a:cxnLst/>
          <a:rect l="0" t="0" r="0" b="0"/>
          <a:pathLst>
            <a:path>
              <a:moveTo>
                <a:pt x="0" y="674505"/>
              </a:moveTo>
              <a:lnTo>
                <a:pt x="3033697" y="674505"/>
              </a:lnTo>
              <a:lnTo>
                <a:pt x="3033697" y="0"/>
              </a:lnTo>
              <a:lnTo>
                <a:pt x="6067394"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s-EC" sz="1050" kern="1200">
            <a:latin typeface="+mn-lt"/>
          </a:endParaRPr>
        </a:p>
      </dsp:txBody>
      <dsp:txXfrm>
        <a:off x="7157753" y="1705868"/>
        <a:ext cx="305238" cy="305238"/>
      </dsp:txXfrm>
    </dsp:sp>
    <dsp:sp modelId="{2005A858-DF81-4939-9606-0E3FEC1C2906}">
      <dsp:nvSpPr>
        <dsp:cNvPr id="0" name=""/>
        <dsp:cNvSpPr/>
      </dsp:nvSpPr>
      <dsp:spPr>
        <a:xfrm>
          <a:off x="2518190" y="1359103"/>
          <a:ext cx="616034" cy="836636"/>
        </a:xfrm>
        <a:custGeom>
          <a:avLst/>
          <a:gdLst/>
          <a:ahLst/>
          <a:cxnLst/>
          <a:rect l="0" t="0" r="0" b="0"/>
          <a:pathLst>
            <a:path>
              <a:moveTo>
                <a:pt x="0" y="0"/>
              </a:moveTo>
              <a:lnTo>
                <a:pt x="308017" y="0"/>
              </a:lnTo>
              <a:lnTo>
                <a:pt x="308017" y="836636"/>
              </a:lnTo>
              <a:lnTo>
                <a:pt x="616034" y="8366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s-EC" sz="1050" kern="1200">
            <a:latin typeface="+mn-lt"/>
          </a:endParaRPr>
        </a:p>
      </dsp:txBody>
      <dsp:txXfrm>
        <a:off x="2800232" y="1751448"/>
        <a:ext cx="51948" cy="51948"/>
      </dsp:txXfrm>
    </dsp:sp>
    <dsp:sp modelId="{5B70C9DC-FB87-430C-804F-BF96537AF924}">
      <dsp:nvSpPr>
        <dsp:cNvPr id="0" name=""/>
        <dsp:cNvSpPr/>
      </dsp:nvSpPr>
      <dsp:spPr>
        <a:xfrm>
          <a:off x="4249644" y="660655"/>
          <a:ext cx="1953709" cy="444621"/>
        </a:xfrm>
        <a:custGeom>
          <a:avLst/>
          <a:gdLst/>
          <a:ahLst/>
          <a:cxnLst/>
          <a:rect l="0" t="0" r="0" b="0"/>
          <a:pathLst>
            <a:path>
              <a:moveTo>
                <a:pt x="0" y="0"/>
              </a:moveTo>
              <a:lnTo>
                <a:pt x="976854" y="0"/>
              </a:lnTo>
              <a:lnTo>
                <a:pt x="976854" y="444621"/>
              </a:lnTo>
              <a:lnTo>
                <a:pt x="1953709" y="4446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s-EC" sz="1050" kern="1200">
            <a:latin typeface="+mn-lt"/>
          </a:endParaRPr>
        </a:p>
      </dsp:txBody>
      <dsp:txXfrm>
        <a:off x="5176407" y="832874"/>
        <a:ext cx="100183" cy="100183"/>
      </dsp:txXfrm>
    </dsp:sp>
    <dsp:sp modelId="{18E197BA-22EA-47AA-A651-1685DD682C3B}">
      <dsp:nvSpPr>
        <dsp:cNvPr id="0" name=""/>
        <dsp:cNvSpPr/>
      </dsp:nvSpPr>
      <dsp:spPr>
        <a:xfrm>
          <a:off x="4249644" y="592025"/>
          <a:ext cx="1953709" cy="91440"/>
        </a:xfrm>
        <a:custGeom>
          <a:avLst/>
          <a:gdLst/>
          <a:ahLst/>
          <a:cxnLst/>
          <a:rect l="0" t="0" r="0" b="0"/>
          <a:pathLst>
            <a:path>
              <a:moveTo>
                <a:pt x="0" y="68630"/>
              </a:moveTo>
              <a:lnTo>
                <a:pt x="976854" y="68630"/>
              </a:lnTo>
              <a:lnTo>
                <a:pt x="976854" y="45720"/>
              </a:lnTo>
              <a:lnTo>
                <a:pt x="1953709"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s-EC" sz="1050" kern="1200">
            <a:latin typeface="+mn-lt"/>
          </a:endParaRPr>
        </a:p>
      </dsp:txBody>
      <dsp:txXfrm>
        <a:off x="5177653" y="588899"/>
        <a:ext cx="97692" cy="97692"/>
      </dsp:txXfrm>
    </dsp:sp>
    <dsp:sp modelId="{2E6B354C-603E-4D0A-9F3A-9958117B651B}">
      <dsp:nvSpPr>
        <dsp:cNvPr id="0" name=""/>
        <dsp:cNvSpPr/>
      </dsp:nvSpPr>
      <dsp:spPr>
        <a:xfrm>
          <a:off x="4249644" y="196676"/>
          <a:ext cx="1953709" cy="463978"/>
        </a:xfrm>
        <a:custGeom>
          <a:avLst/>
          <a:gdLst/>
          <a:ahLst/>
          <a:cxnLst/>
          <a:rect l="0" t="0" r="0" b="0"/>
          <a:pathLst>
            <a:path>
              <a:moveTo>
                <a:pt x="0" y="463978"/>
              </a:moveTo>
              <a:lnTo>
                <a:pt x="976854" y="463978"/>
              </a:lnTo>
              <a:lnTo>
                <a:pt x="976854" y="0"/>
              </a:lnTo>
              <a:lnTo>
                <a:pt x="1953709"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s-EC" sz="1050" kern="1200">
            <a:latin typeface="+mn-lt"/>
          </a:endParaRPr>
        </a:p>
      </dsp:txBody>
      <dsp:txXfrm>
        <a:off x="5176297" y="378464"/>
        <a:ext cx="100402" cy="100402"/>
      </dsp:txXfrm>
    </dsp:sp>
    <dsp:sp modelId="{21094014-EC57-4542-AFA0-7C3C9F1A6563}">
      <dsp:nvSpPr>
        <dsp:cNvPr id="0" name=""/>
        <dsp:cNvSpPr/>
      </dsp:nvSpPr>
      <dsp:spPr>
        <a:xfrm>
          <a:off x="2518190" y="660655"/>
          <a:ext cx="589004" cy="698448"/>
        </a:xfrm>
        <a:custGeom>
          <a:avLst/>
          <a:gdLst/>
          <a:ahLst/>
          <a:cxnLst/>
          <a:rect l="0" t="0" r="0" b="0"/>
          <a:pathLst>
            <a:path>
              <a:moveTo>
                <a:pt x="0" y="698448"/>
              </a:moveTo>
              <a:lnTo>
                <a:pt x="294502" y="698448"/>
              </a:lnTo>
              <a:lnTo>
                <a:pt x="294502" y="0"/>
              </a:lnTo>
              <a:lnTo>
                <a:pt x="589004" y="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s-EC" sz="1050" kern="1200">
            <a:latin typeface="+mn-lt"/>
          </a:endParaRPr>
        </a:p>
      </dsp:txBody>
      <dsp:txXfrm>
        <a:off x="2789850" y="987038"/>
        <a:ext cx="45682" cy="45682"/>
      </dsp:txXfrm>
    </dsp:sp>
    <dsp:sp modelId="{BA377AF9-55C1-429A-BAC7-0C78AF34809E}">
      <dsp:nvSpPr>
        <dsp:cNvPr id="0" name=""/>
        <dsp:cNvSpPr/>
      </dsp:nvSpPr>
      <dsp:spPr>
        <a:xfrm>
          <a:off x="1140407" y="1359103"/>
          <a:ext cx="458348" cy="2001202"/>
        </a:xfrm>
        <a:custGeom>
          <a:avLst/>
          <a:gdLst/>
          <a:ahLst/>
          <a:cxnLst/>
          <a:rect l="0" t="0" r="0" b="0"/>
          <a:pathLst>
            <a:path>
              <a:moveTo>
                <a:pt x="0" y="2001202"/>
              </a:moveTo>
              <a:lnTo>
                <a:pt x="229174" y="2001202"/>
              </a:lnTo>
              <a:lnTo>
                <a:pt x="229174" y="0"/>
              </a:lnTo>
              <a:lnTo>
                <a:pt x="45834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es-EC" sz="1050" kern="1200">
            <a:latin typeface="+mn-lt"/>
          </a:endParaRPr>
        </a:p>
      </dsp:txBody>
      <dsp:txXfrm>
        <a:off x="1318255" y="2308379"/>
        <a:ext cx="102651" cy="102651"/>
      </dsp:txXfrm>
    </dsp:sp>
    <dsp:sp modelId="{7EBAACD7-6EF8-4EAD-B321-C5736EE11852}">
      <dsp:nvSpPr>
        <dsp:cNvPr id="0" name=""/>
        <dsp:cNvSpPr/>
      </dsp:nvSpPr>
      <dsp:spPr>
        <a:xfrm rot="16200000">
          <a:off x="-649588" y="3072955"/>
          <a:ext cx="3005289" cy="57470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a:latin typeface="+mn-lt"/>
              <a:cs typeface="Arial" panose="020B0604020202020204" pitchFamily="34" charset="0"/>
            </a:rPr>
            <a:t>MODELO DE COSTO POR AFECTACI</a:t>
          </a:r>
          <a:r>
            <a:rPr lang="es-EC" sz="1400" b="1" kern="1200">
              <a:latin typeface="+mn-lt"/>
              <a:cs typeface="Arial" panose="020B0604020202020204" pitchFamily="34" charset="0"/>
            </a:rPr>
            <a:t>ÓN    (Por Centro de Costos)</a:t>
          </a:r>
          <a:r>
            <a:rPr lang="x-none" sz="1400" b="1" kern="1200">
              <a:latin typeface="+mn-lt"/>
              <a:cs typeface="Arial" panose="020B0604020202020204" pitchFamily="34" charset="0"/>
            </a:rPr>
            <a:t> </a:t>
          </a:r>
          <a:endParaRPr lang="es-EC" sz="1400" b="1" kern="1200">
            <a:latin typeface="+mn-lt"/>
          </a:endParaRPr>
        </a:p>
      </dsp:txBody>
      <dsp:txXfrm>
        <a:off x="-649588" y="3072955"/>
        <a:ext cx="3005289" cy="574701"/>
      </dsp:txXfrm>
    </dsp:sp>
    <dsp:sp modelId="{F9749261-1BA0-405D-BAB0-21C094C5F122}">
      <dsp:nvSpPr>
        <dsp:cNvPr id="0" name=""/>
        <dsp:cNvSpPr/>
      </dsp:nvSpPr>
      <dsp:spPr>
        <a:xfrm>
          <a:off x="1598755" y="1018956"/>
          <a:ext cx="919434" cy="68029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x-none" sz="1200" b="1" kern="1200">
              <a:latin typeface="+mn-lt"/>
              <a:cs typeface="Arial" panose="020B0604020202020204" pitchFamily="34" charset="0"/>
            </a:rPr>
            <a:t>Costo</a:t>
          </a:r>
          <a:endParaRPr lang="en-US" sz="1200" b="1" kern="1200">
            <a:latin typeface="+mn-lt"/>
            <a:cs typeface="Arial" panose="020B0604020202020204" pitchFamily="34" charset="0"/>
          </a:endParaRPr>
        </a:p>
        <a:p>
          <a:pPr lvl="0" algn="ctr" defTabSz="533400">
            <a:lnSpc>
              <a:spcPct val="90000"/>
            </a:lnSpc>
            <a:spcBef>
              <a:spcPct val="0"/>
            </a:spcBef>
            <a:spcAft>
              <a:spcPct val="35000"/>
            </a:spcAft>
          </a:pPr>
          <a:r>
            <a:rPr lang="x-none" sz="1200" b="1" kern="1200">
              <a:latin typeface="+mn-lt"/>
              <a:cs typeface="Arial" panose="020B0604020202020204" pitchFamily="34" charset="0"/>
            </a:rPr>
            <a:t> </a:t>
          </a:r>
          <a:r>
            <a:rPr lang="es-EC" sz="1200" b="1" kern="1200">
              <a:latin typeface="+mn-lt"/>
              <a:cs typeface="Arial" panose="020B0604020202020204" pitchFamily="34" charset="0"/>
            </a:rPr>
            <a:t>Directo</a:t>
          </a:r>
          <a:endParaRPr lang="x-none" sz="1200" b="1" kern="1200">
            <a:latin typeface="+mn-lt"/>
            <a:cs typeface="Arial" panose="020B0604020202020204" pitchFamily="34" charset="0"/>
          </a:endParaRPr>
        </a:p>
      </dsp:txBody>
      <dsp:txXfrm>
        <a:off x="1598755" y="1018956"/>
        <a:ext cx="919434" cy="680294"/>
      </dsp:txXfrm>
    </dsp:sp>
    <dsp:sp modelId="{507B4D05-7FEB-478C-9F03-9825B2048AD7}">
      <dsp:nvSpPr>
        <dsp:cNvPr id="0" name=""/>
        <dsp:cNvSpPr/>
      </dsp:nvSpPr>
      <dsp:spPr>
        <a:xfrm>
          <a:off x="3107194" y="409689"/>
          <a:ext cx="1142450" cy="50193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a:latin typeface="+mn-lt"/>
              <a:cs typeface="Arial" panose="020B0604020202020204" pitchFamily="34" charset="0"/>
            </a:rPr>
            <a:t>Costo Fijo</a:t>
          </a:r>
          <a:endParaRPr lang="es-EC" sz="1200" b="1" kern="1200">
            <a:latin typeface="+mn-lt"/>
          </a:endParaRPr>
        </a:p>
      </dsp:txBody>
      <dsp:txXfrm>
        <a:off x="3107194" y="409689"/>
        <a:ext cx="1142450" cy="501932"/>
      </dsp:txXfrm>
    </dsp:sp>
    <dsp:sp modelId="{85427846-9E2D-4DB5-8996-523E11C61652}">
      <dsp:nvSpPr>
        <dsp:cNvPr id="0" name=""/>
        <dsp:cNvSpPr/>
      </dsp:nvSpPr>
      <dsp:spPr>
        <a:xfrm>
          <a:off x="6203353" y="4098"/>
          <a:ext cx="3927950" cy="38515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dirty="0">
              <a:latin typeface="+mn-lt"/>
              <a:cs typeface="Arial" panose="020B0604020202020204" pitchFamily="34" charset="0"/>
            </a:rPr>
            <a:t>Remuneración Docentes CEAC</a:t>
          </a:r>
          <a:r>
            <a:rPr lang="x-none" sz="1200" b="1" kern="1200">
              <a:latin typeface="+mn-lt"/>
              <a:cs typeface="Arial" panose="020B0604020202020204" pitchFamily="34" charset="0"/>
            </a:rPr>
            <a:t>  </a:t>
          </a:r>
          <a:r>
            <a:rPr lang="es-EC" sz="1200" b="1" kern="1200" dirty="0">
              <a:latin typeface="+mn-lt"/>
              <a:cs typeface="Arial" panose="020B0604020202020204" pitchFamily="34" charset="0"/>
            </a:rPr>
            <a:t>  </a:t>
          </a:r>
        </a:p>
        <a:p>
          <a:pPr lvl="0" algn="ctr" defTabSz="533400">
            <a:lnSpc>
              <a:spcPct val="90000"/>
            </a:lnSpc>
            <a:spcBef>
              <a:spcPct val="0"/>
            </a:spcBef>
            <a:spcAft>
              <a:spcPct val="35000"/>
            </a:spcAft>
          </a:pPr>
          <a:r>
            <a:rPr lang="x-none" sz="1200" b="0" kern="1200">
              <a:latin typeface="+mn-lt"/>
              <a:cs typeface="Arial" panose="020B0604020202020204" pitchFamily="34" charset="0"/>
            </a:rPr>
            <a:t>(Costo Directo Fijo)</a:t>
          </a:r>
        </a:p>
      </dsp:txBody>
      <dsp:txXfrm>
        <a:off x="6203353" y="4098"/>
        <a:ext cx="3927950" cy="385156"/>
      </dsp:txXfrm>
    </dsp:sp>
    <dsp:sp modelId="{144C8D84-6226-4213-BB9D-82F68E4422E1}">
      <dsp:nvSpPr>
        <dsp:cNvPr id="0" name=""/>
        <dsp:cNvSpPr/>
      </dsp:nvSpPr>
      <dsp:spPr>
        <a:xfrm>
          <a:off x="6203353" y="418704"/>
          <a:ext cx="3917560" cy="43808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a:latin typeface="+mn-lt"/>
              <a:cs typeface="Arial" panose="020B0604020202020204" pitchFamily="34" charset="0"/>
            </a:rPr>
            <a:t>Remuneración Administrativos que pertenecen al CEAC </a:t>
          </a:r>
          <a:r>
            <a:rPr lang="x-none" sz="1200" b="0" kern="1200">
              <a:latin typeface="+mn-lt"/>
              <a:cs typeface="Arial" panose="020B0604020202020204" pitchFamily="34" charset="0"/>
            </a:rPr>
            <a:t>(Costo Directo Fijo)</a:t>
          </a:r>
        </a:p>
      </dsp:txBody>
      <dsp:txXfrm>
        <a:off x="6203353" y="418704"/>
        <a:ext cx="3917560" cy="438082"/>
      </dsp:txXfrm>
    </dsp:sp>
    <dsp:sp modelId="{6B79E490-ED3E-4E9A-933F-BFD0C8305AFA}">
      <dsp:nvSpPr>
        <dsp:cNvPr id="0" name=""/>
        <dsp:cNvSpPr/>
      </dsp:nvSpPr>
      <dsp:spPr>
        <a:xfrm>
          <a:off x="6203353" y="886235"/>
          <a:ext cx="3917560" cy="43808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a:latin typeface="+mn-lt"/>
              <a:cs typeface="Arial" panose="020B0604020202020204" pitchFamily="34" charset="0"/>
            </a:rPr>
            <a:t>Remuneración Docentes otros departamentos </a:t>
          </a:r>
        </a:p>
        <a:p>
          <a:pPr lvl="0" algn="ctr" defTabSz="533400">
            <a:lnSpc>
              <a:spcPct val="90000"/>
            </a:lnSpc>
            <a:spcBef>
              <a:spcPct val="0"/>
            </a:spcBef>
            <a:spcAft>
              <a:spcPct val="35000"/>
            </a:spcAft>
          </a:pPr>
          <a:r>
            <a:rPr lang="x-none" sz="1200" b="0" kern="1200">
              <a:latin typeface="+mn-lt"/>
              <a:cs typeface="Arial" panose="020B0604020202020204" pitchFamily="34" charset="0"/>
            </a:rPr>
            <a:t>(Costo Directo Fijo)</a:t>
          </a:r>
        </a:p>
      </dsp:txBody>
      <dsp:txXfrm>
        <a:off x="6203353" y="886235"/>
        <a:ext cx="3917560" cy="438082"/>
      </dsp:txXfrm>
    </dsp:sp>
    <dsp:sp modelId="{761378DB-95A9-4E22-8C1F-40D33E10EB16}">
      <dsp:nvSpPr>
        <dsp:cNvPr id="0" name=""/>
        <dsp:cNvSpPr/>
      </dsp:nvSpPr>
      <dsp:spPr>
        <a:xfrm>
          <a:off x="3134224" y="1944774"/>
          <a:ext cx="1142450" cy="50193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a:latin typeface="+mn-lt"/>
              <a:cs typeface="Arial" panose="020B0604020202020204" pitchFamily="34" charset="0"/>
            </a:rPr>
            <a:t>Costo Variable</a:t>
          </a:r>
          <a:endParaRPr lang="x-none" sz="1200" b="1" kern="1200">
            <a:latin typeface="+mn-lt"/>
            <a:cs typeface="Arial" panose="020B0604020202020204" pitchFamily="34" charset="0"/>
          </a:endParaRPr>
        </a:p>
      </dsp:txBody>
      <dsp:txXfrm>
        <a:off x="3134224" y="1944774"/>
        <a:ext cx="1142450" cy="501932"/>
      </dsp:txXfrm>
    </dsp:sp>
    <dsp:sp modelId="{E8D2B6D9-09C1-49BF-92FB-F25883ACB534}">
      <dsp:nvSpPr>
        <dsp:cNvPr id="0" name=""/>
        <dsp:cNvSpPr/>
      </dsp:nvSpPr>
      <dsp:spPr>
        <a:xfrm>
          <a:off x="10344069" y="1337065"/>
          <a:ext cx="1805540" cy="36833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x-none" sz="1200" b="1" kern="1200">
              <a:latin typeface="+mn-lt"/>
              <a:cs typeface="Arial" panose="020B0604020202020204" pitchFamily="34" charset="0"/>
            </a:rPr>
            <a:t>Suministros de Oficina              </a:t>
          </a:r>
          <a:r>
            <a:rPr lang="x-none" sz="1200" kern="1200">
              <a:latin typeface="+mn-lt"/>
              <a:cs typeface="Arial" panose="020B0604020202020204" pitchFamily="34" charset="0"/>
            </a:rPr>
            <a:t>(Costo Directo Variable)</a:t>
          </a:r>
        </a:p>
      </dsp:txBody>
      <dsp:txXfrm>
        <a:off x="10344069" y="1337065"/>
        <a:ext cx="1805540" cy="368339"/>
      </dsp:txXfrm>
    </dsp:sp>
    <dsp:sp modelId="{08D5491A-C4F6-4281-9366-18EA0826B9E9}">
      <dsp:nvSpPr>
        <dsp:cNvPr id="0" name=""/>
        <dsp:cNvSpPr/>
      </dsp:nvSpPr>
      <dsp:spPr>
        <a:xfrm>
          <a:off x="10344069" y="1775747"/>
          <a:ext cx="1805540" cy="36833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x-none" sz="1200" b="1" kern="1200">
              <a:latin typeface="+mn-lt"/>
              <a:cs typeface="Arial" panose="020B0604020202020204" pitchFamily="34" charset="0"/>
            </a:rPr>
            <a:t>Material Didáctico                       </a:t>
          </a:r>
          <a:r>
            <a:rPr lang="x-none" sz="1200" kern="1200">
              <a:latin typeface="+mn-lt"/>
              <a:cs typeface="Arial" panose="020B0604020202020204" pitchFamily="34" charset="0"/>
            </a:rPr>
            <a:t>(Costo Directo Variable)</a:t>
          </a:r>
        </a:p>
      </dsp:txBody>
      <dsp:txXfrm>
        <a:off x="10344069" y="1775747"/>
        <a:ext cx="1805540" cy="368339"/>
      </dsp:txXfrm>
    </dsp:sp>
    <dsp:sp modelId="{7C4D9730-9C66-474D-B8C6-F02E4DF146BD}">
      <dsp:nvSpPr>
        <dsp:cNvPr id="0" name=""/>
        <dsp:cNvSpPr/>
      </dsp:nvSpPr>
      <dsp:spPr>
        <a:xfrm>
          <a:off x="10344069" y="2228060"/>
          <a:ext cx="1805540" cy="36833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x-none" sz="1200" b="1" kern="1200">
              <a:latin typeface="+mn-lt"/>
              <a:cs typeface="Arial" panose="020B0604020202020204" pitchFamily="34" charset="0"/>
            </a:rPr>
            <a:t>Energía Eléctrica                        </a:t>
          </a:r>
          <a:r>
            <a:rPr lang="x-none" sz="1200" kern="1200">
              <a:latin typeface="+mn-lt"/>
              <a:cs typeface="Arial" panose="020B0604020202020204" pitchFamily="34" charset="0"/>
            </a:rPr>
            <a:t>(Costo Directo Variable)</a:t>
          </a:r>
        </a:p>
      </dsp:txBody>
      <dsp:txXfrm>
        <a:off x="10344069" y="2228060"/>
        <a:ext cx="1805540" cy="368339"/>
      </dsp:txXfrm>
    </dsp:sp>
    <dsp:sp modelId="{55474E0A-978A-4802-9535-2EB472B78F22}">
      <dsp:nvSpPr>
        <dsp:cNvPr id="0" name=""/>
        <dsp:cNvSpPr/>
      </dsp:nvSpPr>
      <dsp:spPr>
        <a:xfrm>
          <a:off x="10344069" y="2653110"/>
          <a:ext cx="1805540" cy="36833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x-none" sz="1200" b="1" kern="1200">
              <a:latin typeface="+mn-lt"/>
              <a:cs typeface="Arial" panose="020B0604020202020204" pitchFamily="34" charset="0"/>
            </a:rPr>
            <a:t>Agua  </a:t>
          </a:r>
          <a:r>
            <a:rPr lang="x-none" sz="1200" kern="1200">
              <a:latin typeface="+mn-lt"/>
              <a:cs typeface="Arial" panose="020B0604020202020204" pitchFamily="34" charset="0"/>
            </a:rPr>
            <a:t>                                       (Costo Directo Variable)</a:t>
          </a:r>
        </a:p>
      </dsp:txBody>
      <dsp:txXfrm>
        <a:off x="10344069" y="2653110"/>
        <a:ext cx="1805540" cy="368339"/>
      </dsp:txXfrm>
    </dsp:sp>
    <dsp:sp modelId="{E1C647AC-EBE7-4455-8535-6A98BC088656}">
      <dsp:nvSpPr>
        <dsp:cNvPr id="0" name=""/>
        <dsp:cNvSpPr/>
      </dsp:nvSpPr>
      <dsp:spPr>
        <a:xfrm>
          <a:off x="10344069" y="3078161"/>
          <a:ext cx="1737926" cy="48140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dirty="0" smtClean="0">
              <a:latin typeface="+mn-lt"/>
              <a:cs typeface="Arial" panose="020B0604020202020204" pitchFamily="34" charset="0"/>
            </a:rPr>
            <a:t>Telefonía </a:t>
          </a:r>
          <a:r>
            <a:rPr lang="es-ES" sz="1200" kern="1200" dirty="0" smtClean="0">
              <a:latin typeface="+mn-lt"/>
              <a:cs typeface="Arial" panose="020B0604020202020204" pitchFamily="34" charset="0"/>
            </a:rPr>
            <a:t>                                  </a:t>
          </a:r>
          <a:r>
            <a:rPr lang="x-none" sz="1200" kern="1200">
              <a:latin typeface="+mn-lt"/>
              <a:cs typeface="Arial" panose="020B0604020202020204" pitchFamily="34" charset="0"/>
            </a:rPr>
            <a:t>(Costo Directo Variable)</a:t>
          </a:r>
        </a:p>
      </dsp:txBody>
      <dsp:txXfrm>
        <a:off x="10344069" y="3078161"/>
        <a:ext cx="1737926" cy="481403"/>
      </dsp:txXfrm>
    </dsp:sp>
    <dsp:sp modelId="{F4009ABE-B3C4-4007-A760-710A2DBEDB17}">
      <dsp:nvSpPr>
        <dsp:cNvPr id="0" name=""/>
        <dsp:cNvSpPr/>
      </dsp:nvSpPr>
      <dsp:spPr>
        <a:xfrm>
          <a:off x="1598755" y="3449952"/>
          <a:ext cx="919434" cy="68029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x-none" sz="1200" b="1" kern="1200">
              <a:latin typeface="+mn-lt"/>
              <a:cs typeface="Arial" panose="020B0604020202020204" pitchFamily="34" charset="0"/>
            </a:rPr>
            <a:t>Costo </a:t>
          </a:r>
          <a:endParaRPr lang="en-US" sz="1200" b="1" kern="1200">
            <a:latin typeface="+mn-lt"/>
            <a:cs typeface="Arial" panose="020B0604020202020204" pitchFamily="34" charset="0"/>
          </a:endParaRPr>
        </a:p>
        <a:p>
          <a:pPr lvl="0" algn="ctr" defTabSz="533400">
            <a:lnSpc>
              <a:spcPct val="90000"/>
            </a:lnSpc>
            <a:spcBef>
              <a:spcPct val="0"/>
            </a:spcBef>
            <a:spcAft>
              <a:spcPct val="35000"/>
            </a:spcAft>
          </a:pPr>
          <a:r>
            <a:rPr lang="x-none" sz="1200" b="1" kern="1200">
              <a:latin typeface="+mn-lt"/>
              <a:cs typeface="Arial" panose="020B0604020202020204" pitchFamily="34" charset="0"/>
            </a:rPr>
            <a:t>Indirecto</a:t>
          </a:r>
        </a:p>
      </dsp:txBody>
      <dsp:txXfrm>
        <a:off x="1598755" y="3449952"/>
        <a:ext cx="919434" cy="680294"/>
      </dsp:txXfrm>
    </dsp:sp>
    <dsp:sp modelId="{69F73B22-9EFB-4950-B5BB-1E932ABE3744}">
      <dsp:nvSpPr>
        <dsp:cNvPr id="0" name=""/>
        <dsp:cNvSpPr/>
      </dsp:nvSpPr>
      <dsp:spPr>
        <a:xfrm>
          <a:off x="3134224" y="3460583"/>
          <a:ext cx="1142450" cy="50193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a:latin typeface="+mn-lt"/>
              <a:cs typeface="Arial" panose="020B0604020202020204" pitchFamily="34" charset="0"/>
            </a:rPr>
            <a:t>Especifico</a:t>
          </a:r>
          <a:endParaRPr lang="x-none" sz="1200" b="1" kern="1200">
            <a:latin typeface="+mn-lt"/>
            <a:cs typeface="Arial" panose="020B0604020202020204" pitchFamily="34" charset="0"/>
          </a:endParaRPr>
        </a:p>
      </dsp:txBody>
      <dsp:txXfrm>
        <a:off x="3134224" y="3460583"/>
        <a:ext cx="1142450" cy="501932"/>
      </dsp:txXfrm>
    </dsp:sp>
    <dsp:sp modelId="{FB9ED43C-783D-4B9B-94BB-BB863FD5F810}">
      <dsp:nvSpPr>
        <dsp:cNvPr id="0" name=""/>
        <dsp:cNvSpPr/>
      </dsp:nvSpPr>
      <dsp:spPr>
        <a:xfrm>
          <a:off x="5479116" y="3015653"/>
          <a:ext cx="1698543" cy="47181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a:latin typeface="+mn-lt"/>
              <a:cs typeface="Arial" panose="020B0604020202020204" pitchFamily="34" charset="0"/>
            </a:rPr>
            <a:t>Personal servicios varios </a:t>
          </a:r>
          <a:r>
            <a:rPr lang="x-none" sz="1200" kern="1200">
              <a:latin typeface="+mn-lt"/>
              <a:cs typeface="Arial" panose="020B0604020202020204" pitchFamily="34" charset="0"/>
            </a:rPr>
            <a:t>(Costo Indirecto</a:t>
          </a:r>
          <a:r>
            <a:rPr lang="es-ES" sz="1200" kern="1200">
              <a:latin typeface="+mn-lt"/>
              <a:cs typeface="Arial" panose="020B0604020202020204" pitchFamily="34" charset="0"/>
            </a:rPr>
            <a:t> Especifico</a:t>
          </a:r>
          <a:r>
            <a:rPr lang="x-none" sz="1200" kern="1200">
              <a:latin typeface="+mn-lt"/>
              <a:cs typeface="Arial" panose="020B0604020202020204" pitchFamily="34" charset="0"/>
            </a:rPr>
            <a:t>)</a:t>
          </a:r>
        </a:p>
      </dsp:txBody>
      <dsp:txXfrm>
        <a:off x="5479116" y="3015653"/>
        <a:ext cx="1698543" cy="471814"/>
      </dsp:txXfrm>
    </dsp:sp>
    <dsp:sp modelId="{91117A12-E3E0-434F-A4FB-AA26F34D990D}">
      <dsp:nvSpPr>
        <dsp:cNvPr id="0" name=""/>
        <dsp:cNvSpPr/>
      </dsp:nvSpPr>
      <dsp:spPr>
        <a:xfrm>
          <a:off x="3134224" y="4020732"/>
          <a:ext cx="1142450" cy="50193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b="1" kern="1200">
              <a:latin typeface="+mn-lt"/>
              <a:cs typeface="Arial" panose="020B0604020202020204" pitchFamily="34" charset="0"/>
            </a:rPr>
            <a:t>General</a:t>
          </a:r>
          <a:endParaRPr lang="x-none" sz="1200" b="1" kern="1200">
            <a:latin typeface="+mn-lt"/>
            <a:cs typeface="Arial" panose="020B0604020202020204" pitchFamily="34" charset="0"/>
          </a:endParaRPr>
        </a:p>
      </dsp:txBody>
      <dsp:txXfrm>
        <a:off x="3134224" y="4020732"/>
        <a:ext cx="1142450" cy="501932"/>
      </dsp:txXfrm>
    </dsp:sp>
    <dsp:sp modelId="{F085041F-A4FA-4734-BE69-F6C1940C2802}">
      <dsp:nvSpPr>
        <dsp:cNvPr id="0" name=""/>
        <dsp:cNvSpPr/>
      </dsp:nvSpPr>
      <dsp:spPr>
        <a:xfrm>
          <a:off x="5521996" y="4057259"/>
          <a:ext cx="1664118" cy="53506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a:latin typeface="+mn-lt"/>
              <a:cs typeface="Arial" panose="020B0604020202020204" pitchFamily="34" charset="0"/>
            </a:rPr>
            <a:t>Costo Indirecto Administrativo General ESPE</a:t>
          </a:r>
          <a:endParaRPr lang="x-none" sz="1200" b="1" kern="1200">
            <a:latin typeface="+mn-lt"/>
            <a:cs typeface="Arial" panose="020B0604020202020204" pitchFamily="34" charset="0"/>
          </a:endParaRPr>
        </a:p>
      </dsp:txBody>
      <dsp:txXfrm>
        <a:off x="5521996" y="4057259"/>
        <a:ext cx="1664118" cy="535062"/>
      </dsp:txXfrm>
    </dsp:sp>
    <dsp:sp modelId="{DBBDC019-0743-41A6-BE28-5DDCD3ED64A1}">
      <dsp:nvSpPr>
        <dsp:cNvPr id="0" name=""/>
        <dsp:cNvSpPr/>
      </dsp:nvSpPr>
      <dsp:spPr>
        <a:xfrm>
          <a:off x="1611892" y="5297314"/>
          <a:ext cx="919434" cy="680294"/>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b="1" kern="1200">
              <a:latin typeface="+mn-lt"/>
              <a:cs typeface="Arial" panose="020B0604020202020204" pitchFamily="34" charset="0"/>
            </a:rPr>
            <a:t>Otros Costos</a:t>
          </a:r>
          <a:endParaRPr lang="x-none" sz="1200" b="1" kern="1200">
            <a:latin typeface="+mn-lt"/>
            <a:cs typeface="Arial" panose="020B0604020202020204" pitchFamily="34" charset="0"/>
          </a:endParaRPr>
        </a:p>
      </dsp:txBody>
      <dsp:txXfrm>
        <a:off x="1611892" y="5297314"/>
        <a:ext cx="919434" cy="680294"/>
      </dsp:txXfrm>
    </dsp:sp>
    <dsp:sp modelId="{1AD95C69-9B6F-4216-9D11-C6A9A1FDA9F3}">
      <dsp:nvSpPr>
        <dsp:cNvPr id="0" name=""/>
        <dsp:cNvSpPr/>
      </dsp:nvSpPr>
      <dsp:spPr>
        <a:xfrm>
          <a:off x="3134228" y="5399635"/>
          <a:ext cx="1142450" cy="50193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AR" sz="1200" b="1" kern="1200">
              <a:latin typeface="+mn-lt"/>
              <a:cs typeface="Arial" panose="020B0604020202020204" pitchFamily="34" charset="0"/>
            </a:rPr>
            <a:t>Activos Fijos</a:t>
          </a:r>
          <a:endParaRPr lang="x-none" sz="1200" b="1" kern="1200">
            <a:latin typeface="+mn-lt"/>
            <a:cs typeface="Arial" panose="020B0604020202020204" pitchFamily="34" charset="0"/>
          </a:endParaRPr>
        </a:p>
      </dsp:txBody>
      <dsp:txXfrm>
        <a:off x="3134228" y="5399635"/>
        <a:ext cx="1142450" cy="501932"/>
      </dsp:txXfrm>
    </dsp:sp>
    <dsp:sp modelId="{4E3A5A72-F565-4D29-87F1-6A8D3F7D0A1F}">
      <dsp:nvSpPr>
        <dsp:cNvPr id="0" name=""/>
        <dsp:cNvSpPr/>
      </dsp:nvSpPr>
      <dsp:spPr>
        <a:xfrm>
          <a:off x="5838830" y="4810408"/>
          <a:ext cx="1390387" cy="45850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AR" sz="1200" b="1" kern="1200">
              <a:latin typeface="+mn-lt"/>
              <a:cs typeface="Arial" panose="020B0604020202020204" pitchFamily="34" charset="0"/>
            </a:rPr>
            <a:t>Depreciación</a:t>
          </a:r>
          <a:r>
            <a:rPr lang="es-AR" sz="1200" kern="1200">
              <a:latin typeface="+mn-lt"/>
              <a:cs typeface="Arial" panose="020B0604020202020204" pitchFamily="34" charset="0"/>
            </a:rPr>
            <a:t> </a:t>
          </a:r>
          <a:endParaRPr lang="x-none" sz="1200" kern="1200">
            <a:latin typeface="+mn-lt"/>
            <a:cs typeface="Arial" panose="020B0604020202020204" pitchFamily="34" charset="0"/>
          </a:endParaRPr>
        </a:p>
      </dsp:txBody>
      <dsp:txXfrm>
        <a:off x="5838830" y="4810408"/>
        <a:ext cx="1390387" cy="458508"/>
      </dsp:txXfrm>
    </dsp:sp>
    <dsp:sp modelId="{8BA47228-D20E-44FA-915D-614587939884}">
      <dsp:nvSpPr>
        <dsp:cNvPr id="0" name=""/>
        <dsp:cNvSpPr/>
      </dsp:nvSpPr>
      <dsp:spPr>
        <a:xfrm>
          <a:off x="10289236" y="3856126"/>
          <a:ext cx="1984070" cy="19895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AR" sz="1200" kern="1200">
              <a:latin typeface="+mn-lt"/>
              <a:cs typeface="Arial" panose="020B0604020202020204" pitchFamily="34" charset="0"/>
            </a:rPr>
            <a:t>Mobiliario </a:t>
          </a:r>
          <a:endParaRPr lang="x-none" sz="1200" kern="1200">
            <a:latin typeface="+mn-lt"/>
            <a:cs typeface="Arial" panose="020B0604020202020204" pitchFamily="34" charset="0"/>
          </a:endParaRPr>
        </a:p>
      </dsp:txBody>
      <dsp:txXfrm>
        <a:off x="10289236" y="3856126"/>
        <a:ext cx="1984070" cy="198956"/>
      </dsp:txXfrm>
    </dsp:sp>
    <dsp:sp modelId="{01AA72E1-EE57-4EB7-BE9F-A8ABF460EB54}">
      <dsp:nvSpPr>
        <dsp:cNvPr id="0" name=""/>
        <dsp:cNvSpPr/>
      </dsp:nvSpPr>
      <dsp:spPr>
        <a:xfrm>
          <a:off x="10289236" y="4141704"/>
          <a:ext cx="1984070" cy="19895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AR" sz="1200" kern="1200">
              <a:latin typeface="+mn-lt"/>
              <a:cs typeface="Arial" panose="020B0604020202020204" pitchFamily="34" charset="0"/>
            </a:rPr>
            <a:t>Maquinaria y Equipo</a:t>
          </a:r>
          <a:endParaRPr lang="x-none" sz="1200" kern="1200">
            <a:latin typeface="+mn-lt"/>
            <a:cs typeface="Arial" panose="020B0604020202020204" pitchFamily="34" charset="0"/>
          </a:endParaRPr>
        </a:p>
      </dsp:txBody>
      <dsp:txXfrm>
        <a:off x="10289236" y="4141704"/>
        <a:ext cx="1984070" cy="198956"/>
      </dsp:txXfrm>
    </dsp:sp>
    <dsp:sp modelId="{D8AA90EC-6B21-46EF-A462-7E2670E2D760}">
      <dsp:nvSpPr>
        <dsp:cNvPr id="0" name=""/>
        <dsp:cNvSpPr/>
      </dsp:nvSpPr>
      <dsp:spPr>
        <a:xfrm>
          <a:off x="10289236" y="4470162"/>
          <a:ext cx="1984070" cy="34540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x-none" sz="1200" kern="1200">
              <a:latin typeface="+mn-lt"/>
              <a:cs typeface="Arial" panose="020B0604020202020204" pitchFamily="34" charset="0"/>
            </a:rPr>
            <a:t>Equipos sistemas y paquetes informáticos</a:t>
          </a:r>
        </a:p>
      </dsp:txBody>
      <dsp:txXfrm>
        <a:off x="10289236" y="4470162"/>
        <a:ext cx="1984070" cy="345409"/>
      </dsp:txXfrm>
    </dsp:sp>
    <dsp:sp modelId="{1D1E2EE1-7C4E-4814-80FF-6678308835F8}">
      <dsp:nvSpPr>
        <dsp:cNvPr id="0" name=""/>
        <dsp:cNvSpPr/>
      </dsp:nvSpPr>
      <dsp:spPr>
        <a:xfrm>
          <a:off x="10289236" y="4930780"/>
          <a:ext cx="1984070" cy="19895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x-none" sz="1200" kern="1200">
              <a:latin typeface="+mn-lt"/>
              <a:cs typeface="Arial" panose="020B0604020202020204" pitchFamily="34" charset="0"/>
            </a:rPr>
            <a:t>Área Edificada</a:t>
          </a:r>
        </a:p>
      </dsp:txBody>
      <dsp:txXfrm>
        <a:off x="10289236" y="4930780"/>
        <a:ext cx="1984070" cy="198956"/>
      </dsp:txXfrm>
    </dsp:sp>
    <dsp:sp modelId="{525F0592-8134-4ACA-A25B-B3BBFED2083B}">
      <dsp:nvSpPr>
        <dsp:cNvPr id="0" name=""/>
        <dsp:cNvSpPr/>
      </dsp:nvSpPr>
      <dsp:spPr>
        <a:xfrm>
          <a:off x="5860907" y="6067598"/>
          <a:ext cx="1406637" cy="39691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AR" sz="1200" b="1" kern="1200">
              <a:latin typeface="+mn-lt"/>
              <a:cs typeface="Arial" panose="020B0604020202020204" pitchFamily="34" charset="0"/>
            </a:rPr>
            <a:t>Mantenimiento</a:t>
          </a:r>
          <a:endParaRPr lang="x-none" sz="1200" b="1" kern="1200">
            <a:latin typeface="+mn-lt"/>
            <a:cs typeface="Arial" panose="020B0604020202020204" pitchFamily="34" charset="0"/>
          </a:endParaRPr>
        </a:p>
      </dsp:txBody>
      <dsp:txXfrm>
        <a:off x="5860907" y="6067598"/>
        <a:ext cx="1406637" cy="396916"/>
      </dsp:txXfrm>
    </dsp:sp>
    <dsp:sp modelId="{0E1D6459-F29D-47A4-92D6-E63667274088}">
      <dsp:nvSpPr>
        <dsp:cNvPr id="0" name=""/>
        <dsp:cNvSpPr/>
      </dsp:nvSpPr>
      <dsp:spPr>
        <a:xfrm>
          <a:off x="10292323" y="5256930"/>
          <a:ext cx="1970489" cy="21677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AR" sz="1200" kern="1200">
              <a:latin typeface="+mn-lt"/>
              <a:cs typeface="Arial" panose="020B0604020202020204" pitchFamily="34" charset="0"/>
            </a:rPr>
            <a:t>Mobiliario </a:t>
          </a:r>
          <a:endParaRPr lang="x-none" sz="1200" kern="1200">
            <a:latin typeface="+mn-lt"/>
            <a:cs typeface="Arial" panose="020B0604020202020204" pitchFamily="34" charset="0"/>
          </a:endParaRPr>
        </a:p>
      </dsp:txBody>
      <dsp:txXfrm>
        <a:off x="10292323" y="5256930"/>
        <a:ext cx="1970489" cy="216777"/>
      </dsp:txXfrm>
    </dsp:sp>
    <dsp:sp modelId="{4A4AF6FA-69CE-4162-8B59-0BF488E604A7}">
      <dsp:nvSpPr>
        <dsp:cNvPr id="0" name=""/>
        <dsp:cNvSpPr/>
      </dsp:nvSpPr>
      <dsp:spPr>
        <a:xfrm>
          <a:off x="10278182" y="5545577"/>
          <a:ext cx="1970489" cy="21677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AR" sz="1200" kern="1200">
              <a:latin typeface="+mn-lt"/>
              <a:cs typeface="Arial" panose="020B0604020202020204" pitchFamily="34" charset="0"/>
            </a:rPr>
            <a:t>Maquinaria y Equipo</a:t>
          </a:r>
          <a:endParaRPr lang="x-none" sz="1200" kern="1200">
            <a:latin typeface="+mn-lt"/>
            <a:cs typeface="Arial" panose="020B0604020202020204" pitchFamily="34" charset="0"/>
          </a:endParaRPr>
        </a:p>
      </dsp:txBody>
      <dsp:txXfrm>
        <a:off x="10278182" y="5545577"/>
        <a:ext cx="1970489" cy="216777"/>
      </dsp:txXfrm>
    </dsp:sp>
    <dsp:sp modelId="{6C8FC656-30FB-457D-B12C-EDC4F67996DA}">
      <dsp:nvSpPr>
        <dsp:cNvPr id="0" name=""/>
        <dsp:cNvSpPr/>
      </dsp:nvSpPr>
      <dsp:spPr>
        <a:xfrm>
          <a:off x="10278182" y="5874901"/>
          <a:ext cx="1970489" cy="37835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x-none" sz="1200" kern="1200">
              <a:latin typeface="+mn-lt"/>
              <a:cs typeface="Arial" panose="020B0604020202020204" pitchFamily="34" charset="0"/>
            </a:rPr>
            <a:t>Equipos sistemas y paquetes informáticos</a:t>
          </a:r>
        </a:p>
      </dsp:txBody>
      <dsp:txXfrm>
        <a:off x="10278182" y="5874901"/>
        <a:ext cx="1970489" cy="378358"/>
      </dsp:txXfrm>
    </dsp:sp>
    <dsp:sp modelId="{EC6FFCA5-5703-44E5-B44E-DC41579D11A3}">
      <dsp:nvSpPr>
        <dsp:cNvPr id="0" name=""/>
        <dsp:cNvSpPr/>
      </dsp:nvSpPr>
      <dsp:spPr>
        <a:xfrm>
          <a:off x="10278530" y="6295803"/>
          <a:ext cx="1970489" cy="21677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x-none" sz="1200" kern="1200">
              <a:latin typeface="+mn-lt"/>
              <a:cs typeface="Arial" panose="020B0604020202020204" pitchFamily="34" charset="0"/>
            </a:rPr>
            <a:t>Área Edificada</a:t>
          </a:r>
        </a:p>
      </dsp:txBody>
      <dsp:txXfrm>
        <a:off x="10278530" y="6295803"/>
        <a:ext cx="1970489" cy="216777"/>
      </dsp:txXfrm>
    </dsp:sp>
    <dsp:sp modelId="{8CB9D3A8-A1CD-46F0-8B60-ADFB22F4EE91}">
      <dsp:nvSpPr>
        <dsp:cNvPr id="0" name=""/>
        <dsp:cNvSpPr/>
      </dsp:nvSpPr>
      <dsp:spPr>
        <a:xfrm>
          <a:off x="10278877" y="6584450"/>
          <a:ext cx="1970489" cy="21677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S" sz="1200" kern="1200">
              <a:latin typeface="+mn-lt"/>
              <a:cs typeface="Arial" panose="020B0604020202020204" pitchFamily="34" charset="0"/>
            </a:rPr>
            <a:t>Área Verde</a:t>
          </a:r>
          <a:endParaRPr lang="x-none" sz="1200" kern="1200">
            <a:latin typeface="+mn-lt"/>
            <a:cs typeface="Arial" panose="020B0604020202020204" pitchFamily="34" charset="0"/>
          </a:endParaRPr>
        </a:p>
      </dsp:txBody>
      <dsp:txXfrm>
        <a:off x="10278877" y="6584450"/>
        <a:ext cx="1970489" cy="21677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E81C4-9620-4064-A54B-3C9006703F62}">
      <dsp:nvSpPr>
        <dsp:cNvPr id="0" name=""/>
        <dsp:cNvSpPr/>
      </dsp:nvSpPr>
      <dsp:spPr>
        <a:xfrm>
          <a:off x="1543562" y="2127192"/>
          <a:ext cx="4619281" cy="1238833"/>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77748" tIns="163830" rIns="163830" bIns="163830" numCol="1" spcCol="1270" anchor="ctr" anchorCtr="0">
          <a:noAutofit/>
        </a:bodyPr>
        <a:lstStyle/>
        <a:p>
          <a:pPr lvl="0" algn="l" defTabSz="1911350">
            <a:lnSpc>
              <a:spcPct val="90000"/>
            </a:lnSpc>
            <a:spcBef>
              <a:spcPct val="0"/>
            </a:spcBef>
            <a:spcAft>
              <a:spcPct val="35000"/>
            </a:spcAft>
          </a:pPr>
          <a:r>
            <a:rPr lang="en-US" sz="4300" kern="1200" dirty="0" smtClean="0"/>
            <a:t>JUSTIFICACIÓN</a:t>
          </a:r>
          <a:endParaRPr lang="x-none" sz="4300" kern="1200" dirty="0"/>
        </a:p>
      </dsp:txBody>
      <dsp:txXfrm>
        <a:off x="1604037" y="2187667"/>
        <a:ext cx="4498331" cy="1117883"/>
      </dsp:txXfrm>
    </dsp:sp>
    <dsp:sp modelId="{AA11BB7A-9D0D-4E05-959F-23A3A112C467}">
      <dsp:nvSpPr>
        <dsp:cNvPr id="0" name=""/>
        <dsp:cNvSpPr/>
      </dsp:nvSpPr>
      <dsp:spPr>
        <a:xfrm>
          <a:off x="262641" y="912936"/>
          <a:ext cx="2141614" cy="2141935"/>
        </a:xfrm>
        <a:prstGeom prst="ellipse">
          <a:avLst/>
        </a:prstGeom>
        <a:blipFill rotWithShape="1">
          <a:blip xmlns:r="http://schemas.openxmlformats.org/officeDocument/2006/relationships" r:embed="rId1"/>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19F7F-E793-4D4E-994E-AC9078D60E34}">
      <dsp:nvSpPr>
        <dsp:cNvPr id="0" name=""/>
        <dsp:cNvSpPr/>
      </dsp:nvSpPr>
      <dsp:spPr>
        <a:xfrm rot="5400000">
          <a:off x="-652700" y="652700"/>
          <a:ext cx="4351338" cy="3045936"/>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smtClean="0"/>
            <a:t>OBJETIVO GENERAL</a:t>
          </a:r>
          <a:endParaRPr lang="x-none" sz="4400" kern="1200" dirty="0"/>
        </a:p>
      </dsp:txBody>
      <dsp:txXfrm rot="-5400000">
        <a:off x="1" y="1522967"/>
        <a:ext cx="3045936" cy="1305402"/>
      </dsp:txXfrm>
    </dsp:sp>
    <dsp:sp modelId="{6498F33E-A379-4A8F-BC08-19B9733883A8}">
      <dsp:nvSpPr>
        <dsp:cNvPr id="0" name=""/>
        <dsp:cNvSpPr/>
      </dsp:nvSpPr>
      <dsp:spPr>
        <a:xfrm rot="5400000">
          <a:off x="5366583" y="-2320646"/>
          <a:ext cx="2828369" cy="7469663"/>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just" defTabSz="1422400">
            <a:lnSpc>
              <a:spcPct val="90000"/>
            </a:lnSpc>
            <a:spcBef>
              <a:spcPct val="0"/>
            </a:spcBef>
            <a:spcAft>
              <a:spcPct val="15000"/>
            </a:spcAft>
            <a:buChar char="••"/>
          </a:pPr>
          <a:r>
            <a:rPr lang="es-ES" sz="3200" kern="1200" dirty="0" smtClean="0"/>
            <a:t>Elaborar los costos de la carrera de Ingeniería en Mercadotecnia del departamento CEAC con base a la metodología por afectación para conocer el costo por estudiante y de la carrera.</a:t>
          </a:r>
          <a:endParaRPr lang="x-none" sz="3200" kern="1200" dirty="0"/>
        </a:p>
      </dsp:txBody>
      <dsp:txXfrm rot="-5400000">
        <a:off x="3045936" y="138071"/>
        <a:ext cx="7331593" cy="25522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19F7F-E793-4D4E-994E-AC9078D60E34}">
      <dsp:nvSpPr>
        <dsp:cNvPr id="0" name=""/>
        <dsp:cNvSpPr/>
      </dsp:nvSpPr>
      <dsp:spPr>
        <a:xfrm rot="5400000">
          <a:off x="-836777" y="842233"/>
          <a:ext cx="5578518" cy="3904962"/>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36195" tIns="36195" rIns="36195" bIns="36195" numCol="1" spcCol="1270" anchor="ctr" anchorCtr="0">
          <a:noAutofit/>
        </a:bodyPr>
        <a:lstStyle/>
        <a:p>
          <a:pPr lvl="0" algn="ctr" defTabSz="2533650">
            <a:lnSpc>
              <a:spcPct val="90000"/>
            </a:lnSpc>
            <a:spcBef>
              <a:spcPct val="0"/>
            </a:spcBef>
            <a:spcAft>
              <a:spcPct val="35000"/>
            </a:spcAft>
          </a:pPr>
          <a:r>
            <a:rPr lang="en-US" sz="5700" kern="1200" dirty="0" smtClean="0"/>
            <a:t>OBJETIVOS </a:t>
          </a:r>
          <a:r>
            <a:rPr lang="en-US" sz="5700" kern="1200" dirty="0" err="1" smtClean="0"/>
            <a:t>ESPECíFICOS</a:t>
          </a:r>
          <a:endParaRPr lang="x-none" sz="5700" kern="1200" dirty="0"/>
        </a:p>
      </dsp:txBody>
      <dsp:txXfrm rot="-5400000">
        <a:off x="1" y="1957936"/>
        <a:ext cx="3904962" cy="1673556"/>
      </dsp:txXfrm>
    </dsp:sp>
    <dsp:sp modelId="{6498F33E-A379-4A8F-BC08-19B9733883A8}">
      <dsp:nvSpPr>
        <dsp:cNvPr id="0" name=""/>
        <dsp:cNvSpPr/>
      </dsp:nvSpPr>
      <dsp:spPr>
        <a:xfrm rot="5400000">
          <a:off x="5593128" y="-1682710"/>
          <a:ext cx="3626037" cy="7002369"/>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just" defTabSz="1066800">
            <a:lnSpc>
              <a:spcPct val="90000"/>
            </a:lnSpc>
            <a:spcBef>
              <a:spcPct val="0"/>
            </a:spcBef>
            <a:spcAft>
              <a:spcPct val="15000"/>
            </a:spcAft>
            <a:buChar char="••"/>
          </a:pPr>
          <a:r>
            <a:rPr lang="es-ES" sz="2400" kern="1200" dirty="0" smtClean="0"/>
            <a:t>Analizar y determinar los tipos de costos a utilizar en el proceso de costeo por afectación de la carrera de Ingeniería en Mercadotecnia.</a:t>
          </a:r>
          <a:endParaRPr lang="x-none" sz="2400" kern="1200" dirty="0"/>
        </a:p>
        <a:p>
          <a:pPr marL="228600" lvl="1" indent="-228600" algn="just" defTabSz="1066800">
            <a:lnSpc>
              <a:spcPct val="90000"/>
            </a:lnSpc>
            <a:spcBef>
              <a:spcPct val="0"/>
            </a:spcBef>
            <a:spcAft>
              <a:spcPct val="15000"/>
            </a:spcAft>
            <a:buChar char="••"/>
          </a:pPr>
          <a:endParaRPr lang="x-none" sz="2400" kern="1200" dirty="0"/>
        </a:p>
        <a:p>
          <a:pPr marL="228600" lvl="1" indent="-228600" algn="just" defTabSz="1066800">
            <a:lnSpc>
              <a:spcPct val="90000"/>
            </a:lnSpc>
            <a:spcBef>
              <a:spcPct val="0"/>
            </a:spcBef>
            <a:spcAft>
              <a:spcPct val="15000"/>
            </a:spcAft>
            <a:buChar char="••"/>
          </a:pPr>
          <a:r>
            <a:rPr lang="es-ES" sz="2400" kern="1200" dirty="0" smtClean="0"/>
            <a:t>Aplicar instrumentos de investigación para obtener la información concerniente a las diferentes variables y categorías de costeo.</a:t>
          </a:r>
          <a:endParaRPr lang="x-none" sz="2400" kern="1200" dirty="0"/>
        </a:p>
        <a:p>
          <a:pPr marL="228600" lvl="1" indent="-228600" algn="just" defTabSz="1066800">
            <a:lnSpc>
              <a:spcPct val="90000"/>
            </a:lnSpc>
            <a:spcBef>
              <a:spcPct val="0"/>
            </a:spcBef>
            <a:spcAft>
              <a:spcPct val="15000"/>
            </a:spcAft>
            <a:buChar char="••"/>
          </a:pPr>
          <a:endParaRPr lang="x-none" sz="2400" kern="1200" dirty="0"/>
        </a:p>
        <a:p>
          <a:pPr marL="228600" lvl="1" indent="-228600" algn="just" defTabSz="1066800">
            <a:lnSpc>
              <a:spcPct val="90000"/>
            </a:lnSpc>
            <a:spcBef>
              <a:spcPct val="0"/>
            </a:spcBef>
            <a:spcAft>
              <a:spcPct val="15000"/>
            </a:spcAft>
            <a:buChar char="••"/>
          </a:pPr>
          <a:r>
            <a:rPr lang="es-ES" sz="2400" kern="1200" dirty="0" smtClean="0"/>
            <a:t>Utilizar la metodología por afectación y realizar el costeo por carrera y por estudiante.</a:t>
          </a:r>
          <a:endParaRPr lang="x-none" sz="2400" kern="1200" dirty="0"/>
        </a:p>
      </dsp:txBody>
      <dsp:txXfrm rot="-5400000">
        <a:off x="3904963" y="182464"/>
        <a:ext cx="6825360" cy="32720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AB29F-C6B8-4A39-BA13-DB0C0EE4BCFC}">
      <dsp:nvSpPr>
        <dsp:cNvPr id="0" name=""/>
        <dsp:cNvSpPr/>
      </dsp:nvSpPr>
      <dsp:spPr>
        <a:xfrm>
          <a:off x="2175669" y="3698637"/>
          <a:ext cx="4368743"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9DDBD5-1FE7-451C-AF4E-75201B53E5CE}">
      <dsp:nvSpPr>
        <dsp:cNvPr id="0" name=""/>
        <dsp:cNvSpPr/>
      </dsp:nvSpPr>
      <dsp:spPr>
        <a:xfrm>
          <a:off x="2175669" y="2175669"/>
          <a:ext cx="374215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C4B3DE-D654-423D-8761-C2B8F5ABB2A9}">
      <dsp:nvSpPr>
        <dsp:cNvPr id="0" name=""/>
        <dsp:cNvSpPr/>
      </dsp:nvSpPr>
      <dsp:spPr>
        <a:xfrm>
          <a:off x="2175669" y="652700"/>
          <a:ext cx="4368743"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DAAE5B-4803-4466-AEF8-4451A07CA136}">
      <dsp:nvSpPr>
        <dsp:cNvPr id="0" name=""/>
        <dsp:cNvSpPr/>
      </dsp:nvSpPr>
      <dsp:spPr>
        <a:xfrm>
          <a:off x="0" y="0"/>
          <a:ext cx="4351338" cy="4351338"/>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5AD1F7-8712-47AD-8206-A35C4DE1C93C}">
      <dsp:nvSpPr>
        <dsp:cNvPr id="0" name=""/>
        <dsp:cNvSpPr/>
      </dsp:nvSpPr>
      <dsp:spPr>
        <a:xfrm>
          <a:off x="783240" y="2310560"/>
          <a:ext cx="2784856" cy="143594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889250">
            <a:lnSpc>
              <a:spcPct val="90000"/>
            </a:lnSpc>
            <a:spcBef>
              <a:spcPct val="0"/>
            </a:spcBef>
            <a:spcAft>
              <a:spcPct val="35000"/>
            </a:spcAft>
          </a:pPr>
          <a:endParaRPr lang="x-none" sz="6500" kern="1200"/>
        </a:p>
      </dsp:txBody>
      <dsp:txXfrm>
        <a:off x="783240" y="2310560"/>
        <a:ext cx="2784856" cy="1435941"/>
      </dsp:txXfrm>
    </dsp:sp>
    <dsp:sp modelId="{54D5A151-F2C3-455D-83CC-FD99B7046DCB}">
      <dsp:nvSpPr>
        <dsp:cNvPr id="0" name=""/>
        <dsp:cNvSpPr/>
      </dsp:nvSpPr>
      <dsp:spPr>
        <a:xfrm>
          <a:off x="5891711" y="0"/>
          <a:ext cx="1305401" cy="1305401"/>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271C4C-0576-471A-9C24-066328F7EB69}">
      <dsp:nvSpPr>
        <dsp:cNvPr id="0" name=""/>
        <dsp:cNvSpPr/>
      </dsp:nvSpPr>
      <dsp:spPr>
        <a:xfrm>
          <a:off x="7197113" y="0"/>
          <a:ext cx="2478494"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0" rIns="194310" bIns="0" numCol="1" spcCol="1270" anchor="ctr" anchorCtr="0">
          <a:noAutofit/>
        </a:bodyPr>
        <a:lstStyle/>
        <a:p>
          <a:pPr lvl="0" algn="l" defTabSz="2266950">
            <a:lnSpc>
              <a:spcPct val="90000"/>
            </a:lnSpc>
            <a:spcBef>
              <a:spcPct val="0"/>
            </a:spcBef>
            <a:spcAft>
              <a:spcPct val="35000"/>
            </a:spcAft>
          </a:pPr>
          <a:r>
            <a:rPr lang="en-US" sz="5100" kern="1200" dirty="0" smtClean="0"/>
            <a:t>MISIÓN</a:t>
          </a:r>
          <a:endParaRPr lang="x-none" sz="5100" kern="1200" dirty="0"/>
        </a:p>
      </dsp:txBody>
      <dsp:txXfrm>
        <a:off x="7197113" y="0"/>
        <a:ext cx="2478494" cy="1305401"/>
      </dsp:txXfrm>
    </dsp:sp>
    <dsp:sp modelId="{F4E35594-26F7-468D-B1D6-976AE59E84A3}">
      <dsp:nvSpPr>
        <dsp:cNvPr id="0" name=""/>
        <dsp:cNvSpPr/>
      </dsp:nvSpPr>
      <dsp:spPr>
        <a:xfrm>
          <a:off x="5265118" y="1522968"/>
          <a:ext cx="1305401" cy="1305401"/>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36D552-62BC-4400-8FD7-13D0EECBBA5B}">
      <dsp:nvSpPr>
        <dsp:cNvPr id="0" name=""/>
        <dsp:cNvSpPr/>
      </dsp:nvSpPr>
      <dsp:spPr>
        <a:xfrm>
          <a:off x="6570520" y="1522968"/>
          <a:ext cx="2280749"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0" rIns="194310" bIns="0" numCol="1" spcCol="1270" anchor="ctr" anchorCtr="0">
          <a:noAutofit/>
        </a:bodyPr>
        <a:lstStyle/>
        <a:p>
          <a:pPr lvl="0" algn="l" defTabSz="2266950">
            <a:lnSpc>
              <a:spcPct val="90000"/>
            </a:lnSpc>
            <a:spcBef>
              <a:spcPct val="0"/>
            </a:spcBef>
            <a:spcAft>
              <a:spcPct val="35000"/>
            </a:spcAft>
          </a:pPr>
          <a:r>
            <a:rPr lang="en-US" sz="5100" kern="1200" dirty="0" smtClean="0"/>
            <a:t>VISIÓN</a:t>
          </a:r>
          <a:endParaRPr lang="x-none" sz="5100" kern="1200" dirty="0"/>
        </a:p>
      </dsp:txBody>
      <dsp:txXfrm>
        <a:off x="6570520" y="1522968"/>
        <a:ext cx="2280749" cy="1305401"/>
      </dsp:txXfrm>
    </dsp:sp>
    <dsp:sp modelId="{40D51B3A-135D-4877-AB95-F3AAF8DB1299}">
      <dsp:nvSpPr>
        <dsp:cNvPr id="0" name=""/>
        <dsp:cNvSpPr/>
      </dsp:nvSpPr>
      <dsp:spPr>
        <a:xfrm>
          <a:off x="5891711" y="3045936"/>
          <a:ext cx="1305401" cy="1305401"/>
        </a:xfrm>
        <a:prstGeom prst="ellipse">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11A737-5C2B-4CD5-8A11-4F95B58674B7}">
      <dsp:nvSpPr>
        <dsp:cNvPr id="0" name=""/>
        <dsp:cNvSpPr/>
      </dsp:nvSpPr>
      <dsp:spPr>
        <a:xfrm>
          <a:off x="7197113" y="3045936"/>
          <a:ext cx="3318486"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0" rIns="194310" bIns="0" numCol="1" spcCol="1270" anchor="ctr" anchorCtr="0">
          <a:noAutofit/>
        </a:bodyPr>
        <a:lstStyle/>
        <a:p>
          <a:pPr lvl="0" algn="l" defTabSz="2266950">
            <a:lnSpc>
              <a:spcPct val="90000"/>
            </a:lnSpc>
            <a:spcBef>
              <a:spcPct val="0"/>
            </a:spcBef>
            <a:spcAft>
              <a:spcPct val="35000"/>
            </a:spcAft>
          </a:pPr>
          <a:r>
            <a:rPr lang="es-AR" sz="5100" kern="1200" dirty="0" smtClean="0"/>
            <a:t>OBJETIVOS</a:t>
          </a:r>
          <a:endParaRPr lang="x-none" sz="5100" kern="1200" dirty="0"/>
        </a:p>
      </dsp:txBody>
      <dsp:txXfrm>
        <a:off x="7197113" y="3045936"/>
        <a:ext cx="3318486" cy="13054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85290-C4CA-4D25-AB6A-41E758FA8C33}">
      <dsp:nvSpPr>
        <dsp:cNvPr id="0" name=""/>
        <dsp:cNvSpPr/>
      </dsp:nvSpPr>
      <dsp:spPr>
        <a:xfrm>
          <a:off x="0" y="40598"/>
          <a:ext cx="10515600"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AR" sz="2800" b="1" i="1" kern="1200" smtClean="0"/>
            <a:t>MISIÓN</a:t>
          </a:r>
          <a:endParaRPr lang="es-AR" sz="2800" kern="1200"/>
        </a:p>
      </dsp:txBody>
      <dsp:txXfrm>
        <a:off x="32784" y="73382"/>
        <a:ext cx="10450032" cy="606012"/>
      </dsp:txXfrm>
    </dsp:sp>
    <dsp:sp modelId="{269C5506-7299-4C45-98A8-C3D282BC92A3}">
      <dsp:nvSpPr>
        <dsp:cNvPr id="0" name=""/>
        <dsp:cNvSpPr/>
      </dsp:nvSpPr>
      <dsp:spPr>
        <a:xfrm>
          <a:off x="0" y="712179"/>
          <a:ext cx="10515600" cy="1622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s-AR" sz="2200" b="0" i="0" kern="1200" dirty="0" smtClean="0"/>
            <a:t>Formar profesionales de tercer nivel en Ingeniería en Mercadotecnia para satisfacer las necesidades de la comunidad con excelencia científica, investigativa, tecnológica y humanística; demostrando capacidad de liderazgo, innovación, pensamiento crítico y conciencia ciudadana; con cobertura nacional e internacional administrando con transparencia, eficiencia y eficacia los recursos institucionales.</a:t>
          </a:r>
          <a:endParaRPr lang="es-AR" sz="2200" b="0" i="0" kern="1200" dirty="0"/>
        </a:p>
      </dsp:txBody>
      <dsp:txXfrm>
        <a:off x="0" y="712179"/>
        <a:ext cx="10515600" cy="1622880"/>
      </dsp:txXfrm>
    </dsp:sp>
    <dsp:sp modelId="{5FBE7D8E-2C26-4728-BFA1-C0DFFBE3DBDA}">
      <dsp:nvSpPr>
        <dsp:cNvPr id="0" name=""/>
        <dsp:cNvSpPr/>
      </dsp:nvSpPr>
      <dsp:spPr>
        <a:xfrm>
          <a:off x="0" y="2335059"/>
          <a:ext cx="10515600"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AR" sz="2800" b="1" i="1" kern="1200" dirty="0" smtClean="0"/>
            <a:t>VISIÓN</a:t>
          </a:r>
          <a:endParaRPr lang="es-AR" sz="2800" kern="1200" dirty="0"/>
        </a:p>
      </dsp:txBody>
      <dsp:txXfrm>
        <a:off x="32784" y="2367843"/>
        <a:ext cx="10450032" cy="606012"/>
      </dsp:txXfrm>
    </dsp:sp>
    <dsp:sp modelId="{9AD6FD42-69A4-45FA-8D9D-5B09413F646A}">
      <dsp:nvSpPr>
        <dsp:cNvPr id="0" name=""/>
        <dsp:cNvSpPr/>
      </dsp:nvSpPr>
      <dsp:spPr>
        <a:xfrm>
          <a:off x="0" y="3006639"/>
          <a:ext cx="10515600" cy="1304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s-AR" sz="2200" b="0" i="0" kern="1200" dirty="0" smtClean="0"/>
            <a:t>Al 2016 ser una carrera líder a nivel nacional reconocida por su excelencia académica, investigativa y de vinculación con la comunidad fundamentada en la identidad nacional y la práctica de principios éticos contribuyendo a posicionar a la Universidad de las Fuerzas Armadas, ESPE entre las mejores universidades del mundo</a:t>
          </a:r>
          <a:endParaRPr lang="es-AR" sz="2200" b="0" i="0" kern="1200" dirty="0"/>
        </a:p>
      </dsp:txBody>
      <dsp:txXfrm>
        <a:off x="0" y="3006639"/>
        <a:ext cx="10515600" cy="13041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2290A-F32E-46BC-9FD7-308A09BB1F2E}">
      <dsp:nvSpPr>
        <dsp:cNvPr id="0" name=""/>
        <dsp:cNvSpPr/>
      </dsp:nvSpPr>
      <dsp:spPr>
        <a:xfrm>
          <a:off x="0" y="101157"/>
          <a:ext cx="10515600" cy="99837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AR" sz="1800" b="0" i="0" kern="1200" dirty="0" smtClean="0"/>
            <a:t>Cumplir con la certificación de los procesos académicos de la carrera en sus diferentes modalidades.</a:t>
          </a:r>
          <a:endParaRPr lang="es-AR" sz="1800" b="0" i="0" kern="1200" dirty="0"/>
        </a:p>
      </dsp:txBody>
      <dsp:txXfrm>
        <a:off x="48737" y="149894"/>
        <a:ext cx="10418126" cy="900901"/>
      </dsp:txXfrm>
    </dsp:sp>
    <dsp:sp modelId="{D7C0B530-29C5-4085-B187-678E97656006}">
      <dsp:nvSpPr>
        <dsp:cNvPr id="0" name=""/>
        <dsp:cNvSpPr/>
      </dsp:nvSpPr>
      <dsp:spPr>
        <a:xfrm>
          <a:off x="0" y="1151373"/>
          <a:ext cx="10515600" cy="99837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AR" sz="1800" b="0" i="0" kern="1200" smtClean="0"/>
            <a:t>Realizar el Rediseño Curricular para la Licenciatura en Mercadotecnia y a la vez Acreditar a la carrea de acuerdo a los Indicadores del Consejo de Educación Superior (CES) y del  Consejo de Evaluación, Acreditación y Aseguramiento de la Educación Superior CEAACES.</a:t>
          </a:r>
          <a:endParaRPr lang="es-AR" sz="1800" b="0" i="0" kern="1200"/>
        </a:p>
      </dsp:txBody>
      <dsp:txXfrm>
        <a:off x="48737" y="1200110"/>
        <a:ext cx="10418126" cy="900901"/>
      </dsp:txXfrm>
    </dsp:sp>
    <dsp:sp modelId="{017599EF-BA40-4A8E-86B5-23C82EFC20C3}">
      <dsp:nvSpPr>
        <dsp:cNvPr id="0" name=""/>
        <dsp:cNvSpPr/>
      </dsp:nvSpPr>
      <dsp:spPr>
        <a:xfrm>
          <a:off x="0" y="2201589"/>
          <a:ext cx="10515600" cy="99837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AR" sz="1800" b="0" i="0" kern="1200" smtClean="0"/>
            <a:t>Gestionar la cultura organizacional con identidad corporativa y responsabilidad social universitaria</a:t>
          </a:r>
          <a:endParaRPr lang="es-AR" sz="1800" b="0" i="0" kern="1200"/>
        </a:p>
      </dsp:txBody>
      <dsp:txXfrm>
        <a:off x="48737" y="2250326"/>
        <a:ext cx="10418126" cy="900901"/>
      </dsp:txXfrm>
    </dsp:sp>
    <dsp:sp modelId="{D38C5324-59E9-4235-AD4E-2670D50E2A26}">
      <dsp:nvSpPr>
        <dsp:cNvPr id="0" name=""/>
        <dsp:cNvSpPr/>
      </dsp:nvSpPr>
      <dsp:spPr>
        <a:xfrm>
          <a:off x="0" y="3251804"/>
          <a:ext cx="10515600" cy="998375"/>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AR" sz="1800" b="0" i="0" kern="1200" smtClean="0"/>
            <a:t>Participar en programas de emprendimiento ofertados por el Estado o la empresa privada.</a:t>
          </a:r>
          <a:endParaRPr lang="es-AR" sz="1800" b="0" i="0" kern="1200"/>
        </a:p>
      </dsp:txBody>
      <dsp:txXfrm>
        <a:off x="48737" y="3300541"/>
        <a:ext cx="10418126" cy="9009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D98E1-E3AC-4BF0-BF77-97757ACB9476}">
      <dsp:nvSpPr>
        <dsp:cNvPr id="0" name=""/>
        <dsp:cNvSpPr/>
      </dsp:nvSpPr>
      <dsp:spPr>
        <a:xfrm>
          <a:off x="977724" y="1686993"/>
          <a:ext cx="3337029" cy="97735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AR" sz="2000" b="1" u="sng" kern="1200" dirty="0" smtClean="0">
              <a:effectLst>
                <a:outerShdw blurRad="38100" dist="38100" dir="2700000" algn="tl">
                  <a:srgbClr val="000000">
                    <a:alpha val="43137"/>
                  </a:srgbClr>
                </a:outerShdw>
              </a:effectLst>
            </a:rPr>
            <a:t>MARCO LEGAL</a:t>
          </a:r>
          <a:endParaRPr lang="x-none" sz="2000" b="1" u="sng" kern="1200" dirty="0">
            <a:effectLst>
              <a:outerShdw blurRad="38100" dist="38100" dir="2700000" algn="tl">
                <a:srgbClr val="000000">
                  <a:alpha val="43137"/>
                </a:srgbClr>
              </a:outerShdw>
            </a:effectLst>
          </a:endParaRPr>
        </a:p>
      </dsp:txBody>
      <dsp:txXfrm>
        <a:off x="1006350" y="1715619"/>
        <a:ext cx="3279777" cy="920099"/>
      </dsp:txXfrm>
    </dsp:sp>
    <dsp:sp modelId="{696020FF-C100-4694-B1C5-32A81E2E9B12}">
      <dsp:nvSpPr>
        <dsp:cNvPr id="0" name=""/>
        <dsp:cNvSpPr/>
      </dsp:nvSpPr>
      <dsp:spPr>
        <a:xfrm rot="17692822">
          <a:off x="3776487" y="1312488"/>
          <a:ext cx="1858413" cy="40429"/>
        </a:xfrm>
        <a:custGeom>
          <a:avLst/>
          <a:gdLst/>
          <a:ahLst/>
          <a:cxnLst/>
          <a:rect l="0" t="0" r="0" b="0"/>
          <a:pathLst>
            <a:path>
              <a:moveTo>
                <a:pt x="0" y="20214"/>
              </a:moveTo>
              <a:lnTo>
                <a:pt x="1858413"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x-none" sz="600" kern="1200"/>
        </a:p>
      </dsp:txBody>
      <dsp:txXfrm>
        <a:off x="4659233" y="1286243"/>
        <a:ext cx="92920" cy="92920"/>
      </dsp:txXfrm>
    </dsp:sp>
    <dsp:sp modelId="{D0712B5B-82F8-4B27-82A2-C1363878BAD5}">
      <dsp:nvSpPr>
        <dsp:cNvPr id="0" name=""/>
        <dsp:cNvSpPr/>
      </dsp:nvSpPr>
      <dsp:spPr>
        <a:xfrm>
          <a:off x="5096634" y="1062"/>
          <a:ext cx="4441240" cy="97735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b="1" kern="1200" dirty="0" smtClean="0"/>
            <a:t>Constitución de la República del Ecuador de 2008</a:t>
          </a:r>
          <a:endParaRPr lang="x-none" sz="2000" b="1" kern="1200" dirty="0"/>
        </a:p>
      </dsp:txBody>
      <dsp:txXfrm>
        <a:off x="5125260" y="29688"/>
        <a:ext cx="4383988" cy="920099"/>
      </dsp:txXfrm>
    </dsp:sp>
    <dsp:sp modelId="{76E25D0F-02B7-47CE-BDA4-D3D8140104B1}">
      <dsp:nvSpPr>
        <dsp:cNvPr id="0" name=""/>
        <dsp:cNvSpPr/>
      </dsp:nvSpPr>
      <dsp:spPr>
        <a:xfrm rot="19457599">
          <a:off x="4224249" y="1874465"/>
          <a:ext cx="962889" cy="40429"/>
        </a:xfrm>
        <a:custGeom>
          <a:avLst/>
          <a:gdLst/>
          <a:ahLst/>
          <a:cxnLst/>
          <a:rect l="0" t="0" r="0" b="0"/>
          <a:pathLst>
            <a:path>
              <a:moveTo>
                <a:pt x="0" y="20214"/>
              </a:moveTo>
              <a:lnTo>
                <a:pt x="962889"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x-none" sz="500" kern="1200"/>
        </a:p>
      </dsp:txBody>
      <dsp:txXfrm>
        <a:off x="4681622" y="1870608"/>
        <a:ext cx="48144" cy="48144"/>
      </dsp:txXfrm>
    </dsp:sp>
    <dsp:sp modelId="{25EFB864-BBD8-4F27-A280-F348FEAB933E}">
      <dsp:nvSpPr>
        <dsp:cNvPr id="0" name=""/>
        <dsp:cNvSpPr/>
      </dsp:nvSpPr>
      <dsp:spPr>
        <a:xfrm>
          <a:off x="5096634" y="1125016"/>
          <a:ext cx="4441240" cy="97735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b="1" kern="1200" dirty="0" smtClean="0"/>
            <a:t>Ley Orgánica de Educación Superior </a:t>
          </a:r>
          <a:endParaRPr lang="x-none" sz="2000" b="1" kern="1200" dirty="0"/>
        </a:p>
      </dsp:txBody>
      <dsp:txXfrm>
        <a:off x="5125260" y="1153642"/>
        <a:ext cx="4383988" cy="920099"/>
      </dsp:txXfrm>
    </dsp:sp>
    <dsp:sp modelId="{9A0A5013-3CE9-4D5D-93B4-F62ACF68587E}">
      <dsp:nvSpPr>
        <dsp:cNvPr id="0" name=""/>
        <dsp:cNvSpPr/>
      </dsp:nvSpPr>
      <dsp:spPr>
        <a:xfrm rot="2142401">
          <a:off x="4224249" y="2436442"/>
          <a:ext cx="962889" cy="40429"/>
        </a:xfrm>
        <a:custGeom>
          <a:avLst/>
          <a:gdLst/>
          <a:ahLst/>
          <a:cxnLst/>
          <a:rect l="0" t="0" r="0" b="0"/>
          <a:pathLst>
            <a:path>
              <a:moveTo>
                <a:pt x="0" y="20214"/>
              </a:moveTo>
              <a:lnTo>
                <a:pt x="962889"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x-none" sz="500" kern="1200"/>
        </a:p>
      </dsp:txBody>
      <dsp:txXfrm>
        <a:off x="4681622" y="2432585"/>
        <a:ext cx="48144" cy="48144"/>
      </dsp:txXfrm>
    </dsp:sp>
    <dsp:sp modelId="{2D7BB365-F4B9-4EEA-91B2-9A87B7A1070C}">
      <dsp:nvSpPr>
        <dsp:cNvPr id="0" name=""/>
        <dsp:cNvSpPr/>
      </dsp:nvSpPr>
      <dsp:spPr>
        <a:xfrm>
          <a:off x="5096634" y="2248970"/>
          <a:ext cx="4441240" cy="97735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b="1" kern="1200" dirty="0" smtClean="0"/>
            <a:t>Normas de Control Interno para las Entidades, Organismos del Sector Público</a:t>
          </a:r>
          <a:endParaRPr lang="x-none" sz="2000" b="1" kern="1200" dirty="0"/>
        </a:p>
      </dsp:txBody>
      <dsp:txXfrm>
        <a:off x="5125260" y="2277596"/>
        <a:ext cx="4383988" cy="920099"/>
      </dsp:txXfrm>
    </dsp:sp>
    <dsp:sp modelId="{708C5EDC-1C28-4DA2-A399-3BDF086FD7FD}">
      <dsp:nvSpPr>
        <dsp:cNvPr id="0" name=""/>
        <dsp:cNvSpPr/>
      </dsp:nvSpPr>
      <dsp:spPr>
        <a:xfrm rot="3907178">
          <a:off x="3776487" y="2998419"/>
          <a:ext cx="1858413" cy="40429"/>
        </a:xfrm>
        <a:custGeom>
          <a:avLst/>
          <a:gdLst/>
          <a:ahLst/>
          <a:cxnLst/>
          <a:rect l="0" t="0" r="0" b="0"/>
          <a:pathLst>
            <a:path>
              <a:moveTo>
                <a:pt x="0" y="20214"/>
              </a:moveTo>
              <a:lnTo>
                <a:pt x="1858413"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x-none" sz="600" kern="1200"/>
        </a:p>
      </dsp:txBody>
      <dsp:txXfrm>
        <a:off x="4659233" y="2972174"/>
        <a:ext cx="92920" cy="92920"/>
      </dsp:txXfrm>
    </dsp:sp>
    <dsp:sp modelId="{C1CC29AC-7B20-4F4F-B1A7-62E9AE736BC9}">
      <dsp:nvSpPr>
        <dsp:cNvPr id="0" name=""/>
        <dsp:cNvSpPr/>
      </dsp:nvSpPr>
      <dsp:spPr>
        <a:xfrm>
          <a:off x="5096634" y="3372924"/>
          <a:ext cx="4441240" cy="977351"/>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b="1" kern="1200" dirty="0" smtClean="0"/>
            <a:t>Código Orgánico de Planificación y Finanzas Públicas </a:t>
          </a:r>
          <a:endParaRPr lang="x-none" sz="2000" b="1" kern="1200" dirty="0"/>
        </a:p>
      </dsp:txBody>
      <dsp:txXfrm>
        <a:off x="5125260" y="3401550"/>
        <a:ext cx="4383988" cy="9200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1A31D-3522-47DD-AFF3-B6E3E88FB342}">
      <dsp:nvSpPr>
        <dsp:cNvPr id="0" name=""/>
        <dsp:cNvSpPr/>
      </dsp:nvSpPr>
      <dsp:spPr>
        <a:xfrm>
          <a:off x="5080999" y="2255390"/>
          <a:ext cx="565028" cy="1822216"/>
        </a:xfrm>
        <a:custGeom>
          <a:avLst/>
          <a:gdLst/>
          <a:ahLst/>
          <a:cxnLst/>
          <a:rect l="0" t="0" r="0" b="0"/>
          <a:pathLst>
            <a:path>
              <a:moveTo>
                <a:pt x="0" y="0"/>
              </a:moveTo>
              <a:lnTo>
                <a:pt x="282514" y="0"/>
              </a:lnTo>
              <a:lnTo>
                <a:pt x="282514" y="1822216"/>
              </a:lnTo>
              <a:lnTo>
                <a:pt x="565028" y="18222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5EA67C-7FDA-4A8B-90BF-4A8836B514C9}">
      <dsp:nvSpPr>
        <dsp:cNvPr id="0" name=""/>
        <dsp:cNvSpPr/>
      </dsp:nvSpPr>
      <dsp:spPr>
        <a:xfrm>
          <a:off x="5080999" y="2255390"/>
          <a:ext cx="565028" cy="607405"/>
        </a:xfrm>
        <a:custGeom>
          <a:avLst/>
          <a:gdLst/>
          <a:ahLst/>
          <a:cxnLst/>
          <a:rect l="0" t="0" r="0" b="0"/>
          <a:pathLst>
            <a:path>
              <a:moveTo>
                <a:pt x="0" y="0"/>
              </a:moveTo>
              <a:lnTo>
                <a:pt x="282514" y="0"/>
              </a:lnTo>
              <a:lnTo>
                <a:pt x="282514" y="607405"/>
              </a:lnTo>
              <a:lnTo>
                <a:pt x="565028" y="6074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C7FBF3-E05D-411E-BF19-DB2CC4873E6B}">
      <dsp:nvSpPr>
        <dsp:cNvPr id="0" name=""/>
        <dsp:cNvSpPr/>
      </dsp:nvSpPr>
      <dsp:spPr>
        <a:xfrm>
          <a:off x="5080999" y="1647984"/>
          <a:ext cx="565028" cy="607405"/>
        </a:xfrm>
        <a:custGeom>
          <a:avLst/>
          <a:gdLst/>
          <a:ahLst/>
          <a:cxnLst/>
          <a:rect l="0" t="0" r="0" b="0"/>
          <a:pathLst>
            <a:path>
              <a:moveTo>
                <a:pt x="0" y="607405"/>
              </a:moveTo>
              <a:lnTo>
                <a:pt x="282514" y="607405"/>
              </a:lnTo>
              <a:lnTo>
                <a:pt x="282514" y="0"/>
              </a:lnTo>
              <a:lnTo>
                <a:pt x="56502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455746-0C80-4220-8FBC-AC37E1564AED}">
      <dsp:nvSpPr>
        <dsp:cNvPr id="0" name=""/>
        <dsp:cNvSpPr/>
      </dsp:nvSpPr>
      <dsp:spPr>
        <a:xfrm>
          <a:off x="5080999" y="433173"/>
          <a:ext cx="565028" cy="1822216"/>
        </a:xfrm>
        <a:custGeom>
          <a:avLst/>
          <a:gdLst/>
          <a:ahLst/>
          <a:cxnLst/>
          <a:rect l="0" t="0" r="0" b="0"/>
          <a:pathLst>
            <a:path>
              <a:moveTo>
                <a:pt x="0" y="1822216"/>
              </a:moveTo>
              <a:lnTo>
                <a:pt x="282514" y="1822216"/>
              </a:lnTo>
              <a:lnTo>
                <a:pt x="282514" y="0"/>
              </a:lnTo>
              <a:lnTo>
                <a:pt x="56502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132690-098E-43B9-BD71-353C608536AE}">
      <dsp:nvSpPr>
        <dsp:cNvPr id="0" name=""/>
        <dsp:cNvSpPr/>
      </dsp:nvSpPr>
      <dsp:spPr>
        <a:xfrm>
          <a:off x="2255857" y="1824556"/>
          <a:ext cx="2825141" cy="86166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AR" sz="2800" kern="1200" dirty="0" smtClean="0"/>
            <a:t>MARCO TEÓRICO</a:t>
          </a:r>
          <a:endParaRPr lang="x-none" sz="2800" kern="1200" dirty="0"/>
        </a:p>
      </dsp:txBody>
      <dsp:txXfrm>
        <a:off x="2255857" y="1824556"/>
        <a:ext cx="2825141" cy="861668"/>
      </dsp:txXfrm>
    </dsp:sp>
    <dsp:sp modelId="{C18EE00B-196C-4A27-B0B7-BD740E2AD85E}">
      <dsp:nvSpPr>
        <dsp:cNvPr id="0" name=""/>
        <dsp:cNvSpPr/>
      </dsp:nvSpPr>
      <dsp:spPr>
        <a:xfrm>
          <a:off x="5646028" y="2339"/>
          <a:ext cx="2825141" cy="86166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 sz="2800" b="0" kern="1200" dirty="0" smtClean="0"/>
            <a:t>Contabilidad de Costos </a:t>
          </a:r>
          <a:endParaRPr lang="x-none" sz="2800" b="0" kern="1200" dirty="0"/>
        </a:p>
      </dsp:txBody>
      <dsp:txXfrm>
        <a:off x="5646028" y="2339"/>
        <a:ext cx="2825141" cy="861668"/>
      </dsp:txXfrm>
    </dsp:sp>
    <dsp:sp modelId="{676895D1-9402-4400-8669-5C047CD27A86}">
      <dsp:nvSpPr>
        <dsp:cNvPr id="0" name=""/>
        <dsp:cNvSpPr/>
      </dsp:nvSpPr>
      <dsp:spPr>
        <a:xfrm>
          <a:off x="5646028" y="1217150"/>
          <a:ext cx="2825141" cy="86166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AR" sz="2800" b="0" kern="1200" dirty="0" smtClean="0"/>
            <a:t>Costeo</a:t>
          </a:r>
          <a:endParaRPr lang="x-none" sz="2800" b="0" kern="1200" dirty="0"/>
        </a:p>
      </dsp:txBody>
      <dsp:txXfrm>
        <a:off x="5646028" y="1217150"/>
        <a:ext cx="2825141" cy="861668"/>
      </dsp:txXfrm>
    </dsp:sp>
    <dsp:sp modelId="{7CDBAA8E-3579-49A9-9445-EA5E2D2D2111}">
      <dsp:nvSpPr>
        <dsp:cNvPr id="0" name=""/>
        <dsp:cNvSpPr/>
      </dsp:nvSpPr>
      <dsp:spPr>
        <a:xfrm>
          <a:off x="5646028" y="2431961"/>
          <a:ext cx="2825141" cy="86166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 sz="2800" b="0" kern="1200" dirty="0" smtClean="0"/>
            <a:t>Gestión Estratégica del Costo </a:t>
          </a:r>
          <a:endParaRPr lang="x-none" sz="2800" b="0" kern="1200" dirty="0"/>
        </a:p>
      </dsp:txBody>
      <dsp:txXfrm>
        <a:off x="5646028" y="2431961"/>
        <a:ext cx="2825141" cy="861668"/>
      </dsp:txXfrm>
    </dsp:sp>
    <dsp:sp modelId="{C3B283BD-34A4-49D6-8DF8-6F352F63CE7D}">
      <dsp:nvSpPr>
        <dsp:cNvPr id="0" name=""/>
        <dsp:cNvSpPr/>
      </dsp:nvSpPr>
      <dsp:spPr>
        <a:xfrm>
          <a:off x="5646028" y="3646772"/>
          <a:ext cx="2825141" cy="86166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ES" sz="2800" b="0" kern="1200" dirty="0" smtClean="0"/>
            <a:t>Elementos del Costo</a:t>
          </a:r>
          <a:endParaRPr lang="x-none" sz="2800" b="0" kern="1200" dirty="0"/>
        </a:p>
      </dsp:txBody>
      <dsp:txXfrm>
        <a:off x="5646028" y="3646772"/>
        <a:ext cx="2825141" cy="861668"/>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76A363-FF12-4E01-9122-4AB6A04E2C8E}" type="datetimeFigureOut">
              <a:rPr lang="es-AR" smtClean="0"/>
              <a:t>01/04/2016</a:t>
            </a:fld>
            <a:endParaRPr lang="es-AR"/>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A783B21-979C-4E6A-A398-FB77E4BA6AED}" type="slidenum">
              <a:rPr lang="es-AR" smtClean="0"/>
              <a:t>‹Nº›</a:t>
            </a:fld>
            <a:endParaRPr lang="es-AR"/>
          </a:p>
        </p:txBody>
      </p:sp>
    </p:spTree>
    <p:extLst>
      <p:ext uri="{BB962C8B-B14F-4D97-AF65-F5344CB8AC3E}">
        <p14:creationId xmlns:p14="http://schemas.microsoft.com/office/powerpoint/2010/main" val="236824771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x-non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x-none"/>
          </a:p>
        </p:txBody>
      </p:sp>
      <p:sp>
        <p:nvSpPr>
          <p:cNvPr id="4" name="Marcador de fecha 3"/>
          <p:cNvSpPr>
            <a:spLocks noGrp="1"/>
          </p:cNvSpPr>
          <p:nvPr>
            <p:ph type="dt" sz="half" idx="10"/>
          </p:nvPr>
        </p:nvSpPr>
        <p:spPr/>
        <p:txBody>
          <a:bodyPr/>
          <a:lstStyle/>
          <a:p>
            <a:fld id="{EA4B988E-B67A-455C-864B-9A03CB925D00}" type="datetimeFigureOut">
              <a:rPr lang="x-none" smtClean="0"/>
              <a:t>01/04/2016</a:t>
            </a:fld>
            <a:endParaRPr lang="x-none"/>
          </a:p>
        </p:txBody>
      </p:sp>
      <p:sp>
        <p:nvSpPr>
          <p:cNvPr id="5" name="Marcador de pie de página 4"/>
          <p:cNvSpPr>
            <a:spLocks noGrp="1"/>
          </p:cNvSpPr>
          <p:nvPr>
            <p:ph type="ftr" sz="quarter" idx="11"/>
          </p:nvPr>
        </p:nvSpPr>
        <p:spPr/>
        <p:txBody>
          <a:bodyPr/>
          <a:lstStyle/>
          <a:p>
            <a:endParaRPr lang="x-none"/>
          </a:p>
        </p:txBody>
      </p:sp>
      <p:sp>
        <p:nvSpPr>
          <p:cNvPr id="6" name="Marcador de número de diapositiva 5"/>
          <p:cNvSpPr>
            <a:spLocks noGrp="1"/>
          </p:cNvSpPr>
          <p:nvPr>
            <p:ph type="sldNum" sz="quarter" idx="12"/>
          </p:nvPr>
        </p:nvSpPr>
        <p:spPr/>
        <p:txBody>
          <a:bodyPr/>
          <a:lstStyle/>
          <a:p>
            <a:fld id="{32C4F038-11D4-4E91-9B78-29005291AC7C}" type="slidenum">
              <a:rPr lang="x-none" smtClean="0"/>
              <a:t>‹Nº›</a:t>
            </a:fld>
            <a:endParaRPr lang="x-none"/>
          </a:p>
        </p:txBody>
      </p:sp>
    </p:spTree>
    <p:extLst>
      <p:ext uri="{BB962C8B-B14F-4D97-AF65-F5344CB8AC3E}">
        <p14:creationId xmlns:p14="http://schemas.microsoft.com/office/powerpoint/2010/main" val="4122560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x-none"/>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x-none"/>
          </a:p>
        </p:txBody>
      </p:sp>
      <p:sp>
        <p:nvSpPr>
          <p:cNvPr id="4" name="Marcador de fecha 3"/>
          <p:cNvSpPr>
            <a:spLocks noGrp="1"/>
          </p:cNvSpPr>
          <p:nvPr>
            <p:ph type="dt" sz="half" idx="10"/>
          </p:nvPr>
        </p:nvSpPr>
        <p:spPr/>
        <p:txBody>
          <a:bodyPr/>
          <a:lstStyle/>
          <a:p>
            <a:fld id="{EA4B988E-B67A-455C-864B-9A03CB925D00}" type="datetimeFigureOut">
              <a:rPr lang="x-none" smtClean="0"/>
              <a:t>01/04/2016</a:t>
            </a:fld>
            <a:endParaRPr lang="x-none"/>
          </a:p>
        </p:txBody>
      </p:sp>
      <p:sp>
        <p:nvSpPr>
          <p:cNvPr id="5" name="Marcador de pie de página 4"/>
          <p:cNvSpPr>
            <a:spLocks noGrp="1"/>
          </p:cNvSpPr>
          <p:nvPr>
            <p:ph type="ftr" sz="quarter" idx="11"/>
          </p:nvPr>
        </p:nvSpPr>
        <p:spPr/>
        <p:txBody>
          <a:bodyPr/>
          <a:lstStyle/>
          <a:p>
            <a:endParaRPr lang="x-none"/>
          </a:p>
        </p:txBody>
      </p:sp>
      <p:sp>
        <p:nvSpPr>
          <p:cNvPr id="6" name="Marcador de número de diapositiva 5"/>
          <p:cNvSpPr>
            <a:spLocks noGrp="1"/>
          </p:cNvSpPr>
          <p:nvPr>
            <p:ph type="sldNum" sz="quarter" idx="12"/>
          </p:nvPr>
        </p:nvSpPr>
        <p:spPr/>
        <p:txBody>
          <a:bodyPr/>
          <a:lstStyle/>
          <a:p>
            <a:fld id="{32C4F038-11D4-4E91-9B78-29005291AC7C}" type="slidenum">
              <a:rPr lang="x-none" smtClean="0"/>
              <a:t>‹Nº›</a:t>
            </a:fld>
            <a:endParaRPr lang="x-none"/>
          </a:p>
        </p:txBody>
      </p:sp>
    </p:spTree>
    <p:extLst>
      <p:ext uri="{BB962C8B-B14F-4D97-AF65-F5344CB8AC3E}">
        <p14:creationId xmlns:p14="http://schemas.microsoft.com/office/powerpoint/2010/main" val="2262896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2" y="365125"/>
            <a:ext cx="2628900" cy="5811838"/>
          </a:xfrm>
        </p:spPr>
        <p:txBody>
          <a:bodyPr vert="eaVert"/>
          <a:lstStyle/>
          <a:p>
            <a:r>
              <a:rPr lang="es-ES" smtClean="0"/>
              <a:t>Haga clic para modificar el estilo de título del patrón</a:t>
            </a:r>
            <a:endParaRPr lang="x-none"/>
          </a:p>
        </p:txBody>
      </p:sp>
      <p:sp>
        <p:nvSpPr>
          <p:cNvPr id="3" name="Marcador de texto vertical 2"/>
          <p:cNvSpPr>
            <a:spLocks noGrp="1"/>
          </p:cNvSpPr>
          <p:nvPr>
            <p:ph type="body" orient="vert" idx="1"/>
          </p:nvPr>
        </p:nvSpPr>
        <p:spPr>
          <a:xfrm>
            <a:off x="838202"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x-none"/>
          </a:p>
        </p:txBody>
      </p:sp>
      <p:sp>
        <p:nvSpPr>
          <p:cNvPr id="4" name="Marcador de fecha 3"/>
          <p:cNvSpPr>
            <a:spLocks noGrp="1"/>
          </p:cNvSpPr>
          <p:nvPr>
            <p:ph type="dt" sz="half" idx="10"/>
          </p:nvPr>
        </p:nvSpPr>
        <p:spPr/>
        <p:txBody>
          <a:bodyPr/>
          <a:lstStyle/>
          <a:p>
            <a:fld id="{EA4B988E-B67A-455C-864B-9A03CB925D00}" type="datetimeFigureOut">
              <a:rPr lang="x-none" smtClean="0"/>
              <a:t>01/04/2016</a:t>
            </a:fld>
            <a:endParaRPr lang="x-none"/>
          </a:p>
        </p:txBody>
      </p:sp>
      <p:sp>
        <p:nvSpPr>
          <p:cNvPr id="5" name="Marcador de pie de página 4"/>
          <p:cNvSpPr>
            <a:spLocks noGrp="1"/>
          </p:cNvSpPr>
          <p:nvPr>
            <p:ph type="ftr" sz="quarter" idx="11"/>
          </p:nvPr>
        </p:nvSpPr>
        <p:spPr/>
        <p:txBody>
          <a:bodyPr/>
          <a:lstStyle/>
          <a:p>
            <a:endParaRPr lang="x-none"/>
          </a:p>
        </p:txBody>
      </p:sp>
      <p:sp>
        <p:nvSpPr>
          <p:cNvPr id="6" name="Marcador de número de diapositiva 5"/>
          <p:cNvSpPr>
            <a:spLocks noGrp="1"/>
          </p:cNvSpPr>
          <p:nvPr>
            <p:ph type="sldNum" sz="quarter" idx="12"/>
          </p:nvPr>
        </p:nvSpPr>
        <p:spPr/>
        <p:txBody>
          <a:bodyPr/>
          <a:lstStyle/>
          <a:p>
            <a:fld id="{32C4F038-11D4-4E91-9B78-29005291AC7C}" type="slidenum">
              <a:rPr lang="x-none" smtClean="0"/>
              <a:t>‹Nº›</a:t>
            </a:fld>
            <a:endParaRPr lang="x-none"/>
          </a:p>
        </p:txBody>
      </p:sp>
    </p:spTree>
    <p:extLst>
      <p:ext uri="{BB962C8B-B14F-4D97-AF65-F5344CB8AC3E}">
        <p14:creationId xmlns:p14="http://schemas.microsoft.com/office/powerpoint/2010/main" val="84611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2072" name="CorelDRAW" r:id="rId3" imgW="9168480" imgH="5375520" progId="">
                  <p:embed/>
                </p:oleObj>
              </mc:Choice>
              <mc:Fallback>
                <p:oleObj name="CorelDRAW" r:id="rId3" imgW="9168480" imgH="5375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p:nvSpPr>
        <p:spPr bwMode="auto">
          <a:xfrm>
            <a:off x="4095751" y="2286000"/>
            <a:ext cx="3860800" cy="476250"/>
          </a:xfrm>
          <a:prstGeom prst="rect">
            <a:avLst/>
          </a:prstGeom>
          <a:noFill/>
          <a:ln w="9525">
            <a:noFill/>
            <a:miter lim="800000"/>
            <a:headEnd/>
            <a:tailEnd/>
          </a:ln>
          <a:effectLst/>
        </p:spPr>
        <p:txBody>
          <a:bodyPr/>
          <a:lstStyle/>
          <a:p>
            <a:pPr algn="ctr" fontAlgn="auto">
              <a:spcBef>
                <a:spcPts val="0"/>
              </a:spcBef>
              <a:spcAft>
                <a:spcPts val="0"/>
              </a:spcAft>
              <a:defRPr/>
            </a:pPr>
            <a:endParaRPr lang="es-ES" sz="1400">
              <a:solidFill>
                <a:prstClr val="black"/>
              </a:solidFill>
              <a:latin typeface="Calibri"/>
              <a:cs typeface="+mn-cs"/>
            </a:endParaRPr>
          </a:p>
        </p:txBody>
      </p:sp>
      <p:pic>
        <p:nvPicPr>
          <p:cNvPr id="8" name="12 Imagen" descr="pie de pagina espe.jpg"/>
          <p:cNvPicPr>
            <a:picLocks noChangeAspect="1"/>
          </p:cNvPicPr>
          <p:nvPr/>
        </p:nvPicPr>
        <p:blipFill>
          <a:blip r:embed="rId5" cstate="print"/>
          <a:srcRect/>
          <a:stretch>
            <a:fillRect/>
          </a:stretch>
        </p:blipFill>
        <p:spPr bwMode="auto">
          <a:xfrm>
            <a:off x="0" y="5864230"/>
            <a:ext cx="12192000" cy="1065213"/>
          </a:xfrm>
          <a:prstGeom prst="rect">
            <a:avLst/>
          </a:prstGeom>
          <a:noFill/>
          <a:ln w="9525">
            <a:solidFill>
              <a:schemeClr val="tx1"/>
            </a:solidFill>
            <a:miter lim="800000"/>
            <a:headEnd/>
            <a:tailEnd/>
          </a:ln>
        </p:spPr>
      </p:pic>
      <p:pic>
        <p:nvPicPr>
          <p:cNvPr id="3" name="Imagen 2"/>
          <p:cNvPicPr>
            <a:picLocks noChangeAspect="1"/>
          </p:cNvPicPr>
          <p:nvPr/>
        </p:nvPicPr>
        <p:blipFill>
          <a:blip r:embed="rId6" cstate="print"/>
          <a:stretch>
            <a:fillRect/>
          </a:stretch>
        </p:blipFill>
        <p:spPr>
          <a:xfrm>
            <a:off x="431372" y="44629"/>
            <a:ext cx="3648405" cy="706699"/>
          </a:xfrm>
          <a:prstGeom prst="rect">
            <a:avLst/>
          </a:prstGeom>
        </p:spPr>
      </p:pic>
    </p:spTree>
    <p:extLst>
      <p:ext uri="{BB962C8B-B14F-4D97-AF65-F5344CB8AC3E}">
        <p14:creationId xmlns:p14="http://schemas.microsoft.com/office/powerpoint/2010/main" val="2209560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https://upload.wikimedia.org/wikipedia/commons/2/27/Logo_ESPE.png"/>
          <p:cNvPicPr>
            <a:picLocks noChangeAspect="1" noChangeArrowheads="1"/>
          </p:cNvPicPr>
          <p:nvPr userDrawn="1"/>
        </p:nvPicPr>
        <p:blipFill>
          <a:blip r:embed="rId2">
            <a:clrChange>
              <a:clrFrom>
                <a:srgbClr val="81AB32"/>
              </a:clrFrom>
              <a:clrTo>
                <a:srgbClr val="81AB32">
                  <a:alpha val="0"/>
                </a:srgbClr>
              </a:clrTo>
            </a:clrChange>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3856238" y="1425356"/>
            <a:ext cx="4476751" cy="4048125"/>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838200" y="365129"/>
            <a:ext cx="10515600" cy="1325563"/>
          </a:xfrm>
          <a:ln>
            <a:solidFill>
              <a:schemeClr val="accent6">
                <a:lumMod val="50000"/>
              </a:schemeClr>
            </a:solidFill>
          </a:ln>
        </p:spPr>
        <p:txBody>
          <a:bodyPr/>
          <a:lstStyle/>
          <a:p>
            <a:r>
              <a:rPr lang="es-ES" smtClean="0"/>
              <a:t>Haga clic para modificar el estilo de título del patrón</a:t>
            </a:r>
            <a:endParaRPr lang="x-none"/>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x-none"/>
          </a:p>
        </p:txBody>
      </p:sp>
      <p:pic>
        <p:nvPicPr>
          <p:cNvPr id="8" name="Imagen 2"/>
          <p:cNvPicPr>
            <a:picLocks noChangeAspect="1"/>
          </p:cNvPicPr>
          <p:nvPr userDrawn="1"/>
        </p:nvPicPr>
        <p:blipFill>
          <a:blip r:embed="rId4" cstate="print"/>
          <a:stretch>
            <a:fillRect/>
          </a:stretch>
        </p:blipFill>
        <p:spPr>
          <a:xfrm>
            <a:off x="69404" y="65836"/>
            <a:ext cx="2736304" cy="706699"/>
          </a:xfrm>
          <a:prstGeom prst="rect">
            <a:avLst/>
          </a:prstGeom>
        </p:spPr>
      </p:pic>
      <p:grpSp>
        <p:nvGrpSpPr>
          <p:cNvPr id="14" name="13 Grupo"/>
          <p:cNvGrpSpPr/>
          <p:nvPr userDrawn="1"/>
        </p:nvGrpSpPr>
        <p:grpSpPr>
          <a:xfrm>
            <a:off x="317500" y="772535"/>
            <a:ext cx="177800" cy="5869569"/>
            <a:chOff x="228600" y="772531"/>
            <a:chExt cx="177800" cy="5869569"/>
          </a:xfrm>
          <a:effectLst>
            <a:outerShdw blurRad="50800" dist="38100" dir="10800000" algn="r" rotWithShape="0">
              <a:prstClr val="black">
                <a:alpha val="40000"/>
              </a:prstClr>
            </a:outerShdw>
          </a:effectLst>
        </p:grpSpPr>
        <p:sp>
          <p:nvSpPr>
            <p:cNvPr id="12" name="11 Rectángulo"/>
            <p:cNvSpPr/>
            <p:nvPr userDrawn="1"/>
          </p:nvSpPr>
          <p:spPr>
            <a:xfrm>
              <a:off x="330200" y="772531"/>
              <a:ext cx="76200" cy="5869569"/>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12 Rectángulo"/>
            <p:cNvSpPr/>
            <p:nvPr userDrawn="1"/>
          </p:nvSpPr>
          <p:spPr>
            <a:xfrm>
              <a:off x="228600" y="772531"/>
              <a:ext cx="76200" cy="5869569"/>
            </a:xfrm>
            <a:prstGeom prst="rect">
              <a:avLst/>
            </a:prstGeom>
            <a:solidFill>
              <a:srgbClr val="C21306"/>
            </a:solidFill>
            <a:ln>
              <a:solidFill>
                <a:srgbClr val="C213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Tree>
    <p:extLst>
      <p:ext uri="{BB962C8B-B14F-4D97-AF65-F5344CB8AC3E}">
        <p14:creationId xmlns:p14="http://schemas.microsoft.com/office/powerpoint/2010/main" val="1417405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42"/>
            <a:ext cx="10515600" cy="2852737"/>
          </a:xfrm>
        </p:spPr>
        <p:txBody>
          <a:bodyPr anchor="b"/>
          <a:lstStyle>
            <a:lvl1pPr>
              <a:defRPr sz="6000"/>
            </a:lvl1pPr>
          </a:lstStyle>
          <a:p>
            <a:r>
              <a:rPr lang="es-ES" smtClean="0"/>
              <a:t>Haga clic para modificar el estilo de título del patrón</a:t>
            </a:r>
            <a:endParaRPr lang="x-none"/>
          </a:p>
        </p:txBody>
      </p:sp>
      <p:sp>
        <p:nvSpPr>
          <p:cNvPr id="3" name="Marcador de texto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EA4B988E-B67A-455C-864B-9A03CB925D00}" type="datetimeFigureOut">
              <a:rPr lang="x-none" smtClean="0"/>
              <a:t>01/04/2016</a:t>
            </a:fld>
            <a:endParaRPr lang="x-none"/>
          </a:p>
        </p:txBody>
      </p:sp>
      <p:sp>
        <p:nvSpPr>
          <p:cNvPr id="5" name="Marcador de pie de página 4"/>
          <p:cNvSpPr>
            <a:spLocks noGrp="1"/>
          </p:cNvSpPr>
          <p:nvPr>
            <p:ph type="ftr" sz="quarter" idx="11"/>
          </p:nvPr>
        </p:nvSpPr>
        <p:spPr/>
        <p:txBody>
          <a:bodyPr/>
          <a:lstStyle/>
          <a:p>
            <a:endParaRPr lang="x-none"/>
          </a:p>
        </p:txBody>
      </p:sp>
      <p:sp>
        <p:nvSpPr>
          <p:cNvPr id="6" name="Marcador de número de diapositiva 5"/>
          <p:cNvSpPr>
            <a:spLocks noGrp="1"/>
          </p:cNvSpPr>
          <p:nvPr>
            <p:ph type="sldNum" sz="quarter" idx="12"/>
          </p:nvPr>
        </p:nvSpPr>
        <p:spPr/>
        <p:txBody>
          <a:bodyPr/>
          <a:lstStyle/>
          <a:p>
            <a:fld id="{32C4F038-11D4-4E91-9B78-29005291AC7C}" type="slidenum">
              <a:rPr lang="x-none" smtClean="0"/>
              <a:t>‹Nº›</a:t>
            </a:fld>
            <a:endParaRPr lang="x-none"/>
          </a:p>
        </p:txBody>
      </p:sp>
    </p:spTree>
    <p:extLst>
      <p:ext uri="{BB962C8B-B14F-4D97-AF65-F5344CB8AC3E}">
        <p14:creationId xmlns:p14="http://schemas.microsoft.com/office/powerpoint/2010/main" val="4069666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x-none"/>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x-none"/>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x-none"/>
          </a:p>
        </p:txBody>
      </p:sp>
      <p:sp>
        <p:nvSpPr>
          <p:cNvPr id="5" name="Marcador de fecha 4"/>
          <p:cNvSpPr>
            <a:spLocks noGrp="1"/>
          </p:cNvSpPr>
          <p:nvPr>
            <p:ph type="dt" sz="half" idx="10"/>
          </p:nvPr>
        </p:nvSpPr>
        <p:spPr/>
        <p:txBody>
          <a:bodyPr/>
          <a:lstStyle/>
          <a:p>
            <a:fld id="{EA4B988E-B67A-455C-864B-9A03CB925D00}" type="datetimeFigureOut">
              <a:rPr lang="x-none" smtClean="0"/>
              <a:t>01/04/2016</a:t>
            </a:fld>
            <a:endParaRPr lang="x-none"/>
          </a:p>
        </p:txBody>
      </p:sp>
      <p:sp>
        <p:nvSpPr>
          <p:cNvPr id="6" name="Marcador de pie de página 5"/>
          <p:cNvSpPr>
            <a:spLocks noGrp="1"/>
          </p:cNvSpPr>
          <p:nvPr>
            <p:ph type="ftr" sz="quarter" idx="11"/>
          </p:nvPr>
        </p:nvSpPr>
        <p:spPr/>
        <p:txBody>
          <a:bodyPr/>
          <a:lstStyle/>
          <a:p>
            <a:endParaRPr lang="x-none"/>
          </a:p>
        </p:txBody>
      </p:sp>
      <p:sp>
        <p:nvSpPr>
          <p:cNvPr id="7" name="Marcador de número de diapositiva 6"/>
          <p:cNvSpPr>
            <a:spLocks noGrp="1"/>
          </p:cNvSpPr>
          <p:nvPr>
            <p:ph type="sldNum" sz="quarter" idx="12"/>
          </p:nvPr>
        </p:nvSpPr>
        <p:spPr/>
        <p:txBody>
          <a:bodyPr/>
          <a:lstStyle/>
          <a:p>
            <a:fld id="{32C4F038-11D4-4E91-9B78-29005291AC7C}" type="slidenum">
              <a:rPr lang="x-none" smtClean="0"/>
              <a:t>‹Nº›</a:t>
            </a:fld>
            <a:endParaRPr lang="x-none"/>
          </a:p>
        </p:txBody>
      </p:sp>
    </p:spTree>
    <p:extLst>
      <p:ext uri="{BB962C8B-B14F-4D97-AF65-F5344CB8AC3E}">
        <p14:creationId xmlns:p14="http://schemas.microsoft.com/office/powerpoint/2010/main" val="772497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9"/>
            <a:ext cx="10515600" cy="1325563"/>
          </a:xfrm>
        </p:spPr>
        <p:txBody>
          <a:bodyPr/>
          <a:lstStyle/>
          <a:p>
            <a:r>
              <a:rPr lang="es-ES" smtClean="0"/>
              <a:t>Haga clic para modificar el estilo de título del patrón</a:t>
            </a:r>
            <a:endParaRPr lang="x-none"/>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x-none"/>
          </a:p>
        </p:txBody>
      </p:sp>
      <p:sp>
        <p:nvSpPr>
          <p:cNvPr id="5" name="Marcador de texto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2"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x-none"/>
          </a:p>
        </p:txBody>
      </p:sp>
      <p:sp>
        <p:nvSpPr>
          <p:cNvPr id="7" name="Marcador de fecha 6"/>
          <p:cNvSpPr>
            <a:spLocks noGrp="1"/>
          </p:cNvSpPr>
          <p:nvPr>
            <p:ph type="dt" sz="half" idx="10"/>
          </p:nvPr>
        </p:nvSpPr>
        <p:spPr/>
        <p:txBody>
          <a:bodyPr/>
          <a:lstStyle/>
          <a:p>
            <a:fld id="{EA4B988E-B67A-455C-864B-9A03CB925D00}" type="datetimeFigureOut">
              <a:rPr lang="x-none" smtClean="0"/>
              <a:t>01/04/2016</a:t>
            </a:fld>
            <a:endParaRPr lang="x-none"/>
          </a:p>
        </p:txBody>
      </p:sp>
      <p:sp>
        <p:nvSpPr>
          <p:cNvPr id="8" name="Marcador de pie de página 7"/>
          <p:cNvSpPr>
            <a:spLocks noGrp="1"/>
          </p:cNvSpPr>
          <p:nvPr>
            <p:ph type="ftr" sz="quarter" idx="11"/>
          </p:nvPr>
        </p:nvSpPr>
        <p:spPr/>
        <p:txBody>
          <a:bodyPr/>
          <a:lstStyle/>
          <a:p>
            <a:endParaRPr lang="x-none"/>
          </a:p>
        </p:txBody>
      </p:sp>
      <p:sp>
        <p:nvSpPr>
          <p:cNvPr id="9" name="Marcador de número de diapositiva 8"/>
          <p:cNvSpPr>
            <a:spLocks noGrp="1"/>
          </p:cNvSpPr>
          <p:nvPr>
            <p:ph type="sldNum" sz="quarter" idx="12"/>
          </p:nvPr>
        </p:nvSpPr>
        <p:spPr/>
        <p:txBody>
          <a:bodyPr/>
          <a:lstStyle/>
          <a:p>
            <a:fld id="{32C4F038-11D4-4E91-9B78-29005291AC7C}" type="slidenum">
              <a:rPr lang="x-none" smtClean="0"/>
              <a:t>‹Nº›</a:t>
            </a:fld>
            <a:endParaRPr lang="x-none"/>
          </a:p>
        </p:txBody>
      </p:sp>
    </p:spTree>
    <p:extLst>
      <p:ext uri="{BB962C8B-B14F-4D97-AF65-F5344CB8AC3E}">
        <p14:creationId xmlns:p14="http://schemas.microsoft.com/office/powerpoint/2010/main" val="2179434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x-none"/>
          </a:p>
        </p:txBody>
      </p:sp>
      <p:sp>
        <p:nvSpPr>
          <p:cNvPr id="3" name="Marcador de fecha 2"/>
          <p:cNvSpPr>
            <a:spLocks noGrp="1"/>
          </p:cNvSpPr>
          <p:nvPr>
            <p:ph type="dt" sz="half" idx="10"/>
          </p:nvPr>
        </p:nvSpPr>
        <p:spPr/>
        <p:txBody>
          <a:bodyPr/>
          <a:lstStyle/>
          <a:p>
            <a:fld id="{EA4B988E-B67A-455C-864B-9A03CB925D00}" type="datetimeFigureOut">
              <a:rPr lang="x-none" smtClean="0"/>
              <a:t>01/04/2016</a:t>
            </a:fld>
            <a:endParaRPr lang="x-none"/>
          </a:p>
        </p:txBody>
      </p:sp>
      <p:sp>
        <p:nvSpPr>
          <p:cNvPr id="4" name="Marcador de pie de página 3"/>
          <p:cNvSpPr>
            <a:spLocks noGrp="1"/>
          </p:cNvSpPr>
          <p:nvPr>
            <p:ph type="ftr" sz="quarter" idx="11"/>
          </p:nvPr>
        </p:nvSpPr>
        <p:spPr/>
        <p:txBody>
          <a:bodyPr/>
          <a:lstStyle/>
          <a:p>
            <a:endParaRPr lang="x-none"/>
          </a:p>
        </p:txBody>
      </p:sp>
      <p:sp>
        <p:nvSpPr>
          <p:cNvPr id="5" name="Marcador de número de diapositiva 4"/>
          <p:cNvSpPr>
            <a:spLocks noGrp="1"/>
          </p:cNvSpPr>
          <p:nvPr>
            <p:ph type="sldNum" sz="quarter" idx="12"/>
          </p:nvPr>
        </p:nvSpPr>
        <p:spPr/>
        <p:txBody>
          <a:bodyPr/>
          <a:lstStyle/>
          <a:p>
            <a:fld id="{32C4F038-11D4-4E91-9B78-29005291AC7C}" type="slidenum">
              <a:rPr lang="x-none" smtClean="0"/>
              <a:t>‹Nº›</a:t>
            </a:fld>
            <a:endParaRPr lang="x-none"/>
          </a:p>
        </p:txBody>
      </p:sp>
    </p:spTree>
    <p:extLst>
      <p:ext uri="{BB962C8B-B14F-4D97-AF65-F5344CB8AC3E}">
        <p14:creationId xmlns:p14="http://schemas.microsoft.com/office/powerpoint/2010/main" val="1869603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A4B988E-B67A-455C-864B-9A03CB925D00}" type="datetimeFigureOut">
              <a:rPr lang="x-none" smtClean="0"/>
              <a:t>01/04/2016</a:t>
            </a:fld>
            <a:endParaRPr lang="x-none"/>
          </a:p>
        </p:txBody>
      </p:sp>
      <p:sp>
        <p:nvSpPr>
          <p:cNvPr id="3" name="Marcador de pie de página 2"/>
          <p:cNvSpPr>
            <a:spLocks noGrp="1"/>
          </p:cNvSpPr>
          <p:nvPr>
            <p:ph type="ftr" sz="quarter" idx="11"/>
          </p:nvPr>
        </p:nvSpPr>
        <p:spPr/>
        <p:txBody>
          <a:bodyPr/>
          <a:lstStyle/>
          <a:p>
            <a:endParaRPr lang="x-none"/>
          </a:p>
        </p:txBody>
      </p:sp>
      <p:sp>
        <p:nvSpPr>
          <p:cNvPr id="4" name="Marcador de número de diapositiva 3"/>
          <p:cNvSpPr>
            <a:spLocks noGrp="1"/>
          </p:cNvSpPr>
          <p:nvPr>
            <p:ph type="sldNum" sz="quarter" idx="12"/>
          </p:nvPr>
        </p:nvSpPr>
        <p:spPr/>
        <p:txBody>
          <a:bodyPr/>
          <a:lstStyle/>
          <a:p>
            <a:fld id="{32C4F038-11D4-4E91-9B78-29005291AC7C}" type="slidenum">
              <a:rPr lang="x-none" smtClean="0"/>
              <a:t>‹Nº›</a:t>
            </a:fld>
            <a:endParaRPr lang="x-none"/>
          </a:p>
        </p:txBody>
      </p:sp>
    </p:spTree>
    <p:extLst>
      <p:ext uri="{BB962C8B-B14F-4D97-AF65-F5344CB8AC3E}">
        <p14:creationId xmlns:p14="http://schemas.microsoft.com/office/powerpoint/2010/main" val="2350505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x-none"/>
          </a:p>
        </p:txBody>
      </p:sp>
      <p:sp>
        <p:nvSpPr>
          <p:cNvPr id="3" name="Marcador de contenido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x-non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A4B988E-B67A-455C-864B-9A03CB925D00}" type="datetimeFigureOut">
              <a:rPr lang="x-none" smtClean="0"/>
              <a:t>01/04/2016</a:t>
            </a:fld>
            <a:endParaRPr lang="x-none"/>
          </a:p>
        </p:txBody>
      </p:sp>
      <p:sp>
        <p:nvSpPr>
          <p:cNvPr id="6" name="Marcador de pie de página 5"/>
          <p:cNvSpPr>
            <a:spLocks noGrp="1"/>
          </p:cNvSpPr>
          <p:nvPr>
            <p:ph type="ftr" sz="quarter" idx="11"/>
          </p:nvPr>
        </p:nvSpPr>
        <p:spPr/>
        <p:txBody>
          <a:bodyPr/>
          <a:lstStyle/>
          <a:p>
            <a:endParaRPr lang="x-none"/>
          </a:p>
        </p:txBody>
      </p:sp>
      <p:sp>
        <p:nvSpPr>
          <p:cNvPr id="7" name="Marcador de número de diapositiva 6"/>
          <p:cNvSpPr>
            <a:spLocks noGrp="1"/>
          </p:cNvSpPr>
          <p:nvPr>
            <p:ph type="sldNum" sz="quarter" idx="12"/>
          </p:nvPr>
        </p:nvSpPr>
        <p:spPr/>
        <p:txBody>
          <a:bodyPr/>
          <a:lstStyle/>
          <a:p>
            <a:fld id="{32C4F038-11D4-4E91-9B78-29005291AC7C}" type="slidenum">
              <a:rPr lang="x-none" smtClean="0"/>
              <a:t>‹Nº›</a:t>
            </a:fld>
            <a:endParaRPr lang="x-none"/>
          </a:p>
        </p:txBody>
      </p:sp>
    </p:spTree>
    <p:extLst>
      <p:ext uri="{BB962C8B-B14F-4D97-AF65-F5344CB8AC3E}">
        <p14:creationId xmlns:p14="http://schemas.microsoft.com/office/powerpoint/2010/main" val="1061687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x-none"/>
          </a:p>
        </p:txBody>
      </p:sp>
      <p:sp>
        <p:nvSpPr>
          <p:cNvPr id="3" name="Marcador de posición de imagen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EA4B988E-B67A-455C-864B-9A03CB925D00}" type="datetimeFigureOut">
              <a:rPr lang="x-none" smtClean="0"/>
              <a:t>01/04/2016</a:t>
            </a:fld>
            <a:endParaRPr lang="x-none"/>
          </a:p>
        </p:txBody>
      </p:sp>
      <p:sp>
        <p:nvSpPr>
          <p:cNvPr id="6" name="Marcador de pie de página 5"/>
          <p:cNvSpPr>
            <a:spLocks noGrp="1"/>
          </p:cNvSpPr>
          <p:nvPr>
            <p:ph type="ftr" sz="quarter" idx="11"/>
          </p:nvPr>
        </p:nvSpPr>
        <p:spPr/>
        <p:txBody>
          <a:bodyPr/>
          <a:lstStyle/>
          <a:p>
            <a:endParaRPr lang="x-none"/>
          </a:p>
        </p:txBody>
      </p:sp>
      <p:sp>
        <p:nvSpPr>
          <p:cNvPr id="7" name="Marcador de número de diapositiva 6"/>
          <p:cNvSpPr>
            <a:spLocks noGrp="1"/>
          </p:cNvSpPr>
          <p:nvPr>
            <p:ph type="sldNum" sz="quarter" idx="12"/>
          </p:nvPr>
        </p:nvSpPr>
        <p:spPr/>
        <p:txBody>
          <a:bodyPr/>
          <a:lstStyle/>
          <a:p>
            <a:fld id="{32C4F038-11D4-4E91-9B78-29005291AC7C}" type="slidenum">
              <a:rPr lang="x-none" smtClean="0"/>
              <a:t>‹Nº›</a:t>
            </a:fld>
            <a:endParaRPr lang="x-none"/>
          </a:p>
        </p:txBody>
      </p:sp>
    </p:spTree>
    <p:extLst>
      <p:ext uri="{BB962C8B-B14F-4D97-AF65-F5344CB8AC3E}">
        <p14:creationId xmlns:p14="http://schemas.microsoft.com/office/powerpoint/2010/main" val="1260253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x-non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x-none"/>
          </a:p>
        </p:txBody>
      </p:sp>
      <p:sp>
        <p:nvSpPr>
          <p:cNvPr id="4" name="Marcador de fecha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4B988E-B67A-455C-864B-9A03CB925D00}" type="datetimeFigureOut">
              <a:rPr lang="x-none" smtClean="0"/>
              <a:t>01/04/2016</a:t>
            </a:fld>
            <a:endParaRPr lang="x-none"/>
          </a:p>
        </p:txBody>
      </p:sp>
      <p:sp>
        <p:nvSpPr>
          <p:cNvPr id="5" name="Marcador de pie de página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Marcador de número de diapositiva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C4F038-11D4-4E91-9B78-29005291AC7C}" type="slidenum">
              <a:rPr lang="x-none" smtClean="0"/>
              <a:t>‹Nº›</a:t>
            </a:fld>
            <a:endParaRPr lang="x-none"/>
          </a:p>
        </p:txBody>
      </p:sp>
    </p:spTree>
    <p:extLst>
      <p:ext uri="{BB962C8B-B14F-4D97-AF65-F5344CB8AC3E}">
        <p14:creationId xmlns:p14="http://schemas.microsoft.com/office/powerpoint/2010/main" val="583509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1.jpeg"/><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447595" y="836712"/>
            <a:ext cx="8550964" cy="1815882"/>
          </a:xfrm>
          <a:prstGeom prst="rect">
            <a:avLst/>
          </a:prstGeom>
        </p:spPr>
        <p:txBody>
          <a:bodyPr wrap="square">
            <a:spAutoFit/>
          </a:bodyPr>
          <a:lstStyle/>
          <a:p>
            <a:pPr algn="ctr"/>
            <a:r>
              <a:rPr lang="es-EC" sz="2800" b="1" dirty="0">
                <a:ln>
                  <a:solidFill>
                    <a:schemeClr val="accent3">
                      <a:lumMod val="50000"/>
                    </a:schemeClr>
                  </a:solidFill>
                </a:ln>
                <a:effectLst>
                  <a:glow rad="63500">
                    <a:schemeClr val="accent6">
                      <a:satMod val="175000"/>
                      <a:alpha val="40000"/>
                    </a:schemeClr>
                  </a:glow>
                  <a:outerShdw blurRad="38100" dist="38100" dir="2700000" algn="tl">
                    <a:srgbClr val="000000">
                      <a:alpha val="43137"/>
                    </a:srgbClr>
                  </a:outerShdw>
                </a:effectLst>
              </a:rPr>
              <a:t>ELABORACIÓN DE COSTOS POR AFECTACIÓN DE LA CARRERA DE INGENIERÍA </a:t>
            </a:r>
            <a:r>
              <a:rPr lang="es-EC" sz="2800" b="1" dirty="0" smtClean="0">
                <a:ln>
                  <a:solidFill>
                    <a:schemeClr val="accent3">
                      <a:lumMod val="50000"/>
                    </a:schemeClr>
                  </a:solidFill>
                </a:ln>
                <a:effectLst>
                  <a:glow rad="63500">
                    <a:schemeClr val="accent6">
                      <a:satMod val="175000"/>
                      <a:alpha val="40000"/>
                    </a:schemeClr>
                  </a:glow>
                  <a:outerShdw blurRad="38100" dist="38100" dir="2700000" algn="tl">
                    <a:srgbClr val="000000">
                      <a:alpha val="43137"/>
                    </a:srgbClr>
                  </a:outerShdw>
                </a:effectLst>
              </a:rPr>
              <a:t>EN MERCADOTECNIA </a:t>
            </a:r>
            <a:r>
              <a:rPr lang="es-EC" sz="2800" b="1" dirty="0">
                <a:ln>
                  <a:solidFill>
                    <a:schemeClr val="accent3">
                      <a:lumMod val="50000"/>
                    </a:schemeClr>
                  </a:solidFill>
                </a:ln>
                <a:effectLst>
                  <a:glow rad="63500">
                    <a:schemeClr val="accent6">
                      <a:satMod val="175000"/>
                      <a:alpha val="40000"/>
                    </a:schemeClr>
                  </a:glow>
                  <a:outerShdw blurRad="38100" dist="38100" dir="2700000" algn="tl">
                    <a:srgbClr val="000000">
                      <a:alpha val="43137"/>
                    </a:srgbClr>
                  </a:outerShdw>
                </a:effectLst>
              </a:rPr>
              <a:t>DEL DEPARTAMENTO CEAC DE LA UNIVERSIDAD DE LAS FUERZAS ARMADAS – ESPE</a:t>
            </a:r>
            <a:endParaRPr lang="es-EC" sz="2800" dirty="0">
              <a:ln>
                <a:solidFill>
                  <a:schemeClr val="accent3">
                    <a:lumMod val="50000"/>
                  </a:schemeClr>
                </a:solidFill>
              </a:ln>
              <a:effectLst>
                <a:glow rad="63500">
                  <a:schemeClr val="accent6">
                    <a:satMod val="175000"/>
                    <a:alpha val="40000"/>
                  </a:schemeClr>
                </a:glow>
                <a:outerShdw blurRad="38100" dist="38100" dir="2700000" algn="tl">
                  <a:srgbClr val="000000">
                    <a:alpha val="43137"/>
                  </a:srgbClr>
                </a:outerShdw>
              </a:effectLst>
            </a:endParaRPr>
          </a:p>
        </p:txBody>
      </p:sp>
      <p:sp>
        <p:nvSpPr>
          <p:cNvPr id="5" name="CuadroTexto 4"/>
          <p:cNvSpPr txBox="1"/>
          <p:nvPr/>
        </p:nvSpPr>
        <p:spPr>
          <a:xfrm>
            <a:off x="3515713" y="3284984"/>
            <a:ext cx="6000667" cy="1754326"/>
          </a:xfrm>
          <a:prstGeom prst="rect">
            <a:avLst/>
          </a:prstGeom>
          <a:noFill/>
        </p:spPr>
        <p:txBody>
          <a:bodyPr wrap="square" rtlCol="0">
            <a:spAutoFit/>
          </a:bodyPr>
          <a:lstStyle/>
          <a:p>
            <a:pPr algn="ctr"/>
            <a:r>
              <a:rPr lang="es-EC" b="1" dirty="0" smtClean="0">
                <a:latin typeface="Arial Black" panose="020B0A04020102020204" pitchFamily="34" charset="0"/>
              </a:rPr>
              <a:t>AUTORA: </a:t>
            </a:r>
            <a:endParaRPr lang="es-EC" b="1" dirty="0">
              <a:latin typeface="Arial Black" panose="020B0A04020102020204" pitchFamily="34" charset="0"/>
            </a:endParaRPr>
          </a:p>
          <a:p>
            <a:pPr algn="ctr"/>
            <a:r>
              <a:rPr lang="es-EC" b="1" dirty="0" smtClean="0">
                <a:latin typeface="Arial Black" panose="020B0A04020102020204" pitchFamily="34" charset="0"/>
              </a:rPr>
              <a:t>DIANA STEFANIA MOLINA ORTIZ</a:t>
            </a:r>
            <a:endParaRPr lang="es-EC" dirty="0">
              <a:latin typeface="Arial Black" panose="020B0A04020102020204" pitchFamily="34" charset="0"/>
            </a:endParaRPr>
          </a:p>
          <a:p>
            <a:pPr algn="ctr"/>
            <a:r>
              <a:rPr lang="es-EC" b="1" dirty="0">
                <a:latin typeface="Arial Black" panose="020B0A04020102020204" pitchFamily="34" charset="0"/>
              </a:rPr>
              <a:t> </a:t>
            </a:r>
            <a:endParaRPr lang="es-EC" dirty="0">
              <a:latin typeface="Arial Black" panose="020B0A04020102020204" pitchFamily="34" charset="0"/>
            </a:endParaRPr>
          </a:p>
          <a:p>
            <a:pPr algn="ctr"/>
            <a:r>
              <a:rPr lang="es-EC" b="1" dirty="0">
                <a:latin typeface="Arial Black" panose="020B0A04020102020204" pitchFamily="34" charset="0"/>
              </a:rPr>
              <a:t>DIRECTORA: </a:t>
            </a:r>
          </a:p>
          <a:p>
            <a:pPr algn="ctr"/>
            <a:r>
              <a:rPr lang="es-EC" b="1" dirty="0" smtClean="0">
                <a:latin typeface="Arial Black" panose="020B0A04020102020204" pitchFamily="34" charset="0"/>
              </a:rPr>
              <a:t>ECON. </a:t>
            </a:r>
            <a:r>
              <a:rPr lang="es-EC" b="1" dirty="0">
                <a:latin typeface="Arial Black" panose="020B0A04020102020204" pitchFamily="34" charset="0"/>
              </a:rPr>
              <a:t>ROSA LÓPEZ </a:t>
            </a:r>
            <a:r>
              <a:rPr lang="es-EC" b="1" dirty="0" smtClean="0">
                <a:latin typeface="Arial Black" panose="020B0A04020102020204" pitchFamily="34" charset="0"/>
              </a:rPr>
              <a:t>MAYORGA Ph.D. </a:t>
            </a:r>
            <a:endParaRPr lang="es-EC" dirty="0">
              <a:latin typeface="Arial Black" panose="020B0A04020102020204" pitchFamily="34" charset="0"/>
            </a:endParaRPr>
          </a:p>
          <a:p>
            <a:pPr algn="ctr"/>
            <a:endParaRPr lang="es-EC" dirty="0">
              <a:latin typeface="Arial Black" panose="020B0A04020102020204" pitchFamily="34" charset="0"/>
            </a:endParaRPr>
          </a:p>
        </p:txBody>
      </p:sp>
    </p:spTree>
    <p:extLst>
      <p:ext uri="{BB962C8B-B14F-4D97-AF65-F5344CB8AC3E}">
        <p14:creationId xmlns:p14="http://schemas.microsoft.com/office/powerpoint/2010/main" val="2508348148"/>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ítulo 1"/>
          <p:cNvSpPr>
            <a:spLocks noGrp="1"/>
          </p:cNvSpPr>
          <p:nvPr>
            <p:ph type="title"/>
          </p:nvPr>
        </p:nvSpPr>
        <p:spPr>
          <a:xfrm>
            <a:off x="1495029" y="107549"/>
            <a:ext cx="10515600" cy="1325563"/>
          </a:xfrm>
          <a:ln>
            <a:noFill/>
          </a:ln>
        </p:spPr>
        <p:txBody>
          <a:bodyPr/>
          <a:lstStyle/>
          <a:p>
            <a:pPr algn="r"/>
            <a:r>
              <a:rPr lang="es-AR" b="1" dirty="0" smtClean="0">
                <a:effectLst>
                  <a:outerShdw blurRad="38100" dist="38100" dir="2700000" algn="tl">
                    <a:srgbClr val="000000">
                      <a:alpha val="43137"/>
                    </a:srgbClr>
                  </a:outerShdw>
                </a:effectLst>
              </a:rPr>
              <a:t>MARCO REFERENCIAL</a:t>
            </a:r>
            <a:endParaRPr lang="x-none" b="1" dirty="0">
              <a:effectLst>
                <a:outerShdw blurRad="38100" dist="38100" dir="2700000" algn="tl">
                  <a:srgbClr val="000000">
                    <a:alpha val="43137"/>
                  </a:srgbClr>
                </a:outerShdw>
              </a:effectLst>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770562048"/>
              </p:ext>
            </p:extLst>
          </p:nvPr>
        </p:nvGraphicFramePr>
        <p:xfrm>
          <a:off x="838202" y="1825628"/>
          <a:ext cx="10727028" cy="4510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3394047"/>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9424" y="107549"/>
            <a:ext cx="10515600" cy="1325563"/>
          </a:xfrm>
          <a:ln>
            <a:noFill/>
          </a:ln>
        </p:spPr>
        <p:txBody>
          <a:bodyPr/>
          <a:lstStyle/>
          <a:p>
            <a:pPr algn="r"/>
            <a:r>
              <a:rPr lang="es-AR" b="1" dirty="0" smtClean="0">
                <a:effectLst>
                  <a:outerShdw blurRad="38100" dist="38100" dir="2700000" algn="tl">
                    <a:srgbClr val="000000">
                      <a:alpha val="43137"/>
                    </a:srgbClr>
                  </a:outerShdw>
                </a:effectLst>
              </a:rPr>
              <a:t>METODOLOGÍA</a:t>
            </a:r>
            <a:endParaRPr lang="x-none" b="1" dirty="0">
              <a:effectLst>
                <a:outerShdw blurRad="38100" dist="38100" dir="2700000" algn="tl">
                  <a:srgbClr val="000000">
                    <a:alpha val="43137"/>
                  </a:srgbClr>
                </a:outerShdw>
              </a:effectLst>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75651737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6960706"/>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s://upload.wikimedia.org/wikipedia/commons/2/27/Logo_ESPE.png"/>
          <p:cNvPicPr>
            <a:picLocks noChangeAspect="1" noChangeArrowheads="1"/>
          </p:cNvPicPr>
          <p:nvPr/>
        </p:nvPicPr>
        <p:blipFill>
          <a:blip r:embed="rId2">
            <a:clrChange>
              <a:clrFrom>
                <a:srgbClr val="81AB32"/>
              </a:clrFrom>
              <a:clrTo>
                <a:srgbClr val="81AB32">
                  <a:alpha val="0"/>
                </a:srgbClr>
              </a:clrTo>
            </a:clrChange>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3984847" y="1196756"/>
            <a:ext cx="4476751" cy="4048125"/>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p:cNvSpPr>
            <a:spLocks noGrp="1"/>
          </p:cNvSpPr>
          <p:nvPr>
            <p:ph type="ctrTitle"/>
          </p:nvPr>
        </p:nvSpPr>
        <p:spPr/>
        <p:txBody>
          <a:bodyPr/>
          <a:lstStyle/>
          <a:p>
            <a:r>
              <a:rPr lang="es-AR" b="1" dirty="0" smtClean="0">
                <a:effectLst>
                  <a:outerShdw blurRad="38100" dist="38100" dir="2700000" algn="tl">
                    <a:srgbClr val="000000">
                      <a:alpha val="43137"/>
                    </a:srgbClr>
                  </a:outerShdw>
                </a:effectLst>
              </a:rPr>
              <a:t>PROPUESTA</a:t>
            </a:r>
            <a:endParaRPr lang="x-none" b="1" dirty="0">
              <a:effectLst>
                <a:outerShdw blurRad="38100" dist="38100" dir="2700000" algn="tl">
                  <a:srgbClr val="000000">
                    <a:alpha val="43137"/>
                  </a:srgbClr>
                </a:outerShdw>
              </a:effectLst>
            </a:endParaRPr>
          </a:p>
        </p:txBody>
      </p:sp>
      <p:pic>
        <p:nvPicPr>
          <p:cNvPr id="6" name="Imagen 2"/>
          <p:cNvPicPr>
            <a:picLocks noChangeAspect="1"/>
          </p:cNvPicPr>
          <p:nvPr/>
        </p:nvPicPr>
        <p:blipFill>
          <a:blip r:embed="rId4" cstate="print"/>
          <a:stretch>
            <a:fillRect/>
          </a:stretch>
        </p:blipFill>
        <p:spPr>
          <a:xfrm>
            <a:off x="107504" y="116633"/>
            <a:ext cx="2736304" cy="706699"/>
          </a:xfrm>
          <a:prstGeom prst="rect">
            <a:avLst/>
          </a:prstGeom>
        </p:spPr>
      </p:pic>
    </p:spTree>
    <p:extLst>
      <p:ext uri="{BB962C8B-B14F-4D97-AF65-F5344CB8AC3E}">
        <p14:creationId xmlns:p14="http://schemas.microsoft.com/office/powerpoint/2010/main" val="2676175505"/>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https://upload.wikimedia.org/wikipedia/commons/2/27/Logo_ESPE.png"/>
          <p:cNvPicPr>
            <a:picLocks noChangeAspect="1" noChangeArrowheads="1"/>
          </p:cNvPicPr>
          <p:nvPr/>
        </p:nvPicPr>
        <p:blipFill>
          <a:blip r:embed="rId2">
            <a:clrChange>
              <a:clrFrom>
                <a:srgbClr val="81AB32"/>
              </a:clrFrom>
              <a:clrTo>
                <a:srgbClr val="81AB32">
                  <a:alpha val="0"/>
                </a:srgbClr>
              </a:clrTo>
            </a:clrChange>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3984847" y="1196756"/>
            <a:ext cx="4476751" cy="4048125"/>
          </a:xfrm>
          <a:prstGeom prst="rect">
            <a:avLst/>
          </a:prstGeom>
          <a:noFill/>
          <a:extLst>
            <a:ext uri="{909E8E84-426E-40DD-AFC4-6F175D3DCCD1}">
              <a14:hiddenFill xmlns:a14="http://schemas.microsoft.com/office/drawing/2010/main">
                <a:solidFill>
                  <a:srgbClr val="FFFFFF"/>
                </a:solidFill>
              </a14:hiddenFill>
            </a:ext>
          </a:extLst>
        </p:spPr>
      </p:pic>
      <p:sp>
        <p:nvSpPr>
          <p:cNvPr id="4" name="3 Título"/>
          <p:cNvSpPr>
            <a:spLocks noGrp="1"/>
          </p:cNvSpPr>
          <p:nvPr>
            <p:ph type="ctrTitle"/>
          </p:nvPr>
        </p:nvSpPr>
        <p:spPr/>
        <p:txBody>
          <a:bodyPr/>
          <a:lstStyle/>
          <a:p>
            <a:r>
              <a:rPr lang="es-ES" b="1" dirty="0"/>
              <a:t>Modelo </a:t>
            </a:r>
            <a:r>
              <a:rPr lang="es-ES" b="1" dirty="0" smtClean="0"/>
              <a:t>de Costeo </a:t>
            </a:r>
            <a:r>
              <a:rPr lang="es-ES" b="1" dirty="0"/>
              <a:t>por Afectación</a:t>
            </a:r>
            <a:endParaRPr lang="es-AR" dirty="0"/>
          </a:p>
        </p:txBody>
      </p:sp>
      <p:sp>
        <p:nvSpPr>
          <p:cNvPr id="5" name="4 Subtítulo"/>
          <p:cNvSpPr>
            <a:spLocks noGrp="1"/>
          </p:cNvSpPr>
          <p:nvPr>
            <p:ph type="subTitle" idx="1"/>
          </p:nvPr>
        </p:nvSpPr>
        <p:spPr/>
        <p:txBody>
          <a:bodyPr/>
          <a:lstStyle/>
          <a:p>
            <a:r>
              <a:rPr lang="es-AR" dirty="0" smtClean="0"/>
              <a:t>Diseñado para la carrera de Ingeniería en Mercadotecnia del Departamento de Ciencias Económicas Administrativas y de Comercio</a:t>
            </a:r>
            <a:endParaRPr lang="es-AR" dirty="0"/>
          </a:p>
        </p:txBody>
      </p:sp>
      <p:pic>
        <p:nvPicPr>
          <p:cNvPr id="7" name="Imagen 2"/>
          <p:cNvPicPr>
            <a:picLocks noChangeAspect="1"/>
          </p:cNvPicPr>
          <p:nvPr/>
        </p:nvPicPr>
        <p:blipFill>
          <a:blip r:embed="rId4" cstate="print"/>
          <a:stretch>
            <a:fillRect/>
          </a:stretch>
        </p:blipFill>
        <p:spPr>
          <a:xfrm>
            <a:off x="107504" y="116633"/>
            <a:ext cx="2736304" cy="706699"/>
          </a:xfrm>
          <a:prstGeom prst="rect">
            <a:avLst/>
          </a:prstGeom>
        </p:spPr>
      </p:pic>
    </p:spTree>
    <p:extLst>
      <p:ext uri="{BB962C8B-B14F-4D97-AF65-F5344CB8AC3E}">
        <p14:creationId xmlns:p14="http://schemas.microsoft.com/office/powerpoint/2010/main" val="2863577217"/>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609797883"/>
              </p:ext>
            </p:extLst>
          </p:nvPr>
        </p:nvGraphicFramePr>
        <p:xfrm>
          <a:off x="-257580" y="1"/>
          <a:ext cx="12737203" cy="6954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2084614"/>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3514669337"/>
              </p:ext>
            </p:extLst>
          </p:nvPr>
        </p:nvGraphicFramePr>
        <p:xfrm>
          <a:off x="656826" y="90153"/>
          <a:ext cx="11140227" cy="6801672"/>
        </p:xfrm>
        <a:graphic>
          <a:graphicData uri="http://schemas.openxmlformats.org/drawingml/2006/table">
            <a:tbl>
              <a:tblPr firstRow="1" firstCol="1" bandRow="1"/>
              <a:tblGrid>
                <a:gridCol w="6036099"/>
                <a:gridCol w="2937591"/>
                <a:gridCol w="2166537"/>
              </a:tblGrid>
              <a:tr h="630258">
                <a:tc gridSpan="3">
                  <a:txBody>
                    <a:bodyPr/>
                    <a:lstStyle/>
                    <a:p>
                      <a:pPr algn="ctr">
                        <a:lnSpc>
                          <a:spcPct val="150000"/>
                        </a:lnSpc>
                        <a:spcAft>
                          <a:spcPts val="0"/>
                        </a:spcAft>
                      </a:pPr>
                      <a:r>
                        <a:rPr lang="es-ES" sz="1400" b="1" dirty="0">
                          <a:solidFill>
                            <a:srgbClr val="000000"/>
                          </a:solidFill>
                          <a:effectLst/>
                          <a:latin typeface="Arial"/>
                          <a:ea typeface="Calibri"/>
                          <a:cs typeface="Times New Roman"/>
                        </a:rPr>
                        <a:t>Ingeniería En Mercadotecnia (Presencial)</a:t>
                      </a:r>
                      <a:endParaRPr lang="es-AR" sz="1400" dirty="0">
                        <a:solidFill>
                          <a:srgbClr val="000000"/>
                        </a:solidFill>
                        <a:effectLst/>
                        <a:latin typeface="Arial"/>
                        <a:ea typeface="Calibri"/>
                        <a:cs typeface="Times New Roman"/>
                      </a:endParaRPr>
                    </a:p>
                    <a:p>
                      <a:pPr algn="ctr">
                        <a:lnSpc>
                          <a:spcPct val="150000"/>
                        </a:lnSpc>
                        <a:spcAft>
                          <a:spcPts val="0"/>
                        </a:spcAft>
                      </a:pPr>
                      <a:r>
                        <a:rPr lang="es-ES" sz="1400" b="1" dirty="0">
                          <a:solidFill>
                            <a:srgbClr val="000000"/>
                          </a:solidFill>
                          <a:effectLst/>
                          <a:latin typeface="Arial"/>
                          <a:ea typeface="Calibri"/>
                          <a:cs typeface="Times New Roman"/>
                        </a:rPr>
                        <a:t>Periodo OCT.2015-FEB.2016</a:t>
                      </a:r>
                      <a:endParaRPr lang="es-AR" sz="1400" dirty="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AR"/>
                    </a:p>
                  </a:txBody>
                  <a:tcPr/>
                </a:tc>
                <a:tc hMerge="1">
                  <a:txBody>
                    <a:bodyPr/>
                    <a:lstStyle/>
                    <a:p>
                      <a:endParaRPr lang="es-AR"/>
                    </a:p>
                  </a:txBody>
                  <a:tcPr/>
                </a:tc>
              </a:tr>
              <a:tr h="315129">
                <a:tc gridSpan="3">
                  <a:txBody>
                    <a:bodyPr/>
                    <a:lstStyle/>
                    <a:p>
                      <a:pPr algn="l">
                        <a:lnSpc>
                          <a:spcPct val="150000"/>
                        </a:lnSpc>
                        <a:spcAft>
                          <a:spcPts val="0"/>
                        </a:spcAft>
                      </a:pPr>
                      <a:r>
                        <a:rPr lang="es-ES" sz="1400" b="1">
                          <a:solidFill>
                            <a:srgbClr val="000000"/>
                          </a:solidFill>
                          <a:effectLst/>
                          <a:latin typeface="Arial"/>
                          <a:ea typeface="Calibri"/>
                          <a:cs typeface="Times New Roman"/>
                        </a:rPr>
                        <a:t>COSTO MODALIDAD PRESENCIAL</a:t>
                      </a:r>
                      <a:endParaRPr lang="es-AR" sz="140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hMerge="1">
                  <a:txBody>
                    <a:bodyPr/>
                    <a:lstStyle/>
                    <a:p>
                      <a:endParaRPr lang="es-AR"/>
                    </a:p>
                  </a:txBody>
                  <a:tcPr/>
                </a:tc>
                <a:tc hMerge="1">
                  <a:txBody>
                    <a:bodyPr/>
                    <a:lstStyle/>
                    <a:p>
                      <a:endParaRPr lang="es-AR"/>
                    </a:p>
                  </a:txBody>
                  <a:tcPr/>
                </a:tc>
              </a:tr>
              <a:tr h="315129">
                <a:tc>
                  <a:txBody>
                    <a:bodyPr/>
                    <a:lstStyle/>
                    <a:p>
                      <a:pPr algn="l">
                        <a:lnSpc>
                          <a:spcPct val="150000"/>
                        </a:lnSpc>
                        <a:spcAft>
                          <a:spcPts val="0"/>
                        </a:spcAft>
                      </a:pPr>
                      <a:r>
                        <a:rPr lang="es-ES" sz="1400" b="1">
                          <a:solidFill>
                            <a:srgbClr val="000000"/>
                          </a:solidFill>
                          <a:effectLst/>
                          <a:latin typeface="Arial"/>
                          <a:ea typeface="Calibri"/>
                          <a:cs typeface="Times New Roman"/>
                        </a:rPr>
                        <a:t>DETALLE</a:t>
                      </a:r>
                      <a:endParaRPr lang="es-AR" sz="140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lnSpc>
                          <a:spcPct val="150000"/>
                        </a:lnSpc>
                        <a:spcAft>
                          <a:spcPts val="0"/>
                        </a:spcAft>
                      </a:pPr>
                      <a:r>
                        <a:rPr lang="es-ES" sz="1400" b="1">
                          <a:solidFill>
                            <a:srgbClr val="000000"/>
                          </a:solidFill>
                          <a:effectLst/>
                          <a:latin typeface="Arial"/>
                          <a:ea typeface="Calibri"/>
                          <a:cs typeface="Times New Roman"/>
                        </a:rPr>
                        <a:t>PARCIAL</a:t>
                      </a:r>
                      <a:endParaRPr lang="es-AR" sz="140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lnSpc>
                          <a:spcPct val="150000"/>
                        </a:lnSpc>
                        <a:spcAft>
                          <a:spcPts val="0"/>
                        </a:spcAft>
                      </a:pPr>
                      <a:r>
                        <a:rPr lang="es-ES" sz="1400" b="1">
                          <a:solidFill>
                            <a:srgbClr val="000000"/>
                          </a:solidFill>
                          <a:effectLst/>
                          <a:latin typeface="Arial"/>
                          <a:ea typeface="Calibri"/>
                          <a:cs typeface="Times New Roman"/>
                        </a:rPr>
                        <a:t>% AFECTACION</a:t>
                      </a:r>
                      <a:endParaRPr lang="es-AR" sz="140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129">
                <a:tc>
                  <a:txBody>
                    <a:bodyPr/>
                    <a:lstStyle/>
                    <a:p>
                      <a:pPr algn="l">
                        <a:lnSpc>
                          <a:spcPct val="150000"/>
                        </a:lnSpc>
                        <a:spcAft>
                          <a:spcPts val="0"/>
                        </a:spcAft>
                      </a:pPr>
                      <a:r>
                        <a:rPr lang="es-ES" sz="1400" b="1" dirty="0" smtClean="0">
                          <a:solidFill>
                            <a:srgbClr val="000000"/>
                          </a:solidFill>
                          <a:effectLst/>
                          <a:latin typeface="Arial"/>
                          <a:ea typeface="Calibri"/>
                          <a:cs typeface="Times New Roman"/>
                        </a:rPr>
                        <a:t>COSTOS CORRIENTES</a:t>
                      </a:r>
                      <a:endParaRPr lang="es-AR" sz="1400" dirty="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vMerge="1">
                  <a:txBody>
                    <a:bodyPr/>
                    <a:lstStyle/>
                    <a:p>
                      <a:endParaRPr lang="es-AR"/>
                    </a:p>
                  </a:txBody>
                  <a:tcPr/>
                </a:tc>
                <a:tc vMerge="1">
                  <a:txBody>
                    <a:bodyPr/>
                    <a:lstStyle/>
                    <a:p>
                      <a:endParaRPr lang="es-AR"/>
                    </a:p>
                  </a:txBody>
                  <a:tcPr/>
                </a:tc>
              </a:tr>
              <a:tr h="315129">
                <a:tc>
                  <a:txBody>
                    <a:bodyPr/>
                    <a:lstStyle/>
                    <a:p>
                      <a:pPr algn="l">
                        <a:lnSpc>
                          <a:spcPct val="150000"/>
                        </a:lnSpc>
                        <a:spcAft>
                          <a:spcPts val="0"/>
                        </a:spcAft>
                      </a:pPr>
                      <a:r>
                        <a:rPr lang="es-ES" sz="1400" b="1" dirty="0">
                          <a:solidFill>
                            <a:srgbClr val="000000"/>
                          </a:solidFill>
                          <a:effectLst/>
                          <a:latin typeface="Arial"/>
                          <a:ea typeface="Calibri"/>
                          <a:cs typeface="Times New Roman"/>
                        </a:rPr>
                        <a:t>COSTO DIRECTO</a:t>
                      </a:r>
                      <a:endParaRPr lang="es-AR" sz="1400" dirty="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es-ES" sz="1400" b="1">
                          <a:solidFill>
                            <a:srgbClr val="000000"/>
                          </a:solidFill>
                          <a:effectLst/>
                          <a:latin typeface="Arial"/>
                          <a:ea typeface="Calibri"/>
                          <a:cs typeface="Times New Roman"/>
                        </a:rPr>
                        <a:t>454283.54</a:t>
                      </a:r>
                      <a:endParaRPr lang="es-AR" sz="140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es-ES" sz="1400" b="1">
                          <a:solidFill>
                            <a:srgbClr val="000000"/>
                          </a:solidFill>
                          <a:effectLst/>
                          <a:latin typeface="Arial"/>
                          <a:ea typeface="Calibri"/>
                          <a:cs typeface="Times New Roman"/>
                        </a:rPr>
                        <a:t>57.36%</a:t>
                      </a:r>
                      <a:endParaRPr lang="es-AR" sz="140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129">
                <a:tc>
                  <a:txBody>
                    <a:bodyPr/>
                    <a:lstStyle/>
                    <a:p>
                      <a:pPr algn="l">
                        <a:lnSpc>
                          <a:spcPct val="150000"/>
                        </a:lnSpc>
                        <a:spcAft>
                          <a:spcPts val="0"/>
                        </a:spcAft>
                      </a:pPr>
                      <a:r>
                        <a:rPr lang="es-ES" sz="1400" b="1" dirty="0">
                          <a:solidFill>
                            <a:srgbClr val="000000"/>
                          </a:solidFill>
                          <a:effectLst/>
                          <a:latin typeface="Arial"/>
                          <a:ea typeface="Calibri"/>
                          <a:cs typeface="Times New Roman"/>
                        </a:rPr>
                        <a:t>FIJO</a:t>
                      </a:r>
                      <a:endParaRPr lang="es-AR" sz="1400" dirty="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algn="l">
                        <a:lnSpc>
                          <a:spcPct val="150000"/>
                        </a:lnSpc>
                        <a:spcAft>
                          <a:spcPts val="0"/>
                        </a:spcAft>
                      </a:pPr>
                      <a:r>
                        <a:rPr lang="es-ES" sz="1400" b="1">
                          <a:solidFill>
                            <a:srgbClr val="000000"/>
                          </a:solidFill>
                          <a:effectLst/>
                          <a:latin typeface="Arial"/>
                          <a:ea typeface="Calibri"/>
                          <a:cs typeface="Times New Roman"/>
                        </a:rPr>
                        <a:t>447.110.74</a:t>
                      </a:r>
                      <a:endParaRPr lang="es-AR" sz="140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algn="l">
                        <a:lnSpc>
                          <a:spcPct val="150000"/>
                        </a:lnSpc>
                        <a:spcAft>
                          <a:spcPts val="0"/>
                        </a:spcAft>
                      </a:pPr>
                      <a:r>
                        <a:rPr lang="es-ES" sz="1400">
                          <a:solidFill>
                            <a:srgbClr val="000000"/>
                          </a:solidFill>
                          <a:effectLst/>
                          <a:latin typeface="Arial"/>
                          <a:ea typeface="Calibri"/>
                          <a:cs typeface="Times New Roman"/>
                        </a:rPr>
                        <a:t>56.46%</a:t>
                      </a:r>
                      <a:endParaRPr lang="es-AR" sz="140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r>
              <a:tr h="315129">
                <a:tc>
                  <a:txBody>
                    <a:bodyPr/>
                    <a:lstStyle/>
                    <a:p>
                      <a:pPr algn="l">
                        <a:lnSpc>
                          <a:spcPct val="150000"/>
                        </a:lnSpc>
                        <a:spcAft>
                          <a:spcPts val="0"/>
                        </a:spcAft>
                      </a:pPr>
                      <a:r>
                        <a:rPr lang="es-ES" sz="1400" b="1" dirty="0">
                          <a:solidFill>
                            <a:srgbClr val="000000"/>
                          </a:solidFill>
                          <a:effectLst/>
                          <a:latin typeface="Arial"/>
                          <a:ea typeface="Calibri"/>
                          <a:cs typeface="Times New Roman"/>
                        </a:rPr>
                        <a:t>Remuneraciones Docentes que pertenecen al CEAC</a:t>
                      </a:r>
                      <a:endParaRPr lang="es-AR" sz="1400" dirty="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es-ES" sz="1400">
                          <a:solidFill>
                            <a:srgbClr val="000000"/>
                          </a:solidFill>
                          <a:effectLst/>
                          <a:latin typeface="Arial"/>
                          <a:ea typeface="Calibri"/>
                          <a:cs typeface="Times New Roman"/>
                        </a:rPr>
                        <a:t>362.243.57</a:t>
                      </a:r>
                      <a:endParaRPr lang="es-AR" sz="140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es-ES" sz="1400">
                          <a:solidFill>
                            <a:srgbClr val="000000"/>
                          </a:solidFill>
                          <a:effectLst/>
                          <a:latin typeface="Arial"/>
                          <a:ea typeface="Calibri"/>
                          <a:cs typeface="Times New Roman"/>
                        </a:rPr>
                        <a:t>45.74%</a:t>
                      </a:r>
                      <a:endParaRPr lang="es-AR" sz="140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0872">
                <a:tc>
                  <a:txBody>
                    <a:bodyPr/>
                    <a:lstStyle/>
                    <a:p>
                      <a:pPr algn="l">
                        <a:lnSpc>
                          <a:spcPct val="150000"/>
                        </a:lnSpc>
                        <a:spcAft>
                          <a:spcPts val="0"/>
                        </a:spcAft>
                      </a:pPr>
                      <a:r>
                        <a:rPr lang="es-ES" sz="1400" b="1" dirty="0">
                          <a:solidFill>
                            <a:srgbClr val="000000"/>
                          </a:solidFill>
                          <a:effectLst/>
                          <a:latin typeface="Arial"/>
                          <a:ea typeface="Calibri"/>
                          <a:cs typeface="Times New Roman"/>
                        </a:rPr>
                        <a:t>Remuneraciones Personal Administrativo que pertenecen al CEAC</a:t>
                      </a:r>
                      <a:endParaRPr lang="es-AR" sz="1400" dirty="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algn="l">
                        <a:lnSpc>
                          <a:spcPct val="150000"/>
                        </a:lnSpc>
                        <a:spcAft>
                          <a:spcPts val="0"/>
                        </a:spcAft>
                      </a:pPr>
                      <a:r>
                        <a:rPr lang="es-ES" sz="1400">
                          <a:solidFill>
                            <a:srgbClr val="000000"/>
                          </a:solidFill>
                          <a:effectLst/>
                          <a:latin typeface="Arial"/>
                          <a:ea typeface="Calibri"/>
                          <a:cs typeface="Times New Roman"/>
                        </a:rPr>
                        <a:t>8.104.49</a:t>
                      </a:r>
                      <a:endParaRPr lang="es-AR" sz="140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algn="l">
                        <a:lnSpc>
                          <a:spcPct val="150000"/>
                        </a:lnSpc>
                        <a:spcAft>
                          <a:spcPts val="0"/>
                        </a:spcAft>
                      </a:pPr>
                      <a:r>
                        <a:rPr lang="es-ES" sz="1400">
                          <a:solidFill>
                            <a:srgbClr val="000000"/>
                          </a:solidFill>
                          <a:effectLst/>
                          <a:latin typeface="Arial"/>
                          <a:ea typeface="Calibri"/>
                          <a:cs typeface="Times New Roman"/>
                        </a:rPr>
                        <a:t>1.02%</a:t>
                      </a:r>
                      <a:endParaRPr lang="es-AR" sz="140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r>
              <a:tr h="315129">
                <a:tc>
                  <a:txBody>
                    <a:bodyPr/>
                    <a:lstStyle/>
                    <a:p>
                      <a:pPr algn="l">
                        <a:lnSpc>
                          <a:spcPct val="150000"/>
                        </a:lnSpc>
                        <a:spcAft>
                          <a:spcPts val="0"/>
                        </a:spcAft>
                      </a:pPr>
                      <a:r>
                        <a:rPr lang="es-ES" sz="1400" b="1">
                          <a:solidFill>
                            <a:srgbClr val="000000"/>
                          </a:solidFill>
                          <a:effectLst/>
                          <a:latin typeface="Arial"/>
                          <a:ea typeface="Calibri"/>
                          <a:cs typeface="Times New Roman"/>
                        </a:rPr>
                        <a:t>Remuneraciones Docentes de otros Departamentos</a:t>
                      </a:r>
                      <a:endParaRPr lang="es-AR" sz="140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es-ES" sz="1400">
                          <a:solidFill>
                            <a:srgbClr val="000000"/>
                          </a:solidFill>
                          <a:effectLst/>
                          <a:latin typeface="Arial"/>
                          <a:ea typeface="Calibri"/>
                          <a:cs typeface="Times New Roman"/>
                        </a:rPr>
                        <a:t>76.762.67</a:t>
                      </a:r>
                      <a:endParaRPr lang="es-AR" sz="140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es-ES" sz="1400">
                          <a:solidFill>
                            <a:srgbClr val="000000"/>
                          </a:solidFill>
                          <a:effectLst/>
                          <a:latin typeface="Arial"/>
                          <a:ea typeface="Calibri"/>
                          <a:cs typeface="Times New Roman"/>
                        </a:rPr>
                        <a:t>9.69%</a:t>
                      </a:r>
                      <a:endParaRPr lang="es-AR" sz="140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129">
                <a:tc>
                  <a:txBody>
                    <a:bodyPr/>
                    <a:lstStyle/>
                    <a:p>
                      <a:pPr algn="l">
                        <a:lnSpc>
                          <a:spcPct val="150000"/>
                        </a:lnSpc>
                        <a:spcAft>
                          <a:spcPts val="0"/>
                        </a:spcAft>
                      </a:pPr>
                      <a:r>
                        <a:rPr lang="es-ES" sz="1400" b="1">
                          <a:solidFill>
                            <a:srgbClr val="000000"/>
                          </a:solidFill>
                          <a:effectLst/>
                          <a:latin typeface="Arial"/>
                          <a:ea typeface="Calibri"/>
                          <a:cs typeface="Times New Roman"/>
                        </a:rPr>
                        <a:t>VARIABLE</a:t>
                      </a:r>
                      <a:endParaRPr lang="es-AR" sz="140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algn="l">
                        <a:lnSpc>
                          <a:spcPct val="150000"/>
                        </a:lnSpc>
                        <a:spcAft>
                          <a:spcPts val="0"/>
                        </a:spcAft>
                      </a:pPr>
                      <a:r>
                        <a:rPr lang="es-ES" sz="1400" b="1">
                          <a:solidFill>
                            <a:srgbClr val="000000"/>
                          </a:solidFill>
                          <a:effectLst/>
                          <a:latin typeface="Arial"/>
                          <a:ea typeface="Calibri"/>
                          <a:cs typeface="Times New Roman"/>
                        </a:rPr>
                        <a:t>7.172.80</a:t>
                      </a:r>
                      <a:endParaRPr lang="es-AR" sz="140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algn="l">
                        <a:lnSpc>
                          <a:spcPct val="150000"/>
                        </a:lnSpc>
                        <a:spcAft>
                          <a:spcPts val="0"/>
                        </a:spcAft>
                      </a:pPr>
                      <a:r>
                        <a:rPr lang="es-ES" sz="1400">
                          <a:solidFill>
                            <a:srgbClr val="000000"/>
                          </a:solidFill>
                          <a:effectLst/>
                          <a:latin typeface="Arial"/>
                          <a:ea typeface="Calibri"/>
                          <a:cs typeface="Times New Roman"/>
                        </a:rPr>
                        <a:t>0.91%</a:t>
                      </a:r>
                      <a:endParaRPr lang="es-AR" sz="140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r>
              <a:tr h="315129">
                <a:tc>
                  <a:txBody>
                    <a:bodyPr/>
                    <a:lstStyle/>
                    <a:p>
                      <a:pPr algn="l">
                        <a:lnSpc>
                          <a:spcPct val="150000"/>
                        </a:lnSpc>
                        <a:spcAft>
                          <a:spcPts val="0"/>
                        </a:spcAft>
                      </a:pPr>
                      <a:r>
                        <a:rPr lang="es-ES" sz="1400" b="1">
                          <a:solidFill>
                            <a:srgbClr val="000000"/>
                          </a:solidFill>
                          <a:effectLst/>
                          <a:latin typeface="Arial"/>
                          <a:ea typeface="Calibri"/>
                          <a:cs typeface="Times New Roman"/>
                        </a:rPr>
                        <a:t>Suministros de Oficina</a:t>
                      </a:r>
                      <a:endParaRPr lang="es-AR" sz="140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es-ES" sz="1400">
                          <a:solidFill>
                            <a:srgbClr val="000000"/>
                          </a:solidFill>
                          <a:effectLst/>
                          <a:latin typeface="Arial"/>
                          <a:ea typeface="Calibri"/>
                          <a:cs typeface="Times New Roman"/>
                        </a:rPr>
                        <a:t>239.39</a:t>
                      </a:r>
                      <a:endParaRPr lang="es-AR" sz="140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es-ES" sz="1400">
                          <a:solidFill>
                            <a:srgbClr val="000000"/>
                          </a:solidFill>
                          <a:effectLst/>
                          <a:latin typeface="Arial"/>
                          <a:ea typeface="Calibri"/>
                          <a:cs typeface="Times New Roman"/>
                        </a:rPr>
                        <a:t>0.03%</a:t>
                      </a:r>
                      <a:endParaRPr lang="es-AR" sz="140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129">
                <a:tc>
                  <a:txBody>
                    <a:bodyPr/>
                    <a:lstStyle/>
                    <a:p>
                      <a:pPr algn="l">
                        <a:lnSpc>
                          <a:spcPct val="150000"/>
                        </a:lnSpc>
                        <a:spcAft>
                          <a:spcPts val="0"/>
                        </a:spcAft>
                      </a:pPr>
                      <a:r>
                        <a:rPr lang="es-ES" sz="1400" b="1">
                          <a:solidFill>
                            <a:srgbClr val="000000"/>
                          </a:solidFill>
                          <a:effectLst/>
                          <a:latin typeface="Arial"/>
                          <a:ea typeface="Calibri"/>
                          <a:cs typeface="Times New Roman"/>
                        </a:rPr>
                        <a:t>Material Didáctico</a:t>
                      </a:r>
                      <a:endParaRPr lang="es-AR" sz="140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algn="l">
                        <a:lnSpc>
                          <a:spcPct val="150000"/>
                        </a:lnSpc>
                        <a:spcAft>
                          <a:spcPts val="0"/>
                        </a:spcAft>
                      </a:pPr>
                      <a:r>
                        <a:rPr lang="es-ES" sz="1400">
                          <a:solidFill>
                            <a:srgbClr val="000000"/>
                          </a:solidFill>
                          <a:effectLst/>
                          <a:latin typeface="Arial"/>
                          <a:ea typeface="Calibri"/>
                          <a:cs typeface="Times New Roman"/>
                        </a:rPr>
                        <a:t>1.735.99</a:t>
                      </a:r>
                      <a:endParaRPr lang="es-AR" sz="140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algn="l">
                        <a:lnSpc>
                          <a:spcPct val="150000"/>
                        </a:lnSpc>
                        <a:spcAft>
                          <a:spcPts val="0"/>
                        </a:spcAft>
                      </a:pPr>
                      <a:r>
                        <a:rPr lang="es-ES" sz="1400">
                          <a:solidFill>
                            <a:srgbClr val="000000"/>
                          </a:solidFill>
                          <a:effectLst/>
                          <a:latin typeface="Arial"/>
                          <a:ea typeface="Calibri"/>
                          <a:cs typeface="Times New Roman"/>
                        </a:rPr>
                        <a:t>0.22%</a:t>
                      </a:r>
                      <a:endParaRPr lang="es-AR" sz="140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r>
              <a:tr h="315129">
                <a:tc>
                  <a:txBody>
                    <a:bodyPr/>
                    <a:lstStyle/>
                    <a:p>
                      <a:pPr algn="l">
                        <a:lnSpc>
                          <a:spcPct val="150000"/>
                        </a:lnSpc>
                        <a:spcAft>
                          <a:spcPts val="0"/>
                        </a:spcAft>
                      </a:pPr>
                      <a:r>
                        <a:rPr lang="es-ES" sz="1400" b="1">
                          <a:solidFill>
                            <a:srgbClr val="000000"/>
                          </a:solidFill>
                          <a:effectLst/>
                          <a:latin typeface="Arial"/>
                          <a:ea typeface="Calibri"/>
                          <a:cs typeface="Times New Roman"/>
                        </a:rPr>
                        <a:t>Energía Eléctrica</a:t>
                      </a:r>
                      <a:endParaRPr lang="es-AR" sz="140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es-ES" sz="1400">
                          <a:solidFill>
                            <a:srgbClr val="000000"/>
                          </a:solidFill>
                          <a:effectLst/>
                          <a:latin typeface="Arial"/>
                          <a:ea typeface="Calibri"/>
                          <a:cs typeface="Times New Roman"/>
                        </a:rPr>
                        <a:t>1.471.02</a:t>
                      </a:r>
                      <a:endParaRPr lang="es-AR" sz="140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es-ES" sz="1400">
                          <a:solidFill>
                            <a:srgbClr val="000000"/>
                          </a:solidFill>
                          <a:effectLst/>
                          <a:latin typeface="Arial"/>
                          <a:ea typeface="Calibri"/>
                          <a:cs typeface="Times New Roman"/>
                        </a:rPr>
                        <a:t>0.19%</a:t>
                      </a:r>
                      <a:endParaRPr lang="es-AR" sz="140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129">
                <a:tc>
                  <a:txBody>
                    <a:bodyPr/>
                    <a:lstStyle/>
                    <a:p>
                      <a:pPr algn="l">
                        <a:lnSpc>
                          <a:spcPct val="150000"/>
                        </a:lnSpc>
                        <a:spcAft>
                          <a:spcPts val="0"/>
                        </a:spcAft>
                      </a:pPr>
                      <a:r>
                        <a:rPr lang="es-ES" sz="1400" b="1">
                          <a:solidFill>
                            <a:srgbClr val="000000"/>
                          </a:solidFill>
                          <a:effectLst/>
                          <a:latin typeface="Arial"/>
                          <a:ea typeface="Calibri"/>
                          <a:cs typeface="Times New Roman"/>
                        </a:rPr>
                        <a:t>Agua</a:t>
                      </a:r>
                      <a:endParaRPr lang="es-AR" sz="140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algn="l">
                        <a:lnSpc>
                          <a:spcPct val="150000"/>
                        </a:lnSpc>
                        <a:spcAft>
                          <a:spcPts val="0"/>
                        </a:spcAft>
                      </a:pPr>
                      <a:r>
                        <a:rPr lang="es-ES" sz="1400">
                          <a:solidFill>
                            <a:srgbClr val="000000"/>
                          </a:solidFill>
                          <a:effectLst/>
                          <a:latin typeface="Arial"/>
                          <a:ea typeface="Calibri"/>
                          <a:cs typeface="Times New Roman"/>
                        </a:rPr>
                        <a:t>3.454.61</a:t>
                      </a:r>
                      <a:endParaRPr lang="es-AR" sz="140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algn="l">
                        <a:lnSpc>
                          <a:spcPct val="150000"/>
                        </a:lnSpc>
                        <a:spcAft>
                          <a:spcPts val="0"/>
                        </a:spcAft>
                      </a:pPr>
                      <a:r>
                        <a:rPr lang="es-ES" sz="1400">
                          <a:solidFill>
                            <a:srgbClr val="000000"/>
                          </a:solidFill>
                          <a:effectLst/>
                          <a:latin typeface="Arial"/>
                          <a:ea typeface="Calibri"/>
                          <a:cs typeface="Times New Roman"/>
                        </a:rPr>
                        <a:t>0.44%</a:t>
                      </a:r>
                      <a:endParaRPr lang="es-AR" sz="140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r>
              <a:tr h="315129">
                <a:tc>
                  <a:txBody>
                    <a:bodyPr/>
                    <a:lstStyle/>
                    <a:p>
                      <a:pPr algn="l">
                        <a:lnSpc>
                          <a:spcPct val="150000"/>
                        </a:lnSpc>
                        <a:spcAft>
                          <a:spcPts val="0"/>
                        </a:spcAft>
                      </a:pPr>
                      <a:r>
                        <a:rPr lang="es-ES" sz="1400" b="1">
                          <a:solidFill>
                            <a:srgbClr val="000000"/>
                          </a:solidFill>
                          <a:effectLst/>
                          <a:latin typeface="Arial"/>
                          <a:ea typeface="Calibri"/>
                          <a:cs typeface="Times New Roman"/>
                        </a:rPr>
                        <a:t>Teléfono</a:t>
                      </a:r>
                      <a:endParaRPr lang="es-AR" sz="140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es-ES" sz="1400">
                          <a:solidFill>
                            <a:srgbClr val="000000"/>
                          </a:solidFill>
                          <a:effectLst/>
                          <a:latin typeface="Arial"/>
                          <a:ea typeface="Calibri"/>
                          <a:cs typeface="Times New Roman"/>
                        </a:rPr>
                        <a:t>271.80</a:t>
                      </a:r>
                      <a:endParaRPr lang="es-AR" sz="140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es-ES" sz="1400">
                          <a:solidFill>
                            <a:srgbClr val="000000"/>
                          </a:solidFill>
                          <a:effectLst/>
                          <a:latin typeface="Arial"/>
                          <a:ea typeface="Calibri"/>
                          <a:cs typeface="Times New Roman"/>
                        </a:rPr>
                        <a:t>0.03%</a:t>
                      </a:r>
                      <a:endParaRPr lang="es-AR" sz="140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129">
                <a:tc>
                  <a:txBody>
                    <a:bodyPr/>
                    <a:lstStyle/>
                    <a:p>
                      <a:pPr algn="l">
                        <a:lnSpc>
                          <a:spcPct val="150000"/>
                        </a:lnSpc>
                        <a:spcAft>
                          <a:spcPts val="0"/>
                        </a:spcAft>
                      </a:pPr>
                      <a:r>
                        <a:rPr lang="es-ES" sz="1400" b="1">
                          <a:solidFill>
                            <a:srgbClr val="000000"/>
                          </a:solidFill>
                          <a:effectLst/>
                          <a:latin typeface="Arial"/>
                          <a:ea typeface="Calibri"/>
                          <a:cs typeface="Times New Roman"/>
                        </a:rPr>
                        <a:t>INDIRECTOS</a:t>
                      </a:r>
                      <a:endParaRPr lang="es-AR" sz="140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algn="l">
                        <a:lnSpc>
                          <a:spcPct val="150000"/>
                        </a:lnSpc>
                        <a:spcAft>
                          <a:spcPts val="0"/>
                        </a:spcAft>
                      </a:pPr>
                      <a:r>
                        <a:rPr lang="es-ES" sz="1400" b="1" dirty="0" smtClean="0">
                          <a:solidFill>
                            <a:srgbClr val="000000"/>
                          </a:solidFill>
                          <a:effectLst/>
                          <a:latin typeface="Arial"/>
                          <a:ea typeface="Calibri"/>
                          <a:cs typeface="Times New Roman"/>
                        </a:rPr>
                        <a:t>313.569.83</a:t>
                      </a:r>
                      <a:endParaRPr lang="es-AR" sz="1400" dirty="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algn="l">
                        <a:lnSpc>
                          <a:spcPct val="150000"/>
                        </a:lnSpc>
                        <a:spcAft>
                          <a:spcPts val="0"/>
                        </a:spcAft>
                      </a:pPr>
                      <a:r>
                        <a:rPr lang="es-ES" sz="1400" b="1">
                          <a:solidFill>
                            <a:srgbClr val="000000"/>
                          </a:solidFill>
                          <a:effectLst/>
                          <a:latin typeface="Arial"/>
                          <a:ea typeface="Calibri"/>
                          <a:cs typeface="Times New Roman"/>
                        </a:rPr>
                        <a:t>39.60%</a:t>
                      </a:r>
                      <a:endParaRPr lang="es-AR" sz="140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r>
              <a:tr h="315129">
                <a:tc>
                  <a:txBody>
                    <a:bodyPr/>
                    <a:lstStyle/>
                    <a:p>
                      <a:pPr algn="l">
                        <a:lnSpc>
                          <a:spcPct val="150000"/>
                        </a:lnSpc>
                        <a:spcAft>
                          <a:spcPts val="0"/>
                        </a:spcAft>
                      </a:pPr>
                      <a:r>
                        <a:rPr lang="es-ES" sz="1400" b="1" dirty="0">
                          <a:solidFill>
                            <a:srgbClr val="000000"/>
                          </a:solidFill>
                          <a:effectLst/>
                          <a:latin typeface="Arial"/>
                          <a:ea typeface="Calibri"/>
                          <a:cs typeface="Times New Roman"/>
                        </a:rPr>
                        <a:t>ESPECIFICO</a:t>
                      </a:r>
                      <a:endParaRPr lang="es-AR" sz="1400" dirty="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es-ES" sz="1400" b="1">
                          <a:solidFill>
                            <a:srgbClr val="000000"/>
                          </a:solidFill>
                          <a:effectLst/>
                          <a:latin typeface="Arial"/>
                          <a:ea typeface="Calibri"/>
                          <a:cs typeface="Times New Roman"/>
                        </a:rPr>
                        <a:t>870.18</a:t>
                      </a:r>
                      <a:endParaRPr lang="es-AR" sz="140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es-ES" sz="1400">
                          <a:solidFill>
                            <a:srgbClr val="000000"/>
                          </a:solidFill>
                          <a:effectLst/>
                          <a:latin typeface="Arial"/>
                          <a:ea typeface="Calibri"/>
                          <a:cs typeface="Times New Roman"/>
                        </a:rPr>
                        <a:t>0.11%</a:t>
                      </a:r>
                      <a:endParaRPr lang="es-AR" sz="140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129">
                <a:tc>
                  <a:txBody>
                    <a:bodyPr/>
                    <a:lstStyle/>
                    <a:p>
                      <a:pPr algn="l">
                        <a:lnSpc>
                          <a:spcPct val="150000"/>
                        </a:lnSpc>
                        <a:spcAft>
                          <a:spcPts val="0"/>
                        </a:spcAft>
                      </a:pPr>
                      <a:r>
                        <a:rPr lang="es-ES" sz="1400" b="1" dirty="0">
                          <a:solidFill>
                            <a:srgbClr val="000000"/>
                          </a:solidFill>
                          <a:effectLst/>
                          <a:latin typeface="Arial"/>
                          <a:ea typeface="Calibri"/>
                          <a:cs typeface="Times New Roman"/>
                        </a:rPr>
                        <a:t>Servicios Varios Limpieza</a:t>
                      </a:r>
                      <a:endParaRPr lang="es-AR" sz="1400" dirty="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algn="l">
                        <a:lnSpc>
                          <a:spcPct val="150000"/>
                        </a:lnSpc>
                        <a:spcAft>
                          <a:spcPts val="0"/>
                        </a:spcAft>
                      </a:pPr>
                      <a:r>
                        <a:rPr lang="es-ES" sz="1400">
                          <a:solidFill>
                            <a:srgbClr val="000000"/>
                          </a:solidFill>
                          <a:effectLst/>
                          <a:latin typeface="Arial"/>
                          <a:ea typeface="Calibri"/>
                          <a:cs typeface="Times New Roman"/>
                        </a:rPr>
                        <a:t>870.18</a:t>
                      </a:r>
                      <a:endParaRPr lang="es-AR" sz="140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algn="l">
                        <a:lnSpc>
                          <a:spcPct val="150000"/>
                        </a:lnSpc>
                        <a:spcAft>
                          <a:spcPts val="0"/>
                        </a:spcAft>
                      </a:pPr>
                      <a:r>
                        <a:rPr lang="es-ES" sz="1400">
                          <a:solidFill>
                            <a:srgbClr val="000000"/>
                          </a:solidFill>
                          <a:effectLst/>
                          <a:latin typeface="Arial"/>
                          <a:ea typeface="Calibri"/>
                          <a:cs typeface="Times New Roman"/>
                        </a:rPr>
                        <a:t>0.11%</a:t>
                      </a:r>
                      <a:endParaRPr lang="es-AR" sz="140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r>
              <a:tr h="315129">
                <a:tc>
                  <a:txBody>
                    <a:bodyPr/>
                    <a:lstStyle/>
                    <a:p>
                      <a:pPr algn="l">
                        <a:lnSpc>
                          <a:spcPct val="150000"/>
                        </a:lnSpc>
                        <a:spcAft>
                          <a:spcPts val="0"/>
                        </a:spcAft>
                      </a:pPr>
                      <a:r>
                        <a:rPr lang="es-ES" sz="1400" b="1" dirty="0">
                          <a:solidFill>
                            <a:srgbClr val="000000"/>
                          </a:solidFill>
                          <a:effectLst/>
                          <a:latin typeface="Arial"/>
                          <a:ea typeface="Calibri"/>
                          <a:cs typeface="Times New Roman"/>
                        </a:rPr>
                        <a:t>GENERAL</a:t>
                      </a:r>
                      <a:endParaRPr lang="es-AR" sz="1400" dirty="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es-ES" sz="1400" b="1">
                          <a:solidFill>
                            <a:srgbClr val="000000"/>
                          </a:solidFill>
                          <a:effectLst/>
                          <a:latin typeface="Arial"/>
                          <a:ea typeface="Calibri"/>
                          <a:cs typeface="Times New Roman"/>
                        </a:rPr>
                        <a:t>312.699.65</a:t>
                      </a:r>
                      <a:endParaRPr lang="es-AR" sz="140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50000"/>
                        </a:lnSpc>
                        <a:spcAft>
                          <a:spcPts val="0"/>
                        </a:spcAft>
                      </a:pPr>
                      <a:r>
                        <a:rPr lang="es-ES" sz="1400">
                          <a:solidFill>
                            <a:srgbClr val="000000"/>
                          </a:solidFill>
                          <a:effectLst/>
                          <a:latin typeface="Arial"/>
                          <a:ea typeface="Calibri"/>
                          <a:cs typeface="Times New Roman"/>
                        </a:rPr>
                        <a:t>39.49%</a:t>
                      </a:r>
                      <a:endParaRPr lang="es-AR" sz="140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129">
                <a:tc>
                  <a:txBody>
                    <a:bodyPr/>
                    <a:lstStyle/>
                    <a:p>
                      <a:pPr algn="l">
                        <a:lnSpc>
                          <a:spcPct val="150000"/>
                        </a:lnSpc>
                        <a:spcAft>
                          <a:spcPts val="0"/>
                        </a:spcAft>
                      </a:pPr>
                      <a:r>
                        <a:rPr lang="es-ES" sz="1400" b="1" dirty="0">
                          <a:solidFill>
                            <a:srgbClr val="000000"/>
                          </a:solidFill>
                          <a:effectLst/>
                          <a:latin typeface="Arial"/>
                          <a:ea typeface="Calibri"/>
                          <a:cs typeface="Times New Roman"/>
                        </a:rPr>
                        <a:t>Costo Indirecto General Administrativo  ESPE</a:t>
                      </a:r>
                      <a:endParaRPr lang="es-AR" sz="1400" dirty="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algn="l">
                        <a:lnSpc>
                          <a:spcPct val="150000"/>
                        </a:lnSpc>
                        <a:spcAft>
                          <a:spcPts val="0"/>
                        </a:spcAft>
                      </a:pPr>
                      <a:r>
                        <a:rPr lang="es-ES" sz="1400">
                          <a:solidFill>
                            <a:srgbClr val="000000"/>
                          </a:solidFill>
                          <a:effectLst/>
                          <a:latin typeface="Arial"/>
                          <a:ea typeface="Calibri"/>
                          <a:cs typeface="Times New Roman"/>
                        </a:rPr>
                        <a:t>312.699.65</a:t>
                      </a:r>
                      <a:endParaRPr lang="es-AR" sz="140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c>
                  <a:txBody>
                    <a:bodyPr/>
                    <a:lstStyle/>
                    <a:p>
                      <a:pPr algn="l">
                        <a:lnSpc>
                          <a:spcPct val="150000"/>
                        </a:lnSpc>
                        <a:spcAft>
                          <a:spcPts val="0"/>
                        </a:spcAft>
                      </a:pPr>
                      <a:r>
                        <a:rPr lang="es-ES" sz="1400" dirty="0">
                          <a:solidFill>
                            <a:srgbClr val="000000"/>
                          </a:solidFill>
                          <a:effectLst/>
                          <a:latin typeface="Arial"/>
                          <a:ea typeface="Calibri"/>
                          <a:cs typeface="Times New Roman"/>
                        </a:rPr>
                        <a:t>39.49%</a:t>
                      </a:r>
                      <a:endParaRPr lang="es-AR" sz="1400" dirty="0">
                        <a:solidFill>
                          <a:srgbClr val="000000"/>
                        </a:solidFill>
                        <a:effectLst/>
                        <a:latin typeface="Arial"/>
                        <a:ea typeface="Calibri"/>
                        <a:cs typeface="Times New Roman"/>
                      </a:endParaRPr>
                    </a:p>
                  </a:txBody>
                  <a:tcPr marL="24480" marR="244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C0C0"/>
                    </a:solidFill>
                  </a:tcPr>
                </a:tc>
              </a:tr>
            </a:tbl>
          </a:graphicData>
        </a:graphic>
      </p:graphicFrame>
    </p:spTree>
    <p:extLst>
      <p:ext uri="{BB962C8B-B14F-4D97-AF65-F5344CB8AC3E}">
        <p14:creationId xmlns:p14="http://schemas.microsoft.com/office/powerpoint/2010/main" val="1512472002"/>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2024236390"/>
              </p:ext>
            </p:extLst>
          </p:nvPr>
        </p:nvGraphicFramePr>
        <p:xfrm>
          <a:off x="772738" y="469981"/>
          <a:ext cx="10981388" cy="6167338"/>
        </p:xfrm>
        <a:graphic>
          <a:graphicData uri="http://schemas.openxmlformats.org/drawingml/2006/table">
            <a:tbl>
              <a:tblPr firstRow="1" firstCol="1" bandRow="1"/>
              <a:tblGrid>
                <a:gridCol w="5937406"/>
                <a:gridCol w="2902972"/>
                <a:gridCol w="2141010"/>
              </a:tblGrid>
              <a:tr h="706608">
                <a:tc gridSpan="3">
                  <a:txBody>
                    <a:bodyPr/>
                    <a:lstStyle/>
                    <a:p>
                      <a:pPr algn="ctr">
                        <a:lnSpc>
                          <a:spcPct val="150000"/>
                        </a:lnSpc>
                        <a:spcAft>
                          <a:spcPts val="800"/>
                        </a:spcAft>
                      </a:pPr>
                      <a:r>
                        <a:rPr lang="es-ES" sz="1400" b="1" dirty="0" smtClean="0">
                          <a:solidFill>
                            <a:srgbClr val="000000"/>
                          </a:solidFill>
                          <a:effectLst/>
                          <a:latin typeface="Arial"/>
                          <a:ea typeface="Calibri"/>
                          <a:cs typeface="Times New Roman"/>
                        </a:rPr>
                        <a:t>Ingeniería </a:t>
                      </a:r>
                      <a:r>
                        <a:rPr lang="es-ES" sz="1400" b="1" dirty="0">
                          <a:solidFill>
                            <a:srgbClr val="000000"/>
                          </a:solidFill>
                          <a:effectLst/>
                          <a:latin typeface="Arial"/>
                          <a:ea typeface="Calibri"/>
                          <a:cs typeface="Times New Roman"/>
                        </a:rPr>
                        <a:t>En Mercadotecnia (Presencial)</a:t>
                      </a:r>
                      <a:endParaRPr lang="es-AR" sz="1400" dirty="0">
                        <a:solidFill>
                          <a:srgbClr val="000000"/>
                        </a:solidFill>
                        <a:effectLst/>
                        <a:latin typeface="Arial"/>
                        <a:ea typeface="Calibri"/>
                        <a:cs typeface="Times New Roman"/>
                      </a:endParaRPr>
                    </a:p>
                    <a:p>
                      <a:pPr algn="ctr">
                        <a:lnSpc>
                          <a:spcPct val="150000"/>
                        </a:lnSpc>
                        <a:spcAft>
                          <a:spcPts val="800"/>
                        </a:spcAft>
                      </a:pPr>
                      <a:r>
                        <a:rPr lang="es-ES" sz="1400" b="1" dirty="0">
                          <a:solidFill>
                            <a:srgbClr val="000000"/>
                          </a:solidFill>
                          <a:effectLst/>
                          <a:latin typeface="Arial"/>
                          <a:ea typeface="Calibri"/>
                          <a:cs typeface="Times New Roman"/>
                        </a:rPr>
                        <a:t>Periodo OCT.2015-FEB.2016</a:t>
                      </a:r>
                      <a:endParaRPr lang="es-AR" sz="1400" dirty="0">
                        <a:solidFill>
                          <a:srgbClr val="000000"/>
                        </a:solidFill>
                        <a:effectLst/>
                        <a:latin typeface="Arial"/>
                        <a:ea typeface="Calibri"/>
                        <a:cs typeface="Times New Roman"/>
                      </a:endParaRPr>
                    </a:p>
                  </a:txBody>
                  <a:tcPr marL="44676" marR="446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AR"/>
                    </a:p>
                  </a:txBody>
                  <a:tcPr/>
                </a:tc>
                <a:tc hMerge="1">
                  <a:txBody>
                    <a:bodyPr/>
                    <a:lstStyle/>
                    <a:p>
                      <a:endParaRPr lang="es-AR"/>
                    </a:p>
                  </a:txBody>
                  <a:tcPr/>
                </a:tc>
              </a:tr>
              <a:tr h="304906">
                <a:tc gridSpan="3">
                  <a:txBody>
                    <a:bodyPr/>
                    <a:lstStyle/>
                    <a:p>
                      <a:pPr algn="l">
                        <a:lnSpc>
                          <a:spcPct val="150000"/>
                        </a:lnSpc>
                        <a:spcAft>
                          <a:spcPts val="800"/>
                        </a:spcAft>
                      </a:pPr>
                      <a:r>
                        <a:rPr lang="es-ES" sz="1400" b="1">
                          <a:solidFill>
                            <a:srgbClr val="000000"/>
                          </a:solidFill>
                          <a:effectLst/>
                          <a:latin typeface="Arial"/>
                          <a:ea typeface="Calibri"/>
                          <a:cs typeface="Times New Roman"/>
                        </a:rPr>
                        <a:t>COSTO MODALIDAD PRESENCIAL</a:t>
                      </a:r>
                      <a:endParaRPr lang="es-AR" sz="1400">
                        <a:solidFill>
                          <a:srgbClr val="000000"/>
                        </a:solidFill>
                        <a:effectLst/>
                        <a:latin typeface="Arial"/>
                        <a:ea typeface="Calibri"/>
                        <a:cs typeface="Times New Roman"/>
                      </a:endParaRPr>
                    </a:p>
                  </a:txBody>
                  <a:tcPr marL="44676" marR="446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C0C0"/>
                    </a:solidFill>
                  </a:tcPr>
                </a:tc>
                <a:tc hMerge="1">
                  <a:txBody>
                    <a:bodyPr/>
                    <a:lstStyle/>
                    <a:p>
                      <a:endParaRPr lang="es-AR"/>
                    </a:p>
                  </a:txBody>
                  <a:tcPr/>
                </a:tc>
                <a:tc hMerge="1">
                  <a:txBody>
                    <a:bodyPr/>
                    <a:lstStyle/>
                    <a:p>
                      <a:endParaRPr lang="es-AR"/>
                    </a:p>
                  </a:txBody>
                  <a:tcPr/>
                </a:tc>
              </a:tr>
              <a:tr h="304906">
                <a:tc>
                  <a:txBody>
                    <a:bodyPr/>
                    <a:lstStyle/>
                    <a:p>
                      <a:pPr algn="l">
                        <a:lnSpc>
                          <a:spcPct val="150000"/>
                        </a:lnSpc>
                        <a:spcAft>
                          <a:spcPts val="800"/>
                        </a:spcAft>
                      </a:pPr>
                      <a:r>
                        <a:rPr lang="es-ES" sz="1400" b="1" dirty="0">
                          <a:solidFill>
                            <a:srgbClr val="000000"/>
                          </a:solidFill>
                          <a:effectLst/>
                          <a:latin typeface="Arial"/>
                          <a:ea typeface="Calibri"/>
                          <a:cs typeface="Times New Roman"/>
                        </a:rPr>
                        <a:t>DETALLE</a:t>
                      </a:r>
                      <a:endParaRPr lang="es-AR" sz="1400" dirty="0">
                        <a:solidFill>
                          <a:srgbClr val="000000"/>
                        </a:solidFill>
                        <a:effectLst/>
                        <a:latin typeface="Arial"/>
                        <a:ea typeface="Calibri"/>
                        <a:cs typeface="Times New Roman"/>
                      </a:endParaRPr>
                    </a:p>
                  </a:txBody>
                  <a:tcPr marL="44676" marR="44676" marT="0" marB="0" anchor="ctr">
                    <a:lnL w="12700" cap="flat" cmpd="sng" algn="ctr">
                      <a:solidFill>
                        <a:srgbClr val="000000"/>
                      </a:solidFill>
                      <a:prstDash val="solid"/>
                      <a:round/>
                      <a:headEnd type="none" w="med" len="med"/>
                      <a:tailEnd type="none" w="med" len="med"/>
                    </a:lnL>
                    <a:lnR>
                      <a:noFill/>
                    </a:lnR>
                    <a:lnT>
                      <a:noFill/>
                    </a:lnT>
                    <a:lnB>
                      <a:noFill/>
                    </a:lnB>
                  </a:tcPr>
                </a:tc>
                <a:tc rowSpan="2">
                  <a:txBody>
                    <a:bodyPr/>
                    <a:lstStyle/>
                    <a:p>
                      <a:pPr algn="l">
                        <a:lnSpc>
                          <a:spcPct val="150000"/>
                        </a:lnSpc>
                        <a:spcAft>
                          <a:spcPts val="800"/>
                        </a:spcAft>
                      </a:pPr>
                      <a:r>
                        <a:rPr lang="es-ES" sz="1400" b="1">
                          <a:solidFill>
                            <a:srgbClr val="000000"/>
                          </a:solidFill>
                          <a:effectLst/>
                          <a:latin typeface="Arial"/>
                          <a:ea typeface="Calibri"/>
                          <a:cs typeface="Times New Roman"/>
                        </a:rPr>
                        <a:t>PARCIAL</a:t>
                      </a:r>
                      <a:endParaRPr lang="es-AR" sz="1400">
                        <a:solidFill>
                          <a:srgbClr val="000000"/>
                        </a:solidFill>
                        <a:effectLst/>
                        <a:latin typeface="Arial"/>
                        <a:ea typeface="Calibri"/>
                        <a:cs typeface="Times New Roman"/>
                      </a:endParaRPr>
                    </a:p>
                  </a:txBody>
                  <a:tcPr marL="44676" marR="44676" marT="0" marB="0" anchor="ctr">
                    <a:lnL>
                      <a:noFill/>
                    </a:lnL>
                    <a:lnR>
                      <a:noFill/>
                    </a:lnR>
                    <a:lnT>
                      <a:noFill/>
                    </a:lnT>
                    <a:lnB>
                      <a:noFill/>
                    </a:lnB>
                  </a:tcPr>
                </a:tc>
                <a:tc rowSpan="2">
                  <a:txBody>
                    <a:bodyPr/>
                    <a:lstStyle/>
                    <a:p>
                      <a:pPr algn="l">
                        <a:lnSpc>
                          <a:spcPct val="150000"/>
                        </a:lnSpc>
                        <a:spcAft>
                          <a:spcPts val="800"/>
                        </a:spcAft>
                      </a:pPr>
                      <a:r>
                        <a:rPr lang="es-ES" sz="1400" b="1">
                          <a:solidFill>
                            <a:srgbClr val="000000"/>
                          </a:solidFill>
                          <a:effectLst/>
                          <a:latin typeface="Arial"/>
                          <a:ea typeface="Calibri"/>
                          <a:cs typeface="Times New Roman"/>
                        </a:rPr>
                        <a:t>% AFECTACION</a:t>
                      </a:r>
                      <a:endParaRPr lang="es-AR" sz="1400">
                        <a:solidFill>
                          <a:srgbClr val="000000"/>
                        </a:solidFill>
                        <a:effectLst/>
                        <a:latin typeface="Arial"/>
                        <a:ea typeface="Calibri"/>
                        <a:cs typeface="Times New Roman"/>
                      </a:endParaRPr>
                    </a:p>
                  </a:txBody>
                  <a:tcPr marL="44676" marR="44676" marT="0" marB="0" anchor="ctr">
                    <a:lnL>
                      <a:noFill/>
                    </a:lnL>
                    <a:lnR w="12700" cap="flat" cmpd="sng" algn="ctr">
                      <a:solidFill>
                        <a:srgbClr val="000000"/>
                      </a:solidFill>
                      <a:prstDash val="solid"/>
                      <a:round/>
                      <a:headEnd type="none" w="med" len="med"/>
                      <a:tailEnd type="none" w="med" len="med"/>
                    </a:lnR>
                    <a:lnT>
                      <a:noFill/>
                    </a:lnT>
                    <a:lnB>
                      <a:noFill/>
                    </a:lnB>
                  </a:tcPr>
                </a:tc>
              </a:tr>
              <a:tr h="387846">
                <a:tc>
                  <a:txBody>
                    <a:bodyPr/>
                    <a:lstStyle/>
                    <a:p>
                      <a:pPr algn="l">
                        <a:lnSpc>
                          <a:spcPct val="150000"/>
                        </a:lnSpc>
                        <a:spcAft>
                          <a:spcPts val="800"/>
                        </a:spcAft>
                      </a:pPr>
                      <a:r>
                        <a:rPr lang="es-ES" sz="1400" b="1" dirty="0">
                          <a:solidFill>
                            <a:srgbClr val="000000"/>
                          </a:solidFill>
                          <a:effectLst/>
                          <a:latin typeface="Arial"/>
                          <a:ea typeface="Calibri"/>
                          <a:cs typeface="Times New Roman"/>
                        </a:rPr>
                        <a:t>COSTOS CORRIENTES</a:t>
                      </a:r>
                      <a:endParaRPr lang="es-AR" sz="1400" dirty="0">
                        <a:solidFill>
                          <a:srgbClr val="000000"/>
                        </a:solidFill>
                        <a:effectLst/>
                        <a:latin typeface="Arial"/>
                        <a:ea typeface="Calibri"/>
                        <a:cs typeface="Times New Roman"/>
                      </a:endParaRPr>
                    </a:p>
                  </a:txBody>
                  <a:tcPr marL="44676" marR="44676" marT="0" marB="0" anchor="ctr">
                    <a:lnL w="12700" cap="flat" cmpd="sng" algn="ctr">
                      <a:solidFill>
                        <a:srgbClr val="000000"/>
                      </a:solidFill>
                      <a:prstDash val="solid"/>
                      <a:round/>
                      <a:headEnd type="none" w="med" len="med"/>
                      <a:tailEnd type="none" w="med" len="med"/>
                    </a:lnL>
                    <a:lnR>
                      <a:noFill/>
                    </a:lnR>
                    <a:lnT>
                      <a:noFill/>
                    </a:lnT>
                    <a:lnB>
                      <a:noFill/>
                    </a:lnB>
                    <a:solidFill>
                      <a:srgbClr val="C0C0C0"/>
                    </a:solidFill>
                  </a:tcPr>
                </a:tc>
                <a:tc vMerge="1">
                  <a:txBody>
                    <a:bodyPr/>
                    <a:lstStyle/>
                    <a:p>
                      <a:endParaRPr lang="es-AR"/>
                    </a:p>
                  </a:txBody>
                  <a:tcPr/>
                </a:tc>
                <a:tc vMerge="1">
                  <a:txBody>
                    <a:bodyPr/>
                    <a:lstStyle/>
                    <a:p>
                      <a:endParaRPr lang="es-AR"/>
                    </a:p>
                  </a:txBody>
                  <a:tcPr/>
                </a:tc>
              </a:tr>
              <a:tr h="304906">
                <a:tc>
                  <a:txBody>
                    <a:bodyPr/>
                    <a:lstStyle/>
                    <a:p>
                      <a:pPr algn="l">
                        <a:lnSpc>
                          <a:spcPct val="150000"/>
                        </a:lnSpc>
                        <a:spcAft>
                          <a:spcPts val="800"/>
                        </a:spcAft>
                      </a:pPr>
                      <a:r>
                        <a:rPr lang="es-ES" sz="1400" b="1" dirty="0">
                          <a:solidFill>
                            <a:srgbClr val="000000"/>
                          </a:solidFill>
                          <a:effectLst/>
                          <a:latin typeface="Arial"/>
                          <a:ea typeface="Calibri"/>
                          <a:cs typeface="Times New Roman"/>
                        </a:rPr>
                        <a:t>OTROS COSTOS</a:t>
                      </a:r>
                      <a:endParaRPr lang="es-AR" sz="1400" dirty="0">
                        <a:solidFill>
                          <a:srgbClr val="000000"/>
                        </a:solidFill>
                        <a:effectLst/>
                        <a:latin typeface="Arial"/>
                        <a:ea typeface="Calibri"/>
                        <a:cs typeface="Times New Roman"/>
                      </a:endParaRPr>
                    </a:p>
                  </a:txBody>
                  <a:tcPr marL="44676" marR="44676"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50000"/>
                        </a:lnSpc>
                        <a:spcAft>
                          <a:spcPts val="800"/>
                        </a:spcAft>
                      </a:pPr>
                      <a:r>
                        <a:rPr lang="es-ES" sz="1400" b="1">
                          <a:solidFill>
                            <a:srgbClr val="000000"/>
                          </a:solidFill>
                          <a:effectLst/>
                          <a:latin typeface="Arial"/>
                          <a:ea typeface="Calibri"/>
                          <a:cs typeface="Times New Roman"/>
                        </a:rPr>
                        <a:t>24065.33</a:t>
                      </a:r>
                      <a:endParaRPr lang="es-AR" sz="1400">
                        <a:solidFill>
                          <a:srgbClr val="000000"/>
                        </a:solidFill>
                        <a:effectLst/>
                        <a:latin typeface="Arial"/>
                        <a:ea typeface="Calibri"/>
                        <a:cs typeface="Times New Roman"/>
                      </a:endParaRPr>
                    </a:p>
                  </a:txBody>
                  <a:tcPr marL="44676" marR="44676" marT="0" marB="0" anchor="ctr">
                    <a:lnL>
                      <a:noFill/>
                    </a:lnL>
                    <a:lnR>
                      <a:noFill/>
                    </a:lnR>
                    <a:lnT>
                      <a:noFill/>
                    </a:lnT>
                    <a:lnB>
                      <a:noFill/>
                    </a:lnB>
                  </a:tcPr>
                </a:tc>
                <a:tc>
                  <a:txBody>
                    <a:bodyPr/>
                    <a:lstStyle/>
                    <a:p>
                      <a:pPr algn="l">
                        <a:lnSpc>
                          <a:spcPct val="150000"/>
                        </a:lnSpc>
                        <a:spcAft>
                          <a:spcPts val="800"/>
                        </a:spcAft>
                      </a:pPr>
                      <a:r>
                        <a:rPr lang="es-ES" sz="1400" b="1">
                          <a:solidFill>
                            <a:srgbClr val="000000"/>
                          </a:solidFill>
                          <a:effectLst/>
                          <a:latin typeface="Arial"/>
                          <a:ea typeface="Calibri"/>
                          <a:cs typeface="Times New Roman"/>
                        </a:rPr>
                        <a:t>3.04%</a:t>
                      </a:r>
                      <a:endParaRPr lang="es-AR" sz="1400">
                        <a:solidFill>
                          <a:srgbClr val="000000"/>
                        </a:solidFill>
                        <a:effectLst/>
                        <a:latin typeface="Arial"/>
                        <a:ea typeface="Calibri"/>
                        <a:cs typeface="Times New Roman"/>
                      </a:endParaRPr>
                    </a:p>
                  </a:txBody>
                  <a:tcPr marL="44676" marR="44676" marT="0" marB="0" anchor="ctr">
                    <a:lnL>
                      <a:noFill/>
                    </a:lnL>
                    <a:lnR w="12700" cap="flat" cmpd="sng" algn="ctr">
                      <a:solidFill>
                        <a:srgbClr val="000000"/>
                      </a:solidFill>
                      <a:prstDash val="solid"/>
                      <a:round/>
                      <a:headEnd type="none" w="med" len="med"/>
                      <a:tailEnd type="none" w="med" len="med"/>
                    </a:lnR>
                    <a:lnT>
                      <a:noFill/>
                    </a:lnT>
                    <a:lnB>
                      <a:noFill/>
                    </a:lnB>
                  </a:tcPr>
                </a:tc>
              </a:tr>
              <a:tr h="304906">
                <a:tc>
                  <a:txBody>
                    <a:bodyPr/>
                    <a:lstStyle/>
                    <a:p>
                      <a:pPr algn="l">
                        <a:lnSpc>
                          <a:spcPct val="150000"/>
                        </a:lnSpc>
                        <a:spcAft>
                          <a:spcPts val="800"/>
                        </a:spcAft>
                      </a:pPr>
                      <a:r>
                        <a:rPr lang="es-ES" sz="1400" b="1">
                          <a:solidFill>
                            <a:srgbClr val="000000"/>
                          </a:solidFill>
                          <a:effectLst/>
                          <a:latin typeface="Arial"/>
                          <a:ea typeface="Calibri"/>
                          <a:cs typeface="Times New Roman"/>
                        </a:rPr>
                        <a:t>ACTIVOS FIJOS</a:t>
                      </a:r>
                      <a:endParaRPr lang="es-AR" sz="1400">
                        <a:solidFill>
                          <a:srgbClr val="000000"/>
                        </a:solidFill>
                        <a:effectLst/>
                        <a:latin typeface="Arial"/>
                        <a:ea typeface="Calibri"/>
                        <a:cs typeface="Times New Roman"/>
                      </a:endParaRPr>
                    </a:p>
                  </a:txBody>
                  <a:tcPr marL="44676" marR="44676" marT="0" marB="0" anchor="ctr">
                    <a:lnL w="1270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l">
                        <a:lnSpc>
                          <a:spcPct val="150000"/>
                        </a:lnSpc>
                        <a:spcAft>
                          <a:spcPts val="800"/>
                        </a:spcAft>
                      </a:pPr>
                      <a:r>
                        <a:rPr lang="es-ES" sz="1400" b="1">
                          <a:solidFill>
                            <a:srgbClr val="000000"/>
                          </a:solidFill>
                          <a:effectLst/>
                          <a:latin typeface="Arial"/>
                          <a:ea typeface="Calibri"/>
                          <a:cs typeface="Times New Roman"/>
                        </a:rPr>
                        <a:t>24.065.33</a:t>
                      </a:r>
                      <a:endParaRPr lang="es-AR" sz="1400">
                        <a:solidFill>
                          <a:srgbClr val="000000"/>
                        </a:solidFill>
                        <a:effectLst/>
                        <a:latin typeface="Arial"/>
                        <a:ea typeface="Calibri"/>
                        <a:cs typeface="Times New Roman"/>
                      </a:endParaRPr>
                    </a:p>
                  </a:txBody>
                  <a:tcPr marL="44676" marR="44676" marT="0" marB="0" anchor="ctr">
                    <a:lnL>
                      <a:noFill/>
                    </a:lnL>
                    <a:lnR>
                      <a:noFill/>
                    </a:lnR>
                    <a:lnT>
                      <a:noFill/>
                    </a:lnT>
                    <a:lnB>
                      <a:noFill/>
                    </a:lnB>
                    <a:solidFill>
                      <a:srgbClr val="C0C0C0"/>
                    </a:solidFill>
                  </a:tcPr>
                </a:tc>
                <a:tc>
                  <a:txBody>
                    <a:bodyPr/>
                    <a:lstStyle/>
                    <a:p>
                      <a:pPr algn="l">
                        <a:lnSpc>
                          <a:spcPct val="150000"/>
                        </a:lnSpc>
                        <a:spcAft>
                          <a:spcPts val="800"/>
                        </a:spcAft>
                      </a:pPr>
                      <a:r>
                        <a:rPr lang="es-ES" sz="1400">
                          <a:solidFill>
                            <a:srgbClr val="000000"/>
                          </a:solidFill>
                          <a:effectLst/>
                          <a:latin typeface="Arial"/>
                          <a:ea typeface="Calibri"/>
                          <a:cs typeface="Times New Roman"/>
                        </a:rPr>
                        <a:t>3.04%</a:t>
                      </a:r>
                      <a:endParaRPr lang="es-AR" sz="1400">
                        <a:solidFill>
                          <a:srgbClr val="000000"/>
                        </a:solidFill>
                        <a:effectLst/>
                        <a:latin typeface="Arial"/>
                        <a:ea typeface="Calibri"/>
                        <a:cs typeface="Times New Roman"/>
                      </a:endParaRPr>
                    </a:p>
                  </a:txBody>
                  <a:tcPr marL="44676" marR="44676" marT="0" marB="0" anchor="ctr">
                    <a:lnL>
                      <a:noFill/>
                    </a:lnL>
                    <a:lnR w="12700" cap="flat" cmpd="sng" algn="ctr">
                      <a:solidFill>
                        <a:srgbClr val="000000"/>
                      </a:solidFill>
                      <a:prstDash val="solid"/>
                      <a:round/>
                      <a:headEnd type="none" w="med" len="med"/>
                      <a:tailEnd type="none" w="med" len="med"/>
                    </a:lnR>
                    <a:lnT>
                      <a:noFill/>
                    </a:lnT>
                    <a:lnB>
                      <a:noFill/>
                    </a:lnB>
                    <a:solidFill>
                      <a:srgbClr val="C0C0C0"/>
                    </a:solidFill>
                  </a:tcPr>
                </a:tc>
              </a:tr>
              <a:tr h="387846">
                <a:tc>
                  <a:txBody>
                    <a:bodyPr/>
                    <a:lstStyle/>
                    <a:p>
                      <a:pPr algn="l">
                        <a:lnSpc>
                          <a:spcPct val="150000"/>
                        </a:lnSpc>
                        <a:spcAft>
                          <a:spcPts val="800"/>
                        </a:spcAft>
                      </a:pPr>
                      <a:r>
                        <a:rPr lang="es-ES" sz="1400" b="1">
                          <a:solidFill>
                            <a:srgbClr val="000000"/>
                          </a:solidFill>
                          <a:effectLst/>
                          <a:latin typeface="Arial"/>
                          <a:ea typeface="Calibri"/>
                          <a:cs typeface="Times New Roman"/>
                        </a:rPr>
                        <a:t>Depreciación Equipos sistemas y paquetes informáticos</a:t>
                      </a:r>
                      <a:endParaRPr lang="es-AR" sz="1400">
                        <a:solidFill>
                          <a:srgbClr val="000000"/>
                        </a:solidFill>
                        <a:effectLst/>
                        <a:latin typeface="Arial"/>
                        <a:ea typeface="Calibri"/>
                        <a:cs typeface="Times New Roman"/>
                      </a:endParaRPr>
                    </a:p>
                  </a:txBody>
                  <a:tcPr marL="44676" marR="44676"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50000"/>
                        </a:lnSpc>
                        <a:spcAft>
                          <a:spcPts val="800"/>
                        </a:spcAft>
                      </a:pPr>
                      <a:r>
                        <a:rPr lang="es-ES" sz="1400">
                          <a:solidFill>
                            <a:srgbClr val="000000"/>
                          </a:solidFill>
                          <a:effectLst/>
                          <a:latin typeface="Arial"/>
                          <a:ea typeface="Calibri"/>
                          <a:cs typeface="Times New Roman"/>
                        </a:rPr>
                        <a:t>3.377.79</a:t>
                      </a:r>
                      <a:endParaRPr lang="es-AR" sz="1400">
                        <a:solidFill>
                          <a:srgbClr val="000000"/>
                        </a:solidFill>
                        <a:effectLst/>
                        <a:latin typeface="Arial"/>
                        <a:ea typeface="Calibri"/>
                        <a:cs typeface="Times New Roman"/>
                      </a:endParaRPr>
                    </a:p>
                  </a:txBody>
                  <a:tcPr marL="44676" marR="44676" marT="0" marB="0" anchor="ctr">
                    <a:lnL>
                      <a:noFill/>
                    </a:lnL>
                    <a:lnR>
                      <a:noFill/>
                    </a:lnR>
                    <a:lnT>
                      <a:noFill/>
                    </a:lnT>
                    <a:lnB>
                      <a:noFill/>
                    </a:lnB>
                  </a:tcPr>
                </a:tc>
                <a:tc>
                  <a:txBody>
                    <a:bodyPr/>
                    <a:lstStyle/>
                    <a:p>
                      <a:pPr algn="l">
                        <a:lnSpc>
                          <a:spcPct val="150000"/>
                        </a:lnSpc>
                        <a:spcAft>
                          <a:spcPts val="800"/>
                        </a:spcAft>
                      </a:pPr>
                      <a:r>
                        <a:rPr lang="es-ES" sz="1400">
                          <a:solidFill>
                            <a:srgbClr val="000000"/>
                          </a:solidFill>
                          <a:effectLst/>
                          <a:latin typeface="Arial"/>
                          <a:ea typeface="Calibri"/>
                          <a:cs typeface="Times New Roman"/>
                        </a:rPr>
                        <a:t>0.43%</a:t>
                      </a:r>
                      <a:endParaRPr lang="es-AR" sz="1400">
                        <a:solidFill>
                          <a:srgbClr val="000000"/>
                        </a:solidFill>
                        <a:effectLst/>
                        <a:latin typeface="Arial"/>
                        <a:ea typeface="Calibri"/>
                        <a:cs typeface="Times New Roman"/>
                      </a:endParaRPr>
                    </a:p>
                  </a:txBody>
                  <a:tcPr marL="44676" marR="44676" marT="0" marB="0" anchor="ctr">
                    <a:lnL>
                      <a:noFill/>
                    </a:lnL>
                    <a:lnR w="12700" cap="flat" cmpd="sng" algn="ctr">
                      <a:solidFill>
                        <a:srgbClr val="000000"/>
                      </a:solidFill>
                      <a:prstDash val="solid"/>
                      <a:round/>
                      <a:headEnd type="none" w="med" len="med"/>
                      <a:tailEnd type="none" w="med" len="med"/>
                    </a:lnR>
                    <a:lnT>
                      <a:noFill/>
                    </a:lnT>
                    <a:lnB>
                      <a:noFill/>
                    </a:lnB>
                  </a:tcPr>
                </a:tc>
              </a:tr>
              <a:tr h="387846">
                <a:tc>
                  <a:txBody>
                    <a:bodyPr/>
                    <a:lstStyle/>
                    <a:p>
                      <a:pPr algn="l">
                        <a:lnSpc>
                          <a:spcPct val="150000"/>
                        </a:lnSpc>
                        <a:spcAft>
                          <a:spcPts val="800"/>
                        </a:spcAft>
                      </a:pPr>
                      <a:r>
                        <a:rPr lang="es-ES" sz="1400" b="1" dirty="0">
                          <a:solidFill>
                            <a:srgbClr val="000000"/>
                          </a:solidFill>
                          <a:effectLst/>
                          <a:latin typeface="Arial"/>
                          <a:ea typeface="Calibri"/>
                          <a:cs typeface="Times New Roman"/>
                        </a:rPr>
                        <a:t>Mantenimiento de Equipos sistemas y paquetes informáticos</a:t>
                      </a:r>
                      <a:endParaRPr lang="es-AR" sz="1400" dirty="0">
                        <a:solidFill>
                          <a:srgbClr val="000000"/>
                        </a:solidFill>
                        <a:effectLst/>
                        <a:latin typeface="Arial"/>
                        <a:ea typeface="Calibri"/>
                        <a:cs typeface="Times New Roman"/>
                      </a:endParaRPr>
                    </a:p>
                  </a:txBody>
                  <a:tcPr marL="44676" marR="44676" marT="0" marB="0" anchor="ctr">
                    <a:lnL w="1270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l">
                        <a:lnSpc>
                          <a:spcPct val="150000"/>
                        </a:lnSpc>
                        <a:spcAft>
                          <a:spcPts val="800"/>
                        </a:spcAft>
                      </a:pPr>
                      <a:r>
                        <a:rPr lang="es-ES" sz="1400" dirty="0">
                          <a:solidFill>
                            <a:srgbClr val="000000"/>
                          </a:solidFill>
                          <a:effectLst/>
                          <a:latin typeface="Arial"/>
                          <a:ea typeface="Calibri"/>
                          <a:cs typeface="Times New Roman"/>
                        </a:rPr>
                        <a:t>276.36</a:t>
                      </a:r>
                      <a:endParaRPr lang="es-AR" sz="1400" dirty="0">
                        <a:solidFill>
                          <a:srgbClr val="000000"/>
                        </a:solidFill>
                        <a:effectLst/>
                        <a:latin typeface="Arial"/>
                        <a:ea typeface="Calibri"/>
                        <a:cs typeface="Times New Roman"/>
                      </a:endParaRPr>
                    </a:p>
                  </a:txBody>
                  <a:tcPr marL="44676" marR="44676" marT="0" marB="0" anchor="ctr">
                    <a:lnL>
                      <a:noFill/>
                    </a:lnL>
                    <a:lnR>
                      <a:noFill/>
                    </a:lnR>
                    <a:lnT>
                      <a:noFill/>
                    </a:lnT>
                    <a:lnB>
                      <a:noFill/>
                    </a:lnB>
                    <a:solidFill>
                      <a:srgbClr val="C0C0C0"/>
                    </a:solidFill>
                  </a:tcPr>
                </a:tc>
                <a:tc>
                  <a:txBody>
                    <a:bodyPr/>
                    <a:lstStyle/>
                    <a:p>
                      <a:pPr algn="l">
                        <a:lnSpc>
                          <a:spcPct val="150000"/>
                        </a:lnSpc>
                        <a:spcAft>
                          <a:spcPts val="800"/>
                        </a:spcAft>
                      </a:pPr>
                      <a:r>
                        <a:rPr lang="es-ES" sz="1400">
                          <a:solidFill>
                            <a:srgbClr val="000000"/>
                          </a:solidFill>
                          <a:effectLst/>
                          <a:latin typeface="Arial"/>
                          <a:ea typeface="Calibri"/>
                          <a:cs typeface="Times New Roman"/>
                        </a:rPr>
                        <a:t>0.03%</a:t>
                      </a:r>
                      <a:endParaRPr lang="es-AR" sz="1400">
                        <a:solidFill>
                          <a:srgbClr val="000000"/>
                        </a:solidFill>
                        <a:effectLst/>
                        <a:latin typeface="Arial"/>
                        <a:ea typeface="Calibri"/>
                        <a:cs typeface="Times New Roman"/>
                      </a:endParaRPr>
                    </a:p>
                  </a:txBody>
                  <a:tcPr marL="44676" marR="44676" marT="0" marB="0" anchor="ctr">
                    <a:lnL>
                      <a:noFill/>
                    </a:lnL>
                    <a:lnR w="12700" cap="flat" cmpd="sng" algn="ctr">
                      <a:solidFill>
                        <a:srgbClr val="000000"/>
                      </a:solidFill>
                      <a:prstDash val="solid"/>
                      <a:round/>
                      <a:headEnd type="none" w="med" len="med"/>
                      <a:tailEnd type="none" w="med" len="med"/>
                    </a:lnR>
                    <a:lnT>
                      <a:noFill/>
                    </a:lnT>
                    <a:lnB>
                      <a:noFill/>
                    </a:lnB>
                    <a:solidFill>
                      <a:srgbClr val="C0C0C0"/>
                    </a:solidFill>
                  </a:tcPr>
                </a:tc>
              </a:tr>
              <a:tr h="304906">
                <a:tc>
                  <a:txBody>
                    <a:bodyPr/>
                    <a:lstStyle/>
                    <a:p>
                      <a:pPr algn="l">
                        <a:lnSpc>
                          <a:spcPct val="150000"/>
                        </a:lnSpc>
                        <a:spcAft>
                          <a:spcPts val="800"/>
                        </a:spcAft>
                      </a:pPr>
                      <a:r>
                        <a:rPr lang="es-ES" sz="1400" b="1" dirty="0">
                          <a:solidFill>
                            <a:srgbClr val="000000"/>
                          </a:solidFill>
                          <a:effectLst/>
                          <a:latin typeface="Arial"/>
                          <a:ea typeface="Calibri"/>
                          <a:cs typeface="Times New Roman"/>
                        </a:rPr>
                        <a:t>Depreciación Mobiliario</a:t>
                      </a:r>
                      <a:endParaRPr lang="es-AR" sz="1400" dirty="0">
                        <a:solidFill>
                          <a:srgbClr val="000000"/>
                        </a:solidFill>
                        <a:effectLst/>
                        <a:latin typeface="Arial"/>
                        <a:ea typeface="Calibri"/>
                        <a:cs typeface="Times New Roman"/>
                      </a:endParaRPr>
                    </a:p>
                  </a:txBody>
                  <a:tcPr marL="44676" marR="44676"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50000"/>
                        </a:lnSpc>
                        <a:spcAft>
                          <a:spcPts val="800"/>
                        </a:spcAft>
                      </a:pPr>
                      <a:r>
                        <a:rPr lang="es-ES" sz="1400">
                          <a:solidFill>
                            <a:srgbClr val="000000"/>
                          </a:solidFill>
                          <a:effectLst/>
                          <a:latin typeface="Arial"/>
                          <a:ea typeface="Calibri"/>
                          <a:cs typeface="Times New Roman"/>
                        </a:rPr>
                        <a:t>1.089.09</a:t>
                      </a:r>
                      <a:endParaRPr lang="es-AR" sz="1400">
                        <a:solidFill>
                          <a:srgbClr val="000000"/>
                        </a:solidFill>
                        <a:effectLst/>
                        <a:latin typeface="Arial"/>
                        <a:ea typeface="Calibri"/>
                        <a:cs typeface="Times New Roman"/>
                      </a:endParaRPr>
                    </a:p>
                  </a:txBody>
                  <a:tcPr marL="44676" marR="44676" marT="0" marB="0" anchor="ctr">
                    <a:lnL>
                      <a:noFill/>
                    </a:lnL>
                    <a:lnR>
                      <a:noFill/>
                    </a:lnR>
                    <a:lnT>
                      <a:noFill/>
                    </a:lnT>
                    <a:lnB>
                      <a:noFill/>
                    </a:lnB>
                  </a:tcPr>
                </a:tc>
                <a:tc>
                  <a:txBody>
                    <a:bodyPr/>
                    <a:lstStyle/>
                    <a:p>
                      <a:pPr algn="l">
                        <a:lnSpc>
                          <a:spcPct val="150000"/>
                        </a:lnSpc>
                        <a:spcAft>
                          <a:spcPts val="800"/>
                        </a:spcAft>
                      </a:pPr>
                      <a:r>
                        <a:rPr lang="es-ES" sz="1400">
                          <a:solidFill>
                            <a:srgbClr val="000000"/>
                          </a:solidFill>
                          <a:effectLst/>
                          <a:latin typeface="Arial"/>
                          <a:ea typeface="Calibri"/>
                          <a:cs typeface="Times New Roman"/>
                        </a:rPr>
                        <a:t>0.14%</a:t>
                      </a:r>
                      <a:endParaRPr lang="es-AR" sz="1400">
                        <a:solidFill>
                          <a:srgbClr val="000000"/>
                        </a:solidFill>
                        <a:effectLst/>
                        <a:latin typeface="Arial"/>
                        <a:ea typeface="Calibri"/>
                        <a:cs typeface="Times New Roman"/>
                      </a:endParaRPr>
                    </a:p>
                  </a:txBody>
                  <a:tcPr marL="44676" marR="44676" marT="0" marB="0" anchor="ctr">
                    <a:lnL>
                      <a:noFill/>
                    </a:lnL>
                    <a:lnR w="12700" cap="flat" cmpd="sng" algn="ctr">
                      <a:solidFill>
                        <a:srgbClr val="000000"/>
                      </a:solidFill>
                      <a:prstDash val="solid"/>
                      <a:round/>
                      <a:headEnd type="none" w="med" len="med"/>
                      <a:tailEnd type="none" w="med" len="med"/>
                    </a:lnR>
                    <a:lnT>
                      <a:noFill/>
                    </a:lnT>
                    <a:lnB>
                      <a:noFill/>
                    </a:lnB>
                  </a:tcPr>
                </a:tc>
              </a:tr>
              <a:tr h="304906">
                <a:tc>
                  <a:txBody>
                    <a:bodyPr/>
                    <a:lstStyle/>
                    <a:p>
                      <a:pPr algn="l">
                        <a:lnSpc>
                          <a:spcPct val="150000"/>
                        </a:lnSpc>
                        <a:spcAft>
                          <a:spcPts val="800"/>
                        </a:spcAft>
                      </a:pPr>
                      <a:r>
                        <a:rPr lang="es-ES" sz="1400" b="1">
                          <a:solidFill>
                            <a:srgbClr val="000000"/>
                          </a:solidFill>
                          <a:effectLst/>
                          <a:latin typeface="Arial"/>
                          <a:ea typeface="Calibri"/>
                          <a:cs typeface="Times New Roman"/>
                        </a:rPr>
                        <a:t>Mantenimiento Mobiliario</a:t>
                      </a:r>
                      <a:endParaRPr lang="es-AR" sz="1400">
                        <a:solidFill>
                          <a:srgbClr val="000000"/>
                        </a:solidFill>
                        <a:effectLst/>
                        <a:latin typeface="Arial"/>
                        <a:ea typeface="Calibri"/>
                        <a:cs typeface="Times New Roman"/>
                      </a:endParaRPr>
                    </a:p>
                  </a:txBody>
                  <a:tcPr marL="44676" marR="44676" marT="0" marB="0" anchor="ctr">
                    <a:lnL w="1270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l">
                        <a:lnSpc>
                          <a:spcPct val="150000"/>
                        </a:lnSpc>
                        <a:spcAft>
                          <a:spcPts val="800"/>
                        </a:spcAft>
                      </a:pPr>
                      <a:r>
                        <a:rPr lang="es-ES" sz="1400">
                          <a:solidFill>
                            <a:srgbClr val="000000"/>
                          </a:solidFill>
                          <a:effectLst/>
                          <a:latin typeface="Arial"/>
                          <a:ea typeface="Calibri"/>
                          <a:cs typeface="Times New Roman"/>
                        </a:rPr>
                        <a:t>400.06</a:t>
                      </a:r>
                      <a:endParaRPr lang="es-AR" sz="1400">
                        <a:solidFill>
                          <a:srgbClr val="000000"/>
                        </a:solidFill>
                        <a:effectLst/>
                        <a:latin typeface="Arial"/>
                        <a:ea typeface="Calibri"/>
                        <a:cs typeface="Times New Roman"/>
                      </a:endParaRPr>
                    </a:p>
                  </a:txBody>
                  <a:tcPr marL="44676" marR="44676" marT="0" marB="0" anchor="ctr">
                    <a:lnL>
                      <a:noFill/>
                    </a:lnL>
                    <a:lnR>
                      <a:noFill/>
                    </a:lnR>
                    <a:lnT>
                      <a:noFill/>
                    </a:lnT>
                    <a:lnB>
                      <a:noFill/>
                    </a:lnB>
                    <a:solidFill>
                      <a:srgbClr val="C0C0C0"/>
                    </a:solidFill>
                  </a:tcPr>
                </a:tc>
                <a:tc>
                  <a:txBody>
                    <a:bodyPr/>
                    <a:lstStyle/>
                    <a:p>
                      <a:pPr algn="l">
                        <a:lnSpc>
                          <a:spcPct val="150000"/>
                        </a:lnSpc>
                        <a:spcAft>
                          <a:spcPts val="800"/>
                        </a:spcAft>
                      </a:pPr>
                      <a:r>
                        <a:rPr lang="es-ES" sz="1400">
                          <a:solidFill>
                            <a:srgbClr val="000000"/>
                          </a:solidFill>
                          <a:effectLst/>
                          <a:latin typeface="Arial"/>
                          <a:ea typeface="Calibri"/>
                          <a:cs typeface="Times New Roman"/>
                        </a:rPr>
                        <a:t>0.05%</a:t>
                      </a:r>
                      <a:endParaRPr lang="es-AR" sz="1400">
                        <a:solidFill>
                          <a:srgbClr val="000000"/>
                        </a:solidFill>
                        <a:effectLst/>
                        <a:latin typeface="Arial"/>
                        <a:ea typeface="Calibri"/>
                        <a:cs typeface="Times New Roman"/>
                      </a:endParaRPr>
                    </a:p>
                  </a:txBody>
                  <a:tcPr marL="44676" marR="44676" marT="0" marB="0" anchor="ctr">
                    <a:lnL>
                      <a:noFill/>
                    </a:lnL>
                    <a:lnR w="12700" cap="flat" cmpd="sng" algn="ctr">
                      <a:solidFill>
                        <a:srgbClr val="000000"/>
                      </a:solidFill>
                      <a:prstDash val="solid"/>
                      <a:round/>
                      <a:headEnd type="none" w="med" len="med"/>
                      <a:tailEnd type="none" w="med" len="med"/>
                    </a:lnR>
                    <a:lnT>
                      <a:noFill/>
                    </a:lnT>
                    <a:lnB>
                      <a:noFill/>
                    </a:lnB>
                    <a:solidFill>
                      <a:srgbClr val="C0C0C0"/>
                    </a:solidFill>
                  </a:tcPr>
                </a:tc>
              </a:tr>
              <a:tr h="304906">
                <a:tc>
                  <a:txBody>
                    <a:bodyPr/>
                    <a:lstStyle/>
                    <a:p>
                      <a:pPr algn="l">
                        <a:lnSpc>
                          <a:spcPct val="150000"/>
                        </a:lnSpc>
                        <a:spcAft>
                          <a:spcPts val="800"/>
                        </a:spcAft>
                      </a:pPr>
                      <a:r>
                        <a:rPr lang="es-ES" sz="1400" b="1">
                          <a:solidFill>
                            <a:srgbClr val="000000"/>
                          </a:solidFill>
                          <a:effectLst/>
                          <a:latin typeface="Arial"/>
                          <a:ea typeface="Calibri"/>
                          <a:cs typeface="Times New Roman"/>
                        </a:rPr>
                        <a:t>Depreciación Maquinaria y equipo</a:t>
                      </a:r>
                      <a:endParaRPr lang="es-AR" sz="1400">
                        <a:solidFill>
                          <a:srgbClr val="000000"/>
                        </a:solidFill>
                        <a:effectLst/>
                        <a:latin typeface="Arial"/>
                        <a:ea typeface="Calibri"/>
                        <a:cs typeface="Times New Roman"/>
                      </a:endParaRPr>
                    </a:p>
                  </a:txBody>
                  <a:tcPr marL="44676" marR="44676"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50000"/>
                        </a:lnSpc>
                        <a:spcAft>
                          <a:spcPts val="800"/>
                        </a:spcAft>
                      </a:pPr>
                      <a:r>
                        <a:rPr lang="es-ES" sz="1400">
                          <a:solidFill>
                            <a:srgbClr val="000000"/>
                          </a:solidFill>
                          <a:effectLst/>
                          <a:latin typeface="Arial"/>
                          <a:ea typeface="Calibri"/>
                          <a:cs typeface="Times New Roman"/>
                        </a:rPr>
                        <a:t>427.15</a:t>
                      </a:r>
                      <a:endParaRPr lang="es-AR" sz="1400">
                        <a:solidFill>
                          <a:srgbClr val="000000"/>
                        </a:solidFill>
                        <a:effectLst/>
                        <a:latin typeface="Arial"/>
                        <a:ea typeface="Calibri"/>
                        <a:cs typeface="Times New Roman"/>
                      </a:endParaRPr>
                    </a:p>
                  </a:txBody>
                  <a:tcPr marL="44676" marR="44676" marT="0" marB="0" anchor="ctr">
                    <a:lnL>
                      <a:noFill/>
                    </a:lnL>
                    <a:lnR>
                      <a:noFill/>
                    </a:lnR>
                    <a:lnT>
                      <a:noFill/>
                    </a:lnT>
                    <a:lnB>
                      <a:noFill/>
                    </a:lnB>
                  </a:tcPr>
                </a:tc>
                <a:tc>
                  <a:txBody>
                    <a:bodyPr/>
                    <a:lstStyle/>
                    <a:p>
                      <a:pPr algn="l">
                        <a:lnSpc>
                          <a:spcPct val="150000"/>
                        </a:lnSpc>
                        <a:spcAft>
                          <a:spcPts val="800"/>
                        </a:spcAft>
                      </a:pPr>
                      <a:r>
                        <a:rPr lang="es-ES" sz="1400">
                          <a:solidFill>
                            <a:srgbClr val="000000"/>
                          </a:solidFill>
                          <a:effectLst/>
                          <a:latin typeface="Arial"/>
                          <a:ea typeface="Calibri"/>
                          <a:cs typeface="Times New Roman"/>
                        </a:rPr>
                        <a:t>0.05%</a:t>
                      </a:r>
                      <a:endParaRPr lang="es-AR" sz="1400">
                        <a:solidFill>
                          <a:srgbClr val="000000"/>
                        </a:solidFill>
                        <a:effectLst/>
                        <a:latin typeface="Arial"/>
                        <a:ea typeface="Calibri"/>
                        <a:cs typeface="Times New Roman"/>
                      </a:endParaRPr>
                    </a:p>
                  </a:txBody>
                  <a:tcPr marL="44676" marR="44676" marT="0" marB="0" anchor="ctr">
                    <a:lnL>
                      <a:noFill/>
                    </a:lnL>
                    <a:lnR w="12700" cap="flat" cmpd="sng" algn="ctr">
                      <a:solidFill>
                        <a:srgbClr val="000000"/>
                      </a:solidFill>
                      <a:prstDash val="solid"/>
                      <a:round/>
                      <a:headEnd type="none" w="med" len="med"/>
                      <a:tailEnd type="none" w="med" len="med"/>
                    </a:lnR>
                    <a:lnT>
                      <a:noFill/>
                    </a:lnT>
                    <a:lnB>
                      <a:noFill/>
                    </a:lnB>
                  </a:tcPr>
                </a:tc>
              </a:tr>
              <a:tr h="304906">
                <a:tc>
                  <a:txBody>
                    <a:bodyPr/>
                    <a:lstStyle/>
                    <a:p>
                      <a:pPr algn="l">
                        <a:lnSpc>
                          <a:spcPct val="150000"/>
                        </a:lnSpc>
                        <a:spcAft>
                          <a:spcPts val="800"/>
                        </a:spcAft>
                      </a:pPr>
                      <a:r>
                        <a:rPr lang="es-ES" sz="1400" b="1">
                          <a:solidFill>
                            <a:srgbClr val="000000"/>
                          </a:solidFill>
                          <a:effectLst/>
                          <a:latin typeface="Arial"/>
                          <a:ea typeface="Calibri"/>
                          <a:cs typeface="Times New Roman"/>
                        </a:rPr>
                        <a:t>Mantenimiento Maquinaria y equipo</a:t>
                      </a:r>
                      <a:endParaRPr lang="es-AR" sz="1400">
                        <a:solidFill>
                          <a:srgbClr val="000000"/>
                        </a:solidFill>
                        <a:effectLst/>
                        <a:latin typeface="Arial"/>
                        <a:ea typeface="Calibri"/>
                        <a:cs typeface="Times New Roman"/>
                      </a:endParaRPr>
                    </a:p>
                  </a:txBody>
                  <a:tcPr marL="44676" marR="44676" marT="0" marB="0" anchor="ctr">
                    <a:lnL w="1270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l">
                        <a:lnSpc>
                          <a:spcPct val="150000"/>
                        </a:lnSpc>
                        <a:spcAft>
                          <a:spcPts val="800"/>
                        </a:spcAft>
                      </a:pPr>
                      <a:r>
                        <a:rPr lang="es-ES" sz="1400">
                          <a:solidFill>
                            <a:srgbClr val="000000"/>
                          </a:solidFill>
                          <a:effectLst/>
                          <a:latin typeface="Arial"/>
                          <a:ea typeface="Calibri"/>
                          <a:cs typeface="Times New Roman"/>
                        </a:rPr>
                        <a:t>419.47</a:t>
                      </a:r>
                      <a:endParaRPr lang="es-AR" sz="1400">
                        <a:solidFill>
                          <a:srgbClr val="000000"/>
                        </a:solidFill>
                        <a:effectLst/>
                        <a:latin typeface="Arial"/>
                        <a:ea typeface="Calibri"/>
                        <a:cs typeface="Times New Roman"/>
                      </a:endParaRPr>
                    </a:p>
                  </a:txBody>
                  <a:tcPr marL="44676" marR="44676" marT="0" marB="0" anchor="ctr">
                    <a:lnL>
                      <a:noFill/>
                    </a:lnL>
                    <a:lnR>
                      <a:noFill/>
                    </a:lnR>
                    <a:lnT>
                      <a:noFill/>
                    </a:lnT>
                    <a:lnB>
                      <a:noFill/>
                    </a:lnB>
                    <a:solidFill>
                      <a:srgbClr val="C0C0C0"/>
                    </a:solidFill>
                  </a:tcPr>
                </a:tc>
                <a:tc>
                  <a:txBody>
                    <a:bodyPr/>
                    <a:lstStyle/>
                    <a:p>
                      <a:pPr algn="l">
                        <a:lnSpc>
                          <a:spcPct val="150000"/>
                        </a:lnSpc>
                        <a:spcAft>
                          <a:spcPts val="800"/>
                        </a:spcAft>
                      </a:pPr>
                      <a:r>
                        <a:rPr lang="es-ES" sz="1400">
                          <a:solidFill>
                            <a:srgbClr val="000000"/>
                          </a:solidFill>
                          <a:effectLst/>
                          <a:latin typeface="Arial"/>
                          <a:ea typeface="Calibri"/>
                          <a:cs typeface="Times New Roman"/>
                        </a:rPr>
                        <a:t>0.05%</a:t>
                      </a:r>
                      <a:endParaRPr lang="es-AR" sz="1400">
                        <a:solidFill>
                          <a:srgbClr val="000000"/>
                        </a:solidFill>
                        <a:effectLst/>
                        <a:latin typeface="Arial"/>
                        <a:ea typeface="Calibri"/>
                        <a:cs typeface="Times New Roman"/>
                      </a:endParaRPr>
                    </a:p>
                  </a:txBody>
                  <a:tcPr marL="44676" marR="44676" marT="0" marB="0" anchor="ctr">
                    <a:lnL>
                      <a:noFill/>
                    </a:lnL>
                    <a:lnR w="12700" cap="flat" cmpd="sng" algn="ctr">
                      <a:solidFill>
                        <a:srgbClr val="000000"/>
                      </a:solidFill>
                      <a:prstDash val="solid"/>
                      <a:round/>
                      <a:headEnd type="none" w="med" len="med"/>
                      <a:tailEnd type="none" w="med" len="med"/>
                    </a:lnR>
                    <a:lnT>
                      <a:noFill/>
                    </a:lnT>
                    <a:lnB>
                      <a:noFill/>
                    </a:lnB>
                    <a:solidFill>
                      <a:srgbClr val="C0C0C0"/>
                    </a:solidFill>
                  </a:tcPr>
                </a:tc>
              </a:tr>
              <a:tr h="304906">
                <a:tc>
                  <a:txBody>
                    <a:bodyPr/>
                    <a:lstStyle/>
                    <a:p>
                      <a:pPr algn="l">
                        <a:lnSpc>
                          <a:spcPct val="150000"/>
                        </a:lnSpc>
                        <a:spcAft>
                          <a:spcPts val="800"/>
                        </a:spcAft>
                      </a:pPr>
                      <a:r>
                        <a:rPr lang="es-ES" sz="1400" b="1">
                          <a:solidFill>
                            <a:srgbClr val="000000"/>
                          </a:solidFill>
                          <a:effectLst/>
                          <a:latin typeface="Arial"/>
                          <a:ea typeface="Calibri"/>
                          <a:cs typeface="Times New Roman"/>
                        </a:rPr>
                        <a:t>Depreciación Área Edificada</a:t>
                      </a:r>
                      <a:endParaRPr lang="es-AR" sz="1400">
                        <a:solidFill>
                          <a:srgbClr val="000000"/>
                        </a:solidFill>
                        <a:effectLst/>
                        <a:latin typeface="Arial"/>
                        <a:ea typeface="Calibri"/>
                        <a:cs typeface="Times New Roman"/>
                      </a:endParaRPr>
                    </a:p>
                  </a:txBody>
                  <a:tcPr marL="44676" marR="44676"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50000"/>
                        </a:lnSpc>
                        <a:spcAft>
                          <a:spcPts val="800"/>
                        </a:spcAft>
                      </a:pPr>
                      <a:r>
                        <a:rPr lang="es-ES" sz="1400">
                          <a:solidFill>
                            <a:srgbClr val="000000"/>
                          </a:solidFill>
                          <a:effectLst/>
                          <a:latin typeface="Arial"/>
                          <a:ea typeface="Calibri"/>
                          <a:cs typeface="Times New Roman"/>
                        </a:rPr>
                        <a:t>9.527.58</a:t>
                      </a:r>
                      <a:endParaRPr lang="es-AR" sz="1400">
                        <a:solidFill>
                          <a:srgbClr val="000000"/>
                        </a:solidFill>
                        <a:effectLst/>
                        <a:latin typeface="Arial"/>
                        <a:ea typeface="Calibri"/>
                        <a:cs typeface="Times New Roman"/>
                      </a:endParaRPr>
                    </a:p>
                  </a:txBody>
                  <a:tcPr marL="44676" marR="44676" marT="0" marB="0" anchor="ctr">
                    <a:lnL>
                      <a:noFill/>
                    </a:lnL>
                    <a:lnR>
                      <a:noFill/>
                    </a:lnR>
                    <a:lnT>
                      <a:noFill/>
                    </a:lnT>
                    <a:lnB>
                      <a:noFill/>
                    </a:lnB>
                  </a:tcPr>
                </a:tc>
                <a:tc>
                  <a:txBody>
                    <a:bodyPr/>
                    <a:lstStyle/>
                    <a:p>
                      <a:pPr algn="l">
                        <a:lnSpc>
                          <a:spcPct val="150000"/>
                        </a:lnSpc>
                        <a:spcAft>
                          <a:spcPts val="800"/>
                        </a:spcAft>
                      </a:pPr>
                      <a:r>
                        <a:rPr lang="es-ES" sz="1400">
                          <a:solidFill>
                            <a:srgbClr val="000000"/>
                          </a:solidFill>
                          <a:effectLst/>
                          <a:latin typeface="Arial"/>
                          <a:ea typeface="Calibri"/>
                          <a:cs typeface="Times New Roman"/>
                        </a:rPr>
                        <a:t>1.20%</a:t>
                      </a:r>
                      <a:endParaRPr lang="es-AR" sz="1400">
                        <a:solidFill>
                          <a:srgbClr val="000000"/>
                        </a:solidFill>
                        <a:effectLst/>
                        <a:latin typeface="Arial"/>
                        <a:ea typeface="Calibri"/>
                        <a:cs typeface="Times New Roman"/>
                      </a:endParaRPr>
                    </a:p>
                  </a:txBody>
                  <a:tcPr marL="44676" marR="44676" marT="0" marB="0" anchor="ctr">
                    <a:lnL>
                      <a:noFill/>
                    </a:lnL>
                    <a:lnR w="12700" cap="flat" cmpd="sng" algn="ctr">
                      <a:solidFill>
                        <a:srgbClr val="000000"/>
                      </a:solidFill>
                      <a:prstDash val="solid"/>
                      <a:round/>
                      <a:headEnd type="none" w="med" len="med"/>
                      <a:tailEnd type="none" w="med" len="med"/>
                    </a:lnR>
                    <a:lnT>
                      <a:noFill/>
                    </a:lnT>
                    <a:lnB>
                      <a:noFill/>
                    </a:lnB>
                  </a:tcPr>
                </a:tc>
              </a:tr>
              <a:tr h="304906">
                <a:tc>
                  <a:txBody>
                    <a:bodyPr/>
                    <a:lstStyle/>
                    <a:p>
                      <a:pPr algn="l">
                        <a:lnSpc>
                          <a:spcPct val="150000"/>
                        </a:lnSpc>
                        <a:spcAft>
                          <a:spcPts val="800"/>
                        </a:spcAft>
                      </a:pPr>
                      <a:r>
                        <a:rPr lang="es-ES" sz="1400" b="1">
                          <a:solidFill>
                            <a:srgbClr val="000000"/>
                          </a:solidFill>
                          <a:effectLst/>
                          <a:latin typeface="Arial"/>
                          <a:ea typeface="Calibri"/>
                          <a:cs typeface="Times New Roman"/>
                        </a:rPr>
                        <a:t>Mantenimiento Área Edificada</a:t>
                      </a:r>
                      <a:endParaRPr lang="es-AR" sz="1400">
                        <a:solidFill>
                          <a:srgbClr val="000000"/>
                        </a:solidFill>
                        <a:effectLst/>
                        <a:latin typeface="Arial"/>
                        <a:ea typeface="Calibri"/>
                        <a:cs typeface="Times New Roman"/>
                      </a:endParaRPr>
                    </a:p>
                  </a:txBody>
                  <a:tcPr marL="44676" marR="44676" marT="0" marB="0" anchor="ctr">
                    <a:lnL w="1270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l">
                        <a:lnSpc>
                          <a:spcPct val="150000"/>
                        </a:lnSpc>
                        <a:spcAft>
                          <a:spcPts val="800"/>
                        </a:spcAft>
                      </a:pPr>
                      <a:r>
                        <a:rPr lang="es-ES" sz="1400">
                          <a:solidFill>
                            <a:srgbClr val="000000"/>
                          </a:solidFill>
                          <a:effectLst/>
                          <a:latin typeface="Arial"/>
                          <a:ea typeface="Calibri"/>
                          <a:cs typeface="Times New Roman"/>
                        </a:rPr>
                        <a:t>3.617.10</a:t>
                      </a:r>
                      <a:endParaRPr lang="es-AR" sz="1400">
                        <a:solidFill>
                          <a:srgbClr val="000000"/>
                        </a:solidFill>
                        <a:effectLst/>
                        <a:latin typeface="Arial"/>
                        <a:ea typeface="Calibri"/>
                        <a:cs typeface="Times New Roman"/>
                      </a:endParaRPr>
                    </a:p>
                  </a:txBody>
                  <a:tcPr marL="44676" marR="44676" marT="0" marB="0" anchor="ctr">
                    <a:lnL>
                      <a:noFill/>
                    </a:lnL>
                    <a:lnR>
                      <a:noFill/>
                    </a:lnR>
                    <a:lnT>
                      <a:noFill/>
                    </a:lnT>
                    <a:lnB>
                      <a:noFill/>
                    </a:lnB>
                    <a:solidFill>
                      <a:srgbClr val="C0C0C0"/>
                    </a:solidFill>
                  </a:tcPr>
                </a:tc>
                <a:tc>
                  <a:txBody>
                    <a:bodyPr/>
                    <a:lstStyle/>
                    <a:p>
                      <a:pPr algn="l">
                        <a:lnSpc>
                          <a:spcPct val="150000"/>
                        </a:lnSpc>
                        <a:spcAft>
                          <a:spcPts val="800"/>
                        </a:spcAft>
                      </a:pPr>
                      <a:r>
                        <a:rPr lang="es-ES" sz="1400">
                          <a:solidFill>
                            <a:srgbClr val="000000"/>
                          </a:solidFill>
                          <a:effectLst/>
                          <a:latin typeface="Arial"/>
                          <a:ea typeface="Calibri"/>
                          <a:cs typeface="Times New Roman"/>
                        </a:rPr>
                        <a:t>0.46%</a:t>
                      </a:r>
                      <a:endParaRPr lang="es-AR" sz="1400">
                        <a:solidFill>
                          <a:srgbClr val="000000"/>
                        </a:solidFill>
                        <a:effectLst/>
                        <a:latin typeface="Arial"/>
                        <a:ea typeface="Calibri"/>
                        <a:cs typeface="Times New Roman"/>
                      </a:endParaRPr>
                    </a:p>
                  </a:txBody>
                  <a:tcPr marL="44676" marR="44676" marT="0" marB="0" anchor="ctr">
                    <a:lnL>
                      <a:noFill/>
                    </a:lnL>
                    <a:lnR w="12700" cap="flat" cmpd="sng" algn="ctr">
                      <a:solidFill>
                        <a:srgbClr val="000000"/>
                      </a:solidFill>
                      <a:prstDash val="solid"/>
                      <a:round/>
                      <a:headEnd type="none" w="med" len="med"/>
                      <a:tailEnd type="none" w="med" len="med"/>
                    </a:lnR>
                    <a:lnT>
                      <a:noFill/>
                    </a:lnT>
                    <a:lnB>
                      <a:noFill/>
                    </a:lnB>
                    <a:solidFill>
                      <a:srgbClr val="C0C0C0"/>
                    </a:solidFill>
                  </a:tcPr>
                </a:tc>
              </a:tr>
              <a:tr h="304906">
                <a:tc>
                  <a:txBody>
                    <a:bodyPr/>
                    <a:lstStyle/>
                    <a:p>
                      <a:pPr algn="l">
                        <a:lnSpc>
                          <a:spcPct val="150000"/>
                        </a:lnSpc>
                        <a:spcAft>
                          <a:spcPts val="800"/>
                        </a:spcAft>
                      </a:pPr>
                      <a:r>
                        <a:rPr lang="es-ES" sz="1400" b="1">
                          <a:solidFill>
                            <a:srgbClr val="000000"/>
                          </a:solidFill>
                          <a:effectLst/>
                          <a:latin typeface="Arial"/>
                          <a:ea typeface="Calibri"/>
                          <a:cs typeface="Times New Roman"/>
                        </a:rPr>
                        <a:t>Mantenimiento Área Verde</a:t>
                      </a:r>
                      <a:endParaRPr lang="es-AR" sz="1400">
                        <a:solidFill>
                          <a:srgbClr val="000000"/>
                        </a:solidFill>
                        <a:effectLst/>
                        <a:latin typeface="Arial"/>
                        <a:ea typeface="Calibri"/>
                        <a:cs typeface="Times New Roman"/>
                      </a:endParaRPr>
                    </a:p>
                  </a:txBody>
                  <a:tcPr marL="44676" marR="44676"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a:lnSpc>
                          <a:spcPct val="150000"/>
                        </a:lnSpc>
                        <a:spcAft>
                          <a:spcPts val="800"/>
                        </a:spcAft>
                      </a:pPr>
                      <a:r>
                        <a:rPr lang="es-ES" sz="1400">
                          <a:solidFill>
                            <a:srgbClr val="000000"/>
                          </a:solidFill>
                          <a:effectLst/>
                          <a:latin typeface="Arial"/>
                          <a:ea typeface="Calibri"/>
                          <a:cs typeface="Times New Roman"/>
                        </a:rPr>
                        <a:t>4.930.73</a:t>
                      </a:r>
                      <a:endParaRPr lang="es-AR" sz="1400">
                        <a:solidFill>
                          <a:srgbClr val="000000"/>
                        </a:solidFill>
                        <a:effectLst/>
                        <a:latin typeface="Arial"/>
                        <a:ea typeface="Calibri"/>
                        <a:cs typeface="Times New Roman"/>
                      </a:endParaRPr>
                    </a:p>
                  </a:txBody>
                  <a:tcPr marL="44676" marR="44676" marT="0" marB="0" anchor="ctr">
                    <a:lnL>
                      <a:noFill/>
                    </a:lnL>
                    <a:lnR>
                      <a:noFill/>
                    </a:lnR>
                    <a:lnT>
                      <a:noFill/>
                    </a:lnT>
                    <a:lnB>
                      <a:noFill/>
                    </a:lnB>
                  </a:tcPr>
                </a:tc>
                <a:tc>
                  <a:txBody>
                    <a:bodyPr/>
                    <a:lstStyle/>
                    <a:p>
                      <a:pPr algn="l">
                        <a:lnSpc>
                          <a:spcPct val="150000"/>
                        </a:lnSpc>
                        <a:spcAft>
                          <a:spcPts val="800"/>
                        </a:spcAft>
                      </a:pPr>
                      <a:r>
                        <a:rPr lang="es-ES" sz="1400">
                          <a:solidFill>
                            <a:srgbClr val="000000"/>
                          </a:solidFill>
                          <a:effectLst/>
                          <a:latin typeface="Arial"/>
                          <a:ea typeface="Calibri"/>
                          <a:cs typeface="Times New Roman"/>
                        </a:rPr>
                        <a:t>0.62%</a:t>
                      </a:r>
                      <a:endParaRPr lang="es-AR" sz="1400">
                        <a:solidFill>
                          <a:srgbClr val="000000"/>
                        </a:solidFill>
                        <a:effectLst/>
                        <a:latin typeface="Arial"/>
                        <a:ea typeface="Calibri"/>
                        <a:cs typeface="Times New Roman"/>
                      </a:endParaRPr>
                    </a:p>
                  </a:txBody>
                  <a:tcPr marL="44676" marR="44676" marT="0" marB="0" anchor="ctr">
                    <a:lnL>
                      <a:noFill/>
                    </a:lnL>
                    <a:lnR w="12700" cap="flat" cmpd="sng" algn="ctr">
                      <a:solidFill>
                        <a:srgbClr val="000000"/>
                      </a:solidFill>
                      <a:prstDash val="solid"/>
                      <a:round/>
                      <a:headEnd type="none" w="med" len="med"/>
                      <a:tailEnd type="none" w="med" len="med"/>
                    </a:lnR>
                    <a:lnT>
                      <a:noFill/>
                    </a:lnT>
                    <a:lnB>
                      <a:noFill/>
                    </a:lnB>
                  </a:tcPr>
                </a:tc>
              </a:tr>
              <a:tr h="706608">
                <a:tc>
                  <a:txBody>
                    <a:bodyPr/>
                    <a:lstStyle/>
                    <a:p>
                      <a:pPr algn="l">
                        <a:lnSpc>
                          <a:spcPct val="150000"/>
                        </a:lnSpc>
                        <a:spcAft>
                          <a:spcPts val="800"/>
                        </a:spcAft>
                      </a:pPr>
                      <a:r>
                        <a:rPr lang="es-ES" sz="1400" b="1" i="1" dirty="0">
                          <a:solidFill>
                            <a:srgbClr val="000000"/>
                          </a:solidFill>
                          <a:effectLst/>
                          <a:latin typeface="Arial"/>
                          <a:ea typeface="Calibri"/>
                          <a:cs typeface="Times New Roman"/>
                        </a:rPr>
                        <a:t>COSTO DE LA CARRERA PRESENCIAL SEMESTRAL </a:t>
                      </a:r>
                      <a:endParaRPr lang="es-AR" sz="1400" dirty="0">
                        <a:solidFill>
                          <a:srgbClr val="000000"/>
                        </a:solidFill>
                        <a:effectLst/>
                        <a:latin typeface="Arial"/>
                        <a:ea typeface="Calibri"/>
                        <a:cs typeface="Times New Roman"/>
                      </a:endParaRPr>
                    </a:p>
                    <a:p>
                      <a:pPr algn="l">
                        <a:lnSpc>
                          <a:spcPct val="150000"/>
                        </a:lnSpc>
                        <a:spcAft>
                          <a:spcPts val="800"/>
                        </a:spcAft>
                      </a:pPr>
                      <a:r>
                        <a:rPr lang="es-ES" sz="1400" b="1" i="1" dirty="0">
                          <a:solidFill>
                            <a:srgbClr val="000000"/>
                          </a:solidFill>
                          <a:effectLst/>
                          <a:latin typeface="Arial"/>
                          <a:ea typeface="Calibri"/>
                          <a:cs typeface="Times New Roman"/>
                        </a:rPr>
                        <a:t>(PERIODO OCT.2015-FEB.2016)</a:t>
                      </a:r>
                      <a:endParaRPr lang="es-AR" sz="1400" dirty="0">
                        <a:solidFill>
                          <a:srgbClr val="000000"/>
                        </a:solidFill>
                        <a:effectLst/>
                        <a:latin typeface="Arial"/>
                        <a:ea typeface="Calibri"/>
                        <a:cs typeface="Times New Roman"/>
                      </a:endParaRPr>
                    </a:p>
                  </a:txBody>
                  <a:tcPr marL="44676" marR="44676" marT="0" marB="0" anchor="ctr">
                    <a:lnL w="12700" cap="flat" cmpd="sng" algn="ctr">
                      <a:solidFill>
                        <a:srgbClr val="000000"/>
                      </a:solidFill>
                      <a:prstDash val="solid"/>
                      <a:round/>
                      <a:headEnd type="none" w="med" len="med"/>
                      <a:tailEnd type="none" w="med" len="med"/>
                    </a:lnL>
                    <a:lnR>
                      <a:noFill/>
                    </a:lnR>
                    <a:lnT>
                      <a:noFill/>
                    </a:lnT>
                    <a:lnB>
                      <a:noFill/>
                    </a:lnB>
                    <a:solidFill>
                      <a:srgbClr val="C0C0C0"/>
                    </a:solidFill>
                  </a:tcPr>
                </a:tc>
                <a:tc>
                  <a:txBody>
                    <a:bodyPr/>
                    <a:lstStyle/>
                    <a:p>
                      <a:pPr algn="l">
                        <a:lnSpc>
                          <a:spcPct val="150000"/>
                        </a:lnSpc>
                        <a:spcAft>
                          <a:spcPts val="800"/>
                        </a:spcAft>
                      </a:pPr>
                      <a:r>
                        <a:rPr lang="es-ES" sz="1400" b="1" i="1">
                          <a:solidFill>
                            <a:srgbClr val="000000"/>
                          </a:solidFill>
                          <a:effectLst/>
                          <a:latin typeface="Arial"/>
                          <a:ea typeface="Calibri"/>
                          <a:cs typeface="Times New Roman"/>
                        </a:rPr>
                        <a:t>791.918.69</a:t>
                      </a:r>
                      <a:endParaRPr lang="es-AR" sz="1400">
                        <a:solidFill>
                          <a:srgbClr val="000000"/>
                        </a:solidFill>
                        <a:effectLst/>
                        <a:latin typeface="Arial"/>
                        <a:ea typeface="Calibri"/>
                        <a:cs typeface="Times New Roman"/>
                      </a:endParaRPr>
                    </a:p>
                  </a:txBody>
                  <a:tcPr marL="44676" marR="44676" marT="0" marB="0" anchor="ctr">
                    <a:lnL>
                      <a:noFill/>
                    </a:lnL>
                    <a:lnR>
                      <a:noFill/>
                    </a:lnR>
                    <a:lnT>
                      <a:noFill/>
                    </a:lnT>
                    <a:lnB>
                      <a:noFill/>
                    </a:lnB>
                    <a:solidFill>
                      <a:srgbClr val="C0C0C0"/>
                    </a:solidFill>
                  </a:tcPr>
                </a:tc>
                <a:tc>
                  <a:txBody>
                    <a:bodyPr/>
                    <a:lstStyle/>
                    <a:p>
                      <a:endParaRPr lang="es-AR" sz="1400" dirty="0">
                        <a:solidFill>
                          <a:srgbClr val="000000"/>
                        </a:solidFill>
                        <a:effectLst/>
                        <a:latin typeface="Calibri"/>
                      </a:endParaRPr>
                    </a:p>
                  </a:txBody>
                  <a:tcPr marL="44676" marR="44676" marT="0" marB="0" anchor="ctr">
                    <a:lnL>
                      <a:noFill/>
                    </a:lnL>
                    <a:lnR w="12700" cap="flat" cmpd="sng" algn="ctr">
                      <a:solidFill>
                        <a:srgbClr val="000000"/>
                      </a:solidFill>
                      <a:prstDash val="solid"/>
                      <a:round/>
                      <a:headEnd type="none" w="med" len="med"/>
                      <a:tailEnd type="none" w="med" len="med"/>
                    </a:lnR>
                    <a:lnT>
                      <a:noFill/>
                    </a:lnT>
                    <a:lnB>
                      <a:noFill/>
                    </a:lnB>
                    <a:solidFill>
                      <a:srgbClr val="C0C0C0"/>
                    </a:solidFill>
                  </a:tcPr>
                </a:tc>
              </a:tr>
            </a:tbl>
          </a:graphicData>
        </a:graphic>
      </p:graphicFrame>
      <p:pic>
        <p:nvPicPr>
          <p:cNvPr id="6" name="Imagen 2"/>
          <p:cNvPicPr>
            <a:picLocks noChangeAspect="1"/>
          </p:cNvPicPr>
          <p:nvPr/>
        </p:nvPicPr>
        <p:blipFill>
          <a:blip r:embed="rId2" cstate="print"/>
          <a:stretch>
            <a:fillRect/>
          </a:stretch>
        </p:blipFill>
        <p:spPr>
          <a:xfrm>
            <a:off x="107504" y="116632"/>
            <a:ext cx="2736304" cy="706699"/>
          </a:xfrm>
          <a:prstGeom prst="rect">
            <a:avLst/>
          </a:prstGeom>
        </p:spPr>
      </p:pic>
      <p:sp>
        <p:nvSpPr>
          <p:cNvPr id="8" name="7 Rectángulo"/>
          <p:cNvSpPr/>
          <p:nvPr userDrawn="1"/>
        </p:nvSpPr>
        <p:spPr>
          <a:xfrm>
            <a:off x="349286" y="809950"/>
            <a:ext cx="72008" cy="5918037"/>
          </a:xfrm>
          <a:prstGeom prst="rect">
            <a:avLst/>
          </a:prstGeom>
          <a:solidFill>
            <a:srgbClr val="CC0000"/>
          </a:solidFill>
          <a:ln>
            <a:solidFill>
              <a:srgbClr val="CC0000"/>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Rectángulo"/>
          <p:cNvSpPr/>
          <p:nvPr userDrawn="1"/>
        </p:nvSpPr>
        <p:spPr>
          <a:xfrm>
            <a:off x="429678" y="823331"/>
            <a:ext cx="72008" cy="5918037"/>
          </a:xfrm>
          <a:prstGeom prst="rect">
            <a:avLst/>
          </a:prstGeom>
          <a:solidFill>
            <a:schemeClr val="accent6">
              <a:lumMod val="50000"/>
            </a:schemeClr>
          </a:solidFill>
          <a:ln>
            <a:solidFill>
              <a:schemeClr val="accent6">
                <a:lumMod val="50000"/>
              </a:schemeClr>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627533974"/>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1703828480"/>
              </p:ext>
            </p:extLst>
          </p:nvPr>
        </p:nvGraphicFramePr>
        <p:xfrm>
          <a:off x="1648496" y="1365162"/>
          <a:ext cx="9268920" cy="4246880"/>
        </p:xfrm>
        <a:graphic>
          <a:graphicData uri="http://schemas.openxmlformats.org/drawingml/2006/table">
            <a:tbl>
              <a:tblPr firstRow="1" firstCol="1" bandRow="1">
                <a:tableStyleId>{616DA210-FB5B-4158-B5E0-FEB733F419BA}</a:tableStyleId>
              </a:tblPr>
              <a:tblGrid>
                <a:gridCol w="6225225"/>
                <a:gridCol w="3043695"/>
              </a:tblGrid>
              <a:tr h="594490">
                <a:tc gridSpan="2">
                  <a:txBody>
                    <a:bodyPr/>
                    <a:lstStyle/>
                    <a:p>
                      <a:pPr algn="ctr">
                        <a:lnSpc>
                          <a:spcPct val="150000"/>
                        </a:lnSpc>
                        <a:spcAft>
                          <a:spcPts val="800"/>
                        </a:spcAft>
                      </a:pPr>
                      <a:r>
                        <a:rPr lang="es-ES" sz="2400" dirty="0" smtClean="0">
                          <a:effectLst>
                            <a:outerShdw blurRad="38100" dist="38100" dir="2700000" algn="tl">
                              <a:srgbClr val="000000">
                                <a:alpha val="43137"/>
                              </a:srgbClr>
                            </a:outerShdw>
                          </a:effectLst>
                        </a:rPr>
                        <a:t>Ingeniería </a:t>
                      </a:r>
                      <a:r>
                        <a:rPr lang="es-ES" sz="2400" dirty="0">
                          <a:effectLst>
                            <a:outerShdw blurRad="38100" dist="38100" dir="2700000" algn="tl">
                              <a:srgbClr val="000000">
                                <a:alpha val="43137"/>
                              </a:srgbClr>
                            </a:outerShdw>
                          </a:effectLst>
                        </a:rPr>
                        <a:t>En Mercadotecnia (Presencial)</a:t>
                      </a:r>
                      <a:endParaRPr lang="es-AR" sz="2400" dirty="0">
                        <a:effectLst>
                          <a:outerShdw blurRad="38100" dist="38100" dir="2700000" algn="tl">
                            <a:srgbClr val="000000">
                              <a:alpha val="43137"/>
                            </a:srgbClr>
                          </a:outerShdw>
                        </a:effectLst>
                      </a:endParaRPr>
                    </a:p>
                    <a:p>
                      <a:pPr algn="ctr">
                        <a:lnSpc>
                          <a:spcPct val="150000"/>
                        </a:lnSpc>
                        <a:spcAft>
                          <a:spcPts val="800"/>
                        </a:spcAft>
                      </a:pPr>
                      <a:r>
                        <a:rPr lang="es-ES" sz="2400" dirty="0">
                          <a:effectLst>
                            <a:outerShdw blurRad="38100" dist="38100" dir="2700000" algn="tl">
                              <a:srgbClr val="000000">
                                <a:alpha val="43137"/>
                              </a:srgbClr>
                            </a:outerShdw>
                          </a:effectLst>
                        </a:rPr>
                        <a:t>Periodo OCT.2015-FEB.2016</a:t>
                      </a:r>
                      <a:endParaRPr lang="es-AR" sz="2400" dirty="0">
                        <a:solidFill>
                          <a:srgbClr val="000000"/>
                        </a:solidFill>
                        <a:effectLst>
                          <a:outerShdw blurRad="38100" dist="38100" dir="2700000" algn="tl">
                            <a:srgbClr val="000000">
                              <a:alpha val="43137"/>
                            </a:srgbClr>
                          </a:outerShdw>
                        </a:effectLst>
                        <a:latin typeface="Arial"/>
                        <a:ea typeface="Calibri"/>
                        <a:cs typeface="Times New Roman"/>
                      </a:endParaRPr>
                    </a:p>
                  </a:txBody>
                  <a:tcPr marL="44676" marR="44676" marT="0" marB="0" anchor="ctr"/>
                </a:tc>
                <a:tc hMerge="1">
                  <a:txBody>
                    <a:bodyPr/>
                    <a:lstStyle/>
                    <a:p>
                      <a:endParaRPr lang="es-AR"/>
                    </a:p>
                  </a:txBody>
                  <a:tcPr/>
                </a:tc>
              </a:tr>
              <a:tr h="739881">
                <a:tc>
                  <a:txBody>
                    <a:bodyPr/>
                    <a:lstStyle/>
                    <a:p>
                      <a:pPr algn="l">
                        <a:lnSpc>
                          <a:spcPct val="150000"/>
                        </a:lnSpc>
                        <a:spcAft>
                          <a:spcPts val="800"/>
                        </a:spcAft>
                      </a:pPr>
                      <a:r>
                        <a:rPr lang="es-ES" sz="2000" dirty="0">
                          <a:effectLst/>
                        </a:rPr>
                        <a:t>COSTO DE LA CARRERA PRESENCIAL SEMESTRAL </a:t>
                      </a:r>
                      <a:endParaRPr lang="es-AR" sz="2000" dirty="0">
                        <a:effectLst/>
                      </a:endParaRPr>
                    </a:p>
                    <a:p>
                      <a:pPr algn="l">
                        <a:lnSpc>
                          <a:spcPct val="150000"/>
                        </a:lnSpc>
                        <a:spcAft>
                          <a:spcPts val="800"/>
                        </a:spcAft>
                      </a:pPr>
                      <a:r>
                        <a:rPr lang="es-ES" sz="2000" dirty="0">
                          <a:effectLst/>
                        </a:rPr>
                        <a:t>(PERIODO OCT.2015-FEB.2016)</a:t>
                      </a:r>
                      <a:endParaRPr lang="es-AR" sz="2000" dirty="0">
                        <a:solidFill>
                          <a:srgbClr val="000000"/>
                        </a:solidFill>
                        <a:effectLst/>
                        <a:latin typeface="Arial"/>
                        <a:ea typeface="Calibri"/>
                        <a:cs typeface="Times New Roman"/>
                      </a:endParaRPr>
                    </a:p>
                  </a:txBody>
                  <a:tcPr marL="44676" marR="44676" marT="0" marB="0" anchor="ctr"/>
                </a:tc>
                <a:tc>
                  <a:txBody>
                    <a:bodyPr/>
                    <a:lstStyle/>
                    <a:p>
                      <a:pPr algn="l">
                        <a:lnSpc>
                          <a:spcPct val="150000"/>
                        </a:lnSpc>
                        <a:spcAft>
                          <a:spcPts val="800"/>
                        </a:spcAft>
                      </a:pPr>
                      <a:r>
                        <a:rPr lang="es-ES" sz="2000" dirty="0">
                          <a:effectLst/>
                        </a:rPr>
                        <a:t>791.918.69</a:t>
                      </a:r>
                      <a:endParaRPr lang="es-AR" sz="2000" dirty="0">
                        <a:solidFill>
                          <a:srgbClr val="000000"/>
                        </a:solidFill>
                        <a:effectLst/>
                        <a:latin typeface="Arial"/>
                        <a:ea typeface="Calibri"/>
                        <a:cs typeface="Times New Roman"/>
                      </a:endParaRPr>
                    </a:p>
                  </a:txBody>
                  <a:tcPr marL="44676" marR="44676" marT="0" marB="0" anchor="ctr"/>
                </a:tc>
              </a:tr>
              <a:tr h="739881">
                <a:tc>
                  <a:txBody>
                    <a:bodyPr/>
                    <a:lstStyle/>
                    <a:p>
                      <a:pPr algn="l">
                        <a:lnSpc>
                          <a:spcPct val="150000"/>
                        </a:lnSpc>
                        <a:spcAft>
                          <a:spcPts val="800"/>
                        </a:spcAft>
                      </a:pPr>
                      <a:r>
                        <a:rPr lang="es-ES" sz="2000" dirty="0">
                          <a:effectLst/>
                        </a:rPr>
                        <a:t>ESTUDIANTES MATRICULADOS MODALIDAD PRESENCIAL</a:t>
                      </a:r>
                      <a:endParaRPr lang="es-AR" sz="2000" dirty="0">
                        <a:effectLst/>
                      </a:endParaRPr>
                    </a:p>
                    <a:p>
                      <a:pPr algn="l">
                        <a:lnSpc>
                          <a:spcPct val="150000"/>
                        </a:lnSpc>
                        <a:spcAft>
                          <a:spcPts val="800"/>
                        </a:spcAft>
                      </a:pPr>
                      <a:r>
                        <a:rPr lang="es-ES" sz="2000" dirty="0">
                          <a:effectLst/>
                        </a:rPr>
                        <a:t>(PERIODO OCT.2015-FEB.2016)</a:t>
                      </a:r>
                      <a:endParaRPr lang="es-AR" sz="2000" dirty="0">
                        <a:solidFill>
                          <a:srgbClr val="000000"/>
                        </a:solidFill>
                        <a:effectLst/>
                        <a:latin typeface="Arial"/>
                        <a:ea typeface="Calibri"/>
                        <a:cs typeface="Times New Roman"/>
                      </a:endParaRPr>
                    </a:p>
                  </a:txBody>
                  <a:tcPr marL="44676" marR="44676" marT="0" marB="0" anchor="ctr"/>
                </a:tc>
                <a:tc>
                  <a:txBody>
                    <a:bodyPr/>
                    <a:lstStyle/>
                    <a:p>
                      <a:pPr algn="l">
                        <a:lnSpc>
                          <a:spcPct val="150000"/>
                        </a:lnSpc>
                        <a:spcAft>
                          <a:spcPts val="800"/>
                        </a:spcAft>
                      </a:pPr>
                      <a:r>
                        <a:rPr lang="es-ES" sz="2000">
                          <a:effectLst/>
                        </a:rPr>
                        <a:t>350</a:t>
                      </a:r>
                      <a:endParaRPr lang="es-AR" sz="2000">
                        <a:solidFill>
                          <a:srgbClr val="000000"/>
                        </a:solidFill>
                        <a:effectLst/>
                        <a:latin typeface="Arial"/>
                        <a:ea typeface="Calibri"/>
                        <a:cs typeface="Times New Roman"/>
                      </a:endParaRPr>
                    </a:p>
                  </a:txBody>
                  <a:tcPr marL="44676" marR="44676" marT="0" marB="0" anchor="ctr"/>
                </a:tc>
              </a:tr>
              <a:tr h="739881">
                <a:tc>
                  <a:txBody>
                    <a:bodyPr/>
                    <a:lstStyle/>
                    <a:p>
                      <a:pPr algn="l">
                        <a:lnSpc>
                          <a:spcPct val="150000"/>
                        </a:lnSpc>
                        <a:spcAft>
                          <a:spcPts val="800"/>
                        </a:spcAft>
                      </a:pPr>
                      <a:r>
                        <a:rPr lang="es-ES" sz="2000">
                          <a:effectLst/>
                        </a:rPr>
                        <a:t>COSTO POR ESTUDIANTE MODALIDAD PRESENCIAL</a:t>
                      </a:r>
                      <a:endParaRPr lang="es-AR" sz="2000">
                        <a:effectLst/>
                      </a:endParaRPr>
                    </a:p>
                    <a:p>
                      <a:pPr algn="l">
                        <a:lnSpc>
                          <a:spcPct val="150000"/>
                        </a:lnSpc>
                        <a:spcAft>
                          <a:spcPts val="800"/>
                        </a:spcAft>
                      </a:pPr>
                      <a:r>
                        <a:rPr lang="es-ES" sz="2000">
                          <a:effectLst/>
                        </a:rPr>
                        <a:t>(PERIODO OCT.2015-FEB.2016)</a:t>
                      </a:r>
                      <a:endParaRPr lang="es-AR" sz="2000">
                        <a:solidFill>
                          <a:srgbClr val="000000"/>
                        </a:solidFill>
                        <a:effectLst/>
                        <a:latin typeface="Arial"/>
                        <a:ea typeface="Calibri"/>
                        <a:cs typeface="Times New Roman"/>
                      </a:endParaRPr>
                    </a:p>
                  </a:txBody>
                  <a:tcPr marL="44676" marR="44676" marT="0" marB="0" anchor="ctr"/>
                </a:tc>
                <a:tc>
                  <a:txBody>
                    <a:bodyPr/>
                    <a:lstStyle/>
                    <a:p>
                      <a:pPr algn="l">
                        <a:lnSpc>
                          <a:spcPct val="150000"/>
                        </a:lnSpc>
                        <a:spcAft>
                          <a:spcPts val="800"/>
                        </a:spcAft>
                      </a:pPr>
                      <a:r>
                        <a:rPr lang="es-ES" sz="2000" dirty="0">
                          <a:effectLst/>
                        </a:rPr>
                        <a:t>2.262.62</a:t>
                      </a:r>
                      <a:endParaRPr lang="es-AR" sz="2000" dirty="0">
                        <a:solidFill>
                          <a:srgbClr val="000000"/>
                        </a:solidFill>
                        <a:effectLst/>
                        <a:latin typeface="Arial"/>
                        <a:ea typeface="Calibri"/>
                        <a:cs typeface="Times New Roman"/>
                      </a:endParaRPr>
                    </a:p>
                  </a:txBody>
                  <a:tcPr marL="44676" marR="44676" marT="0" marB="0" anchor="ctr"/>
                </a:tc>
              </a:tr>
            </a:tbl>
          </a:graphicData>
        </a:graphic>
      </p:graphicFrame>
      <p:sp>
        <p:nvSpPr>
          <p:cNvPr id="2" name="1 Título"/>
          <p:cNvSpPr>
            <a:spLocks noGrp="1"/>
          </p:cNvSpPr>
          <p:nvPr>
            <p:ph type="title"/>
          </p:nvPr>
        </p:nvSpPr>
        <p:spPr>
          <a:xfrm>
            <a:off x="1623819" y="-124273"/>
            <a:ext cx="10515600" cy="1325563"/>
          </a:xfrm>
          <a:ln>
            <a:noFill/>
          </a:ln>
        </p:spPr>
        <p:txBody>
          <a:bodyPr/>
          <a:lstStyle/>
          <a:p>
            <a:pPr algn="r"/>
            <a:r>
              <a:rPr lang="es-AR" b="1" dirty="0" smtClean="0"/>
              <a:t>Distribución de Costos por Estudiantes</a:t>
            </a:r>
            <a:endParaRPr lang="es-AR" b="1" dirty="0"/>
          </a:p>
        </p:txBody>
      </p:sp>
    </p:spTree>
    <p:extLst>
      <p:ext uri="{BB962C8B-B14F-4D97-AF65-F5344CB8AC3E}">
        <p14:creationId xmlns:p14="http://schemas.microsoft.com/office/powerpoint/2010/main" val="3373859048"/>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3055072287"/>
              </p:ext>
            </p:extLst>
          </p:nvPr>
        </p:nvGraphicFramePr>
        <p:xfrm>
          <a:off x="1648496" y="1365162"/>
          <a:ext cx="9268920" cy="4246880"/>
        </p:xfrm>
        <a:graphic>
          <a:graphicData uri="http://schemas.openxmlformats.org/drawingml/2006/table">
            <a:tbl>
              <a:tblPr firstRow="1" firstCol="1" bandRow="1">
                <a:tableStyleId>{616DA210-FB5B-4158-B5E0-FEB733F419BA}</a:tableStyleId>
              </a:tblPr>
              <a:tblGrid>
                <a:gridCol w="6225225"/>
                <a:gridCol w="3043695"/>
              </a:tblGrid>
              <a:tr h="594490">
                <a:tc gridSpan="2">
                  <a:txBody>
                    <a:bodyPr/>
                    <a:lstStyle/>
                    <a:p>
                      <a:pPr algn="ctr">
                        <a:lnSpc>
                          <a:spcPct val="150000"/>
                        </a:lnSpc>
                        <a:spcAft>
                          <a:spcPts val="800"/>
                        </a:spcAft>
                      </a:pPr>
                      <a:r>
                        <a:rPr lang="es-ES" sz="2400" dirty="0" smtClean="0">
                          <a:effectLst>
                            <a:outerShdw blurRad="38100" dist="38100" dir="2700000" algn="tl">
                              <a:srgbClr val="000000">
                                <a:alpha val="43137"/>
                              </a:srgbClr>
                            </a:outerShdw>
                          </a:effectLst>
                        </a:rPr>
                        <a:t>Ingeniería </a:t>
                      </a:r>
                      <a:r>
                        <a:rPr lang="es-ES" sz="2400" dirty="0">
                          <a:effectLst>
                            <a:outerShdw blurRad="38100" dist="38100" dir="2700000" algn="tl">
                              <a:srgbClr val="000000">
                                <a:alpha val="43137"/>
                              </a:srgbClr>
                            </a:outerShdw>
                          </a:effectLst>
                        </a:rPr>
                        <a:t>En Mercadotecnia </a:t>
                      </a:r>
                      <a:r>
                        <a:rPr lang="es-ES" sz="2400" dirty="0" smtClean="0">
                          <a:effectLst>
                            <a:outerShdw blurRad="38100" dist="38100" dir="2700000" algn="tl">
                              <a:srgbClr val="000000">
                                <a:alpha val="43137"/>
                              </a:srgbClr>
                            </a:outerShdw>
                          </a:effectLst>
                        </a:rPr>
                        <a:t>(Distancia)</a:t>
                      </a:r>
                      <a:endParaRPr lang="es-AR" sz="2400" dirty="0">
                        <a:effectLst>
                          <a:outerShdw blurRad="38100" dist="38100" dir="2700000" algn="tl">
                            <a:srgbClr val="000000">
                              <a:alpha val="43137"/>
                            </a:srgbClr>
                          </a:outerShdw>
                        </a:effectLst>
                      </a:endParaRPr>
                    </a:p>
                    <a:p>
                      <a:pPr algn="ctr">
                        <a:lnSpc>
                          <a:spcPct val="150000"/>
                        </a:lnSpc>
                        <a:spcAft>
                          <a:spcPts val="800"/>
                        </a:spcAft>
                      </a:pPr>
                      <a:r>
                        <a:rPr lang="es-ES" sz="2400" dirty="0">
                          <a:effectLst>
                            <a:outerShdw blurRad="38100" dist="38100" dir="2700000" algn="tl">
                              <a:srgbClr val="000000">
                                <a:alpha val="43137"/>
                              </a:srgbClr>
                            </a:outerShdw>
                          </a:effectLst>
                        </a:rPr>
                        <a:t>Periodo OCT.2015-FEB.2016</a:t>
                      </a:r>
                      <a:endParaRPr lang="es-AR" sz="2400" dirty="0">
                        <a:solidFill>
                          <a:srgbClr val="000000"/>
                        </a:solidFill>
                        <a:effectLst>
                          <a:outerShdw blurRad="38100" dist="38100" dir="2700000" algn="tl">
                            <a:srgbClr val="000000">
                              <a:alpha val="43137"/>
                            </a:srgbClr>
                          </a:outerShdw>
                        </a:effectLst>
                        <a:latin typeface="Arial"/>
                        <a:ea typeface="Calibri"/>
                        <a:cs typeface="Times New Roman"/>
                      </a:endParaRPr>
                    </a:p>
                  </a:txBody>
                  <a:tcPr marL="44676" marR="44676" marT="0" marB="0" anchor="ctr"/>
                </a:tc>
                <a:tc hMerge="1">
                  <a:txBody>
                    <a:bodyPr/>
                    <a:lstStyle/>
                    <a:p>
                      <a:endParaRPr lang="es-AR"/>
                    </a:p>
                  </a:txBody>
                  <a:tcPr/>
                </a:tc>
              </a:tr>
              <a:tr h="739881">
                <a:tc>
                  <a:txBody>
                    <a:bodyPr/>
                    <a:lstStyle/>
                    <a:p>
                      <a:pPr algn="l">
                        <a:lnSpc>
                          <a:spcPct val="150000"/>
                        </a:lnSpc>
                        <a:spcAft>
                          <a:spcPts val="800"/>
                        </a:spcAft>
                      </a:pPr>
                      <a:r>
                        <a:rPr lang="es-ES" sz="2000" dirty="0">
                          <a:effectLst/>
                        </a:rPr>
                        <a:t>COSTO DE LA CARRERA </a:t>
                      </a:r>
                      <a:r>
                        <a:rPr lang="es-ES" sz="2000" dirty="0" smtClean="0">
                          <a:effectLst/>
                        </a:rPr>
                        <a:t>DISTANCIA </a:t>
                      </a:r>
                      <a:r>
                        <a:rPr lang="es-ES" sz="2000" dirty="0">
                          <a:effectLst/>
                        </a:rPr>
                        <a:t>SEMESTRAL </a:t>
                      </a:r>
                      <a:endParaRPr lang="es-AR" sz="2000" dirty="0">
                        <a:effectLst/>
                      </a:endParaRPr>
                    </a:p>
                    <a:p>
                      <a:pPr algn="l">
                        <a:lnSpc>
                          <a:spcPct val="150000"/>
                        </a:lnSpc>
                        <a:spcAft>
                          <a:spcPts val="800"/>
                        </a:spcAft>
                      </a:pPr>
                      <a:r>
                        <a:rPr lang="es-ES" sz="2000" dirty="0">
                          <a:effectLst/>
                        </a:rPr>
                        <a:t>(PERIODO OCT.2015-FEB.2016)</a:t>
                      </a:r>
                      <a:endParaRPr lang="es-AR" sz="2000" dirty="0">
                        <a:solidFill>
                          <a:srgbClr val="000000"/>
                        </a:solidFill>
                        <a:effectLst/>
                        <a:latin typeface="Arial"/>
                        <a:ea typeface="Calibri"/>
                        <a:cs typeface="Times New Roman"/>
                      </a:endParaRPr>
                    </a:p>
                  </a:txBody>
                  <a:tcPr marL="44676" marR="44676" marT="0" marB="0" anchor="ctr"/>
                </a:tc>
                <a:tc>
                  <a:txBody>
                    <a:bodyPr/>
                    <a:lstStyle/>
                    <a:p>
                      <a:pPr algn="l" fontAlgn="b"/>
                      <a:r>
                        <a:rPr lang="es-AR" sz="2000" b="1" kern="1200" dirty="0" smtClean="0">
                          <a:solidFill>
                            <a:schemeClr val="tx1"/>
                          </a:solidFill>
                          <a:effectLst/>
                          <a:latin typeface="+mn-lt"/>
                          <a:ea typeface="+mn-ea"/>
                          <a:cs typeface="+mn-cs"/>
                        </a:rPr>
                        <a:t>178.235.58</a:t>
                      </a:r>
                      <a:endParaRPr lang="es-AR" sz="2000" b="1" kern="1200" dirty="0">
                        <a:solidFill>
                          <a:schemeClr val="tx1"/>
                        </a:solidFill>
                        <a:effectLst/>
                        <a:latin typeface="+mn-lt"/>
                        <a:ea typeface="+mn-ea"/>
                        <a:cs typeface="+mn-cs"/>
                      </a:endParaRPr>
                    </a:p>
                  </a:txBody>
                  <a:tcPr marL="0" marR="0" marT="0" marB="0" anchor="ctr"/>
                </a:tc>
              </a:tr>
              <a:tr h="739881">
                <a:tc>
                  <a:txBody>
                    <a:bodyPr/>
                    <a:lstStyle/>
                    <a:p>
                      <a:pPr algn="l">
                        <a:lnSpc>
                          <a:spcPct val="150000"/>
                        </a:lnSpc>
                        <a:spcAft>
                          <a:spcPts val="800"/>
                        </a:spcAft>
                      </a:pPr>
                      <a:r>
                        <a:rPr lang="es-ES" sz="2000" dirty="0">
                          <a:effectLst/>
                        </a:rPr>
                        <a:t>ESTUDIANTES MATRICULADOS MODALIDAD </a:t>
                      </a:r>
                      <a:r>
                        <a:rPr lang="en-US" sz="2000" dirty="0" smtClean="0">
                          <a:effectLst/>
                        </a:rPr>
                        <a:t>DISTANCIA</a:t>
                      </a:r>
                      <a:endParaRPr lang="es-AR" sz="2000" dirty="0">
                        <a:effectLst/>
                      </a:endParaRPr>
                    </a:p>
                    <a:p>
                      <a:pPr algn="l">
                        <a:lnSpc>
                          <a:spcPct val="150000"/>
                        </a:lnSpc>
                        <a:spcAft>
                          <a:spcPts val="800"/>
                        </a:spcAft>
                      </a:pPr>
                      <a:r>
                        <a:rPr lang="es-ES" sz="2000" dirty="0">
                          <a:effectLst/>
                        </a:rPr>
                        <a:t>(PERIODO OCT.2015-FEB.2016)</a:t>
                      </a:r>
                      <a:endParaRPr lang="es-AR" sz="2000" dirty="0">
                        <a:solidFill>
                          <a:srgbClr val="000000"/>
                        </a:solidFill>
                        <a:effectLst/>
                        <a:latin typeface="Arial"/>
                        <a:ea typeface="Calibri"/>
                        <a:cs typeface="Times New Roman"/>
                      </a:endParaRPr>
                    </a:p>
                  </a:txBody>
                  <a:tcPr marL="44676" marR="44676" marT="0" marB="0" anchor="ctr"/>
                </a:tc>
                <a:tc>
                  <a:txBody>
                    <a:bodyPr/>
                    <a:lstStyle/>
                    <a:p>
                      <a:pPr algn="l">
                        <a:lnSpc>
                          <a:spcPct val="150000"/>
                        </a:lnSpc>
                        <a:spcAft>
                          <a:spcPts val="800"/>
                        </a:spcAft>
                      </a:pPr>
                      <a:r>
                        <a:rPr lang="es-ES" sz="2000" dirty="0" smtClean="0">
                          <a:solidFill>
                            <a:schemeClr val="tx1"/>
                          </a:solidFill>
                          <a:effectLst/>
                          <a:latin typeface="+mn-lt"/>
                          <a:ea typeface="+mn-ea"/>
                          <a:cs typeface="+mn-cs"/>
                        </a:rPr>
                        <a:t>81</a:t>
                      </a:r>
                      <a:endParaRPr lang="es-AR" sz="2000" dirty="0">
                        <a:solidFill>
                          <a:srgbClr val="000000"/>
                        </a:solidFill>
                        <a:effectLst/>
                        <a:latin typeface="Arial"/>
                        <a:ea typeface="Calibri"/>
                        <a:cs typeface="Times New Roman"/>
                      </a:endParaRPr>
                    </a:p>
                  </a:txBody>
                  <a:tcPr marL="44676" marR="44676" marT="0" marB="0" anchor="ctr"/>
                </a:tc>
              </a:tr>
              <a:tr h="739881">
                <a:tc>
                  <a:txBody>
                    <a:bodyPr/>
                    <a:lstStyle/>
                    <a:p>
                      <a:pPr algn="l">
                        <a:lnSpc>
                          <a:spcPct val="150000"/>
                        </a:lnSpc>
                        <a:spcAft>
                          <a:spcPts val="800"/>
                        </a:spcAft>
                      </a:pPr>
                      <a:r>
                        <a:rPr lang="es-ES" sz="2000" dirty="0">
                          <a:effectLst/>
                        </a:rPr>
                        <a:t>COSTO POR ESTUDIANTE MODALIDAD </a:t>
                      </a:r>
                      <a:r>
                        <a:rPr lang="en-US" sz="2000" dirty="0" smtClean="0">
                          <a:effectLst/>
                        </a:rPr>
                        <a:t>DISTANCIA</a:t>
                      </a:r>
                      <a:endParaRPr lang="es-AR" sz="2000" dirty="0">
                        <a:effectLst/>
                      </a:endParaRPr>
                    </a:p>
                    <a:p>
                      <a:pPr algn="l">
                        <a:lnSpc>
                          <a:spcPct val="150000"/>
                        </a:lnSpc>
                        <a:spcAft>
                          <a:spcPts val="800"/>
                        </a:spcAft>
                      </a:pPr>
                      <a:r>
                        <a:rPr lang="es-ES" sz="2000" dirty="0">
                          <a:effectLst/>
                        </a:rPr>
                        <a:t>(PERIODO OCT.2015-FEB.2016)</a:t>
                      </a:r>
                      <a:endParaRPr lang="es-AR" sz="2000" dirty="0">
                        <a:solidFill>
                          <a:srgbClr val="000000"/>
                        </a:solidFill>
                        <a:effectLst/>
                        <a:latin typeface="Arial"/>
                        <a:ea typeface="Calibri"/>
                        <a:cs typeface="Times New Roman"/>
                      </a:endParaRPr>
                    </a:p>
                  </a:txBody>
                  <a:tcPr marL="44676" marR="44676" marT="0" marB="0" anchor="ctr"/>
                </a:tc>
                <a:tc>
                  <a:txBody>
                    <a:bodyPr/>
                    <a:lstStyle/>
                    <a:p>
                      <a:pPr marL="0" algn="l" defTabSz="914400" rtl="0" eaLnBrk="1" fontAlgn="b" latinLnBrk="0" hangingPunct="1"/>
                      <a:r>
                        <a:rPr lang="es-AR" sz="2000" b="1" kern="1200" dirty="0" smtClean="0">
                          <a:solidFill>
                            <a:schemeClr val="tx1"/>
                          </a:solidFill>
                          <a:effectLst/>
                          <a:latin typeface="+mn-lt"/>
                          <a:ea typeface="+mn-ea"/>
                          <a:cs typeface="+mn-cs"/>
                        </a:rPr>
                        <a:t>2200.44</a:t>
                      </a:r>
                      <a:endParaRPr lang="es-AR" sz="2000" b="1" kern="1200" dirty="0">
                        <a:solidFill>
                          <a:schemeClr val="tx1"/>
                        </a:solidFill>
                        <a:effectLst/>
                        <a:latin typeface="+mn-lt"/>
                        <a:ea typeface="+mn-ea"/>
                        <a:cs typeface="+mn-cs"/>
                      </a:endParaRPr>
                    </a:p>
                  </a:txBody>
                  <a:tcPr marL="0" marR="0" marT="0" marB="0" anchor="ctr"/>
                </a:tc>
              </a:tr>
            </a:tbl>
          </a:graphicData>
        </a:graphic>
      </p:graphicFrame>
      <p:sp>
        <p:nvSpPr>
          <p:cNvPr id="2" name="1 Título"/>
          <p:cNvSpPr>
            <a:spLocks noGrp="1"/>
          </p:cNvSpPr>
          <p:nvPr>
            <p:ph type="title"/>
          </p:nvPr>
        </p:nvSpPr>
        <p:spPr>
          <a:xfrm>
            <a:off x="1623819" y="-124273"/>
            <a:ext cx="10515600" cy="1325563"/>
          </a:xfrm>
          <a:ln>
            <a:noFill/>
          </a:ln>
        </p:spPr>
        <p:txBody>
          <a:bodyPr/>
          <a:lstStyle/>
          <a:p>
            <a:pPr algn="r"/>
            <a:r>
              <a:rPr lang="es-AR" b="1" dirty="0" smtClean="0"/>
              <a:t>Distribución de Costos por Estudiantes</a:t>
            </a:r>
            <a:endParaRPr lang="es-AR" b="1" dirty="0"/>
          </a:p>
        </p:txBody>
      </p:sp>
    </p:spTree>
    <p:extLst>
      <p:ext uri="{BB962C8B-B14F-4D97-AF65-F5344CB8AC3E}">
        <p14:creationId xmlns:p14="http://schemas.microsoft.com/office/powerpoint/2010/main" val="1247165463"/>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743744812"/>
              </p:ext>
            </p:extLst>
          </p:nvPr>
        </p:nvGraphicFramePr>
        <p:xfrm>
          <a:off x="1388057" y="1015882"/>
          <a:ext cx="9546107" cy="5797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a:spLocks noGrp="1"/>
          </p:cNvSpPr>
          <p:nvPr>
            <p:ph type="title"/>
          </p:nvPr>
        </p:nvSpPr>
        <p:spPr>
          <a:xfrm>
            <a:off x="3828111" y="0"/>
            <a:ext cx="8229600" cy="1143000"/>
          </a:xfrm>
          <a:ln>
            <a:noFill/>
          </a:ln>
        </p:spPr>
        <p:txBody>
          <a:bodyPr>
            <a:normAutofit/>
          </a:bodyPr>
          <a:lstStyle/>
          <a:p>
            <a:pPr algn="r"/>
            <a:r>
              <a:rPr lang="es-EC" sz="4000" b="1" dirty="0">
                <a:effectLst>
                  <a:outerShdw blurRad="38100" dist="38100" dir="2700000" algn="tl">
                    <a:srgbClr val="000000">
                      <a:alpha val="43137"/>
                    </a:srgbClr>
                  </a:outerShdw>
                </a:effectLst>
                <a:latin typeface="+mn-lt"/>
              </a:rPr>
              <a:t>CONCLUSIONES</a:t>
            </a:r>
            <a:endParaRPr lang="es-EC" sz="3600" b="1"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064402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30640" y="4"/>
            <a:ext cx="8730056" cy="1325563"/>
          </a:xfrm>
          <a:ln>
            <a:noFill/>
          </a:ln>
        </p:spPr>
        <p:txBody>
          <a:bodyPr/>
          <a:lstStyle/>
          <a:p>
            <a:pPr algn="r"/>
            <a:r>
              <a:rPr lang="en-US" b="1" dirty="0" smtClean="0">
                <a:effectLst>
                  <a:outerShdw blurRad="38100" dist="38100" dir="2700000" algn="tl">
                    <a:srgbClr val="000000">
                      <a:alpha val="43137"/>
                    </a:srgbClr>
                  </a:outerShdw>
                </a:effectLst>
              </a:rPr>
              <a:t>ASPECTOS GENERALES</a:t>
            </a:r>
            <a:endParaRPr lang="x-none" b="1" dirty="0">
              <a:effectLst>
                <a:outerShdw blurRad="38100" dist="38100" dir="2700000" algn="tl">
                  <a:srgbClr val="000000">
                    <a:alpha val="43137"/>
                  </a:srgbClr>
                </a:outerShdw>
              </a:effectLst>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86432036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1335876"/>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76400" y="0"/>
            <a:ext cx="10515600" cy="1325563"/>
          </a:xfrm>
          <a:ln>
            <a:noFill/>
          </a:ln>
        </p:spPr>
        <p:txBody>
          <a:bodyPr/>
          <a:lstStyle/>
          <a:p>
            <a:pPr algn="r"/>
            <a:r>
              <a:rPr lang="es-AR" sz="4000" b="1" dirty="0" smtClean="0">
                <a:effectLst>
                  <a:outerShdw blurRad="38100" dist="38100" dir="2700000" algn="tl">
                    <a:srgbClr val="000000">
                      <a:alpha val="43137"/>
                    </a:srgbClr>
                  </a:outerShdw>
                </a:effectLst>
              </a:rPr>
              <a:t>RECOMENDACIONES</a:t>
            </a:r>
            <a:endParaRPr lang="es-AR" b="1" dirty="0">
              <a:effectLst>
                <a:outerShdw blurRad="38100" dist="38100" dir="2700000" algn="tl">
                  <a:srgbClr val="000000">
                    <a:alpha val="43137"/>
                  </a:srgbClr>
                </a:outerShdw>
              </a:effectLst>
            </a:endParaRPr>
          </a:p>
        </p:txBody>
      </p:sp>
      <p:graphicFrame>
        <p:nvGraphicFramePr>
          <p:cNvPr id="4" name="3 Diagrama"/>
          <p:cNvGraphicFramePr/>
          <p:nvPr>
            <p:extLst>
              <p:ext uri="{D42A27DB-BD31-4B8C-83A1-F6EECF244321}">
                <p14:modId xmlns:p14="http://schemas.microsoft.com/office/powerpoint/2010/main" val="737369629"/>
              </p:ext>
            </p:extLst>
          </p:nvPr>
        </p:nvGraphicFramePr>
        <p:xfrm>
          <a:off x="1722905" y="1157553"/>
          <a:ext cx="1029308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74829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145971736"/>
              </p:ext>
            </p:extLst>
          </p:nvPr>
        </p:nvGraphicFramePr>
        <p:xfrm>
          <a:off x="3474434" y="73254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https://edem-egov.org/images/ESPE.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0425" y="1831483"/>
            <a:ext cx="3759364" cy="3036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33124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3130640" y="4"/>
            <a:ext cx="8730056" cy="1325563"/>
          </a:xfrm>
          <a:ln>
            <a:noFill/>
          </a:ln>
        </p:spPr>
        <p:txBody>
          <a:bodyPr/>
          <a:lstStyle/>
          <a:p>
            <a:pPr algn="r"/>
            <a:r>
              <a:rPr lang="en-US" b="1" dirty="0" smtClean="0">
                <a:effectLst>
                  <a:outerShdw blurRad="38100" dist="38100" dir="2700000" algn="tl">
                    <a:srgbClr val="000000">
                      <a:alpha val="43137"/>
                    </a:srgbClr>
                  </a:outerShdw>
                </a:effectLst>
              </a:rPr>
              <a:t>ASPECTOS GENERALES</a:t>
            </a:r>
            <a:endParaRPr lang="x-none" b="1" dirty="0">
              <a:effectLst>
                <a:outerShdw blurRad="38100" dist="38100" dir="2700000" algn="tl">
                  <a:srgbClr val="000000">
                    <a:alpha val="43137"/>
                  </a:srgbClr>
                </a:outerShdw>
              </a:effectLst>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367535613"/>
              </p:ext>
            </p:extLst>
          </p:nvPr>
        </p:nvGraphicFramePr>
        <p:xfrm>
          <a:off x="838200" y="1825624"/>
          <a:ext cx="6425485" cy="4278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s://pbs.twimg.com/profile_images/469540783649869824/wrhRFyns_400x400.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63685" y="2060105"/>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71582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3130640" y="4"/>
            <a:ext cx="8730056" cy="1325563"/>
          </a:xfrm>
          <a:ln>
            <a:noFill/>
          </a:ln>
        </p:spPr>
        <p:txBody>
          <a:bodyPr/>
          <a:lstStyle/>
          <a:p>
            <a:pPr algn="r"/>
            <a:r>
              <a:rPr lang="en-US" b="1" dirty="0" smtClean="0">
                <a:effectLst>
                  <a:outerShdw blurRad="38100" dist="38100" dir="2700000" algn="tl">
                    <a:srgbClr val="000000">
                      <a:alpha val="43137"/>
                    </a:srgbClr>
                  </a:outerShdw>
                </a:effectLst>
              </a:rPr>
              <a:t>ASPECTOS GENERALES</a:t>
            </a:r>
            <a:endParaRPr lang="x-none" b="1" dirty="0">
              <a:effectLst>
                <a:outerShdw blurRad="38100" dist="38100" dir="2700000" algn="tl">
                  <a:srgbClr val="000000">
                    <a:alpha val="43137"/>
                  </a:srgbClr>
                </a:outerShdw>
              </a:effectLst>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44451798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3010793"/>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3130640" y="4"/>
            <a:ext cx="8730056" cy="1325563"/>
          </a:xfrm>
          <a:ln>
            <a:noFill/>
          </a:ln>
        </p:spPr>
        <p:txBody>
          <a:bodyPr/>
          <a:lstStyle/>
          <a:p>
            <a:pPr algn="r"/>
            <a:r>
              <a:rPr lang="en-US" b="1" dirty="0" smtClean="0">
                <a:effectLst>
                  <a:outerShdw blurRad="38100" dist="38100" dir="2700000" algn="tl">
                    <a:srgbClr val="000000">
                      <a:alpha val="43137"/>
                    </a:srgbClr>
                  </a:outerShdw>
                </a:effectLst>
              </a:rPr>
              <a:t>ASPECTOS GENERALES</a:t>
            </a:r>
            <a:endParaRPr lang="x-none" b="1" dirty="0">
              <a:effectLst>
                <a:outerShdw blurRad="38100" dist="38100" dir="2700000" algn="tl">
                  <a:srgbClr val="000000">
                    <a:alpha val="43137"/>
                  </a:srgbClr>
                </a:outerShdw>
              </a:effectLst>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991814765"/>
              </p:ext>
            </p:extLst>
          </p:nvPr>
        </p:nvGraphicFramePr>
        <p:xfrm>
          <a:off x="838202" y="1017432"/>
          <a:ext cx="10907332" cy="5589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4516895"/>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33667" y="56033"/>
            <a:ext cx="10515600" cy="1325563"/>
          </a:xfrm>
          <a:ln>
            <a:noFill/>
          </a:ln>
        </p:spPr>
        <p:txBody>
          <a:bodyPr>
            <a:normAutofit/>
          </a:bodyPr>
          <a:lstStyle/>
          <a:p>
            <a:pPr algn="r"/>
            <a:r>
              <a:rPr lang="en-US" sz="3600" b="1" dirty="0" smtClean="0">
                <a:effectLst>
                  <a:outerShdw blurRad="38100" dist="38100" dir="2700000" algn="tl">
                    <a:srgbClr val="000000">
                      <a:alpha val="43137"/>
                    </a:srgbClr>
                  </a:outerShdw>
                </a:effectLst>
              </a:rPr>
              <a:t>DESCRIPCION DE LA CARRERA DE INGENIERIA EN MERCADOTECNIA</a:t>
            </a:r>
            <a:endParaRPr lang="x-none" sz="3600" b="1" dirty="0">
              <a:effectLst>
                <a:outerShdw blurRad="38100" dist="38100" dir="2700000" algn="tl">
                  <a:srgbClr val="000000">
                    <a:alpha val="43137"/>
                  </a:srgbClr>
                </a:outerShdw>
              </a:effectLst>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80584327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7277706"/>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63511498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0485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r"/>
            <a:r>
              <a:rPr lang="en-US" dirty="0" smtClean="0"/>
              <a:t>OBJETIVOS</a:t>
            </a:r>
            <a:endParaRPr lang="es-AR"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69762148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117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95029" y="107549"/>
            <a:ext cx="10515600" cy="1325563"/>
          </a:xfrm>
          <a:ln>
            <a:noFill/>
          </a:ln>
        </p:spPr>
        <p:txBody>
          <a:bodyPr/>
          <a:lstStyle/>
          <a:p>
            <a:pPr algn="r"/>
            <a:r>
              <a:rPr lang="es-AR" b="1" dirty="0" smtClean="0">
                <a:effectLst>
                  <a:outerShdw blurRad="38100" dist="38100" dir="2700000" algn="tl">
                    <a:srgbClr val="000000">
                      <a:alpha val="43137"/>
                    </a:srgbClr>
                  </a:outerShdw>
                </a:effectLst>
              </a:rPr>
              <a:t>MARCO REFERENCIAL</a:t>
            </a:r>
            <a:endParaRPr lang="x-none" b="1" dirty="0">
              <a:effectLst>
                <a:outerShdw blurRad="38100" dist="38100" dir="2700000" algn="tl">
                  <a:srgbClr val="000000">
                    <a:alpha val="43137"/>
                  </a:srgbClr>
                </a:outerShdw>
              </a:effectLst>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41045939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7762660"/>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2916</TotalTime>
  <Words>1152</Words>
  <Application>Microsoft Office PowerPoint</Application>
  <PresentationFormat>Personalizado</PresentationFormat>
  <Paragraphs>218</Paragraphs>
  <Slides>21</Slides>
  <Notes>0</Notes>
  <HiddenSlides>3</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21</vt:i4>
      </vt:variant>
    </vt:vector>
  </HeadingPairs>
  <TitlesOfParts>
    <vt:vector size="23" baseType="lpstr">
      <vt:lpstr>Tema de Office</vt:lpstr>
      <vt:lpstr>CorelDRAW</vt:lpstr>
      <vt:lpstr>Presentación de PowerPoint</vt:lpstr>
      <vt:lpstr>ASPECTOS GENERALES</vt:lpstr>
      <vt:lpstr>ASPECTOS GENERALES</vt:lpstr>
      <vt:lpstr>ASPECTOS GENERALES</vt:lpstr>
      <vt:lpstr>ASPECTOS GENERALES</vt:lpstr>
      <vt:lpstr>DESCRIPCION DE LA CARRERA DE INGENIERIA EN MERCADOTECNIA</vt:lpstr>
      <vt:lpstr>Presentación de PowerPoint</vt:lpstr>
      <vt:lpstr>OBJETIVOS</vt:lpstr>
      <vt:lpstr>MARCO REFERENCIAL</vt:lpstr>
      <vt:lpstr>MARCO REFERENCIAL</vt:lpstr>
      <vt:lpstr>METODOLOGÍA</vt:lpstr>
      <vt:lpstr>PROPUESTA</vt:lpstr>
      <vt:lpstr>Modelo de Costeo por Afectación</vt:lpstr>
      <vt:lpstr>Presentación de PowerPoint</vt:lpstr>
      <vt:lpstr>Presentación de PowerPoint</vt:lpstr>
      <vt:lpstr>Presentación de PowerPoint</vt:lpstr>
      <vt:lpstr>Distribución de Costos por Estudiantes</vt:lpstr>
      <vt:lpstr>Distribución de Costos por Estudiantes</vt:lpstr>
      <vt:lpstr>CONCLUSIONES</vt:lpstr>
      <vt:lpstr>RECOMENDACIONES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Diana</dc:creator>
  <cp:lastModifiedBy>Diana</cp:lastModifiedBy>
  <cp:revision>37</cp:revision>
  <cp:lastPrinted>2016-03-28T14:00:31Z</cp:lastPrinted>
  <dcterms:created xsi:type="dcterms:W3CDTF">2016-02-12T16:07:14Z</dcterms:created>
  <dcterms:modified xsi:type="dcterms:W3CDTF">2016-04-01T23:56:24Z</dcterms:modified>
</cp:coreProperties>
</file>