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charts/chart1.xml" ContentType="application/vnd.openxmlformats-officedocument.drawingml.chart+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style1.xml" ContentType="application/vnd.ms-office.chartstyle+xml"/>
  <Override PartName="/ppt/charts/colors1.xml" ContentType="application/vnd.ms-office.chartcolorstyl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charts/chart11.xml" ContentType="application/vnd.openxmlformats-officedocument.drawingml.chart+xml"/>
  <Override PartName="/ppt/charts/style2.xml" ContentType="application/vnd.ms-office.chartstyle+xml"/>
  <Override PartName="/ppt/charts/colors2.xml" ContentType="application/vnd.ms-office.chartcolorstyle+xml"/>
  <Override PartName="/ppt/charts/chart12.xml" ContentType="application/vnd.openxmlformats-officedocument.drawingml.chart+xml"/>
  <Override PartName="/ppt/charts/style3.xml" ContentType="application/vnd.ms-office.chartstyle+xml"/>
  <Override PartName="/ppt/charts/colors3.xml" ContentType="application/vnd.ms-office.chartcolorstyle+xml"/>
  <Override PartName="/ppt/charts/chart13.xml" ContentType="application/vnd.openxmlformats-officedocument.drawingml.chart+xml"/>
  <Override PartName="/ppt/charts/style4.xml" ContentType="application/vnd.ms-office.chartstyle+xml"/>
  <Override PartName="/ppt/charts/colors4.xml" ContentType="application/vnd.ms-office.chartcolorstyle+xml"/>
  <Override PartName="/ppt/charts/chart14.xml" ContentType="application/vnd.openxmlformats-officedocument.drawingml.chart+xml"/>
  <Override PartName="/ppt/charts/style5.xml" ContentType="application/vnd.ms-office.chartstyle+xml"/>
  <Override PartName="/ppt/charts/colors5.xml" ContentType="application/vnd.ms-office.chartcolorstyle+xml"/>
  <Override PartName="/ppt/charts/chart15.xml" ContentType="application/vnd.openxmlformats-officedocument.drawingml.chart+xml"/>
  <Override PartName="/ppt/charts/style6.xml" ContentType="application/vnd.ms-office.chartstyle+xml"/>
  <Override PartName="/ppt/charts/colors6.xml" ContentType="application/vnd.ms-office.chartcolorstyl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charts/chart16.xml" ContentType="application/vnd.openxmlformats-officedocument.drawingml.chart+xml"/>
  <Override PartName="/ppt/charts/style7.xml" ContentType="application/vnd.ms-office.chartstyle+xml"/>
  <Override PartName="/ppt/charts/colors7.xml" ContentType="application/vnd.ms-office.chartcolorstyle+xml"/>
  <Override PartName="/ppt/charts/chart17.xml" ContentType="application/vnd.openxmlformats-officedocument.drawingml.chart+xml"/>
  <Override PartName="/ppt/charts/style8.xml" ContentType="application/vnd.ms-office.chartstyle+xml"/>
  <Override PartName="/ppt/charts/colors8.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648" r:id="rId1"/>
  </p:sldMasterIdLst>
  <p:notesMasterIdLst>
    <p:notesMasterId r:id="rId129"/>
  </p:notesMasterIdLst>
  <p:sldIdLst>
    <p:sldId id="258" r:id="rId2"/>
    <p:sldId id="264" r:id="rId3"/>
    <p:sldId id="259" r:id="rId4"/>
    <p:sldId id="263" r:id="rId5"/>
    <p:sldId id="265" r:id="rId6"/>
    <p:sldId id="266" r:id="rId7"/>
    <p:sldId id="267" r:id="rId8"/>
    <p:sldId id="269" r:id="rId9"/>
    <p:sldId id="270" r:id="rId10"/>
    <p:sldId id="271" r:id="rId11"/>
    <p:sldId id="273" r:id="rId12"/>
    <p:sldId id="275" r:id="rId13"/>
    <p:sldId id="277" r:id="rId14"/>
    <p:sldId id="278" r:id="rId15"/>
    <p:sldId id="272" r:id="rId16"/>
    <p:sldId id="279" r:id="rId17"/>
    <p:sldId id="280" r:id="rId18"/>
    <p:sldId id="281" r:id="rId19"/>
    <p:sldId id="283" r:id="rId20"/>
    <p:sldId id="282" r:id="rId21"/>
    <p:sldId id="284" r:id="rId22"/>
    <p:sldId id="285" r:id="rId23"/>
    <p:sldId id="286" r:id="rId24"/>
    <p:sldId id="287" r:id="rId25"/>
    <p:sldId id="288" r:id="rId26"/>
    <p:sldId id="289" r:id="rId27"/>
    <p:sldId id="290" r:id="rId28"/>
    <p:sldId id="291" r:id="rId29"/>
    <p:sldId id="292" r:id="rId30"/>
    <p:sldId id="293" r:id="rId31"/>
    <p:sldId id="294" r:id="rId32"/>
    <p:sldId id="295" r:id="rId33"/>
    <p:sldId id="296" r:id="rId34"/>
    <p:sldId id="297" r:id="rId35"/>
    <p:sldId id="298" r:id="rId36"/>
    <p:sldId id="300" r:id="rId37"/>
    <p:sldId id="299" r:id="rId38"/>
    <p:sldId id="302" r:id="rId39"/>
    <p:sldId id="303" r:id="rId40"/>
    <p:sldId id="304" r:id="rId41"/>
    <p:sldId id="305" r:id="rId42"/>
    <p:sldId id="306" r:id="rId43"/>
    <p:sldId id="307" r:id="rId44"/>
    <p:sldId id="308" r:id="rId45"/>
    <p:sldId id="309" r:id="rId46"/>
    <p:sldId id="310" r:id="rId47"/>
    <p:sldId id="311" r:id="rId48"/>
    <p:sldId id="385" r:id="rId49"/>
    <p:sldId id="314" r:id="rId50"/>
    <p:sldId id="316" r:id="rId51"/>
    <p:sldId id="315" r:id="rId52"/>
    <p:sldId id="317" r:id="rId53"/>
    <p:sldId id="318" r:id="rId54"/>
    <p:sldId id="319" r:id="rId55"/>
    <p:sldId id="320" r:id="rId56"/>
    <p:sldId id="322" r:id="rId57"/>
    <p:sldId id="324" r:id="rId58"/>
    <p:sldId id="323" r:id="rId59"/>
    <p:sldId id="325" r:id="rId60"/>
    <p:sldId id="326" r:id="rId61"/>
    <p:sldId id="327" r:id="rId62"/>
    <p:sldId id="330" r:id="rId63"/>
    <p:sldId id="328" r:id="rId64"/>
    <p:sldId id="329" r:id="rId65"/>
    <p:sldId id="331" r:id="rId66"/>
    <p:sldId id="332" r:id="rId67"/>
    <p:sldId id="333" r:id="rId68"/>
    <p:sldId id="334" r:id="rId69"/>
    <p:sldId id="335" r:id="rId70"/>
    <p:sldId id="410" r:id="rId71"/>
    <p:sldId id="336" r:id="rId72"/>
    <p:sldId id="337" r:id="rId73"/>
    <p:sldId id="338" r:id="rId74"/>
    <p:sldId id="339" r:id="rId75"/>
    <p:sldId id="340" r:id="rId76"/>
    <p:sldId id="341" r:id="rId77"/>
    <p:sldId id="342" r:id="rId78"/>
    <p:sldId id="343" r:id="rId79"/>
    <p:sldId id="344" r:id="rId80"/>
    <p:sldId id="345" r:id="rId81"/>
    <p:sldId id="346" r:id="rId82"/>
    <p:sldId id="347" r:id="rId83"/>
    <p:sldId id="348" r:id="rId84"/>
    <p:sldId id="349" r:id="rId85"/>
    <p:sldId id="350" r:id="rId86"/>
    <p:sldId id="351" r:id="rId87"/>
    <p:sldId id="412" r:id="rId88"/>
    <p:sldId id="352" r:id="rId89"/>
    <p:sldId id="414" r:id="rId90"/>
    <p:sldId id="415" r:id="rId91"/>
    <p:sldId id="416" r:id="rId92"/>
    <p:sldId id="417" r:id="rId93"/>
    <p:sldId id="418" r:id="rId94"/>
    <p:sldId id="419" r:id="rId95"/>
    <p:sldId id="420" r:id="rId96"/>
    <p:sldId id="421" r:id="rId97"/>
    <p:sldId id="422" r:id="rId98"/>
    <p:sldId id="423" r:id="rId99"/>
    <p:sldId id="424" r:id="rId100"/>
    <p:sldId id="425" r:id="rId101"/>
    <p:sldId id="426" r:id="rId102"/>
    <p:sldId id="427" r:id="rId103"/>
    <p:sldId id="428" r:id="rId104"/>
    <p:sldId id="429" r:id="rId105"/>
    <p:sldId id="430" r:id="rId106"/>
    <p:sldId id="431" r:id="rId107"/>
    <p:sldId id="432" r:id="rId108"/>
    <p:sldId id="433" r:id="rId109"/>
    <p:sldId id="434" r:id="rId110"/>
    <p:sldId id="435" r:id="rId111"/>
    <p:sldId id="436" r:id="rId112"/>
    <p:sldId id="437" r:id="rId113"/>
    <p:sldId id="438" r:id="rId114"/>
    <p:sldId id="439" r:id="rId115"/>
    <p:sldId id="440" r:id="rId116"/>
    <p:sldId id="441" r:id="rId117"/>
    <p:sldId id="442" r:id="rId118"/>
    <p:sldId id="443" r:id="rId119"/>
    <p:sldId id="444" r:id="rId120"/>
    <p:sldId id="445" r:id="rId121"/>
    <p:sldId id="446" r:id="rId122"/>
    <p:sldId id="447" r:id="rId123"/>
    <p:sldId id="448" r:id="rId124"/>
    <p:sldId id="449" r:id="rId125"/>
    <p:sldId id="450" r:id="rId126"/>
    <p:sldId id="451" r:id="rId127"/>
    <p:sldId id="452" r:id="rId128"/>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91" autoAdjust="0"/>
    <p:restoredTop sz="96639" autoAdjust="0"/>
  </p:normalViewPr>
  <p:slideViewPr>
    <p:cSldViewPr>
      <p:cViewPr varScale="1">
        <p:scale>
          <a:sx n="70" d="100"/>
          <a:sy n="70" d="100"/>
        </p:scale>
        <p:origin x="1362" y="66"/>
      </p:cViewPr>
      <p:guideLst>
        <p:guide orient="horz" pos="2160"/>
        <p:guide pos="2880"/>
      </p:guideLst>
    </p:cSldViewPr>
  </p:slideViewPr>
  <p:outlineViewPr>
    <p:cViewPr>
      <p:scale>
        <a:sx n="33" d="100"/>
        <a:sy n="33" d="100"/>
      </p:scale>
      <p:origin x="0" y="48288"/>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1" Type="http://schemas.openxmlformats.org/officeDocument/2006/relationships/oleObject" Target="file:///D:\EDUARDO\TESIS\2.%20Plan%20de%20tesis%20final\4%20MODELO\Curvas.xlsx" TargetMode="External"/></Relationships>
</file>

<file path=ppt/charts/_rels/chart10.xml.rels><?xml version="1.0" encoding="UTF-8" standalone="yes"?>
<Relationships xmlns="http://schemas.openxmlformats.org/package/2006/relationships"><Relationship Id="rId3" Type="http://schemas.openxmlformats.org/officeDocument/2006/relationships/oleObject" Target="file:///C:\Users\Eduardo%20Onofa\Dropbox\Ensamble\Pruebas%20caldera%20(distinta%20biomasa).xlsx" TargetMode="External"/><Relationship Id="rId2" Type="http://schemas.microsoft.com/office/2011/relationships/chartColorStyle" Target="colors1.xml"/><Relationship Id="rId1" Type="http://schemas.microsoft.com/office/2011/relationships/chartStyle" Target="style1.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Eduardo%20Onofa\Desktop\Pruebas\Gr&#225;ficos.xlsx" TargetMode="External"/><Relationship Id="rId2" Type="http://schemas.microsoft.com/office/2011/relationships/chartColorStyle" Target="colors2.xml"/><Relationship Id="rId1" Type="http://schemas.microsoft.com/office/2011/relationships/chartStyle" Target="style2.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Eduardo%20Onofa\Desktop\Pruebas\Gr&#225;ficos.xlsx" TargetMode="External"/><Relationship Id="rId2" Type="http://schemas.microsoft.com/office/2011/relationships/chartColorStyle" Target="colors3.xml"/><Relationship Id="rId1" Type="http://schemas.microsoft.com/office/2011/relationships/chartStyle" Target="style3.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Eduardo%20Onofa\Desktop\Pruebas\Gr&#225;ficos.xlsx" TargetMode="External"/><Relationship Id="rId2" Type="http://schemas.microsoft.com/office/2011/relationships/chartColorStyle" Target="colors4.xml"/><Relationship Id="rId1" Type="http://schemas.microsoft.com/office/2011/relationships/chartStyle" Target="style4.xml"/></Relationships>
</file>

<file path=ppt/charts/_rels/chart14.xml.rels><?xml version="1.0" encoding="UTF-8" standalone="yes"?>
<Relationships xmlns="http://schemas.openxmlformats.org/package/2006/relationships"><Relationship Id="rId3" Type="http://schemas.openxmlformats.org/officeDocument/2006/relationships/oleObject" Target="file:///C:\Users\Eduardo%20Onofa\Desktop\Pruebas\Gr&#225;ficos.xlsx" TargetMode="External"/><Relationship Id="rId2" Type="http://schemas.microsoft.com/office/2011/relationships/chartColorStyle" Target="colors5.xml"/><Relationship Id="rId1" Type="http://schemas.microsoft.com/office/2011/relationships/chartStyle" Target="style5.xml"/></Relationships>
</file>

<file path=ppt/charts/_rels/chart15.xml.rels><?xml version="1.0" encoding="UTF-8" standalone="yes"?>
<Relationships xmlns="http://schemas.openxmlformats.org/package/2006/relationships"><Relationship Id="rId3" Type="http://schemas.openxmlformats.org/officeDocument/2006/relationships/oleObject" Target="file:///C:\Users\Eduardo%20Onofa\Desktop\Pruebas\Gr&#225;ficos.xlsx" TargetMode="External"/><Relationship Id="rId2" Type="http://schemas.microsoft.com/office/2011/relationships/chartColorStyle" Target="colors6.xml"/><Relationship Id="rId1" Type="http://schemas.microsoft.com/office/2011/relationships/chartStyle" Target="style6.xml"/></Relationships>
</file>

<file path=ppt/charts/_rels/chart16.xml.rels><?xml version="1.0" encoding="UTF-8" standalone="yes"?>
<Relationships xmlns="http://schemas.openxmlformats.org/package/2006/relationships"><Relationship Id="rId3" Type="http://schemas.openxmlformats.org/officeDocument/2006/relationships/oleObject" Target="file:///D:\EDUARDO\TESIS\2.%20Plan%20de%20tesis%20final\4%20MODELO\An&#225;lisis%20econ&#243;mico%20y%20financiero.xlsx" TargetMode="External"/><Relationship Id="rId2" Type="http://schemas.microsoft.com/office/2011/relationships/chartColorStyle" Target="colors7.xml"/><Relationship Id="rId1" Type="http://schemas.microsoft.com/office/2011/relationships/chartStyle" Target="style7.xml"/></Relationships>
</file>

<file path=ppt/charts/_rels/chart17.xml.rels><?xml version="1.0" encoding="UTF-8" standalone="yes"?>
<Relationships xmlns="http://schemas.openxmlformats.org/package/2006/relationships"><Relationship Id="rId3" Type="http://schemas.openxmlformats.org/officeDocument/2006/relationships/oleObject" Target="file:///D:\EDUARDO\TESIS\2.%20Plan%20de%20tesis%20final\4%20MODELO\An&#225;lisis%20econ&#243;mico%20y%20financiero.xlsx" TargetMode="External"/><Relationship Id="rId2" Type="http://schemas.microsoft.com/office/2011/relationships/chartColorStyle" Target="colors8.xml"/><Relationship Id="rId1" Type="http://schemas.microsoft.com/office/2011/relationships/chartStyle" Target="style8.xml"/></Relationships>
</file>

<file path=ppt/charts/_rels/chart2.xml.rels><?xml version="1.0" encoding="UTF-8" standalone="yes"?>
<Relationships xmlns="http://schemas.openxmlformats.org/package/2006/relationships"><Relationship Id="rId1" Type="http://schemas.openxmlformats.org/officeDocument/2006/relationships/oleObject" Target="file:///D:\EDUARDO\TESIS\2.%20Plan%20de%20tesis%20final\4%20MODELO\Curva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D:\EDUARDO\TESIS\2.%20Plan%20de%20tesis%20final\4%20MODELO\Curva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D:\EDUARDO\TESIS\2.%20Plan%20de%20tesis%20final\4%20MODELO\Curvas.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D:\EDUARDO\TESIS\2.%20Plan%20de%20tesis%20final\4%20MODELO\Curvas.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D:\EDUARDO\TESIS\2.%20Plan%20de%20tesis%20final\4%20MODELO\Curvas.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D:\EDUARDO\TESIS\2.%20Plan%20de%20tesis%20final\4%20MODELO\Pruebas%20caldera%20(distinta%20biomasa).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D:\EDUARDO\TESIS\2.%20Plan%20de%20tesis%20final\4%20MODELO\Pruebas%20caldera%20(distinta%20biomasa).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D:\EDUARDO\TESIS\2.%20Plan%20de%20tesis%20final\4%20MODELO\Pruebas%20caldera%20(distinta%20biomas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DISTRIBUCIÓN</a:t>
            </a:r>
            <a:r>
              <a:rPr lang="en-US" b="1" baseline="0"/>
              <a:t> DE TEMPERATURA</a:t>
            </a:r>
          </a:p>
          <a:p>
            <a:pPr>
              <a:defRPr sz="1400" b="0" i="0" u="none" strike="noStrike" kern="1200" spc="0" baseline="0">
                <a:solidFill>
                  <a:schemeClr val="tx1">
                    <a:lumMod val="65000"/>
                    <a:lumOff val="35000"/>
                  </a:schemeClr>
                </a:solidFill>
                <a:latin typeface="+mn-lt"/>
                <a:ea typeface="+mn-ea"/>
                <a:cs typeface="+mn-cs"/>
              </a:defRPr>
            </a:pPr>
            <a:r>
              <a:rPr lang="en-US" b="1" baseline="0"/>
              <a:t>Temperatura vs Distancia</a:t>
            </a:r>
            <a:endParaRPr lang="en-US" b="1"/>
          </a:p>
        </c:rich>
      </c:tx>
      <c:overlay val="0"/>
      <c:spPr>
        <a:noFill/>
        <a:ln>
          <a:noFill/>
        </a:ln>
        <a:effectLst/>
      </c:spPr>
    </c:title>
    <c:autoTitleDeleted val="0"/>
    <c:plotArea>
      <c:layout/>
      <c:lineChart>
        <c:grouping val="standard"/>
        <c:varyColors val="0"/>
        <c:ser>
          <c:idx val="1"/>
          <c:order val="0"/>
          <c:tx>
            <c:strRef>
              <c:f>Hoja2!$C$2</c:f>
              <c:strCache>
                <c:ptCount val="1"/>
                <c:pt idx="0">
                  <c:v>Temperatura aleta (°C)</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Hoja2!$A$3:$A$23</c:f>
              <c:numCache>
                <c:formatCode>General</c:formatCode>
                <c:ptCount val="21"/>
                <c:pt idx="0">
                  <c:v>1.953125E-5</c:v>
                </c:pt>
                <c:pt idx="1">
                  <c:v>3.9062500000000001E-5</c:v>
                </c:pt>
                <c:pt idx="2">
                  <c:v>7.8125000000000002E-5</c:v>
                </c:pt>
                <c:pt idx="3">
                  <c:v>1.5625E-4</c:v>
                </c:pt>
                <c:pt idx="4">
                  <c:v>3.1250000000000001E-4</c:v>
                </c:pt>
                <c:pt idx="5">
                  <c:v>6.2500000000000001E-4</c:v>
                </c:pt>
                <c:pt idx="6">
                  <c:v>1.25E-3</c:v>
                </c:pt>
                <c:pt idx="7">
                  <c:v>2.5000000000000001E-3</c:v>
                </c:pt>
                <c:pt idx="8">
                  <c:v>5.0000000000000001E-3</c:v>
                </c:pt>
                <c:pt idx="9" formatCode="0.00">
                  <c:v>0.01</c:v>
                </c:pt>
                <c:pt idx="10" formatCode="0.00">
                  <c:v>0.02</c:v>
                </c:pt>
                <c:pt idx="11" formatCode="0.00">
                  <c:v>0.03</c:v>
                </c:pt>
                <c:pt idx="12" formatCode="0.00">
                  <c:v>0.04</c:v>
                </c:pt>
                <c:pt idx="13" formatCode="0.00">
                  <c:v>0.05</c:v>
                </c:pt>
                <c:pt idx="14" formatCode="0.00">
                  <c:v>0.06</c:v>
                </c:pt>
                <c:pt idx="15" formatCode="0.00">
                  <c:v>7.0000000000000007E-2</c:v>
                </c:pt>
                <c:pt idx="16" formatCode="0.00">
                  <c:v>0.08</c:v>
                </c:pt>
                <c:pt idx="17" formatCode="0.00">
                  <c:v>0.09</c:v>
                </c:pt>
                <c:pt idx="18" formatCode="0.00">
                  <c:v>0.1</c:v>
                </c:pt>
                <c:pt idx="19" formatCode="0.00">
                  <c:v>0.11</c:v>
                </c:pt>
                <c:pt idx="20" formatCode="0.00">
                  <c:v>0.12</c:v>
                </c:pt>
              </c:numCache>
            </c:numRef>
          </c:cat>
          <c:val>
            <c:numRef>
              <c:f>Hoja2!$C$3:$C$23</c:f>
              <c:numCache>
                <c:formatCode>0.00</c:formatCode>
                <c:ptCount val="21"/>
                <c:pt idx="0">
                  <c:v>189.81313612442568</c:v>
                </c:pt>
                <c:pt idx="1">
                  <c:v>189.62646623834021</c:v>
                </c:pt>
                <c:pt idx="2">
                  <c:v>189.25370762929765</c:v>
                </c:pt>
                <c:pt idx="3">
                  <c:v>188.51050943805404</c:v>
                </c:pt>
                <c:pt idx="4">
                  <c:v>187.03334433240875</c:v>
                </c:pt>
                <c:pt idx="5">
                  <c:v>184.11558336398448</c:v>
                </c:pt>
                <c:pt idx="6">
                  <c:v>178.42353538989238</c:v>
                </c:pt>
                <c:pt idx="7">
                  <c:v>167.59159596239073</c:v>
                </c:pt>
                <c:pt idx="8">
                  <c:v>147.97283954429668</c:v>
                </c:pt>
                <c:pt idx="9">
                  <c:v>115.75835806620131</c:v>
                </c:pt>
                <c:pt idx="10">
                  <c:v>72.137946115882471</c:v>
                </c:pt>
                <c:pt idx="11">
                  <c:v>46.508928637899018</c:v>
                </c:pt>
                <c:pt idx="12">
                  <c:v>31.450690819446191</c:v>
                </c:pt>
                <c:pt idx="13">
                  <c:v>22.603276891390927</c:v>
                </c:pt>
                <c:pt idx="14">
                  <c:v>17.40501039048446</c:v>
                </c:pt>
                <c:pt idx="15">
                  <c:v>14.350787446448869</c:v>
                </c:pt>
                <c:pt idx="16">
                  <c:v>12.556289647952628</c:v>
                </c:pt>
                <c:pt idx="17">
                  <c:v>11.501938866161655</c:v>
                </c:pt>
                <c:pt idx="18">
                  <c:v>10.882458824450381</c:v>
                </c:pt>
                <c:pt idx="19">
                  <c:v>10.518485535193904</c:v>
                </c:pt>
                <c:pt idx="20">
                  <c:v>10.304634327128793</c:v>
                </c:pt>
              </c:numCache>
            </c:numRef>
          </c:val>
          <c:smooth val="0"/>
        </c:ser>
        <c:dLbls>
          <c:showLegendKey val="0"/>
          <c:showVal val="0"/>
          <c:showCatName val="0"/>
          <c:showSerName val="0"/>
          <c:showPercent val="0"/>
          <c:showBubbleSize val="0"/>
        </c:dLbls>
        <c:marker val="1"/>
        <c:smooth val="0"/>
        <c:axId val="161013680"/>
        <c:axId val="234455960"/>
      </c:lineChart>
      <c:catAx>
        <c:axId val="16101368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b="1">
                    <a:latin typeface="Arial" panose="020B0604020202020204" pitchFamily="34" charset="0"/>
                    <a:cs typeface="Arial" panose="020B0604020202020204" pitchFamily="34" charset="0"/>
                  </a:rPr>
                  <a:t>Longitud</a:t>
                </a:r>
                <a:r>
                  <a:rPr lang="es-EC" b="1" baseline="0">
                    <a:latin typeface="Arial" panose="020B0604020202020204" pitchFamily="34" charset="0"/>
                    <a:cs typeface="Arial" panose="020B0604020202020204" pitchFamily="34" charset="0"/>
                  </a:rPr>
                  <a:t> de aleta (m)</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234455960"/>
        <c:crosses val="autoZero"/>
        <c:auto val="1"/>
        <c:lblAlgn val="ctr"/>
        <c:lblOffset val="100"/>
        <c:noMultiLvlLbl val="0"/>
      </c:catAx>
      <c:valAx>
        <c:axId val="2344559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b="1">
                    <a:latin typeface="Arial" panose="020B0604020202020204" pitchFamily="34" charset="0"/>
                    <a:cs typeface="Arial" panose="020B0604020202020204" pitchFamily="34" charset="0"/>
                  </a:rPr>
                  <a:t>Temperatura</a:t>
                </a:r>
                <a:r>
                  <a:rPr lang="es-EC" b="1" baseline="0">
                    <a:latin typeface="Arial" panose="020B0604020202020204" pitchFamily="34" charset="0"/>
                    <a:cs typeface="Arial" panose="020B0604020202020204" pitchFamily="34" charset="0"/>
                  </a:rPr>
                  <a:t> °C</a:t>
                </a:r>
                <a:endParaRPr lang="es-EC" b="1">
                  <a:latin typeface="Arial" panose="020B0604020202020204" pitchFamily="34" charset="0"/>
                  <a:cs typeface="Arial" panose="020B0604020202020204" pitchFamily="34" charset="0"/>
                </a:endParaRPr>
              </a:p>
            </c:rich>
          </c:tx>
          <c:overlay val="0"/>
          <c:spPr>
            <a:noFill/>
            <a:ln>
              <a:noFill/>
            </a:ln>
            <a:effectLst/>
          </c:sp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610136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EC"/>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r>
              <a:rPr lang="en-US" sz="1200" b="1">
                <a:solidFill>
                  <a:sysClr val="windowText" lastClr="000000"/>
                </a:solidFill>
              </a:rPr>
              <a:t>TIEMPO DE CALENTAMIENTO DE AGUA </a:t>
            </a:r>
          </a:p>
          <a:p>
            <a:pPr>
              <a:defRPr/>
            </a:pPr>
            <a:r>
              <a:rPr lang="en-US" sz="1200" b="1">
                <a:solidFill>
                  <a:sysClr val="windowText" lastClr="000000"/>
                </a:solidFill>
              </a:rPr>
              <a:t>DE</a:t>
            </a:r>
            <a:r>
              <a:rPr lang="en-US" sz="1200" b="1" baseline="0">
                <a:solidFill>
                  <a:sysClr val="windowText" lastClr="000000"/>
                </a:solidFill>
              </a:rPr>
              <a:t> 18 A </a:t>
            </a:r>
            <a:r>
              <a:rPr lang="en-US" sz="1200" b="1">
                <a:solidFill>
                  <a:sysClr val="windowText" lastClr="000000"/>
                </a:solidFill>
              </a:rPr>
              <a:t>40 °C CON DISTINTA BIOMASA</a:t>
            </a:r>
          </a:p>
        </c:rich>
      </c:tx>
      <c:layout/>
      <c:overlay val="0"/>
      <c:spPr>
        <a:noFill/>
        <a:ln>
          <a:noFill/>
        </a:ln>
        <a:effectLst/>
      </c:spPr>
      <c:txPr>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endParaRPr lang="es-EC"/>
        </a:p>
      </c:txPr>
    </c:title>
    <c:autoTitleDeleted val="0"/>
    <c:plotArea>
      <c:layout/>
      <c:barChart>
        <c:barDir val="col"/>
        <c:grouping val="clustered"/>
        <c:varyColors val="0"/>
        <c:ser>
          <c:idx val="0"/>
          <c:order val="0"/>
          <c:tx>
            <c:strRef>
              <c:f>'Comparar datos'!$A$6</c:f>
              <c:strCache>
                <c:ptCount val="1"/>
                <c:pt idx="0">
                  <c:v>TIEMPO (MINUTOS)</c:v>
                </c:pt>
              </c:strCache>
            </c:strRef>
          </c:tx>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s-EC"/>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'Comparar datos'!$B$4:$K$4</c:f>
              <c:strCache>
                <c:ptCount val="10"/>
                <c:pt idx="0">
                  <c:v>ASTILLAS 2%</c:v>
                </c:pt>
                <c:pt idx="1">
                  <c:v>LEÑA 4%</c:v>
                </c:pt>
                <c:pt idx="2">
                  <c:v>LEÑA 10%</c:v>
                </c:pt>
                <c:pt idx="3">
                  <c:v>LEÑA 25%</c:v>
                </c:pt>
                <c:pt idx="4">
                  <c:v>PAJONAL 2%</c:v>
                </c:pt>
                <c:pt idx="5">
                  <c:v>PAJONAL 8%</c:v>
                </c:pt>
                <c:pt idx="6">
                  <c:v>PAJONAL 25%</c:v>
                </c:pt>
                <c:pt idx="7">
                  <c:v>PAJONAL 36%</c:v>
                </c:pt>
                <c:pt idx="8">
                  <c:v>CASCARILLA ARROZ 3%</c:v>
                </c:pt>
                <c:pt idx="9">
                  <c:v>ASERRÍN 4%</c:v>
                </c:pt>
              </c:strCache>
            </c:strRef>
          </c:cat>
          <c:val>
            <c:numRef>
              <c:f>'Comparar datos'!$B$6:$K$6</c:f>
              <c:numCache>
                <c:formatCode>General</c:formatCode>
                <c:ptCount val="10"/>
                <c:pt idx="0">
                  <c:v>15</c:v>
                </c:pt>
                <c:pt idx="1">
                  <c:v>19</c:v>
                </c:pt>
                <c:pt idx="2">
                  <c:v>30</c:v>
                </c:pt>
                <c:pt idx="3">
                  <c:v>30</c:v>
                </c:pt>
                <c:pt idx="4">
                  <c:v>14</c:v>
                </c:pt>
                <c:pt idx="5">
                  <c:v>27</c:v>
                </c:pt>
                <c:pt idx="6">
                  <c:v>30</c:v>
                </c:pt>
                <c:pt idx="7">
                  <c:v>34</c:v>
                </c:pt>
                <c:pt idx="8">
                  <c:v>52</c:v>
                </c:pt>
                <c:pt idx="9">
                  <c:v>65</c:v>
                </c:pt>
              </c:numCache>
            </c:numRef>
          </c:val>
        </c:ser>
        <c:dLbls>
          <c:dLblPos val="inEnd"/>
          <c:showLegendKey val="0"/>
          <c:showVal val="1"/>
          <c:showCatName val="0"/>
          <c:showSerName val="0"/>
          <c:showPercent val="0"/>
          <c:showBubbleSize val="0"/>
        </c:dLbls>
        <c:gapWidth val="41"/>
        <c:axId val="235491248"/>
        <c:axId val="235495168"/>
      </c:barChart>
      <c:catAx>
        <c:axId val="235491248"/>
        <c:scaling>
          <c:orientation val="minMax"/>
        </c:scaling>
        <c:delete val="0"/>
        <c:axPos val="b"/>
        <c:title>
          <c:tx>
            <c:rich>
              <a:bodyPr rot="0" spcFirstLastPara="1" vertOverflow="ellipsis" vert="horz" wrap="square" anchor="ctr" anchorCtr="1"/>
              <a:lstStyle/>
              <a:p>
                <a:pPr>
                  <a:defRPr sz="900" b="1" i="0" u="none" strike="noStrike" kern="1200" baseline="0">
                    <a:solidFill>
                      <a:schemeClr val="dk1">
                        <a:lumMod val="65000"/>
                        <a:lumOff val="35000"/>
                      </a:schemeClr>
                    </a:solidFill>
                    <a:latin typeface="+mn-lt"/>
                    <a:ea typeface="+mn-ea"/>
                    <a:cs typeface="+mn-cs"/>
                  </a:defRPr>
                </a:pPr>
                <a:r>
                  <a:rPr lang="es-EC">
                    <a:solidFill>
                      <a:sysClr val="windowText" lastClr="000000"/>
                    </a:solidFill>
                  </a:rPr>
                  <a:t>Tipo de biomasa - humedad contenida</a:t>
                </a:r>
              </a:p>
            </c:rich>
          </c:tx>
          <c:layout/>
          <c:overlay val="0"/>
          <c:spPr>
            <a:noFill/>
            <a:ln>
              <a:noFill/>
            </a:ln>
            <a:effectLst/>
          </c:spPr>
          <c:txPr>
            <a:bodyPr rot="0" spcFirstLastPara="1" vertOverflow="ellipsis" vert="horz" wrap="square" anchor="ctr" anchorCtr="1"/>
            <a:lstStyle/>
            <a:p>
              <a:pPr>
                <a:defRPr sz="900" b="1" i="0" u="none" strike="noStrike" kern="1200" baseline="0">
                  <a:solidFill>
                    <a:schemeClr val="dk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effectLst/>
                <a:latin typeface="+mn-lt"/>
                <a:ea typeface="+mn-ea"/>
                <a:cs typeface="+mn-cs"/>
              </a:defRPr>
            </a:pPr>
            <a:endParaRPr lang="es-EC"/>
          </a:p>
        </c:txPr>
        <c:crossAx val="235495168"/>
        <c:crosses val="autoZero"/>
        <c:auto val="1"/>
        <c:lblAlgn val="ctr"/>
        <c:lblOffset val="100"/>
        <c:noMultiLvlLbl val="0"/>
      </c:catAx>
      <c:valAx>
        <c:axId val="235495168"/>
        <c:scaling>
          <c:orientation val="minMax"/>
        </c:scaling>
        <c:delete val="1"/>
        <c:axPos val="l"/>
        <c:title>
          <c:tx>
            <c:rich>
              <a:bodyPr rot="-5400000" spcFirstLastPara="1" vertOverflow="ellipsis" vert="horz" wrap="square" anchor="ctr" anchorCtr="1"/>
              <a:lstStyle/>
              <a:p>
                <a:pPr>
                  <a:defRPr sz="900" b="1" i="0" u="none" strike="noStrike" kern="1200" baseline="0">
                    <a:solidFill>
                      <a:schemeClr val="dk1">
                        <a:lumMod val="65000"/>
                        <a:lumOff val="35000"/>
                      </a:schemeClr>
                    </a:solidFill>
                    <a:latin typeface="+mn-lt"/>
                    <a:ea typeface="+mn-ea"/>
                    <a:cs typeface="+mn-cs"/>
                  </a:defRPr>
                </a:pPr>
                <a:r>
                  <a:rPr lang="es-EC">
                    <a:solidFill>
                      <a:sysClr val="windowText" lastClr="000000"/>
                    </a:solidFill>
                  </a:rPr>
                  <a:t>Tiempo (minutos)</a:t>
                </a:r>
              </a:p>
            </c:rich>
          </c:tx>
          <c:layout/>
          <c:overlay val="0"/>
          <c:spPr>
            <a:noFill/>
            <a:ln>
              <a:noFill/>
            </a:ln>
            <a:effectLst/>
          </c:spPr>
          <c:txPr>
            <a:bodyPr rot="-5400000" spcFirstLastPara="1" vertOverflow="ellipsis" vert="horz" wrap="square" anchor="ctr" anchorCtr="1"/>
            <a:lstStyle/>
            <a:p>
              <a:pPr>
                <a:defRPr sz="900" b="1" i="0" u="none" strike="noStrike" kern="1200" baseline="0">
                  <a:solidFill>
                    <a:schemeClr val="dk1">
                      <a:lumMod val="65000"/>
                      <a:lumOff val="35000"/>
                    </a:schemeClr>
                  </a:solidFill>
                  <a:latin typeface="+mn-lt"/>
                  <a:ea typeface="+mn-ea"/>
                  <a:cs typeface="+mn-cs"/>
                </a:defRPr>
              </a:pPr>
              <a:endParaRPr lang="es-EC"/>
            </a:p>
          </c:txPr>
        </c:title>
        <c:numFmt formatCode="General" sourceLinked="1"/>
        <c:majorTickMark val="none"/>
        <c:minorTickMark val="none"/>
        <c:tickLblPos val="nextTo"/>
        <c:crossAx val="235491248"/>
        <c:crosses val="autoZero"/>
        <c:crossBetween val="between"/>
      </c:valAx>
      <c:spPr>
        <a:noFill/>
        <a:ln>
          <a:noFill/>
        </a:ln>
        <a:effectLst/>
      </c:spPr>
    </c:plotArea>
    <c:plotVisOnly val="1"/>
    <c:dispBlanksAs val="gap"/>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s-EC"/>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C" b="1" dirty="0">
                <a:solidFill>
                  <a:schemeClr val="tx1"/>
                </a:solidFill>
              </a:rPr>
              <a:t>EFICIENCIA TÉRMICA (%)</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lineChart>
        <c:grouping val="standard"/>
        <c:varyColors val="0"/>
        <c:ser>
          <c:idx val="0"/>
          <c:order val="0"/>
          <c:tx>
            <c:strRef>
              <c:f>WBT!$B$1</c:f>
              <c:strCache>
                <c:ptCount val="1"/>
                <c:pt idx="0">
                  <c:v>EFICIENCIA TÉRMICA (%)</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WBT!$A$2:$A$4</c:f>
              <c:strCache>
                <c:ptCount val="3"/>
                <c:pt idx="0">
                  <c:v>FRÍO</c:v>
                </c:pt>
                <c:pt idx="1">
                  <c:v>CALIENTE</c:v>
                </c:pt>
                <c:pt idx="2">
                  <c:v>MODERADO</c:v>
                </c:pt>
              </c:strCache>
            </c:strRef>
          </c:cat>
          <c:val>
            <c:numRef>
              <c:f>WBT!$B$2:$B$4</c:f>
              <c:numCache>
                <c:formatCode>General</c:formatCode>
                <c:ptCount val="3"/>
                <c:pt idx="0">
                  <c:v>20</c:v>
                </c:pt>
                <c:pt idx="1">
                  <c:v>23</c:v>
                </c:pt>
                <c:pt idx="2">
                  <c:v>26</c:v>
                </c:pt>
              </c:numCache>
            </c:numRef>
          </c:val>
          <c:smooth val="0"/>
        </c:ser>
        <c:ser>
          <c:idx val="1"/>
          <c:order val="1"/>
          <c:tx>
            <c:strRef>
              <c:f>WBT!$C$1</c:f>
              <c:strCache>
                <c:ptCount val="1"/>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WBT!$A$2:$A$4</c:f>
              <c:strCache>
                <c:ptCount val="3"/>
                <c:pt idx="0">
                  <c:v>FRÍO</c:v>
                </c:pt>
                <c:pt idx="1">
                  <c:v>CALIENTE</c:v>
                </c:pt>
                <c:pt idx="2">
                  <c:v>MODERADO</c:v>
                </c:pt>
              </c:strCache>
            </c:strRef>
          </c:cat>
          <c:val>
            <c:numRef>
              <c:f>WBT!$C$2:$C$4</c:f>
              <c:numCache>
                <c:formatCode>General</c:formatCode>
                <c:ptCount val="3"/>
                <c:pt idx="0">
                  <c:v>16</c:v>
                </c:pt>
                <c:pt idx="1">
                  <c:v>15</c:v>
                </c:pt>
                <c:pt idx="2">
                  <c:v>8</c:v>
                </c:pt>
              </c:numCache>
            </c:numRef>
          </c:val>
          <c:smooth val="0"/>
        </c:ser>
        <c:dLbls>
          <c:showLegendKey val="0"/>
          <c:showVal val="0"/>
          <c:showCatName val="0"/>
          <c:showSerName val="0"/>
          <c:showPercent val="0"/>
          <c:showBubbleSize val="0"/>
        </c:dLbls>
        <c:marker val="1"/>
        <c:smooth val="0"/>
        <c:axId val="235490464"/>
        <c:axId val="236334304"/>
      </c:lineChart>
      <c:catAx>
        <c:axId val="235490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236334304"/>
        <c:crosses val="autoZero"/>
        <c:auto val="1"/>
        <c:lblAlgn val="ctr"/>
        <c:lblOffset val="100"/>
        <c:noMultiLvlLbl val="0"/>
      </c:catAx>
      <c:valAx>
        <c:axId val="2363343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2354904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dirty="0">
                <a:solidFill>
                  <a:schemeClr val="tx1"/>
                </a:solidFill>
              </a:rPr>
              <a:t>TIEMPO DE EBULLICIÓN </a:t>
            </a:r>
            <a:r>
              <a:rPr lang="en-US" b="1" dirty="0" smtClean="0">
                <a:solidFill>
                  <a:schemeClr val="tx1"/>
                </a:solidFill>
              </a:rPr>
              <a:t>(min</a:t>
            </a:r>
            <a:r>
              <a:rPr lang="en-US" b="1" dirty="0">
                <a:solidFill>
                  <a:schemeClr val="tx1"/>
                </a:solidFill>
              </a:rPr>
              <a:t>)</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barChart>
        <c:barDir val="col"/>
        <c:grouping val="clustered"/>
        <c:varyColors val="0"/>
        <c:ser>
          <c:idx val="0"/>
          <c:order val="0"/>
          <c:tx>
            <c:strRef>
              <c:f>WBT!$D$1</c:f>
              <c:strCache>
                <c:ptCount val="1"/>
                <c:pt idx="0">
                  <c:v>TIEMPO EBULLICIÓN (min)</c:v>
                </c:pt>
              </c:strCache>
            </c:strRef>
          </c:tx>
          <c:spPr>
            <a:solidFill>
              <a:schemeClr val="accent1"/>
            </a:solidFill>
            <a:ln>
              <a:noFill/>
            </a:ln>
            <a:effectLst/>
          </c:spPr>
          <c:invertIfNegative val="0"/>
          <c:cat>
            <c:strRef>
              <c:f>WBT!$A$2:$A$3</c:f>
              <c:strCache>
                <c:ptCount val="2"/>
                <c:pt idx="0">
                  <c:v>FRÍO</c:v>
                </c:pt>
                <c:pt idx="1">
                  <c:v>CALIENTE</c:v>
                </c:pt>
              </c:strCache>
            </c:strRef>
          </c:cat>
          <c:val>
            <c:numRef>
              <c:f>WBT!$D$2:$D$3</c:f>
              <c:numCache>
                <c:formatCode>General</c:formatCode>
                <c:ptCount val="2"/>
                <c:pt idx="0">
                  <c:v>13</c:v>
                </c:pt>
                <c:pt idx="1">
                  <c:v>10</c:v>
                </c:pt>
              </c:numCache>
            </c:numRef>
          </c:val>
        </c:ser>
        <c:ser>
          <c:idx val="1"/>
          <c:order val="1"/>
          <c:tx>
            <c:strRef>
              <c:f>WBT!$E$1</c:f>
              <c:strCache>
                <c:ptCount val="1"/>
              </c:strCache>
            </c:strRef>
          </c:tx>
          <c:spPr>
            <a:solidFill>
              <a:schemeClr val="accent2"/>
            </a:solidFill>
            <a:ln>
              <a:noFill/>
            </a:ln>
            <a:effectLst/>
          </c:spPr>
          <c:invertIfNegative val="0"/>
          <c:cat>
            <c:strRef>
              <c:f>WBT!$A$2:$A$3</c:f>
              <c:strCache>
                <c:ptCount val="2"/>
                <c:pt idx="0">
                  <c:v>FRÍO</c:v>
                </c:pt>
                <c:pt idx="1">
                  <c:v>CALIENTE</c:v>
                </c:pt>
              </c:strCache>
            </c:strRef>
          </c:cat>
          <c:val>
            <c:numRef>
              <c:f>WBT!$E$2:$E$3</c:f>
              <c:numCache>
                <c:formatCode>General</c:formatCode>
                <c:ptCount val="2"/>
                <c:pt idx="0">
                  <c:v>42</c:v>
                </c:pt>
                <c:pt idx="1">
                  <c:v>32</c:v>
                </c:pt>
              </c:numCache>
            </c:numRef>
          </c:val>
        </c:ser>
        <c:dLbls>
          <c:showLegendKey val="0"/>
          <c:showVal val="0"/>
          <c:showCatName val="0"/>
          <c:showSerName val="0"/>
          <c:showPercent val="0"/>
          <c:showBubbleSize val="0"/>
        </c:dLbls>
        <c:gapWidth val="150"/>
        <c:axId val="236337832"/>
        <c:axId val="236331560"/>
      </c:barChart>
      <c:catAx>
        <c:axId val="2363378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236331560"/>
        <c:crosses val="autoZero"/>
        <c:auto val="1"/>
        <c:lblAlgn val="ctr"/>
        <c:lblOffset val="100"/>
        <c:noMultiLvlLbl val="0"/>
      </c:catAx>
      <c:valAx>
        <c:axId val="2363315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2363378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dirty="0">
                <a:solidFill>
                  <a:schemeClr val="tx1"/>
                </a:solidFill>
              </a:rPr>
              <a:t>TASA DE INCINERACIÓN (g/min)</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lineChart>
        <c:grouping val="standard"/>
        <c:varyColors val="0"/>
        <c:ser>
          <c:idx val="0"/>
          <c:order val="0"/>
          <c:tx>
            <c:strRef>
              <c:f>WBT!$F$1</c:f>
              <c:strCache>
                <c:ptCount val="1"/>
                <c:pt idx="0">
                  <c:v>TASA DE INCINERACIÓN (g/min)</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WBT!$A$2:$A$4</c:f>
              <c:strCache>
                <c:ptCount val="3"/>
                <c:pt idx="0">
                  <c:v>FRÍO</c:v>
                </c:pt>
                <c:pt idx="1">
                  <c:v>CALIENTE</c:v>
                </c:pt>
                <c:pt idx="2">
                  <c:v>MODERADO</c:v>
                </c:pt>
              </c:strCache>
            </c:strRef>
          </c:cat>
          <c:val>
            <c:numRef>
              <c:f>WBT!$F$2:$F$4</c:f>
              <c:numCache>
                <c:formatCode>General</c:formatCode>
                <c:ptCount val="3"/>
                <c:pt idx="0">
                  <c:v>185</c:v>
                </c:pt>
                <c:pt idx="1">
                  <c:v>220</c:v>
                </c:pt>
                <c:pt idx="2">
                  <c:v>118</c:v>
                </c:pt>
              </c:numCache>
            </c:numRef>
          </c:val>
          <c:smooth val="0"/>
        </c:ser>
        <c:ser>
          <c:idx val="1"/>
          <c:order val="1"/>
          <c:tx>
            <c:strRef>
              <c:f>WBT!$G$1</c:f>
              <c:strCache>
                <c:ptCount val="1"/>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WBT!$A$2:$A$4</c:f>
              <c:strCache>
                <c:ptCount val="3"/>
                <c:pt idx="0">
                  <c:v>FRÍO</c:v>
                </c:pt>
                <c:pt idx="1">
                  <c:v>CALIENTE</c:v>
                </c:pt>
                <c:pt idx="2">
                  <c:v>MODERADO</c:v>
                </c:pt>
              </c:strCache>
            </c:strRef>
          </c:cat>
          <c:val>
            <c:numRef>
              <c:f>WBT!$G$2:$G$4</c:f>
              <c:numCache>
                <c:formatCode>General</c:formatCode>
                <c:ptCount val="3"/>
                <c:pt idx="0">
                  <c:v>49</c:v>
                </c:pt>
                <c:pt idx="1">
                  <c:v>63</c:v>
                </c:pt>
                <c:pt idx="2">
                  <c:v>37</c:v>
                </c:pt>
              </c:numCache>
            </c:numRef>
          </c:val>
          <c:smooth val="0"/>
        </c:ser>
        <c:dLbls>
          <c:showLegendKey val="0"/>
          <c:showVal val="0"/>
          <c:showCatName val="0"/>
          <c:showSerName val="0"/>
          <c:showPercent val="0"/>
          <c:showBubbleSize val="0"/>
        </c:dLbls>
        <c:marker val="1"/>
        <c:smooth val="0"/>
        <c:axId val="236331952"/>
        <c:axId val="236336264"/>
      </c:lineChart>
      <c:catAx>
        <c:axId val="2363319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236336264"/>
        <c:crosses val="autoZero"/>
        <c:auto val="1"/>
        <c:lblAlgn val="ctr"/>
        <c:lblOffset val="100"/>
        <c:noMultiLvlLbl val="0"/>
      </c:catAx>
      <c:valAx>
        <c:axId val="2363362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2363319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dirty="0">
                <a:solidFill>
                  <a:schemeClr val="tx1"/>
                </a:solidFill>
              </a:rPr>
              <a:t>CONSUMO COMBUSTIBLE (</a:t>
            </a:r>
            <a:r>
              <a:rPr lang="en-US" b="1" dirty="0" smtClean="0">
                <a:solidFill>
                  <a:schemeClr val="tx1"/>
                </a:solidFill>
              </a:rPr>
              <a:t>g/kg)</a:t>
            </a:r>
            <a:endParaRPr lang="en-US" b="1" dirty="0">
              <a:solidFill>
                <a:schemeClr val="tx1"/>
              </a:solidFill>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barChart>
        <c:barDir val="col"/>
        <c:grouping val="clustered"/>
        <c:varyColors val="0"/>
        <c:ser>
          <c:idx val="0"/>
          <c:order val="0"/>
          <c:tx>
            <c:strRef>
              <c:f>WBT!$H$1</c:f>
              <c:strCache>
                <c:ptCount val="1"/>
                <c:pt idx="0">
                  <c:v>CONSUMO COMBUSTIBLE (g/l)</c:v>
                </c:pt>
              </c:strCache>
            </c:strRef>
          </c:tx>
          <c:spPr>
            <a:solidFill>
              <a:schemeClr val="accent1"/>
            </a:solidFill>
            <a:ln>
              <a:noFill/>
            </a:ln>
            <a:effectLst/>
          </c:spPr>
          <c:invertIfNegative val="0"/>
          <c:cat>
            <c:strRef>
              <c:f>WBT!$A$2:$A$4</c:f>
              <c:strCache>
                <c:ptCount val="3"/>
                <c:pt idx="0">
                  <c:v>FRÍO</c:v>
                </c:pt>
                <c:pt idx="1">
                  <c:v>CALIENTE</c:v>
                </c:pt>
                <c:pt idx="2">
                  <c:v>MODERADO</c:v>
                </c:pt>
              </c:strCache>
            </c:strRef>
          </c:cat>
          <c:val>
            <c:numRef>
              <c:f>WBT!$H$2:$H$4</c:f>
              <c:numCache>
                <c:formatCode>General</c:formatCode>
                <c:ptCount val="3"/>
                <c:pt idx="0">
                  <c:v>120</c:v>
                </c:pt>
                <c:pt idx="1">
                  <c:v>110</c:v>
                </c:pt>
                <c:pt idx="2">
                  <c:v>265</c:v>
                </c:pt>
              </c:numCache>
            </c:numRef>
          </c:val>
        </c:ser>
        <c:ser>
          <c:idx val="1"/>
          <c:order val="1"/>
          <c:tx>
            <c:strRef>
              <c:f>WBT!$I$1</c:f>
              <c:strCache>
                <c:ptCount val="1"/>
              </c:strCache>
            </c:strRef>
          </c:tx>
          <c:spPr>
            <a:solidFill>
              <a:schemeClr val="accent2"/>
            </a:solidFill>
            <a:ln>
              <a:noFill/>
            </a:ln>
            <a:effectLst/>
          </c:spPr>
          <c:invertIfNegative val="0"/>
          <c:cat>
            <c:strRef>
              <c:f>WBT!$A$2:$A$4</c:f>
              <c:strCache>
                <c:ptCount val="3"/>
                <c:pt idx="0">
                  <c:v>FRÍO</c:v>
                </c:pt>
                <c:pt idx="1">
                  <c:v>CALIENTE</c:v>
                </c:pt>
                <c:pt idx="2">
                  <c:v>MODERADO</c:v>
                </c:pt>
              </c:strCache>
            </c:strRef>
          </c:cat>
          <c:val>
            <c:numRef>
              <c:f>WBT!$I$2:$I$4</c:f>
              <c:numCache>
                <c:formatCode>General</c:formatCode>
                <c:ptCount val="3"/>
                <c:pt idx="0">
                  <c:v>199</c:v>
                </c:pt>
                <c:pt idx="1">
                  <c:v>149</c:v>
                </c:pt>
                <c:pt idx="2">
                  <c:v>360</c:v>
                </c:pt>
              </c:numCache>
            </c:numRef>
          </c:val>
        </c:ser>
        <c:dLbls>
          <c:showLegendKey val="0"/>
          <c:showVal val="0"/>
          <c:showCatName val="0"/>
          <c:showSerName val="0"/>
          <c:showPercent val="0"/>
          <c:showBubbleSize val="0"/>
        </c:dLbls>
        <c:gapWidth val="150"/>
        <c:axId val="236332344"/>
        <c:axId val="236335088"/>
      </c:barChart>
      <c:catAx>
        <c:axId val="236332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236335088"/>
        <c:crosses val="autoZero"/>
        <c:auto val="1"/>
        <c:lblAlgn val="ctr"/>
        <c:lblOffset val="100"/>
        <c:noMultiLvlLbl val="0"/>
      </c:catAx>
      <c:valAx>
        <c:axId val="2363350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2363323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r>
              <a:rPr lang="en-US" sz="1400" b="1">
                <a:solidFill>
                  <a:sysClr val="windowText" lastClr="000000"/>
                </a:solidFill>
              </a:rPr>
              <a:t>CONSUMO ESPECÍFICO DE COMBUSTIBLE [g/kg]</a:t>
            </a:r>
          </a:p>
        </c:rich>
      </c:tx>
      <c:layout/>
      <c:overlay val="0"/>
      <c:spPr>
        <a:noFill/>
        <a:ln>
          <a:noFill/>
        </a:ln>
        <a:effectLst/>
      </c:spPr>
      <c:txPr>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endParaRPr lang="es-EC"/>
        </a:p>
      </c:txPr>
    </c:title>
    <c:autoTitleDeleted val="0"/>
    <c:plotArea>
      <c:layout/>
      <c:barChart>
        <c:barDir val="col"/>
        <c:grouping val="clustered"/>
        <c:varyColors val="0"/>
        <c:ser>
          <c:idx val="0"/>
          <c:order val="0"/>
          <c:tx>
            <c:strRef>
              <c:f>CCT!$A$6</c:f>
              <c:strCache>
                <c:ptCount val="1"/>
                <c:pt idx="0">
                  <c:v>SCF</c:v>
                </c:pt>
              </c:strCache>
            </c:strRef>
          </c:tx>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s-EC"/>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(CCT!$B$3,CCT!$C$3:$D$3)</c:f>
              <c:strCache>
                <c:ptCount val="2"/>
                <c:pt idx="1">
                  <c:v>Fuego abierto</c:v>
                </c:pt>
              </c:strCache>
            </c:strRef>
          </c:cat>
          <c:val>
            <c:numRef>
              <c:f>(CCT!$B$6,CCT!$C$6:$D$6)</c:f>
              <c:numCache>
                <c:formatCode>General</c:formatCode>
                <c:ptCount val="3"/>
                <c:pt idx="0" formatCode="0">
                  <c:v>862.06896551724139</c:v>
                </c:pt>
                <c:pt idx="1">
                  <c:v>0</c:v>
                </c:pt>
                <c:pt idx="2" formatCode="0">
                  <c:v>1310.344827586207</c:v>
                </c:pt>
              </c:numCache>
            </c:numRef>
          </c:val>
        </c:ser>
        <c:dLbls>
          <c:dLblPos val="inEnd"/>
          <c:showLegendKey val="0"/>
          <c:showVal val="1"/>
          <c:showCatName val="0"/>
          <c:showSerName val="0"/>
          <c:showPercent val="0"/>
          <c:showBubbleSize val="0"/>
        </c:dLbls>
        <c:gapWidth val="41"/>
        <c:axId val="236336656"/>
        <c:axId val="236337440"/>
      </c:barChart>
      <c:catAx>
        <c:axId val="236336656"/>
        <c:scaling>
          <c:orientation val="minMax"/>
        </c:scaling>
        <c:delete val="1"/>
        <c:axPos val="b"/>
        <c:title>
          <c:tx>
            <c:rich>
              <a:bodyPr rot="0" spcFirstLastPara="1" vertOverflow="ellipsis" vert="horz" wrap="square" anchor="ctr" anchorCtr="1"/>
              <a:lstStyle/>
              <a:p>
                <a:pPr>
                  <a:defRPr sz="900" b="1" i="0" u="none" strike="noStrike" kern="1200" baseline="0">
                    <a:solidFill>
                      <a:schemeClr val="dk1">
                        <a:lumMod val="65000"/>
                        <a:lumOff val="35000"/>
                      </a:schemeClr>
                    </a:solidFill>
                    <a:latin typeface="+mn-lt"/>
                    <a:ea typeface="+mn-ea"/>
                    <a:cs typeface="+mn-cs"/>
                  </a:defRPr>
                </a:pPr>
                <a:r>
                  <a:rPr lang="es-EC"/>
                  <a:t>Caldera/cocina			Fuego abierto</a:t>
                </a:r>
              </a:p>
            </c:rich>
          </c:tx>
          <c:layout/>
          <c:overlay val="0"/>
          <c:spPr>
            <a:noFill/>
            <a:ln>
              <a:noFill/>
            </a:ln>
            <a:effectLst/>
          </c:spPr>
          <c:txPr>
            <a:bodyPr rot="0" spcFirstLastPara="1" vertOverflow="ellipsis" vert="horz" wrap="square" anchor="ctr" anchorCtr="1"/>
            <a:lstStyle/>
            <a:p>
              <a:pPr>
                <a:defRPr sz="900" b="1" i="0" u="none" strike="noStrike" kern="1200" baseline="0">
                  <a:solidFill>
                    <a:schemeClr val="dk1">
                      <a:lumMod val="65000"/>
                      <a:lumOff val="35000"/>
                    </a:schemeClr>
                  </a:solidFill>
                  <a:latin typeface="+mn-lt"/>
                  <a:ea typeface="+mn-ea"/>
                  <a:cs typeface="+mn-cs"/>
                </a:defRPr>
              </a:pPr>
              <a:endParaRPr lang="es-EC"/>
            </a:p>
          </c:txPr>
        </c:title>
        <c:numFmt formatCode="General" sourceLinked="1"/>
        <c:majorTickMark val="none"/>
        <c:minorTickMark val="none"/>
        <c:tickLblPos val="nextTo"/>
        <c:crossAx val="236337440"/>
        <c:crosses val="autoZero"/>
        <c:auto val="1"/>
        <c:lblAlgn val="ctr"/>
        <c:lblOffset val="100"/>
        <c:noMultiLvlLbl val="0"/>
      </c:catAx>
      <c:valAx>
        <c:axId val="236337440"/>
        <c:scaling>
          <c:orientation val="minMax"/>
        </c:scaling>
        <c:delete val="1"/>
        <c:axPos val="l"/>
        <c:numFmt formatCode="0" sourceLinked="1"/>
        <c:majorTickMark val="none"/>
        <c:minorTickMark val="none"/>
        <c:tickLblPos val="nextTo"/>
        <c:crossAx val="236336656"/>
        <c:crosses val="autoZero"/>
        <c:crossBetween val="between"/>
      </c:valAx>
      <c:spPr>
        <a:noFill/>
        <a:ln>
          <a:noFill/>
        </a:ln>
        <a:effectLst/>
      </c:spPr>
    </c:plotArea>
    <c:plotVisOnly val="1"/>
    <c:dispBlanksAs val="gap"/>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s-EC"/>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r>
              <a:rPr lang="es-EC" b="1">
                <a:solidFill>
                  <a:sysClr val="windowText" lastClr="000000"/>
                </a:solidFill>
              </a:rPr>
              <a:t>Costo de operación mensual</a:t>
            </a:r>
          </a:p>
        </c:rich>
      </c:tx>
      <c:layout/>
      <c:overlay val="0"/>
      <c:spPr>
        <a:noFill/>
        <a:ln>
          <a:noFill/>
        </a:ln>
        <a:effectLst/>
      </c:spPr>
      <c:txPr>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endParaRPr lang="es-EC"/>
        </a:p>
      </c:txPr>
    </c:title>
    <c:autoTitleDeleted val="0"/>
    <c:plotArea>
      <c:layout/>
      <c:barChart>
        <c:barDir val="col"/>
        <c:grouping val="clustered"/>
        <c:varyColors val="0"/>
        <c:ser>
          <c:idx val="0"/>
          <c:order val="0"/>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s-EC"/>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Financiero!$I$3:$J$3</c:f>
              <c:strCache>
                <c:ptCount val="2"/>
                <c:pt idx="0">
                  <c:v>Caldera/cocina</c:v>
                </c:pt>
                <c:pt idx="1">
                  <c:v>Equipos tradicionales</c:v>
                </c:pt>
              </c:strCache>
            </c:strRef>
          </c:cat>
          <c:val>
            <c:numRef>
              <c:f>Financiero!$I$4:$J$4</c:f>
              <c:numCache>
                <c:formatCode>General</c:formatCode>
                <c:ptCount val="2"/>
                <c:pt idx="0">
                  <c:v>108</c:v>
                </c:pt>
                <c:pt idx="1">
                  <c:v>148</c:v>
                </c:pt>
              </c:numCache>
            </c:numRef>
          </c:val>
        </c:ser>
        <c:dLbls>
          <c:dLblPos val="inEnd"/>
          <c:showLegendKey val="0"/>
          <c:showVal val="1"/>
          <c:showCatName val="0"/>
          <c:showSerName val="0"/>
          <c:showPercent val="0"/>
          <c:showBubbleSize val="0"/>
        </c:dLbls>
        <c:gapWidth val="41"/>
        <c:axId val="236330776"/>
        <c:axId val="236333912"/>
      </c:barChart>
      <c:catAx>
        <c:axId val="236330776"/>
        <c:scaling>
          <c:orientation val="minMax"/>
        </c:scaling>
        <c:delete val="0"/>
        <c:axPos val="b"/>
        <c:title>
          <c:tx>
            <c:rich>
              <a:bodyPr rot="0" spcFirstLastPara="1" vertOverflow="ellipsis" vert="horz" wrap="square" anchor="ctr" anchorCtr="1"/>
              <a:lstStyle/>
              <a:p>
                <a:pPr>
                  <a:defRPr sz="900" b="1" i="0" u="none" strike="noStrike" kern="1200" baseline="0">
                    <a:solidFill>
                      <a:schemeClr val="dk1">
                        <a:lumMod val="65000"/>
                        <a:lumOff val="35000"/>
                      </a:schemeClr>
                    </a:solidFill>
                    <a:latin typeface="+mn-lt"/>
                    <a:ea typeface="+mn-ea"/>
                    <a:cs typeface="+mn-cs"/>
                  </a:defRPr>
                </a:pPr>
                <a:r>
                  <a:rPr lang="es-EC"/>
                  <a:t>Equipos utilizados</a:t>
                </a:r>
              </a:p>
            </c:rich>
          </c:tx>
          <c:layout/>
          <c:overlay val="0"/>
          <c:spPr>
            <a:noFill/>
            <a:ln>
              <a:noFill/>
            </a:ln>
            <a:effectLst/>
          </c:spPr>
          <c:txPr>
            <a:bodyPr rot="0" spcFirstLastPara="1" vertOverflow="ellipsis" vert="horz" wrap="square" anchor="ctr" anchorCtr="1"/>
            <a:lstStyle/>
            <a:p>
              <a:pPr>
                <a:defRPr sz="900" b="1" i="0" u="none" strike="noStrike" kern="1200" baseline="0">
                  <a:solidFill>
                    <a:schemeClr val="dk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effectLst/>
                <a:latin typeface="+mn-lt"/>
                <a:ea typeface="+mn-ea"/>
                <a:cs typeface="+mn-cs"/>
              </a:defRPr>
            </a:pPr>
            <a:endParaRPr lang="es-EC"/>
          </a:p>
        </c:txPr>
        <c:crossAx val="236333912"/>
        <c:crosses val="autoZero"/>
        <c:auto val="1"/>
        <c:lblAlgn val="ctr"/>
        <c:lblOffset val="100"/>
        <c:noMultiLvlLbl val="0"/>
      </c:catAx>
      <c:valAx>
        <c:axId val="236333912"/>
        <c:scaling>
          <c:orientation val="minMax"/>
        </c:scaling>
        <c:delete val="1"/>
        <c:axPos val="l"/>
        <c:title>
          <c:tx>
            <c:rich>
              <a:bodyPr rot="-5400000" spcFirstLastPara="1" vertOverflow="ellipsis" vert="horz" wrap="square" anchor="ctr" anchorCtr="1"/>
              <a:lstStyle/>
              <a:p>
                <a:pPr>
                  <a:defRPr sz="900" b="1" i="0" u="none" strike="noStrike" kern="1200" baseline="0">
                    <a:solidFill>
                      <a:schemeClr val="dk1">
                        <a:lumMod val="65000"/>
                        <a:lumOff val="35000"/>
                      </a:schemeClr>
                    </a:solidFill>
                    <a:latin typeface="+mn-lt"/>
                    <a:ea typeface="+mn-ea"/>
                    <a:cs typeface="+mn-cs"/>
                  </a:defRPr>
                </a:pPr>
                <a:r>
                  <a:rPr lang="es-EC">
                    <a:solidFill>
                      <a:sysClr val="windowText" lastClr="000000"/>
                    </a:solidFill>
                  </a:rPr>
                  <a:t>Valor ($)</a:t>
                </a:r>
              </a:p>
            </c:rich>
          </c:tx>
          <c:layout/>
          <c:overlay val="0"/>
          <c:spPr>
            <a:noFill/>
            <a:ln>
              <a:noFill/>
            </a:ln>
            <a:effectLst/>
          </c:spPr>
          <c:txPr>
            <a:bodyPr rot="-5400000" spcFirstLastPara="1" vertOverflow="ellipsis" vert="horz" wrap="square" anchor="ctr" anchorCtr="1"/>
            <a:lstStyle/>
            <a:p>
              <a:pPr>
                <a:defRPr sz="900" b="1" i="0" u="none" strike="noStrike" kern="1200" baseline="0">
                  <a:solidFill>
                    <a:schemeClr val="dk1">
                      <a:lumMod val="65000"/>
                      <a:lumOff val="35000"/>
                    </a:schemeClr>
                  </a:solidFill>
                  <a:latin typeface="+mn-lt"/>
                  <a:ea typeface="+mn-ea"/>
                  <a:cs typeface="+mn-cs"/>
                </a:defRPr>
              </a:pPr>
              <a:endParaRPr lang="es-EC"/>
            </a:p>
          </c:txPr>
        </c:title>
        <c:numFmt formatCode="General" sourceLinked="1"/>
        <c:majorTickMark val="none"/>
        <c:minorTickMark val="none"/>
        <c:tickLblPos val="nextTo"/>
        <c:crossAx val="236330776"/>
        <c:crosses val="autoZero"/>
        <c:crossBetween val="between"/>
      </c:valAx>
      <c:spPr>
        <a:noFill/>
        <a:ln>
          <a:noFill/>
        </a:ln>
        <a:effectLst/>
      </c:spPr>
    </c:plotArea>
    <c:plotVisOnly val="1"/>
    <c:dispBlanksAs val="gap"/>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s-EC"/>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r>
              <a:rPr lang="es-EC" sz="1800" b="1">
                <a:solidFill>
                  <a:sysClr val="windowText" lastClr="000000"/>
                </a:solidFill>
              </a:rPr>
              <a:t>Costo</a:t>
            </a:r>
            <a:r>
              <a:rPr lang="es-EC" sz="1800" b="1" baseline="0">
                <a:solidFill>
                  <a:sysClr val="windowText" lastClr="000000"/>
                </a:solidFill>
              </a:rPr>
              <a:t> de fabricación</a:t>
            </a:r>
            <a:endParaRPr lang="es-EC" sz="1800" b="1">
              <a:solidFill>
                <a:sysClr val="windowText" lastClr="000000"/>
              </a:solidFill>
            </a:endParaRPr>
          </a:p>
        </c:rich>
      </c:tx>
      <c:layout/>
      <c:overlay val="0"/>
      <c:spPr>
        <a:noFill/>
        <a:ln>
          <a:noFill/>
        </a:ln>
        <a:effectLst/>
      </c:spPr>
      <c:txPr>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endParaRPr lang="es-EC"/>
        </a:p>
      </c:txPr>
    </c:title>
    <c:autoTitleDeleted val="0"/>
    <c:plotArea>
      <c:layout/>
      <c:barChart>
        <c:barDir val="col"/>
        <c:grouping val="clustered"/>
        <c:varyColors val="0"/>
        <c:ser>
          <c:idx val="0"/>
          <c:order val="0"/>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s-EC"/>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Financiero!$I$25:$J$25</c:f>
              <c:strCache>
                <c:ptCount val="2"/>
                <c:pt idx="0">
                  <c:v>Caldera/cocina</c:v>
                </c:pt>
                <c:pt idx="1">
                  <c:v>Equipos tradicionales</c:v>
                </c:pt>
              </c:strCache>
            </c:strRef>
          </c:cat>
          <c:val>
            <c:numRef>
              <c:f>Financiero!$I$26:$J$26</c:f>
              <c:numCache>
                <c:formatCode>General</c:formatCode>
                <c:ptCount val="2"/>
                <c:pt idx="0">
                  <c:v>907.63</c:v>
                </c:pt>
                <c:pt idx="1">
                  <c:v>1000</c:v>
                </c:pt>
              </c:numCache>
            </c:numRef>
          </c:val>
        </c:ser>
        <c:dLbls>
          <c:dLblPos val="inEnd"/>
          <c:showLegendKey val="0"/>
          <c:showVal val="1"/>
          <c:showCatName val="0"/>
          <c:showSerName val="0"/>
          <c:showPercent val="0"/>
          <c:showBubbleSize val="0"/>
        </c:dLbls>
        <c:gapWidth val="41"/>
        <c:axId val="236332736"/>
        <c:axId val="236333128"/>
      </c:barChart>
      <c:catAx>
        <c:axId val="236332736"/>
        <c:scaling>
          <c:orientation val="minMax"/>
        </c:scaling>
        <c:delete val="0"/>
        <c:axPos val="b"/>
        <c:title>
          <c:tx>
            <c:rich>
              <a:bodyPr rot="0" spcFirstLastPara="1" vertOverflow="ellipsis" vert="horz" wrap="square" anchor="ctr" anchorCtr="1"/>
              <a:lstStyle/>
              <a:p>
                <a:pPr>
                  <a:defRPr sz="900" b="1" i="0" u="none" strike="noStrike" kern="1200" baseline="0">
                    <a:solidFill>
                      <a:schemeClr val="dk1">
                        <a:lumMod val="65000"/>
                        <a:lumOff val="35000"/>
                      </a:schemeClr>
                    </a:solidFill>
                    <a:latin typeface="+mn-lt"/>
                    <a:ea typeface="+mn-ea"/>
                    <a:cs typeface="+mn-cs"/>
                  </a:defRPr>
                </a:pPr>
                <a:r>
                  <a:rPr lang="es-EC">
                    <a:solidFill>
                      <a:sysClr val="windowText" lastClr="000000"/>
                    </a:solidFill>
                  </a:rPr>
                  <a:t>Equipos utilizados</a:t>
                </a:r>
              </a:p>
            </c:rich>
          </c:tx>
          <c:layout/>
          <c:overlay val="0"/>
          <c:spPr>
            <a:noFill/>
            <a:ln>
              <a:noFill/>
            </a:ln>
            <a:effectLst/>
          </c:spPr>
          <c:txPr>
            <a:bodyPr rot="0" spcFirstLastPara="1" vertOverflow="ellipsis" vert="horz" wrap="square" anchor="ctr" anchorCtr="1"/>
            <a:lstStyle/>
            <a:p>
              <a:pPr>
                <a:defRPr sz="900" b="1" i="0" u="none" strike="noStrike" kern="1200" baseline="0">
                  <a:solidFill>
                    <a:schemeClr val="dk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effectLst/>
                <a:latin typeface="+mn-lt"/>
                <a:ea typeface="+mn-ea"/>
                <a:cs typeface="+mn-cs"/>
              </a:defRPr>
            </a:pPr>
            <a:endParaRPr lang="es-EC"/>
          </a:p>
        </c:txPr>
        <c:crossAx val="236333128"/>
        <c:crosses val="autoZero"/>
        <c:auto val="1"/>
        <c:lblAlgn val="ctr"/>
        <c:lblOffset val="100"/>
        <c:noMultiLvlLbl val="0"/>
      </c:catAx>
      <c:valAx>
        <c:axId val="236333128"/>
        <c:scaling>
          <c:orientation val="minMax"/>
        </c:scaling>
        <c:delete val="1"/>
        <c:axPos val="l"/>
        <c:title>
          <c:tx>
            <c:rich>
              <a:bodyPr rot="-5400000" spcFirstLastPara="1" vertOverflow="ellipsis" vert="horz" wrap="square" anchor="ctr" anchorCtr="1"/>
              <a:lstStyle/>
              <a:p>
                <a:pPr>
                  <a:defRPr sz="900" b="1" i="0" u="none" strike="noStrike" kern="1200" baseline="0">
                    <a:solidFill>
                      <a:schemeClr val="dk1">
                        <a:lumMod val="65000"/>
                        <a:lumOff val="35000"/>
                      </a:schemeClr>
                    </a:solidFill>
                    <a:latin typeface="+mn-lt"/>
                    <a:ea typeface="+mn-ea"/>
                    <a:cs typeface="+mn-cs"/>
                  </a:defRPr>
                </a:pPr>
                <a:r>
                  <a:rPr lang="es-EC">
                    <a:solidFill>
                      <a:sysClr val="windowText" lastClr="000000"/>
                    </a:solidFill>
                  </a:rPr>
                  <a:t>Valor </a:t>
                </a:r>
                <a:r>
                  <a:rPr lang="es-EC" baseline="0">
                    <a:solidFill>
                      <a:sysClr val="windowText" lastClr="000000"/>
                    </a:solidFill>
                  </a:rPr>
                  <a:t>($)</a:t>
                </a:r>
                <a:endParaRPr lang="es-EC">
                  <a:solidFill>
                    <a:sysClr val="windowText" lastClr="000000"/>
                  </a:solidFill>
                </a:endParaRPr>
              </a:p>
            </c:rich>
          </c:tx>
          <c:layout/>
          <c:overlay val="0"/>
          <c:spPr>
            <a:noFill/>
            <a:ln>
              <a:noFill/>
            </a:ln>
            <a:effectLst/>
          </c:spPr>
          <c:txPr>
            <a:bodyPr rot="-5400000" spcFirstLastPara="1" vertOverflow="ellipsis" vert="horz" wrap="square" anchor="ctr" anchorCtr="1"/>
            <a:lstStyle/>
            <a:p>
              <a:pPr>
                <a:defRPr sz="900" b="1" i="0" u="none" strike="noStrike" kern="1200" baseline="0">
                  <a:solidFill>
                    <a:schemeClr val="dk1">
                      <a:lumMod val="65000"/>
                      <a:lumOff val="35000"/>
                    </a:schemeClr>
                  </a:solidFill>
                  <a:latin typeface="+mn-lt"/>
                  <a:ea typeface="+mn-ea"/>
                  <a:cs typeface="+mn-cs"/>
                </a:defRPr>
              </a:pPr>
              <a:endParaRPr lang="es-EC"/>
            </a:p>
          </c:txPr>
        </c:title>
        <c:numFmt formatCode="General" sourceLinked="1"/>
        <c:majorTickMark val="none"/>
        <c:minorTickMark val="none"/>
        <c:tickLblPos val="nextTo"/>
        <c:crossAx val="236332736"/>
        <c:crosses val="autoZero"/>
        <c:crossBetween val="between"/>
      </c:valAx>
      <c:spPr>
        <a:noFill/>
        <a:ln>
          <a:noFill/>
        </a:ln>
        <a:effectLst/>
      </c:spPr>
    </c:plotArea>
    <c:plotVisOnly val="1"/>
    <c:dispBlanksAs val="gap"/>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s-EC"/>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es-EC" sz="1200" b="1">
                <a:solidFill>
                  <a:sysClr val="windowText" lastClr="000000"/>
                </a:solidFill>
                <a:latin typeface="Arial" panose="020B0604020202020204" pitchFamily="34" charset="0"/>
                <a:cs typeface="Arial" panose="020B0604020202020204" pitchFamily="34" charset="0"/>
              </a:rPr>
              <a:t>FLAMA ADIABÁTICA</a:t>
            </a:r>
          </a:p>
          <a:p>
            <a:pPr>
              <a:defRPr sz="1400" b="0" i="0" u="none" strike="noStrike" kern="1200" spc="0" baseline="0">
                <a:solidFill>
                  <a:sysClr val="windowText" lastClr="000000"/>
                </a:solidFill>
                <a:latin typeface="+mn-lt"/>
                <a:ea typeface="+mn-ea"/>
                <a:cs typeface="+mn-cs"/>
              </a:defRPr>
            </a:pPr>
            <a:r>
              <a:rPr lang="es-EC" sz="1200" b="1">
                <a:solidFill>
                  <a:sysClr val="windowText" lastClr="000000"/>
                </a:solidFill>
                <a:latin typeface="Arial" panose="020B0604020202020204" pitchFamily="34" charset="0"/>
                <a:cs typeface="Arial" panose="020B0604020202020204" pitchFamily="34" charset="0"/>
              </a:rPr>
              <a:t>Temperatura vs Tiempo</a:t>
            </a:r>
          </a:p>
        </c:rich>
      </c:tx>
      <c:layout/>
      <c:overlay val="0"/>
      <c:spPr>
        <a:noFill/>
        <a:ln>
          <a:noFill/>
        </a:ln>
        <a:effectLst/>
      </c:spPr>
    </c:title>
    <c:autoTitleDeleted val="0"/>
    <c:plotArea>
      <c:layout/>
      <c:lineChart>
        <c:grouping val="standard"/>
        <c:varyColors val="0"/>
        <c:ser>
          <c:idx val="1"/>
          <c:order val="0"/>
          <c:tx>
            <c:strRef>
              <c:f>'Flama adiabática'!$B$2</c:f>
              <c:strCache>
                <c:ptCount val="1"/>
                <c:pt idx="0">
                  <c:v>Toma # 1</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val>
            <c:numRef>
              <c:f>'Flama adiabática'!$B$3:$B$22</c:f>
              <c:numCache>
                <c:formatCode>0</c:formatCode>
                <c:ptCount val="20"/>
                <c:pt idx="0">
                  <c:v>81</c:v>
                </c:pt>
                <c:pt idx="1">
                  <c:v>170</c:v>
                </c:pt>
                <c:pt idx="2">
                  <c:v>530</c:v>
                </c:pt>
                <c:pt idx="3">
                  <c:v>617</c:v>
                </c:pt>
                <c:pt idx="4">
                  <c:v>650</c:v>
                </c:pt>
                <c:pt idx="5">
                  <c:v>712</c:v>
                </c:pt>
                <c:pt idx="6">
                  <c:v>700</c:v>
                </c:pt>
                <c:pt idx="7">
                  <c:v>722</c:v>
                </c:pt>
                <c:pt idx="8">
                  <c:v>730</c:v>
                </c:pt>
                <c:pt idx="9">
                  <c:v>673</c:v>
                </c:pt>
                <c:pt idx="10">
                  <c:v>589</c:v>
                </c:pt>
                <c:pt idx="11">
                  <c:v>498</c:v>
                </c:pt>
                <c:pt idx="12">
                  <c:v>415</c:v>
                </c:pt>
                <c:pt idx="13">
                  <c:v>357</c:v>
                </c:pt>
                <c:pt idx="14">
                  <c:v>323</c:v>
                </c:pt>
                <c:pt idx="15">
                  <c:v>292</c:v>
                </c:pt>
                <c:pt idx="16">
                  <c:v>268</c:v>
                </c:pt>
                <c:pt idx="17">
                  <c:v>249</c:v>
                </c:pt>
                <c:pt idx="18">
                  <c:v>237</c:v>
                </c:pt>
                <c:pt idx="19">
                  <c:v>235</c:v>
                </c:pt>
              </c:numCache>
            </c:numRef>
          </c:val>
          <c:smooth val="0"/>
        </c:ser>
        <c:ser>
          <c:idx val="2"/>
          <c:order val="1"/>
          <c:tx>
            <c:strRef>
              <c:f>'Flama adiabática'!$C$2</c:f>
              <c:strCache>
                <c:ptCount val="1"/>
                <c:pt idx="0">
                  <c:v>Toma # 2</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val>
            <c:numRef>
              <c:f>'Flama adiabática'!$C$3:$C$22</c:f>
              <c:numCache>
                <c:formatCode>0</c:formatCode>
                <c:ptCount val="20"/>
                <c:pt idx="0">
                  <c:v>98</c:v>
                </c:pt>
                <c:pt idx="1">
                  <c:v>206</c:v>
                </c:pt>
                <c:pt idx="2">
                  <c:v>535</c:v>
                </c:pt>
                <c:pt idx="3">
                  <c:v>599</c:v>
                </c:pt>
                <c:pt idx="4">
                  <c:v>650</c:v>
                </c:pt>
                <c:pt idx="5">
                  <c:v>650</c:v>
                </c:pt>
                <c:pt idx="6">
                  <c:v>665</c:v>
                </c:pt>
                <c:pt idx="7">
                  <c:v>666</c:v>
                </c:pt>
                <c:pt idx="8">
                  <c:v>613</c:v>
                </c:pt>
                <c:pt idx="9">
                  <c:v>510</c:v>
                </c:pt>
                <c:pt idx="10">
                  <c:v>431</c:v>
                </c:pt>
                <c:pt idx="11">
                  <c:v>375</c:v>
                </c:pt>
                <c:pt idx="12">
                  <c:v>337</c:v>
                </c:pt>
                <c:pt idx="13">
                  <c:v>308</c:v>
                </c:pt>
                <c:pt idx="14">
                  <c:v>265</c:v>
                </c:pt>
                <c:pt idx="15">
                  <c:v>249</c:v>
                </c:pt>
                <c:pt idx="16">
                  <c:v>233</c:v>
                </c:pt>
                <c:pt idx="17">
                  <c:v>220</c:v>
                </c:pt>
                <c:pt idx="18">
                  <c:v>206</c:v>
                </c:pt>
                <c:pt idx="19">
                  <c:v>194</c:v>
                </c:pt>
              </c:numCache>
            </c:numRef>
          </c:val>
          <c:smooth val="0"/>
        </c:ser>
        <c:ser>
          <c:idx val="3"/>
          <c:order val="2"/>
          <c:tx>
            <c:strRef>
              <c:f>'Flama adiabática'!$D$2</c:f>
              <c:strCache>
                <c:ptCount val="1"/>
                <c:pt idx="0">
                  <c:v>Toma # 3</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val>
            <c:numRef>
              <c:f>'Flama adiabática'!$D$3:$D$22</c:f>
              <c:numCache>
                <c:formatCode>0</c:formatCode>
                <c:ptCount val="20"/>
                <c:pt idx="0">
                  <c:v>87</c:v>
                </c:pt>
                <c:pt idx="1">
                  <c:v>236</c:v>
                </c:pt>
                <c:pt idx="2">
                  <c:v>484</c:v>
                </c:pt>
                <c:pt idx="3">
                  <c:v>557</c:v>
                </c:pt>
                <c:pt idx="4">
                  <c:v>588</c:v>
                </c:pt>
                <c:pt idx="5">
                  <c:v>655</c:v>
                </c:pt>
                <c:pt idx="6">
                  <c:v>658</c:v>
                </c:pt>
                <c:pt idx="7">
                  <c:v>660</c:v>
                </c:pt>
                <c:pt idx="8">
                  <c:v>633</c:v>
                </c:pt>
                <c:pt idx="9">
                  <c:v>578</c:v>
                </c:pt>
                <c:pt idx="10">
                  <c:v>474</c:v>
                </c:pt>
                <c:pt idx="11">
                  <c:v>407</c:v>
                </c:pt>
                <c:pt idx="12">
                  <c:v>360</c:v>
                </c:pt>
                <c:pt idx="13">
                  <c:v>323</c:v>
                </c:pt>
                <c:pt idx="14">
                  <c:v>295</c:v>
                </c:pt>
                <c:pt idx="15">
                  <c:v>266</c:v>
                </c:pt>
                <c:pt idx="16">
                  <c:v>243</c:v>
                </c:pt>
                <c:pt idx="17">
                  <c:v>222</c:v>
                </c:pt>
                <c:pt idx="18">
                  <c:v>217</c:v>
                </c:pt>
                <c:pt idx="19">
                  <c:v>207</c:v>
                </c:pt>
              </c:numCache>
            </c:numRef>
          </c:val>
          <c:smooth val="0"/>
        </c:ser>
        <c:dLbls>
          <c:showLegendKey val="0"/>
          <c:showVal val="0"/>
          <c:showCatName val="0"/>
          <c:showSerName val="0"/>
          <c:showPercent val="0"/>
          <c:showBubbleSize val="0"/>
        </c:dLbls>
        <c:marker val="1"/>
        <c:smooth val="0"/>
        <c:axId val="235396544"/>
        <c:axId val="235126072"/>
      </c:lineChart>
      <c:catAx>
        <c:axId val="235396544"/>
        <c:scaling>
          <c:orientation val="minMax"/>
        </c:scaling>
        <c:delete val="0"/>
        <c:axPos val="b"/>
        <c:title>
          <c:tx>
            <c:rich>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s-EC" b="1">
                    <a:solidFill>
                      <a:sysClr val="windowText" lastClr="000000"/>
                    </a:solidFill>
                    <a:latin typeface="Arial" panose="020B0604020202020204" pitchFamily="34" charset="0"/>
                    <a:cs typeface="Arial" panose="020B0604020202020204" pitchFamily="34" charset="0"/>
                  </a:rPr>
                  <a:t>Tiempo (minutos)</a:t>
                </a:r>
              </a:p>
            </c:rich>
          </c:tx>
          <c:layout/>
          <c:overlay val="0"/>
          <c:spPr>
            <a:noFill/>
            <a:ln>
              <a:noFill/>
            </a:ln>
            <a:effectLst/>
          </c:spPr>
        </c:title>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235126072"/>
        <c:crosses val="autoZero"/>
        <c:auto val="1"/>
        <c:lblAlgn val="ctr"/>
        <c:lblOffset val="100"/>
        <c:noMultiLvlLbl val="0"/>
      </c:catAx>
      <c:valAx>
        <c:axId val="2351260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s-EC" b="1">
                    <a:solidFill>
                      <a:sysClr val="windowText" lastClr="000000"/>
                    </a:solidFill>
                    <a:latin typeface="Arial" panose="020B0604020202020204" pitchFamily="34" charset="0"/>
                    <a:cs typeface="Arial" panose="020B0604020202020204" pitchFamily="34" charset="0"/>
                  </a:rPr>
                  <a:t>Temperatura (°C)</a:t>
                </a:r>
              </a:p>
            </c:rich>
          </c:tx>
          <c:layout/>
          <c:overlay val="0"/>
          <c:spPr>
            <a:noFill/>
            <a:ln>
              <a:noFill/>
            </a:ln>
            <a:effectLst/>
          </c:sp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23539654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EC"/>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es-EC" sz="1200" b="1">
                <a:solidFill>
                  <a:sysClr val="windowText" lastClr="000000"/>
                </a:solidFill>
                <a:latin typeface="Arial" panose="020B0604020202020204" pitchFamily="34" charset="0"/>
                <a:cs typeface="Arial" panose="020B0604020202020204" pitchFamily="34" charset="0"/>
              </a:rPr>
              <a:t>GASES DE COMBUSTIÓN</a:t>
            </a:r>
          </a:p>
          <a:p>
            <a:pPr>
              <a:defRPr sz="1400" b="0" i="0" u="none" strike="noStrike" kern="1200" spc="0" baseline="0">
                <a:solidFill>
                  <a:sysClr val="windowText" lastClr="000000"/>
                </a:solidFill>
                <a:latin typeface="+mn-lt"/>
                <a:ea typeface="+mn-ea"/>
                <a:cs typeface="+mn-cs"/>
              </a:defRPr>
            </a:pPr>
            <a:r>
              <a:rPr lang="es-EC" sz="1200" b="1">
                <a:solidFill>
                  <a:sysClr val="windowText" lastClr="000000"/>
                </a:solidFill>
                <a:latin typeface="Arial" panose="020B0604020202020204" pitchFamily="34" charset="0"/>
                <a:cs typeface="Arial" panose="020B0604020202020204" pitchFamily="34" charset="0"/>
              </a:rPr>
              <a:t>Temperatura vs Tiempo</a:t>
            </a:r>
          </a:p>
        </c:rich>
      </c:tx>
      <c:layout>
        <c:manualLayout>
          <c:xMode val="edge"/>
          <c:yMode val="edge"/>
          <c:x val="0.28456524753848284"/>
          <c:y val="2.2967386311437757E-2"/>
        </c:manualLayout>
      </c:layout>
      <c:overlay val="0"/>
      <c:spPr>
        <a:noFill/>
        <a:ln>
          <a:noFill/>
        </a:ln>
        <a:effectLst/>
      </c:spPr>
    </c:title>
    <c:autoTitleDeleted val="0"/>
    <c:plotArea>
      <c:layout/>
      <c:lineChart>
        <c:grouping val="standard"/>
        <c:varyColors val="0"/>
        <c:ser>
          <c:idx val="1"/>
          <c:order val="0"/>
          <c:tx>
            <c:strRef>
              <c:f>'Gases de combustión'!$B$2</c:f>
              <c:strCache>
                <c:ptCount val="1"/>
                <c:pt idx="0">
                  <c:v>Toma # 1</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val>
            <c:numRef>
              <c:f>'Gases de combustión'!$B$3:$B$22</c:f>
              <c:numCache>
                <c:formatCode>0</c:formatCode>
                <c:ptCount val="20"/>
                <c:pt idx="0">
                  <c:v>73</c:v>
                </c:pt>
                <c:pt idx="1">
                  <c:v>130</c:v>
                </c:pt>
                <c:pt idx="2">
                  <c:v>190</c:v>
                </c:pt>
                <c:pt idx="3">
                  <c:v>270</c:v>
                </c:pt>
                <c:pt idx="4">
                  <c:v>310</c:v>
                </c:pt>
                <c:pt idx="5">
                  <c:v>320</c:v>
                </c:pt>
                <c:pt idx="6">
                  <c:v>310</c:v>
                </c:pt>
                <c:pt idx="7">
                  <c:v>290</c:v>
                </c:pt>
                <c:pt idx="8">
                  <c:v>260</c:v>
                </c:pt>
                <c:pt idx="9">
                  <c:v>246</c:v>
                </c:pt>
                <c:pt idx="10">
                  <c:v>210</c:v>
                </c:pt>
                <c:pt idx="11">
                  <c:v>199</c:v>
                </c:pt>
                <c:pt idx="12">
                  <c:v>180</c:v>
                </c:pt>
                <c:pt idx="13">
                  <c:v>170</c:v>
                </c:pt>
                <c:pt idx="14">
                  <c:v>160</c:v>
                </c:pt>
                <c:pt idx="15">
                  <c:v>140</c:v>
                </c:pt>
                <c:pt idx="16">
                  <c:v>135</c:v>
                </c:pt>
                <c:pt idx="17">
                  <c:v>125</c:v>
                </c:pt>
                <c:pt idx="18">
                  <c:v>99</c:v>
                </c:pt>
                <c:pt idx="19">
                  <c:v>103</c:v>
                </c:pt>
              </c:numCache>
            </c:numRef>
          </c:val>
          <c:smooth val="0"/>
        </c:ser>
        <c:ser>
          <c:idx val="2"/>
          <c:order val="1"/>
          <c:tx>
            <c:strRef>
              <c:f>'Gases de combustión'!$C$2</c:f>
              <c:strCache>
                <c:ptCount val="1"/>
                <c:pt idx="0">
                  <c:v>Toma # 2</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val>
            <c:numRef>
              <c:f>'Gases de combustión'!$C$3:$C$22</c:f>
              <c:numCache>
                <c:formatCode>0</c:formatCode>
                <c:ptCount val="20"/>
                <c:pt idx="0">
                  <c:v>89</c:v>
                </c:pt>
                <c:pt idx="1">
                  <c:v>149</c:v>
                </c:pt>
                <c:pt idx="2">
                  <c:v>184</c:v>
                </c:pt>
                <c:pt idx="3">
                  <c:v>238</c:v>
                </c:pt>
                <c:pt idx="4">
                  <c:v>267</c:v>
                </c:pt>
                <c:pt idx="5">
                  <c:v>283</c:v>
                </c:pt>
                <c:pt idx="6">
                  <c:v>278</c:v>
                </c:pt>
                <c:pt idx="7">
                  <c:v>263</c:v>
                </c:pt>
                <c:pt idx="8">
                  <c:v>252</c:v>
                </c:pt>
                <c:pt idx="9">
                  <c:v>242</c:v>
                </c:pt>
                <c:pt idx="10">
                  <c:v>221</c:v>
                </c:pt>
                <c:pt idx="11">
                  <c:v>199</c:v>
                </c:pt>
                <c:pt idx="12">
                  <c:v>179</c:v>
                </c:pt>
                <c:pt idx="13">
                  <c:v>163</c:v>
                </c:pt>
                <c:pt idx="14">
                  <c:v>150</c:v>
                </c:pt>
                <c:pt idx="15">
                  <c:v>139</c:v>
                </c:pt>
                <c:pt idx="16">
                  <c:v>131</c:v>
                </c:pt>
                <c:pt idx="17">
                  <c:v>124</c:v>
                </c:pt>
                <c:pt idx="18">
                  <c:v>118</c:v>
                </c:pt>
                <c:pt idx="19">
                  <c:v>114</c:v>
                </c:pt>
              </c:numCache>
            </c:numRef>
          </c:val>
          <c:smooth val="0"/>
        </c:ser>
        <c:ser>
          <c:idx val="3"/>
          <c:order val="2"/>
          <c:tx>
            <c:strRef>
              <c:f>'Gases de combustión'!$D$2</c:f>
              <c:strCache>
                <c:ptCount val="1"/>
                <c:pt idx="0">
                  <c:v>Toma # 3</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val>
            <c:numRef>
              <c:f>'Gases de combustión'!$D$3:$D$22</c:f>
              <c:numCache>
                <c:formatCode>0</c:formatCode>
                <c:ptCount val="20"/>
                <c:pt idx="0">
                  <c:v>78</c:v>
                </c:pt>
                <c:pt idx="1">
                  <c:v>108</c:v>
                </c:pt>
                <c:pt idx="2">
                  <c:v>186</c:v>
                </c:pt>
                <c:pt idx="3">
                  <c:v>254</c:v>
                </c:pt>
                <c:pt idx="4">
                  <c:v>338</c:v>
                </c:pt>
                <c:pt idx="5">
                  <c:v>349</c:v>
                </c:pt>
                <c:pt idx="6">
                  <c:v>342</c:v>
                </c:pt>
                <c:pt idx="7">
                  <c:v>320</c:v>
                </c:pt>
                <c:pt idx="8">
                  <c:v>291</c:v>
                </c:pt>
                <c:pt idx="9">
                  <c:v>252</c:v>
                </c:pt>
                <c:pt idx="10">
                  <c:v>225</c:v>
                </c:pt>
                <c:pt idx="11">
                  <c:v>194</c:v>
                </c:pt>
                <c:pt idx="12">
                  <c:v>176</c:v>
                </c:pt>
                <c:pt idx="13">
                  <c:v>160</c:v>
                </c:pt>
                <c:pt idx="14">
                  <c:v>148</c:v>
                </c:pt>
                <c:pt idx="15">
                  <c:v>133</c:v>
                </c:pt>
                <c:pt idx="16">
                  <c:v>121</c:v>
                </c:pt>
                <c:pt idx="17">
                  <c:v>112</c:v>
                </c:pt>
                <c:pt idx="18">
                  <c:v>104</c:v>
                </c:pt>
                <c:pt idx="19">
                  <c:v>98</c:v>
                </c:pt>
              </c:numCache>
            </c:numRef>
          </c:val>
          <c:smooth val="0"/>
        </c:ser>
        <c:dLbls>
          <c:showLegendKey val="0"/>
          <c:showVal val="0"/>
          <c:showCatName val="0"/>
          <c:showSerName val="0"/>
          <c:showPercent val="0"/>
          <c:showBubbleSize val="0"/>
        </c:dLbls>
        <c:marker val="1"/>
        <c:smooth val="0"/>
        <c:axId val="233762016"/>
        <c:axId val="233759664"/>
      </c:lineChart>
      <c:catAx>
        <c:axId val="233762016"/>
        <c:scaling>
          <c:orientation val="minMax"/>
        </c:scaling>
        <c:delete val="0"/>
        <c:axPos val="b"/>
        <c:title>
          <c:tx>
            <c:rich>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s-EC" b="1">
                    <a:solidFill>
                      <a:sysClr val="windowText" lastClr="000000"/>
                    </a:solidFill>
                    <a:latin typeface="Arial" panose="020B0604020202020204" pitchFamily="34" charset="0"/>
                    <a:cs typeface="Arial" panose="020B0604020202020204" pitchFamily="34" charset="0"/>
                  </a:rPr>
                  <a:t>Tiempo (minutos)</a:t>
                </a:r>
              </a:p>
            </c:rich>
          </c:tx>
          <c:layout/>
          <c:overlay val="0"/>
          <c:spPr>
            <a:noFill/>
            <a:ln>
              <a:noFill/>
            </a:ln>
            <a:effectLst/>
          </c:spPr>
        </c:title>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233759664"/>
        <c:crosses val="autoZero"/>
        <c:auto val="1"/>
        <c:lblAlgn val="ctr"/>
        <c:lblOffset val="100"/>
        <c:noMultiLvlLbl val="0"/>
      </c:catAx>
      <c:valAx>
        <c:axId val="2337596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s-EC" b="1">
                    <a:solidFill>
                      <a:sysClr val="windowText" lastClr="000000"/>
                    </a:solidFill>
                    <a:latin typeface="Arial" panose="020B0604020202020204" pitchFamily="34" charset="0"/>
                    <a:cs typeface="Arial" panose="020B0604020202020204" pitchFamily="34" charset="0"/>
                  </a:rPr>
                  <a:t>Temperatura (°C)</a:t>
                </a:r>
              </a:p>
            </c:rich>
          </c:tx>
          <c:layout/>
          <c:overlay val="0"/>
          <c:spPr>
            <a:noFill/>
            <a:ln>
              <a:noFill/>
            </a:ln>
            <a:effectLst/>
          </c:sp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23376201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EC"/>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es-EC" sz="1200" b="1">
                <a:solidFill>
                  <a:sysClr val="windowText" lastClr="000000"/>
                </a:solidFill>
                <a:latin typeface="Arial" panose="020B0604020202020204" pitchFamily="34" charset="0"/>
                <a:cs typeface="Arial" panose="020B0604020202020204" pitchFamily="34" charset="0"/>
              </a:rPr>
              <a:t>FLAMA ADIABÁTICA</a:t>
            </a:r>
          </a:p>
          <a:p>
            <a:pPr>
              <a:defRPr sz="1400" b="0" i="0" u="none" strike="noStrike" kern="1200" spc="0" baseline="0">
                <a:solidFill>
                  <a:sysClr val="windowText" lastClr="000000"/>
                </a:solidFill>
                <a:latin typeface="+mn-lt"/>
                <a:ea typeface="+mn-ea"/>
                <a:cs typeface="+mn-cs"/>
              </a:defRPr>
            </a:pPr>
            <a:r>
              <a:rPr lang="es-EC" sz="1200" b="1">
                <a:solidFill>
                  <a:sysClr val="windowText" lastClr="000000"/>
                </a:solidFill>
                <a:latin typeface="Arial" panose="020B0604020202020204" pitchFamily="34" charset="0"/>
                <a:cs typeface="Arial" panose="020B0604020202020204" pitchFamily="34" charset="0"/>
              </a:rPr>
              <a:t>Temperatura vs Tiempo</a:t>
            </a:r>
          </a:p>
        </c:rich>
      </c:tx>
      <c:layout/>
      <c:overlay val="0"/>
      <c:spPr>
        <a:noFill/>
        <a:ln>
          <a:noFill/>
        </a:ln>
        <a:effectLst/>
      </c:spPr>
    </c:title>
    <c:autoTitleDeleted val="0"/>
    <c:plotArea>
      <c:layout/>
      <c:lineChart>
        <c:grouping val="standard"/>
        <c:varyColors val="0"/>
        <c:ser>
          <c:idx val="1"/>
          <c:order val="0"/>
          <c:tx>
            <c:strRef>
              <c:f>'Flama adiabática humeda'!$B$2</c:f>
              <c:strCache>
                <c:ptCount val="1"/>
                <c:pt idx="0">
                  <c:v>Toma # 1</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val>
            <c:numRef>
              <c:f>'Flama adiabática humeda'!$B$3:$B$22</c:f>
              <c:numCache>
                <c:formatCode>0</c:formatCode>
                <c:ptCount val="20"/>
                <c:pt idx="0">
                  <c:v>98</c:v>
                </c:pt>
                <c:pt idx="1">
                  <c:v>212</c:v>
                </c:pt>
                <c:pt idx="2">
                  <c:v>298</c:v>
                </c:pt>
                <c:pt idx="3">
                  <c:v>400</c:v>
                </c:pt>
                <c:pt idx="4">
                  <c:v>441</c:v>
                </c:pt>
                <c:pt idx="5">
                  <c:v>456</c:v>
                </c:pt>
                <c:pt idx="6">
                  <c:v>470</c:v>
                </c:pt>
                <c:pt idx="7">
                  <c:v>502</c:v>
                </c:pt>
                <c:pt idx="8">
                  <c:v>594</c:v>
                </c:pt>
                <c:pt idx="9">
                  <c:v>657</c:v>
                </c:pt>
                <c:pt idx="10">
                  <c:v>640</c:v>
                </c:pt>
                <c:pt idx="11">
                  <c:v>613</c:v>
                </c:pt>
                <c:pt idx="12">
                  <c:v>570</c:v>
                </c:pt>
                <c:pt idx="13">
                  <c:v>487</c:v>
                </c:pt>
                <c:pt idx="14">
                  <c:v>426</c:v>
                </c:pt>
                <c:pt idx="15">
                  <c:v>379</c:v>
                </c:pt>
                <c:pt idx="16">
                  <c:v>342</c:v>
                </c:pt>
                <c:pt idx="17">
                  <c:v>299</c:v>
                </c:pt>
                <c:pt idx="18">
                  <c:v>270</c:v>
                </c:pt>
                <c:pt idx="19">
                  <c:v>246</c:v>
                </c:pt>
              </c:numCache>
            </c:numRef>
          </c:val>
          <c:smooth val="0"/>
        </c:ser>
        <c:ser>
          <c:idx val="2"/>
          <c:order val="1"/>
          <c:tx>
            <c:strRef>
              <c:f>'Flama adiabática humeda'!$C$2</c:f>
              <c:strCache>
                <c:ptCount val="1"/>
                <c:pt idx="0">
                  <c:v>Toma # 2</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val>
            <c:numRef>
              <c:f>'Flama adiabática humeda'!$C$3:$C$22</c:f>
              <c:numCache>
                <c:formatCode>0</c:formatCode>
                <c:ptCount val="20"/>
                <c:pt idx="0">
                  <c:v>140</c:v>
                </c:pt>
                <c:pt idx="1">
                  <c:v>240</c:v>
                </c:pt>
                <c:pt idx="2">
                  <c:v>300</c:v>
                </c:pt>
                <c:pt idx="3">
                  <c:v>356</c:v>
                </c:pt>
                <c:pt idx="4">
                  <c:v>394</c:v>
                </c:pt>
                <c:pt idx="5">
                  <c:v>420</c:v>
                </c:pt>
                <c:pt idx="6">
                  <c:v>450</c:v>
                </c:pt>
                <c:pt idx="7">
                  <c:v>499</c:v>
                </c:pt>
                <c:pt idx="8">
                  <c:v>545</c:v>
                </c:pt>
                <c:pt idx="9">
                  <c:v>610</c:v>
                </c:pt>
                <c:pt idx="10">
                  <c:v>650</c:v>
                </c:pt>
                <c:pt idx="11">
                  <c:v>640</c:v>
                </c:pt>
                <c:pt idx="12">
                  <c:v>600</c:v>
                </c:pt>
                <c:pt idx="13">
                  <c:v>550</c:v>
                </c:pt>
                <c:pt idx="14">
                  <c:v>490</c:v>
                </c:pt>
                <c:pt idx="15">
                  <c:v>430</c:v>
                </c:pt>
                <c:pt idx="16">
                  <c:v>389</c:v>
                </c:pt>
                <c:pt idx="17">
                  <c:v>345</c:v>
                </c:pt>
                <c:pt idx="18">
                  <c:v>298</c:v>
                </c:pt>
                <c:pt idx="19">
                  <c:v>268</c:v>
                </c:pt>
              </c:numCache>
            </c:numRef>
          </c:val>
          <c:smooth val="0"/>
        </c:ser>
        <c:ser>
          <c:idx val="3"/>
          <c:order val="2"/>
          <c:tx>
            <c:strRef>
              <c:f>'Flama adiabática humeda'!$D$2</c:f>
              <c:strCache>
                <c:ptCount val="1"/>
                <c:pt idx="0">
                  <c:v>Toma # 3</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val>
            <c:numRef>
              <c:f>'Flama adiabática humeda'!$D$3:$D$22</c:f>
              <c:numCache>
                <c:formatCode>0</c:formatCode>
                <c:ptCount val="20"/>
                <c:pt idx="0">
                  <c:v>100</c:v>
                </c:pt>
                <c:pt idx="1">
                  <c:v>170</c:v>
                </c:pt>
                <c:pt idx="2">
                  <c:v>230</c:v>
                </c:pt>
                <c:pt idx="3">
                  <c:v>311</c:v>
                </c:pt>
                <c:pt idx="4">
                  <c:v>366</c:v>
                </c:pt>
                <c:pt idx="5">
                  <c:v>422</c:v>
                </c:pt>
                <c:pt idx="6">
                  <c:v>480</c:v>
                </c:pt>
                <c:pt idx="7">
                  <c:v>535</c:v>
                </c:pt>
                <c:pt idx="8">
                  <c:v>569.5</c:v>
                </c:pt>
                <c:pt idx="9">
                  <c:v>611</c:v>
                </c:pt>
                <c:pt idx="10">
                  <c:v>620</c:v>
                </c:pt>
                <c:pt idx="11">
                  <c:v>629</c:v>
                </c:pt>
                <c:pt idx="12">
                  <c:v>590</c:v>
                </c:pt>
                <c:pt idx="13">
                  <c:v>533</c:v>
                </c:pt>
                <c:pt idx="14">
                  <c:v>458</c:v>
                </c:pt>
                <c:pt idx="15">
                  <c:v>404.5</c:v>
                </c:pt>
                <c:pt idx="16">
                  <c:v>365.5</c:v>
                </c:pt>
                <c:pt idx="17">
                  <c:v>322</c:v>
                </c:pt>
                <c:pt idx="18">
                  <c:v>284</c:v>
                </c:pt>
                <c:pt idx="19">
                  <c:v>257</c:v>
                </c:pt>
              </c:numCache>
            </c:numRef>
          </c:val>
          <c:smooth val="0"/>
        </c:ser>
        <c:dLbls>
          <c:showLegendKey val="0"/>
          <c:showVal val="0"/>
          <c:showCatName val="0"/>
          <c:showSerName val="0"/>
          <c:showPercent val="0"/>
          <c:showBubbleSize val="0"/>
        </c:dLbls>
        <c:marker val="1"/>
        <c:smooth val="0"/>
        <c:axId val="233760056"/>
        <c:axId val="233760448"/>
      </c:lineChart>
      <c:catAx>
        <c:axId val="233760056"/>
        <c:scaling>
          <c:orientation val="minMax"/>
        </c:scaling>
        <c:delete val="0"/>
        <c:axPos val="b"/>
        <c:title>
          <c:tx>
            <c:rich>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s-EC" b="1">
                    <a:solidFill>
                      <a:sysClr val="windowText" lastClr="000000"/>
                    </a:solidFill>
                    <a:latin typeface="Arial" panose="020B0604020202020204" pitchFamily="34" charset="0"/>
                    <a:cs typeface="Arial" panose="020B0604020202020204" pitchFamily="34" charset="0"/>
                  </a:rPr>
                  <a:t>Tiempo (minutos)</a:t>
                </a:r>
              </a:p>
            </c:rich>
          </c:tx>
          <c:layout/>
          <c:overlay val="0"/>
          <c:spPr>
            <a:noFill/>
            <a:ln>
              <a:noFill/>
            </a:ln>
            <a:effectLst/>
          </c:spPr>
        </c:title>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233760448"/>
        <c:crosses val="autoZero"/>
        <c:auto val="1"/>
        <c:lblAlgn val="ctr"/>
        <c:lblOffset val="100"/>
        <c:noMultiLvlLbl val="0"/>
      </c:catAx>
      <c:valAx>
        <c:axId val="2337604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s-EC" b="1">
                    <a:solidFill>
                      <a:sysClr val="windowText" lastClr="000000"/>
                    </a:solidFill>
                    <a:latin typeface="Arial" panose="020B0604020202020204" pitchFamily="34" charset="0"/>
                    <a:cs typeface="Arial" panose="020B0604020202020204" pitchFamily="34" charset="0"/>
                  </a:rPr>
                  <a:t>Temperatura (°C)</a:t>
                </a:r>
              </a:p>
            </c:rich>
          </c:tx>
          <c:layout/>
          <c:overlay val="0"/>
          <c:spPr>
            <a:noFill/>
            <a:ln>
              <a:noFill/>
            </a:ln>
            <a:effectLst/>
          </c:sp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23376005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EC"/>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es-EC" sz="1200" b="1">
                <a:solidFill>
                  <a:sysClr val="windowText" lastClr="000000"/>
                </a:solidFill>
                <a:latin typeface="Arial" panose="020B0604020202020204" pitchFamily="34" charset="0"/>
                <a:cs typeface="Arial" panose="020B0604020202020204" pitchFamily="34" charset="0"/>
              </a:rPr>
              <a:t>GASES</a:t>
            </a:r>
            <a:r>
              <a:rPr lang="es-EC" sz="1200" b="1" baseline="0">
                <a:solidFill>
                  <a:sysClr val="windowText" lastClr="000000"/>
                </a:solidFill>
                <a:latin typeface="Arial" panose="020B0604020202020204" pitchFamily="34" charset="0"/>
                <a:cs typeface="Arial" panose="020B0604020202020204" pitchFamily="34" charset="0"/>
              </a:rPr>
              <a:t> DE COMBUSTIÓN</a:t>
            </a:r>
          </a:p>
          <a:p>
            <a:pPr>
              <a:defRPr sz="1400" b="0" i="0" u="none" strike="noStrike" kern="1200" spc="0" baseline="0">
                <a:solidFill>
                  <a:sysClr val="windowText" lastClr="000000"/>
                </a:solidFill>
                <a:latin typeface="+mn-lt"/>
                <a:ea typeface="+mn-ea"/>
                <a:cs typeface="+mn-cs"/>
              </a:defRPr>
            </a:pPr>
            <a:r>
              <a:rPr lang="es-EC" sz="1200" b="1" baseline="0">
                <a:solidFill>
                  <a:sysClr val="windowText" lastClr="000000"/>
                </a:solidFill>
                <a:latin typeface="Arial" panose="020B0604020202020204" pitchFamily="34" charset="0"/>
                <a:cs typeface="Arial" panose="020B0604020202020204" pitchFamily="34" charset="0"/>
              </a:rPr>
              <a:t>Temperatura vs Tiempo</a:t>
            </a:r>
            <a:endParaRPr lang="es-EC" sz="1200" b="1">
              <a:solidFill>
                <a:sysClr val="windowText" lastClr="000000"/>
              </a:solidFill>
              <a:latin typeface="Arial" panose="020B0604020202020204" pitchFamily="34" charset="0"/>
              <a:cs typeface="Arial" panose="020B0604020202020204" pitchFamily="34" charset="0"/>
            </a:endParaRPr>
          </a:p>
        </c:rich>
      </c:tx>
      <c:layout/>
      <c:overlay val="0"/>
      <c:spPr>
        <a:noFill/>
        <a:ln>
          <a:noFill/>
        </a:ln>
        <a:effectLst/>
      </c:spPr>
    </c:title>
    <c:autoTitleDeleted val="0"/>
    <c:plotArea>
      <c:layout/>
      <c:lineChart>
        <c:grouping val="standard"/>
        <c:varyColors val="0"/>
        <c:ser>
          <c:idx val="1"/>
          <c:order val="0"/>
          <c:tx>
            <c:strRef>
              <c:f>'Gases humeda'!$K$2</c:f>
              <c:strCache>
                <c:ptCount val="1"/>
                <c:pt idx="0">
                  <c:v>Toma # 1</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val>
            <c:numRef>
              <c:f>'Gases humeda'!$K$3:$K$22</c:f>
              <c:numCache>
                <c:formatCode>0</c:formatCode>
                <c:ptCount val="20"/>
                <c:pt idx="0">
                  <c:v>98</c:v>
                </c:pt>
                <c:pt idx="1">
                  <c:v>117.77777777777777</c:v>
                </c:pt>
                <c:pt idx="2">
                  <c:v>165.55555555555554</c:v>
                </c:pt>
                <c:pt idx="3">
                  <c:v>222.22222222222223</c:v>
                </c:pt>
                <c:pt idx="4">
                  <c:v>245</c:v>
                </c:pt>
                <c:pt idx="5">
                  <c:v>253.33333333333331</c:v>
                </c:pt>
                <c:pt idx="6">
                  <c:v>261.11111111111109</c:v>
                </c:pt>
                <c:pt idx="7">
                  <c:v>278.88888888888886</c:v>
                </c:pt>
                <c:pt idx="8">
                  <c:v>330</c:v>
                </c:pt>
                <c:pt idx="9">
                  <c:v>365</c:v>
                </c:pt>
                <c:pt idx="10">
                  <c:v>355.55555555555554</c:v>
                </c:pt>
                <c:pt idx="11">
                  <c:v>340.55555555555554</c:v>
                </c:pt>
                <c:pt idx="12">
                  <c:v>316.66666666666669</c:v>
                </c:pt>
                <c:pt idx="13">
                  <c:v>270.55555555555554</c:v>
                </c:pt>
                <c:pt idx="14">
                  <c:v>236.66666666666666</c:v>
                </c:pt>
                <c:pt idx="15">
                  <c:v>210.55555555555554</c:v>
                </c:pt>
                <c:pt idx="16">
                  <c:v>190</c:v>
                </c:pt>
                <c:pt idx="17">
                  <c:v>166.11111111111111</c:v>
                </c:pt>
                <c:pt idx="18">
                  <c:v>150</c:v>
                </c:pt>
                <c:pt idx="19">
                  <c:v>136.66666666666666</c:v>
                </c:pt>
              </c:numCache>
            </c:numRef>
          </c:val>
          <c:smooth val="0"/>
        </c:ser>
        <c:ser>
          <c:idx val="2"/>
          <c:order val="1"/>
          <c:tx>
            <c:strRef>
              <c:f>'Gases humeda'!$L$2</c:f>
              <c:strCache>
                <c:ptCount val="1"/>
                <c:pt idx="0">
                  <c:v>Toma # 2</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val>
            <c:numRef>
              <c:f>'Gases humeda'!$L$3:$L$22</c:f>
              <c:numCache>
                <c:formatCode>0</c:formatCode>
                <c:ptCount val="20"/>
                <c:pt idx="0">
                  <c:v>140</c:v>
                </c:pt>
                <c:pt idx="1">
                  <c:v>133.33333333333334</c:v>
                </c:pt>
                <c:pt idx="2">
                  <c:v>166.66666666666666</c:v>
                </c:pt>
                <c:pt idx="3">
                  <c:v>197.77777777777777</c:v>
                </c:pt>
                <c:pt idx="4">
                  <c:v>218.88888888888889</c:v>
                </c:pt>
                <c:pt idx="5">
                  <c:v>233.33333333333331</c:v>
                </c:pt>
                <c:pt idx="6">
                  <c:v>250</c:v>
                </c:pt>
                <c:pt idx="7">
                  <c:v>277.22222222222223</c:v>
                </c:pt>
                <c:pt idx="8">
                  <c:v>302.77777777777777</c:v>
                </c:pt>
                <c:pt idx="9">
                  <c:v>338.88888888888886</c:v>
                </c:pt>
                <c:pt idx="10">
                  <c:v>361.11111111111109</c:v>
                </c:pt>
                <c:pt idx="11">
                  <c:v>355.55555555555554</c:v>
                </c:pt>
                <c:pt idx="12">
                  <c:v>333.33333333333331</c:v>
                </c:pt>
                <c:pt idx="13">
                  <c:v>305.55555555555554</c:v>
                </c:pt>
                <c:pt idx="14">
                  <c:v>272.22222222222223</c:v>
                </c:pt>
                <c:pt idx="15">
                  <c:v>238.88888888888889</c:v>
                </c:pt>
                <c:pt idx="16">
                  <c:v>216.11111111111111</c:v>
                </c:pt>
                <c:pt idx="17">
                  <c:v>191.66666666666666</c:v>
                </c:pt>
                <c:pt idx="18">
                  <c:v>165.55555555555554</c:v>
                </c:pt>
                <c:pt idx="19">
                  <c:v>148.88888888888889</c:v>
                </c:pt>
              </c:numCache>
            </c:numRef>
          </c:val>
          <c:smooth val="0"/>
        </c:ser>
        <c:ser>
          <c:idx val="3"/>
          <c:order val="2"/>
          <c:tx>
            <c:strRef>
              <c:f>'Gases humeda'!$M$2</c:f>
              <c:strCache>
                <c:ptCount val="1"/>
                <c:pt idx="0">
                  <c:v>Toma # 3</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val>
            <c:numRef>
              <c:f>'Gases humeda'!$M$3:$M$22</c:f>
              <c:numCache>
                <c:formatCode>0</c:formatCode>
                <c:ptCount val="20"/>
                <c:pt idx="0">
                  <c:v>100</c:v>
                </c:pt>
                <c:pt idx="1">
                  <c:v>94.444444444444443</c:v>
                </c:pt>
                <c:pt idx="2">
                  <c:v>127.77777777777777</c:v>
                </c:pt>
                <c:pt idx="3">
                  <c:v>172.77777777777777</c:v>
                </c:pt>
                <c:pt idx="4">
                  <c:v>203.33333333333331</c:v>
                </c:pt>
                <c:pt idx="5">
                  <c:v>234.44444444444443</c:v>
                </c:pt>
                <c:pt idx="6">
                  <c:v>266.66666666666669</c:v>
                </c:pt>
                <c:pt idx="7">
                  <c:v>297.22222222222223</c:v>
                </c:pt>
                <c:pt idx="8">
                  <c:v>316.38888888888886</c:v>
                </c:pt>
                <c:pt idx="9">
                  <c:v>339.44444444444446</c:v>
                </c:pt>
                <c:pt idx="10">
                  <c:v>344.44444444444446</c:v>
                </c:pt>
                <c:pt idx="11">
                  <c:v>349.44444444444446</c:v>
                </c:pt>
                <c:pt idx="12">
                  <c:v>327.77777777777777</c:v>
                </c:pt>
                <c:pt idx="13">
                  <c:v>296.11111111111109</c:v>
                </c:pt>
                <c:pt idx="14">
                  <c:v>254.44444444444443</c:v>
                </c:pt>
                <c:pt idx="15">
                  <c:v>224.72222222222223</c:v>
                </c:pt>
                <c:pt idx="16">
                  <c:v>203.05555555555554</c:v>
                </c:pt>
                <c:pt idx="17">
                  <c:v>178.88888888888889</c:v>
                </c:pt>
                <c:pt idx="18">
                  <c:v>157.77777777777777</c:v>
                </c:pt>
                <c:pt idx="19">
                  <c:v>142.77777777777777</c:v>
                </c:pt>
              </c:numCache>
            </c:numRef>
          </c:val>
          <c:smooth val="0"/>
        </c:ser>
        <c:dLbls>
          <c:showLegendKey val="0"/>
          <c:showVal val="0"/>
          <c:showCatName val="0"/>
          <c:showSerName val="0"/>
          <c:showPercent val="0"/>
          <c:showBubbleSize val="0"/>
        </c:dLbls>
        <c:marker val="1"/>
        <c:smooth val="0"/>
        <c:axId val="235492816"/>
        <c:axId val="235490072"/>
      </c:lineChart>
      <c:catAx>
        <c:axId val="235492816"/>
        <c:scaling>
          <c:orientation val="minMax"/>
        </c:scaling>
        <c:delete val="0"/>
        <c:axPos val="b"/>
        <c:title>
          <c:tx>
            <c:rich>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s-EC" b="1">
                    <a:solidFill>
                      <a:sysClr val="windowText" lastClr="000000"/>
                    </a:solidFill>
                    <a:latin typeface="Arial" panose="020B0604020202020204" pitchFamily="34" charset="0"/>
                    <a:cs typeface="Arial" panose="020B0604020202020204" pitchFamily="34" charset="0"/>
                  </a:rPr>
                  <a:t>Tiempo (minutos)</a:t>
                </a:r>
              </a:p>
            </c:rich>
          </c:tx>
          <c:layout/>
          <c:overlay val="0"/>
          <c:spPr>
            <a:noFill/>
            <a:ln>
              <a:noFill/>
            </a:ln>
            <a:effectLst/>
          </c:spPr>
        </c:title>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235490072"/>
        <c:crosses val="autoZero"/>
        <c:auto val="1"/>
        <c:lblAlgn val="ctr"/>
        <c:lblOffset val="100"/>
        <c:noMultiLvlLbl val="0"/>
      </c:catAx>
      <c:valAx>
        <c:axId val="2354900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s-EC" b="1">
                    <a:solidFill>
                      <a:sysClr val="windowText" lastClr="000000"/>
                    </a:solidFill>
                    <a:latin typeface="Arial" panose="020B0604020202020204" pitchFamily="34" charset="0"/>
                    <a:cs typeface="Arial" panose="020B0604020202020204" pitchFamily="34" charset="0"/>
                  </a:rPr>
                  <a:t>Temperatura (°C)</a:t>
                </a:r>
              </a:p>
            </c:rich>
          </c:tx>
          <c:layout/>
          <c:overlay val="0"/>
          <c:spPr>
            <a:noFill/>
            <a:ln>
              <a:noFill/>
            </a:ln>
            <a:effectLst/>
          </c:sp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235492816"/>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EC"/>
          </a:p>
        </c:txPr>
      </c:legendEntry>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EC"/>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es-EC" sz="1200" b="1">
                <a:solidFill>
                  <a:sysClr val="windowText" lastClr="000000"/>
                </a:solidFill>
                <a:latin typeface="Arial" panose="020B0604020202020204" pitchFamily="34" charset="0"/>
                <a:cs typeface="Arial" panose="020B0604020202020204" pitchFamily="34" charset="0"/>
              </a:rPr>
              <a:t>FLAMA ADIABÁTICA</a:t>
            </a:r>
          </a:p>
          <a:p>
            <a:pPr>
              <a:defRPr sz="1400" b="0" i="0" u="none" strike="noStrike" kern="1200" spc="0" baseline="0">
                <a:solidFill>
                  <a:sysClr val="windowText" lastClr="000000"/>
                </a:solidFill>
                <a:latin typeface="+mn-lt"/>
                <a:ea typeface="+mn-ea"/>
                <a:cs typeface="+mn-cs"/>
              </a:defRPr>
            </a:pPr>
            <a:r>
              <a:rPr lang="es-EC" sz="1200" b="1">
                <a:solidFill>
                  <a:sysClr val="windowText" lastClr="000000"/>
                </a:solidFill>
                <a:latin typeface="Arial" panose="020B0604020202020204" pitchFamily="34" charset="0"/>
                <a:cs typeface="Arial" panose="020B0604020202020204" pitchFamily="34" charset="0"/>
              </a:rPr>
              <a:t>Temperatura vs Tiempo</a:t>
            </a:r>
          </a:p>
        </c:rich>
      </c:tx>
      <c:layout/>
      <c:overlay val="0"/>
      <c:spPr>
        <a:noFill/>
        <a:ln>
          <a:noFill/>
        </a:ln>
        <a:effectLst/>
      </c:spPr>
    </c:title>
    <c:autoTitleDeleted val="0"/>
    <c:plotArea>
      <c:layout/>
      <c:lineChart>
        <c:grouping val="standard"/>
        <c:varyColors val="0"/>
        <c:ser>
          <c:idx val="1"/>
          <c:order val="0"/>
          <c:tx>
            <c:strRef>
              <c:f>'Comparación madera'!$B$2</c:f>
              <c:strCache>
                <c:ptCount val="1"/>
                <c:pt idx="0">
                  <c:v>Madera seca</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val>
            <c:numRef>
              <c:f>'Comparación madera'!$B$3:$B$22</c:f>
              <c:numCache>
                <c:formatCode>0</c:formatCode>
                <c:ptCount val="20"/>
                <c:pt idx="0">
                  <c:v>89</c:v>
                </c:pt>
                <c:pt idx="1">
                  <c:v>204</c:v>
                </c:pt>
                <c:pt idx="2">
                  <c:v>516</c:v>
                </c:pt>
                <c:pt idx="3">
                  <c:v>591</c:v>
                </c:pt>
                <c:pt idx="4">
                  <c:v>629</c:v>
                </c:pt>
                <c:pt idx="5">
                  <c:v>672</c:v>
                </c:pt>
                <c:pt idx="6">
                  <c:v>674</c:v>
                </c:pt>
                <c:pt idx="7">
                  <c:v>683</c:v>
                </c:pt>
                <c:pt idx="8">
                  <c:v>659</c:v>
                </c:pt>
                <c:pt idx="9">
                  <c:v>587</c:v>
                </c:pt>
                <c:pt idx="10">
                  <c:v>498</c:v>
                </c:pt>
                <c:pt idx="11">
                  <c:v>427</c:v>
                </c:pt>
                <c:pt idx="12">
                  <c:v>371</c:v>
                </c:pt>
                <c:pt idx="13">
                  <c:v>329</c:v>
                </c:pt>
                <c:pt idx="14">
                  <c:v>294</c:v>
                </c:pt>
                <c:pt idx="15">
                  <c:v>269</c:v>
                </c:pt>
                <c:pt idx="16">
                  <c:v>248</c:v>
                </c:pt>
                <c:pt idx="17">
                  <c:v>230</c:v>
                </c:pt>
                <c:pt idx="18">
                  <c:v>220</c:v>
                </c:pt>
                <c:pt idx="19">
                  <c:v>212</c:v>
                </c:pt>
              </c:numCache>
            </c:numRef>
          </c:val>
          <c:smooth val="0"/>
        </c:ser>
        <c:ser>
          <c:idx val="2"/>
          <c:order val="1"/>
          <c:tx>
            <c:strRef>
              <c:f>'Comparación madera'!$C$2</c:f>
              <c:strCache>
                <c:ptCount val="1"/>
                <c:pt idx="0">
                  <c:v>Madera húmeda</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val>
            <c:numRef>
              <c:f>'Comparación madera'!$C$3:$C$22</c:f>
              <c:numCache>
                <c:formatCode>0</c:formatCode>
                <c:ptCount val="20"/>
                <c:pt idx="0">
                  <c:v>113</c:v>
                </c:pt>
                <c:pt idx="1">
                  <c:v>207</c:v>
                </c:pt>
                <c:pt idx="2">
                  <c:v>276</c:v>
                </c:pt>
                <c:pt idx="3">
                  <c:v>356</c:v>
                </c:pt>
                <c:pt idx="4">
                  <c:v>400</c:v>
                </c:pt>
                <c:pt idx="5">
                  <c:v>433</c:v>
                </c:pt>
                <c:pt idx="6">
                  <c:v>480</c:v>
                </c:pt>
                <c:pt idx="7">
                  <c:v>512</c:v>
                </c:pt>
                <c:pt idx="8">
                  <c:v>570</c:v>
                </c:pt>
                <c:pt idx="9">
                  <c:v>626</c:v>
                </c:pt>
                <c:pt idx="10">
                  <c:v>637</c:v>
                </c:pt>
                <c:pt idx="11">
                  <c:v>627</c:v>
                </c:pt>
                <c:pt idx="12">
                  <c:v>587</c:v>
                </c:pt>
                <c:pt idx="13">
                  <c:v>523</c:v>
                </c:pt>
                <c:pt idx="14">
                  <c:v>458</c:v>
                </c:pt>
                <c:pt idx="15">
                  <c:v>405</c:v>
                </c:pt>
                <c:pt idx="16">
                  <c:v>366</c:v>
                </c:pt>
                <c:pt idx="17">
                  <c:v>322</c:v>
                </c:pt>
                <c:pt idx="18">
                  <c:v>284</c:v>
                </c:pt>
                <c:pt idx="19">
                  <c:v>257</c:v>
                </c:pt>
              </c:numCache>
            </c:numRef>
          </c:val>
          <c:smooth val="0"/>
        </c:ser>
        <c:dLbls>
          <c:showLegendKey val="0"/>
          <c:showVal val="0"/>
          <c:showCatName val="0"/>
          <c:showSerName val="0"/>
          <c:showPercent val="0"/>
          <c:showBubbleSize val="0"/>
        </c:dLbls>
        <c:marker val="1"/>
        <c:smooth val="0"/>
        <c:axId val="235495952"/>
        <c:axId val="235496344"/>
      </c:lineChart>
      <c:catAx>
        <c:axId val="235495952"/>
        <c:scaling>
          <c:orientation val="minMax"/>
        </c:scaling>
        <c:delete val="0"/>
        <c:axPos val="b"/>
        <c:title>
          <c:tx>
            <c:rich>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s-EC" b="1">
                    <a:solidFill>
                      <a:sysClr val="windowText" lastClr="000000"/>
                    </a:solidFill>
                    <a:latin typeface="Arial" panose="020B0604020202020204" pitchFamily="34" charset="0"/>
                    <a:cs typeface="Arial" panose="020B0604020202020204" pitchFamily="34" charset="0"/>
                  </a:rPr>
                  <a:t>Tiempo</a:t>
                </a:r>
                <a:r>
                  <a:rPr lang="es-EC" b="1" baseline="0">
                    <a:solidFill>
                      <a:sysClr val="windowText" lastClr="000000"/>
                    </a:solidFill>
                    <a:latin typeface="Arial" panose="020B0604020202020204" pitchFamily="34" charset="0"/>
                    <a:cs typeface="Arial" panose="020B0604020202020204" pitchFamily="34" charset="0"/>
                  </a:rPr>
                  <a:t> (minutos)</a:t>
                </a:r>
                <a:endParaRPr lang="es-EC" b="1">
                  <a:solidFill>
                    <a:sysClr val="windowText" lastClr="000000"/>
                  </a:solidFill>
                  <a:latin typeface="Arial" panose="020B0604020202020204" pitchFamily="34" charset="0"/>
                  <a:cs typeface="Arial" panose="020B0604020202020204" pitchFamily="34" charset="0"/>
                </a:endParaRPr>
              </a:p>
            </c:rich>
          </c:tx>
          <c:layout/>
          <c:overlay val="0"/>
          <c:spPr>
            <a:noFill/>
            <a:ln>
              <a:noFill/>
            </a:ln>
            <a:effectLst/>
          </c:spPr>
        </c:title>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235496344"/>
        <c:crosses val="autoZero"/>
        <c:auto val="1"/>
        <c:lblAlgn val="ctr"/>
        <c:lblOffset val="100"/>
        <c:noMultiLvlLbl val="0"/>
      </c:catAx>
      <c:valAx>
        <c:axId val="2354963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s-EC" b="1">
                    <a:solidFill>
                      <a:sysClr val="windowText" lastClr="000000"/>
                    </a:solidFill>
                    <a:latin typeface="Arial" panose="020B0604020202020204" pitchFamily="34" charset="0"/>
                    <a:cs typeface="Arial" panose="020B0604020202020204" pitchFamily="34" charset="0"/>
                  </a:rPr>
                  <a:t>Temperatura (°C)</a:t>
                </a:r>
              </a:p>
            </c:rich>
          </c:tx>
          <c:layout/>
          <c:overlay val="0"/>
          <c:spPr>
            <a:noFill/>
            <a:ln>
              <a:noFill/>
            </a:ln>
            <a:effectLst/>
          </c:sp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23549595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EC"/>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C" b="1">
                <a:solidFill>
                  <a:sysClr val="windowText" lastClr="000000"/>
                </a:solidFill>
              </a:rPr>
              <a:t>Temparatura de</a:t>
            </a:r>
            <a:r>
              <a:rPr lang="es-EC" b="1" baseline="0">
                <a:solidFill>
                  <a:sysClr val="windowText" lastClr="000000"/>
                </a:solidFill>
              </a:rPr>
              <a:t> agua vs Tiempo</a:t>
            </a:r>
            <a:endParaRPr lang="es-EC" b="1">
              <a:solidFill>
                <a:sysClr val="windowText" lastClr="000000"/>
              </a:solidFill>
            </a:endParaRPr>
          </a:p>
        </c:rich>
      </c:tx>
      <c:layout/>
      <c:overlay val="0"/>
      <c:spPr>
        <a:noFill/>
        <a:ln>
          <a:noFill/>
        </a:ln>
        <a:effectLst/>
      </c:spPr>
    </c:title>
    <c:autoTitleDeleted val="0"/>
    <c:plotArea>
      <c:layout/>
      <c:lineChart>
        <c:grouping val="standard"/>
        <c:varyColors val="0"/>
        <c:ser>
          <c:idx val="1"/>
          <c:order val="0"/>
          <c:tx>
            <c:strRef>
              <c:f>'T. AGUA'!$B$4</c:f>
              <c:strCache>
                <c:ptCount val="1"/>
                <c:pt idx="0">
                  <c:v>ASTILLAS 2%</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val>
            <c:numRef>
              <c:f>'T. AGUA'!$B$6:$B$38</c:f>
              <c:numCache>
                <c:formatCode>0</c:formatCode>
                <c:ptCount val="33"/>
                <c:pt idx="1">
                  <c:v>18</c:v>
                </c:pt>
                <c:pt idx="2">
                  <c:v>18</c:v>
                </c:pt>
                <c:pt idx="3">
                  <c:v>20</c:v>
                </c:pt>
                <c:pt idx="4">
                  <c:v>21</c:v>
                </c:pt>
                <c:pt idx="5">
                  <c:v>22</c:v>
                </c:pt>
                <c:pt idx="6">
                  <c:v>23</c:v>
                </c:pt>
                <c:pt idx="7">
                  <c:v>24</c:v>
                </c:pt>
                <c:pt idx="8">
                  <c:v>26</c:v>
                </c:pt>
                <c:pt idx="9">
                  <c:v>28</c:v>
                </c:pt>
                <c:pt idx="10">
                  <c:v>30</c:v>
                </c:pt>
                <c:pt idx="11">
                  <c:v>32</c:v>
                </c:pt>
                <c:pt idx="12">
                  <c:v>34</c:v>
                </c:pt>
                <c:pt idx="13">
                  <c:v>36</c:v>
                </c:pt>
                <c:pt idx="14">
                  <c:v>38</c:v>
                </c:pt>
                <c:pt idx="15">
                  <c:v>40</c:v>
                </c:pt>
                <c:pt idx="16">
                  <c:v>42</c:v>
                </c:pt>
                <c:pt idx="17">
                  <c:v>44</c:v>
                </c:pt>
                <c:pt idx="18">
                  <c:v>46</c:v>
                </c:pt>
                <c:pt idx="19">
                  <c:v>48</c:v>
                </c:pt>
                <c:pt idx="20">
                  <c:v>50</c:v>
                </c:pt>
                <c:pt idx="21">
                  <c:v>52</c:v>
                </c:pt>
                <c:pt idx="22">
                  <c:v>54</c:v>
                </c:pt>
                <c:pt idx="23">
                  <c:v>56</c:v>
                </c:pt>
                <c:pt idx="24">
                  <c:v>58</c:v>
                </c:pt>
              </c:numCache>
            </c:numRef>
          </c:val>
          <c:smooth val="0"/>
        </c:ser>
        <c:ser>
          <c:idx val="2"/>
          <c:order val="1"/>
          <c:tx>
            <c:strRef>
              <c:f>'T. AGUA'!$C$4</c:f>
              <c:strCache>
                <c:ptCount val="1"/>
                <c:pt idx="0">
                  <c:v>LEÑA 4%</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val>
            <c:numRef>
              <c:f>'T. AGUA'!$C$6:$C$38</c:f>
              <c:numCache>
                <c:formatCode>0</c:formatCode>
                <c:ptCount val="33"/>
                <c:pt idx="1">
                  <c:v>18</c:v>
                </c:pt>
                <c:pt idx="2">
                  <c:v>18</c:v>
                </c:pt>
                <c:pt idx="3">
                  <c:v>19</c:v>
                </c:pt>
                <c:pt idx="4">
                  <c:v>21</c:v>
                </c:pt>
                <c:pt idx="5">
                  <c:v>21</c:v>
                </c:pt>
                <c:pt idx="6">
                  <c:v>22</c:v>
                </c:pt>
                <c:pt idx="7">
                  <c:v>24</c:v>
                </c:pt>
                <c:pt idx="8">
                  <c:v>26</c:v>
                </c:pt>
                <c:pt idx="9">
                  <c:v>28</c:v>
                </c:pt>
                <c:pt idx="10">
                  <c:v>29</c:v>
                </c:pt>
                <c:pt idx="11">
                  <c:v>30</c:v>
                </c:pt>
                <c:pt idx="12">
                  <c:v>30</c:v>
                </c:pt>
                <c:pt idx="13">
                  <c:v>31</c:v>
                </c:pt>
                <c:pt idx="14">
                  <c:v>32</c:v>
                </c:pt>
                <c:pt idx="15">
                  <c:v>35</c:v>
                </c:pt>
                <c:pt idx="16">
                  <c:v>36</c:v>
                </c:pt>
                <c:pt idx="17">
                  <c:v>38</c:v>
                </c:pt>
                <c:pt idx="18">
                  <c:v>39</c:v>
                </c:pt>
                <c:pt idx="19">
                  <c:v>40</c:v>
                </c:pt>
                <c:pt idx="20">
                  <c:v>42</c:v>
                </c:pt>
                <c:pt idx="21">
                  <c:v>42</c:v>
                </c:pt>
                <c:pt idx="22">
                  <c:v>44</c:v>
                </c:pt>
                <c:pt idx="23">
                  <c:v>46</c:v>
                </c:pt>
                <c:pt idx="24" formatCode="General">
                  <c:v>47</c:v>
                </c:pt>
                <c:pt idx="25" formatCode="General">
                  <c:v>48</c:v>
                </c:pt>
                <c:pt idx="26" formatCode="General">
                  <c:v>49</c:v>
                </c:pt>
                <c:pt idx="27" formatCode="General">
                  <c:v>50</c:v>
                </c:pt>
                <c:pt idx="28" formatCode="General">
                  <c:v>52</c:v>
                </c:pt>
              </c:numCache>
            </c:numRef>
          </c:val>
          <c:smooth val="0"/>
        </c:ser>
        <c:ser>
          <c:idx val="3"/>
          <c:order val="2"/>
          <c:tx>
            <c:strRef>
              <c:f>'T. AGUA'!$D$4</c:f>
              <c:strCache>
                <c:ptCount val="1"/>
                <c:pt idx="0">
                  <c:v>LEÑA 10%</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val>
            <c:numRef>
              <c:f>'T. AGUA'!$D$6:$D$38</c:f>
              <c:numCache>
                <c:formatCode>0</c:formatCode>
                <c:ptCount val="33"/>
                <c:pt idx="1">
                  <c:v>18</c:v>
                </c:pt>
                <c:pt idx="2">
                  <c:v>18</c:v>
                </c:pt>
                <c:pt idx="3">
                  <c:v>19</c:v>
                </c:pt>
                <c:pt idx="4">
                  <c:v>21</c:v>
                </c:pt>
                <c:pt idx="5">
                  <c:v>22</c:v>
                </c:pt>
                <c:pt idx="6">
                  <c:v>23</c:v>
                </c:pt>
                <c:pt idx="7">
                  <c:v>24</c:v>
                </c:pt>
                <c:pt idx="8">
                  <c:v>25</c:v>
                </c:pt>
                <c:pt idx="9">
                  <c:v>26</c:v>
                </c:pt>
                <c:pt idx="10">
                  <c:v>27</c:v>
                </c:pt>
                <c:pt idx="11">
                  <c:v>28</c:v>
                </c:pt>
                <c:pt idx="12">
                  <c:v>29</c:v>
                </c:pt>
                <c:pt idx="13">
                  <c:v>30</c:v>
                </c:pt>
                <c:pt idx="14">
                  <c:v>31</c:v>
                </c:pt>
                <c:pt idx="15">
                  <c:v>32</c:v>
                </c:pt>
                <c:pt idx="16">
                  <c:v>33</c:v>
                </c:pt>
                <c:pt idx="17">
                  <c:v>34</c:v>
                </c:pt>
                <c:pt idx="18">
                  <c:v>35</c:v>
                </c:pt>
                <c:pt idx="19">
                  <c:v>36</c:v>
                </c:pt>
                <c:pt idx="20">
                  <c:v>37</c:v>
                </c:pt>
                <c:pt idx="21">
                  <c:v>38</c:v>
                </c:pt>
                <c:pt idx="22">
                  <c:v>39</c:v>
                </c:pt>
                <c:pt idx="23">
                  <c:v>40</c:v>
                </c:pt>
                <c:pt idx="24" formatCode="General">
                  <c:v>41</c:v>
                </c:pt>
                <c:pt idx="25" formatCode="General">
                  <c:v>42</c:v>
                </c:pt>
                <c:pt idx="26" formatCode="General">
                  <c:v>43</c:v>
                </c:pt>
                <c:pt idx="27" formatCode="General">
                  <c:v>44</c:v>
                </c:pt>
                <c:pt idx="28" formatCode="General">
                  <c:v>45</c:v>
                </c:pt>
                <c:pt idx="29" formatCode="General">
                  <c:v>46</c:v>
                </c:pt>
                <c:pt idx="30" formatCode="General">
                  <c:v>47</c:v>
                </c:pt>
                <c:pt idx="31" formatCode="General">
                  <c:v>48</c:v>
                </c:pt>
                <c:pt idx="32" formatCode="General">
                  <c:v>49</c:v>
                </c:pt>
              </c:numCache>
            </c:numRef>
          </c:val>
          <c:smooth val="0"/>
        </c:ser>
        <c:ser>
          <c:idx val="4"/>
          <c:order val="3"/>
          <c:tx>
            <c:strRef>
              <c:f>'T. AGUA'!$E$4</c:f>
              <c:strCache>
                <c:ptCount val="1"/>
                <c:pt idx="0">
                  <c:v>LEÑA 25%</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val>
            <c:numRef>
              <c:f>'T. AGUA'!$E$6:$E$38</c:f>
              <c:numCache>
                <c:formatCode>0</c:formatCode>
                <c:ptCount val="33"/>
                <c:pt idx="1">
                  <c:v>18</c:v>
                </c:pt>
                <c:pt idx="2">
                  <c:v>18</c:v>
                </c:pt>
                <c:pt idx="3">
                  <c:v>18</c:v>
                </c:pt>
                <c:pt idx="4">
                  <c:v>19</c:v>
                </c:pt>
                <c:pt idx="5">
                  <c:v>20</c:v>
                </c:pt>
                <c:pt idx="6">
                  <c:v>21</c:v>
                </c:pt>
                <c:pt idx="7">
                  <c:v>23</c:v>
                </c:pt>
                <c:pt idx="8">
                  <c:v>24</c:v>
                </c:pt>
                <c:pt idx="9">
                  <c:v>25</c:v>
                </c:pt>
                <c:pt idx="10">
                  <c:v>27</c:v>
                </c:pt>
                <c:pt idx="11">
                  <c:v>29</c:v>
                </c:pt>
                <c:pt idx="12">
                  <c:v>29</c:v>
                </c:pt>
                <c:pt idx="13">
                  <c:v>30</c:v>
                </c:pt>
                <c:pt idx="14">
                  <c:v>30</c:v>
                </c:pt>
                <c:pt idx="15">
                  <c:v>31</c:v>
                </c:pt>
                <c:pt idx="16">
                  <c:v>32</c:v>
                </c:pt>
                <c:pt idx="17">
                  <c:v>33</c:v>
                </c:pt>
                <c:pt idx="18">
                  <c:v>34</c:v>
                </c:pt>
                <c:pt idx="19">
                  <c:v>36</c:v>
                </c:pt>
                <c:pt idx="20">
                  <c:v>38</c:v>
                </c:pt>
                <c:pt idx="21">
                  <c:v>38</c:v>
                </c:pt>
                <c:pt idx="22">
                  <c:v>40</c:v>
                </c:pt>
                <c:pt idx="23">
                  <c:v>40</c:v>
                </c:pt>
                <c:pt idx="24" formatCode="General">
                  <c:v>41</c:v>
                </c:pt>
                <c:pt idx="25" formatCode="General">
                  <c:v>42</c:v>
                </c:pt>
                <c:pt idx="26" formatCode="General">
                  <c:v>44</c:v>
                </c:pt>
                <c:pt idx="27" formatCode="General">
                  <c:v>44</c:v>
                </c:pt>
                <c:pt idx="28" formatCode="General">
                  <c:v>44</c:v>
                </c:pt>
                <c:pt idx="29" formatCode="General">
                  <c:v>46</c:v>
                </c:pt>
                <c:pt idx="30" formatCode="General">
                  <c:v>46</c:v>
                </c:pt>
                <c:pt idx="31" formatCode="General">
                  <c:v>47</c:v>
                </c:pt>
                <c:pt idx="32" formatCode="General">
                  <c:v>47</c:v>
                </c:pt>
              </c:numCache>
            </c:numRef>
          </c:val>
          <c:smooth val="0"/>
        </c:ser>
        <c:ser>
          <c:idx val="5"/>
          <c:order val="4"/>
          <c:tx>
            <c:strRef>
              <c:f>'T. AGUA'!$F$4</c:f>
              <c:strCache>
                <c:ptCount val="1"/>
                <c:pt idx="0">
                  <c:v>PAJONAL 2%</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val>
            <c:numRef>
              <c:f>'T. AGUA'!$F$6:$F$38</c:f>
              <c:numCache>
                <c:formatCode>0</c:formatCode>
                <c:ptCount val="33"/>
                <c:pt idx="1">
                  <c:v>18</c:v>
                </c:pt>
                <c:pt idx="2">
                  <c:v>18</c:v>
                </c:pt>
                <c:pt idx="3">
                  <c:v>20</c:v>
                </c:pt>
                <c:pt idx="4">
                  <c:v>22</c:v>
                </c:pt>
                <c:pt idx="5">
                  <c:v>24</c:v>
                </c:pt>
                <c:pt idx="6">
                  <c:v>26</c:v>
                </c:pt>
                <c:pt idx="7">
                  <c:v>28</c:v>
                </c:pt>
                <c:pt idx="8">
                  <c:v>30</c:v>
                </c:pt>
                <c:pt idx="9">
                  <c:v>32</c:v>
                </c:pt>
                <c:pt idx="10">
                  <c:v>34</c:v>
                </c:pt>
                <c:pt idx="11">
                  <c:v>36</c:v>
                </c:pt>
                <c:pt idx="12">
                  <c:v>38</c:v>
                </c:pt>
                <c:pt idx="13">
                  <c:v>40</c:v>
                </c:pt>
                <c:pt idx="14">
                  <c:v>42</c:v>
                </c:pt>
                <c:pt idx="15">
                  <c:v>44</c:v>
                </c:pt>
                <c:pt idx="16">
                  <c:v>44</c:v>
                </c:pt>
                <c:pt idx="17">
                  <c:v>45</c:v>
                </c:pt>
                <c:pt idx="18">
                  <c:v>45</c:v>
                </c:pt>
                <c:pt idx="19">
                  <c:v>46</c:v>
                </c:pt>
                <c:pt idx="20">
                  <c:v>46</c:v>
                </c:pt>
              </c:numCache>
            </c:numRef>
          </c:val>
          <c:smooth val="0"/>
        </c:ser>
        <c:ser>
          <c:idx val="6"/>
          <c:order val="5"/>
          <c:tx>
            <c:strRef>
              <c:f>'T. AGUA'!$G$4</c:f>
              <c:strCache>
                <c:ptCount val="1"/>
                <c:pt idx="0">
                  <c:v>PAJONAL 8%</c:v>
                </c:pt>
              </c:strCache>
            </c:strRef>
          </c:tx>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val>
            <c:numRef>
              <c:f>'T. AGUA'!$G$6:$G$38</c:f>
              <c:numCache>
                <c:formatCode>0</c:formatCode>
                <c:ptCount val="33"/>
                <c:pt idx="1">
                  <c:v>18</c:v>
                </c:pt>
                <c:pt idx="2">
                  <c:v>18</c:v>
                </c:pt>
                <c:pt idx="3">
                  <c:v>19</c:v>
                </c:pt>
                <c:pt idx="4">
                  <c:v>21</c:v>
                </c:pt>
                <c:pt idx="5">
                  <c:v>23</c:v>
                </c:pt>
                <c:pt idx="6">
                  <c:v>25</c:v>
                </c:pt>
                <c:pt idx="7">
                  <c:v>27</c:v>
                </c:pt>
                <c:pt idx="8">
                  <c:v>28</c:v>
                </c:pt>
                <c:pt idx="9">
                  <c:v>29</c:v>
                </c:pt>
                <c:pt idx="10">
                  <c:v>30</c:v>
                </c:pt>
                <c:pt idx="11">
                  <c:v>30</c:v>
                </c:pt>
                <c:pt idx="12">
                  <c:v>31</c:v>
                </c:pt>
                <c:pt idx="13">
                  <c:v>32</c:v>
                </c:pt>
                <c:pt idx="14">
                  <c:v>33</c:v>
                </c:pt>
                <c:pt idx="15">
                  <c:v>34</c:v>
                </c:pt>
                <c:pt idx="16">
                  <c:v>35</c:v>
                </c:pt>
                <c:pt idx="17">
                  <c:v>37</c:v>
                </c:pt>
                <c:pt idx="18">
                  <c:v>39</c:v>
                </c:pt>
                <c:pt idx="19">
                  <c:v>39</c:v>
                </c:pt>
                <c:pt idx="20">
                  <c:v>42</c:v>
                </c:pt>
              </c:numCache>
            </c:numRef>
          </c:val>
          <c:smooth val="0"/>
        </c:ser>
        <c:ser>
          <c:idx val="7"/>
          <c:order val="6"/>
          <c:tx>
            <c:strRef>
              <c:f>'T. AGUA'!$H$4</c:f>
              <c:strCache>
                <c:ptCount val="1"/>
                <c:pt idx="0">
                  <c:v>PAJONAL 25%</c:v>
                </c:pt>
              </c:strCache>
            </c:strRef>
          </c:tx>
          <c:spPr>
            <a:ln w="28575"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val>
            <c:numRef>
              <c:f>'T. AGUA'!$H$6:$H$38</c:f>
              <c:numCache>
                <c:formatCode>0</c:formatCode>
                <c:ptCount val="33"/>
                <c:pt idx="1">
                  <c:v>18</c:v>
                </c:pt>
                <c:pt idx="2">
                  <c:v>18</c:v>
                </c:pt>
                <c:pt idx="3">
                  <c:v>19</c:v>
                </c:pt>
                <c:pt idx="4">
                  <c:v>19</c:v>
                </c:pt>
                <c:pt idx="5">
                  <c:v>20</c:v>
                </c:pt>
                <c:pt idx="6">
                  <c:v>22</c:v>
                </c:pt>
                <c:pt idx="7">
                  <c:v>24</c:v>
                </c:pt>
                <c:pt idx="8">
                  <c:v>26</c:v>
                </c:pt>
                <c:pt idx="9">
                  <c:v>28</c:v>
                </c:pt>
                <c:pt idx="10">
                  <c:v>28</c:v>
                </c:pt>
                <c:pt idx="11">
                  <c:v>30</c:v>
                </c:pt>
                <c:pt idx="12">
                  <c:v>30</c:v>
                </c:pt>
                <c:pt idx="13">
                  <c:v>31</c:v>
                </c:pt>
                <c:pt idx="14">
                  <c:v>31</c:v>
                </c:pt>
                <c:pt idx="15">
                  <c:v>32</c:v>
                </c:pt>
                <c:pt idx="16">
                  <c:v>32</c:v>
                </c:pt>
                <c:pt idx="17">
                  <c:v>32</c:v>
                </c:pt>
                <c:pt idx="18">
                  <c:v>34</c:v>
                </c:pt>
                <c:pt idx="19">
                  <c:v>35</c:v>
                </c:pt>
              </c:numCache>
            </c:numRef>
          </c:val>
          <c:smooth val="0"/>
        </c:ser>
        <c:ser>
          <c:idx val="8"/>
          <c:order val="7"/>
          <c:tx>
            <c:strRef>
              <c:f>'T. AGUA'!$I$4</c:f>
              <c:strCache>
                <c:ptCount val="1"/>
                <c:pt idx="0">
                  <c:v>PAJONAL 36%</c:v>
                </c:pt>
              </c:strCache>
            </c:strRef>
          </c:tx>
          <c:spPr>
            <a:ln w="28575" cap="rnd">
              <a:solidFill>
                <a:schemeClr val="accent3">
                  <a:lumMod val="60000"/>
                </a:schemeClr>
              </a:solidFill>
              <a:round/>
            </a:ln>
            <a:effectLst/>
          </c:spPr>
          <c:marker>
            <c:symbol val="circle"/>
            <c:size val="5"/>
            <c:spPr>
              <a:solidFill>
                <a:schemeClr val="accent3">
                  <a:lumMod val="60000"/>
                </a:schemeClr>
              </a:solidFill>
              <a:ln w="9525">
                <a:solidFill>
                  <a:schemeClr val="accent3">
                    <a:lumMod val="60000"/>
                  </a:schemeClr>
                </a:solidFill>
              </a:ln>
              <a:effectLst/>
            </c:spPr>
          </c:marker>
          <c:val>
            <c:numRef>
              <c:f>'T. AGUA'!$I$6:$I$28</c:f>
              <c:numCache>
                <c:formatCode>0</c:formatCode>
                <c:ptCount val="23"/>
                <c:pt idx="1">
                  <c:v>18</c:v>
                </c:pt>
                <c:pt idx="2">
                  <c:v>18</c:v>
                </c:pt>
                <c:pt idx="3">
                  <c:v>18</c:v>
                </c:pt>
                <c:pt idx="4">
                  <c:v>19</c:v>
                </c:pt>
                <c:pt idx="5">
                  <c:v>20</c:v>
                </c:pt>
                <c:pt idx="6">
                  <c:v>20</c:v>
                </c:pt>
                <c:pt idx="7">
                  <c:v>21</c:v>
                </c:pt>
                <c:pt idx="8">
                  <c:v>22</c:v>
                </c:pt>
                <c:pt idx="9">
                  <c:v>23</c:v>
                </c:pt>
                <c:pt idx="10">
                  <c:v>24</c:v>
                </c:pt>
                <c:pt idx="11">
                  <c:v>25</c:v>
                </c:pt>
                <c:pt idx="12">
                  <c:v>26</c:v>
                </c:pt>
                <c:pt idx="13">
                  <c:v>27</c:v>
                </c:pt>
                <c:pt idx="14">
                  <c:v>28</c:v>
                </c:pt>
                <c:pt idx="15">
                  <c:v>29</c:v>
                </c:pt>
                <c:pt idx="16">
                  <c:v>30</c:v>
                </c:pt>
                <c:pt idx="17">
                  <c:v>31</c:v>
                </c:pt>
                <c:pt idx="18">
                  <c:v>32</c:v>
                </c:pt>
                <c:pt idx="19">
                  <c:v>33</c:v>
                </c:pt>
                <c:pt idx="20">
                  <c:v>34</c:v>
                </c:pt>
                <c:pt idx="21">
                  <c:v>35</c:v>
                </c:pt>
                <c:pt idx="22">
                  <c:v>36</c:v>
                </c:pt>
              </c:numCache>
            </c:numRef>
          </c:val>
          <c:smooth val="0"/>
        </c:ser>
        <c:ser>
          <c:idx val="9"/>
          <c:order val="8"/>
          <c:tx>
            <c:strRef>
              <c:f>'T. AGUA'!$J$4</c:f>
              <c:strCache>
                <c:ptCount val="1"/>
                <c:pt idx="0">
                  <c:v>CASCARILLA ARROZ 3%</c:v>
                </c:pt>
              </c:strCache>
            </c:strRef>
          </c:tx>
          <c:spPr>
            <a:ln w="28575" cap="rnd">
              <a:solidFill>
                <a:schemeClr val="accent4">
                  <a:lumMod val="60000"/>
                </a:schemeClr>
              </a:solidFill>
              <a:round/>
            </a:ln>
            <a:effectLst/>
          </c:spPr>
          <c:marker>
            <c:symbol val="circle"/>
            <c:size val="5"/>
            <c:spPr>
              <a:solidFill>
                <a:schemeClr val="accent4">
                  <a:lumMod val="60000"/>
                </a:schemeClr>
              </a:solidFill>
              <a:ln w="9525">
                <a:solidFill>
                  <a:schemeClr val="accent4">
                    <a:lumMod val="60000"/>
                  </a:schemeClr>
                </a:solidFill>
              </a:ln>
              <a:effectLst/>
            </c:spPr>
          </c:marker>
          <c:val>
            <c:numRef>
              <c:f>'T. AGUA'!$J$6:$J$38</c:f>
              <c:numCache>
                <c:formatCode>0</c:formatCode>
                <c:ptCount val="33"/>
                <c:pt idx="1">
                  <c:v>18</c:v>
                </c:pt>
                <c:pt idx="2">
                  <c:v>18</c:v>
                </c:pt>
                <c:pt idx="3">
                  <c:v>18</c:v>
                </c:pt>
                <c:pt idx="4">
                  <c:v>18</c:v>
                </c:pt>
                <c:pt idx="5">
                  <c:v>18</c:v>
                </c:pt>
                <c:pt idx="6">
                  <c:v>18</c:v>
                </c:pt>
                <c:pt idx="7">
                  <c:v>19</c:v>
                </c:pt>
                <c:pt idx="8">
                  <c:v>19</c:v>
                </c:pt>
                <c:pt idx="9">
                  <c:v>20</c:v>
                </c:pt>
                <c:pt idx="10">
                  <c:v>20</c:v>
                </c:pt>
                <c:pt idx="11">
                  <c:v>21</c:v>
                </c:pt>
                <c:pt idx="12">
                  <c:v>21</c:v>
                </c:pt>
                <c:pt idx="13">
                  <c:v>22</c:v>
                </c:pt>
                <c:pt idx="14">
                  <c:v>22</c:v>
                </c:pt>
                <c:pt idx="15">
                  <c:v>23</c:v>
                </c:pt>
                <c:pt idx="16">
                  <c:v>23</c:v>
                </c:pt>
                <c:pt idx="17">
                  <c:v>24</c:v>
                </c:pt>
                <c:pt idx="18">
                  <c:v>24</c:v>
                </c:pt>
                <c:pt idx="19">
                  <c:v>25</c:v>
                </c:pt>
                <c:pt idx="20">
                  <c:v>25</c:v>
                </c:pt>
                <c:pt idx="21">
                  <c:v>26</c:v>
                </c:pt>
                <c:pt idx="22">
                  <c:v>26</c:v>
                </c:pt>
                <c:pt idx="23">
                  <c:v>27</c:v>
                </c:pt>
                <c:pt idx="24" formatCode="General">
                  <c:v>27</c:v>
                </c:pt>
                <c:pt idx="25" formatCode="General">
                  <c:v>28</c:v>
                </c:pt>
                <c:pt idx="26" formatCode="General">
                  <c:v>28</c:v>
                </c:pt>
                <c:pt idx="27" formatCode="General">
                  <c:v>29</c:v>
                </c:pt>
                <c:pt idx="28" formatCode="General">
                  <c:v>29</c:v>
                </c:pt>
                <c:pt idx="29" formatCode="General">
                  <c:v>30</c:v>
                </c:pt>
                <c:pt idx="30" formatCode="General">
                  <c:v>30</c:v>
                </c:pt>
                <c:pt idx="31" formatCode="General">
                  <c:v>31</c:v>
                </c:pt>
                <c:pt idx="32" formatCode="General">
                  <c:v>31</c:v>
                </c:pt>
              </c:numCache>
            </c:numRef>
          </c:val>
          <c:smooth val="0"/>
        </c:ser>
        <c:ser>
          <c:idx val="10"/>
          <c:order val="9"/>
          <c:tx>
            <c:strRef>
              <c:f>'T. AGUA'!$K$4</c:f>
              <c:strCache>
                <c:ptCount val="1"/>
                <c:pt idx="0">
                  <c:v>ASERRÍN 4%</c:v>
                </c:pt>
              </c:strCache>
            </c:strRef>
          </c:tx>
          <c:spPr>
            <a:ln w="28575" cap="rnd">
              <a:solidFill>
                <a:schemeClr val="accent5">
                  <a:lumMod val="60000"/>
                </a:schemeClr>
              </a:solidFill>
              <a:round/>
            </a:ln>
            <a:effectLst/>
          </c:spPr>
          <c:marker>
            <c:symbol val="circle"/>
            <c:size val="5"/>
            <c:spPr>
              <a:solidFill>
                <a:schemeClr val="accent5">
                  <a:lumMod val="60000"/>
                </a:schemeClr>
              </a:solidFill>
              <a:ln w="9525">
                <a:solidFill>
                  <a:schemeClr val="accent5">
                    <a:lumMod val="60000"/>
                  </a:schemeClr>
                </a:solidFill>
              </a:ln>
              <a:effectLst/>
            </c:spPr>
          </c:marker>
          <c:val>
            <c:numRef>
              <c:f>'T. AGUA'!$K$6:$K$38</c:f>
              <c:numCache>
                <c:formatCode>0</c:formatCode>
                <c:ptCount val="33"/>
                <c:pt idx="1">
                  <c:v>18</c:v>
                </c:pt>
                <c:pt idx="2">
                  <c:v>18</c:v>
                </c:pt>
                <c:pt idx="3">
                  <c:v>18</c:v>
                </c:pt>
                <c:pt idx="4">
                  <c:v>18</c:v>
                </c:pt>
                <c:pt idx="5">
                  <c:v>18</c:v>
                </c:pt>
                <c:pt idx="6">
                  <c:v>18</c:v>
                </c:pt>
                <c:pt idx="7">
                  <c:v>19</c:v>
                </c:pt>
                <c:pt idx="8">
                  <c:v>19</c:v>
                </c:pt>
                <c:pt idx="9">
                  <c:v>19</c:v>
                </c:pt>
                <c:pt idx="10">
                  <c:v>19</c:v>
                </c:pt>
                <c:pt idx="11">
                  <c:v>19</c:v>
                </c:pt>
                <c:pt idx="12">
                  <c:v>20</c:v>
                </c:pt>
                <c:pt idx="13">
                  <c:v>20</c:v>
                </c:pt>
                <c:pt idx="14">
                  <c:v>20</c:v>
                </c:pt>
                <c:pt idx="15">
                  <c:v>21</c:v>
                </c:pt>
                <c:pt idx="16">
                  <c:v>21</c:v>
                </c:pt>
                <c:pt idx="17">
                  <c:v>22</c:v>
                </c:pt>
                <c:pt idx="18">
                  <c:v>22</c:v>
                </c:pt>
                <c:pt idx="19">
                  <c:v>23</c:v>
                </c:pt>
                <c:pt idx="20">
                  <c:v>23</c:v>
                </c:pt>
                <c:pt idx="21">
                  <c:v>24</c:v>
                </c:pt>
                <c:pt idx="22">
                  <c:v>24</c:v>
                </c:pt>
                <c:pt idx="23">
                  <c:v>25</c:v>
                </c:pt>
                <c:pt idx="24" formatCode="General">
                  <c:v>25</c:v>
                </c:pt>
                <c:pt idx="25" formatCode="General">
                  <c:v>26</c:v>
                </c:pt>
                <c:pt idx="26" formatCode="General">
                  <c:v>26</c:v>
                </c:pt>
                <c:pt idx="27" formatCode="General">
                  <c:v>26</c:v>
                </c:pt>
                <c:pt idx="28" formatCode="General">
                  <c:v>27</c:v>
                </c:pt>
                <c:pt idx="29" formatCode="General">
                  <c:v>27</c:v>
                </c:pt>
                <c:pt idx="30" formatCode="General">
                  <c:v>27</c:v>
                </c:pt>
                <c:pt idx="31" formatCode="General">
                  <c:v>28</c:v>
                </c:pt>
                <c:pt idx="32" formatCode="General">
                  <c:v>28</c:v>
                </c:pt>
              </c:numCache>
            </c:numRef>
          </c:val>
          <c:smooth val="0"/>
        </c:ser>
        <c:dLbls>
          <c:showLegendKey val="0"/>
          <c:showVal val="0"/>
          <c:showCatName val="0"/>
          <c:showSerName val="0"/>
          <c:showPercent val="0"/>
          <c:showBubbleSize val="0"/>
        </c:dLbls>
        <c:marker val="1"/>
        <c:smooth val="0"/>
        <c:axId val="235493600"/>
        <c:axId val="235492032"/>
      </c:lineChart>
      <c:catAx>
        <c:axId val="23549360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b="1">
                    <a:solidFill>
                      <a:sysClr val="windowText" lastClr="000000"/>
                    </a:solidFill>
                  </a:rPr>
                  <a:t>Tiempo (minutos)</a:t>
                </a:r>
              </a:p>
            </c:rich>
          </c:tx>
          <c:layout/>
          <c:overlay val="0"/>
          <c:spPr>
            <a:noFill/>
            <a:ln>
              <a:noFill/>
            </a:ln>
            <a:effectLst/>
          </c:spPr>
        </c:title>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235492032"/>
        <c:crosses val="autoZero"/>
        <c:auto val="1"/>
        <c:lblAlgn val="ctr"/>
        <c:lblOffset val="100"/>
        <c:noMultiLvlLbl val="0"/>
      </c:catAx>
      <c:valAx>
        <c:axId val="2354920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b="1">
                    <a:solidFill>
                      <a:sysClr val="windowText" lastClr="000000"/>
                    </a:solidFill>
                  </a:rPr>
                  <a:t>Temperatura</a:t>
                </a:r>
                <a:r>
                  <a:rPr lang="es-EC" b="1" baseline="0">
                    <a:solidFill>
                      <a:sysClr val="windowText" lastClr="000000"/>
                    </a:solidFill>
                  </a:rPr>
                  <a:t> agua (°C)</a:t>
                </a:r>
                <a:endParaRPr lang="es-EC" b="1">
                  <a:solidFill>
                    <a:sysClr val="windowText" lastClr="000000"/>
                  </a:solidFill>
                </a:endParaRPr>
              </a:p>
            </c:rich>
          </c:tx>
          <c:layout/>
          <c:overlay val="0"/>
          <c:spPr>
            <a:noFill/>
            <a:ln>
              <a:noFill/>
            </a:ln>
            <a:effectLst/>
          </c:sp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23549360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EC"/>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es-EC" b="1">
                <a:solidFill>
                  <a:sysClr val="windowText" lastClr="000000"/>
                </a:solidFill>
              </a:rPr>
              <a:t>Temparatura</a:t>
            </a:r>
            <a:r>
              <a:rPr lang="es-EC" b="1" baseline="0">
                <a:solidFill>
                  <a:sysClr val="windowText" lastClr="000000"/>
                </a:solidFill>
              </a:rPr>
              <a:t> cámara secado vs Tiempo</a:t>
            </a:r>
            <a:endParaRPr lang="es-EC" b="1">
              <a:solidFill>
                <a:sysClr val="windowText" lastClr="000000"/>
              </a:solidFill>
            </a:endParaRPr>
          </a:p>
        </c:rich>
      </c:tx>
      <c:layout/>
      <c:overlay val="0"/>
      <c:spPr>
        <a:noFill/>
        <a:ln>
          <a:noFill/>
        </a:ln>
        <a:effectLst/>
      </c:spPr>
    </c:title>
    <c:autoTitleDeleted val="0"/>
    <c:plotArea>
      <c:layout/>
      <c:lineChart>
        <c:grouping val="standard"/>
        <c:varyColors val="0"/>
        <c:ser>
          <c:idx val="1"/>
          <c:order val="0"/>
          <c:tx>
            <c:strRef>
              <c:f>'T. C. Secado'!$B$4</c:f>
              <c:strCache>
                <c:ptCount val="1"/>
                <c:pt idx="0">
                  <c:v>ASTILLAS 2%</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val>
            <c:numRef>
              <c:f>'T. C. Secado'!$B$7:$B$33</c:f>
              <c:numCache>
                <c:formatCode>0.0</c:formatCode>
                <c:ptCount val="27"/>
                <c:pt idx="0">
                  <c:v>20</c:v>
                </c:pt>
                <c:pt idx="1">
                  <c:v>20</c:v>
                </c:pt>
                <c:pt idx="2">
                  <c:v>20</c:v>
                </c:pt>
                <c:pt idx="3">
                  <c:v>21.1</c:v>
                </c:pt>
                <c:pt idx="4">
                  <c:v>22.4</c:v>
                </c:pt>
                <c:pt idx="5">
                  <c:v>23.4</c:v>
                </c:pt>
                <c:pt idx="6">
                  <c:v>24</c:v>
                </c:pt>
                <c:pt idx="7">
                  <c:v>25.1</c:v>
                </c:pt>
                <c:pt idx="8">
                  <c:v>27.3</c:v>
                </c:pt>
                <c:pt idx="9">
                  <c:v>29.1</c:v>
                </c:pt>
                <c:pt idx="10">
                  <c:v>31.8</c:v>
                </c:pt>
                <c:pt idx="11">
                  <c:v>33.9</c:v>
                </c:pt>
                <c:pt idx="12">
                  <c:v>35.799999999999997</c:v>
                </c:pt>
                <c:pt idx="13">
                  <c:v>38.200000000000003</c:v>
                </c:pt>
                <c:pt idx="14">
                  <c:v>40.1</c:v>
                </c:pt>
                <c:pt idx="15">
                  <c:v>43.7</c:v>
                </c:pt>
                <c:pt idx="16">
                  <c:v>45.5</c:v>
                </c:pt>
                <c:pt idx="17">
                  <c:v>47.1</c:v>
                </c:pt>
                <c:pt idx="18">
                  <c:v>49.3</c:v>
                </c:pt>
                <c:pt idx="19">
                  <c:v>51.2</c:v>
                </c:pt>
                <c:pt idx="20">
                  <c:v>53.1</c:v>
                </c:pt>
                <c:pt idx="21">
                  <c:v>54.9</c:v>
                </c:pt>
                <c:pt idx="22">
                  <c:v>56.4</c:v>
                </c:pt>
                <c:pt idx="23">
                  <c:v>57.8</c:v>
                </c:pt>
                <c:pt idx="24">
                  <c:v>59.6</c:v>
                </c:pt>
                <c:pt idx="25">
                  <c:v>58.9</c:v>
                </c:pt>
                <c:pt idx="26">
                  <c:v>58.5</c:v>
                </c:pt>
              </c:numCache>
            </c:numRef>
          </c:val>
          <c:smooth val="0"/>
        </c:ser>
        <c:ser>
          <c:idx val="2"/>
          <c:order val="1"/>
          <c:tx>
            <c:strRef>
              <c:f>'T. C. Secado'!$C$4</c:f>
              <c:strCache>
                <c:ptCount val="1"/>
                <c:pt idx="0">
                  <c:v>LEÑA 4%</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val>
            <c:numRef>
              <c:f>'T. C. Secado'!$C$7:$C$35</c:f>
              <c:numCache>
                <c:formatCode>0.0</c:formatCode>
                <c:ptCount val="29"/>
                <c:pt idx="0">
                  <c:v>20</c:v>
                </c:pt>
                <c:pt idx="1">
                  <c:v>20</c:v>
                </c:pt>
                <c:pt idx="2">
                  <c:v>20</c:v>
                </c:pt>
                <c:pt idx="3">
                  <c:v>21</c:v>
                </c:pt>
                <c:pt idx="4">
                  <c:v>22</c:v>
                </c:pt>
                <c:pt idx="5">
                  <c:v>23.1</c:v>
                </c:pt>
                <c:pt idx="6">
                  <c:v>23.5</c:v>
                </c:pt>
                <c:pt idx="7">
                  <c:v>24.5</c:v>
                </c:pt>
                <c:pt idx="8">
                  <c:v>26</c:v>
                </c:pt>
                <c:pt idx="9">
                  <c:v>28.7</c:v>
                </c:pt>
                <c:pt idx="10">
                  <c:v>31.2</c:v>
                </c:pt>
                <c:pt idx="11">
                  <c:v>32.9</c:v>
                </c:pt>
                <c:pt idx="12">
                  <c:v>34.6</c:v>
                </c:pt>
                <c:pt idx="13">
                  <c:v>36.9</c:v>
                </c:pt>
                <c:pt idx="14">
                  <c:v>38.200000000000003</c:v>
                </c:pt>
                <c:pt idx="15">
                  <c:v>40.119999999999997</c:v>
                </c:pt>
                <c:pt idx="16">
                  <c:v>42.3</c:v>
                </c:pt>
                <c:pt idx="17">
                  <c:v>44</c:v>
                </c:pt>
                <c:pt idx="18">
                  <c:v>46.6</c:v>
                </c:pt>
                <c:pt idx="19">
                  <c:v>48.9</c:v>
                </c:pt>
                <c:pt idx="20">
                  <c:v>50.6</c:v>
                </c:pt>
                <c:pt idx="21">
                  <c:v>52.7</c:v>
                </c:pt>
                <c:pt idx="22">
                  <c:v>54.8</c:v>
                </c:pt>
                <c:pt idx="23">
                  <c:v>56.3</c:v>
                </c:pt>
                <c:pt idx="24">
                  <c:v>56.6</c:v>
                </c:pt>
                <c:pt idx="25">
                  <c:v>56.3</c:v>
                </c:pt>
                <c:pt idx="26">
                  <c:v>56</c:v>
                </c:pt>
                <c:pt idx="27">
                  <c:v>55.6</c:v>
                </c:pt>
                <c:pt idx="28">
                  <c:v>55.4</c:v>
                </c:pt>
              </c:numCache>
            </c:numRef>
          </c:val>
          <c:smooth val="0"/>
        </c:ser>
        <c:ser>
          <c:idx val="3"/>
          <c:order val="2"/>
          <c:tx>
            <c:strRef>
              <c:f>'T. C. Secado'!$D$4</c:f>
              <c:strCache>
                <c:ptCount val="1"/>
                <c:pt idx="0">
                  <c:v>LEÑA 10%</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val>
            <c:numRef>
              <c:f>'T. C. Secado'!$D$7:$D$38</c:f>
              <c:numCache>
                <c:formatCode>0.0</c:formatCode>
                <c:ptCount val="32"/>
                <c:pt idx="0">
                  <c:v>20</c:v>
                </c:pt>
                <c:pt idx="1">
                  <c:v>20</c:v>
                </c:pt>
                <c:pt idx="2">
                  <c:v>20</c:v>
                </c:pt>
                <c:pt idx="3">
                  <c:v>20</c:v>
                </c:pt>
                <c:pt idx="4">
                  <c:v>21.1</c:v>
                </c:pt>
                <c:pt idx="5">
                  <c:v>21.2</c:v>
                </c:pt>
                <c:pt idx="6">
                  <c:v>21.4</c:v>
                </c:pt>
                <c:pt idx="7">
                  <c:v>21.6</c:v>
                </c:pt>
                <c:pt idx="8">
                  <c:v>22.1</c:v>
                </c:pt>
                <c:pt idx="9">
                  <c:v>22.7</c:v>
                </c:pt>
                <c:pt idx="10">
                  <c:v>22.9</c:v>
                </c:pt>
                <c:pt idx="11">
                  <c:v>23.3</c:v>
                </c:pt>
                <c:pt idx="12">
                  <c:v>24.3</c:v>
                </c:pt>
                <c:pt idx="13">
                  <c:v>25.5</c:v>
                </c:pt>
                <c:pt idx="14">
                  <c:v>25.9</c:v>
                </c:pt>
                <c:pt idx="15">
                  <c:v>26.1</c:v>
                </c:pt>
                <c:pt idx="16">
                  <c:v>28.8</c:v>
                </c:pt>
                <c:pt idx="17">
                  <c:v>29.6</c:v>
                </c:pt>
                <c:pt idx="18">
                  <c:v>31.5</c:v>
                </c:pt>
                <c:pt idx="19">
                  <c:v>33.4</c:v>
                </c:pt>
                <c:pt idx="20">
                  <c:v>35.799999999999997</c:v>
                </c:pt>
                <c:pt idx="21">
                  <c:v>37.9</c:v>
                </c:pt>
                <c:pt idx="22">
                  <c:v>39.299999999999997</c:v>
                </c:pt>
                <c:pt idx="23">
                  <c:v>42.1</c:v>
                </c:pt>
                <c:pt idx="24">
                  <c:v>44.3</c:v>
                </c:pt>
                <c:pt idx="25">
                  <c:v>46.2</c:v>
                </c:pt>
                <c:pt idx="26">
                  <c:v>48.6</c:v>
                </c:pt>
                <c:pt idx="27">
                  <c:v>50.1</c:v>
                </c:pt>
                <c:pt idx="28">
                  <c:v>52.3</c:v>
                </c:pt>
                <c:pt idx="29">
                  <c:v>52</c:v>
                </c:pt>
              </c:numCache>
            </c:numRef>
          </c:val>
          <c:smooth val="0"/>
        </c:ser>
        <c:ser>
          <c:idx val="4"/>
          <c:order val="3"/>
          <c:tx>
            <c:strRef>
              <c:f>'T. C. Secado'!$E$4</c:f>
              <c:strCache>
                <c:ptCount val="1"/>
                <c:pt idx="0">
                  <c:v>LEÑA 25%</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val>
            <c:numRef>
              <c:f>'T. C. Secado'!$E$7:$E$38</c:f>
              <c:numCache>
                <c:formatCode>0.0</c:formatCode>
                <c:ptCount val="32"/>
                <c:pt idx="0">
                  <c:v>20</c:v>
                </c:pt>
                <c:pt idx="1">
                  <c:v>20</c:v>
                </c:pt>
                <c:pt idx="2">
                  <c:v>20</c:v>
                </c:pt>
                <c:pt idx="3">
                  <c:v>20</c:v>
                </c:pt>
                <c:pt idx="4">
                  <c:v>20.5</c:v>
                </c:pt>
                <c:pt idx="5">
                  <c:v>21.1</c:v>
                </c:pt>
                <c:pt idx="6">
                  <c:v>22.4</c:v>
                </c:pt>
                <c:pt idx="7">
                  <c:v>23.4</c:v>
                </c:pt>
                <c:pt idx="8">
                  <c:v>23.9</c:v>
                </c:pt>
                <c:pt idx="9">
                  <c:v>24.6</c:v>
                </c:pt>
                <c:pt idx="10">
                  <c:v>25.4</c:v>
                </c:pt>
                <c:pt idx="11">
                  <c:v>26.7</c:v>
                </c:pt>
                <c:pt idx="12">
                  <c:v>28.4</c:v>
                </c:pt>
                <c:pt idx="13">
                  <c:v>29.1</c:v>
                </c:pt>
                <c:pt idx="14">
                  <c:v>29.9</c:v>
                </c:pt>
                <c:pt idx="15">
                  <c:v>30.8</c:v>
                </c:pt>
                <c:pt idx="16">
                  <c:v>31.5</c:v>
                </c:pt>
                <c:pt idx="17">
                  <c:v>32.9</c:v>
                </c:pt>
                <c:pt idx="18">
                  <c:v>34.1</c:v>
                </c:pt>
                <c:pt idx="19">
                  <c:v>35.799999999999997</c:v>
                </c:pt>
                <c:pt idx="20">
                  <c:v>36.5</c:v>
                </c:pt>
                <c:pt idx="21">
                  <c:v>37.9</c:v>
                </c:pt>
                <c:pt idx="22">
                  <c:v>39</c:v>
                </c:pt>
                <c:pt idx="23">
                  <c:v>40.6</c:v>
                </c:pt>
                <c:pt idx="24">
                  <c:v>41.1</c:v>
                </c:pt>
                <c:pt idx="25">
                  <c:v>43.6</c:v>
                </c:pt>
                <c:pt idx="26">
                  <c:v>45.6</c:v>
                </c:pt>
                <c:pt idx="27">
                  <c:v>46.8</c:v>
                </c:pt>
                <c:pt idx="28">
                  <c:v>47.7</c:v>
                </c:pt>
                <c:pt idx="29">
                  <c:v>49.1</c:v>
                </c:pt>
                <c:pt idx="30">
                  <c:v>50.2</c:v>
                </c:pt>
                <c:pt idx="31">
                  <c:v>50.1</c:v>
                </c:pt>
              </c:numCache>
            </c:numRef>
          </c:val>
          <c:smooth val="0"/>
        </c:ser>
        <c:ser>
          <c:idx val="5"/>
          <c:order val="4"/>
          <c:tx>
            <c:strRef>
              <c:f>'T. C. Secado'!$F$4</c:f>
              <c:strCache>
                <c:ptCount val="1"/>
                <c:pt idx="0">
                  <c:v>PAJONAL 2%</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val>
            <c:numRef>
              <c:f>'T. C. Secado'!$F$7:$F$28</c:f>
              <c:numCache>
                <c:formatCode>0.0</c:formatCode>
                <c:ptCount val="22"/>
                <c:pt idx="0">
                  <c:v>20</c:v>
                </c:pt>
                <c:pt idx="1">
                  <c:v>20</c:v>
                </c:pt>
                <c:pt idx="2">
                  <c:v>20</c:v>
                </c:pt>
                <c:pt idx="3">
                  <c:v>22.5</c:v>
                </c:pt>
                <c:pt idx="4">
                  <c:v>24.5</c:v>
                </c:pt>
                <c:pt idx="5">
                  <c:v>27.2</c:v>
                </c:pt>
                <c:pt idx="6">
                  <c:v>29.2</c:v>
                </c:pt>
                <c:pt idx="7">
                  <c:v>31.1</c:v>
                </c:pt>
                <c:pt idx="8">
                  <c:v>33.6</c:v>
                </c:pt>
                <c:pt idx="9">
                  <c:v>34.9</c:v>
                </c:pt>
                <c:pt idx="10">
                  <c:v>37.299999999999997</c:v>
                </c:pt>
                <c:pt idx="11">
                  <c:v>39.1</c:v>
                </c:pt>
                <c:pt idx="12">
                  <c:v>41.5</c:v>
                </c:pt>
                <c:pt idx="13">
                  <c:v>43.3</c:v>
                </c:pt>
                <c:pt idx="14">
                  <c:v>45.4</c:v>
                </c:pt>
                <c:pt idx="15">
                  <c:v>47.6</c:v>
                </c:pt>
                <c:pt idx="16">
                  <c:v>49.2</c:v>
                </c:pt>
                <c:pt idx="17">
                  <c:v>51.6</c:v>
                </c:pt>
                <c:pt idx="18">
                  <c:v>53.2</c:v>
                </c:pt>
                <c:pt idx="19">
                  <c:v>55.4</c:v>
                </c:pt>
                <c:pt idx="20">
                  <c:v>55.1</c:v>
                </c:pt>
                <c:pt idx="21">
                  <c:v>55</c:v>
                </c:pt>
              </c:numCache>
            </c:numRef>
          </c:val>
          <c:smooth val="0"/>
        </c:ser>
        <c:ser>
          <c:idx val="6"/>
          <c:order val="5"/>
          <c:tx>
            <c:strRef>
              <c:f>'T. C. Secado'!$G$4</c:f>
              <c:strCache>
                <c:ptCount val="1"/>
                <c:pt idx="0">
                  <c:v>PAJONAL 8%</c:v>
                </c:pt>
              </c:strCache>
            </c:strRef>
          </c:tx>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val>
            <c:numRef>
              <c:f>'T. C. Secado'!$G$7:$G$30</c:f>
              <c:numCache>
                <c:formatCode>0.0</c:formatCode>
                <c:ptCount val="24"/>
                <c:pt idx="0">
                  <c:v>20</c:v>
                </c:pt>
                <c:pt idx="1">
                  <c:v>20</c:v>
                </c:pt>
                <c:pt idx="2">
                  <c:v>20</c:v>
                </c:pt>
                <c:pt idx="3">
                  <c:v>21</c:v>
                </c:pt>
                <c:pt idx="4">
                  <c:v>21</c:v>
                </c:pt>
                <c:pt idx="5">
                  <c:v>22</c:v>
                </c:pt>
                <c:pt idx="6">
                  <c:v>22</c:v>
                </c:pt>
                <c:pt idx="7">
                  <c:v>23</c:v>
                </c:pt>
                <c:pt idx="8">
                  <c:v>24</c:v>
                </c:pt>
                <c:pt idx="9">
                  <c:v>27</c:v>
                </c:pt>
                <c:pt idx="10">
                  <c:v>29</c:v>
                </c:pt>
                <c:pt idx="11">
                  <c:v>31</c:v>
                </c:pt>
                <c:pt idx="12">
                  <c:v>32</c:v>
                </c:pt>
                <c:pt idx="13">
                  <c:v>33</c:v>
                </c:pt>
                <c:pt idx="14">
                  <c:v>35</c:v>
                </c:pt>
                <c:pt idx="15">
                  <c:v>37</c:v>
                </c:pt>
                <c:pt idx="16">
                  <c:v>39</c:v>
                </c:pt>
                <c:pt idx="17">
                  <c:v>41</c:v>
                </c:pt>
                <c:pt idx="18">
                  <c:v>42</c:v>
                </c:pt>
                <c:pt idx="19">
                  <c:v>44</c:v>
                </c:pt>
                <c:pt idx="20">
                  <c:v>44</c:v>
                </c:pt>
                <c:pt idx="21">
                  <c:v>43</c:v>
                </c:pt>
                <c:pt idx="22">
                  <c:v>42.7</c:v>
                </c:pt>
                <c:pt idx="23">
                  <c:v>42.5</c:v>
                </c:pt>
              </c:numCache>
            </c:numRef>
          </c:val>
          <c:smooth val="0"/>
        </c:ser>
        <c:ser>
          <c:idx val="7"/>
          <c:order val="6"/>
          <c:tx>
            <c:strRef>
              <c:f>'T. C. Secado'!$H$4</c:f>
              <c:strCache>
                <c:ptCount val="1"/>
                <c:pt idx="0">
                  <c:v>PAJONAL 25%</c:v>
                </c:pt>
              </c:strCache>
            </c:strRef>
          </c:tx>
          <c:spPr>
            <a:ln w="28575"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val>
            <c:numRef>
              <c:f>'T. C. Secado'!$H$7:$H$38</c:f>
              <c:numCache>
                <c:formatCode>0.0</c:formatCode>
                <c:ptCount val="32"/>
                <c:pt idx="0">
                  <c:v>20</c:v>
                </c:pt>
                <c:pt idx="1">
                  <c:v>20</c:v>
                </c:pt>
                <c:pt idx="2">
                  <c:v>20</c:v>
                </c:pt>
                <c:pt idx="3">
                  <c:v>21.3</c:v>
                </c:pt>
                <c:pt idx="4">
                  <c:v>21.6</c:v>
                </c:pt>
                <c:pt idx="5">
                  <c:v>21.8</c:v>
                </c:pt>
                <c:pt idx="6">
                  <c:v>22.1</c:v>
                </c:pt>
                <c:pt idx="7">
                  <c:v>22.9</c:v>
                </c:pt>
                <c:pt idx="8">
                  <c:v>23.5</c:v>
                </c:pt>
                <c:pt idx="9">
                  <c:v>23.8</c:v>
                </c:pt>
                <c:pt idx="10">
                  <c:v>24.6</c:v>
                </c:pt>
                <c:pt idx="11">
                  <c:v>24.9</c:v>
                </c:pt>
                <c:pt idx="12">
                  <c:v>25.3</c:v>
                </c:pt>
                <c:pt idx="13">
                  <c:v>25.7</c:v>
                </c:pt>
                <c:pt idx="14">
                  <c:v>26.4</c:v>
                </c:pt>
                <c:pt idx="15">
                  <c:v>27</c:v>
                </c:pt>
                <c:pt idx="16">
                  <c:v>28.2</c:v>
                </c:pt>
                <c:pt idx="17">
                  <c:v>29.1</c:v>
                </c:pt>
                <c:pt idx="18">
                  <c:v>30.3</c:v>
                </c:pt>
                <c:pt idx="19">
                  <c:v>31.4</c:v>
                </c:pt>
                <c:pt idx="20">
                  <c:v>32.200000000000003</c:v>
                </c:pt>
                <c:pt idx="21">
                  <c:v>33.1</c:v>
                </c:pt>
                <c:pt idx="22">
                  <c:v>33.9</c:v>
                </c:pt>
                <c:pt idx="23">
                  <c:v>33.5</c:v>
                </c:pt>
                <c:pt idx="24">
                  <c:v>33.1</c:v>
                </c:pt>
              </c:numCache>
            </c:numRef>
          </c:val>
          <c:smooth val="0"/>
        </c:ser>
        <c:ser>
          <c:idx val="8"/>
          <c:order val="7"/>
          <c:tx>
            <c:strRef>
              <c:f>'T. C. Secado'!$I$4</c:f>
              <c:strCache>
                <c:ptCount val="1"/>
                <c:pt idx="0">
                  <c:v>PAJONAL 36%</c:v>
                </c:pt>
              </c:strCache>
            </c:strRef>
          </c:tx>
          <c:spPr>
            <a:ln w="28575" cap="rnd">
              <a:solidFill>
                <a:schemeClr val="accent3">
                  <a:lumMod val="60000"/>
                </a:schemeClr>
              </a:solidFill>
              <a:round/>
            </a:ln>
            <a:effectLst/>
          </c:spPr>
          <c:marker>
            <c:symbol val="circle"/>
            <c:size val="5"/>
            <c:spPr>
              <a:solidFill>
                <a:schemeClr val="accent3">
                  <a:lumMod val="60000"/>
                </a:schemeClr>
              </a:solidFill>
              <a:ln w="9525">
                <a:solidFill>
                  <a:schemeClr val="accent3">
                    <a:lumMod val="60000"/>
                  </a:schemeClr>
                </a:solidFill>
              </a:ln>
              <a:effectLst/>
            </c:spPr>
          </c:marker>
          <c:val>
            <c:numRef>
              <c:f>'T. C. Secado'!$I$7:$I$33</c:f>
              <c:numCache>
                <c:formatCode>0.0</c:formatCode>
                <c:ptCount val="27"/>
                <c:pt idx="0">
                  <c:v>20</c:v>
                </c:pt>
                <c:pt idx="1">
                  <c:v>20</c:v>
                </c:pt>
                <c:pt idx="2">
                  <c:v>20</c:v>
                </c:pt>
                <c:pt idx="3">
                  <c:v>20.5</c:v>
                </c:pt>
                <c:pt idx="4">
                  <c:v>20.7</c:v>
                </c:pt>
                <c:pt idx="5">
                  <c:v>20.8</c:v>
                </c:pt>
                <c:pt idx="6">
                  <c:v>20.9</c:v>
                </c:pt>
                <c:pt idx="7">
                  <c:v>21.1</c:v>
                </c:pt>
                <c:pt idx="8">
                  <c:v>21.4</c:v>
                </c:pt>
                <c:pt idx="9">
                  <c:v>21.6</c:v>
                </c:pt>
                <c:pt idx="10">
                  <c:v>22.3</c:v>
                </c:pt>
                <c:pt idx="11">
                  <c:v>22.5</c:v>
                </c:pt>
                <c:pt idx="12">
                  <c:v>22.8</c:v>
                </c:pt>
                <c:pt idx="13">
                  <c:v>23.3</c:v>
                </c:pt>
                <c:pt idx="14">
                  <c:v>23.5</c:v>
                </c:pt>
                <c:pt idx="15">
                  <c:v>24.1</c:v>
                </c:pt>
                <c:pt idx="16">
                  <c:v>24.6</c:v>
                </c:pt>
                <c:pt idx="17">
                  <c:v>25.4</c:v>
                </c:pt>
                <c:pt idx="18">
                  <c:v>27.5</c:v>
                </c:pt>
                <c:pt idx="19">
                  <c:v>28.2</c:v>
                </c:pt>
                <c:pt idx="20">
                  <c:v>28.7</c:v>
                </c:pt>
                <c:pt idx="21">
                  <c:v>29.1</c:v>
                </c:pt>
                <c:pt idx="22">
                  <c:v>30.2</c:v>
                </c:pt>
                <c:pt idx="23">
                  <c:v>30.1</c:v>
                </c:pt>
                <c:pt idx="24">
                  <c:v>30.1</c:v>
                </c:pt>
                <c:pt idx="25">
                  <c:v>29.8</c:v>
                </c:pt>
                <c:pt idx="26">
                  <c:v>29.7</c:v>
                </c:pt>
              </c:numCache>
            </c:numRef>
          </c:val>
          <c:smooth val="0"/>
        </c:ser>
        <c:ser>
          <c:idx val="9"/>
          <c:order val="8"/>
          <c:tx>
            <c:strRef>
              <c:f>'T. C. Secado'!$J$4</c:f>
              <c:strCache>
                <c:ptCount val="1"/>
                <c:pt idx="0">
                  <c:v>CASCARILLA ARROZ 3%</c:v>
                </c:pt>
              </c:strCache>
            </c:strRef>
          </c:tx>
          <c:spPr>
            <a:ln w="28575" cap="rnd">
              <a:solidFill>
                <a:schemeClr val="accent4">
                  <a:lumMod val="60000"/>
                </a:schemeClr>
              </a:solidFill>
              <a:round/>
            </a:ln>
            <a:effectLst/>
          </c:spPr>
          <c:marker>
            <c:symbol val="circle"/>
            <c:size val="5"/>
            <c:spPr>
              <a:solidFill>
                <a:schemeClr val="accent4">
                  <a:lumMod val="60000"/>
                </a:schemeClr>
              </a:solidFill>
              <a:ln w="9525">
                <a:solidFill>
                  <a:schemeClr val="accent4">
                    <a:lumMod val="60000"/>
                  </a:schemeClr>
                </a:solidFill>
              </a:ln>
              <a:effectLst/>
            </c:spPr>
          </c:marker>
          <c:val>
            <c:numRef>
              <c:f>'T. C. Secado'!$J$7:$J$38</c:f>
              <c:numCache>
                <c:formatCode>0.0</c:formatCode>
                <c:ptCount val="32"/>
                <c:pt idx="0">
                  <c:v>20</c:v>
                </c:pt>
                <c:pt idx="1">
                  <c:v>20</c:v>
                </c:pt>
                <c:pt idx="2">
                  <c:v>20</c:v>
                </c:pt>
                <c:pt idx="3">
                  <c:v>22</c:v>
                </c:pt>
                <c:pt idx="4">
                  <c:v>22.5</c:v>
                </c:pt>
                <c:pt idx="5">
                  <c:v>23.1</c:v>
                </c:pt>
                <c:pt idx="6">
                  <c:v>23.2</c:v>
                </c:pt>
                <c:pt idx="7">
                  <c:v>23.2</c:v>
                </c:pt>
                <c:pt idx="8">
                  <c:v>23.2</c:v>
                </c:pt>
                <c:pt idx="9">
                  <c:v>23.2</c:v>
                </c:pt>
                <c:pt idx="10">
                  <c:v>23.8</c:v>
                </c:pt>
                <c:pt idx="11">
                  <c:v>24.1</c:v>
                </c:pt>
                <c:pt idx="12">
                  <c:v>24.3</c:v>
                </c:pt>
                <c:pt idx="13">
                  <c:v>24.4</c:v>
                </c:pt>
                <c:pt idx="14">
                  <c:v>24.5</c:v>
                </c:pt>
                <c:pt idx="15">
                  <c:v>24.6</c:v>
                </c:pt>
                <c:pt idx="16">
                  <c:v>24.6</c:v>
                </c:pt>
                <c:pt idx="17">
                  <c:v>24.7</c:v>
                </c:pt>
                <c:pt idx="18">
                  <c:v>24.8</c:v>
                </c:pt>
                <c:pt idx="19">
                  <c:v>24.9</c:v>
                </c:pt>
                <c:pt idx="20">
                  <c:v>25.2</c:v>
                </c:pt>
                <c:pt idx="21">
                  <c:v>25.5</c:v>
                </c:pt>
                <c:pt idx="22">
                  <c:v>25.9</c:v>
                </c:pt>
                <c:pt idx="23">
                  <c:v>26.2</c:v>
                </c:pt>
                <c:pt idx="24">
                  <c:v>26.4</c:v>
                </c:pt>
                <c:pt idx="25">
                  <c:v>26.5</c:v>
                </c:pt>
                <c:pt idx="26">
                  <c:v>26.8</c:v>
                </c:pt>
                <c:pt idx="27">
                  <c:v>26.6</c:v>
                </c:pt>
                <c:pt idx="28">
                  <c:v>27.1</c:v>
                </c:pt>
                <c:pt idx="29">
                  <c:v>27.3</c:v>
                </c:pt>
                <c:pt idx="30">
                  <c:v>27.6</c:v>
                </c:pt>
                <c:pt idx="31">
                  <c:v>27.5</c:v>
                </c:pt>
              </c:numCache>
            </c:numRef>
          </c:val>
          <c:smooth val="0"/>
        </c:ser>
        <c:ser>
          <c:idx val="10"/>
          <c:order val="9"/>
          <c:tx>
            <c:strRef>
              <c:f>'T. C. Secado'!$K$4</c:f>
              <c:strCache>
                <c:ptCount val="1"/>
                <c:pt idx="0">
                  <c:v>ASERRÍN 4%</c:v>
                </c:pt>
              </c:strCache>
            </c:strRef>
          </c:tx>
          <c:spPr>
            <a:ln w="28575" cap="rnd">
              <a:solidFill>
                <a:schemeClr val="accent5">
                  <a:lumMod val="60000"/>
                </a:schemeClr>
              </a:solidFill>
              <a:round/>
            </a:ln>
            <a:effectLst/>
          </c:spPr>
          <c:marker>
            <c:symbol val="circle"/>
            <c:size val="5"/>
            <c:spPr>
              <a:solidFill>
                <a:schemeClr val="accent5">
                  <a:lumMod val="60000"/>
                </a:schemeClr>
              </a:solidFill>
              <a:ln w="9525">
                <a:solidFill>
                  <a:schemeClr val="accent5">
                    <a:lumMod val="60000"/>
                  </a:schemeClr>
                </a:solidFill>
              </a:ln>
              <a:effectLst/>
            </c:spPr>
          </c:marker>
          <c:val>
            <c:numRef>
              <c:f>'T. C. Secado'!$K$7:$K$38</c:f>
              <c:numCache>
                <c:formatCode>0.0</c:formatCode>
                <c:ptCount val="32"/>
                <c:pt idx="0">
                  <c:v>20</c:v>
                </c:pt>
                <c:pt idx="1">
                  <c:v>20</c:v>
                </c:pt>
                <c:pt idx="2">
                  <c:v>20</c:v>
                </c:pt>
                <c:pt idx="3">
                  <c:v>20</c:v>
                </c:pt>
                <c:pt idx="4">
                  <c:v>20.399999999999999</c:v>
                </c:pt>
                <c:pt idx="5">
                  <c:v>20.9</c:v>
                </c:pt>
                <c:pt idx="6">
                  <c:v>21.6</c:v>
                </c:pt>
                <c:pt idx="7">
                  <c:v>21.8</c:v>
                </c:pt>
                <c:pt idx="8">
                  <c:v>22.1</c:v>
                </c:pt>
                <c:pt idx="9">
                  <c:v>22.4</c:v>
                </c:pt>
                <c:pt idx="10">
                  <c:v>22.6</c:v>
                </c:pt>
                <c:pt idx="11">
                  <c:v>23.1</c:v>
                </c:pt>
                <c:pt idx="12">
                  <c:v>23.7</c:v>
                </c:pt>
                <c:pt idx="13">
                  <c:v>24.2</c:v>
                </c:pt>
                <c:pt idx="14">
                  <c:v>24.6</c:v>
                </c:pt>
                <c:pt idx="15">
                  <c:v>25.3</c:v>
                </c:pt>
                <c:pt idx="16">
                  <c:v>25.4</c:v>
                </c:pt>
                <c:pt idx="17">
                  <c:v>25.7</c:v>
                </c:pt>
                <c:pt idx="18">
                  <c:v>25.8</c:v>
                </c:pt>
                <c:pt idx="19">
                  <c:v>26.1</c:v>
                </c:pt>
                <c:pt idx="20">
                  <c:v>26.5</c:v>
                </c:pt>
                <c:pt idx="21">
                  <c:v>26.8</c:v>
                </c:pt>
                <c:pt idx="22">
                  <c:v>26.9</c:v>
                </c:pt>
                <c:pt idx="23">
                  <c:v>27.1</c:v>
                </c:pt>
                <c:pt idx="24">
                  <c:v>26.9</c:v>
                </c:pt>
                <c:pt idx="25">
                  <c:v>26.7</c:v>
                </c:pt>
                <c:pt idx="26">
                  <c:v>26.6</c:v>
                </c:pt>
                <c:pt idx="27">
                  <c:v>26.4</c:v>
                </c:pt>
                <c:pt idx="28">
                  <c:v>26.1</c:v>
                </c:pt>
                <c:pt idx="29">
                  <c:v>25.7</c:v>
                </c:pt>
                <c:pt idx="30">
                  <c:v>25.5</c:v>
                </c:pt>
                <c:pt idx="31">
                  <c:v>25.4</c:v>
                </c:pt>
              </c:numCache>
            </c:numRef>
          </c:val>
          <c:smooth val="0"/>
        </c:ser>
        <c:dLbls>
          <c:showLegendKey val="0"/>
          <c:showVal val="0"/>
          <c:showCatName val="0"/>
          <c:showSerName val="0"/>
          <c:showPercent val="0"/>
          <c:showBubbleSize val="0"/>
        </c:dLbls>
        <c:marker val="1"/>
        <c:smooth val="0"/>
        <c:axId val="235494384"/>
        <c:axId val="235490856"/>
      </c:lineChart>
      <c:catAx>
        <c:axId val="235494384"/>
        <c:scaling>
          <c:orientation val="minMax"/>
        </c:scaling>
        <c:delete val="0"/>
        <c:axPos val="b"/>
        <c:title>
          <c:tx>
            <c:rich>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s-EC" b="1">
                    <a:solidFill>
                      <a:sysClr val="windowText" lastClr="000000"/>
                    </a:solidFill>
                  </a:rPr>
                  <a:t>Tiempo (minutos</a:t>
                </a:r>
                <a:r>
                  <a:rPr lang="es-EC">
                    <a:solidFill>
                      <a:sysClr val="windowText" lastClr="000000"/>
                    </a:solidFill>
                  </a:rPr>
                  <a:t>)</a:t>
                </a:r>
              </a:p>
            </c:rich>
          </c:tx>
          <c:layout/>
          <c:overlay val="0"/>
          <c:spPr>
            <a:noFill/>
            <a:ln>
              <a:noFill/>
            </a:ln>
            <a:effectLst/>
          </c:spPr>
        </c:title>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235490856"/>
        <c:crosses val="autoZero"/>
        <c:auto val="1"/>
        <c:lblAlgn val="ctr"/>
        <c:lblOffset val="100"/>
        <c:noMultiLvlLbl val="0"/>
      </c:catAx>
      <c:valAx>
        <c:axId val="2354908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s-EC" b="1">
                    <a:solidFill>
                      <a:sysClr val="windowText" lastClr="000000"/>
                    </a:solidFill>
                  </a:rPr>
                  <a:t>Temperatura</a:t>
                </a:r>
                <a:r>
                  <a:rPr lang="es-EC" b="1" baseline="0">
                    <a:solidFill>
                      <a:sysClr val="windowText" lastClr="000000"/>
                    </a:solidFill>
                  </a:rPr>
                  <a:t> agua (°C)</a:t>
                </a:r>
                <a:endParaRPr lang="es-EC" b="1">
                  <a:solidFill>
                    <a:sysClr val="windowText" lastClr="000000"/>
                  </a:solidFill>
                </a:endParaRPr>
              </a:p>
            </c:rich>
          </c:tx>
          <c:layout/>
          <c:overlay val="0"/>
          <c:spPr>
            <a:noFill/>
            <a:ln>
              <a:noFill/>
            </a:ln>
            <a:effectLst/>
          </c:sp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23549438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EC"/>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b="0" i="0" u="none" strike="noStrike" kern="1200" baseline="0">
                <a:solidFill>
                  <a:sysClr val="windowText" lastClr="000000"/>
                </a:solidFill>
                <a:effectLst/>
                <a:latin typeface="+mn-lt"/>
                <a:ea typeface="+mn-ea"/>
                <a:cs typeface="+mn-cs"/>
              </a:defRPr>
            </a:pPr>
            <a:r>
              <a:rPr lang="es-EC" sz="1200" b="1">
                <a:solidFill>
                  <a:sysClr val="windowText" lastClr="000000"/>
                </a:solidFill>
              </a:rPr>
              <a:t>CANTIDAD DE BIOMASA</a:t>
            </a:r>
            <a:r>
              <a:rPr lang="es-EC" sz="1200" b="1" baseline="0">
                <a:solidFill>
                  <a:sysClr val="windowText" lastClr="000000"/>
                </a:solidFill>
              </a:rPr>
              <a:t> REQUERIDA</a:t>
            </a:r>
          </a:p>
          <a:p>
            <a:pPr>
              <a:defRPr b="0" i="0" u="none" strike="noStrike" kern="1200" baseline="0">
                <a:solidFill>
                  <a:sysClr val="windowText" lastClr="000000"/>
                </a:solidFill>
                <a:effectLst/>
                <a:latin typeface="+mn-lt"/>
                <a:ea typeface="+mn-ea"/>
                <a:cs typeface="+mn-cs"/>
              </a:defRPr>
            </a:pPr>
            <a:r>
              <a:rPr lang="es-EC" sz="1200" b="1">
                <a:solidFill>
                  <a:sysClr val="windowText" lastClr="000000"/>
                </a:solidFill>
              </a:rPr>
              <a:t>PARA CALENTAR AGUA DE</a:t>
            </a:r>
            <a:r>
              <a:rPr lang="es-EC" sz="1200" b="1" baseline="0">
                <a:solidFill>
                  <a:sysClr val="windowText" lastClr="000000"/>
                </a:solidFill>
              </a:rPr>
              <a:t> 18 A </a:t>
            </a:r>
            <a:r>
              <a:rPr lang="es-EC" sz="1200" b="1">
                <a:solidFill>
                  <a:sysClr val="windowText" lastClr="000000"/>
                </a:solidFill>
              </a:rPr>
              <a:t>40°C</a:t>
            </a:r>
          </a:p>
        </c:rich>
      </c:tx>
      <c:layout/>
      <c:overlay val="0"/>
      <c:spPr>
        <a:noFill/>
        <a:ln>
          <a:noFill/>
        </a:ln>
        <a:effectLst/>
      </c:spPr>
    </c:title>
    <c:autoTitleDeleted val="0"/>
    <c:plotArea>
      <c:layout/>
      <c:barChart>
        <c:barDir val="col"/>
        <c:grouping val="clustered"/>
        <c:varyColors val="0"/>
        <c:ser>
          <c:idx val="0"/>
          <c:order val="0"/>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s-EC"/>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'Comparar datos'!$B$4:$K$4</c:f>
              <c:strCache>
                <c:ptCount val="10"/>
                <c:pt idx="0">
                  <c:v>ASTILLAS 2%</c:v>
                </c:pt>
                <c:pt idx="1">
                  <c:v>LEÑA 4%</c:v>
                </c:pt>
                <c:pt idx="2">
                  <c:v>LEÑA 10%</c:v>
                </c:pt>
                <c:pt idx="3">
                  <c:v>LEÑA 25%</c:v>
                </c:pt>
                <c:pt idx="4">
                  <c:v>PAJONAL 2%</c:v>
                </c:pt>
                <c:pt idx="5">
                  <c:v>PAJONAL 8%</c:v>
                </c:pt>
                <c:pt idx="6">
                  <c:v>PAJONAL 25%</c:v>
                </c:pt>
                <c:pt idx="7">
                  <c:v>PAJONAL 36%</c:v>
                </c:pt>
                <c:pt idx="8">
                  <c:v>CASCARILLA ARROZ 3%</c:v>
                </c:pt>
                <c:pt idx="9">
                  <c:v>ASERRÍN 4%</c:v>
                </c:pt>
              </c:strCache>
            </c:strRef>
          </c:cat>
          <c:val>
            <c:numRef>
              <c:f>'Comparar datos'!$B$7:$K$7</c:f>
              <c:numCache>
                <c:formatCode>0.0</c:formatCode>
                <c:ptCount val="10"/>
                <c:pt idx="0">
                  <c:v>4.0999999999999996</c:v>
                </c:pt>
                <c:pt idx="1">
                  <c:v>4.5999999999999996</c:v>
                </c:pt>
                <c:pt idx="2">
                  <c:v>4.9000000000000004</c:v>
                </c:pt>
                <c:pt idx="3">
                  <c:v>5.0999999999999996</c:v>
                </c:pt>
                <c:pt idx="4">
                  <c:v>5.2</c:v>
                </c:pt>
                <c:pt idx="5">
                  <c:v>5.7</c:v>
                </c:pt>
                <c:pt idx="6">
                  <c:v>7.9</c:v>
                </c:pt>
                <c:pt idx="7">
                  <c:v>7.4</c:v>
                </c:pt>
                <c:pt idx="8">
                  <c:v>9.9</c:v>
                </c:pt>
                <c:pt idx="9">
                  <c:v>12.3</c:v>
                </c:pt>
              </c:numCache>
            </c:numRef>
          </c:val>
        </c:ser>
        <c:dLbls>
          <c:dLblPos val="inEnd"/>
          <c:showLegendKey val="0"/>
          <c:showVal val="1"/>
          <c:showCatName val="0"/>
          <c:showSerName val="0"/>
          <c:showPercent val="0"/>
          <c:showBubbleSize val="0"/>
        </c:dLbls>
        <c:gapWidth val="41"/>
        <c:axId val="235489288"/>
        <c:axId val="235491640"/>
      </c:barChart>
      <c:catAx>
        <c:axId val="235489288"/>
        <c:scaling>
          <c:orientation val="minMax"/>
        </c:scaling>
        <c:delete val="0"/>
        <c:axPos val="b"/>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900" b="1" i="0" u="none" strike="noStrike" kern="1200" baseline="0">
                    <a:solidFill>
                      <a:sysClr val="windowText" lastClr="000000"/>
                    </a:solidFill>
                    <a:latin typeface="+mn-lt"/>
                    <a:ea typeface="+mn-ea"/>
                    <a:cs typeface="+mn-cs"/>
                  </a:defRPr>
                </a:pPr>
                <a:r>
                  <a:rPr lang="es-EC" sz="900" b="1" i="0" baseline="0">
                    <a:solidFill>
                      <a:sysClr val="windowText" lastClr="000000"/>
                    </a:solidFill>
                    <a:effectLst/>
                  </a:rPr>
                  <a:t>Tipo de biomasa - humedad contenida</a:t>
                </a:r>
                <a:endParaRPr lang="es-EC" sz="900">
                  <a:solidFill>
                    <a:sysClr val="windowText" lastClr="000000"/>
                  </a:solidFill>
                  <a:effectLst/>
                </a:endParaRPr>
              </a:p>
              <a:p>
                <a:pPr marL="0" marR="0" indent="0" algn="ctr" defTabSz="914400" rtl="0" eaLnBrk="1" fontAlgn="auto" latinLnBrk="0" hangingPunct="1">
                  <a:lnSpc>
                    <a:spcPct val="100000"/>
                  </a:lnSpc>
                  <a:spcBef>
                    <a:spcPts val="0"/>
                  </a:spcBef>
                  <a:spcAft>
                    <a:spcPts val="0"/>
                  </a:spcAft>
                  <a:buClrTx/>
                  <a:buSzTx/>
                  <a:buFontTx/>
                  <a:buNone/>
                  <a:tabLst/>
                  <a:defRPr sz="900" b="1" i="0" u="none" strike="noStrike" kern="1200" baseline="0">
                    <a:solidFill>
                      <a:sysClr val="windowText" lastClr="000000"/>
                    </a:solidFill>
                    <a:latin typeface="+mn-lt"/>
                    <a:ea typeface="+mn-ea"/>
                    <a:cs typeface="+mn-cs"/>
                  </a:defRPr>
                </a:pPr>
                <a:endParaRPr lang="es-EC">
                  <a:solidFill>
                    <a:sysClr val="windowText" lastClr="000000"/>
                  </a:solidFill>
                </a:endParaRPr>
              </a:p>
            </c:rich>
          </c:tx>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effectLst/>
                <a:latin typeface="+mn-lt"/>
                <a:ea typeface="+mn-ea"/>
                <a:cs typeface="+mn-cs"/>
              </a:defRPr>
            </a:pPr>
            <a:endParaRPr lang="es-EC"/>
          </a:p>
        </c:txPr>
        <c:crossAx val="235491640"/>
        <c:crosses val="autoZero"/>
        <c:auto val="1"/>
        <c:lblAlgn val="ctr"/>
        <c:lblOffset val="100"/>
        <c:noMultiLvlLbl val="0"/>
      </c:catAx>
      <c:valAx>
        <c:axId val="235491640"/>
        <c:scaling>
          <c:orientation val="minMax"/>
        </c:scaling>
        <c:delete val="1"/>
        <c:axPos val="l"/>
        <c:title>
          <c:tx>
            <c:rich>
              <a:bodyPr rot="-54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r>
                  <a:rPr lang="es-EC" sz="900" b="1" i="0" baseline="0">
                    <a:solidFill>
                      <a:sysClr val="windowText" lastClr="000000"/>
                    </a:solidFill>
                    <a:effectLst/>
                  </a:rPr>
                  <a:t>Biomasa (libras)</a:t>
                </a:r>
                <a:endParaRPr lang="es-EC" sz="200">
                  <a:solidFill>
                    <a:sysClr val="windowText" lastClr="000000"/>
                  </a:solidFill>
                  <a:effectLst/>
                </a:endParaRPr>
              </a:p>
            </c:rich>
          </c:tx>
          <c:layout/>
          <c:overlay val="0"/>
          <c:spPr>
            <a:noFill/>
            <a:ln>
              <a:noFill/>
            </a:ln>
            <a:effectLst/>
          </c:spPr>
        </c:title>
        <c:numFmt formatCode="0.0" sourceLinked="1"/>
        <c:majorTickMark val="none"/>
        <c:minorTickMark val="none"/>
        <c:tickLblPos val="nextTo"/>
        <c:crossAx val="235489288"/>
        <c:crosses val="autoZero"/>
        <c:crossBetween val="between"/>
      </c:valAx>
      <c:spPr>
        <a:noFill/>
        <a:ln>
          <a:noFill/>
        </a:ln>
        <a:effectLst/>
      </c:spPr>
    </c:plotArea>
    <c:plotVisOnly val="1"/>
    <c:dispBlanksAs val="gap"/>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s-EC"/>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B867D1-86ED-4C7C-872F-96E05B5C4A2D}" type="doc">
      <dgm:prSet loTypeId="urn:microsoft.com/office/officeart/2009/3/layout/HorizontalOrganizationChart" loCatId="hierarchy" qsTypeId="urn:microsoft.com/office/officeart/2005/8/quickstyle/simple3" qsCatId="simple" csTypeId="urn:microsoft.com/office/officeart/2005/8/colors/accent3_5" csCatId="accent3" phldr="1"/>
      <dgm:spPr/>
      <dgm:t>
        <a:bodyPr/>
        <a:lstStyle/>
        <a:p>
          <a:endParaRPr lang="es-EC"/>
        </a:p>
      </dgm:t>
    </dgm:pt>
    <dgm:pt modelId="{99698C83-F580-4E1C-9B3D-883B27216306}">
      <dgm:prSet phldrT="[Texto]" custT="1"/>
      <dgm:spPr/>
      <dgm:t>
        <a:bodyPr/>
        <a:lstStyle/>
        <a:p>
          <a:r>
            <a:rPr lang="es-EC" sz="1000" b="1" dirty="0" smtClean="0"/>
            <a:t>HISTORIA</a:t>
          </a:r>
          <a:endParaRPr lang="es-EC" sz="1000" b="1" dirty="0"/>
        </a:p>
      </dgm:t>
    </dgm:pt>
    <dgm:pt modelId="{1E9BCD04-2D19-4ABD-9190-E04D95B59443}" type="parTrans" cxnId="{16FD7604-B17C-4C07-8368-7A0F19DB8AF4}">
      <dgm:prSet/>
      <dgm:spPr/>
      <dgm:t>
        <a:bodyPr/>
        <a:lstStyle/>
        <a:p>
          <a:endParaRPr lang="es-EC"/>
        </a:p>
      </dgm:t>
    </dgm:pt>
    <dgm:pt modelId="{2D641F72-E752-4DDE-8967-C5BD2EE6245B}" type="sibTrans" cxnId="{16FD7604-B17C-4C07-8368-7A0F19DB8AF4}">
      <dgm:prSet/>
      <dgm:spPr/>
      <dgm:t>
        <a:bodyPr/>
        <a:lstStyle/>
        <a:p>
          <a:endParaRPr lang="es-EC"/>
        </a:p>
      </dgm:t>
    </dgm:pt>
    <dgm:pt modelId="{10AAB48B-439D-4E5D-B914-B61C19555A6C}" type="asst">
      <dgm:prSet phldrT="[Texto]" custT="1"/>
      <dgm:spPr/>
      <dgm:t>
        <a:bodyPr/>
        <a:lstStyle/>
        <a:p>
          <a:r>
            <a:rPr lang="es-EC" sz="1000" dirty="0" smtClean="0"/>
            <a:t>BIOMASA</a:t>
          </a:r>
          <a:endParaRPr lang="es-EC" sz="1000" dirty="0"/>
        </a:p>
      </dgm:t>
    </dgm:pt>
    <dgm:pt modelId="{987A9A61-993A-4C14-A20C-F88FCFFB7803}" type="parTrans" cxnId="{50D8AB17-88AA-47B0-9448-A40762A46750}">
      <dgm:prSet/>
      <dgm:spPr/>
      <dgm:t>
        <a:bodyPr/>
        <a:lstStyle/>
        <a:p>
          <a:endParaRPr lang="es-EC"/>
        </a:p>
      </dgm:t>
    </dgm:pt>
    <dgm:pt modelId="{EE9C8309-6A50-4214-9B08-71FEF72FC364}" type="sibTrans" cxnId="{50D8AB17-88AA-47B0-9448-A40762A46750}">
      <dgm:prSet/>
      <dgm:spPr/>
      <dgm:t>
        <a:bodyPr/>
        <a:lstStyle/>
        <a:p>
          <a:endParaRPr lang="es-EC"/>
        </a:p>
      </dgm:t>
    </dgm:pt>
    <dgm:pt modelId="{1DD1E353-5D91-4821-B2F2-6A2FF36E829F}">
      <dgm:prSet phldrT="[Texto]" custT="1"/>
      <dgm:spPr/>
      <dgm:t>
        <a:bodyPr/>
        <a:lstStyle/>
        <a:p>
          <a:r>
            <a:rPr lang="es-EC" sz="900" dirty="0" smtClean="0"/>
            <a:t>COMBUSTION</a:t>
          </a:r>
        </a:p>
        <a:p>
          <a:r>
            <a:rPr lang="es-EC" sz="900" dirty="0" smtClean="0"/>
            <a:t>COMBUSTION EMPIRICA</a:t>
          </a:r>
          <a:endParaRPr lang="es-EC" sz="900" dirty="0"/>
        </a:p>
      </dgm:t>
    </dgm:pt>
    <dgm:pt modelId="{8DD054DC-DF76-451D-B429-09268F12EC4F}" type="parTrans" cxnId="{F73A7EBB-DB4F-4B3D-A7D7-556D762511A3}">
      <dgm:prSet/>
      <dgm:spPr/>
      <dgm:t>
        <a:bodyPr/>
        <a:lstStyle/>
        <a:p>
          <a:endParaRPr lang="es-EC"/>
        </a:p>
      </dgm:t>
    </dgm:pt>
    <dgm:pt modelId="{29A1DF98-D41A-44C1-90BD-30BB6C84A0F4}" type="sibTrans" cxnId="{F73A7EBB-DB4F-4B3D-A7D7-556D762511A3}">
      <dgm:prSet/>
      <dgm:spPr/>
      <dgm:t>
        <a:bodyPr/>
        <a:lstStyle/>
        <a:p>
          <a:endParaRPr lang="es-EC"/>
        </a:p>
      </dgm:t>
    </dgm:pt>
    <dgm:pt modelId="{BC3D72EB-C7A2-4AE7-AD3C-B6FC414240A0}">
      <dgm:prSet custT="1"/>
      <dgm:spPr/>
      <dgm:t>
        <a:bodyPr/>
        <a:lstStyle/>
        <a:p>
          <a:r>
            <a:rPr lang="es-EC" sz="1000" dirty="0" smtClean="0"/>
            <a:t>COCINAR</a:t>
          </a:r>
          <a:endParaRPr lang="es-EC" sz="1000" dirty="0"/>
        </a:p>
      </dgm:t>
    </dgm:pt>
    <dgm:pt modelId="{8DE03322-0F13-4473-B701-FD32D73F7F68}" type="parTrans" cxnId="{CDDB615C-8A11-4767-8362-E17B3A7BED64}">
      <dgm:prSet/>
      <dgm:spPr/>
      <dgm:t>
        <a:bodyPr/>
        <a:lstStyle/>
        <a:p>
          <a:endParaRPr lang="es-EC"/>
        </a:p>
      </dgm:t>
    </dgm:pt>
    <dgm:pt modelId="{D4447CF1-BE64-4CE2-8BF5-C58A1A7BBEF2}" type="sibTrans" cxnId="{CDDB615C-8A11-4767-8362-E17B3A7BED64}">
      <dgm:prSet/>
      <dgm:spPr/>
      <dgm:t>
        <a:bodyPr/>
        <a:lstStyle/>
        <a:p>
          <a:endParaRPr lang="es-EC"/>
        </a:p>
      </dgm:t>
    </dgm:pt>
    <dgm:pt modelId="{CC2F8C28-34D7-464D-A700-BBC50E3795E9}">
      <dgm:prSet custT="1"/>
      <dgm:spPr/>
      <dgm:t>
        <a:bodyPr/>
        <a:lstStyle/>
        <a:p>
          <a:r>
            <a:rPr lang="es-EC" sz="1000" dirty="0" smtClean="0"/>
            <a:t>CALEFACCION</a:t>
          </a:r>
          <a:endParaRPr lang="es-EC" sz="1000" dirty="0"/>
        </a:p>
      </dgm:t>
    </dgm:pt>
    <dgm:pt modelId="{76F6AEFB-F948-4EF2-AB0C-EAAC9E289F1A}" type="parTrans" cxnId="{EAC237FF-CD04-4C45-BBCD-D44A37C84A5E}">
      <dgm:prSet/>
      <dgm:spPr/>
      <dgm:t>
        <a:bodyPr/>
        <a:lstStyle/>
        <a:p>
          <a:endParaRPr lang="es-EC"/>
        </a:p>
      </dgm:t>
    </dgm:pt>
    <dgm:pt modelId="{459A18EB-520C-470E-9C81-406636EBEDD4}" type="sibTrans" cxnId="{EAC237FF-CD04-4C45-BBCD-D44A37C84A5E}">
      <dgm:prSet/>
      <dgm:spPr/>
      <dgm:t>
        <a:bodyPr/>
        <a:lstStyle/>
        <a:p>
          <a:endParaRPr lang="es-EC"/>
        </a:p>
      </dgm:t>
    </dgm:pt>
    <dgm:pt modelId="{131F957B-D14D-435D-99B8-D4DC7BECAB79}">
      <dgm:prSet custT="1"/>
      <dgm:spPr/>
      <dgm:t>
        <a:bodyPr/>
        <a:lstStyle/>
        <a:p>
          <a:r>
            <a:rPr lang="es-EC" sz="1000" dirty="0" smtClean="0"/>
            <a:t>VARIAS APLICACIONES</a:t>
          </a:r>
          <a:endParaRPr lang="es-EC" sz="1000" dirty="0"/>
        </a:p>
      </dgm:t>
    </dgm:pt>
    <dgm:pt modelId="{C90383E9-B401-4C53-81E6-5F1BFE726B93}" type="parTrans" cxnId="{DD60FC66-0083-432F-A9E3-BE65F65FFBD9}">
      <dgm:prSet/>
      <dgm:spPr/>
      <dgm:t>
        <a:bodyPr/>
        <a:lstStyle/>
        <a:p>
          <a:endParaRPr lang="es-EC"/>
        </a:p>
      </dgm:t>
    </dgm:pt>
    <dgm:pt modelId="{711A3C2E-D5B8-4870-BC92-C4638EC46550}" type="sibTrans" cxnId="{DD60FC66-0083-432F-A9E3-BE65F65FFBD9}">
      <dgm:prSet/>
      <dgm:spPr/>
      <dgm:t>
        <a:bodyPr/>
        <a:lstStyle/>
        <a:p>
          <a:endParaRPr lang="es-EC"/>
        </a:p>
      </dgm:t>
    </dgm:pt>
    <dgm:pt modelId="{E483FF29-2F7B-4D1D-9B1F-6B12B1C5CB86}">
      <dgm:prSet custT="1"/>
      <dgm:spPr/>
      <dgm:t>
        <a:bodyPr/>
        <a:lstStyle/>
        <a:p>
          <a:r>
            <a:rPr lang="es-EC" sz="1000" dirty="0" smtClean="0"/>
            <a:t>MAQUINAS GENERADORAS DE VAPOR</a:t>
          </a:r>
          <a:endParaRPr lang="es-EC" sz="1000" dirty="0"/>
        </a:p>
      </dgm:t>
    </dgm:pt>
    <dgm:pt modelId="{8BB3AE6E-B05D-4B9E-9F44-D2811F56C616}" type="parTrans" cxnId="{52E86E81-6374-4E61-B141-EB9FEA021298}">
      <dgm:prSet/>
      <dgm:spPr/>
      <dgm:t>
        <a:bodyPr/>
        <a:lstStyle/>
        <a:p>
          <a:endParaRPr lang="es-EC"/>
        </a:p>
      </dgm:t>
    </dgm:pt>
    <dgm:pt modelId="{483BABC0-8CCA-4F9E-AC12-CFA1639D65EE}" type="sibTrans" cxnId="{52E86E81-6374-4E61-B141-EB9FEA021298}">
      <dgm:prSet/>
      <dgm:spPr/>
      <dgm:t>
        <a:bodyPr/>
        <a:lstStyle/>
        <a:p>
          <a:endParaRPr lang="es-EC"/>
        </a:p>
      </dgm:t>
    </dgm:pt>
    <dgm:pt modelId="{B13BC930-0592-4478-A97E-08CC41B27129}" type="pres">
      <dgm:prSet presAssocID="{E6B867D1-86ED-4C7C-872F-96E05B5C4A2D}" presName="hierChild1" presStyleCnt="0">
        <dgm:presLayoutVars>
          <dgm:orgChart val="1"/>
          <dgm:chPref val="1"/>
          <dgm:dir/>
          <dgm:animOne val="branch"/>
          <dgm:animLvl val="lvl"/>
          <dgm:resizeHandles/>
        </dgm:presLayoutVars>
      </dgm:prSet>
      <dgm:spPr/>
      <dgm:t>
        <a:bodyPr/>
        <a:lstStyle/>
        <a:p>
          <a:endParaRPr lang="es-EC"/>
        </a:p>
      </dgm:t>
    </dgm:pt>
    <dgm:pt modelId="{32B08B1F-532B-4D29-96BC-69F393CDB26C}" type="pres">
      <dgm:prSet presAssocID="{99698C83-F580-4E1C-9B3D-883B27216306}" presName="hierRoot1" presStyleCnt="0">
        <dgm:presLayoutVars>
          <dgm:hierBranch val="init"/>
        </dgm:presLayoutVars>
      </dgm:prSet>
      <dgm:spPr/>
    </dgm:pt>
    <dgm:pt modelId="{2486471E-A3B5-41BB-82D1-5457768840E8}" type="pres">
      <dgm:prSet presAssocID="{99698C83-F580-4E1C-9B3D-883B27216306}" presName="rootComposite1" presStyleCnt="0"/>
      <dgm:spPr/>
    </dgm:pt>
    <dgm:pt modelId="{B1EF2B75-D887-4ABC-90FB-19BDF12225CA}" type="pres">
      <dgm:prSet presAssocID="{99698C83-F580-4E1C-9B3D-883B27216306}" presName="rootText1" presStyleLbl="node0" presStyleIdx="0" presStyleCnt="1" custScaleX="48474" custScaleY="44317" custLinFactNeighborX="-2275" custLinFactNeighborY="-4425">
        <dgm:presLayoutVars>
          <dgm:chPref val="3"/>
        </dgm:presLayoutVars>
      </dgm:prSet>
      <dgm:spPr/>
      <dgm:t>
        <a:bodyPr/>
        <a:lstStyle/>
        <a:p>
          <a:endParaRPr lang="es-EC"/>
        </a:p>
      </dgm:t>
    </dgm:pt>
    <dgm:pt modelId="{E88BC582-CBED-4BC6-8EE8-98E02F15BD78}" type="pres">
      <dgm:prSet presAssocID="{99698C83-F580-4E1C-9B3D-883B27216306}" presName="rootConnector1" presStyleLbl="node1" presStyleIdx="0" presStyleCnt="0"/>
      <dgm:spPr/>
      <dgm:t>
        <a:bodyPr/>
        <a:lstStyle/>
        <a:p>
          <a:endParaRPr lang="es-EC"/>
        </a:p>
      </dgm:t>
    </dgm:pt>
    <dgm:pt modelId="{B0AB0207-C753-428A-B022-3BE43561A28D}" type="pres">
      <dgm:prSet presAssocID="{99698C83-F580-4E1C-9B3D-883B27216306}" presName="hierChild2" presStyleCnt="0"/>
      <dgm:spPr/>
    </dgm:pt>
    <dgm:pt modelId="{668D37E3-5EB0-459E-A4A8-A13AFDCC376C}" type="pres">
      <dgm:prSet presAssocID="{8DD054DC-DF76-451D-B429-09268F12EC4F}" presName="Name64" presStyleLbl="parChTrans1D2" presStyleIdx="0" presStyleCnt="2"/>
      <dgm:spPr/>
      <dgm:t>
        <a:bodyPr/>
        <a:lstStyle/>
        <a:p>
          <a:endParaRPr lang="es-EC"/>
        </a:p>
      </dgm:t>
    </dgm:pt>
    <dgm:pt modelId="{0F15DD88-5CA3-4E7E-8C64-3958B2A107E5}" type="pres">
      <dgm:prSet presAssocID="{1DD1E353-5D91-4821-B2F2-6A2FF36E829F}" presName="hierRoot2" presStyleCnt="0">
        <dgm:presLayoutVars>
          <dgm:hierBranch val="init"/>
        </dgm:presLayoutVars>
      </dgm:prSet>
      <dgm:spPr/>
    </dgm:pt>
    <dgm:pt modelId="{D6BA1D99-322D-456D-8C67-AC7E0FE87A9E}" type="pres">
      <dgm:prSet presAssocID="{1DD1E353-5D91-4821-B2F2-6A2FF36E829F}" presName="rootComposite" presStyleCnt="0"/>
      <dgm:spPr/>
    </dgm:pt>
    <dgm:pt modelId="{1A633696-898F-41A9-BB5F-6FC495B32BBC}" type="pres">
      <dgm:prSet presAssocID="{1DD1E353-5D91-4821-B2F2-6A2FF36E829F}" presName="rootText" presStyleLbl="node2" presStyleIdx="0" presStyleCnt="1" custScaleX="107743" custScaleY="91551" custLinFactNeighborX="-61665" custLinFactNeighborY="-2701">
        <dgm:presLayoutVars>
          <dgm:chPref val="3"/>
        </dgm:presLayoutVars>
      </dgm:prSet>
      <dgm:spPr/>
      <dgm:t>
        <a:bodyPr/>
        <a:lstStyle/>
        <a:p>
          <a:endParaRPr lang="es-EC"/>
        </a:p>
      </dgm:t>
    </dgm:pt>
    <dgm:pt modelId="{63640AF7-CEB5-498E-A0F5-D64906B44ADF}" type="pres">
      <dgm:prSet presAssocID="{1DD1E353-5D91-4821-B2F2-6A2FF36E829F}" presName="rootConnector" presStyleLbl="node2" presStyleIdx="0" presStyleCnt="1"/>
      <dgm:spPr/>
      <dgm:t>
        <a:bodyPr/>
        <a:lstStyle/>
        <a:p>
          <a:endParaRPr lang="es-EC"/>
        </a:p>
      </dgm:t>
    </dgm:pt>
    <dgm:pt modelId="{EE32AA1F-65AD-4ECF-8E30-9A67CC6B613F}" type="pres">
      <dgm:prSet presAssocID="{1DD1E353-5D91-4821-B2F2-6A2FF36E829F}" presName="hierChild4" presStyleCnt="0"/>
      <dgm:spPr/>
    </dgm:pt>
    <dgm:pt modelId="{D44C866F-432B-4ACE-B80A-EAD756CCC887}" type="pres">
      <dgm:prSet presAssocID="{8DE03322-0F13-4473-B701-FD32D73F7F68}" presName="Name64" presStyleLbl="parChTrans1D3" presStyleIdx="0" presStyleCnt="2"/>
      <dgm:spPr/>
      <dgm:t>
        <a:bodyPr/>
        <a:lstStyle/>
        <a:p>
          <a:endParaRPr lang="es-EC"/>
        </a:p>
      </dgm:t>
    </dgm:pt>
    <dgm:pt modelId="{89C53567-5D77-4D4B-9BA2-027B08AFC6FE}" type="pres">
      <dgm:prSet presAssocID="{BC3D72EB-C7A2-4AE7-AD3C-B6FC414240A0}" presName="hierRoot2" presStyleCnt="0">
        <dgm:presLayoutVars>
          <dgm:hierBranch val="init"/>
        </dgm:presLayoutVars>
      </dgm:prSet>
      <dgm:spPr/>
    </dgm:pt>
    <dgm:pt modelId="{BEA78C26-AC1D-4DCF-A6F0-E9087F3F61AB}" type="pres">
      <dgm:prSet presAssocID="{BC3D72EB-C7A2-4AE7-AD3C-B6FC414240A0}" presName="rootComposite" presStyleCnt="0"/>
      <dgm:spPr/>
    </dgm:pt>
    <dgm:pt modelId="{8AFD5977-48B1-4C99-BDCC-873C0D5CDB3C}" type="pres">
      <dgm:prSet presAssocID="{BC3D72EB-C7A2-4AE7-AD3C-B6FC414240A0}" presName="rootText" presStyleLbl="node3" presStyleIdx="0" presStyleCnt="2" custScaleX="47346" custScaleY="49968" custLinFactNeighborX="-32560" custLinFactNeighborY="-59510">
        <dgm:presLayoutVars>
          <dgm:chPref val="3"/>
        </dgm:presLayoutVars>
      </dgm:prSet>
      <dgm:spPr/>
      <dgm:t>
        <a:bodyPr/>
        <a:lstStyle/>
        <a:p>
          <a:endParaRPr lang="es-EC"/>
        </a:p>
      </dgm:t>
    </dgm:pt>
    <dgm:pt modelId="{755DA36B-E9B8-4AA1-8FD6-34439B95B2C2}" type="pres">
      <dgm:prSet presAssocID="{BC3D72EB-C7A2-4AE7-AD3C-B6FC414240A0}" presName="rootConnector" presStyleLbl="node3" presStyleIdx="0" presStyleCnt="2"/>
      <dgm:spPr/>
      <dgm:t>
        <a:bodyPr/>
        <a:lstStyle/>
        <a:p>
          <a:endParaRPr lang="es-EC"/>
        </a:p>
      </dgm:t>
    </dgm:pt>
    <dgm:pt modelId="{C2C1A566-C363-4A7F-8A2C-8A3C2B7D3733}" type="pres">
      <dgm:prSet presAssocID="{BC3D72EB-C7A2-4AE7-AD3C-B6FC414240A0}" presName="hierChild4" presStyleCnt="0"/>
      <dgm:spPr/>
    </dgm:pt>
    <dgm:pt modelId="{AAA61144-3111-4F5B-8CEC-A634DB64382D}" type="pres">
      <dgm:prSet presAssocID="{C90383E9-B401-4C53-81E6-5F1BFE726B93}" presName="Name64" presStyleLbl="parChTrans1D4" presStyleIdx="0" presStyleCnt="2"/>
      <dgm:spPr/>
      <dgm:t>
        <a:bodyPr/>
        <a:lstStyle/>
        <a:p>
          <a:endParaRPr lang="es-EC"/>
        </a:p>
      </dgm:t>
    </dgm:pt>
    <dgm:pt modelId="{0F498E5E-DA41-4CB4-96CA-B25DE83FCF05}" type="pres">
      <dgm:prSet presAssocID="{131F957B-D14D-435D-99B8-D4DC7BECAB79}" presName="hierRoot2" presStyleCnt="0">
        <dgm:presLayoutVars>
          <dgm:hierBranch val="init"/>
        </dgm:presLayoutVars>
      </dgm:prSet>
      <dgm:spPr/>
    </dgm:pt>
    <dgm:pt modelId="{258B86C0-9E8A-492F-B7A7-27A45E7BCFB3}" type="pres">
      <dgm:prSet presAssocID="{131F957B-D14D-435D-99B8-D4DC7BECAB79}" presName="rootComposite" presStyleCnt="0"/>
      <dgm:spPr/>
    </dgm:pt>
    <dgm:pt modelId="{7AD3E412-813D-427A-8489-BDD574AB090A}" type="pres">
      <dgm:prSet presAssocID="{131F957B-D14D-435D-99B8-D4DC7BECAB79}" presName="rootText" presStyleLbl="node4" presStyleIdx="0" presStyleCnt="2" custFlipHor="1" custScaleX="70114" custScaleY="65505" custLinFactNeighborX="-18937" custLinFactNeighborY="40684">
        <dgm:presLayoutVars>
          <dgm:chPref val="3"/>
        </dgm:presLayoutVars>
      </dgm:prSet>
      <dgm:spPr/>
      <dgm:t>
        <a:bodyPr/>
        <a:lstStyle/>
        <a:p>
          <a:endParaRPr lang="es-EC"/>
        </a:p>
      </dgm:t>
    </dgm:pt>
    <dgm:pt modelId="{BEDB66F8-7436-4CDF-988A-8296846C78C8}" type="pres">
      <dgm:prSet presAssocID="{131F957B-D14D-435D-99B8-D4DC7BECAB79}" presName="rootConnector" presStyleLbl="node4" presStyleIdx="0" presStyleCnt="2"/>
      <dgm:spPr/>
      <dgm:t>
        <a:bodyPr/>
        <a:lstStyle/>
        <a:p>
          <a:endParaRPr lang="es-EC"/>
        </a:p>
      </dgm:t>
    </dgm:pt>
    <dgm:pt modelId="{782E6BF1-20CA-40A5-B1A0-EEE3AF6076A3}" type="pres">
      <dgm:prSet presAssocID="{131F957B-D14D-435D-99B8-D4DC7BECAB79}" presName="hierChild4" presStyleCnt="0"/>
      <dgm:spPr/>
    </dgm:pt>
    <dgm:pt modelId="{550CACF3-64B8-4B72-9666-601E6B32FA7C}" type="pres">
      <dgm:prSet presAssocID="{8BB3AE6E-B05D-4B9E-9F44-D2811F56C616}" presName="Name64" presStyleLbl="parChTrans1D4" presStyleIdx="1" presStyleCnt="2"/>
      <dgm:spPr/>
      <dgm:t>
        <a:bodyPr/>
        <a:lstStyle/>
        <a:p>
          <a:endParaRPr lang="es-EC"/>
        </a:p>
      </dgm:t>
    </dgm:pt>
    <dgm:pt modelId="{D85A914C-7E7F-4470-94E4-19A0A2D1818B}" type="pres">
      <dgm:prSet presAssocID="{E483FF29-2F7B-4D1D-9B1F-6B12B1C5CB86}" presName="hierRoot2" presStyleCnt="0">
        <dgm:presLayoutVars>
          <dgm:hierBranch val="init"/>
        </dgm:presLayoutVars>
      </dgm:prSet>
      <dgm:spPr/>
    </dgm:pt>
    <dgm:pt modelId="{96E2E139-B7F6-4AF4-A964-7368E0A0F8ED}" type="pres">
      <dgm:prSet presAssocID="{E483FF29-2F7B-4D1D-9B1F-6B12B1C5CB86}" presName="rootComposite" presStyleCnt="0"/>
      <dgm:spPr/>
    </dgm:pt>
    <dgm:pt modelId="{18EDB19E-59C0-44F4-BFBB-4A07A7AA508A}" type="pres">
      <dgm:prSet presAssocID="{E483FF29-2F7B-4D1D-9B1F-6B12B1C5CB86}" presName="rootText" presStyleLbl="node4" presStyleIdx="1" presStyleCnt="2" custScaleX="105097" custScaleY="80326" custLinFactNeighborX="-4367" custLinFactNeighborY="39882">
        <dgm:presLayoutVars>
          <dgm:chPref val="3"/>
        </dgm:presLayoutVars>
      </dgm:prSet>
      <dgm:spPr/>
      <dgm:t>
        <a:bodyPr/>
        <a:lstStyle/>
        <a:p>
          <a:endParaRPr lang="es-EC"/>
        </a:p>
      </dgm:t>
    </dgm:pt>
    <dgm:pt modelId="{9FF40E9B-24F5-46F0-BC3F-F6FA1F72E526}" type="pres">
      <dgm:prSet presAssocID="{E483FF29-2F7B-4D1D-9B1F-6B12B1C5CB86}" presName="rootConnector" presStyleLbl="node4" presStyleIdx="1" presStyleCnt="2"/>
      <dgm:spPr/>
      <dgm:t>
        <a:bodyPr/>
        <a:lstStyle/>
        <a:p>
          <a:endParaRPr lang="es-EC"/>
        </a:p>
      </dgm:t>
    </dgm:pt>
    <dgm:pt modelId="{7C9330C2-6B3D-4ADA-A365-FEFF4BA3EC60}" type="pres">
      <dgm:prSet presAssocID="{E483FF29-2F7B-4D1D-9B1F-6B12B1C5CB86}" presName="hierChild4" presStyleCnt="0"/>
      <dgm:spPr/>
    </dgm:pt>
    <dgm:pt modelId="{E0B4B5FD-F9F4-41B6-8F57-77ED18FAEB0A}" type="pres">
      <dgm:prSet presAssocID="{E483FF29-2F7B-4D1D-9B1F-6B12B1C5CB86}" presName="hierChild5" presStyleCnt="0"/>
      <dgm:spPr/>
    </dgm:pt>
    <dgm:pt modelId="{3A81B171-25AF-4C3A-AE91-E1DCC88D3E59}" type="pres">
      <dgm:prSet presAssocID="{131F957B-D14D-435D-99B8-D4DC7BECAB79}" presName="hierChild5" presStyleCnt="0"/>
      <dgm:spPr/>
    </dgm:pt>
    <dgm:pt modelId="{697E6BA9-E432-4E39-B240-04458E1F8F8B}" type="pres">
      <dgm:prSet presAssocID="{BC3D72EB-C7A2-4AE7-AD3C-B6FC414240A0}" presName="hierChild5" presStyleCnt="0"/>
      <dgm:spPr/>
    </dgm:pt>
    <dgm:pt modelId="{64D55FA7-50D5-4F88-803D-8CF76B1D65AA}" type="pres">
      <dgm:prSet presAssocID="{76F6AEFB-F948-4EF2-AB0C-EAAC9E289F1A}" presName="Name64" presStyleLbl="parChTrans1D3" presStyleIdx="1" presStyleCnt="2"/>
      <dgm:spPr/>
      <dgm:t>
        <a:bodyPr/>
        <a:lstStyle/>
        <a:p>
          <a:endParaRPr lang="es-EC"/>
        </a:p>
      </dgm:t>
    </dgm:pt>
    <dgm:pt modelId="{472912B6-AF9E-410B-90DF-B29248679F20}" type="pres">
      <dgm:prSet presAssocID="{CC2F8C28-34D7-464D-A700-BBC50E3795E9}" presName="hierRoot2" presStyleCnt="0">
        <dgm:presLayoutVars>
          <dgm:hierBranch val="init"/>
        </dgm:presLayoutVars>
      </dgm:prSet>
      <dgm:spPr/>
    </dgm:pt>
    <dgm:pt modelId="{9D351DD6-6D8D-4B3C-9DB8-B025C1A5766D}" type="pres">
      <dgm:prSet presAssocID="{CC2F8C28-34D7-464D-A700-BBC50E3795E9}" presName="rootComposite" presStyleCnt="0"/>
      <dgm:spPr/>
    </dgm:pt>
    <dgm:pt modelId="{2CD4C336-3D3F-4C9C-B981-E72603D32E97}" type="pres">
      <dgm:prSet presAssocID="{CC2F8C28-34D7-464D-A700-BBC50E3795E9}" presName="rootText" presStyleLbl="node3" presStyleIdx="1" presStyleCnt="2" custScaleX="54580" custScaleY="57032" custLinFactNeighborX="-31406" custLinFactNeighborY="51580">
        <dgm:presLayoutVars>
          <dgm:chPref val="3"/>
        </dgm:presLayoutVars>
      </dgm:prSet>
      <dgm:spPr/>
      <dgm:t>
        <a:bodyPr/>
        <a:lstStyle/>
        <a:p>
          <a:endParaRPr lang="es-EC"/>
        </a:p>
      </dgm:t>
    </dgm:pt>
    <dgm:pt modelId="{392EF15F-1857-42D5-B858-EBD67666DDB3}" type="pres">
      <dgm:prSet presAssocID="{CC2F8C28-34D7-464D-A700-BBC50E3795E9}" presName="rootConnector" presStyleLbl="node3" presStyleIdx="1" presStyleCnt="2"/>
      <dgm:spPr/>
      <dgm:t>
        <a:bodyPr/>
        <a:lstStyle/>
        <a:p>
          <a:endParaRPr lang="es-EC"/>
        </a:p>
      </dgm:t>
    </dgm:pt>
    <dgm:pt modelId="{60823103-2DCB-43AF-9BDB-2BD3A989DD3A}" type="pres">
      <dgm:prSet presAssocID="{CC2F8C28-34D7-464D-A700-BBC50E3795E9}" presName="hierChild4" presStyleCnt="0"/>
      <dgm:spPr/>
    </dgm:pt>
    <dgm:pt modelId="{159ADBCA-84B1-4375-A32F-7581CB6F1295}" type="pres">
      <dgm:prSet presAssocID="{CC2F8C28-34D7-464D-A700-BBC50E3795E9}" presName="hierChild5" presStyleCnt="0"/>
      <dgm:spPr/>
    </dgm:pt>
    <dgm:pt modelId="{B90DE4E9-CC8C-4004-8DFA-3FECFD8ACF6D}" type="pres">
      <dgm:prSet presAssocID="{1DD1E353-5D91-4821-B2F2-6A2FF36E829F}" presName="hierChild5" presStyleCnt="0"/>
      <dgm:spPr/>
    </dgm:pt>
    <dgm:pt modelId="{E39448CD-7731-45BA-A25E-5463A7031750}" type="pres">
      <dgm:prSet presAssocID="{99698C83-F580-4E1C-9B3D-883B27216306}" presName="hierChild3" presStyleCnt="0"/>
      <dgm:spPr/>
    </dgm:pt>
    <dgm:pt modelId="{A206B658-FF70-4AE7-97D9-B7E4C308B7ED}" type="pres">
      <dgm:prSet presAssocID="{987A9A61-993A-4C14-A20C-F88FCFFB7803}" presName="Name115" presStyleLbl="parChTrans1D2" presStyleIdx="1" presStyleCnt="2"/>
      <dgm:spPr/>
      <dgm:t>
        <a:bodyPr/>
        <a:lstStyle/>
        <a:p>
          <a:endParaRPr lang="es-EC"/>
        </a:p>
      </dgm:t>
    </dgm:pt>
    <dgm:pt modelId="{CCBE8DD4-90CD-4B0D-A9A5-288B0358A4DC}" type="pres">
      <dgm:prSet presAssocID="{10AAB48B-439D-4E5D-B914-B61C19555A6C}" presName="hierRoot3" presStyleCnt="0">
        <dgm:presLayoutVars>
          <dgm:hierBranch val="init"/>
        </dgm:presLayoutVars>
      </dgm:prSet>
      <dgm:spPr/>
    </dgm:pt>
    <dgm:pt modelId="{598FC6C0-8495-4E49-86AC-7A06AFD0FF82}" type="pres">
      <dgm:prSet presAssocID="{10AAB48B-439D-4E5D-B914-B61C19555A6C}" presName="rootComposite3" presStyleCnt="0"/>
      <dgm:spPr/>
    </dgm:pt>
    <dgm:pt modelId="{C52DE6A1-B45B-4C76-A566-88930B6FAC1F}" type="pres">
      <dgm:prSet presAssocID="{10AAB48B-439D-4E5D-B914-B61C19555A6C}" presName="rootText3" presStyleLbl="asst1" presStyleIdx="0" presStyleCnt="1" custScaleX="49017" custScaleY="52787" custLinFactY="-32118" custLinFactNeighborX="-49529" custLinFactNeighborY="-100000">
        <dgm:presLayoutVars>
          <dgm:chPref val="3"/>
        </dgm:presLayoutVars>
      </dgm:prSet>
      <dgm:spPr/>
      <dgm:t>
        <a:bodyPr/>
        <a:lstStyle/>
        <a:p>
          <a:endParaRPr lang="es-EC"/>
        </a:p>
      </dgm:t>
    </dgm:pt>
    <dgm:pt modelId="{33C8B4F2-8D4A-42DB-B254-AE3AD3622214}" type="pres">
      <dgm:prSet presAssocID="{10AAB48B-439D-4E5D-B914-B61C19555A6C}" presName="rootConnector3" presStyleLbl="asst1" presStyleIdx="0" presStyleCnt="1"/>
      <dgm:spPr/>
      <dgm:t>
        <a:bodyPr/>
        <a:lstStyle/>
        <a:p>
          <a:endParaRPr lang="es-EC"/>
        </a:p>
      </dgm:t>
    </dgm:pt>
    <dgm:pt modelId="{48C4E356-7EBE-4C63-827E-89A83D758C3C}" type="pres">
      <dgm:prSet presAssocID="{10AAB48B-439D-4E5D-B914-B61C19555A6C}" presName="hierChild6" presStyleCnt="0"/>
      <dgm:spPr/>
    </dgm:pt>
    <dgm:pt modelId="{39B681C2-182C-4D7B-98AE-9F91668D4750}" type="pres">
      <dgm:prSet presAssocID="{10AAB48B-439D-4E5D-B914-B61C19555A6C}" presName="hierChild7" presStyleCnt="0"/>
      <dgm:spPr/>
    </dgm:pt>
  </dgm:ptLst>
  <dgm:cxnLst>
    <dgm:cxn modelId="{26EF127C-4100-4380-89A3-298F377FA57A}" type="presOf" srcId="{E483FF29-2F7B-4D1D-9B1F-6B12B1C5CB86}" destId="{9FF40E9B-24F5-46F0-BC3F-F6FA1F72E526}" srcOrd="1" destOrd="0" presId="urn:microsoft.com/office/officeart/2009/3/layout/HorizontalOrganizationChart"/>
    <dgm:cxn modelId="{4EA8CD59-6F26-40F5-B257-EA03F7C51F7D}" type="presOf" srcId="{76F6AEFB-F948-4EF2-AB0C-EAAC9E289F1A}" destId="{64D55FA7-50D5-4F88-803D-8CF76B1D65AA}" srcOrd="0" destOrd="0" presId="urn:microsoft.com/office/officeart/2009/3/layout/HorizontalOrganizationChart"/>
    <dgm:cxn modelId="{4FDFA9C6-1784-41BA-9C60-147F64C04635}" type="presOf" srcId="{10AAB48B-439D-4E5D-B914-B61C19555A6C}" destId="{33C8B4F2-8D4A-42DB-B254-AE3AD3622214}" srcOrd="1" destOrd="0" presId="urn:microsoft.com/office/officeart/2009/3/layout/HorizontalOrganizationChart"/>
    <dgm:cxn modelId="{3089D86D-545F-4DF0-BA3A-5DFD96A5CF45}" type="presOf" srcId="{131F957B-D14D-435D-99B8-D4DC7BECAB79}" destId="{BEDB66F8-7436-4CDF-988A-8296846C78C8}" srcOrd="1" destOrd="0" presId="urn:microsoft.com/office/officeart/2009/3/layout/HorizontalOrganizationChart"/>
    <dgm:cxn modelId="{6628F903-3BA0-474B-AA06-469DC60D914B}" type="presOf" srcId="{987A9A61-993A-4C14-A20C-F88FCFFB7803}" destId="{A206B658-FF70-4AE7-97D9-B7E4C308B7ED}" srcOrd="0" destOrd="0" presId="urn:microsoft.com/office/officeart/2009/3/layout/HorizontalOrganizationChart"/>
    <dgm:cxn modelId="{50D8AB17-88AA-47B0-9448-A40762A46750}" srcId="{99698C83-F580-4E1C-9B3D-883B27216306}" destId="{10AAB48B-439D-4E5D-B914-B61C19555A6C}" srcOrd="0" destOrd="0" parTransId="{987A9A61-993A-4C14-A20C-F88FCFFB7803}" sibTransId="{EE9C8309-6A50-4214-9B08-71FEF72FC364}"/>
    <dgm:cxn modelId="{B62B9F08-4D4D-4671-A715-ABD007C42F10}" type="presOf" srcId="{8BB3AE6E-B05D-4B9E-9F44-D2811F56C616}" destId="{550CACF3-64B8-4B72-9666-601E6B32FA7C}" srcOrd="0" destOrd="0" presId="urn:microsoft.com/office/officeart/2009/3/layout/HorizontalOrganizationChart"/>
    <dgm:cxn modelId="{5B434228-C48C-494F-9A77-F426BD048D52}" type="presOf" srcId="{8DE03322-0F13-4473-B701-FD32D73F7F68}" destId="{D44C866F-432B-4ACE-B80A-EAD756CCC887}" srcOrd="0" destOrd="0" presId="urn:microsoft.com/office/officeart/2009/3/layout/HorizontalOrganizationChart"/>
    <dgm:cxn modelId="{8DEE7BFC-A83A-43B6-85D5-AE42B138B0FD}" type="presOf" srcId="{1DD1E353-5D91-4821-B2F2-6A2FF36E829F}" destId="{1A633696-898F-41A9-BB5F-6FC495B32BBC}" srcOrd="0" destOrd="0" presId="urn:microsoft.com/office/officeart/2009/3/layout/HorizontalOrganizationChart"/>
    <dgm:cxn modelId="{66F09442-BDE1-4658-B454-08D7147A6F8E}" type="presOf" srcId="{99698C83-F580-4E1C-9B3D-883B27216306}" destId="{E88BC582-CBED-4BC6-8EE8-98E02F15BD78}" srcOrd="1" destOrd="0" presId="urn:microsoft.com/office/officeart/2009/3/layout/HorizontalOrganizationChart"/>
    <dgm:cxn modelId="{E593E192-A36C-4523-8772-86BD14F11C42}" type="presOf" srcId="{10AAB48B-439D-4E5D-B914-B61C19555A6C}" destId="{C52DE6A1-B45B-4C76-A566-88930B6FAC1F}" srcOrd="0" destOrd="0" presId="urn:microsoft.com/office/officeart/2009/3/layout/HorizontalOrganizationChart"/>
    <dgm:cxn modelId="{65CA9724-ED31-4BEC-ACF2-272DD7E85F2B}" type="presOf" srcId="{C90383E9-B401-4C53-81E6-5F1BFE726B93}" destId="{AAA61144-3111-4F5B-8CEC-A634DB64382D}" srcOrd="0" destOrd="0" presId="urn:microsoft.com/office/officeart/2009/3/layout/HorizontalOrganizationChart"/>
    <dgm:cxn modelId="{8AE03779-FDDA-4BD0-9B1A-A71D8E29B268}" type="presOf" srcId="{99698C83-F580-4E1C-9B3D-883B27216306}" destId="{B1EF2B75-D887-4ABC-90FB-19BDF12225CA}" srcOrd="0" destOrd="0" presId="urn:microsoft.com/office/officeart/2009/3/layout/HorizontalOrganizationChart"/>
    <dgm:cxn modelId="{16FD7604-B17C-4C07-8368-7A0F19DB8AF4}" srcId="{E6B867D1-86ED-4C7C-872F-96E05B5C4A2D}" destId="{99698C83-F580-4E1C-9B3D-883B27216306}" srcOrd="0" destOrd="0" parTransId="{1E9BCD04-2D19-4ABD-9190-E04D95B59443}" sibTransId="{2D641F72-E752-4DDE-8967-C5BD2EE6245B}"/>
    <dgm:cxn modelId="{98389AEC-6210-4DDA-B14C-4711E2786525}" type="presOf" srcId="{E6B867D1-86ED-4C7C-872F-96E05B5C4A2D}" destId="{B13BC930-0592-4478-A97E-08CC41B27129}" srcOrd="0" destOrd="0" presId="urn:microsoft.com/office/officeart/2009/3/layout/HorizontalOrganizationChart"/>
    <dgm:cxn modelId="{DD60FC66-0083-432F-A9E3-BE65F65FFBD9}" srcId="{BC3D72EB-C7A2-4AE7-AD3C-B6FC414240A0}" destId="{131F957B-D14D-435D-99B8-D4DC7BECAB79}" srcOrd="0" destOrd="0" parTransId="{C90383E9-B401-4C53-81E6-5F1BFE726B93}" sibTransId="{711A3C2E-D5B8-4870-BC92-C4638EC46550}"/>
    <dgm:cxn modelId="{EAC237FF-CD04-4C45-BBCD-D44A37C84A5E}" srcId="{1DD1E353-5D91-4821-B2F2-6A2FF36E829F}" destId="{CC2F8C28-34D7-464D-A700-BBC50E3795E9}" srcOrd="1" destOrd="0" parTransId="{76F6AEFB-F948-4EF2-AB0C-EAAC9E289F1A}" sibTransId="{459A18EB-520C-470E-9C81-406636EBEDD4}"/>
    <dgm:cxn modelId="{AF828515-45DE-4012-ADD7-E821D296EF6C}" type="presOf" srcId="{8DD054DC-DF76-451D-B429-09268F12EC4F}" destId="{668D37E3-5EB0-459E-A4A8-A13AFDCC376C}" srcOrd="0" destOrd="0" presId="urn:microsoft.com/office/officeart/2009/3/layout/HorizontalOrganizationChart"/>
    <dgm:cxn modelId="{2C44C864-8C7B-4F1C-A65F-61E0BCF329E0}" type="presOf" srcId="{BC3D72EB-C7A2-4AE7-AD3C-B6FC414240A0}" destId="{755DA36B-E9B8-4AA1-8FD6-34439B95B2C2}" srcOrd="1" destOrd="0" presId="urn:microsoft.com/office/officeart/2009/3/layout/HorizontalOrganizationChart"/>
    <dgm:cxn modelId="{51447E52-39EC-4FFB-9CD2-CFB1544188B0}" type="presOf" srcId="{1DD1E353-5D91-4821-B2F2-6A2FF36E829F}" destId="{63640AF7-CEB5-498E-A0F5-D64906B44ADF}" srcOrd="1" destOrd="0" presId="urn:microsoft.com/office/officeart/2009/3/layout/HorizontalOrganizationChart"/>
    <dgm:cxn modelId="{3FF44FE1-05AB-4E66-BB70-8FA688903F9D}" type="presOf" srcId="{CC2F8C28-34D7-464D-A700-BBC50E3795E9}" destId="{2CD4C336-3D3F-4C9C-B981-E72603D32E97}" srcOrd="0" destOrd="0" presId="urn:microsoft.com/office/officeart/2009/3/layout/HorizontalOrganizationChart"/>
    <dgm:cxn modelId="{830CD9BC-A8B2-44AF-A1AF-5A5001C33324}" type="presOf" srcId="{BC3D72EB-C7A2-4AE7-AD3C-B6FC414240A0}" destId="{8AFD5977-48B1-4C99-BDCC-873C0D5CDB3C}" srcOrd="0" destOrd="0" presId="urn:microsoft.com/office/officeart/2009/3/layout/HorizontalOrganizationChart"/>
    <dgm:cxn modelId="{CDDB615C-8A11-4767-8362-E17B3A7BED64}" srcId="{1DD1E353-5D91-4821-B2F2-6A2FF36E829F}" destId="{BC3D72EB-C7A2-4AE7-AD3C-B6FC414240A0}" srcOrd="0" destOrd="0" parTransId="{8DE03322-0F13-4473-B701-FD32D73F7F68}" sibTransId="{D4447CF1-BE64-4CE2-8BF5-C58A1A7BBEF2}"/>
    <dgm:cxn modelId="{FCA74DB2-E563-4725-BE8D-FFFB77EF24C2}" type="presOf" srcId="{E483FF29-2F7B-4D1D-9B1F-6B12B1C5CB86}" destId="{18EDB19E-59C0-44F4-BFBB-4A07A7AA508A}" srcOrd="0" destOrd="0" presId="urn:microsoft.com/office/officeart/2009/3/layout/HorizontalOrganizationChart"/>
    <dgm:cxn modelId="{4A0DD9BF-EE0C-41B0-BAD4-F8898183F99B}" type="presOf" srcId="{CC2F8C28-34D7-464D-A700-BBC50E3795E9}" destId="{392EF15F-1857-42D5-B858-EBD67666DDB3}" srcOrd="1" destOrd="0" presId="urn:microsoft.com/office/officeart/2009/3/layout/HorizontalOrganizationChart"/>
    <dgm:cxn modelId="{57C249D9-00E8-43BC-B76C-3EACBC6240E3}" type="presOf" srcId="{131F957B-D14D-435D-99B8-D4DC7BECAB79}" destId="{7AD3E412-813D-427A-8489-BDD574AB090A}" srcOrd="0" destOrd="0" presId="urn:microsoft.com/office/officeart/2009/3/layout/HorizontalOrganizationChart"/>
    <dgm:cxn modelId="{52E86E81-6374-4E61-B141-EB9FEA021298}" srcId="{131F957B-D14D-435D-99B8-D4DC7BECAB79}" destId="{E483FF29-2F7B-4D1D-9B1F-6B12B1C5CB86}" srcOrd="0" destOrd="0" parTransId="{8BB3AE6E-B05D-4B9E-9F44-D2811F56C616}" sibTransId="{483BABC0-8CCA-4F9E-AC12-CFA1639D65EE}"/>
    <dgm:cxn modelId="{F73A7EBB-DB4F-4B3D-A7D7-556D762511A3}" srcId="{99698C83-F580-4E1C-9B3D-883B27216306}" destId="{1DD1E353-5D91-4821-B2F2-6A2FF36E829F}" srcOrd="1" destOrd="0" parTransId="{8DD054DC-DF76-451D-B429-09268F12EC4F}" sibTransId="{29A1DF98-D41A-44C1-90BD-30BB6C84A0F4}"/>
    <dgm:cxn modelId="{D75D60A4-C3AB-421A-8EF6-27404AEF2B28}" type="presParOf" srcId="{B13BC930-0592-4478-A97E-08CC41B27129}" destId="{32B08B1F-532B-4D29-96BC-69F393CDB26C}" srcOrd="0" destOrd="0" presId="urn:microsoft.com/office/officeart/2009/3/layout/HorizontalOrganizationChart"/>
    <dgm:cxn modelId="{D2FD505B-DEDF-48EF-B3DD-0C5CE638111C}" type="presParOf" srcId="{32B08B1F-532B-4D29-96BC-69F393CDB26C}" destId="{2486471E-A3B5-41BB-82D1-5457768840E8}" srcOrd="0" destOrd="0" presId="urn:microsoft.com/office/officeart/2009/3/layout/HorizontalOrganizationChart"/>
    <dgm:cxn modelId="{C5FD7E4E-36E7-43DF-9C84-CB70BA34379D}" type="presParOf" srcId="{2486471E-A3B5-41BB-82D1-5457768840E8}" destId="{B1EF2B75-D887-4ABC-90FB-19BDF12225CA}" srcOrd="0" destOrd="0" presId="urn:microsoft.com/office/officeart/2009/3/layout/HorizontalOrganizationChart"/>
    <dgm:cxn modelId="{A948B00E-411F-46DB-83AE-31CAF896B711}" type="presParOf" srcId="{2486471E-A3B5-41BB-82D1-5457768840E8}" destId="{E88BC582-CBED-4BC6-8EE8-98E02F15BD78}" srcOrd="1" destOrd="0" presId="urn:microsoft.com/office/officeart/2009/3/layout/HorizontalOrganizationChart"/>
    <dgm:cxn modelId="{E87F802C-CF7F-48E5-BA24-0AFF6BCBCEB6}" type="presParOf" srcId="{32B08B1F-532B-4D29-96BC-69F393CDB26C}" destId="{B0AB0207-C753-428A-B022-3BE43561A28D}" srcOrd="1" destOrd="0" presId="urn:microsoft.com/office/officeart/2009/3/layout/HorizontalOrganizationChart"/>
    <dgm:cxn modelId="{85022B92-0BA9-4C85-AF15-BF65CF7C5C14}" type="presParOf" srcId="{B0AB0207-C753-428A-B022-3BE43561A28D}" destId="{668D37E3-5EB0-459E-A4A8-A13AFDCC376C}" srcOrd="0" destOrd="0" presId="urn:microsoft.com/office/officeart/2009/3/layout/HorizontalOrganizationChart"/>
    <dgm:cxn modelId="{48F1E881-4ADE-4DAC-901C-EF69A19E3296}" type="presParOf" srcId="{B0AB0207-C753-428A-B022-3BE43561A28D}" destId="{0F15DD88-5CA3-4E7E-8C64-3958B2A107E5}" srcOrd="1" destOrd="0" presId="urn:microsoft.com/office/officeart/2009/3/layout/HorizontalOrganizationChart"/>
    <dgm:cxn modelId="{5FC4D21D-0BBB-463D-B003-94B04FCC5B35}" type="presParOf" srcId="{0F15DD88-5CA3-4E7E-8C64-3958B2A107E5}" destId="{D6BA1D99-322D-456D-8C67-AC7E0FE87A9E}" srcOrd="0" destOrd="0" presId="urn:microsoft.com/office/officeart/2009/3/layout/HorizontalOrganizationChart"/>
    <dgm:cxn modelId="{A2A7D68C-3331-41F6-940C-11C34268D565}" type="presParOf" srcId="{D6BA1D99-322D-456D-8C67-AC7E0FE87A9E}" destId="{1A633696-898F-41A9-BB5F-6FC495B32BBC}" srcOrd="0" destOrd="0" presId="urn:microsoft.com/office/officeart/2009/3/layout/HorizontalOrganizationChart"/>
    <dgm:cxn modelId="{EC0C9596-FE73-41F4-9DD8-2E5F2216FA02}" type="presParOf" srcId="{D6BA1D99-322D-456D-8C67-AC7E0FE87A9E}" destId="{63640AF7-CEB5-498E-A0F5-D64906B44ADF}" srcOrd="1" destOrd="0" presId="urn:microsoft.com/office/officeart/2009/3/layout/HorizontalOrganizationChart"/>
    <dgm:cxn modelId="{7DACDC9C-DF74-47D1-8A9C-734193F791B7}" type="presParOf" srcId="{0F15DD88-5CA3-4E7E-8C64-3958B2A107E5}" destId="{EE32AA1F-65AD-4ECF-8E30-9A67CC6B613F}" srcOrd="1" destOrd="0" presId="urn:microsoft.com/office/officeart/2009/3/layout/HorizontalOrganizationChart"/>
    <dgm:cxn modelId="{1F6D89EA-CAF1-4656-BE32-E1C422EF6113}" type="presParOf" srcId="{EE32AA1F-65AD-4ECF-8E30-9A67CC6B613F}" destId="{D44C866F-432B-4ACE-B80A-EAD756CCC887}" srcOrd="0" destOrd="0" presId="urn:microsoft.com/office/officeart/2009/3/layout/HorizontalOrganizationChart"/>
    <dgm:cxn modelId="{0C1BD853-B736-4D49-B688-A8ED98AE2B7B}" type="presParOf" srcId="{EE32AA1F-65AD-4ECF-8E30-9A67CC6B613F}" destId="{89C53567-5D77-4D4B-9BA2-027B08AFC6FE}" srcOrd="1" destOrd="0" presId="urn:microsoft.com/office/officeart/2009/3/layout/HorizontalOrganizationChart"/>
    <dgm:cxn modelId="{32DD39E0-E7AF-45BE-A53B-9CA4B732589F}" type="presParOf" srcId="{89C53567-5D77-4D4B-9BA2-027B08AFC6FE}" destId="{BEA78C26-AC1D-4DCF-A6F0-E9087F3F61AB}" srcOrd="0" destOrd="0" presId="urn:microsoft.com/office/officeart/2009/3/layout/HorizontalOrganizationChart"/>
    <dgm:cxn modelId="{B540CEDC-6FD2-4D3E-BB3B-15BC70B7BAD4}" type="presParOf" srcId="{BEA78C26-AC1D-4DCF-A6F0-E9087F3F61AB}" destId="{8AFD5977-48B1-4C99-BDCC-873C0D5CDB3C}" srcOrd="0" destOrd="0" presId="urn:microsoft.com/office/officeart/2009/3/layout/HorizontalOrganizationChart"/>
    <dgm:cxn modelId="{A79B9312-516A-416B-BAE3-38715824F9E4}" type="presParOf" srcId="{BEA78C26-AC1D-4DCF-A6F0-E9087F3F61AB}" destId="{755DA36B-E9B8-4AA1-8FD6-34439B95B2C2}" srcOrd="1" destOrd="0" presId="urn:microsoft.com/office/officeart/2009/3/layout/HorizontalOrganizationChart"/>
    <dgm:cxn modelId="{21903A11-8733-46BD-A2DE-D59705A65212}" type="presParOf" srcId="{89C53567-5D77-4D4B-9BA2-027B08AFC6FE}" destId="{C2C1A566-C363-4A7F-8A2C-8A3C2B7D3733}" srcOrd="1" destOrd="0" presId="urn:microsoft.com/office/officeart/2009/3/layout/HorizontalOrganizationChart"/>
    <dgm:cxn modelId="{EB7B34E7-FEBD-48BE-B65C-7B657DDDD112}" type="presParOf" srcId="{C2C1A566-C363-4A7F-8A2C-8A3C2B7D3733}" destId="{AAA61144-3111-4F5B-8CEC-A634DB64382D}" srcOrd="0" destOrd="0" presId="urn:microsoft.com/office/officeart/2009/3/layout/HorizontalOrganizationChart"/>
    <dgm:cxn modelId="{3A427209-90C6-4E4C-AAA3-9916F3C66168}" type="presParOf" srcId="{C2C1A566-C363-4A7F-8A2C-8A3C2B7D3733}" destId="{0F498E5E-DA41-4CB4-96CA-B25DE83FCF05}" srcOrd="1" destOrd="0" presId="urn:microsoft.com/office/officeart/2009/3/layout/HorizontalOrganizationChart"/>
    <dgm:cxn modelId="{C96D7C5A-3F05-4033-BE2B-51DA7ED85DC6}" type="presParOf" srcId="{0F498E5E-DA41-4CB4-96CA-B25DE83FCF05}" destId="{258B86C0-9E8A-492F-B7A7-27A45E7BCFB3}" srcOrd="0" destOrd="0" presId="urn:microsoft.com/office/officeart/2009/3/layout/HorizontalOrganizationChart"/>
    <dgm:cxn modelId="{D42F4C87-8BF7-4B31-AA1C-D14DAB784DEC}" type="presParOf" srcId="{258B86C0-9E8A-492F-B7A7-27A45E7BCFB3}" destId="{7AD3E412-813D-427A-8489-BDD574AB090A}" srcOrd="0" destOrd="0" presId="urn:microsoft.com/office/officeart/2009/3/layout/HorizontalOrganizationChart"/>
    <dgm:cxn modelId="{4C2F290B-A0CC-42BB-BD8F-CEB4D3348E70}" type="presParOf" srcId="{258B86C0-9E8A-492F-B7A7-27A45E7BCFB3}" destId="{BEDB66F8-7436-4CDF-988A-8296846C78C8}" srcOrd="1" destOrd="0" presId="urn:microsoft.com/office/officeart/2009/3/layout/HorizontalOrganizationChart"/>
    <dgm:cxn modelId="{D19228F2-35B8-4950-AE03-33BE3D71E0AB}" type="presParOf" srcId="{0F498E5E-DA41-4CB4-96CA-B25DE83FCF05}" destId="{782E6BF1-20CA-40A5-B1A0-EEE3AF6076A3}" srcOrd="1" destOrd="0" presId="urn:microsoft.com/office/officeart/2009/3/layout/HorizontalOrganizationChart"/>
    <dgm:cxn modelId="{D431D72F-E18C-43E7-A3C5-450ECCF3C0F0}" type="presParOf" srcId="{782E6BF1-20CA-40A5-B1A0-EEE3AF6076A3}" destId="{550CACF3-64B8-4B72-9666-601E6B32FA7C}" srcOrd="0" destOrd="0" presId="urn:microsoft.com/office/officeart/2009/3/layout/HorizontalOrganizationChart"/>
    <dgm:cxn modelId="{5204547F-8DB9-4CA0-8D5A-87016F6AB071}" type="presParOf" srcId="{782E6BF1-20CA-40A5-B1A0-EEE3AF6076A3}" destId="{D85A914C-7E7F-4470-94E4-19A0A2D1818B}" srcOrd="1" destOrd="0" presId="urn:microsoft.com/office/officeart/2009/3/layout/HorizontalOrganizationChart"/>
    <dgm:cxn modelId="{832E0A16-73A4-4672-B04D-487419251BA3}" type="presParOf" srcId="{D85A914C-7E7F-4470-94E4-19A0A2D1818B}" destId="{96E2E139-B7F6-4AF4-A964-7368E0A0F8ED}" srcOrd="0" destOrd="0" presId="urn:microsoft.com/office/officeart/2009/3/layout/HorizontalOrganizationChart"/>
    <dgm:cxn modelId="{9A77195D-115D-4577-A476-BBC04F247611}" type="presParOf" srcId="{96E2E139-B7F6-4AF4-A964-7368E0A0F8ED}" destId="{18EDB19E-59C0-44F4-BFBB-4A07A7AA508A}" srcOrd="0" destOrd="0" presId="urn:microsoft.com/office/officeart/2009/3/layout/HorizontalOrganizationChart"/>
    <dgm:cxn modelId="{CE43763A-459D-47D3-9355-9B3DB87F4AA3}" type="presParOf" srcId="{96E2E139-B7F6-4AF4-A964-7368E0A0F8ED}" destId="{9FF40E9B-24F5-46F0-BC3F-F6FA1F72E526}" srcOrd="1" destOrd="0" presId="urn:microsoft.com/office/officeart/2009/3/layout/HorizontalOrganizationChart"/>
    <dgm:cxn modelId="{430FC6FC-F706-469B-932B-EFBA59E37D72}" type="presParOf" srcId="{D85A914C-7E7F-4470-94E4-19A0A2D1818B}" destId="{7C9330C2-6B3D-4ADA-A365-FEFF4BA3EC60}" srcOrd="1" destOrd="0" presId="urn:microsoft.com/office/officeart/2009/3/layout/HorizontalOrganizationChart"/>
    <dgm:cxn modelId="{847D6694-6068-44F2-8F44-5B0D7DC6DDD4}" type="presParOf" srcId="{D85A914C-7E7F-4470-94E4-19A0A2D1818B}" destId="{E0B4B5FD-F9F4-41B6-8F57-77ED18FAEB0A}" srcOrd="2" destOrd="0" presId="urn:microsoft.com/office/officeart/2009/3/layout/HorizontalOrganizationChart"/>
    <dgm:cxn modelId="{BF74C4C0-BE00-4680-A169-4D2ACE22CCD1}" type="presParOf" srcId="{0F498E5E-DA41-4CB4-96CA-B25DE83FCF05}" destId="{3A81B171-25AF-4C3A-AE91-E1DCC88D3E59}" srcOrd="2" destOrd="0" presId="urn:microsoft.com/office/officeart/2009/3/layout/HorizontalOrganizationChart"/>
    <dgm:cxn modelId="{C700589D-8021-458E-8E43-75B885BE3BAA}" type="presParOf" srcId="{89C53567-5D77-4D4B-9BA2-027B08AFC6FE}" destId="{697E6BA9-E432-4E39-B240-04458E1F8F8B}" srcOrd="2" destOrd="0" presId="urn:microsoft.com/office/officeart/2009/3/layout/HorizontalOrganizationChart"/>
    <dgm:cxn modelId="{953F2CD6-111D-4C94-92F5-E926FEF87CCA}" type="presParOf" srcId="{EE32AA1F-65AD-4ECF-8E30-9A67CC6B613F}" destId="{64D55FA7-50D5-4F88-803D-8CF76B1D65AA}" srcOrd="2" destOrd="0" presId="urn:microsoft.com/office/officeart/2009/3/layout/HorizontalOrganizationChart"/>
    <dgm:cxn modelId="{2D968195-0BB4-4AF0-9684-85E9CA350CF9}" type="presParOf" srcId="{EE32AA1F-65AD-4ECF-8E30-9A67CC6B613F}" destId="{472912B6-AF9E-410B-90DF-B29248679F20}" srcOrd="3" destOrd="0" presId="urn:microsoft.com/office/officeart/2009/3/layout/HorizontalOrganizationChart"/>
    <dgm:cxn modelId="{B3B643B3-A12A-4E5C-891D-59B1AC48C15B}" type="presParOf" srcId="{472912B6-AF9E-410B-90DF-B29248679F20}" destId="{9D351DD6-6D8D-4B3C-9DB8-B025C1A5766D}" srcOrd="0" destOrd="0" presId="urn:microsoft.com/office/officeart/2009/3/layout/HorizontalOrganizationChart"/>
    <dgm:cxn modelId="{BB2E44DE-81BF-4DB0-B1E9-E9DE237D5794}" type="presParOf" srcId="{9D351DD6-6D8D-4B3C-9DB8-B025C1A5766D}" destId="{2CD4C336-3D3F-4C9C-B981-E72603D32E97}" srcOrd="0" destOrd="0" presId="urn:microsoft.com/office/officeart/2009/3/layout/HorizontalOrganizationChart"/>
    <dgm:cxn modelId="{55D65326-8F52-44A0-87FE-09781790610D}" type="presParOf" srcId="{9D351DD6-6D8D-4B3C-9DB8-B025C1A5766D}" destId="{392EF15F-1857-42D5-B858-EBD67666DDB3}" srcOrd="1" destOrd="0" presId="urn:microsoft.com/office/officeart/2009/3/layout/HorizontalOrganizationChart"/>
    <dgm:cxn modelId="{D25709ED-C81C-45A0-AB82-9B350F2B0472}" type="presParOf" srcId="{472912B6-AF9E-410B-90DF-B29248679F20}" destId="{60823103-2DCB-43AF-9BDB-2BD3A989DD3A}" srcOrd="1" destOrd="0" presId="urn:microsoft.com/office/officeart/2009/3/layout/HorizontalOrganizationChart"/>
    <dgm:cxn modelId="{374E7C79-DD52-4206-95DA-76B2E5A77BA1}" type="presParOf" srcId="{472912B6-AF9E-410B-90DF-B29248679F20}" destId="{159ADBCA-84B1-4375-A32F-7581CB6F1295}" srcOrd="2" destOrd="0" presId="urn:microsoft.com/office/officeart/2009/3/layout/HorizontalOrganizationChart"/>
    <dgm:cxn modelId="{830724A6-1192-44DA-A416-DF062D99A357}" type="presParOf" srcId="{0F15DD88-5CA3-4E7E-8C64-3958B2A107E5}" destId="{B90DE4E9-CC8C-4004-8DFA-3FECFD8ACF6D}" srcOrd="2" destOrd="0" presId="urn:microsoft.com/office/officeart/2009/3/layout/HorizontalOrganizationChart"/>
    <dgm:cxn modelId="{D34231D9-A5D5-47B4-BAA7-48EDD0431A3B}" type="presParOf" srcId="{32B08B1F-532B-4D29-96BC-69F393CDB26C}" destId="{E39448CD-7731-45BA-A25E-5463A7031750}" srcOrd="2" destOrd="0" presId="urn:microsoft.com/office/officeart/2009/3/layout/HorizontalOrganizationChart"/>
    <dgm:cxn modelId="{D5F1F8B8-D483-4C88-87E7-AB221F53A509}" type="presParOf" srcId="{E39448CD-7731-45BA-A25E-5463A7031750}" destId="{A206B658-FF70-4AE7-97D9-B7E4C308B7ED}" srcOrd="0" destOrd="0" presId="urn:microsoft.com/office/officeart/2009/3/layout/HorizontalOrganizationChart"/>
    <dgm:cxn modelId="{B4748C26-E6C6-47FB-9CA8-8CF88CA7E45E}" type="presParOf" srcId="{E39448CD-7731-45BA-A25E-5463A7031750}" destId="{CCBE8DD4-90CD-4B0D-A9A5-288B0358A4DC}" srcOrd="1" destOrd="0" presId="urn:microsoft.com/office/officeart/2009/3/layout/HorizontalOrganizationChart"/>
    <dgm:cxn modelId="{16A17F3C-9A24-4C06-AA5C-1FDB01D4308C}" type="presParOf" srcId="{CCBE8DD4-90CD-4B0D-A9A5-288B0358A4DC}" destId="{598FC6C0-8495-4E49-86AC-7A06AFD0FF82}" srcOrd="0" destOrd="0" presId="urn:microsoft.com/office/officeart/2009/3/layout/HorizontalOrganizationChart"/>
    <dgm:cxn modelId="{E88B431E-5BE6-4F04-A2CE-BD77F3808E57}" type="presParOf" srcId="{598FC6C0-8495-4E49-86AC-7A06AFD0FF82}" destId="{C52DE6A1-B45B-4C76-A566-88930B6FAC1F}" srcOrd="0" destOrd="0" presId="urn:microsoft.com/office/officeart/2009/3/layout/HorizontalOrganizationChart"/>
    <dgm:cxn modelId="{A09FDE77-00A8-4C6F-A1C7-5E9ADCFDA8A5}" type="presParOf" srcId="{598FC6C0-8495-4E49-86AC-7A06AFD0FF82}" destId="{33C8B4F2-8D4A-42DB-B254-AE3AD3622214}" srcOrd="1" destOrd="0" presId="urn:microsoft.com/office/officeart/2009/3/layout/HorizontalOrganizationChart"/>
    <dgm:cxn modelId="{357D6286-893E-43C2-94CB-FE76C68376BF}" type="presParOf" srcId="{CCBE8DD4-90CD-4B0D-A9A5-288B0358A4DC}" destId="{48C4E356-7EBE-4C63-827E-89A83D758C3C}" srcOrd="1" destOrd="0" presId="urn:microsoft.com/office/officeart/2009/3/layout/HorizontalOrganizationChart"/>
    <dgm:cxn modelId="{EF17324C-3572-4361-A777-3E24E78A542D}" type="presParOf" srcId="{CCBE8DD4-90CD-4B0D-A9A5-288B0358A4DC}" destId="{39B681C2-182C-4D7B-98AE-9F91668D4750}"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6B867D1-86ED-4C7C-872F-96E05B5C4A2D}" type="doc">
      <dgm:prSet loTypeId="urn:microsoft.com/office/officeart/2009/3/layout/HorizontalOrganizationChart" loCatId="hierarchy" qsTypeId="urn:microsoft.com/office/officeart/2005/8/quickstyle/simple3" qsCatId="simple" csTypeId="urn:microsoft.com/office/officeart/2005/8/colors/accent3_5" csCatId="accent3" phldr="1"/>
      <dgm:spPr/>
      <dgm:t>
        <a:bodyPr/>
        <a:lstStyle/>
        <a:p>
          <a:endParaRPr lang="es-EC"/>
        </a:p>
      </dgm:t>
    </dgm:pt>
    <dgm:pt modelId="{19139191-E118-461D-9E57-F9CB2C68045A}">
      <dgm:prSet custT="1"/>
      <dgm:spPr/>
      <dgm:t>
        <a:bodyPr/>
        <a:lstStyle/>
        <a:p>
          <a:r>
            <a:rPr lang="es-EC" sz="1200" b="1" dirty="0" smtClean="0"/>
            <a:t>ENERGIA UTIL</a:t>
          </a:r>
          <a:endParaRPr lang="es-EC" sz="1200" b="1" dirty="0"/>
        </a:p>
      </dgm:t>
    </dgm:pt>
    <dgm:pt modelId="{D4C4BD7E-BB6E-4B30-B969-5224CA0D8CAB}" type="parTrans" cxnId="{C1AD00CB-0511-4955-BC46-508D14A307CF}">
      <dgm:prSet/>
      <dgm:spPr/>
      <dgm:t>
        <a:bodyPr/>
        <a:lstStyle/>
        <a:p>
          <a:endParaRPr lang="es-EC"/>
        </a:p>
      </dgm:t>
    </dgm:pt>
    <dgm:pt modelId="{856657F4-215B-411E-AAB0-9EF8969536A7}" type="sibTrans" cxnId="{C1AD00CB-0511-4955-BC46-508D14A307CF}">
      <dgm:prSet/>
      <dgm:spPr/>
      <dgm:t>
        <a:bodyPr/>
        <a:lstStyle/>
        <a:p>
          <a:endParaRPr lang="es-EC"/>
        </a:p>
      </dgm:t>
    </dgm:pt>
    <dgm:pt modelId="{6FD1D7DC-AD27-4901-85EB-B09552DD1905}">
      <dgm:prSet custT="1"/>
      <dgm:spPr/>
      <dgm:t>
        <a:bodyPr/>
        <a:lstStyle/>
        <a:p>
          <a:r>
            <a:rPr lang="es-EC" sz="1000" dirty="0" smtClean="0"/>
            <a:t>COCCION</a:t>
          </a:r>
          <a:endParaRPr lang="es-EC" sz="1000" dirty="0"/>
        </a:p>
      </dgm:t>
    </dgm:pt>
    <dgm:pt modelId="{D4659EFF-1805-41E7-9DC6-5E4823B73324}" type="parTrans" cxnId="{08CE4CDF-5CA7-40AB-B28B-98D1BC4F262B}">
      <dgm:prSet/>
      <dgm:spPr/>
      <dgm:t>
        <a:bodyPr/>
        <a:lstStyle/>
        <a:p>
          <a:endParaRPr lang="es-EC"/>
        </a:p>
      </dgm:t>
    </dgm:pt>
    <dgm:pt modelId="{8EF207E6-47E7-4F79-8C26-5058B7419C40}" type="sibTrans" cxnId="{08CE4CDF-5CA7-40AB-B28B-98D1BC4F262B}">
      <dgm:prSet/>
      <dgm:spPr/>
      <dgm:t>
        <a:bodyPr/>
        <a:lstStyle/>
        <a:p>
          <a:endParaRPr lang="es-EC"/>
        </a:p>
      </dgm:t>
    </dgm:pt>
    <dgm:pt modelId="{7C7C7F81-30A0-44AF-8B9E-D0F788F5BE2B}">
      <dgm:prSet custT="1"/>
      <dgm:spPr/>
      <dgm:t>
        <a:bodyPr/>
        <a:lstStyle/>
        <a:p>
          <a:r>
            <a:rPr lang="es-EC" sz="1000" dirty="0" smtClean="0"/>
            <a:t>AGUA CALIENTE SANITARIA</a:t>
          </a:r>
          <a:endParaRPr lang="es-EC" sz="1000" dirty="0"/>
        </a:p>
      </dgm:t>
    </dgm:pt>
    <dgm:pt modelId="{60AA57AD-51C6-45C8-B2EC-DEC34E5CCD74}" type="parTrans" cxnId="{222FCB31-967F-41C2-B1B5-301FD9FBDD42}">
      <dgm:prSet/>
      <dgm:spPr/>
      <dgm:t>
        <a:bodyPr/>
        <a:lstStyle/>
        <a:p>
          <a:endParaRPr lang="es-EC"/>
        </a:p>
      </dgm:t>
    </dgm:pt>
    <dgm:pt modelId="{1E5FFB9D-0843-4A14-87B6-683900326BBD}" type="sibTrans" cxnId="{222FCB31-967F-41C2-B1B5-301FD9FBDD42}">
      <dgm:prSet/>
      <dgm:spPr/>
      <dgm:t>
        <a:bodyPr/>
        <a:lstStyle/>
        <a:p>
          <a:endParaRPr lang="es-EC"/>
        </a:p>
      </dgm:t>
    </dgm:pt>
    <dgm:pt modelId="{57AFA6DE-C95F-47A9-ABDF-30749C88587C}">
      <dgm:prSet custT="1"/>
      <dgm:spPr/>
      <dgm:t>
        <a:bodyPr/>
        <a:lstStyle/>
        <a:p>
          <a:r>
            <a:rPr lang="es-EC" sz="1000" dirty="0" smtClean="0"/>
            <a:t>CALEFACCION</a:t>
          </a:r>
          <a:endParaRPr lang="es-EC" sz="1000" dirty="0"/>
        </a:p>
      </dgm:t>
    </dgm:pt>
    <dgm:pt modelId="{CAB0B219-2A2D-4098-8C5B-1A82BF81BAE3}" type="parTrans" cxnId="{D4E40254-28FB-4E73-A77E-DE9C18A7389D}">
      <dgm:prSet/>
      <dgm:spPr/>
      <dgm:t>
        <a:bodyPr/>
        <a:lstStyle/>
        <a:p>
          <a:endParaRPr lang="es-EC"/>
        </a:p>
      </dgm:t>
    </dgm:pt>
    <dgm:pt modelId="{66F74B48-5613-48EF-B0EB-13EEB22D3566}" type="sibTrans" cxnId="{D4E40254-28FB-4E73-A77E-DE9C18A7389D}">
      <dgm:prSet/>
      <dgm:spPr/>
      <dgm:t>
        <a:bodyPr/>
        <a:lstStyle/>
        <a:p>
          <a:endParaRPr lang="es-EC"/>
        </a:p>
      </dgm:t>
    </dgm:pt>
    <dgm:pt modelId="{C429219C-F97D-4564-BE65-6F36C0C19B71}">
      <dgm:prSet custT="1"/>
      <dgm:spPr/>
      <dgm:t>
        <a:bodyPr/>
        <a:lstStyle/>
        <a:p>
          <a:r>
            <a:rPr lang="es-EC" sz="1000" dirty="0" smtClean="0"/>
            <a:t>150 LITROS AGUA</a:t>
          </a:r>
        </a:p>
        <a:p>
          <a:r>
            <a:rPr lang="es-EC" sz="1000" dirty="0" smtClean="0"/>
            <a:t>10 a 50ᵒC</a:t>
          </a:r>
          <a:endParaRPr lang="es-EC" sz="1000" dirty="0"/>
        </a:p>
      </dgm:t>
    </dgm:pt>
    <dgm:pt modelId="{F212CB46-517D-4D5B-811A-CAC5811D723E}" type="parTrans" cxnId="{79238352-7CD3-4EA8-8C35-5A9CCC12933F}">
      <dgm:prSet/>
      <dgm:spPr/>
      <dgm:t>
        <a:bodyPr/>
        <a:lstStyle/>
        <a:p>
          <a:endParaRPr lang="es-EC"/>
        </a:p>
      </dgm:t>
    </dgm:pt>
    <dgm:pt modelId="{47373E0F-486D-443D-BCB0-067FF2A6CCE3}" type="sibTrans" cxnId="{79238352-7CD3-4EA8-8C35-5A9CCC12933F}">
      <dgm:prSet/>
      <dgm:spPr/>
      <dgm:t>
        <a:bodyPr/>
        <a:lstStyle/>
        <a:p>
          <a:endParaRPr lang="es-EC"/>
        </a:p>
      </dgm:t>
    </dgm:pt>
    <dgm:pt modelId="{9FD6724E-997D-4424-9477-F0609E5BE460}">
      <dgm:prSet custT="1"/>
      <dgm:spPr/>
      <dgm:t>
        <a:bodyPr/>
        <a:lstStyle/>
        <a:p>
          <a:r>
            <a:rPr lang="es-EC" sz="1000" dirty="0" smtClean="0"/>
            <a:t>REDUCIR EL IMPACTO PRODUCIDO POR GASES DE COMBUSTION</a:t>
          </a:r>
          <a:endParaRPr lang="es-EC" sz="1000" dirty="0"/>
        </a:p>
      </dgm:t>
    </dgm:pt>
    <dgm:pt modelId="{B0AFBE7F-BB58-47A8-9C8B-3ADBE68E88E0}" type="parTrans" cxnId="{EF256889-A484-4121-9265-EC0E4585ADBA}">
      <dgm:prSet/>
      <dgm:spPr/>
      <dgm:t>
        <a:bodyPr/>
        <a:lstStyle/>
        <a:p>
          <a:endParaRPr lang="es-EC"/>
        </a:p>
      </dgm:t>
    </dgm:pt>
    <dgm:pt modelId="{F6FDF839-766A-4D77-9DDA-B98D5197FD49}" type="sibTrans" cxnId="{EF256889-A484-4121-9265-EC0E4585ADBA}">
      <dgm:prSet/>
      <dgm:spPr/>
      <dgm:t>
        <a:bodyPr/>
        <a:lstStyle/>
        <a:p>
          <a:endParaRPr lang="es-EC"/>
        </a:p>
      </dgm:t>
    </dgm:pt>
    <dgm:pt modelId="{4068DFF7-7376-4B40-8919-415116474865}">
      <dgm:prSet custT="1"/>
      <dgm:spPr/>
      <dgm:t>
        <a:bodyPr/>
        <a:lstStyle/>
        <a:p>
          <a:r>
            <a:rPr lang="es-EC" sz="1000" dirty="0" smtClean="0"/>
            <a:t>SECAR COMBUSTIBLE</a:t>
          </a:r>
          <a:endParaRPr lang="es-EC" sz="1000" dirty="0"/>
        </a:p>
      </dgm:t>
    </dgm:pt>
    <dgm:pt modelId="{9BDD7A51-49B0-471E-A9DB-A351A9519A32}" type="parTrans" cxnId="{28BC3A7C-BF65-4472-9891-161E4915163A}">
      <dgm:prSet/>
      <dgm:spPr/>
      <dgm:t>
        <a:bodyPr/>
        <a:lstStyle/>
        <a:p>
          <a:endParaRPr lang="es-EC"/>
        </a:p>
      </dgm:t>
    </dgm:pt>
    <dgm:pt modelId="{D3198877-800E-4B10-B926-BCE351FE933E}" type="sibTrans" cxnId="{28BC3A7C-BF65-4472-9891-161E4915163A}">
      <dgm:prSet/>
      <dgm:spPr/>
      <dgm:t>
        <a:bodyPr/>
        <a:lstStyle/>
        <a:p>
          <a:endParaRPr lang="es-EC"/>
        </a:p>
      </dgm:t>
    </dgm:pt>
    <dgm:pt modelId="{B945532E-F76B-44D4-B381-2BB668606477}">
      <dgm:prSet custT="1"/>
      <dgm:spPr/>
      <dgm:t>
        <a:bodyPr/>
        <a:lstStyle/>
        <a:p>
          <a:r>
            <a:rPr lang="es-EC" sz="1000" dirty="0" smtClean="0"/>
            <a:t>DISMINUCION COSIDERABLE COSTO Y AUMENTO DE BENEFICIO</a:t>
          </a:r>
          <a:endParaRPr lang="es-EC" sz="1000" dirty="0"/>
        </a:p>
      </dgm:t>
    </dgm:pt>
    <dgm:pt modelId="{D33165B6-4F6A-46C5-9AC2-43D5854C8F5B}" type="parTrans" cxnId="{88D85F1E-C259-47E5-92EE-B2873B7A1BC5}">
      <dgm:prSet/>
      <dgm:spPr/>
      <dgm:t>
        <a:bodyPr/>
        <a:lstStyle/>
        <a:p>
          <a:endParaRPr lang="es-EC"/>
        </a:p>
      </dgm:t>
    </dgm:pt>
    <dgm:pt modelId="{9EA023AE-CE60-4818-9A9D-CF22EDD580B6}" type="sibTrans" cxnId="{88D85F1E-C259-47E5-92EE-B2873B7A1BC5}">
      <dgm:prSet/>
      <dgm:spPr/>
      <dgm:t>
        <a:bodyPr/>
        <a:lstStyle/>
        <a:p>
          <a:endParaRPr lang="es-EC"/>
        </a:p>
      </dgm:t>
    </dgm:pt>
    <dgm:pt modelId="{02EEADC6-44A8-43C2-8C68-01F616116B78}">
      <dgm:prSet custT="1"/>
      <dgm:spPr/>
      <dgm:t>
        <a:bodyPr/>
        <a:lstStyle/>
        <a:p>
          <a:r>
            <a:rPr lang="es-EC" sz="1000" dirty="0" smtClean="0"/>
            <a:t>20 a 30 min</a:t>
          </a:r>
        </a:p>
        <a:p>
          <a:r>
            <a:rPr lang="es-EC" sz="1000" dirty="0" smtClean="0"/>
            <a:t>10 LITROS AGUA</a:t>
          </a:r>
          <a:endParaRPr lang="es-EC" sz="1000" dirty="0"/>
        </a:p>
      </dgm:t>
    </dgm:pt>
    <dgm:pt modelId="{E2488699-8DF2-4D2B-9F6F-DA1BDC604C2B}" type="parTrans" cxnId="{17D90C99-D13C-4467-8000-9CEAC577027B}">
      <dgm:prSet/>
      <dgm:spPr/>
      <dgm:t>
        <a:bodyPr/>
        <a:lstStyle/>
        <a:p>
          <a:endParaRPr lang="es-EC"/>
        </a:p>
      </dgm:t>
    </dgm:pt>
    <dgm:pt modelId="{C7D7C0F7-0DFD-4730-A1EA-3A5C6EF48C74}" type="sibTrans" cxnId="{17D90C99-D13C-4467-8000-9CEAC577027B}">
      <dgm:prSet/>
      <dgm:spPr/>
      <dgm:t>
        <a:bodyPr/>
        <a:lstStyle/>
        <a:p>
          <a:endParaRPr lang="es-EC"/>
        </a:p>
      </dgm:t>
    </dgm:pt>
    <dgm:pt modelId="{C099CF90-D50C-4AC8-8DE9-BB5553A16EF4}">
      <dgm:prSet custT="1"/>
      <dgm:spPr/>
      <dgm:t>
        <a:bodyPr/>
        <a:lstStyle/>
        <a:p>
          <a:r>
            <a:rPr lang="es-EC" sz="1000" dirty="0" smtClean="0"/>
            <a:t>REDUCIR HUMEDAD HASTA EN UN  90%</a:t>
          </a:r>
          <a:endParaRPr lang="es-EC" sz="1000" dirty="0"/>
        </a:p>
      </dgm:t>
    </dgm:pt>
    <dgm:pt modelId="{E584EF2F-2639-40A7-ADE7-3DBF4D5FEBFB}" type="parTrans" cxnId="{045D5EE8-EFC0-4941-9149-F6EEE736C962}">
      <dgm:prSet/>
      <dgm:spPr/>
      <dgm:t>
        <a:bodyPr/>
        <a:lstStyle/>
        <a:p>
          <a:endParaRPr lang="es-EC"/>
        </a:p>
      </dgm:t>
    </dgm:pt>
    <dgm:pt modelId="{2388DAEB-D025-4694-BCCA-86C448744B34}" type="sibTrans" cxnId="{045D5EE8-EFC0-4941-9149-F6EEE736C962}">
      <dgm:prSet/>
      <dgm:spPr/>
      <dgm:t>
        <a:bodyPr/>
        <a:lstStyle/>
        <a:p>
          <a:endParaRPr lang="es-EC"/>
        </a:p>
      </dgm:t>
    </dgm:pt>
    <dgm:pt modelId="{E8D3DBCA-1E68-487A-A59A-DD2C471C6C57}">
      <dgm:prSet custT="1"/>
      <dgm:spPr/>
      <dgm:t>
        <a:bodyPr/>
        <a:lstStyle/>
        <a:p>
          <a:r>
            <a:rPr lang="es-EC" sz="1000" dirty="0" smtClean="0"/>
            <a:t>0 a 10ᵒC</a:t>
          </a:r>
          <a:endParaRPr lang="es-EC" sz="1000" dirty="0"/>
        </a:p>
      </dgm:t>
    </dgm:pt>
    <dgm:pt modelId="{AAF94666-4C12-4C24-BA6B-7861A7B3EF06}" type="parTrans" cxnId="{BADF615B-60A0-4442-9D50-DFB929986909}">
      <dgm:prSet/>
      <dgm:spPr/>
      <dgm:t>
        <a:bodyPr/>
        <a:lstStyle/>
        <a:p>
          <a:endParaRPr lang="es-EC"/>
        </a:p>
      </dgm:t>
    </dgm:pt>
    <dgm:pt modelId="{E66818D1-0040-4EE1-9240-C1CDABFE09B6}" type="sibTrans" cxnId="{BADF615B-60A0-4442-9D50-DFB929986909}">
      <dgm:prSet/>
      <dgm:spPr/>
      <dgm:t>
        <a:bodyPr/>
        <a:lstStyle/>
        <a:p>
          <a:endParaRPr lang="es-EC"/>
        </a:p>
      </dgm:t>
    </dgm:pt>
    <dgm:pt modelId="{B13BC930-0592-4478-A97E-08CC41B27129}" type="pres">
      <dgm:prSet presAssocID="{E6B867D1-86ED-4C7C-872F-96E05B5C4A2D}" presName="hierChild1" presStyleCnt="0">
        <dgm:presLayoutVars>
          <dgm:orgChart val="1"/>
          <dgm:chPref val="1"/>
          <dgm:dir/>
          <dgm:animOne val="branch"/>
          <dgm:animLvl val="lvl"/>
          <dgm:resizeHandles/>
        </dgm:presLayoutVars>
      </dgm:prSet>
      <dgm:spPr/>
      <dgm:t>
        <a:bodyPr/>
        <a:lstStyle/>
        <a:p>
          <a:endParaRPr lang="es-EC"/>
        </a:p>
      </dgm:t>
    </dgm:pt>
    <dgm:pt modelId="{4FF7D174-55A5-49C0-AA0C-F677C9372577}" type="pres">
      <dgm:prSet presAssocID="{19139191-E118-461D-9E57-F9CB2C68045A}" presName="hierRoot1" presStyleCnt="0">
        <dgm:presLayoutVars>
          <dgm:hierBranch val="init"/>
        </dgm:presLayoutVars>
      </dgm:prSet>
      <dgm:spPr/>
    </dgm:pt>
    <dgm:pt modelId="{C741C66B-A328-405C-84E9-9218CA7297AE}" type="pres">
      <dgm:prSet presAssocID="{19139191-E118-461D-9E57-F9CB2C68045A}" presName="rootComposite1" presStyleCnt="0"/>
      <dgm:spPr/>
    </dgm:pt>
    <dgm:pt modelId="{3E2E5079-23FA-4441-AEBE-D4D0E0CF8070}" type="pres">
      <dgm:prSet presAssocID="{19139191-E118-461D-9E57-F9CB2C68045A}" presName="rootText1" presStyleLbl="node0" presStyleIdx="0" presStyleCnt="1" custScaleX="37326" custScaleY="31803">
        <dgm:presLayoutVars>
          <dgm:chPref val="3"/>
        </dgm:presLayoutVars>
      </dgm:prSet>
      <dgm:spPr/>
      <dgm:t>
        <a:bodyPr/>
        <a:lstStyle/>
        <a:p>
          <a:endParaRPr lang="es-EC"/>
        </a:p>
      </dgm:t>
    </dgm:pt>
    <dgm:pt modelId="{342BB0E0-EA34-420B-BD39-2D485C19C08A}" type="pres">
      <dgm:prSet presAssocID="{19139191-E118-461D-9E57-F9CB2C68045A}" presName="rootConnector1" presStyleLbl="node1" presStyleIdx="0" presStyleCnt="0"/>
      <dgm:spPr/>
      <dgm:t>
        <a:bodyPr/>
        <a:lstStyle/>
        <a:p>
          <a:endParaRPr lang="es-EC"/>
        </a:p>
      </dgm:t>
    </dgm:pt>
    <dgm:pt modelId="{F07648AD-0B31-4514-AF72-F50BCB3CAB0C}" type="pres">
      <dgm:prSet presAssocID="{19139191-E118-461D-9E57-F9CB2C68045A}" presName="hierChild2" presStyleCnt="0"/>
      <dgm:spPr/>
    </dgm:pt>
    <dgm:pt modelId="{34F3DD94-E4D1-430F-A4FA-15EEE60F6DA0}" type="pres">
      <dgm:prSet presAssocID="{D4659EFF-1805-41E7-9DC6-5E4823B73324}" presName="Name64" presStyleLbl="parChTrans1D2" presStyleIdx="0" presStyleCnt="4"/>
      <dgm:spPr/>
      <dgm:t>
        <a:bodyPr/>
        <a:lstStyle/>
        <a:p>
          <a:endParaRPr lang="es-EC"/>
        </a:p>
      </dgm:t>
    </dgm:pt>
    <dgm:pt modelId="{04847CF9-6477-4A73-BC69-7743CE284631}" type="pres">
      <dgm:prSet presAssocID="{6FD1D7DC-AD27-4901-85EB-B09552DD1905}" presName="hierRoot2" presStyleCnt="0">
        <dgm:presLayoutVars>
          <dgm:hierBranch val="init"/>
        </dgm:presLayoutVars>
      </dgm:prSet>
      <dgm:spPr/>
    </dgm:pt>
    <dgm:pt modelId="{82B47521-E603-4FFC-86FA-19296EDB3530}" type="pres">
      <dgm:prSet presAssocID="{6FD1D7DC-AD27-4901-85EB-B09552DD1905}" presName="rootComposite" presStyleCnt="0"/>
      <dgm:spPr/>
    </dgm:pt>
    <dgm:pt modelId="{4069FFB1-E9F5-480C-B176-35CC5E841621}" type="pres">
      <dgm:prSet presAssocID="{6FD1D7DC-AD27-4901-85EB-B09552DD1905}" presName="rootText" presStyleLbl="node2" presStyleIdx="0" presStyleCnt="4" custScaleX="24244" custScaleY="21773" custLinFactNeighborX="1673" custLinFactNeighborY="-51815">
        <dgm:presLayoutVars>
          <dgm:chPref val="3"/>
        </dgm:presLayoutVars>
      </dgm:prSet>
      <dgm:spPr/>
      <dgm:t>
        <a:bodyPr/>
        <a:lstStyle/>
        <a:p>
          <a:endParaRPr lang="es-EC"/>
        </a:p>
      </dgm:t>
    </dgm:pt>
    <dgm:pt modelId="{A3C9CA3C-A770-4DEA-9CA4-28448E019A46}" type="pres">
      <dgm:prSet presAssocID="{6FD1D7DC-AD27-4901-85EB-B09552DD1905}" presName="rootConnector" presStyleLbl="node2" presStyleIdx="0" presStyleCnt="4"/>
      <dgm:spPr/>
      <dgm:t>
        <a:bodyPr/>
        <a:lstStyle/>
        <a:p>
          <a:endParaRPr lang="es-EC"/>
        </a:p>
      </dgm:t>
    </dgm:pt>
    <dgm:pt modelId="{F5C2E773-653E-43AA-99AF-1EEE15D68D6A}" type="pres">
      <dgm:prSet presAssocID="{6FD1D7DC-AD27-4901-85EB-B09552DD1905}" presName="hierChild4" presStyleCnt="0"/>
      <dgm:spPr/>
    </dgm:pt>
    <dgm:pt modelId="{377C6962-916F-4E6C-9794-0C8139AC6EA4}" type="pres">
      <dgm:prSet presAssocID="{E2488699-8DF2-4D2B-9F6F-DA1BDC604C2B}" presName="Name64" presStyleLbl="parChTrans1D3" presStyleIdx="0" presStyleCnt="4"/>
      <dgm:spPr/>
      <dgm:t>
        <a:bodyPr/>
        <a:lstStyle/>
        <a:p>
          <a:endParaRPr lang="es-EC"/>
        </a:p>
      </dgm:t>
    </dgm:pt>
    <dgm:pt modelId="{682E9FA6-BB52-421D-8961-5942AF8CDBAB}" type="pres">
      <dgm:prSet presAssocID="{02EEADC6-44A8-43C2-8C68-01F616116B78}" presName="hierRoot2" presStyleCnt="0">
        <dgm:presLayoutVars>
          <dgm:hierBranch val="init"/>
        </dgm:presLayoutVars>
      </dgm:prSet>
      <dgm:spPr/>
    </dgm:pt>
    <dgm:pt modelId="{1C92737A-F7BC-4FDF-A900-193E527F4B0D}" type="pres">
      <dgm:prSet presAssocID="{02EEADC6-44A8-43C2-8C68-01F616116B78}" presName="rootComposite" presStyleCnt="0"/>
      <dgm:spPr/>
    </dgm:pt>
    <dgm:pt modelId="{C5ECF0EC-87C3-4A0D-A538-7838D56A2670}" type="pres">
      <dgm:prSet presAssocID="{02EEADC6-44A8-43C2-8C68-01F616116B78}" presName="rootText" presStyleLbl="node3" presStyleIdx="0" presStyleCnt="4" custScaleX="38259" custScaleY="33845" custLinFactNeighborX="-1104" custLinFactNeighborY="-53043">
        <dgm:presLayoutVars>
          <dgm:chPref val="3"/>
        </dgm:presLayoutVars>
      </dgm:prSet>
      <dgm:spPr/>
      <dgm:t>
        <a:bodyPr/>
        <a:lstStyle/>
        <a:p>
          <a:endParaRPr lang="es-EC"/>
        </a:p>
      </dgm:t>
    </dgm:pt>
    <dgm:pt modelId="{AC4A90E0-FF97-4DB9-AA4E-8AAFCCD674EF}" type="pres">
      <dgm:prSet presAssocID="{02EEADC6-44A8-43C2-8C68-01F616116B78}" presName="rootConnector" presStyleLbl="node3" presStyleIdx="0" presStyleCnt="4"/>
      <dgm:spPr/>
      <dgm:t>
        <a:bodyPr/>
        <a:lstStyle/>
        <a:p>
          <a:endParaRPr lang="es-EC"/>
        </a:p>
      </dgm:t>
    </dgm:pt>
    <dgm:pt modelId="{3E1124FC-BB2D-454C-822F-5682BC56CD41}" type="pres">
      <dgm:prSet presAssocID="{02EEADC6-44A8-43C2-8C68-01F616116B78}" presName="hierChild4" presStyleCnt="0"/>
      <dgm:spPr/>
    </dgm:pt>
    <dgm:pt modelId="{D769770F-EEB8-4E0D-94FF-81236DDBAEF5}" type="pres">
      <dgm:prSet presAssocID="{02EEADC6-44A8-43C2-8C68-01F616116B78}" presName="hierChild5" presStyleCnt="0"/>
      <dgm:spPr/>
    </dgm:pt>
    <dgm:pt modelId="{A4720D08-7571-481F-9FAC-026EB97F5D00}" type="pres">
      <dgm:prSet presAssocID="{6FD1D7DC-AD27-4901-85EB-B09552DD1905}" presName="hierChild5" presStyleCnt="0"/>
      <dgm:spPr/>
    </dgm:pt>
    <dgm:pt modelId="{28289632-C267-4337-BB66-2B6A3F65D55A}" type="pres">
      <dgm:prSet presAssocID="{60AA57AD-51C6-45C8-B2EC-DEC34E5CCD74}" presName="Name64" presStyleLbl="parChTrans1D2" presStyleIdx="1" presStyleCnt="4"/>
      <dgm:spPr/>
      <dgm:t>
        <a:bodyPr/>
        <a:lstStyle/>
        <a:p>
          <a:endParaRPr lang="es-EC"/>
        </a:p>
      </dgm:t>
    </dgm:pt>
    <dgm:pt modelId="{BDD6CAF8-F155-4F40-9A2F-37F1A4C4F885}" type="pres">
      <dgm:prSet presAssocID="{7C7C7F81-30A0-44AF-8B9E-D0F788F5BE2B}" presName="hierRoot2" presStyleCnt="0">
        <dgm:presLayoutVars>
          <dgm:hierBranch val="init"/>
        </dgm:presLayoutVars>
      </dgm:prSet>
      <dgm:spPr/>
    </dgm:pt>
    <dgm:pt modelId="{3C6F7311-E62B-41FA-9E60-FE695662A07D}" type="pres">
      <dgm:prSet presAssocID="{7C7C7F81-30A0-44AF-8B9E-D0F788F5BE2B}" presName="rootComposite" presStyleCnt="0"/>
      <dgm:spPr/>
    </dgm:pt>
    <dgm:pt modelId="{8369D523-62AE-4243-B27C-26F5A24DC842}" type="pres">
      <dgm:prSet presAssocID="{7C7C7F81-30A0-44AF-8B9E-D0F788F5BE2B}" presName="rootText" presStyleLbl="node2" presStyleIdx="1" presStyleCnt="4" custScaleX="33619" custScaleY="37025" custLinFactNeighborX="1673" custLinFactNeighborY="325">
        <dgm:presLayoutVars>
          <dgm:chPref val="3"/>
        </dgm:presLayoutVars>
      </dgm:prSet>
      <dgm:spPr/>
      <dgm:t>
        <a:bodyPr/>
        <a:lstStyle/>
        <a:p>
          <a:endParaRPr lang="es-EC"/>
        </a:p>
      </dgm:t>
    </dgm:pt>
    <dgm:pt modelId="{7FC82C58-2558-47BB-9BA0-FE154898EE4D}" type="pres">
      <dgm:prSet presAssocID="{7C7C7F81-30A0-44AF-8B9E-D0F788F5BE2B}" presName="rootConnector" presStyleLbl="node2" presStyleIdx="1" presStyleCnt="4"/>
      <dgm:spPr/>
      <dgm:t>
        <a:bodyPr/>
        <a:lstStyle/>
        <a:p>
          <a:endParaRPr lang="es-EC"/>
        </a:p>
      </dgm:t>
    </dgm:pt>
    <dgm:pt modelId="{D676A84B-2AC4-42DB-A379-EA47E39441DE}" type="pres">
      <dgm:prSet presAssocID="{7C7C7F81-30A0-44AF-8B9E-D0F788F5BE2B}" presName="hierChild4" presStyleCnt="0"/>
      <dgm:spPr/>
    </dgm:pt>
    <dgm:pt modelId="{97594F66-6A69-4C05-92BA-DA714AE2D4E4}" type="pres">
      <dgm:prSet presAssocID="{F212CB46-517D-4D5B-811A-CAC5811D723E}" presName="Name64" presStyleLbl="parChTrans1D3" presStyleIdx="1" presStyleCnt="4"/>
      <dgm:spPr/>
      <dgm:t>
        <a:bodyPr/>
        <a:lstStyle/>
        <a:p>
          <a:endParaRPr lang="es-EC"/>
        </a:p>
      </dgm:t>
    </dgm:pt>
    <dgm:pt modelId="{917E6A5A-18E5-4597-94C8-2E66A61F5F97}" type="pres">
      <dgm:prSet presAssocID="{C429219C-F97D-4564-BE65-6F36C0C19B71}" presName="hierRoot2" presStyleCnt="0">
        <dgm:presLayoutVars>
          <dgm:hierBranch val="init"/>
        </dgm:presLayoutVars>
      </dgm:prSet>
      <dgm:spPr/>
    </dgm:pt>
    <dgm:pt modelId="{B70799A9-561A-47ED-A14F-A7713C9AA0E4}" type="pres">
      <dgm:prSet presAssocID="{C429219C-F97D-4564-BE65-6F36C0C19B71}" presName="rootComposite" presStyleCnt="0"/>
      <dgm:spPr/>
    </dgm:pt>
    <dgm:pt modelId="{94CCE46E-881E-4262-8980-60D5F27D3736}" type="pres">
      <dgm:prSet presAssocID="{C429219C-F97D-4564-BE65-6F36C0C19B71}" presName="rootText" presStyleLbl="node3" presStyleIdx="1" presStyleCnt="4" custScaleX="31698" custScaleY="41651" custLinFactNeighborX="-8082" custLinFactNeighborY="5706">
        <dgm:presLayoutVars>
          <dgm:chPref val="3"/>
        </dgm:presLayoutVars>
      </dgm:prSet>
      <dgm:spPr/>
      <dgm:t>
        <a:bodyPr/>
        <a:lstStyle/>
        <a:p>
          <a:endParaRPr lang="es-EC"/>
        </a:p>
      </dgm:t>
    </dgm:pt>
    <dgm:pt modelId="{9FD28117-247C-4552-BF78-D226A879A354}" type="pres">
      <dgm:prSet presAssocID="{C429219C-F97D-4564-BE65-6F36C0C19B71}" presName="rootConnector" presStyleLbl="node3" presStyleIdx="1" presStyleCnt="4"/>
      <dgm:spPr/>
      <dgm:t>
        <a:bodyPr/>
        <a:lstStyle/>
        <a:p>
          <a:endParaRPr lang="es-EC"/>
        </a:p>
      </dgm:t>
    </dgm:pt>
    <dgm:pt modelId="{72134B4D-7DD2-4EF1-B956-95D229165EF0}" type="pres">
      <dgm:prSet presAssocID="{C429219C-F97D-4564-BE65-6F36C0C19B71}" presName="hierChild4" presStyleCnt="0"/>
      <dgm:spPr/>
    </dgm:pt>
    <dgm:pt modelId="{668B4337-5080-490D-A18B-FA8D281C8A8F}" type="pres">
      <dgm:prSet presAssocID="{B0AFBE7F-BB58-47A8-9C8B-3ADBE68E88E0}" presName="Name64" presStyleLbl="parChTrans1D4" presStyleIdx="0" presStyleCnt="2"/>
      <dgm:spPr/>
      <dgm:t>
        <a:bodyPr/>
        <a:lstStyle/>
        <a:p>
          <a:endParaRPr lang="es-EC"/>
        </a:p>
      </dgm:t>
    </dgm:pt>
    <dgm:pt modelId="{16E4E7A9-C3C3-4A21-A15C-C4D92FE80D4D}" type="pres">
      <dgm:prSet presAssocID="{9FD6724E-997D-4424-9477-F0609E5BE460}" presName="hierRoot2" presStyleCnt="0">
        <dgm:presLayoutVars>
          <dgm:hierBranch val="init"/>
        </dgm:presLayoutVars>
      </dgm:prSet>
      <dgm:spPr/>
    </dgm:pt>
    <dgm:pt modelId="{A97CE18A-DDDB-44FB-960B-D58463E908F8}" type="pres">
      <dgm:prSet presAssocID="{9FD6724E-997D-4424-9477-F0609E5BE460}" presName="rootComposite" presStyleCnt="0"/>
      <dgm:spPr/>
    </dgm:pt>
    <dgm:pt modelId="{E1EFC7B2-F0E8-46F1-939B-F4461780C025}" type="pres">
      <dgm:prSet presAssocID="{9FD6724E-997D-4424-9477-F0609E5BE460}" presName="rootText" presStyleLbl="node4" presStyleIdx="0" presStyleCnt="2" custScaleX="43372" custScaleY="52013" custLinFactNeighborX="2530" custLinFactNeighborY="38770">
        <dgm:presLayoutVars>
          <dgm:chPref val="3"/>
        </dgm:presLayoutVars>
      </dgm:prSet>
      <dgm:spPr/>
      <dgm:t>
        <a:bodyPr/>
        <a:lstStyle/>
        <a:p>
          <a:endParaRPr lang="es-EC"/>
        </a:p>
      </dgm:t>
    </dgm:pt>
    <dgm:pt modelId="{4179D5AD-E99C-4C85-863A-E497D812A886}" type="pres">
      <dgm:prSet presAssocID="{9FD6724E-997D-4424-9477-F0609E5BE460}" presName="rootConnector" presStyleLbl="node4" presStyleIdx="0" presStyleCnt="2"/>
      <dgm:spPr/>
      <dgm:t>
        <a:bodyPr/>
        <a:lstStyle/>
        <a:p>
          <a:endParaRPr lang="es-EC"/>
        </a:p>
      </dgm:t>
    </dgm:pt>
    <dgm:pt modelId="{4615FB79-783C-4114-A909-1184CF7C8332}" type="pres">
      <dgm:prSet presAssocID="{9FD6724E-997D-4424-9477-F0609E5BE460}" presName="hierChild4" presStyleCnt="0"/>
      <dgm:spPr/>
    </dgm:pt>
    <dgm:pt modelId="{ED754EB8-198F-4D18-8B8B-6998166FA5CD}" type="pres">
      <dgm:prSet presAssocID="{D33165B6-4F6A-46C5-9AC2-43D5854C8F5B}" presName="Name64" presStyleLbl="parChTrans1D4" presStyleIdx="1" presStyleCnt="2"/>
      <dgm:spPr/>
      <dgm:t>
        <a:bodyPr/>
        <a:lstStyle/>
        <a:p>
          <a:endParaRPr lang="es-EC"/>
        </a:p>
      </dgm:t>
    </dgm:pt>
    <dgm:pt modelId="{C282E27F-B382-41E8-BE78-A5E02B45B8BF}" type="pres">
      <dgm:prSet presAssocID="{B945532E-F76B-44D4-B381-2BB668606477}" presName="hierRoot2" presStyleCnt="0">
        <dgm:presLayoutVars>
          <dgm:hierBranch val="init"/>
        </dgm:presLayoutVars>
      </dgm:prSet>
      <dgm:spPr/>
    </dgm:pt>
    <dgm:pt modelId="{5D68584C-FE29-48A6-A379-378364C24DBA}" type="pres">
      <dgm:prSet presAssocID="{B945532E-F76B-44D4-B381-2BB668606477}" presName="rootComposite" presStyleCnt="0"/>
      <dgm:spPr/>
    </dgm:pt>
    <dgm:pt modelId="{9D38A89B-5777-4E15-AC76-8B29BAC190EA}" type="pres">
      <dgm:prSet presAssocID="{B945532E-F76B-44D4-B381-2BB668606477}" presName="rootText" presStyleLbl="node4" presStyleIdx="1" presStyleCnt="2" custScaleX="44417" custScaleY="65801" custLinFactNeighborX="-3729" custLinFactNeighborY="39313">
        <dgm:presLayoutVars>
          <dgm:chPref val="3"/>
        </dgm:presLayoutVars>
      </dgm:prSet>
      <dgm:spPr/>
      <dgm:t>
        <a:bodyPr/>
        <a:lstStyle/>
        <a:p>
          <a:endParaRPr lang="es-EC"/>
        </a:p>
      </dgm:t>
    </dgm:pt>
    <dgm:pt modelId="{4FA94E01-A69B-4579-A526-AF5C40462DEC}" type="pres">
      <dgm:prSet presAssocID="{B945532E-F76B-44D4-B381-2BB668606477}" presName="rootConnector" presStyleLbl="node4" presStyleIdx="1" presStyleCnt="2"/>
      <dgm:spPr/>
      <dgm:t>
        <a:bodyPr/>
        <a:lstStyle/>
        <a:p>
          <a:endParaRPr lang="es-EC"/>
        </a:p>
      </dgm:t>
    </dgm:pt>
    <dgm:pt modelId="{2B1652BB-1ADD-4814-90FA-0340F90708B1}" type="pres">
      <dgm:prSet presAssocID="{B945532E-F76B-44D4-B381-2BB668606477}" presName="hierChild4" presStyleCnt="0"/>
      <dgm:spPr/>
    </dgm:pt>
    <dgm:pt modelId="{87C34F61-DDAD-4361-92E2-7FB5D5A426ED}" type="pres">
      <dgm:prSet presAssocID="{B945532E-F76B-44D4-B381-2BB668606477}" presName="hierChild5" presStyleCnt="0"/>
      <dgm:spPr/>
    </dgm:pt>
    <dgm:pt modelId="{9496BD1E-C62B-43BB-8F5A-7601E75D9F5C}" type="pres">
      <dgm:prSet presAssocID="{9FD6724E-997D-4424-9477-F0609E5BE460}" presName="hierChild5" presStyleCnt="0"/>
      <dgm:spPr/>
    </dgm:pt>
    <dgm:pt modelId="{CCEBF4BC-365E-44AC-A0DB-B59FC0D94C69}" type="pres">
      <dgm:prSet presAssocID="{C429219C-F97D-4564-BE65-6F36C0C19B71}" presName="hierChild5" presStyleCnt="0"/>
      <dgm:spPr/>
    </dgm:pt>
    <dgm:pt modelId="{F551071E-5FAB-47B0-960E-113E15708D77}" type="pres">
      <dgm:prSet presAssocID="{7C7C7F81-30A0-44AF-8B9E-D0F788F5BE2B}" presName="hierChild5" presStyleCnt="0"/>
      <dgm:spPr/>
    </dgm:pt>
    <dgm:pt modelId="{D72C8C05-84A4-4BBC-A218-FCBC3DBA6A13}" type="pres">
      <dgm:prSet presAssocID="{CAB0B219-2A2D-4098-8C5B-1A82BF81BAE3}" presName="Name64" presStyleLbl="parChTrans1D2" presStyleIdx="2" presStyleCnt="4"/>
      <dgm:spPr/>
      <dgm:t>
        <a:bodyPr/>
        <a:lstStyle/>
        <a:p>
          <a:endParaRPr lang="es-EC"/>
        </a:p>
      </dgm:t>
    </dgm:pt>
    <dgm:pt modelId="{031643BB-415C-44A1-8334-479E60ECBF0D}" type="pres">
      <dgm:prSet presAssocID="{57AFA6DE-C95F-47A9-ABDF-30749C88587C}" presName="hierRoot2" presStyleCnt="0">
        <dgm:presLayoutVars>
          <dgm:hierBranch val="init"/>
        </dgm:presLayoutVars>
      </dgm:prSet>
      <dgm:spPr/>
    </dgm:pt>
    <dgm:pt modelId="{8995E7FD-55B1-4652-B864-AB022819E107}" type="pres">
      <dgm:prSet presAssocID="{57AFA6DE-C95F-47A9-ABDF-30749C88587C}" presName="rootComposite" presStyleCnt="0"/>
      <dgm:spPr/>
    </dgm:pt>
    <dgm:pt modelId="{A974458B-0301-4F8E-8852-5984260F2282}" type="pres">
      <dgm:prSet presAssocID="{57AFA6DE-C95F-47A9-ABDF-30749C88587C}" presName="rootText" presStyleLbl="node2" presStyleIdx="2" presStyleCnt="4" custScaleX="26367" custScaleY="23667" custLinFactNeighborX="1673" custLinFactNeighborY="1307">
        <dgm:presLayoutVars>
          <dgm:chPref val="3"/>
        </dgm:presLayoutVars>
      </dgm:prSet>
      <dgm:spPr/>
      <dgm:t>
        <a:bodyPr/>
        <a:lstStyle/>
        <a:p>
          <a:endParaRPr lang="es-EC"/>
        </a:p>
      </dgm:t>
    </dgm:pt>
    <dgm:pt modelId="{EA6DC529-AB35-4CBF-BBCD-541FADD683AA}" type="pres">
      <dgm:prSet presAssocID="{57AFA6DE-C95F-47A9-ABDF-30749C88587C}" presName="rootConnector" presStyleLbl="node2" presStyleIdx="2" presStyleCnt="4"/>
      <dgm:spPr/>
      <dgm:t>
        <a:bodyPr/>
        <a:lstStyle/>
        <a:p>
          <a:endParaRPr lang="es-EC"/>
        </a:p>
      </dgm:t>
    </dgm:pt>
    <dgm:pt modelId="{0CE4F21A-EDCE-456F-8E83-1F5DFD19285A}" type="pres">
      <dgm:prSet presAssocID="{57AFA6DE-C95F-47A9-ABDF-30749C88587C}" presName="hierChild4" presStyleCnt="0"/>
      <dgm:spPr/>
    </dgm:pt>
    <dgm:pt modelId="{9E017709-9B53-4CFB-A3A6-0E9D73800352}" type="pres">
      <dgm:prSet presAssocID="{AAF94666-4C12-4C24-BA6B-7861A7B3EF06}" presName="Name64" presStyleLbl="parChTrans1D3" presStyleIdx="2" presStyleCnt="4"/>
      <dgm:spPr/>
      <dgm:t>
        <a:bodyPr/>
        <a:lstStyle/>
        <a:p>
          <a:endParaRPr lang="es-EC"/>
        </a:p>
      </dgm:t>
    </dgm:pt>
    <dgm:pt modelId="{1C387749-C472-4A7E-AB38-F2E2FF29E750}" type="pres">
      <dgm:prSet presAssocID="{E8D3DBCA-1E68-487A-A59A-DD2C471C6C57}" presName="hierRoot2" presStyleCnt="0">
        <dgm:presLayoutVars>
          <dgm:hierBranch val="init"/>
        </dgm:presLayoutVars>
      </dgm:prSet>
      <dgm:spPr/>
    </dgm:pt>
    <dgm:pt modelId="{576C2E33-76AF-42E6-B960-1258E42DAF24}" type="pres">
      <dgm:prSet presAssocID="{E8D3DBCA-1E68-487A-A59A-DD2C471C6C57}" presName="rootComposite" presStyleCnt="0"/>
      <dgm:spPr/>
    </dgm:pt>
    <dgm:pt modelId="{4485F563-A6FF-42FD-96EB-311421F1F36B}" type="pres">
      <dgm:prSet presAssocID="{E8D3DBCA-1E68-487A-A59A-DD2C471C6C57}" presName="rootText" presStyleLbl="node3" presStyleIdx="2" presStyleCnt="4" custScaleX="23195" custScaleY="39874" custLinFactNeighborX="125" custLinFactNeighborY="1647">
        <dgm:presLayoutVars>
          <dgm:chPref val="3"/>
        </dgm:presLayoutVars>
      </dgm:prSet>
      <dgm:spPr/>
      <dgm:t>
        <a:bodyPr/>
        <a:lstStyle/>
        <a:p>
          <a:endParaRPr lang="es-EC"/>
        </a:p>
      </dgm:t>
    </dgm:pt>
    <dgm:pt modelId="{FDDA9E71-6F89-4E03-9A69-FF753D10EA6F}" type="pres">
      <dgm:prSet presAssocID="{E8D3DBCA-1E68-487A-A59A-DD2C471C6C57}" presName="rootConnector" presStyleLbl="node3" presStyleIdx="2" presStyleCnt="4"/>
      <dgm:spPr/>
      <dgm:t>
        <a:bodyPr/>
        <a:lstStyle/>
        <a:p>
          <a:endParaRPr lang="es-EC"/>
        </a:p>
      </dgm:t>
    </dgm:pt>
    <dgm:pt modelId="{0689E1C8-F9D2-44A2-A294-61C511BB147F}" type="pres">
      <dgm:prSet presAssocID="{E8D3DBCA-1E68-487A-A59A-DD2C471C6C57}" presName="hierChild4" presStyleCnt="0"/>
      <dgm:spPr/>
    </dgm:pt>
    <dgm:pt modelId="{50117B9A-2C17-4EA4-8F09-B0F29FB7DA90}" type="pres">
      <dgm:prSet presAssocID="{E8D3DBCA-1E68-487A-A59A-DD2C471C6C57}" presName="hierChild5" presStyleCnt="0"/>
      <dgm:spPr/>
    </dgm:pt>
    <dgm:pt modelId="{41BC9B8D-B9F9-42BA-BE0D-70A172520078}" type="pres">
      <dgm:prSet presAssocID="{57AFA6DE-C95F-47A9-ABDF-30749C88587C}" presName="hierChild5" presStyleCnt="0"/>
      <dgm:spPr/>
    </dgm:pt>
    <dgm:pt modelId="{16630DF3-F313-4833-ADBF-7E1E3E20E331}" type="pres">
      <dgm:prSet presAssocID="{9BDD7A51-49B0-471E-A9DB-A351A9519A32}" presName="Name64" presStyleLbl="parChTrans1D2" presStyleIdx="3" presStyleCnt="4"/>
      <dgm:spPr/>
      <dgm:t>
        <a:bodyPr/>
        <a:lstStyle/>
        <a:p>
          <a:endParaRPr lang="es-EC"/>
        </a:p>
      </dgm:t>
    </dgm:pt>
    <dgm:pt modelId="{614503B3-5553-4D80-83DA-551542DDD671}" type="pres">
      <dgm:prSet presAssocID="{4068DFF7-7376-4B40-8919-415116474865}" presName="hierRoot2" presStyleCnt="0">
        <dgm:presLayoutVars>
          <dgm:hierBranch val="init"/>
        </dgm:presLayoutVars>
      </dgm:prSet>
      <dgm:spPr/>
    </dgm:pt>
    <dgm:pt modelId="{88F2358F-64A6-4DC6-9C17-354EEEB59DBC}" type="pres">
      <dgm:prSet presAssocID="{4068DFF7-7376-4B40-8919-415116474865}" presName="rootComposite" presStyleCnt="0"/>
      <dgm:spPr/>
    </dgm:pt>
    <dgm:pt modelId="{CC049B17-E008-4719-AB12-4DBD0F0518FB}" type="pres">
      <dgm:prSet presAssocID="{4068DFF7-7376-4B40-8919-415116474865}" presName="rootText" presStyleLbl="node2" presStyleIdx="3" presStyleCnt="4" custScaleX="27717" custScaleY="43010" custLinFactNeighborX="1673" custLinFactNeighborY="28016">
        <dgm:presLayoutVars>
          <dgm:chPref val="3"/>
        </dgm:presLayoutVars>
      </dgm:prSet>
      <dgm:spPr/>
      <dgm:t>
        <a:bodyPr/>
        <a:lstStyle/>
        <a:p>
          <a:endParaRPr lang="es-EC"/>
        </a:p>
      </dgm:t>
    </dgm:pt>
    <dgm:pt modelId="{1C699610-0E0D-4CB0-8326-3A7F3F5B007C}" type="pres">
      <dgm:prSet presAssocID="{4068DFF7-7376-4B40-8919-415116474865}" presName="rootConnector" presStyleLbl="node2" presStyleIdx="3" presStyleCnt="4"/>
      <dgm:spPr/>
      <dgm:t>
        <a:bodyPr/>
        <a:lstStyle/>
        <a:p>
          <a:endParaRPr lang="es-EC"/>
        </a:p>
      </dgm:t>
    </dgm:pt>
    <dgm:pt modelId="{2882BE67-C941-4D5A-AE8B-D2FC825BC128}" type="pres">
      <dgm:prSet presAssocID="{4068DFF7-7376-4B40-8919-415116474865}" presName="hierChild4" presStyleCnt="0"/>
      <dgm:spPr/>
    </dgm:pt>
    <dgm:pt modelId="{E7E165A5-F8A6-4D15-9404-55994C1A8148}" type="pres">
      <dgm:prSet presAssocID="{E584EF2F-2639-40A7-ADE7-3DBF4D5FEBFB}" presName="Name64" presStyleLbl="parChTrans1D3" presStyleIdx="3" presStyleCnt="4"/>
      <dgm:spPr/>
      <dgm:t>
        <a:bodyPr/>
        <a:lstStyle/>
        <a:p>
          <a:endParaRPr lang="es-EC"/>
        </a:p>
      </dgm:t>
    </dgm:pt>
    <dgm:pt modelId="{E4C881F4-FD4C-4ABB-A648-ABB647BF5EFF}" type="pres">
      <dgm:prSet presAssocID="{C099CF90-D50C-4AC8-8DE9-BB5553A16EF4}" presName="hierRoot2" presStyleCnt="0">
        <dgm:presLayoutVars>
          <dgm:hierBranch val="init"/>
        </dgm:presLayoutVars>
      </dgm:prSet>
      <dgm:spPr/>
    </dgm:pt>
    <dgm:pt modelId="{8B59D859-0E17-4457-AA26-B6035A7EA61D}" type="pres">
      <dgm:prSet presAssocID="{C099CF90-D50C-4AC8-8DE9-BB5553A16EF4}" presName="rootComposite" presStyleCnt="0"/>
      <dgm:spPr/>
    </dgm:pt>
    <dgm:pt modelId="{A1A62C3B-7E17-40DB-B1C0-4E1B82EE66B7}" type="pres">
      <dgm:prSet presAssocID="{C099CF90-D50C-4AC8-8DE9-BB5553A16EF4}" presName="rootText" presStyleLbl="node3" presStyleIdx="3" presStyleCnt="4" custScaleX="40766" custScaleY="42985" custLinFactNeighborX="-4577" custLinFactNeighborY="30795">
        <dgm:presLayoutVars>
          <dgm:chPref val="3"/>
        </dgm:presLayoutVars>
      </dgm:prSet>
      <dgm:spPr/>
      <dgm:t>
        <a:bodyPr/>
        <a:lstStyle/>
        <a:p>
          <a:endParaRPr lang="es-EC"/>
        </a:p>
      </dgm:t>
    </dgm:pt>
    <dgm:pt modelId="{0E4BEC6E-3502-4232-894D-90C6291084BB}" type="pres">
      <dgm:prSet presAssocID="{C099CF90-D50C-4AC8-8DE9-BB5553A16EF4}" presName="rootConnector" presStyleLbl="node3" presStyleIdx="3" presStyleCnt="4"/>
      <dgm:spPr/>
      <dgm:t>
        <a:bodyPr/>
        <a:lstStyle/>
        <a:p>
          <a:endParaRPr lang="es-EC"/>
        </a:p>
      </dgm:t>
    </dgm:pt>
    <dgm:pt modelId="{03A6212D-D416-4B05-BC35-3EEE25BB702D}" type="pres">
      <dgm:prSet presAssocID="{C099CF90-D50C-4AC8-8DE9-BB5553A16EF4}" presName="hierChild4" presStyleCnt="0"/>
      <dgm:spPr/>
    </dgm:pt>
    <dgm:pt modelId="{B6DD36C5-0328-4B91-BBB1-63654E9DAC9A}" type="pres">
      <dgm:prSet presAssocID="{C099CF90-D50C-4AC8-8DE9-BB5553A16EF4}" presName="hierChild5" presStyleCnt="0"/>
      <dgm:spPr/>
    </dgm:pt>
    <dgm:pt modelId="{B8780912-2B1A-41BA-8A7B-2AB623CFC488}" type="pres">
      <dgm:prSet presAssocID="{4068DFF7-7376-4B40-8919-415116474865}" presName="hierChild5" presStyleCnt="0"/>
      <dgm:spPr/>
    </dgm:pt>
    <dgm:pt modelId="{0F083DFC-7307-4901-894A-29407A804826}" type="pres">
      <dgm:prSet presAssocID="{19139191-E118-461D-9E57-F9CB2C68045A}" presName="hierChild3" presStyleCnt="0"/>
      <dgm:spPr/>
    </dgm:pt>
  </dgm:ptLst>
  <dgm:cxnLst>
    <dgm:cxn modelId="{FE96E7B0-6DA8-4EAD-9798-DEA6E5374142}" type="presOf" srcId="{E8D3DBCA-1E68-487A-A59A-DD2C471C6C57}" destId="{4485F563-A6FF-42FD-96EB-311421F1F36B}" srcOrd="0" destOrd="0" presId="urn:microsoft.com/office/officeart/2009/3/layout/HorizontalOrganizationChart"/>
    <dgm:cxn modelId="{A9BFBD9D-7A5D-4235-BD65-22EB61AB3C04}" type="presOf" srcId="{7C7C7F81-30A0-44AF-8B9E-D0F788F5BE2B}" destId="{7FC82C58-2558-47BB-9BA0-FE154898EE4D}" srcOrd="1" destOrd="0" presId="urn:microsoft.com/office/officeart/2009/3/layout/HorizontalOrganizationChart"/>
    <dgm:cxn modelId="{8499D952-673A-4036-8A32-FDE3D5A3834E}" type="presOf" srcId="{9FD6724E-997D-4424-9477-F0609E5BE460}" destId="{4179D5AD-E99C-4C85-863A-E497D812A886}" srcOrd="1" destOrd="0" presId="urn:microsoft.com/office/officeart/2009/3/layout/HorizontalOrganizationChart"/>
    <dgm:cxn modelId="{C1AD00CB-0511-4955-BC46-508D14A307CF}" srcId="{E6B867D1-86ED-4C7C-872F-96E05B5C4A2D}" destId="{19139191-E118-461D-9E57-F9CB2C68045A}" srcOrd="0" destOrd="0" parTransId="{D4C4BD7E-BB6E-4B30-B969-5224CA0D8CAB}" sibTransId="{856657F4-215B-411E-AAB0-9EF8969536A7}"/>
    <dgm:cxn modelId="{47271229-C8B9-433E-9551-DE573624401B}" type="presOf" srcId="{C099CF90-D50C-4AC8-8DE9-BB5553A16EF4}" destId="{A1A62C3B-7E17-40DB-B1C0-4E1B82EE66B7}" srcOrd="0" destOrd="0" presId="urn:microsoft.com/office/officeart/2009/3/layout/HorizontalOrganizationChart"/>
    <dgm:cxn modelId="{0A9A0FFD-9763-4A9D-AE84-ADAF2712B337}" type="presOf" srcId="{57AFA6DE-C95F-47A9-ABDF-30749C88587C}" destId="{A974458B-0301-4F8E-8852-5984260F2282}" srcOrd="0" destOrd="0" presId="urn:microsoft.com/office/officeart/2009/3/layout/HorizontalOrganizationChart"/>
    <dgm:cxn modelId="{EF256889-A484-4121-9265-EC0E4585ADBA}" srcId="{C429219C-F97D-4564-BE65-6F36C0C19B71}" destId="{9FD6724E-997D-4424-9477-F0609E5BE460}" srcOrd="0" destOrd="0" parTransId="{B0AFBE7F-BB58-47A8-9C8B-3ADBE68E88E0}" sibTransId="{F6FDF839-766A-4D77-9DDA-B98D5197FD49}"/>
    <dgm:cxn modelId="{E075EB61-C988-4973-A5FE-21EA11797E1D}" type="presOf" srcId="{B0AFBE7F-BB58-47A8-9C8B-3ADBE68E88E0}" destId="{668B4337-5080-490D-A18B-FA8D281C8A8F}" srcOrd="0" destOrd="0" presId="urn:microsoft.com/office/officeart/2009/3/layout/HorizontalOrganizationChart"/>
    <dgm:cxn modelId="{08CE4CDF-5CA7-40AB-B28B-98D1BC4F262B}" srcId="{19139191-E118-461D-9E57-F9CB2C68045A}" destId="{6FD1D7DC-AD27-4901-85EB-B09552DD1905}" srcOrd="0" destOrd="0" parTransId="{D4659EFF-1805-41E7-9DC6-5E4823B73324}" sibTransId="{8EF207E6-47E7-4F79-8C26-5058B7419C40}"/>
    <dgm:cxn modelId="{71890BF1-AF02-4B08-B565-0FE19D963210}" type="presOf" srcId="{57AFA6DE-C95F-47A9-ABDF-30749C88587C}" destId="{EA6DC529-AB35-4CBF-BBCD-541FADD683AA}" srcOrd="1" destOrd="0" presId="urn:microsoft.com/office/officeart/2009/3/layout/HorizontalOrganizationChart"/>
    <dgm:cxn modelId="{17D90C99-D13C-4467-8000-9CEAC577027B}" srcId="{6FD1D7DC-AD27-4901-85EB-B09552DD1905}" destId="{02EEADC6-44A8-43C2-8C68-01F616116B78}" srcOrd="0" destOrd="0" parTransId="{E2488699-8DF2-4D2B-9F6F-DA1BDC604C2B}" sibTransId="{C7D7C0F7-0DFD-4730-A1EA-3A5C6EF48C74}"/>
    <dgm:cxn modelId="{554684C5-48D4-4F36-BD5D-EB7EECD47A57}" type="presOf" srcId="{9FD6724E-997D-4424-9477-F0609E5BE460}" destId="{E1EFC7B2-F0E8-46F1-939B-F4461780C025}" srcOrd="0" destOrd="0" presId="urn:microsoft.com/office/officeart/2009/3/layout/HorizontalOrganizationChart"/>
    <dgm:cxn modelId="{88D85F1E-C259-47E5-92EE-B2873B7A1BC5}" srcId="{9FD6724E-997D-4424-9477-F0609E5BE460}" destId="{B945532E-F76B-44D4-B381-2BB668606477}" srcOrd="0" destOrd="0" parTransId="{D33165B6-4F6A-46C5-9AC2-43D5854C8F5B}" sibTransId="{9EA023AE-CE60-4818-9A9D-CF22EDD580B6}"/>
    <dgm:cxn modelId="{28BC3A7C-BF65-4472-9891-161E4915163A}" srcId="{19139191-E118-461D-9E57-F9CB2C68045A}" destId="{4068DFF7-7376-4B40-8919-415116474865}" srcOrd="3" destOrd="0" parTransId="{9BDD7A51-49B0-471E-A9DB-A351A9519A32}" sibTransId="{D3198877-800E-4B10-B926-BCE351FE933E}"/>
    <dgm:cxn modelId="{07B98144-4649-459A-8FFD-5A0D0D4F5CD9}" type="presOf" srcId="{E584EF2F-2639-40A7-ADE7-3DBF4D5FEBFB}" destId="{E7E165A5-F8A6-4D15-9404-55994C1A8148}" srcOrd="0" destOrd="0" presId="urn:microsoft.com/office/officeart/2009/3/layout/HorizontalOrganizationChart"/>
    <dgm:cxn modelId="{F39C7AE6-CF03-4DCF-B35B-7E5FB421242A}" type="presOf" srcId="{4068DFF7-7376-4B40-8919-415116474865}" destId="{1C699610-0E0D-4CB0-8326-3A7F3F5B007C}" srcOrd="1" destOrd="0" presId="urn:microsoft.com/office/officeart/2009/3/layout/HorizontalOrganizationChart"/>
    <dgm:cxn modelId="{79238352-7CD3-4EA8-8C35-5A9CCC12933F}" srcId="{7C7C7F81-30A0-44AF-8B9E-D0F788F5BE2B}" destId="{C429219C-F97D-4564-BE65-6F36C0C19B71}" srcOrd="0" destOrd="0" parTransId="{F212CB46-517D-4D5B-811A-CAC5811D723E}" sibTransId="{47373E0F-486D-443D-BCB0-067FF2A6CCE3}"/>
    <dgm:cxn modelId="{94643667-A83E-4C9F-8BC7-4D9960EE09B9}" type="presOf" srcId="{B945532E-F76B-44D4-B381-2BB668606477}" destId="{4FA94E01-A69B-4579-A526-AF5C40462DEC}" srcOrd="1" destOrd="0" presId="urn:microsoft.com/office/officeart/2009/3/layout/HorizontalOrganizationChart"/>
    <dgm:cxn modelId="{222FCB31-967F-41C2-B1B5-301FD9FBDD42}" srcId="{19139191-E118-461D-9E57-F9CB2C68045A}" destId="{7C7C7F81-30A0-44AF-8B9E-D0F788F5BE2B}" srcOrd="1" destOrd="0" parTransId="{60AA57AD-51C6-45C8-B2EC-DEC34E5CCD74}" sibTransId="{1E5FFB9D-0843-4A14-87B6-683900326BBD}"/>
    <dgm:cxn modelId="{975C5CB6-AB70-4AC6-A81B-90E7C9727375}" type="presOf" srcId="{AAF94666-4C12-4C24-BA6B-7861A7B3EF06}" destId="{9E017709-9B53-4CFB-A3A6-0E9D73800352}" srcOrd="0" destOrd="0" presId="urn:microsoft.com/office/officeart/2009/3/layout/HorizontalOrganizationChart"/>
    <dgm:cxn modelId="{1ED0EB52-F8E1-4016-A10E-2F36AF06F898}" type="presOf" srcId="{E8D3DBCA-1E68-487A-A59A-DD2C471C6C57}" destId="{FDDA9E71-6F89-4E03-9A69-FF753D10EA6F}" srcOrd="1" destOrd="0" presId="urn:microsoft.com/office/officeart/2009/3/layout/HorizontalOrganizationChart"/>
    <dgm:cxn modelId="{AD2B6508-BD11-4CD1-86CC-B455C69DDC22}" type="presOf" srcId="{D4659EFF-1805-41E7-9DC6-5E4823B73324}" destId="{34F3DD94-E4D1-430F-A4FA-15EEE60F6DA0}" srcOrd="0" destOrd="0" presId="urn:microsoft.com/office/officeart/2009/3/layout/HorizontalOrganizationChart"/>
    <dgm:cxn modelId="{8F701678-5D49-4657-9CF1-541AEEC4EC27}" type="presOf" srcId="{60AA57AD-51C6-45C8-B2EC-DEC34E5CCD74}" destId="{28289632-C267-4337-BB66-2B6A3F65D55A}" srcOrd="0" destOrd="0" presId="urn:microsoft.com/office/officeart/2009/3/layout/HorizontalOrganizationChart"/>
    <dgm:cxn modelId="{3AE475D7-4B10-41A1-AFF3-05A7B54A73AA}" type="presOf" srcId="{F212CB46-517D-4D5B-811A-CAC5811D723E}" destId="{97594F66-6A69-4C05-92BA-DA714AE2D4E4}" srcOrd="0" destOrd="0" presId="urn:microsoft.com/office/officeart/2009/3/layout/HorizontalOrganizationChart"/>
    <dgm:cxn modelId="{16AF6CDC-EC29-4A89-8167-7223305E4E9A}" type="presOf" srcId="{02EEADC6-44A8-43C2-8C68-01F616116B78}" destId="{AC4A90E0-FF97-4DB9-AA4E-8AAFCCD674EF}" srcOrd="1" destOrd="0" presId="urn:microsoft.com/office/officeart/2009/3/layout/HorizontalOrganizationChart"/>
    <dgm:cxn modelId="{F6A31724-499B-4AFE-8EF3-E616440C42C2}" type="presOf" srcId="{E6B867D1-86ED-4C7C-872F-96E05B5C4A2D}" destId="{B13BC930-0592-4478-A97E-08CC41B27129}" srcOrd="0" destOrd="0" presId="urn:microsoft.com/office/officeart/2009/3/layout/HorizontalOrganizationChart"/>
    <dgm:cxn modelId="{3EC6D5F2-8CC0-43A7-95A2-77FF1724E468}" type="presOf" srcId="{19139191-E118-461D-9E57-F9CB2C68045A}" destId="{342BB0E0-EA34-420B-BD39-2D485C19C08A}" srcOrd="1" destOrd="0" presId="urn:microsoft.com/office/officeart/2009/3/layout/HorizontalOrganizationChart"/>
    <dgm:cxn modelId="{E4C3392B-B499-4C05-9AB3-CE42FE700234}" type="presOf" srcId="{E2488699-8DF2-4D2B-9F6F-DA1BDC604C2B}" destId="{377C6962-916F-4E6C-9794-0C8139AC6EA4}" srcOrd="0" destOrd="0" presId="urn:microsoft.com/office/officeart/2009/3/layout/HorizontalOrganizationChart"/>
    <dgm:cxn modelId="{BB50C843-5A87-4D8B-A968-6DB16F51BE59}" type="presOf" srcId="{6FD1D7DC-AD27-4901-85EB-B09552DD1905}" destId="{4069FFB1-E9F5-480C-B176-35CC5E841621}" srcOrd="0" destOrd="0" presId="urn:microsoft.com/office/officeart/2009/3/layout/HorizontalOrganizationChart"/>
    <dgm:cxn modelId="{BADF615B-60A0-4442-9D50-DFB929986909}" srcId="{57AFA6DE-C95F-47A9-ABDF-30749C88587C}" destId="{E8D3DBCA-1E68-487A-A59A-DD2C471C6C57}" srcOrd="0" destOrd="0" parTransId="{AAF94666-4C12-4C24-BA6B-7861A7B3EF06}" sibTransId="{E66818D1-0040-4EE1-9240-C1CDABFE09B6}"/>
    <dgm:cxn modelId="{045D5EE8-EFC0-4941-9149-F6EEE736C962}" srcId="{4068DFF7-7376-4B40-8919-415116474865}" destId="{C099CF90-D50C-4AC8-8DE9-BB5553A16EF4}" srcOrd="0" destOrd="0" parTransId="{E584EF2F-2639-40A7-ADE7-3DBF4D5FEBFB}" sibTransId="{2388DAEB-D025-4694-BCCA-86C448744B34}"/>
    <dgm:cxn modelId="{1E7F97CB-63C6-413C-9F87-466D89F38857}" type="presOf" srcId="{B945532E-F76B-44D4-B381-2BB668606477}" destId="{9D38A89B-5777-4E15-AC76-8B29BAC190EA}" srcOrd="0" destOrd="0" presId="urn:microsoft.com/office/officeart/2009/3/layout/HorizontalOrganizationChart"/>
    <dgm:cxn modelId="{D2585253-512F-4C67-AAF8-D0470D0766F2}" type="presOf" srcId="{C099CF90-D50C-4AC8-8DE9-BB5553A16EF4}" destId="{0E4BEC6E-3502-4232-894D-90C6291084BB}" srcOrd="1" destOrd="0" presId="urn:microsoft.com/office/officeart/2009/3/layout/HorizontalOrganizationChart"/>
    <dgm:cxn modelId="{FA3CF882-5BB9-4B30-90BA-6466EEC0E618}" type="presOf" srcId="{19139191-E118-461D-9E57-F9CB2C68045A}" destId="{3E2E5079-23FA-4441-AEBE-D4D0E0CF8070}" srcOrd="0" destOrd="0" presId="urn:microsoft.com/office/officeart/2009/3/layout/HorizontalOrganizationChart"/>
    <dgm:cxn modelId="{D4E40254-28FB-4E73-A77E-DE9C18A7389D}" srcId="{19139191-E118-461D-9E57-F9CB2C68045A}" destId="{57AFA6DE-C95F-47A9-ABDF-30749C88587C}" srcOrd="2" destOrd="0" parTransId="{CAB0B219-2A2D-4098-8C5B-1A82BF81BAE3}" sibTransId="{66F74B48-5613-48EF-B0EB-13EEB22D3566}"/>
    <dgm:cxn modelId="{C0DB4E65-532F-4608-BBA4-A5734EC264FD}" type="presOf" srcId="{7C7C7F81-30A0-44AF-8B9E-D0F788F5BE2B}" destId="{8369D523-62AE-4243-B27C-26F5A24DC842}" srcOrd="0" destOrd="0" presId="urn:microsoft.com/office/officeart/2009/3/layout/HorizontalOrganizationChart"/>
    <dgm:cxn modelId="{FEF3D81A-6771-4720-B4ED-6D871702D9B4}" type="presOf" srcId="{02EEADC6-44A8-43C2-8C68-01F616116B78}" destId="{C5ECF0EC-87C3-4A0D-A538-7838D56A2670}" srcOrd="0" destOrd="0" presId="urn:microsoft.com/office/officeart/2009/3/layout/HorizontalOrganizationChart"/>
    <dgm:cxn modelId="{9ECEB7B7-FE35-4279-8B63-7D36FA9E1934}" type="presOf" srcId="{C429219C-F97D-4564-BE65-6F36C0C19B71}" destId="{94CCE46E-881E-4262-8980-60D5F27D3736}" srcOrd="0" destOrd="0" presId="urn:microsoft.com/office/officeart/2009/3/layout/HorizontalOrganizationChart"/>
    <dgm:cxn modelId="{A99BD6A0-B322-4438-926E-F9C15463EE92}" type="presOf" srcId="{9BDD7A51-49B0-471E-A9DB-A351A9519A32}" destId="{16630DF3-F313-4833-ADBF-7E1E3E20E331}" srcOrd="0" destOrd="0" presId="urn:microsoft.com/office/officeart/2009/3/layout/HorizontalOrganizationChart"/>
    <dgm:cxn modelId="{CC863302-9D59-45F8-AA68-4BF5397804E3}" type="presOf" srcId="{4068DFF7-7376-4B40-8919-415116474865}" destId="{CC049B17-E008-4719-AB12-4DBD0F0518FB}" srcOrd="0" destOrd="0" presId="urn:microsoft.com/office/officeart/2009/3/layout/HorizontalOrganizationChart"/>
    <dgm:cxn modelId="{E7B0960A-15EF-4CA9-B29B-37220FBA654C}" type="presOf" srcId="{CAB0B219-2A2D-4098-8C5B-1A82BF81BAE3}" destId="{D72C8C05-84A4-4BBC-A218-FCBC3DBA6A13}" srcOrd="0" destOrd="0" presId="urn:microsoft.com/office/officeart/2009/3/layout/HorizontalOrganizationChart"/>
    <dgm:cxn modelId="{A579B2A9-3D0D-422F-B935-B9805BA0FF7A}" type="presOf" srcId="{D33165B6-4F6A-46C5-9AC2-43D5854C8F5B}" destId="{ED754EB8-198F-4D18-8B8B-6998166FA5CD}" srcOrd="0" destOrd="0" presId="urn:microsoft.com/office/officeart/2009/3/layout/HorizontalOrganizationChart"/>
    <dgm:cxn modelId="{84632CE1-9DEF-4AB0-AC4A-7D7E96FE2478}" type="presOf" srcId="{C429219C-F97D-4564-BE65-6F36C0C19B71}" destId="{9FD28117-247C-4552-BF78-D226A879A354}" srcOrd="1" destOrd="0" presId="urn:microsoft.com/office/officeart/2009/3/layout/HorizontalOrganizationChart"/>
    <dgm:cxn modelId="{8B48848B-206A-4AFB-9E8E-01F3F3B96FDE}" type="presOf" srcId="{6FD1D7DC-AD27-4901-85EB-B09552DD1905}" destId="{A3C9CA3C-A770-4DEA-9CA4-28448E019A46}" srcOrd="1" destOrd="0" presId="urn:microsoft.com/office/officeart/2009/3/layout/HorizontalOrganizationChart"/>
    <dgm:cxn modelId="{20C6051A-8423-46EE-B9C1-7BE6E8D8DC50}" type="presParOf" srcId="{B13BC930-0592-4478-A97E-08CC41B27129}" destId="{4FF7D174-55A5-49C0-AA0C-F677C9372577}" srcOrd="0" destOrd="0" presId="urn:microsoft.com/office/officeart/2009/3/layout/HorizontalOrganizationChart"/>
    <dgm:cxn modelId="{D0C61C9C-BED0-46E8-A625-D1AD9D84D411}" type="presParOf" srcId="{4FF7D174-55A5-49C0-AA0C-F677C9372577}" destId="{C741C66B-A328-405C-84E9-9218CA7297AE}" srcOrd="0" destOrd="0" presId="urn:microsoft.com/office/officeart/2009/3/layout/HorizontalOrganizationChart"/>
    <dgm:cxn modelId="{29A99526-1146-4396-B3E8-8B0B9CA2B734}" type="presParOf" srcId="{C741C66B-A328-405C-84E9-9218CA7297AE}" destId="{3E2E5079-23FA-4441-AEBE-D4D0E0CF8070}" srcOrd="0" destOrd="0" presId="urn:microsoft.com/office/officeart/2009/3/layout/HorizontalOrganizationChart"/>
    <dgm:cxn modelId="{EB90D295-CF91-42D1-8A1A-9D1C308BA8C1}" type="presParOf" srcId="{C741C66B-A328-405C-84E9-9218CA7297AE}" destId="{342BB0E0-EA34-420B-BD39-2D485C19C08A}" srcOrd="1" destOrd="0" presId="urn:microsoft.com/office/officeart/2009/3/layout/HorizontalOrganizationChart"/>
    <dgm:cxn modelId="{FE7F9875-3AD1-4117-862D-AEB2242C0A3A}" type="presParOf" srcId="{4FF7D174-55A5-49C0-AA0C-F677C9372577}" destId="{F07648AD-0B31-4514-AF72-F50BCB3CAB0C}" srcOrd="1" destOrd="0" presId="urn:microsoft.com/office/officeart/2009/3/layout/HorizontalOrganizationChart"/>
    <dgm:cxn modelId="{E393BAB1-83A0-4F06-AB02-9CBB79D5A833}" type="presParOf" srcId="{F07648AD-0B31-4514-AF72-F50BCB3CAB0C}" destId="{34F3DD94-E4D1-430F-A4FA-15EEE60F6DA0}" srcOrd="0" destOrd="0" presId="urn:microsoft.com/office/officeart/2009/3/layout/HorizontalOrganizationChart"/>
    <dgm:cxn modelId="{E103C882-D55C-4F05-BB6B-0702065EEE34}" type="presParOf" srcId="{F07648AD-0B31-4514-AF72-F50BCB3CAB0C}" destId="{04847CF9-6477-4A73-BC69-7743CE284631}" srcOrd="1" destOrd="0" presId="urn:microsoft.com/office/officeart/2009/3/layout/HorizontalOrganizationChart"/>
    <dgm:cxn modelId="{508F02CC-0FC5-4D0E-9129-782AAA070909}" type="presParOf" srcId="{04847CF9-6477-4A73-BC69-7743CE284631}" destId="{82B47521-E603-4FFC-86FA-19296EDB3530}" srcOrd="0" destOrd="0" presId="urn:microsoft.com/office/officeart/2009/3/layout/HorizontalOrganizationChart"/>
    <dgm:cxn modelId="{42A4329F-B1F2-4D6A-937F-C7F6C5D2576A}" type="presParOf" srcId="{82B47521-E603-4FFC-86FA-19296EDB3530}" destId="{4069FFB1-E9F5-480C-B176-35CC5E841621}" srcOrd="0" destOrd="0" presId="urn:microsoft.com/office/officeart/2009/3/layout/HorizontalOrganizationChart"/>
    <dgm:cxn modelId="{48BFC8D4-4E59-410A-BF81-FE00B1659F5F}" type="presParOf" srcId="{82B47521-E603-4FFC-86FA-19296EDB3530}" destId="{A3C9CA3C-A770-4DEA-9CA4-28448E019A46}" srcOrd="1" destOrd="0" presId="urn:microsoft.com/office/officeart/2009/3/layout/HorizontalOrganizationChart"/>
    <dgm:cxn modelId="{6BEC0B62-E21D-47FF-BFCD-7D8C1B7BB50C}" type="presParOf" srcId="{04847CF9-6477-4A73-BC69-7743CE284631}" destId="{F5C2E773-653E-43AA-99AF-1EEE15D68D6A}" srcOrd="1" destOrd="0" presId="urn:microsoft.com/office/officeart/2009/3/layout/HorizontalOrganizationChart"/>
    <dgm:cxn modelId="{5871384B-A973-4353-8EAF-69ECE44FF59A}" type="presParOf" srcId="{F5C2E773-653E-43AA-99AF-1EEE15D68D6A}" destId="{377C6962-916F-4E6C-9794-0C8139AC6EA4}" srcOrd="0" destOrd="0" presId="urn:microsoft.com/office/officeart/2009/3/layout/HorizontalOrganizationChart"/>
    <dgm:cxn modelId="{0D01E6EE-1EB2-419C-A5C6-2E636726BF11}" type="presParOf" srcId="{F5C2E773-653E-43AA-99AF-1EEE15D68D6A}" destId="{682E9FA6-BB52-421D-8961-5942AF8CDBAB}" srcOrd="1" destOrd="0" presId="urn:microsoft.com/office/officeart/2009/3/layout/HorizontalOrganizationChart"/>
    <dgm:cxn modelId="{9A9594A5-A112-409C-9E57-E9F84555F087}" type="presParOf" srcId="{682E9FA6-BB52-421D-8961-5942AF8CDBAB}" destId="{1C92737A-F7BC-4FDF-A900-193E527F4B0D}" srcOrd="0" destOrd="0" presId="urn:microsoft.com/office/officeart/2009/3/layout/HorizontalOrganizationChart"/>
    <dgm:cxn modelId="{DDA4A8BF-68F6-4A5D-8AC1-7F4152F397BF}" type="presParOf" srcId="{1C92737A-F7BC-4FDF-A900-193E527F4B0D}" destId="{C5ECF0EC-87C3-4A0D-A538-7838D56A2670}" srcOrd="0" destOrd="0" presId="urn:microsoft.com/office/officeart/2009/3/layout/HorizontalOrganizationChart"/>
    <dgm:cxn modelId="{A8329F14-0871-4597-9B7F-CB3EE3DBF922}" type="presParOf" srcId="{1C92737A-F7BC-4FDF-A900-193E527F4B0D}" destId="{AC4A90E0-FF97-4DB9-AA4E-8AAFCCD674EF}" srcOrd="1" destOrd="0" presId="urn:microsoft.com/office/officeart/2009/3/layout/HorizontalOrganizationChart"/>
    <dgm:cxn modelId="{1725AC1C-2C49-4E0B-AAED-04F7731C1721}" type="presParOf" srcId="{682E9FA6-BB52-421D-8961-5942AF8CDBAB}" destId="{3E1124FC-BB2D-454C-822F-5682BC56CD41}" srcOrd="1" destOrd="0" presId="urn:microsoft.com/office/officeart/2009/3/layout/HorizontalOrganizationChart"/>
    <dgm:cxn modelId="{059DE564-7EC5-4713-8512-9146424FB541}" type="presParOf" srcId="{682E9FA6-BB52-421D-8961-5942AF8CDBAB}" destId="{D769770F-EEB8-4E0D-94FF-81236DDBAEF5}" srcOrd="2" destOrd="0" presId="urn:microsoft.com/office/officeart/2009/3/layout/HorizontalOrganizationChart"/>
    <dgm:cxn modelId="{B822A87F-1E95-49FF-A156-A6970E13AFFD}" type="presParOf" srcId="{04847CF9-6477-4A73-BC69-7743CE284631}" destId="{A4720D08-7571-481F-9FAC-026EB97F5D00}" srcOrd="2" destOrd="0" presId="urn:microsoft.com/office/officeart/2009/3/layout/HorizontalOrganizationChart"/>
    <dgm:cxn modelId="{E0A27A14-245B-44AC-B2FD-6BF12036BEEC}" type="presParOf" srcId="{F07648AD-0B31-4514-AF72-F50BCB3CAB0C}" destId="{28289632-C267-4337-BB66-2B6A3F65D55A}" srcOrd="2" destOrd="0" presId="urn:microsoft.com/office/officeart/2009/3/layout/HorizontalOrganizationChart"/>
    <dgm:cxn modelId="{F8879145-525D-46F8-8E8F-CA9DBC8C096E}" type="presParOf" srcId="{F07648AD-0B31-4514-AF72-F50BCB3CAB0C}" destId="{BDD6CAF8-F155-4F40-9A2F-37F1A4C4F885}" srcOrd="3" destOrd="0" presId="urn:microsoft.com/office/officeart/2009/3/layout/HorizontalOrganizationChart"/>
    <dgm:cxn modelId="{AC797040-3A79-47CF-AF12-4CF1609D92C6}" type="presParOf" srcId="{BDD6CAF8-F155-4F40-9A2F-37F1A4C4F885}" destId="{3C6F7311-E62B-41FA-9E60-FE695662A07D}" srcOrd="0" destOrd="0" presId="urn:microsoft.com/office/officeart/2009/3/layout/HorizontalOrganizationChart"/>
    <dgm:cxn modelId="{83BFE494-4F75-4F98-9778-E7FB08B4E3B4}" type="presParOf" srcId="{3C6F7311-E62B-41FA-9E60-FE695662A07D}" destId="{8369D523-62AE-4243-B27C-26F5A24DC842}" srcOrd="0" destOrd="0" presId="urn:microsoft.com/office/officeart/2009/3/layout/HorizontalOrganizationChart"/>
    <dgm:cxn modelId="{389ABFE1-ABF2-48B1-B5CF-C692891A1BFA}" type="presParOf" srcId="{3C6F7311-E62B-41FA-9E60-FE695662A07D}" destId="{7FC82C58-2558-47BB-9BA0-FE154898EE4D}" srcOrd="1" destOrd="0" presId="urn:microsoft.com/office/officeart/2009/3/layout/HorizontalOrganizationChart"/>
    <dgm:cxn modelId="{F8E13BC4-F6ED-47A4-8614-25FDE3CA9084}" type="presParOf" srcId="{BDD6CAF8-F155-4F40-9A2F-37F1A4C4F885}" destId="{D676A84B-2AC4-42DB-A379-EA47E39441DE}" srcOrd="1" destOrd="0" presId="urn:microsoft.com/office/officeart/2009/3/layout/HorizontalOrganizationChart"/>
    <dgm:cxn modelId="{658FF0EF-D73F-4EE9-AAE2-07BC3C0C9D93}" type="presParOf" srcId="{D676A84B-2AC4-42DB-A379-EA47E39441DE}" destId="{97594F66-6A69-4C05-92BA-DA714AE2D4E4}" srcOrd="0" destOrd="0" presId="urn:microsoft.com/office/officeart/2009/3/layout/HorizontalOrganizationChart"/>
    <dgm:cxn modelId="{CB8B39E3-1D07-45BF-9695-D7E5B79768FD}" type="presParOf" srcId="{D676A84B-2AC4-42DB-A379-EA47E39441DE}" destId="{917E6A5A-18E5-4597-94C8-2E66A61F5F97}" srcOrd="1" destOrd="0" presId="urn:microsoft.com/office/officeart/2009/3/layout/HorizontalOrganizationChart"/>
    <dgm:cxn modelId="{F67759A3-ACDF-46A4-88DB-ACC3055D4114}" type="presParOf" srcId="{917E6A5A-18E5-4597-94C8-2E66A61F5F97}" destId="{B70799A9-561A-47ED-A14F-A7713C9AA0E4}" srcOrd="0" destOrd="0" presId="urn:microsoft.com/office/officeart/2009/3/layout/HorizontalOrganizationChart"/>
    <dgm:cxn modelId="{5FA7501E-425F-4EDE-B752-0526F82B1483}" type="presParOf" srcId="{B70799A9-561A-47ED-A14F-A7713C9AA0E4}" destId="{94CCE46E-881E-4262-8980-60D5F27D3736}" srcOrd="0" destOrd="0" presId="urn:microsoft.com/office/officeart/2009/3/layout/HorizontalOrganizationChart"/>
    <dgm:cxn modelId="{25459DC0-3E4E-4A57-A8FC-708F68761066}" type="presParOf" srcId="{B70799A9-561A-47ED-A14F-A7713C9AA0E4}" destId="{9FD28117-247C-4552-BF78-D226A879A354}" srcOrd="1" destOrd="0" presId="urn:microsoft.com/office/officeart/2009/3/layout/HorizontalOrganizationChart"/>
    <dgm:cxn modelId="{B0308F2B-E556-4CF5-98C9-A1EB724279D3}" type="presParOf" srcId="{917E6A5A-18E5-4597-94C8-2E66A61F5F97}" destId="{72134B4D-7DD2-4EF1-B956-95D229165EF0}" srcOrd="1" destOrd="0" presId="urn:microsoft.com/office/officeart/2009/3/layout/HorizontalOrganizationChart"/>
    <dgm:cxn modelId="{692783E5-FFDF-44D8-9063-5F2D82A7E0CE}" type="presParOf" srcId="{72134B4D-7DD2-4EF1-B956-95D229165EF0}" destId="{668B4337-5080-490D-A18B-FA8D281C8A8F}" srcOrd="0" destOrd="0" presId="urn:microsoft.com/office/officeart/2009/3/layout/HorizontalOrganizationChart"/>
    <dgm:cxn modelId="{BC2D6ACA-C1A4-426B-B3EC-0C415503B822}" type="presParOf" srcId="{72134B4D-7DD2-4EF1-B956-95D229165EF0}" destId="{16E4E7A9-C3C3-4A21-A15C-C4D92FE80D4D}" srcOrd="1" destOrd="0" presId="urn:microsoft.com/office/officeart/2009/3/layout/HorizontalOrganizationChart"/>
    <dgm:cxn modelId="{B7394E0B-F11D-4BE2-8C29-835115A9C622}" type="presParOf" srcId="{16E4E7A9-C3C3-4A21-A15C-C4D92FE80D4D}" destId="{A97CE18A-DDDB-44FB-960B-D58463E908F8}" srcOrd="0" destOrd="0" presId="urn:microsoft.com/office/officeart/2009/3/layout/HorizontalOrganizationChart"/>
    <dgm:cxn modelId="{30479AE5-24D6-4798-B0A0-1F20F8CA7473}" type="presParOf" srcId="{A97CE18A-DDDB-44FB-960B-D58463E908F8}" destId="{E1EFC7B2-F0E8-46F1-939B-F4461780C025}" srcOrd="0" destOrd="0" presId="urn:microsoft.com/office/officeart/2009/3/layout/HorizontalOrganizationChart"/>
    <dgm:cxn modelId="{34D97079-D8A8-45F3-ACF3-D53AE7B28CEF}" type="presParOf" srcId="{A97CE18A-DDDB-44FB-960B-D58463E908F8}" destId="{4179D5AD-E99C-4C85-863A-E497D812A886}" srcOrd="1" destOrd="0" presId="urn:microsoft.com/office/officeart/2009/3/layout/HorizontalOrganizationChart"/>
    <dgm:cxn modelId="{DDAE02C2-6C45-40B0-A76E-257EBD5717C0}" type="presParOf" srcId="{16E4E7A9-C3C3-4A21-A15C-C4D92FE80D4D}" destId="{4615FB79-783C-4114-A909-1184CF7C8332}" srcOrd="1" destOrd="0" presId="urn:microsoft.com/office/officeart/2009/3/layout/HorizontalOrganizationChart"/>
    <dgm:cxn modelId="{4DD2EED6-5F39-4515-B689-C2CA04238DC2}" type="presParOf" srcId="{4615FB79-783C-4114-A909-1184CF7C8332}" destId="{ED754EB8-198F-4D18-8B8B-6998166FA5CD}" srcOrd="0" destOrd="0" presId="urn:microsoft.com/office/officeart/2009/3/layout/HorizontalOrganizationChart"/>
    <dgm:cxn modelId="{D5925537-AD15-46D7-94B4-B9D70EB10D6A}" type="presParOf" srcId="{4615FB79-783C-4114-A909-1184CF7C8332}" destId="{C282E27F-B382-41E8-BE78-A5E02B45B8BF}" srcOrd="1" destOrd="0" presId="urn:microsoft.com/office/officeart/2009/3/layout/HorizontalOrganizationChart"/>
    <dgm:cxn modelId="{7013D0E0-CDF6-4F75-8F5D-35D6C337E6A8}" type="presParOf" srcId="{C282E27F-B382-41E8-BE78-A5E02B45B8BF}" destId="{5D68584C-FE29-48A6-A379-378364C24DBA}" srcOrd="0" destOrd="0" presId="urn:microsoft.com/office/officeart/2009/3/layout/HorizontalOrganizationChart"/>
    <dgm:cxn modelId="{925C5B70-7C58-403B-8DA7-E68E71B3155F}" type="presParOf" srcId="{5D68584C-FE29-48A6-A379-378364C24DBA}" destId="{9D38A89B-5777-4E15-AC76-8B29BAC190EA}" srcOrd="0" destOrd="0" presId="urn:microsoft.com/office/officeart/2009/3/layout/HorizontalOrganizationChart"/>
    <dgm:cxn modelId="{F12F2FB8-62AF-4AB6-AF39-390E9CCFA906}" type="presParOf" srcId="{5D68584C-FE29-48A6-A379-378364C24DBA}" destId="{4FA94E01-A69B-4579-A526-AF5C40462DEC}" srcOrd="1" destOrd="0" presId="urn:microsoft.com/office/officeart/2009/3/layout/HorizontalOrganizationChart"/>
    <dgm:cxn modelId="{FD78425B-BEB6-49EA-9B01-D2C52E2DE156}" type="presParOf" srcId="{C282E27F-B382-41E8-BE78-A5E02B45B8BF}" destId="{2B1652BB-1ADD-4814-90FA-0340F90708B1}" srcOrd="1" destOrd="0" presId="urn:microsoft.com/office/officeart/2009/3/layout/HorizontalOrganizationChart"/>
    <dgm:cxn modelId="{C2616DAB-D725-4136-BB90-9FAD456728ED}" type="presParOf" srcId="{C282E27F-B382-41E8-BE78-A5E02B45B8BF}" destId="{87C34F61-DDAD-4361-92E2-7FB5D5A426ED}" srcOrd="2" destOrd="0" presId="urn:microsoft.com/office/officeart/2009/3/layout/HorizontalOrganizationChart"/>
    <dgm:cxn modelId="{1D05EAD5-73F7-4929-9DA9-8583BB5D5A22}" type="presParOf" srcId="{16E4E7A9-C3C3-4A21-A15C-C4D92FE80D4D}" destId="{9496BD1E-C62B-43BB-8F5A-7601E75D9F5C}" srcOrd="2" destOrd="0" presId="urn:microsoft.com/office/officeart/2009/3/layout/HorizontalOrganizationChart"/>
    <dgm:cxn modelId="{363DC188-4609-4681-8400-CFF1A6D5E677}" type="presParOf" srcId="{917E6A5A-18E5-4597-94C8-2E66A61F5F97}" destId="{CCEBF4BC-365E-44AC-A0DB-B59FC0D94C69}" srcOrd="2" destOrd="0" presId="urn:microsoft.com/office/officeart/2009/3/layout/HorizontalOrganizationChart"/>
    <dgm:cxn modelId="{F873683A-9E6C-406A-962A-4E029BD9E54C}" type="presParOf" srcId="{BDD6CAF8-F155-4F40-9A2F-37F1A4C4F885}" destId="{F551071E-5FAB-47B0-960E-113E15708D77}" srcOrd="2" destOrd="0" presId="urn:microsoft.com/office/officeart/2009/3/layout/HorizontalOrganizationChart"/>
    <dgm:cxn modelId="{1504F4B1-4568-4AFB-B7D7-E2EB42B1E99B}" type="presParOf" srcId="{F07648AD-0B31-4514-AF72-F50BCB3CAB0C}" destId="{D72C8C05-84A4-4BBC-A218-FCBC3DBA6A13}" srcOrd="4" destOrd="0" presId="urn:microsoft.com/office/officeart/2009/3/layout/HorizontalOrganizationChart"/>
    <dgm:cxn modelId="{22A0CEC4-FF4C-4510-8F29-0D4FED1D8221}" type="presParOf" srcId="{F07648AD-0B31-4514-AF72-F50BCB3CAB0C}" destId="{031643BB-415C-44A1-8334-479E60ECBF0D}" srcOrd="5" destOrd="0" presId="urn:microsoft.com/office/officeart/2009/3/layout/HorizontalOrganizationChart"/>
    <dgm:cxn modelId="{8DDB523F-57FB-4FB2-8D09-2E7553E65DAC}" type="presParOf" srcId="{031643BB-415C-44A1-8334-479E60ECBF0D}" destId="{8995E7FD-55B1-4652-B864-AB022819E107}" srcOrd="0" destOrd="0" presId="urn:microsoft.com/office/officeart/2009/3/layout/HorizontalOrganizationChart"/>
    <dgm:cxn modelId="{CCEB8562-C386-41EC-AAC7-11E69B4CE0C7}" type="presParOf" srcId="{8995E7FD-55B1-4652-B864-AB022819E107}" destId="{A974458B-0301-4F8E-8852-5984260F2282}" srcOrd="0" destOrd="0" presId="urn:microsoft.com/office/officeart/2009/3/layout/HorizontalOrganizationChart"/>
    <dgm:cxn modelId="{CDBD238C-600A-40BD-A1ED-9817D85C821D}" type="presParOf" srcId="{8995E7FD-55B1-4652-B864-AB022819E107}" destId="{EA6DC529-AB35-4CBF-BBCD-541FADD683AA}" srcOrd="1" destOrd="0" presId="urn:microsoft.com/office/officeart/2009/3/layout/HorizontalOrganizationChart"/>
    <dgm:cxn modelId="{BA371587-8D10-4C86-B95D-6A8743899480}" type="presParOf" srcId="{031643BB-415C-44A1-8334-479E60ECBF0D}" destId="{0CE4F21A-EDCE-456F-8E83-1F5DFD19285A}" srcOrd="1" destOrd="0" presId="urn:microsoft.com/office/officeart/2009/3/layout/HorizontalOrganizationChart"/>
    <dgm:cxn modelId="{3AD31B42-CBC6-4D32-A61A-5573C01975FD}" type="presParOf" srcId="{0CE4F21A-EDCE-456F-8E83-1F5DFD19285A}" destId="{9E017709-9B53-4CFB-A3A6-0E9D73800352}" srcOrd="0" destOrd="0" presId="urn:microsoft.com/office/officeart/2009/3/layout/HorizontalOrganizationChart"/>
    <dgm:cxn modelId="{20DAC29F-9DC7-4A07-8D21-D6BF93757DC9}" type="presParOf" srcId="{0CE4F21A-EDCE-456F-8E83-1F5DFD19285A}" destId="{1C387749-C472-4A7E-AB38-F2E2FF29E750}" srcOrd="1" destOrd="0" presId="urn:microsoft.com/office/officeart/2009/3/layout/HorizontalOrganizationChart"/>
    <dgm:cxn modelId="{7F2AD6C5-CF50-4CB7-B2C9-648EB63E05FE}" type="presParOf" srcId="{1C387749-C472-4A7E-AB38-F2E2FF29E750}" destId="{576C2E33-76AF-42E6-B960-1258E42DAF24}" srcOrd="0" destOrd="0" presId="urn:microsoft.com/office/officeart/2009/3/layout/HorizontalOrganizationChart"/>
    <dgm:cxn modelId="{75902650-1A2F-4FF3-BB03-95CC6D7CD42B}" type="presParOf" srcId="{576C2E33-76AF-42E6-B960-1258E42DAF24}" destId="{4485F563-A6FF-42FD-96EB-311421F1F36B}" srcOrd="0" destOrd="0" presId="urn:microsoft.com/office/officeart/2009/3/layout/HorizontalOrganizationChart"/>
    <dgm:cxn modelId="{DD06AB76-C8BB-4416-A146-C614BFBB9B47}" type="presParOf" srcId="{576C2E33-76AF-42E6-B960-1258E42DAF24}" destId="{FDDA9E71-6F89-4E03-9A69-FF753D10EA6F}" srcOrd="1" destOrd="0" presId="urn:microsoft.com/office/officeart/2009/3/layout/HorizontalOrganizationChart"/>
    <dgm:cxn modelId="{7E569A81-9455-4213-A302-73CA1D0DB946}" type="presParOf" srcId="{1C387749-C472-4A7E-AB38-F2E2FF29E750}" destId="{0689E1C8-F9D2-44A2-A294-61C511BB147F}" srcOrd="1" destOrd="0" presId="urn:microsoft.com/office/officeart/2009/3/layout/HorizontalOrganizationChart"/>
    <dgm:cxn modelId="{2F3753FD-3EFC-4EBA-8E6F-773EBA26A899}" type="presParOf" srcId="{1C387749-C472-4A7E-AB38-F2E2FF29E750}" destId="{50117B9A-2C17-4EA4-8F09-B0F29FB7DA90}" srcOrd="2" destOrd="0" presId="urn:microsoft.com/office/officeart/2009/3/layout/HorizontalOrganizationChart"/>
    <dgm:cxn modelId="{CBE2FF6C-D2A9-43BD-9EAC-BBF7617C0B79}" type="presParOf" srcId="{031643BB-415C-44A1-8334-479E60ECBF0D}" destId="{41BC9B8D-B9F9-42BA-BE0D-70A172520078}" srcOrd="2" destOrd="0" presId="urn:microsoft.com/office/officeart/2009/3/layout/HorizontalOrganizationChart"/>
    <dgm:cxn modelId="{2AE04688-1866-4521-9D31-9A4F7BD21BBE}" type="presParOf" srcId="{F07648AD-0B31-4514-AF72-F50BCB3CAB0C}" destId="{16630DF3-F313-4833-ADBF-7E1E3E20E331}" srcOrd="6" destOrd="0" presId="urn:microsoft.com/office/officeart/2009/3/layout/HorizontalOrganizationChart"/>
    <dgm:cxn modelId="{7EC7912F-29C2-489B-99CC-830F43B518D3}" type="presParOf" srcId="{F07648AD-0B31-4514-AF72-F50BCB3CAB0C}" destId="{614503B3-5553-4D80-83DA-551542DDD671}" srcOrd="7" destOrd="0" presId="urn:microsoft.com/office/officeart/2009/3/layout/HorizontalOrganizationChart"/>
    <dgm:cxn modelId="{9D5501AC-9A61-4910-A9F8-CA02B3EDC27C}" type="presParOf" srcId="{614503B3-5553-4D80-83DA-551542DDD671}" destId="{88F2358F-64A6-4DC6-9C17-354EEEB59DBC}" srcOrd="0" destOrd="0" presId="urn:microsoft.com/office/officeart/2009/3/layout/HorizontalOrganizationChart"/>
    <dgm:cxn modelId="{3E772C18-3E39-4C1F-B99A-9CFCF7198FF0}" type="presParOf" srcId="{88F2358F-64A6-4DC6-9C17-354EEEB59DBC}" destId="{CC049B17-E008-4719-AB12-4DBD0F0518FB}" srcOrd="0" destOrd="0" presId="urn:microsoft.com/office/officeart/2009/3/layout/HorizontalOrganizationChart"/>
    <dgm:cxn modelId="{EEC62E5A-893C-483E-BD18-E45AD68C2A38}" type="presParOf" srcId="{88F2358F-64A6-4DC6-9C17-354EEEB59DBC}" destId="{1C699610-0E0D-4CB0-8326-3A7F3F5B007C}" srcOrd="1" destOrd="0" presId="urn:microsoft.com/office/officeart/2009/3/layout/HorizontalOrganizationChart"/>
    <dgm:cxn modelId="{B4C37631-929B-47E1-87E4-8EDEF00ED632}" type="presParOf" srcId="{614503B3-5553-4D80-83DA-551542DDD671}" destId="{2882BE67-C941-4D5A-AE8B-D2FC825BC128}" srcOrd="1" destOrd="0" presId="urn:microsoft.com/office/officeart/2009/3/layout/HorizontalOrganizationChart"/>
    <dgm:cxn modelId="{28E4C807-FF22-4E3A-B18C-0C4CBE747231}" type="presParOf" srcId="{2882BE67-C941-4D5A-AE8B-D2FC825BC128}" destId="{E7E165A5-F8A6-4D15-9404-55994C1A8148}" srcOrd="0" destOrd="0" presId="urn:microsoft.com/office/officeart/2009/3/layout/HorizontalOrganizationChart"/>
    <dgm:cxn modelId="{2FA4F590-5C93-4B93-A963-317870B5C2C4}" type="presParOf" srcId="{2882BE67-C941-4D5A-AE8B-D2FC825BC128}" destId="{E4C881F4-FD4C-4ABB-A648-ABB647BF5EFF}" srcOrd="1" destOrd="0" presId="urn:microsoft.com/office/officeart/2009/3/layout/HorizontalOrganizationChart"/>
    <dgm:cxn modelId="{1D5AD726-DB3A-4126-B463-CDC76A7837E2}" type="presParOf" srcId="{E4C881F4-FD4C-4ABB-A648-ABB647BF5EFF}" destId="{8B59D859-0E17-4457-AA26-B6035A7EA61D}" srcOrd="0" destOrd="0" presId="urn:microsoft.com/office/officeart/2009/3/layout/HorizontalOrganizationChart"/>
    <dgm:cxn modelId="{318A126C-822B-459D-91FC-D70BD0CF8F86}" type="presParOf" srcId="{8B59D859-0E17-4457-AA26-B6035A7EA61D}" destId="{A1A62C3B-7E17-40DB-B1C0-4E1B82EE66B7}" srcOrd="0" destOrd="0" presId="urn:microsoft.com/office/officeart/2009/3/layout/HorizontalOrganizationChart"/>
    <dgm:cxn modelId="{871C3368-9F8E-4107-9FD6-E16128621A44}" type="presParOf" srcId="{8B59D859-0E17-4457-AA26-B6035A7EA61D}" destId="{0E4BEC6E-3502-4232-894D-90C6291084BB}" srcOrd="1" destOrd="0" presId="urn:microsoft.com/office/officeart/2009/3/layout/HorizontalOrganizationChart"/>
    <dgm:cxn modelId="{38C4416C-B094-45FE-B04A-A48F7E9EF962}" type="presParOf" srcId="{E4C881F4-FD4C-4ABB-A648-ABB647BF5EFF}" destId="{03A6212D-D416-4B05-BC35-3EEE25BB702D}" srcOrd="1" destOrd="0" presId="urn:microsoft.com/office/officeart/2009/3/layout/HorizontalOrganizationChart"/>
    <dgm:cxn modelId="{FDCFF421-CA56-4DFE-95A0-75ED993A6E70}" type="presParOf" srcId="{E4C881F4-FD4C-4ABB-A648-ABB647BF5EFF}" destId="{B6DD36C5-0328-4B91-BBB1-63654E9DAC9A}" srcOrd="2" destOrd="0" presId="urn:microsoft.com/office/officeart/2009/3/layout/HorizontalOrganizationChart"/>
    <dgm:cxn modelId="{1EF66131-A918-4154-B86E-4F2AF2E69B09}" type="presParOf" srcId="{614503B3-5553-4D80-83DA-551542DDD671}" destId="{B8780912-2B1A-41BA-8A7B-2AB623CFC488}" srcOrd="2" destOrd="0" presId="urn:microsoft.com/office/officeart/2009/3/layout/HorizontalOrganizationChart"/>
    <dgm:cxn modelId="{67205CB8-E2A4-4990-A56E-2D882BD07F3E}" type="presParOf" srcId="{4FF7D174-55A5-49C0-AA0C-F677C9372577}" destId="{0F083DFC-7307-4901-894A-29407A804826}"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6B867D1-86ED-4C7C-872F-96E05B5C4A2D}" type="doc">
      <dgm:prSet loTypeId="urn:microsoft.com/office/officeart/2009/3/layout/HorizontalOrganizationChart" loCatId="hierarchy" qsTypeId="urn:microsoft.com/office/officeart/2005/8/quickstyle/simple3" qsCatId="simple" csTypeId="urn:microsoft.com/office/officeart/2005/8/colors/accent3_5" csCatId="accent3" phldr="1"/>
      <dgm:spPr/>
      <dgm:t>
        <a:bodyPr/>
        <a:lstStyle/>
        <a:p>
          <a:endParaRPr lang="es-EC"/>
        </a:p>
      </dgm:t>
    </dgm:pt>
    <dgm:pt modelId="{F225B209-FE38-4C88-A040-D8428691D673}">
      <dgm:prSet custT="1"/>
      <dgm:spPr/>
      <dgm:t>
        <a:bodyPr/>
        <a:lstStyle/>
        <a:p>
          <a:r>
            <a:rPr lang="es-EC" sz="1200" b="1" dirty="0" smtClean="0"/>
            <a:t>CALDERA</a:t>
          </a:r>
        </a:p>
      </dgm:t>
    </dgm:pt>
    <dgm:pt modelId="{81E914B7-20CF-4833-9C84-CE3FD84756ED}" type="parTrans" cxnId="{7FA4BB50-ED2A-4C7E-A8C0-58AC768C0F09}">
      <dgm:prSet/>
      <dgm:spPr/>
      <dgm:t>
        <a:bodyPr/>
        <a:lstStyle/>
        <a:p>
          <a:endParaRPr lang="es-EC"/>
        </a:p>
      </dgm:t>
    </dgm:pt>
    <dgm:pt modelId="{B63EAC1B-24E2-46EC-898D-4D7906805677}" type="sibTrans" cxnId="{7FA4BB50-ED2A-4C7E-A8C0-58AC768C0F09}">
      <dgm:prSet/>
      <dgm:spPr/>
      <dgm:t>
        <a:bodyPr/>
        <a:lstStyle/>
        <a:p>
          <a:endParaRPr lang="es-EC"/>
        </a:p>
      </dgm:t>
    </dgm:pt>
    <dgm:pt modelId="{19139191-E118-461D-9E57-F9CB2C68045A}">
      <dgm:prSet custT="1"/>
      <dgm:spPr/>
      <dgm:t>
        <a:bodyPr/>
        <a:lstStyle/>
        <a:p>
          <a:r>
            <a:rPr lang="es-EC" sz="1000" dirty="0" smtClean="0"/>
            <a:t>TRANSFORMA</a:t>
          </a:r>
          <a:r>
            <a:rPr lang="es-EC" sz="1000" baseline="0" dirty="0" smtClean="0"/>
            <a:t> AGUA LIQUIDA EN VAPOR SI ES REQUERIDO</a:t>
          </a:r>
          <a:endParaRPr lang="es-EC" sz="1000" dirty="0"/>
        </a:p>
      </dgm:t>
    </dgm:pt>
    <dgm:pt modelId="{D4C4BD7E-BB6E-4B30-B969-5224CA0D8CAB}" type="parTrans" cxnId="{C1AD00CB-0511-4955-BC46-508D14A307CF}">
      <dgm:prSet/>
      <dgm:spPr/>
      <dgm:t>
        <a:bodyPr/>
        <a:lstStyle/>
        <a:p>
          <a:endParaRPr lang="es-EC"/>
        </a:p>
      </dgm:t>
    </dgm:pt>
    <dgm:pt modelId="{856657F4-215B-411E-AAB0-9EF8969536A7}" type="sibTrans" cxnId="{C1AD00CB-0511-4955-BC46-508D14A307CF}">
      <dgm:prSet/>
      <dgm:spPr/>
      <dgm:t>
        <a:bodyPr/>
        <a:lstStyle/>
        <a:p>
          <a:endParaRPr lang="es-EC"/>
        </a:p>
      </dgm:t>
    </dgm:pt>
    <dgm:pt modelId="{6FD1D7DC-AD27-4901-85EB-B09552DD1905}">
      <dgm:prSet custT="1"/>
      <dgm:spPr/>
      <dgm:t>
        <a:bodyPr/>
        <a:lstStyle/>
        <a:p>
          <a:r>
            <a:rPr lang="es-EC" sz="1000" dirty="0" smtClean="0"/>
            <a:t>CIRCULACIÓN DE FLUIDOS</a:t>
          </a:r>
          <a:endParaRPr lang="es-EC" sz="1000" dirty="0"/>
        </a:p>
      </dgm:t>
    </dgm:pt>
    <dgm:pt modelId="{D4659EFF-1805-41E7-9DC6-5E4823B73324}" type="parTrans" cxnId="{08CE4CDF-5CA7-40AB-B28B-98D1BC4F262B}">
      <dgm:prSet/>
      <dgm:spPr/>
      <dgm:t>
        <a:bodyPr/>
        <a:lstStyle/>
        <a:p>
          <a:endParaRPr lang="es-EC"/>
        </a:p>
      </dgm:t>
    </dgm:pt>
    <dgm:pt modelId="{8EF207E6-47E7-4F79-8C26-5058B7419C40}" type="sibTrans" cxnId="{08CE4CDF-5CA7-40AB-B28B-98D1BC4F262B}">
      <dgm:prSet/>
      <dgm:spPr/>
      <dgm:t>
        <a:bodyPr/>
        <a:lstStyle/>
        <a:p>
          <a:endParaRPr lang="es-EC"/>
        </a:p>
      </dgm:t>
    </dgm:pt>
    <dgm:pt modelId="{7C7C7F81-30A0-44AF-8B9E-D0F788F5BE2B}">
      <dgm:prSet custT="1"/>
      <dgm:spPr/>
      <dgm:t>
        <a:bodyPr/>
        <a:lstStyle/>
        <a:p>
          <a:r>
            <a:rPr lang="es-EC" sz="1000" dirty="0" smtClean="0"/>
            <a:t>PRESION DE TRABAJO</a:t>
          </a:r>
          <a:endParaRPr lang="es-EC" sz="1000" dirty="0"/>
        </a:p>
      </dgm:t>
    </dgm:pt>
    <dgm:pt modelId="{60AA57AD-51C6-45C8-B2EC-DEC34E5CCD74}" type="parTrans" cxnId="{222FCB31-967F-41C2-B1B5-301FD9FBDD42}">
      <dgm:prSet/>
      <dgm:spPr/>
      <dgm:t>
        <a:bodyPr/>
        <a:lstStyle/>
        <a:p>
          <a:endParaRPr lang="es-EC"/>
        </a:p>
      </dgm:t>
    </dgm:pt>
    <dgm:pt modelId="{1E5FFB9D-0843-4A14-87B6-683900326BBD}" type="sibTrans" cxnId="{222FCB31-967F-41C2-B1B5-301FD9FBDD42}">
      <dgm:prSet/>
      <dgm:spPr/>
      <dgm:t>
        <a:bodyPr/>
        <a:lstStyle/>
        <a:p>
          <a:endParaRPr lang="es-EC"/>
        </a:p>
      </dgm:t>
    </dgm:pt>
    <dgm:pt modelId="{40A6DFD8-F56B-495A-9123-57FC80CBC1EC}">
      <dgm:prSet custT="1"/>
      <dgm:spPr/>
      <dgm:t>
        <a:bodyPr/>
        <a:lstStyle/>
        <a:p>
          <a:r>
            <a:rPr lang="es-EC" sz="1000" dirty="0" smtClean="0"/>
            <a:t>ACUOTUBULARES</a:t>
          </a:r>
          <a:endParaRPr lang="es-EC" sz="1000" dirty="0"/>
        </a:p>
      </dgm:t>
    </dgm:pt>
    <dgm:pt modelId="{9BA88FA6-82B2-4556-A2AC-5151B7A79CC5}" type="parTrans" cxnId="{8F6647EE-792C-440C-833C-308AA3760613}">
      <dgm:prSet/>
      <dgm:spPr/>
      <dgm:t>
        <a:bodyPr/>
        <a:lstStyle/>
        <a:p>
          <a:endParaRPr lang="es-EC"/>
        </a:p>
      </dgm:t>
    </dgm:pt>
    <dgm:pt modelId="{690B72AB-11A9-4FE9-9ACD-9F2EBCE51894}" type="sibTrans" cxnId="{8F6647EE-792C-440C-833C-308AA3760613}">
      <dgm:prSet/>
      <dgm:spPr/>
      <dgm:t>
        <a:bodyPr/>
        <a:lstStyle/>
        <a:p>
          <a:endParaRPr lang="es-EC"/>
        </a:p>
      </dgm:t>
    </dgm:pt>
    <dgm:pt modelId="{6F968151-F7A8-4EE2-8E85-6C36E67A3931}">
      <dgm:prSet custT="1"/>
      <dgm:spPr/>
      <dgm:t>
        <a:bodyPr/>
        <a:lstStyle/>
        <a:p>
          <a:r>
            <a:rPr lang="es-EC" sz="1000" dirty="0" smtClean="0"/>
            <a:t>PIROTUBULARES</a:t>
          </a:r>
          <a:endParaRPr lang="es-EC" sz="1000" dirty="0"/>
        </a:p>
      </dgm:t>
    </dgm:pt>
    <dgm:pt modelId="{5B2EA050-0BB3-4324-AA9D-F50C049CE6F2}" type="parTrans" cxnId="{065B4699-8E96-4087-A567-3954097248B4}">
      <dgm:prSet/>
      <dgm:spPr/>
      <dgm:t>
        <a:bodyPr/>
        <a:lstStyle/>
        <a:p>
          <a:endParaRPr lang="es-EC"/>
        </a:p>
      </dgm:t>
    </dgm:pt>
    <dgm:pt modelId="{E49F8B5F-FC8D-42FF-98A1-9638E73B501D}" type="sibTrans" cxnId="{065B4699-8E96-4087-A567-3954097248B4}">
      <dgm:prSet/>
      <dgm:spPr/>
      <dgm:t>
        <a:bodyPr/>
        <a:lstStyle/>
        <a:p>
          <a:endParaRPr lang="es-EC"/>
        </a:p>
      </dgm:t>
    </dgm:pt>
    <dgm:pt modelId="{DEB024D1-E554-459F-BDD1-369845D289AD}">
      <dgm:prSet custT="1"/>
      <dgm:spPr/>
      <dgm:t>
        <a:bodyPr/>
        <a:lstStyle/>
        <a:p>
          <a:r>
            <a:rPr lang="es-EC" sz="1000" dirty="0" smtClean="0"/>
            <a:t>BAJA PRESION</a:t>
          </a:r>
          <a:endParaRPr lang="es-EC" sz="1000" dirty="0"/>
        </a:p>
      </dgm:t>
    </dgm:pt>
    <dgm:pt modelId="{3B49B981-9FE3-4CBD-BC75-5EAD15FC59DD}" type="parTrans" cxnId="{54DA4E2C-1EF1-4E3E-9EB7-8D8E2F7A5DB1}">
      <dgm:prSet/>
      <dgm:spPr/>
      <dgm:t>
        <a:bodyPr/>
        <a:lstStyle/>
        <a:p>
          <a:endParaRPr lang="es-EC"/>
        </a:p>
      </dgm:t>
    </dgm:pt>
    <dgm:pt modelId="{942FBE70-A413-47E5-9D54-F55FC93C3112}" type="sibTrans" cxnId="{54DA4E2C-1EF1-4E3E-9EB7-8D8E2F7A5DB1}">
      <dgm:prSet/>
      <dgm:spPr/>
      <dgm:t>
        <a:bodyPr/>
        <a:lstStyle/>
        <a:p>
          <a:endParaRPr lang="es-EC"/>
        </a:p>
      </dgm:t>
    </dgm:pt>
    <dgm:pt modelId="{42124B9A-B910-4DFD-9ADC-D2987229265C}">
      <dgm:prSet custT="1"/>
      <dgm:spPr/>
      <dgm:t>
        <a:bodyPr/>
        <a:lstStyle/>
        <a:p>
          <a:r>
            <a:rPr lang="es-EC" sz="1000" dirty="0" smtClean="0"/>
            <a:t>MEDIA PRESION</a:t>
          </a:r>
          <a:endParaRPr lang="es-EC" sz="1000" dirty="0"/>
        </a:p>
      </dgm:t>
    </dgm:pt>
    <dgm:pt modelId="{10A6060F-EB9A-4288-B1DB-17C56BD981C2}" type="parTrans" cxnId="{C15165CD-1EED-4578-A085-96339D009080}">
      <dgm:prSet/>
      <dgm:spPr/>
      <dgm:t>
        <a:bodyPr/>
        <a:lstStyle/>
        <a:p>
          <a:endParaRPr lang="es-EC"/>
        </a:p>
      </dgm:t>
    </dgm:pt>
    <dgm:pt modelId="{11A7C8C8-CE7A-4E2A-8A63-6029BCEAFA7E}" type="sibTrans" cxnId="{C15165CD-1EED-4578-A085-96339D009080}">
      <dgm:prSet/>
      <dgm:spPr/>
      <dgm:t>
        <a:bodyPr/>
        <a:lstStyle/>
        <a:p>
          <a:endParaRPr lang="es-EC"/>
        </a:p>
      </dgm:t>
    </dgm:pt>
    <dgm:pt modelId="{BFECB647-C3CB-4415-946D-04AD601B7599}">
      <dgm:prSet custT="1"/>
      <dgm:spPr/>
      <dgm:t>
        <a:bodyPr/>
        <a:lstStyle/>
        <a:p>
          <a:r>
            <a:rPr lang="es-EC" sz="1000" dirty="0" smtClean="0"/>
            <a:t>ALTA PRESION</a:t>
          </a:r>
          <a:endParaRPr lang="es-EC" sz="1000" dirty="0"/>
        </a:p>
      </dgm:t>
    </dgm:pt>
    <dgm:pt modelId="{48EAA811-6884-46C0-9F5D-3D78093927AA}" type="parTrans" cxnId="{3033FE57-CEAC-4E7C-8151-D0A68F5D911C}">
      <dgm:prSet/>
      <dgm:spPr/>
      <dgm:t>
        <a:bodyPr/>
        <a:lstStyle/>
        <a:p>
          <a:endParaRPr lang="es-EC"/>
        </a:p>
      </dgm:t>
    </dgm:pt>
    <dgm:pt modelId="{1B98F589-0937-410C-B149-69F0350C15DF}" type="sibTrans" cxnId="{3033FE57-CEAC-4E7C-8151-D0A68F5D911C}">
      <dgm:prSet/>
      <dgm:spPr/>
      <dgm:t>
        <a:bodyPr/>
        <a:lstStyle/>
        <a:p>
          <a:endParaRPr lang="es-EC"/>
        </a:p>
      </dgm:t>
    </dgm:pt>
    <dgm:pt modelId="{1D50936B-C943-4E41-83AF-91E16F2C98D1}">
      <dgm:prSet custT="1"/>
      <dgm:spPr/>
      <dgm:t>
        <a:bodyPr/>
        <a:lstStyle/>
        <a:p>
          <a:r>
            <a:rPr lang="es-EC" sz="1000" dirty="0" smtClean="0"/>
            <a:t>SUPERCRITICA</a:t>
          </a:r>
          <a:endParaRPr lang="es-EC" sz="1000" dirty="0"/>
        </a:p>
      </dgm:t>
    </dgm:pt>
    <dgm:pt modelId="{7A0EF3F2-7373-489D-8FA4-7236E159B19A}" type="parTrans" cxnId="{105F97A3-13B7-4E81-838C-32D57E667B63}">
      <dgm:prSet/>
      <dgm:spPr/>
      <dgm:t>
        <a:bodyPr/>
        <a:lstStyle/>
        <a:p>
          <a:endParaRPr lang="es-EC"/>
        </a:p>
      </dgm:t>
    </dgm:pt>
    <dgm:pt modelId="{266829AC-AD8F-4A91-A1D5-B705BB2B7D8A}" type="sibTrans" cxnId="{105F97A3-13B7-4E81-838C-32D57E667B63}">
      <dgm:prSet/>
      <dgm:spPr/>
      <dgm:t>
        <a:bodyPr/>
        <a:lstStyle/>
        <a:p>
          <a:endParaRPr lang="es-EC"/>
        </a:p>
      </dgm:t>
    </dgm:pt>
    <dgm:pt modelId="{57AFA6DE-C95F-47A9-ABDF-30749C88587C}">
      <dgm:prSet custT="1"/>
      <dgm:spPr/>
      <dgm:t>
        <a:bodyPr/>
        <a:lstStyle/>
        <a:p>
          <a:r>
            <a:rPr lang="es-EC" sz="1000" dirty="0" smtClean="0"/>
            <a:t>COMBUSTIBLE UTILIZADO</a:t>
          </a:r>
          <a:endParaRPr lang="es-EC" sz="1000" dirty="0"/>
        </a:p>
      </dgm:t>
    </dgm:pt>
    <dgm:pt modelId="{66F74B48-5613-48EF-B0EB-13EEB22D3566}" type="sibTrans" cxnId="{D4E40254-28FB-4E73-A77E-DE9C18A7389D}">
      <dgm:prSet/>
      <dgm:spPr/>
      <dgm:t>
        <a:bodyPr/>
        <a:lstStyle/>
        <a:p>
          <a:endParaRPr lang="es-EC"/>
        </a:p>
      </dgm:t>
    </dgm:pt>
    <dgm:pt modelId="{CAB0B219-2A2D-4098-8C5B-1A82BF81BAE3}" type="parTrans" cxnId="{D4E40254-28FB-4E73-A77E-DE9C18A7389D}">
      <dgm:prSet/>
      <dgm:spPr/>
      <dgm:t>
        <a:bodyPr/>
        <a:lstStyle/>
        <a:p>
          <a:endParaRPr lang="es-EC"/>
        </a:p>
      </dgm:t>
    </dgm:pt>
    <dgm:pt modelId="{E7E27170-8403-4315-B465-67E817B4F4D7}">
      <dgm:prSet custT="1"/>
      <dgm:spPr/>
      <dgm:t>
        <a:bodyPr/>
        <a:lstStyle/>
        <a:p>
          <a:r>
            <a:rPr lang="es-EC" sz="1000" dirty="0" smtClean="0"/>
            <a:t>LIQUIDO</a:t>
          </a:r>
          <a:endParaRPr lang="es-EC" sz="1000" dirty="0"/>
        </a:p>
      </dgm:t>
    </dgm:pt>
    <dgm:pt modelId="{1D8AC3A2-F47B-4383-BA36-CFF37B28509B}" type="parTrans" cxnId="{442B788C-D77D-4709-A6DE-35E6E2B19ADB}">
      <dgm:prSet/>
      <dgm:spPr/>
      <dgm:t>
        <a:bodyPr/>
        <a:lstStyle/>
        <a:p>
          <a:endParaRPr lang="es-EC"/>
        </a:p>
      </dgm:t>
    </dgm:pt>
    <dgm:pt modelId="{3DDCA259-5629-41B4-AD17-7912BD3B32F6}" type="sibTrans" cxnId="{442B788C-D77D-4709-A6DE-35E6E2B19ADB}">
      <dgm:prSet/>
      <dgm:spPr/>
      <dgm:t>
        <a:bodyPr/>
        <a:lstStyle/>
        <a:p>
          <a:endParaRPr lang="es-EC"/>
        </a:p>
      </dgm:t>
    </dgm:pt>
    <dgm:pt modelId="{B42B37B9-B65C-4759-B857-AC242D35ADEF}">
      <dgm:prSet custT="1"/>
      <dgm:spPr/>
      <dgm:t>
        <a:bodyPr/>
        <a:lstStyle/>
        <a:p>
          <a:r>
            <a:rPr lang="es-EC" sz="1000" dirty="0" smtClean="0"/>
            <a:t>GASEOSO</a:t>
          </a:r>
          <a:endParaRPr lang="es-EC" sz="1000" dirty="0"/>
        </a:p>
      </dgm:t>
    </dgm:pt>
    <dgm:pt modelId="{1DC9F5FA-7073-42B2-AA9B-31859BD07206}" type="parTrans" cxnId="{830E6DB1-68A8-4303-8DA0-7E1BAF946831}">
      <dgm:prSet/>
      <dgm:spPr/>
      <dgm:t>
        <a:bodyPr/>
        <a:lstStyle/>
        <a:p>
          <a:endParaRPr lang="es-EC"/>
        </a:p>
      </dgm:t>
    </dgm:pt>
    <dgm:pt modelId="{DA7469FA-8540-4911-9F7C-BF979E165E55}" type="sibTrans" cxnId="{830E6DB1-68A8-4303-8DA0-7E1BAF946831}">
      <dgm:prSet/>
      <dgm:spPr/>
      <dgm:t>
        <a:bodyPr/>
        <a:lstStyle/>
        <a:p>
          <a:endParaRPr lang="es-EC"/>
        </a:p>
      </dgm:t>
    </dgm:pt>
    <dgm:pt modelId="{B2943D30-7E53-49CE-8E8B-99C95B3B59BF}">
      <dgm:prSet custT="1"/>
      <dgm:spPr/>
      <dgm:t>
        <a:bodyPr/>
        <a:lstStyle/>
        <a:p>
          <a:r>
            <a:rPr lang="es-EC" sz="1000" dirty="0" smtClean="0"/>
            <a:t>SOLIDO</a:t>
          </a:r>
          <a:endParaRPr lang="es-EC" sz="1000" dirty="0"/>
        </a:p>
      </dgm:t>
    </dgm:pt>
    <dgm:pt modelId="{1E51B09D-595C-477C-9227-7D1C4791C8EF}" type="parTrans" cxnId="{F1AD29EA-5412-4A46-BA5D-6377F47BCEC1}">
      <dgm:prSet/>
      <dgm:spPr/>
      <dgm:t>
        <a:bodyPr/>
        <a:lstStyle/>
        <a:p>
          <a:endParaRPr lang="es-EC"/>
        </a:p>
      </dgm:t>
    </dgm:pt>
    <dgm:pt modelId="{D7E3EF6F-8147-4EC3-A2AA-DF2B3E56D1D9}" type="sibTrans" cxnId="{F1AD29EA-5412-4A46-BA5D-6377F47BCEC1}">
      <dgm:prSet/>
      <dgm:spPr/>
      <dgm:t>
        <a:bodyPr/>
        <a:lstStyle/>
        <a:p>
          <a:endParaRPr lang="es-EC"/>
        </a:p>
      </dgm:t>
    </dgm:pt>
    <dgm:pt modelId="{B13BC930-0592-4478-A97E-08CC41B27129}" type="pres">
      <dgm:prSet presAssocID="{E6B867D1-86ED-4C7C-872F-96E05B5C4A2D}" presName="hierChild1" presStyleCnt="0">
        <dgm:presLayoutVars>
          <dgm:orgChart val="1"/>
          <dgm:chPref val="1"/>
          <dgm:dir/>
          <dgm:animOne val="branch"/>
          <dgm:animLvl val="lvl"/>
          <dgm:resizeHandles/>
        </dgm:presLayoutVars>
      </dgm:prSet>
      <dgm:spPr/>
      <dgm:t>
        <a:bodyPr/>
        <a:lstStyle/>
        <a:p>
          <a:endParaRPr lang="es-EC"/>
        </a:p>
      </dgm:t>
    </dgm:pt>
    <dgm:pt modelId="{601AF0F4-69D8-4502-8958-C6D63AECA323}" type="pres">
      <dgm:prSet presAssocID="{F225B209-FE38-4C88-A040-D8428691D673}" presName="hierRoot1" presStyleCnt="0">
        <dgm:presLayoutVars>
          <dgm:hierBranch val="init"/>
        </dgm:presLayoutVars>
      </dgm:prSet>
      <dgm:spPr/>
    </dgm:pt>
    <dgm:pt modelId="{513808D8-620D-4A70-9227-121CEAE729A9}" type="pres">
      <dgm:prSet presAssocID="{F225B209-FE38-4C88-A040-D8428691D673}" presName="rootComposite1" presStyleCnt="0"/>
      <dgm:spPr/>
    </dgm:pt>
    <dgm:pt modelId="{D3CA1C7D-0786-4F45-ABD0-E618D0288433}" type="pres">
      <dgm:prSet presAssocID="{F225B209-FE38-4C88-A040-D8428691D673}" presName="rootText1" presStyleLbl="node0" presStyleIdx="0" presStyleCnt="1" custScaleX="28351" custScaleY="48906" custLinFactNeighborX="-36958" custLinFactNeighborY="10540">
        <dgm:presLayoutVars>
          <dgm:chPref val="3"/>
        </dgm:presLayoutVars>
      </dgm:prSet>
      <dgm:spPr/>
      <dgm:t>
        <a:bodyPr/>
        <a:lstStyle/>
        <a:p>
          <a:endParaRPr lang="es-EC"/>
        </a:p>
      </dgm:t>
    </dgm:pt>
    <dgm:pt modelId="{8D578E64-8BBB-47F9-B8E3-177F0F56C501}" type="pres">
      <dgm:prSet presAssocID="{F225B209-FE38-4C88-A040-D8428691D673}" presName="rootConnector1" presStyleLbl="node1" presStyleIdx="0" presStyleCnt="0"/>
      <dgm:spPr/>
      <dgm:t>
        <a:bodyPr/>
        <a:lstStyle/>
        <a:p>
          <a:endParaRPr lang="es-EC"/>
        </a:p>
      </dgm:t>
    </dgm:pt>
    <dgm:pt modelId="{C4E1F2A6-E261-4B55-9BED-7A2FA08E44A0}" type="pres">
      <dgm:prSet presAssocID="{F225B209-FE38-4C88-A040-D8428691D673}" presName="hierChild2" presStyleCnt="0"/>
      <dgm:spPr/>
    </dgm:pt>
    <dgm:pt modelId="{1420E214-4450-40C2-9B82-7C57415A9A06}" type="pres">
      <dgm:prSet presAssocID="{D4C4BD7E-BB6E-4B30-B969-5224CA0D8CAB}" presName="Name64" presStyleLbl="parChTrans1D2" presStyleIdx="0" presStyleCnt="1"/>
      <dgm:spPr/>
      <dgm:t>
        <a:bodyPr/>
        <a:lstStyle/>
        <a:p>
          <a:endParaRPr lang="es-EC"/>
        </a:p>
      </dgm:t>
    </dgm:pt>
    <dgm:pt modelId="{E9601379-635E-4BF2-A7F2-4261DD209E4A}" type="pres">
      <dgm:prSet presAssocID="{19139191-E118-461D-9E57-F9CB2C68045A}" presName="hierRoot2" presStyleCnt="0">
        <dgm:presLayoutVars>
          <dgm:hierBranch val="init"/>
        </dgm:presLayoutVars>
      </dgm:prSet>
      <dgm:spPr/>
    </dgm:pt>
    <dgm:pt modelId="{48527A7D-2EC7-414E-B2CB-2004375FDC82}" type="pres">
      <dgm:prSet presAssocID="{19139191-E118-461D-9E57-F9CB2C68045A}" presName="rootComposite" presStyleCnt="0"/>
      <dgm:spPr/>
    </dgm:pt>
    <dgm:pt modelId="{3C76CE42-B463-4F3B-8596-1ED1020103AC}" type="pres">
      <dgm:prSet presAssocID="{19139191-E118-461D-9E57-F9CB2C68045A}" presName="rootText" presStyleLbl="node2" presStyleIdx="0" presStyleCnt="1" custScaleX="48948" custScaleY="92482" custLinFactNeighborX="-29543" custLinFactNeighborY="12982">
        <dgm:presLayoutVars>
          <dgm:chPref val="3"/>
        </dgm:presLayoutVars>
      </dgm:prSet>
      <dgm:spPr/>
      <dgm:t>
        <a:bodyPr/>
        <a:lstStyle/>
        <a:p>
          <a:endParaRPr lang="es-EC"/>
        </a:p>
      </dgm:t>
    </dgm:pt>
    <dgm:pt modelId="{9EFA6EF0-42A5-494A-A50F-BDC4F08CCE3B}" type="pres">
      <dgm:prSet presAssocID="{19139191-E118-461D-9E57-F9CB2C68045A}" presName="rootConnector" presStyleLbl="node2" presStyleIdx="0" presStyleCnt="1"/>
      <dgm:spPr/>
      <dgm:t>
        <a:bodyPr/>
        <a:lstStyle/>
        <a:p>
          <a:endParaRPr lang="es-EC"/>
        </a:p>
      </dgm:t>
    </dgm:pt>
    <dgm:pt modelId="{3D156BDA-5BA8-4143-B133-C5BD5F397C53}" type="pres">
      <dgm:prSet presAssocID="{19139191-E118-461D-9E57-F9CB2C68045A}" presName="hierChild4" presStyleCnt="0"/>
      <dgm:spPr/>
    </dgm:pt>
    <dgm:pt modelId="{34F3DD94-E4D1-430F-A4FA-15EEE60F6DA0}" type="pres">
      <dgm:prSet presAssocID="{D4659EFF-1805-41E7-9DC6-5E4823B73324}" presName="Name64" presStyleLbl="parChTrans1D3" presStyleIdx="0" presStyleCnt="3"/>
      <dgm:spPr/>
      <dgm:t>
        <a:bodyPr/>
        <a:lstStyle/>
        <a:p>
          <a:endParaRPr lang="es-EC"/>
        </a:p>
      </dgm:t>
    </dgm:pt>
    <dgm:pt modelId="{04847CF9-6477-4A73-BC69-7743CE284631}" type="pres">
      <dgm:prSet presAssocID="{6FD1D7DC-AD27-4901-85EB-B09552DD1905}" presName="hierRoot2" presStyleCnt="0">
        <dgm:presLayoutVars>
          <dgm:hierBranch val="init"/>
        </dgm:presLayoutVars>
      </dgm:prSet>
      <dgm:spPr/>
    </dgm:pt>
    <dgm:pt modelId="{82B47521-E603-4FFC-86FA-19296EDB3530}" type="pres">
      <dgm:prSet presAssocID="{6FD1D7DC-AD27-4901-85EB-B09552DD1905}" presName="rootComposite" presStyleCnt="0"/>
      <dgm:spPr/>
    </dgm:pt>
    <dgm:pt modelId="{4069FFB1-E9F5-480C-B176-35CC5E841621}" type="pres">
      <dgm:prSet presAssocID="{6FD1D7DC-AD27-4901-85EB-B09552DD1905}" presName="rootText" presStyleLbl="node3" presStyleIdx="0" presStyleCnt="3" custScaleX="39411" custScaleY="52709" custLinFactNeighborX="-1158" custLinFactNeighborY="13073">
        <dgm:presLayoutVars>
          <dgm:chPref val="3"/>
        </dgm:presLayoutVars>
      </dgm:prSet>
      <dgm:spPr/>
      <dgm:t>
        <a:bodyPr/>
        <a:lstStyle/>
        <a:p>
          <a:endParaRPr lang="es-EC"/>
        </a:p>
      </dgm:t>
    </dgm:pt>
    <dgm:pt modelId="{A3C9CA3C-A770-4DEA-9CA4-28448E019A46}" type="pres">
      <dgm:prSet presAssocID="{6FD1D7DC-AD27-4901-85EB-B09552DD1905}" presName="rootConnector" presStyleLbl="node3" presStyleIdx="0" presStyleCnt="3"/>
      <dgm:spPr/>
      <dgm:t>
        <a:bodyPr/>
        <a:lstStyle/>
        <a:p>
          <a:endParaRPr lang="es-EC"/>
        </a:p>
      </dgm:t>
    </dgm:pt>
    <dgm:pt modelId="{F5C2E773-653E-43AA-99AF-1EEE15D68D6A}" type="pres">
      <dgm:prSet presAssocID="{6FD1D7DC-AD27-4901-85EB-B09552DD1905}" presName="hierChild4" presStyleCnt="0"/>
      <dgm:spPr/>
    </dgm:pt>
    <dgm:pt modelId="{5BE2A68B-ECA7-436E-84E7-06A1E154E75C}" type="pres">
      <dgm:prSet presAssocID="{9BA88FA6-82B2-4556-A2AC-5151B7A79CC5}" presName="Name64" presStyleLbl="parChTrans1D4" presStyleIdx="0" presStyleCnt="9"/>
      <dgm:spPr/>
      <dgm:t>
        <a:bodyPr/>
        <a:lstStyle/>
        <a:p>
          <a:endParaRPr lang="es-EC"/>
        </a:p>
      </dgm:t>
    </dgm:pt>
    <dgm:pt modelId="{CF758B66-63A6-4E5C-BDB0-457A8594DE97}" type="pres">
      <dgm:prSet presAssocID="{40A6DFD8-F56B-495A-9123-57FC80CBC1EC}" presName="hierRoot2" presStyleCnt="0">
        <dgm:presLayoutVars>
          <dgm:hierBranch val="init"/>
        </dgm:presLayoutVars>
      </dgm:prSet>
      <dgm:spPr/>
    </dgm:pt>
    <dgm:pt modelId="{17E8A4DF-EAD6-4549-9CB2-646EA16473CD}" type="pres">
      <dgm:prSet presAssocID="{40A6DFD8-F56B-495A-9123-57FC80CBC1EC}" presName="rootComposite" presStyleCnt="0"/>
      <dgm:spPr/>
    </dgm:pt>
    <dgm:pt modelId="{F7885300-AF1F-4066-BC67-CFD9C2BF17D3}" type="pres">
      <dgm:prSet presAssocID="{40A6DFD8-F56B-495A-9123-57FC80CBC1EC}" presName="rootText" presStyleLbl="node4" presStyleIdx="0" presStyleCnt="9" custScaleX="48983" custScaleY="39562" custLinFactNeighborX="-1166" custLinFactNeighborY="-34557">
        <dgm:presLayoutVars>
          <dgm:chPref val="3"/>
        </dgm:presLayoutVars>
      </dgm:prSet>
      <dgm:spPr/>
      <dgm:t>
        <a:bodyPr/>
        <a:lstStyle/>
        <a:p>
          <a:endParaRPr lang="es-EC"/>
        </a:p>
      </dgm:t>
    </dgm:pt>
    <dgm:pt modelId="{4F130E9A-CE30-40C9-933F-81B1D5B02870}" type="pres">
      <dgm:prSet presAssocID="{40A6DFD8-F56B-495A-9123-57FC80CBC1EC}" presName="rootConnector" presStyleLbl="node4" presStyleIdx="0" presStyleCnt="9"/>
      <dgm:spPr/>
      <dgm:t>
        <a:bodyPr/>
        <a:lstStyle/>
        <a:p>
          <a:endParaRPr lang="es-EC"/>
        </a:p>
      </dgm:t>
    </dgm:pt>
    <dgm:pt modelId="{AF2026C5-DEC8-4335-8FBB-1E2B73CB177E}" type="pres">
      <dgm:prSet presAssocID="{40A6DFD8-F56B-495A-9123-57FC80CBC1EC}" presName="hierChild4" presStyleCnt="0"/>
      <dgm:spPr/>
    </dgm:pt>
    <dgm:pt modelId="{C34A724A-E359-4B46-B40E-C3AAFD69E5AB}" type="pres">
      <dgm:prSet presAssocID="{40A6DFD8-F56B-495A-9123-57FC80CBC1EC}" presName="hierChild5" presStyleCnt="0"/>
      <dgm:spPr/>
    </dgm:pt>
    <dgm:pt modelId="{C53BE22D-C29F-4944-A7F6-F10A9FD7C698}" type="pres">
      <dgm:prSet presAssocID="{5B2EA050-0BB3-4324-AA9D-F50C049CE6F2}" presName="Name64" presStyleLbl="parChTrans1D4" presStyleIdx="1" presStyleCnt="9"/>
      <dgm:spPr/>
      <dgm:t>
        <a:bodyPr/>
        <a:lstStyle/>
        <a:p>
          <a:endParaRPr lang="es-EC"/>
        </a:p>
      </dgm:t>
    </dgm:pt>
    <dgm:pt modelId="{A7B42FEE-818C-4497-BD37-E3DB0189A382}" type="pres">
      <dgm:prSet presAssocID="{6F968151-F7A8-4EE2-8E85-6C36E67A3931}" presName="hierRoot2" presStyleCnt="0">
        <dgm:presLayoutVars>
          <dgm:hierBranch val="init"/>
        </dgm:presLayoutVars>
      </dgm:prSet>
      <dgm:spPr/>
    </dgm:pt>
    <dgm:pt modelId="{C0005B6E-BBBB-428F-94B6-C5704E67CC8D}" type="pres">
      <dgm:prSet presAssocID="{6F968151-F7A8-4EE2-8E85-6C36E67A3931}" presName="rootComposite" presStyleCnt="0"/>
      <dgm:spPr/>
    </dgm:pt>
    <dgm:pt modelId="{414EB5C3-8A49-48A7-BE4C-D328AF26D1C3}" type="pres">
      <dgm:prSet presAssocID="{6F968151-F7A8-4EE2-8E85-6C36E67A3931}" presName="rootText" presStyleLbl="node4" presStyleIdx="1" presStyleCnt="9" custScaleX="39580" custScaleY="42696" custLinFactNeighborX="-1378" custLinFactNeighborY="9350">
        <dgm:presLayoutVars>
          <dgm:chPref val="3"/>
        </dgm:presLayoutVars>
      </dgm:prSet>
      <dgm:spPr/>
      <dgm:t>
        <a:bodyPr/>
        <a:lstStyle/>
        <a:p>
          <a:endParaRPr lang="es-EC"/>
        </a:p>
      </dgm:t>
    </dgm:pt>
    <dgm:pt modelId="{58E87C96-F9DC-41EC-A95D-82A14589033B}" type="pres">
      <dgm:prSet presAssocID="{6F968151-F7A8-4EE2-8E85-6C36E67A3931}" presName="rootConnector" presStyleLbl="node4" presStyleIdx="1" presStyleCnt="9"/>
      <dgm:spPr/>
      <dgm:t>
        <a:bodyPr/>
        <a:lstStyle/>
        <a:p>
          <a:endParaRPr lang="es-EC"/>
        </a:p>
      </dgm:t>
    </dgm:pt>
    <dgm:pt modelId="{7C603B2F-7E21-4300-B006-E5AA5241F641}" type="pres">
      <dgm:prSet presAssocID="{6F968151-F7A8-4EE2-8E85-6C36E67A3931}" presName="hierChild4" presStyleCnt="0"/>
      <dgm:spPr/>
    </dgm:pt>
    <dgm:pt modelId="{914858AB-1D17-4BF4-B209-E9D907080B69}" type="pres">
      <dgm:prSet presAssocID="{6F968151-F7A8-4EE2-8E85-6C36E67A3931}" presName="hierChild5" presStyleCnt="0"/>
      <dgm:spPr/>
    </dgm:pt>
    <dgm:pt modelId="{A4720D08-7571-481F-9FAC-026EB97F5D00}" type="pres">
      <dgm:prSet presAssocID="{6FD1D7DC-AD27-4901-85EB-B09552DD1905}" presName="hierChild5" presStyleCnt="0"/>
      <dgm:spPr/>
    </dgm:pt>
    <dgm:pt modelId="{28289632-C267-4337-BB66-2B6A3F65D55A}" type="pres">
      <dgm:prSet presAssocID="{60AA57AD-51C6-45C8-B2EC-DEC34E5CCD74}" presName="Name64" presStyleLbl="parChTrans1D3" presStyleIdx="1" presStyleCnt="3"/>
      <dgm:spPr/>
      <dgm:t>
        <a:bodyPr/>
        <a:lstStyle/>
        <a:p>
          <a:endParaRPr lang="es-EC"/>
        </a:p>
      </dgm:t>
    </dgm:pt>
    <dgm:pt modelId="{BDD6CAF8-F155-4F40-9A2F-37F1A4C4F885}" type="pres">
      <dgm:prSet presAssocID="{7C7C7F81-30A0-44AF-8B9E-D0F788F5BE2B}" presName="hierRoot2" presStyleCnt="0">
        <dgm:presLayoutVars>
          <dgm:hierBranch val="init"/>
        </dgm:presLayoutVars>
      </dgm:prSet>
      <dgm:spPr/>
    </dgm:pt>
    <dgm:pt modelId="{3C6F7311-E62B-41FA-9E60-FE695662A07D}" type="pres">
      <dgm:prSet presAssocID="{7C7C7F81-30A0-44AF-8B9E-D0F788F5BE2B}" presName="rootComposite" presStyleCnt="0"/>
      <dgm:spPr/>
    </dgm:pt>
    <dgm:pt modelId="{8369D523-62AE-4243-B27C-26F5A24DC842}" type="pres">
      <dgm:prSet presAssocID="{7C7C7F81-30A0-44AF-8B9E-D0F788F5BE2B}" presName="rootText" presStyleLbl="node3" presStyleIdx="1" presStyleCnt="3" custScaleX="35551" custScaleY="43448">
        <dgm:presLayoutVars>
          <dgm:chPref val="3"/>
        </dgm:presLayoutVars>
      </dgm:prSet>
      <dgm:spPr/>
      <dgm:t>
        <a:bodyPr/>
        <a:lstStyle/>
        <a:p>
          <a:endParaRPr lang="es-EC"/>
        </a:p>
      </dgm:t>
    </dgm:pt>
    <dgm:pt modelId="{7FC82C58-2558-47BB-9BA0-FE154898EE4D}" type="pres">
      <dgm:prSet presAssocID="{7C7C7F81-30A0-44AF-8B9E-D0F788F5BE2B}" presName="rootConnector" presStyleLbl="node3" presStyleIdx="1" presStyleCnt="3"/>
      <dgm:spPr/>
      <dgm:t>
        <a:bodyPr/>
        <a:lstStyle/>
        <a:p>
          <a:endParaRPr lang="es-EC"/>
        </a:p>
      </dgm:t>
    </dgm:pt>
    <dgm:pt modelId="{D676A84B-2AC4-42DB-A379-EA47E39441DE}" type="pres">
      <dgm:prSet presAssocID="{7C7C7F81-30A0-44AF-8B9E-D0F788F5BE2B}" presName="hierChild4" presStyleCnt="0"/>
      <dgm:spPr/>
    </dgm:pt>
    <dgm:pt modelId="{10DFE5B6-75C4-465B-91BA-2F2D2137A2C0}" type="pres">
      <dgm:prSet presAssocID="{3B49B981-9FE3-4CBD-BC75-5EAD15FC59DD}" presName="Name64" presStyleLbl="parChTrans1D4" presStyleIdx="2" presStyleCnt="9"/>
      <dgm:spPr/>
      <dgm:t>
        <a:bodyPr/>
        <a:lstStyle/>
        <a:p>
          <a:endParaRPr lang="es-EC"/>
        </a:p>
      </dgm:t>
    </dgm:pt>
    <dgm:pt modelId="{C0B1C153-09E5-476C-BA87-B0FD8CED7EF5}" type="pres">
      <dgm:prSet presAssocID="{DEB024D1-E554-459F-BDD1-369845D289AD}" presName="hierRoot2" presStyleCnt="0">
        <dgm:presLayoutVars>
          <dgm:hierBranch val="init"/>
        </dgm:presLayoutVars>
      </dgm:prSet>
      <dgm:spPr/>
    </dgm:pt>
    <dgm:pt modelId="{9A5319E9-B24F-4D24-ABA4-7E98540D0315}" type="pres">
      <dgm:prSet presAssocID="{DEB024D1-E554-459F-BDD1-369845D289AD}" presName="rootComposite" presStyleCnt="0"/>
      <dgm:spPr/>
    </dgm:pt>
    <dgm:pt modelId="{27328939-7DEB-4E2F-94A9-F88BD438B7CE}" type="pres">
      <dgm:prSet presAssocID="{DEB024D1-E554-459F-BDD1-369845D289AD}" presName="rootText" presStyleLbl="node4" presStyleIdx="2" presStyleCnt="9" custScaleX="48789" custScaleY="45608" custLinFactNeighborX="11755" custLinFactNeighborY="-1365">
        <dgm:presLayoutVars>
          <dgm:chPref val="3"/>
        </dgm:presLayoutVars>
      </dgm:prSet>
      <dgm:spPr/>
      <dgm:t>
        <a:bodyPr/>
        <a:lstStyle/>
        <a:p>
          <a:endParaRPr lang="es-EC"/>
        </a:p>
      </dgm:t>
    </dgm:pt>
    <dgm:pt modelId="{A13F0B20-E030-472C-872D-EC58DD63CEBE}" type="pres">
      <dgm:prSet presAssocID="{DEB024D1-E554-459F-BDD1-369845D289AD}" presName="rootConnector" presStyleLbl="node4" presStyleIdx="2" presStyleCnt="9"/>
      <dgm:spPr/>
      <dgm:t>
        <a:bodyPr/>
        <a:lstStyle/>
        <a:p>
          <a:endParaRPr lang="es-EC"/>
        </a:p>
      </dgm:t>
    </dgm:pt>
    <dgm:pt modelId="{D64C32B2-7968-449B-A353-31505B79C4BB}" type="pres">
      <dgm:prSet presAssocID="{DEB024D1-E554-459F-BDD1-369845D289AD}" presName="hierChild4" presStyleCnt="0"/>
      <dgm:spPr/>
    </dgm:pt>
    <dgm:pt modelId="{8E299353-4E98-4578-A5E3-7819EABD7F7B}" type="pres">
      <dgm:prSet presAssocID="{DEB024D1-E554-459F-BDD1-369845D289AD}" presName="hierChild5" presStyleCnt="0"/>
      <dgm:spPr/>
    </dgm:pt>
    <dgm:pt modelId="{2287B671-13C6-4C86-87ED-4C717BD4AACC}" type="pres">
      <dgm:prSet presAssocID="{10A6060F-EB9A-4288-B1DB-17C56BD981C2}" presName="Name64" presStyleLbl="parChTrans1D4" presStyleIdx="3" presStyleCnt="9"/>
      <dgm:spPr/>
      <dgm:t>
        <a:bodyPr/>
        <a:lstStyle/>
        <a:p>
          <a:endParaRPr lang="es-EC"/>
        </a:p>
      </dgm:t>
    </dgm:pt>
    <dgm:pt modelId="{C81162A2-16D9-4840-B048-27D72ADBD84B}" type="pres">
      <dgm:prSet presAssocID="{42124B9A-B910-4DFD-9ADC-D2987229265C}" presName="hierRoot2" presStyleCnt="0">
        <dgm:presLayoutVars>
          <dgm:hierBranch val="init"/>
        </dgm:presLayoutVars>
      </dgm:prSet>
      <dgm:spPr/>
    </dgm:pt>
    <dgm:pt modelId="{CE189C10-9A56-4935-AB1D-412C25421111}" type="pres">
      <dgm:prSet presAssocID="{42124B9A-B910-4DFD-9ADC-D2987229265C}" presName="rootComposite" presStyleCnt="0"/>
      <dgm:spPr/>
    </dgm:pt>
    <dgm:pt modelId="{88618EE8-4C98-45B6-A322-632241C21D3D}" type="pres">
      <dgm:prSet presAssocID="{42124B9A-B910-4DFD-9ADC-D2987229265C}" presName="rootText" presStyleLbl="node4" presStyleIdx="3" presStyleCnt="9" custScaleX="54565" custScaleY="40400" custLinFactNeighborX="12119" custLinFactNeighborY="-30234">
        <dgm:presLayoutVars>
          <dgm:chPref val="3"/>
        </dgm:presLayoutVars>
      </dgm:prSet>
      <dgm:spPr/>
      <dgm:t>
        <a:bodyPr/>
        <a:lstStyle/>
        <a:p>
          <a:endParaRPr lang="es-EC"/>
        </a:p>
      </dgm:t>
    </dgm:pt>
    <dgm:pt modelId="{E72363C2-941A-4438-9DB7-A3219242BAB2}" type="pres">
      <dgm:prSet presAssocID="{42124B9A-B910-4DFD-9ADC-D2987229265C}" presName="rootConnector" presStyleLbl="node4" presStyleIdx="3" presStyleCnt="9"/>
      <dgm:spPr/>
      <dgm:t>
        <a:bodyPr/>
        <a:lstStyle/>
        <a:p>
          <a:endParaRPr lang="es-EC"/>
        </a:p>
      </dgm:t>
    </dgm:pt>
    <dgm:pt modelId="{C0C5D0D6-5F6C-4DBC-AF53-8B9A8F5A3C10}" type="pres">
      <dgm:prSet presAssocID="{42124B9A-B910-4DFD-9ADC-D2987229265C}" presName="hierChild4" presStyleCnt="0"/>
      <dgm:spPr/>
    </dgm:pt>
    <dgm:pt modelId="{53F12778-4419-46A8-B1AE-8B3D420ADDBF}" type="pres">
      <dgm:prSet presAssocID="{42124B9A-B910-4DFD-9ADC-D2987229265C}" presName="hierChild5" presStyleCnt="0"/>
      <dgm:spPr/>
    </dgm:pt>
    <dgm:pt modelId="{F651CABC-254F-4E3E-936E-9054733B0AFC}" type="pres">
      <dgm:prSet presAssocID="{48EAA811-6884-46C0-9F5D-3D78093927AA}" presName="Name64" presStyleLbl="parChTrans1D4" presStyleIdx="4" presStyleCnt="9"/>
      <dgm:spPr/>
      <dgm:t>
        <a:bodyPr/>
        <a:lstStyle/>
        <a:p>
          <a:endParaRPr lang="es-EC"/>
        </a:p>
      </dgm:t>
    </dgm:pt>
    <dgm:pt modelId="{2AE5F17C-1E11-4256-884A-24B3FD2F3F65}" type="pres">
      <dgm:prSet presAssocID="{BFECB647-C3CB-4415-946D-04AD601B7599}" presName="hierRoot2" presStyleCnt="0">
        <dgm:presLayoutVars>
          <dgm:hierBranch val="init"/>
        </dgm:presLayoutVars>
      </dgm:prSet>
      <dgm:spPr/>
    </dgm:pt>
    <dgm:pt modelId="{A39F4AFC-4217-4F7C-9073-190A6E37C79F}" type="pres">
      <dgm:prSet presAssocID="{BFECB647-C3CB-4415-946D-04AD601B7599}" presName="rootComposite" presStyleCnt="0"/>
      <dgm:spPr/>
    </dgm:pt>
    <dgm:pt modelId="{243D78CC-06A5-4FFB-85AF-D902A5D6A5AE}" type="pres">
      <dgm:prSet presAssocID="{BFECB647-C3CB-4415-946D-04AD601B7599}" presName="rootText" presStyleLbl="node4" presStyleIdx="4" presStyleCnt="9" custScaleX="55460" custScaleY="37618" custLinFactNeighborX="11425" custLinFactNeighborY="-22024">
        <dgm:presLayoutVars>
          <dgm:chPref val="3"/>
        </dgm:presLayoutVars>
      </dgm:prSet>
      <dgm:spPr/>
      <dgm:t>
        <a:bodyPr/>
        <a:lstStyle/>
        <a:p>
          <a:endParaRPr lang="es-EC"/>
        </a:p>
      </dgm:t>
    </dgm:pt>
    <dgm:pt modelId="{EBFF2F45-49EC-488B-B137-653860A8FEBD}" type="pres">
      <dgm:prSet presAssocID="{BFECB647-C3CB-4415-946D-04AD601B7599}" presName="rootConnector" presStyleLbl="node4" presStyleIdx="4" presStyleCnt="9"/>
      <dgm:spPr/>
      <dgm:t>
        <a:bodyPr/>
        <a:lstStyle/>
        <a:p>
          <a:endParaRPr lang="es-EC"/>
        </a:p>
      </dgm:t>
    </dgm:pt>
    <dgm:pt modelId="{2392CC3D-6106-4B5B-A365-BEA199068148}" type="pres">
      <dgm:prSet presAssocID="{BFECB647-C3CB-4415-946D-04AD601B7599}" presName="hierChild4" presStyleCnt="0"/>
      <dgm:spPr/>
    </dgm:pt>
    <dgm:pt modelId="{20FB55AE-44E0-4AFF-943C-531CBB8FC72F}" type="pres">
      <dgm:prSet presAssocID="{BFECB647-C3CB-4415-946D-04AD601B7599}" presName="hierChild5" presStyleCnt="0"/>
      <dgm:spPr/>
    </dgm:pt>
    <dgm:pt modelId="{D3D11FF3-8F2B-44A1-B5C6-AD6C391527D7}" type="pres">
      <dgm:prSet presAssocID="{7A0EF3F2-7373-489D-8FA4-7236E159B19A}" presName="Name64" presStyleLbl="parChTrans1D4" presStyleIdx="5" presStyleCnt="9"/>
      <dgm:spPr/>
      <dgm:t>
        <a:bodyPr/>
        <a:lstStyle/>
        <a:p>
          <a:endParaRPr lang="es-EC"/>
        </a:p>
      </dgm:t>
    </dgm:pt>
    <dgm:pt modelId="{2770D11A-4A6A-4EFF-AE8F-53A07BCEDD44}" type="pres">
      <dgm:prSet presAssocID="{1D50936B-C943-4E41-83AF-91E16F2C98D1}" presName="hierRoot2" presStyleCnt="0">
        <dgm:presLayoutVars>
          <dgm:hierBranch val="init"/>
        </dgm:presLayoutVars>
      </dgm:prSet>
      <dgm:spPr/>
    </dgm:pt>
    <dgm:pt modelId="{9514A486-629C-4FCA-B934-FD69933FF0E0}" type="pres">
      <dgm:prSet presAssocID="{1D50936B-C943-4E41-83AF-91E16F2C98D1}" presName="rootComposite" presStyleCnt="0"/>
      <dgm:spPr/>
    </dgm:pt>
    <dgm:pt modelId="{10509A7B-54A2-4076-9C4D-291003A06812}" type="pres">
      <dgm:prSet presAssocID="{1D50936B-C943-4E41-83AF-91E16F2C98D1}" presName="rootText" presStyleLbl="node4" presStyleIdx="5" presStyleCnt="9" custScaleX="57158" custScaleY="38445" custLinFactNeighborX="11425" custLinFactNeighborY="-36632">
        <dgm:presLayoutVars>
          <dgm:chPref val="3"/>
        </dgm:presLayoutVars>
      </dgm:prSet>
      <dgm:spPr/>
      <dgm:t>
        <a:bodyPr/>
        <a:lstStyle/>
        <a:p>
          <a:endParaRPr lang="es-EC"/>
        </a:p>
      </dgm:t>
    </dgm:pt>
    <dgm:pt modelId="{851A05C1-1DD0-4D6D-923F-1320F4617E86}" type="pres">
      <dgm:prSet presAssocID="{1D50936B-C943-4E41-83AF-91E16F2C98D1}" presName="rootConnector" presStyleLbl="node4" presStyleIdx="5" presStyleCnt="9"/>
      <dgm:spPr/>
      <dgm:t>
        <a:bodyPr/>
        <a:lstStyle/>
        <a:p>
          <a:endParaRPr lang="es-EC"/>
        </a:p>
      </dgm:t>
    </dgm:pt>
    <dgm:pt modelId="{0D192FFE-8EA5-42BD-93C8-E72BE7CE241E}" type="pres">
      <dgm:prSet presAssocID="{1D50936B-C943-4E41-83AF-91E16F2C98D1}" presName="hierChild4" presStyleCnt="0"/>
      <dgm:spPr/>
    </dgm:pt>
    <dgm:pt modelId="{69D31DEC-5B95-49EE-8360-8CD93C67356D}" type="pres">
      <dgm:prSet presAssocID="{1D50936B-C943-4E41-83AF-91E16F2C98D1}" presName="hierChild5" presStyleCnt="0"/>
      <dgm:spPr/>
    </dgm:pt>
    <dgm:pt modelId="{F551071E-5FAB-47B0-960E-113E15708D77}" type="pres">
      <dgm:prSet presAssocID="{7C7C7F81-30A0-44AF-8B9E-D0F788F5BE2B}" presName="hierChild5" presStyleCnt="0"/>
      <dgm:spPr/>
    </dgm:pt>
    <dgm:pt modelId="{D72C8C05-84A4-4BBC-A218-FCBC3DBA6A13}" type="pres">
      <dgm:prSet presAssocID="{CAB0B219-2A2D-4098-8C5B-1A82BF81BAE3}" presName="Name64" presStyleLbl="parChTrans1D3" presStyleIdx="2" presStyleCnt="3"/>
      <dgm:spPr/>
      <dgm:t>
        <a:bodyPr/>
        <a:lstStyle/>
        <a:p>
          <a:endParaRPr lang="es-EC"/>
        </a:p>
      </dgm:t>
    </dgm:pt>
    <dgm:pt modelId="{031643BB-415C-44A1-8334-479E60ECBF0D}" type="pres">
      <dgm:prSet presAssocID="{57AFA6DE-C95F-47A9-ABDF-30749C88587C}" presName="hierRoot2" presStyleCnt="0">
        <dgm:presLayoutVars>
          <dgm:hierBranch val="init"/>
        </dgm:presLayoutVars>
      </dgm:prSet>
      <dgm:spPr/>
    </dgm:pt>
    <dgm:pt modelId="{8995E7FD-55B1-4652-B864-AB022819E107}" type="pres">
      <dgm:prSet presAssocID="{57AFA6DE-C95F-47A9-ABDF-30749C88587C}" presName="rootComposite" presStyleCnt="0"/>
      <dgm:spPr/>
    </dgm:pt>
    <dgm:pt modelId="{A974458B-0301-4F8E-8852-5984260F2282}" type="pres">
      <dgm:prSet presAssocID="{57AFA6DE-C95F-47A9-ABDF-30749C88587C}" presName="rootText" presStyleLbl="node3" presStyleIdx="2" presStyleCnt="3" custScaleX="40131" custScaleY="51246" custLinFactNeighborX="-898" custLinFactNeighborY="-4243">
        <dgm:presLayoutVars>
          <dgm:chPref val="3"/>
        </dgm:presLayoutVars>
      </dgm:prSet>
      <dgm:spPr/>
      <dgm:t>
        <a:bodyPr/>
        <a:lstStyle/>
        <a:p>
          <a:endParaRPr lang="es-EC"/>
        </a:p>
      </dgm:t>
    </dgm:pt>
    <dgm:pt modelId="{EA6DC529-AB35-4CBF-BBCD-541FADD683AA}" type="pres">
      <dgm:prSet presAssocID="{57AFA6DE-C95F-47A9-ABDF-30749C88587C}" presName="rootConnector" presStyleLbl="node3" presStyleIdx="2" presStyleCnt="3"/>
      <dgm:spPr/>
      <dgm:t>
        <a:bodyPr/>
        <a:lstStyle/>
        <a:p>
          <a:endParaRPr lang="es-EC"/>
        </a:p>
      </dgm:t>
    </dgm:pt>
    <dgm:pt modelId="{0CE4F21A-EDCE-456F-8E83-1F5DFD19285A}" type="pres">
      <dgm:prSet presAssocID="{57AFA6DE-C95F-47A9-ABDF-30749C88587C}" presName="hierChild4" presStyleCnt="0"/>
      <dgm:spPr/>
    </dgm:pt>
    <dgm:pt modelId="{EF66CD27-F782-4C74-A68C-7C24FFA0A18F}" type="pres">
      <dgm:prSet presAssocID="{1D8AC3A2-F47B-4383-BA36-CFF37B28509B}" presName="Name64" presStyleLbl="parChTrans1D4" presStyleIdx="6" presStyleCnt="9"/>
      <dgm:spPr/>
      <dgm:t>
        <a:bodyPr/>
        <a:lstStyle/>
        <a:p>
          <a:endParaRPr lang="es-EC"/>
        </a:p>
      </dgm:t>
    </dgm:pt>
    <dgm:pt modelId="{9DBA4553-52BE-4CEE-A408-EF19D600B6A6}" type="pres">
      <dgm:prSet presAssocID="{E7E27170-8403-4315-B465-67E817B4F4D7}" presName="hierRoot2" presStyleCnt="0">
        <dgm:presLayoutVars>
          <dgm:hierBranch val="init"/>
        </dgm:presLayoutVars>
      </dgm:prSet>
      <dgm:spPr/>
    </dgm:pt>
    <dgm:pt modelId="{F2538970-D524-4A38-AF45-5A90E616E2EA}" type="pres">
      <dgm:prSet presAssocID="{E7E27170-8403-4315-B465-67E817B4F4D7}" presName="rootComposite" presStyleCnt="0"/>
      <dgm:spPr/>
    </dgm:pt>
    <dgm:pt modelId="{3CE09D4F-AEDA-4571-A584-3B8281788B85}" type="pres">
      <dgm:prSet presAssocID="{E7E27170-8403-4315-B465-67E817B4F4D7}" presName="rootText" presStyleLbl="node4" presStyleIdx="6" presStyleCnt="9" custScaleX="35356" custScaleY="35954" custLinFactNeighborX="-6476" custLinFactNeighborY="-24642">
        <dgm:presLayoutVars>
          <dgm:chPref val="3"/>
        </dgm:presLayoutVars>
      </dgm:prSet>
      <dgm:spPr/>
      <dgm:t>
        <a:bodyPr/>
        <a:lstStyle/>
        <a:p>
          <a:endParaRPr lang="es-EC"/>
        </a:p>
      </dgm:t>
    </dgm:pt>
    <dgm:pt modelId="{348796D4-BCCE-4D5D-A4BC-67E6B034BD98}" type="pres">
      <dgm:prSet presAssocID="{E7E27170-8403-4315-B465-67E817B4F4D7}" presName="rootConnector" presStyleLbl="node4" presStyleIdx="6" presStyleCnt="9"/>
      <dgm:spPr/>
      <dgm:t>
        <a:bodyPr/>
        <a:lstStyle/>
        <a:p>
          <a:endParaRPr lang="es-EC"/>
        </a:p>
      </dgm:t>
    </dgm:pt>
    <dgm:pt modelId="{DBE5FE14-9BAC-4061-AD01-050475D80C44}" type="pres">
      <dgm:prSet presAssocID="{E7E27170-8403-4315-B465-67E817B4F4D7}" presName="hierChild4" presStyleCnt="0"/>
      <dgm:spPr/>
    </dgm:pt>
    <dgm:pt modelId="{D3678318-62A0-4643-B1C2-7B182745CCB5}" type="pres">
      <dgm:prSet presAssocID="{E7E27170-8403-4315-B465-67E817B4F4D7}" presName="hierChild5" presStyleCnt="0"/>
      <dgm:spPr/>
    </dgm:pt>
    <dgm:pt modelId="{98117E52-A49D-409D-8337-D97F2FCCE784}" type="pres">
      <dgm:prSet presAssocID="{1DC9F5FA-7073-42B2-AA9B-31859BD07206}" presName="Name64" presStyleLbl="parChTrans1D4" presStyleIdx="7" presStyleCnt="9"/>
      <dgm:spPr/>
      <dgm:t>
        <a:bodyPr/>
        <a:lstStyle/>
        <a:p>
          <a:endParaRPr lang="es-EC"/>
        </a:p>
      </dgm:t>
    </dgm:pt>
    <dgm:pt modelId="{2747C688-A52D-4956-8CC9-311AE650418B}" type="pres">
      <dgm:prSet presAssocID="{B42B37B9-B65C-4759-B857-AC242D35ADEF}" presName="hierRoot2" presStyleCnt="0">
        <dgm:presLayoutVars>
          <dgm:hierBranch val="init"/>
        </dgm:presLayoutVars>
      </dgm:prSet>
      <dgm:spPr/>
    </dgm:pt>
    <dgm:pt modelId="{79E05CC5-7878-4774-8F48-38FB10EEF5D8}" type="pres">
      <dgm:prSet presAssocID="{B42B37B9-B65C-4759-B857-AC242D35ADEF}" presName="rootComposite" presStyleCnt="0"/>
      <dgm:spPr/>
    </dgm:pt>
    <dgm:pt modelId="{15CDFCEB-C9F2-434D-89A0-6FAAA70ED3AB}" type="pres">
      <dgm:prSet presAssocID="{B42B37B9-B65C-4759-B857-AC242D35ADEF}" presName="rootText" presStyleLbl="node4" presStyleIdx="7" presStyleCnt="9" custFlipVert="0" custScaleX="29145" custScaleY="39062" custLinFactNeighborX="-5156" custLinFactNeighborY="583">
        <dgm:presLayoutVars>
          <dgm:chPref val="3"/>
        </dgm:presLayoutVars>
      </dgm:prSet>
      <dgm:spPr/>
      <dgm:t>
        <a:bodyPr/>
        <a:lstStyle/>
        <a:p>
          <a:endParaRPr lang="es-EC"/>
        </a:p>
      </dgm:t>
    </dgm:pt>
    <dgm:pt modelId="{C231C59B-CF06-4432-8712-3EDC5904A046}" type="pres">
      <dgm:prSet presAssocID="{B42B37B9-B65C-4759-B857-AC242D35ADEF}" presName="rootConnector" presStyleLbl="node4" presStyleIdx="7" presStyleCnt="9"/>
      <dgm:spPr/>
      <dgm:t>
        <a:bodyPr/>
        <a:lstStyle/>
        <a:p>
          <a:endParaRPr lang="es-EC"/>
        </a:p>
      </dgm:t>
    </dgm:pt>
    <dgm:pt modelId="{0BEF1A95-1657-453F-8728-79B1D099029A}" type="pres">
      <dgm:prSet presAssocID="{B42B37B9-B65C-4759-B857-AC242D35ADEF}" presName="hierChild4" presStyleCnt="0"/>
      <dgm:spPr/>
    </dgm:pt>
    <dgm:pt modelId="{3FA5702A-6963-4DBE-B445-EB3BA7B92A06}" type="pres">
      <dgm:prSet presAssocID="{B42B37B9-B65C-4759-B857-AC242D35ADEF}" presName="hierChild5" presStyleCnt="0"/>
      <dgm:spPr/>
    </dgm:pt>
    <dgm:pt modelId="{2D2B5333-0449-4744-B6AB-335FF363C144}" type="pres">
      <dgm:prSet presAssocID="{1E51B09D-595C-477C-9227-7D1C4791C8EF}" presName="Name64" presStyleLbl="parChTrans1D4" presStyleIdx="8" presStyleCnt="9"/>
      <dgm:spPr/>
      <dgm:t>
        <a:bodyPr/>
        <a:lstStyle/>
        <a:p>
          <a:endParaRPr lang="es-EC"/>
        </a:p>
      </dgm:t>
    </dgm:pt>
    <dgm:pt modelId="{7507B97B-B943-48F8-B0B3-01024E4DA952}" type="pres">
      <dgm:prSet presAssocID="{B2943D30-7E53-49CE-8E8B-99C95B3B59BF}" presName="hierRoot2" presStyleCnt="0">
        <dgm:presLayoutVars>
          <dgm:hierBranch val="init"/>
        </dgm:presLayoutVars>
      </dgm:prSet>
      <dgm:spPr/>
    </dgm:pt>
    <dgm:pt modelId="{ED160952-DAC5-4892-A5E7-784F115267D8}" type="pres">
      <dgm:prSet presAssocID="{B2943D30-7E53-49CE-8E8B-99C95B3B59BF}" presName="rootComposite" presStyleCnt="0"/>
      <dgm:spPr/>
    </dgm:pt>
    <dgm:pt modelId="{A3B05410-3539-48CF-B69B-174E7339064E}" type="pres">
      <dgm:prSet presAssocID="{B2943D30-7E53-49CE-8E8B-99C95B3B59BF}" presName="rootText" presStyleLbl="node4" presStyleIdx="8" presStyleCnt="9" custScaleX="19100" custScaleY="39471" custLinFactNeighborX="-6476" custLinFactNeighborY="3553">
        <dgm:presLayoutVars>
          <dgm:chPref val="3"/>
        </dgm:presLayoutVars>
      </dgm:prSet>
      <dgm:spPr/>
      <dgm:t>
        <a:bodyPr/>
        <a:lstStyle/>
        <a:p>
          <a:endParaRPr lang="es-EC"/>
        </a:p>
      </dgm:t>
    </dgm:pt>
    <dgm:pt modelId="{F5DA811F-EDCD-4243-B8C6-B6F5E48EBEC4}" type="pres">
      <dgm:prSet presAssocID="{B2943D30-7E53-49CE-8E8B-99C95B3B59BF}" presName="rootConnector" presStyleLbl="node4" presStyleIdx="8" presStyleCnt="9"/>
      <dgm:spPr/>
      <dgm:t>
        <a:bodyPr/>
        <a:lstStyle/>
        <a:p>
          <a:endParaRPr lang="es-EC"/>
        </a:p>
      </dgm:t>
    </dgm:pt>
    <dgm:pt modelId="{3E119851-9ED4-4742-A8DE-F3A5A54FFF06}" type="pres">
      <dgm:prSet presAssocID="{B2943D30-7E53-49CE-8E8B-99C95B3B59BF}" presName="hierChild4" presStyleCnt="0"/>
      <dgm:spPr/>
    </dgm:pt>
    <dgm:pt modelId="{8D13CDAD-57D4-47F0-82F3-8A93DEDABA24}" type="pres">
      <dgm:prSet presAssocID="{B2943D30-7E53-49CE-8E8B-99C95B3B59BF}" presName="hierChild5" presStyleCnt="0"/>
      <dgm:spPr/>
    </dgm:pt>
    <dgm:pt modelId="{41BC9B8D-B9F9-42BA-BE0D-70A172520078}" type="pres">
      <dgm:prSet presAssocID="{57AFA6DE-C95F-47A9-ABDF-30749C88587C}" presName="hierChild5" presStyleCnt="0"/>
      <dgm:spPr/>
    </dgm:pt>
    <dgm:pt modelId="{03F2481B-3EB0-4B8C-BC6E-E2C2B3966927}" type="pres">
      <dgm:prSet presAssocID="{19139191-E118-461D-9E57-F9CB2C68045A}" presName="hierChild5" presStyleCnt="0"/>
      <dgm:spPr/>
    </dgm:pt>
    <dgm:pt modelId="{0545575B-CBA9-44C1-95B1-404D6D09D191}" type="pres">
      <dgm:prSet presAssocID="{F225B209-FE38-4C88-A040-D8428691D673}" presName="hierChild3" presStyleCnt="0"/>
      <dgm:spPr/>
    </dgm:pt>
  </dgm:ptLst>
  <dgm:cxnLst>
    <dgm:cxn modelId="{215875D1-E921-40C3-87FA-4B2F72277BCA}" type="presOf" srcId="{10A6060F-EB9A-4288-B1DB-17C56BD981C2}" destId="{2287B671-13C6-4C86-87ED-4C717BD4AACC}" srcOrd="0" destOrd="0" presId="urn:microsoft.com/office/officeart/2009/3/layout/HorizontalOrganizationChart"/>
    <dgm:cxn modelId="{E5536AF5-43E4-4660-81F5-93B283B39013}" type="presOf" srcId="{DEB024D1-E554-459F-BDD1-369845D289AD}" destId="{27328939-7DEB-4E2F-94A9-F88BD438B7CE}" srcOrd="0" destOrd="0" presId="urn:microsoft.com/office/officeart/2009/3/layout/HorizontalOrganizationChart"/>
    <dgm:cxn modelId="{9E839445-0B75-4B98-BB8A-2DBDA4ED2EC1}" type="presOf" srcId="{3B49B981-9FE3-4CBD-BC75-5EAD15FC59DD}" destId="{10DFE5B6-75C4-465B-91BA-2F2D2137A2C0}" srcOrd="0" destOrd="0" presId="urn:microsoft.com/office/officeart/2009/3/layout/HorizontalOrganizationChart"/>
    <dgm:cxn modelId="{98FB6ECB-4713-4AF3-AA7B-926BDC842C32}" type="presOf" srcId="{42124B9A-B910-4DFD-9ADC-D2987229265C}" destId="{E72363C2-941A-4438-9DB7-A3219242BAB2}" srcOrd="1" destOrd="0" presId="urn:microsoft.com/office/officeart/2009/3/layout/HorizontalOrganizationChart"/>
    <dgm:cxn modelId="{ABDAADC0-6561-4E7A-8833-7B5E86279E3B}" type="presOf" srcId="{5B2EA050-0BB3-4324-AA9D-F50C049CE6F2}" destId="{C53BE22D-C29F-4944-A7F6-F10A9FD7C698}" srcOrd="0" destOrd="0" presId="urn:microsoft.com/office/officeart/2009/3/layout/HorizontalOrganizationChart"/>
    <dgm:cxn modelId="{31327DDB-F1F0-4D00-9000-AF11D2C86C77}" type="presOf" srcId="{48EAA811-6884-46C0-9F5D-3D78093927AA}" destId="{F651CABC-254F-4E3E-936E-9054733B0AFC}" srcOrd="0" destOrd="0" presId="urn:microsoft.com/office/officeart/2009/3/layout/HorizontalOrganizationChart"/>
    <dgm:cxn modelId="{54DA4E2C-1EF1-4E3E-9EB7-8D8E2F7A5DB1}" srcId="{7C7C7F81-30A0-44AF-8B9E-D0F788F5BE2B}" destId="{DEB024D1-E554-459F-BDD1-369845D289AD}" srcOrd="0" destOrd="0" parTransId="{3B49B981-9FE3-4CBD-BC75-5EAD15FC59DD}" sibTransId="{942FBE70-A413-47E5-9D54-F55FC93C3112}"/>
    <dgm:cxn modelId="{050BF7F6-6846-4411-BDAD-5B021AAD67AD}" type="presOf" srcId="{6F968151-F7A8-4EE2-8E85-6C36E67A3931}" destId="{414EB5C3-8A49-48A7-BE4C-D328AF26D1C3}" srcOrd="0" destOrd="0" presId="urn:microsoft.com/office/officeart/2009/3/layout/HorizontalOrganizationChart"/>
    <dgm:cxn modelId="{848074AD-48B9-49C2-B849-DEC625352189}" type="presOf" srcId="{6F968151-F7A8-4EE2-8E85-6C36E67A3931}" destId="{58E87C96-F9DC-41EC-A95D-82A14589033B}" srcOrd="1" destOrd="0" presId="urn:microsoft.com/office/officeart/2009/3/layout/HorizontalOrganizationChart"/>
    <dgm:cxn modelId="{18CE41C6-7A4F-4A42-B9F9-9BAFA9766FE6}" type="presOf" srcId="{9BA88FA6-82B2-4556-A2AC-5151B7A79CC5}" destId="{5BE2A68B-ECA7-436E-84E7-06A1E154E75C}" srcOrd="0" destOrd="0" presId="urn:microsoft.com/office/officeart/2009/3/layout/HorizontalOrganizationChart"/>
    <dgm:cxn modelId="{138996E6-9D35-48BF-8A77-C6A1E6425880}" type="presOf" srcId="{BFECB647-C3CB-4415-946D-04AD601B7599}" destId="{243D78CC-06A5-4FFB-85AF-D902A5D6A5AE}" srcOrd="0" destOrd="0" presId="urn:microsoft.com/office/officeart/2009/3/layout/HorizontalOrganizationChart"/>
    <dgm:cxn modelId="{C1AD00CB-0511-4955-BC46-508D14A307CF}" srcId="{F225B209-FE38-4C88-A040-D8428691D673}" destId="{19139191-E118-461D-9E57-F9CB2C68045A}" srcOrd="0" destOrd="0" parTransId="{D4C4BD7E-BB6E-4B30-B969-5224CA0D8CAB}" sibTransId="{856657F4-215B-411E-AAB0-9EF8969536A7}"/>
    <dgm:cxn modelId="{11BCC54D-C884-4245-B434-E8E9586A15B3}" type="presOf" srcId="{F225B209-FE38-4C88-A040-D8428691D673}" destId="{8D578E64-8BBB-47F9-B8E3-177F0F56C501}" srcOrd="1" destOrd="0" presId="urn:microsoft.com/office/officeart/2009/3/layout/HorizontalOrganizationChart"/>
    <dgm:cxn modelId="{E737BC82-0475-4D2B-93EE-BC60AFF887C8}" type="presOf" srcId="{B2943D30-7E53-49CE-8E8B-99C95B3B59BF}" destId="{A3B05410-3539-48CF-B69B-174E7339064E}" srcOrd="0" destOrd="0" presId="urn:microsoft.com/office/officeart/2009/3/layout/HorizontalOrganizationChart"/>
    <dgm:cxn modelId="{50D05307-BE7D-4282-8D49-415C29FDB417}" type="presOf" srcId="{B42B37B9-B65C-4759-B857-AC242D35ADEF}" destId="{15CDFCEB-C9F2-434D-89A0-6FAAA70ED3AB}" srcOrd="0" destOrd="0" presId="urn:microsoft.com/office/officeart/2009/3/layout/HorizontalOrganizationChart"/>
    <dgm:cxn modelId="{830E6DB1-68A8-4303-8DA0-7E1BAF946831}" srcId="{57AFA6DE-C95F-47A9-ABDF-30749C88587C}" destId="{B42B37B9-B65C-4759-B857-AC242D35ADEF}" srcOrd="1" destOrd="0" parTransId="{1DC9F5FA-7073-42B2-AA9B-31859BD07206}" sibTransId="{DA7469FA-8540-4911-9F7C-BF979E165E55}"/>
    <dgm:cxn modelId="{D17E7073-D99F-40A1-B775-6CA24E516F1C}" type="presOf" srcId="{19139191-E118-461D-9E57-F9CB2C68045A}" destId="{9EFA6EF0-42A5-494A-A50F-BDC4F08CCE3B}" srcOrd="1" destOrd="0" presId="urn:microsoft.com/office/officeart/2009/3/layout/HorizontalOrganizationChart"/>
    <dgm:cxn modelId="{7FA4BB50-ED2A-4C7E-A8C0-58AC768C0F09}" srcId="{E6B867D1-86ED-4C7C-872F-96E05B5C4A2D}" destId="{F225B209-FE38-4C88-A040-D8428691D673}" srcOrd="0" destOrd="0" parTransId="{81E914B7-20CF-4833-9C84-CE3FD84756ED}" sibTransId="{B63EAC1B-24E2-46EC-898D-4D7906805677}"/>
    <dgm:cxn modelId="{30B6AAE8-1344-4D36-8D69-8CC83F199C8A}" type="presOf" srcId="{57AFA6DE-C95F-47A9-ABDF-30749C88587C}" destId="{EA6DC529-AB35-4CBF-BBCD-541FADD683AA}" srcOrd="1" destOrd="0" presId="urn:microsoft.com/office/officeart/2009/3/layout/HorizontalOrganizationChart"/>
    <dgm:cxn modelId="{865C20C4-3063-4C21-8A42-C218773AA638}" type="presOf" srcId="{7C7C7F81-30A0-44AF-8B9E-D0F788F5BE2B}" destId="{8369D523-62AE-4243-B27C-26F5A24DC842}" srcOrd="0" destOrd="0" presId="urn:microsoft.com/office/officeart/2009/3/layout/HorizontalOrganizationChart"/>
    <dgm:cxn modelId="{065B4699-8E96-4087-A567-3954097248B4}" srcId="{6FD1D7DC-AD27-4901-85EB-B09552DD1905}" destId="{6F968151-F7A8-4EE2-8E85-6C36E67A3931}" srcOrd="1" destOrd="0" parTransId="{5B2EA050-0BB3-4324-AA9D-F50C049CE6F2}" sibTransId="{E49F8B5F-FC8D-42FF-98A1-9638E73B501D}"/>
    <dgm:cxn modelId="{3033FE57-CEAC-4E7C-8151-D0A68F5D911C}" srcId="{7C7C7F81-30A0-44AF-8B9E-D0F788F5BE2B}" destId="{BFECB647-C3CB-4415-946D-04AD601B7599}" srcOrd="2" destOrd="0" parTransId="{48EAA811-6884-46C0-9F5D-3D78093927AA}" sibTransId="{1B98F589-0937-410C-B149-69F0350C15DF}"/>
    <dgm:cxn modelId="{FE79A706-D326-4A54-834A-C5B0439B7593}" type="presOf" srcId="{E7E27170-8403-4315-B465-67E817B4F4D7}" destId="{3CE09D4F-AEDA-4571-A584-3B8281788B85}" srcOrd="0" destOrd="0" presId="urn:microsoft.com/office/officeart/2009/3/layout/HorizontalOrganizationChart"/>
    <dgm:cxn modelId="{5AA45C24-BDEA-476E-BE9B-3030512887FA}" type="presOf" srcId="{B2943D30-7E53-49CE-8E8B-99C95B3B59BF}" destId="{F5DA811F-EDCD-4243-B8C6-B6F5E48EBEC4}" srcOrd="1" destOrd="0" presId="urn:microsoft.com/office/officeart/2009/3/layout/HorizontalOrganizationChart"/>
    <dgm:cxn modelId="{96C0AFE6-AF31-4BE3-A207-A00EDB94BEC9}" type="presOf" srcId="{D4659EFF-1805-41E7-9DC6-5E4823B73324}" destId="{34F3DD94-E4D1-430F-A4FA-15EEE60F6DA0}" srcOrd="0" destOrd="0" presId="urn:microsoft.com/office/officeart/2009/3/layout/HorizontalOrganizationChart"/>
    <dgm:cxn modelId="{D4E40254-28FB-4E73-A77E-DE9C18A7389D}" srcId="{19139191-E118-461D-9E57-F9CB2C68045A}" destId="{57AFA6DE-C95F-47A9-ABDF-30749C88587C}" srcOrd="2" destOrd="0" parTransId="{CAB0B219-2A2D-4098-8C5B-1A82BF81BAE3}" sibTransId="{66F74B48-5613-48EF-B0EB-13EEB22D3566}"/>
    <dgm:cxn modelId="{E234B0DB-2BAE-4EF3-A92B-828FA0C21B6C}" type="presOf" srcId="{1D8AC3A2-F47B-4383-BA36-CFF37B28509B}" destId="{EF66CD27-F782-4C74-A68C-7C24FFA0A18F}" srcOrd="0" destOrd="0" presId="urn:microsoft.com/office/officeart/2009/3/layout/HorizontalOrganizationChart"/>
    <dgm:cxn modelId="{3065A569-1251-4781-8EDB-2CA416C96BCB}" type="presOf" srcId="{57AFA6DE-C95F-47A9-ABDF-30749C88587C}" destId="{A974458B-0301-4F8E-8852-5984260F2282}" srcOrd="0" destOrd="0" presId="urn:microsoft.com/office/officeart/2009/3/layout/HorizontalOrganizationChart"/>
    <dgm:cxn modelId="{9721E9AE-DEBB-4E58-8032-BC07D26309D2}" type="presOf" srcId="{CAB0B219-2A2D-4098-8C5B-1A82BF81BAE3}" destId="{D72C8C05-84A4-4BBC-A218-FCBC3DBA6A13}" srcOrd="0" destOrd="0" presId="urn:microsoft.com/office/officeart/2009/3/layout/HorizontalOrganizationChart"/>
    <dgm:cxn modelId="{105F97A3-13B7-4E81-838C-32D57E667B63}" srcId="{7C7C7F81-30A0-44AF-8B9E-D0F788F5BE2B}" destId="{1D50936B-C943-4E41-83AF-91E16F2C98D1}" srcOrd="3" destOrd="0" parTransId="{7A0EF3F2-7373-489D-8FA4-7236E159B19A}" sibTransId="{266829AC-AD8F-4A91-A1D5-B705BB2B7D8A}"/>
    <dgm:cxn modelId="{08CE4CDF-5CA7-40AB-B28B-98D1BC4F262B}" srcId="{19139191-E118-461D-9E57-F9CB2C68045A}" destId="{6FD1D7DC-AD27-4901-85EB-B09552DD1905}" srcOrd="0" destOrd="0" parTransId="{D4659EFF-1805-41E7-9DC6-5E4823B73324}" sibTransId="{8EF207E6-47E7-4F79-8C26-5058B7419C40}"/>
    <dgm:cxn modelId="{21B4E11F-384D-4B48-9B10-ED87DE48C5B6}" type="presOf" srcId="{7C7C7F81-30A0-44AF-8B9E-D0F788F5BE2B}" destId="{7FC82C58-2558-47BB-9BA0-FE154898EE4D}" srcOrd="1" destOrd="0" presId="urn:microsoft.com/office/officeart/2009/3/layout/HorizontalOrganizationChart"/>
    <dgm:cxn modelId="{8F6647EE-792C-440C-833C-308AA3760613}" srcId="{6FD1D7DC-AD27-4901-85EB-B09552DD1905}" destId="{40A6DFD8-F56B-495A-9123-57FC80CBC1EC}" srcOrd="0" destOrd="0" parTransId="{9BA88FA6-82B2-4556-A2AC-5151B7A79CC5}" sibTransId="{690B72AB-11A9-4FE9-9ACD-9F2EBCE51894}"/>
    <dgm:cxn modelId="{81BE6439-460B-40B8-9A33-6627446871B5}" type="presOf" srcId="{6FD1D7DC-AD27-4901-85EB-B09552DD1905}" destId="{4069FFB1-E9F5-480C-B176-35CC5E841621}" srcOrd="0" destOrd="0" presId="urn:microsoft.com/office/officeart/2009/3/layout/HorizontalOrganizationChart"/>
    <dgm:cxn modelId="{4AFE22D0-738F-4390-A089-750B50F3713F}" type="presOf" srcId="{42124B9A-B910-4DFD-9ADC-D2987229265C}" destId="{88618EE8-4C98-45B6-A322-632241C21D3D}" srcOrd="0" destOrd="0" presId="urn:microsoft.com/office/officeart/2009/3/layout/HorizontalOrganizationChart"/>
    <dgm:cxn modelId="{879EB757-FC58-41AD-A9F5-78E05E1C33EE}" type="presOf" srcId="{40A6DFD8-F56B-495A-9123-57FC80CBC1EC}" destId="{F7885300-AF1F-4066-BC67-CFD9C2BF17D3}" srcOrd="0" destOrd="0" presId="urn:microsoft.com/office/officeart/2009/3/layout/HorizontalOrganizationChart"/>
    <dgm:cxn modelId="{00B60B39-423A-4D6B-AD2F-56473B1C2782}" type="presOf" srcId="{6FD1D7DC-AD27-4901-85EB-B09552DD1905}" destId="{A3C9CA3C-A770-4DEA-9CA4-28448E019A46}" srcOrd="1" destOrd="0" presId="urn:microsoft.com/office/officeart/2009/3/layout/HorizontalOrganizationChart"/>
    <dgm:cxn modelId="{114FD848-CAE3-407F-87E0-27FFC3C0FE90}" type="presOf" srcId="{7A0EF3F2-7373-489D-8FA4-7236E159B19A}" destId="{D3D11FF3-8F2B-44A1-B5C6-AD6C391527D7}" srcOrd="0" destOrd="0" presId="urn:microsoft.com/office/officeart/2009/3/layout/HorizontalOrganizationChart"/>
    <dgm:cxn modelId="{F1AD29EA-5412-4A46-BA5D-6377F47BCEC1}" srcId="{57AFA6DE-C95F-47A9-ABDF-30749C88587C}" destId="{B2943D30-7E53-49CE-8E8B-99C95B3B59BF}" srcOrd="2" destOrd="0" parTransId="{1E51B09D-595C-477C-9227-7D1C4791C8EF}" sibTransId="{D7E3EF6F-8147-4EC3-A2AA-DF2B3E56D1D9}"/>
    <dgm:cxn modelId="{442B788C-D77D-4709-A6DE-35E6E2B19ADB}" srcId="{57AFA6DE-C95F-47A9-ABDF-30749C88587C}" destId="{E7E27170-8403-4315-B465-67E817B4F4D7}" srcOrd="0" destOrd="0" parTransId="{1D8AC3A2-F47B-4383-BA36-CFF37B28509B}" sibTransId="{3DDCA259-5629-41B4-AD17-7912BD3B32F6}"/>
    <dgm:cxn modelId="{3414F252-A3A4-409B-B175-0028C4EDB4BD}" type="presOf" srcId="{1D50936B-C943-4E41-83AF-91E16F2C98D1}" destId="{851A05C1-1DD0-4D6D-923F-1320F4617E86}" srcOrd="1" destOrd="0" presId="urn:microsoft.com/office/officeart/2009/3/layout/HorizontalOrganizationChart"/>
    <dgm:cxn modelId="{073ED64A-6800-4D4C-8A45-211693DA2294}" type="presOf" srcId="{B42B37B9-B65C-4759-B857-AC242D35ADEF}" destId="{C231C59B-CF06-4432-8712-3EDC5904A046}" srcOrd="1" destOrd="0" presId="urn:microsoft.com/office/officeart/2009/3/layout/HorizontalOrganizationChart"/>
    <dgm:cxn modelId="{7F89680E-9044-4A8D-9552-E33BA0DB348E}" type="presOf" srcId="{D4C4BD7E-BB6E-4B30-B969-5224CA0D8CAB}" destId="{1420E214-4450-40C2-9B82-7C57415A9A06}" srcOrd="0" destOrd="0" presId="urn:microsoft.com/office/officeart/2009/3/layout/HorizontalOrganizationChart"/>
    <dgm:cxn modelId="{9BF11FA1-9AEF-4705-BFBD-297D7D3C3F78}" type="presOf" srcId="{BFECB647-C3CB-4415-946D-04AD601B7599}" destId="{EBFF2F45-49EC-488B-B137-653860A8FEBD}" srcOrd="1" destOrd="0" presId="urn:microsoft.com/office/officeart/2009/3/layout/HorizontalOrganizationChart"/>
    <dgm:cxn modelId="{C15165CD-1EED-4578-A085-96339D009080}" srcId="{7C7C7F81-30A0-44AF-8B9E-D0F788F5BE2B}" destId="{42124B9A-B910-4DFD-9ADC-D2987229265C}" srcOrd="1" destOrd="0" parTransId="{10A6060F-EB9A-4288-B1DB-17C56BD981C2}" sibTransId="{11A7C8C8-CE7A-4E2A-8A63-6029BCEAFA7E}"/>
    <dgm:cxn modelId="{93804DD8-1F62-481A-84CD-E971ABCCF5D7}" type="presOf" srcId="{1E51B09D-595C-477C-9227-7D1C4791C8EF}" destId="{2D2B5333-0449-4744-B6AB-335FF363C144}" srcOrd="0" destOrd="0" presId="urn:microsoft.com/office/officeart/2009/3/layout/HorizontalOrganizationChart"/>
    <dgm:cxn modelId="{E8C8404A-63FC-4F1F-A56E-07B314878FD4}" type="presOf" srcId="{DEB024D1-E554-459F-BDD1-369845D289AD}" destId="{A13F0B20-E030-472C-872D-EC58DD63CEBE}" srcOrd="1" destOrd="0" presId="urn:microsoft.com/office/officeart/2009/3/layout/HorizontalOrganizationChart"/>
    <dgm:cxn modelId="{595005C4-9FA2-4EAB-B096-04C8F3AFA494}" type="presOf" srcId="{1DC9F5FA-7073-42B2-AA9B-31859BD07206}" destId="{98117E52-A49D-409D-8337-D97F2FCCE784}" srcOrd="0" destOrd="0" presId="urn:microsoft.com/office/officeart/2009/3/layout/HorizontalOrganizationChart"/>
    <dgm:cxn modelId="{09EECEAD-53A1-44BA-8360-6BE08960AB11}" type="presOf" srcId="{1D50936B-C943-4E41-83AF-91E16F2C98D1}" destId="{10509A7B-54A2-4076-9C4D-291003A06812}" srcOrd="0" destOrd="0" presId="urn:microsoft.com/office/officeart/2009/3/layout/HorizontalOrganizationChart"/>
    <dgm:cxn modelId="{64CD288B-73D4-42A4-8FF4-43CF04970E57}" type="presOf" srcId="{60AA57AD-51C6-45C8-B2EC-DEC34E5CCD74}" destId="{28289632-C267-4337-BB66-2B6A3F65D55A}" srcOrd="0" destOrd="0" presId="urn:microsoft.com/office/officeart/2009/3/layout/HorizontalOrganizationChart"/>
    <dgm:cxn modelId="{9DFA73F2-452B-414A-A897-E638BE3FF7AF}" type="presOf" srcId="{40A6DFD8-F56B-495A-9123-57FC80CBC1EC}" destId="{4F130E9A-CE30-40C9-933F-81B1D5B02870}" srcOrd="1" destOrd="0" presId="urn:microsoft.com/office/officeart/2009/3/layout/HorizontalOrganizationChart"/>
    <dgm:cxn modelId="{D9B4CF25-B821-4659-892B-682F8D656CD6}" type="presOf" srcId="{F225B209-FE38-4C88-A040-D8428691D673}" destId="{D3CA1C7D-0786-4F45-ABD0-E618D0288433}" srcOrd="0" destOrd="0" presId="urn:microsoft.com/office/officeart/2009/3/layout/HorizontalOrganizationChart"/>
    <dgm:cxn modelId="{D687CCC3-AB3A-436A-8D6B-9FFCBD19040D}" type="presOf" srcId="{E7E27170-8403-4315-B465-67E817B4F4D7}" destId="{348796D4-BCCE-4D5D-A4BC-67E6B034BD98}" srcOrd="1" destOrd="0" presId="urn:microsoft.com/office/officeart/2009/3/layout/HorizontalOrganizationChart"/>
    <dgm:cxn modelId="{222FCB31-967F-41C2-B1B5-301FD9FBDD42}" srcId="{19139191-E118-461D-9E57-F9CB2C68045A}" destId="{7C7C7F81-30A0-44AF-8B9E-D0F788F5BE2B}" srcOrd="1" destOrd="0" parTransId="{60AA57AD-51C6-45C8-B2EC-DEC34E5CCD74}" sibTransId="{1E5FFB9D-0843-4A14-87B6-683900326BBD}"/>
    <dgm:cxn modelId="{35C3542A-237E-4A16-9D59-4037BF874090}" type="presOf" srcId="{E6B867D1-86ED-4C7C-872F-96E05B5C4A2D}" destId="{B13BC930-0592-4478-A97E-08CC41B27129}" srcOrd="0" destOrd="0" presId="urn:microsoft.com/office/officeart/2009/3/layout/HorizontalOrganizationChart"/>
    <dgm:cxn modelId="{317CEDC5-84F3-46D1-B028-B9DA3B14B2D0}" type="presOf" srcId="{19139191-E118-461D-9E57-F9CB2C68045A}" destId="{3C76CE42-B463-4F3B-8596-1ED1020103AC}" srcOrd="0" destOrd="0" presId="urn:microsoft.com/office/officeart/2009/3/layout/HorizontalOrganizationChart"/>
    <dgm:cxn modelId="{3565A075-ADC5-4962-AE5D-128468697C85}" type="presParOf" srcId="{B13BC930-0592-4478-A97E-08CC41B27129}" destId="{601AF0F4-69D8-4502-8958-C6D63AECA323}" srcOrd="0" destOrd="0" presId="urn:microsoft.com/office/officeart/2009/3/layout/HorizontalOrganizationChart"/>
    <dgm:cxn modelId="{AD0F044B-E3F2-48BF-9BBA-6796C9B3A6ED}" type="presParOf" srcId="{601AF0F4-69D8-4502-8958-C6D63AECA323}" destId="{513808D8-620D-4A70-9227-121CEAE729A9}" srcOrd="0" destOrd="0" presId="urn:microsoft.com/office/officeart/2009/3/layout/HorizontalOrganizationChart"/>
    <dgm:cxn modelId="{0CC74CD9-D4F3-49C5-A2B3-CF8E8BC84A73}" type="presParOf" srcId="{513808D8-620D-4A70-9227-121CEAE729A9}" destId="{D3CA1C7D-0786-4F45-ABD0-E618D0288433}" srcOrd="0" destOrd="0" presId="urn:microsoft.com/office/officeart/2009/3/layout/HorizontalOrganizationChart"/>
    <dgm:cxn modelId="{2A4E8D69-3A46-462D-9728-8860990CE496}" type="presParOf" srcId="{513808D8-620D-4A70-9227-121CEAE729A9}" destId="{8D578E64-8BBB-47F9-B8E3-177F0F56C501}" srcOrd="1" destOrd="0" presId="urn:microsoft.com/office/officeart/2009/3/layout/HorizontalOrganizationChart"/>
    <dgm:cxn modelId="{EE8A40A1-7B31-4C1B-91D2-768ED64A9CA8}" type="presParOf" srcId="{601AF0F4-69D8-4502-8958-C6D63AECA323}" destId="{C4E1F2A6-E261-4B55-9BED-7A2FA08E44A0}" srcOrd="1" destOrd="0" presId="urn:microsoft.com/office/officeart/2009/3/layout/HorizontalOrganizationChart"/>
    <dgm:cxn modelId="{5BABF080-D7F4-457F-ABA4-16BE1C83A8D0}" type="presParOf" srcId="{C4E1F2A6-E261-4B55-9BED-7A2FA08E44A0}" destId="{1420E214-4450-40C2-9B82-7C57415A9A06}" srcOrd="0" destOrd="0" presId="urn:microsoft.com/office/officeart/2009/3/layout/HorizontalOrganizationChart"/>
    <dgm:cxn modelId="{5BB3ADCC-9020-4C5C-91EB-968CAF8716EC}" type="presParOf" srcId="{C4E1F2A6-E261-4B55-9BED-7A2FA08E44A0}" destId="{E9601379-635E-4BF2-A7F2-4261DD209E4A}" srcOrd="1" destOrd="0" presId="urn:microsoft.com/office/officeart/2009/3/layout/HorizontalOrganizationChart"/>
    <dgm:cxn modelId="{EAC3D50E-1144-4744-B685-823F84F7A522}" type="presParOf" srcId="{E9601379-635E-4BF2-A7F2-4261DD209E4A}" destId="{48527A7D-2EC7-414E-B2CB-2004375FDC82}" srcOrd="0" destOrd="0" presId="urn:microsoft.com/office/officeart/2009/3/layout/HorizontalOrganizationChart"/>
    <dgm:cxn modelId="{5D2ADBA8-EBE4-4525-B365-391060F511B8}" type="presParOf" srcId="{48527A7D-2EC7-414E-B2CB-2004375FDC82}" destId="{3C76CE42-B463-4F3B-8596-1ED1020103AC}" srcOrd="0" destOrd="0" presId="urn:microsoft.com/office/officeart/2009/3/layout/HorizontalOrganizationChart"/>
    <dgm:cxn modelId="{7354B06F-1A91-428F-8189-D98260E17A0F}" type="presParOf" srcId="{48527A7D-2EC7-414E-B2CB-2004375FDC82}" destId="{9EFA6EF0-42A5-494A-A50F-BDC4F08CCE3B}" srcOrd="1" destOrd="0" presId="urn:microsoft.com/office/officeart/2009/3/layout/HorizontalOrganizationChart"/>
    <dgm:cxn modelId="{F0EE425F-D51F-4021-B0AB-A8C7FA04851A}" type="presParOf" srcId="{E9601379-635E-4BF2-A7F2-4261DD209E4A}" destId="{3D156BDA-5BA8-4143-B133-C5BD5F397C53}" srcOrd="1" destOrd="0" presId="urn:microsoft.com/office/officeart/2009/3/layout/HorizontalOrganizationChart"/>
    <dgm:cxn modelId="{0E0B382E-1596-40B9-BFB1-21A6544F9446}" type="presParOf" srcId="{3D156BDA-5BA8-4143-B133-C5BD5F397C53}" destId="{34F3DD94-E4D1-430F-A4FA-15EEE60F6DA0}" srcOrd="0" destOrd="0" presId="urn:microsoft.com/office/officeart/2009/3/layout/HorizontalOrganizationChart"/>
    <dgm:cxn modelId="{49C6CE23-DD76-40AC-99D4-1646BF2060A2}" type="presParOf" srcId="{3D156BDA-5BA8-4143-B133-C5BD5F397C53}" destId="{04847CF9-6477-4A73-BC69-7743CE284631}" srcOrd="1" destOrd="0" presId="urn:microsoft.com/office/officeart/2009/3/layout/HorizontalOrganizationChart"/>
    <dgm:cxn modelId="{6583925D-0C34-4B4E-8961-F82256F285BC}" type="presParOf" srcId="{04847CF9-6477-4A73-BC69-7743CE284631}" destId="{82B47521-E603-4FFC-86FA-19296EDB3530}" srcOrd="0" destOrd="0" presId="urn:microsoft.com/office/officeart/2009/3/layout/HorizontalOrganizationChart"/>
    <dgm:cxn modelId="{52093A5E-2408-4D5B-BD0E-61275F040321}" type="presParOf" srcId="{82B47521-E603-4FFC-86FA-19296EDB3530}" destId="{4069FFB1-E9F5-480C-B176-35CC5E841621}" srcOrd="0" destOrd="0" presId="urn:microsoft.com/office/officeart/2009/3/layout/HorizontalOrganizationChart"/>
    <dgm:cxn modelId="{634EBEA2-69DD-43BC-B56A-7DBA60A53E6C}" type="presParOf" srcId="{82B47521-E603-4FFC-86FA-19296EDB3530}" destId="{A3C9CA3C-A770-4DEA-9CA4-28448E019A46}" srcOrd="1" destOrd="0" presId="urn:microsoft.com/office/officeart/2009/3/layout/HorizontalOrganizationChart"/>
    <dgm:cxn modelId="{B5744B13-552A-4366-9F58-5071BCC2DB3D}" type="presParOf" srcId="{04847CF9-6477-4A73-BC69-7743CE284631}" destId="{F5C2E773-653E-43AA-99AF-1EEE15D68D6A}" srcOrd="1" destOrd="0" presId="urn:microsoft.com/office/officeart/2009/3/layout/HorizontalOrganizationChart"/>
    <dgm:cxn modelId="{62C5128F-FCEF-4173-94C8-A466B7475B8B}" type="presParOf" srcId="{F5C2E773-653E-43AA-99AF-1EEE15D68D6A}" destId="{5BE2A68B-ECA7-436E-84E7-06A1E154E75C}" srcOrd="0" destOrd="0" presId="urn:microsoft.com/office/officeart/2009/3/layout/HorizontalOrganizationChart"/>
    <dgm:cxn modelId="{EF632FFD-30A5-4C72-B466-8967F3A556EC}" type="presParOf" srcId="{F5C2E773-653E-43AA-99AF-1EEE15D68D6A}" destId="{CF758B66-63A6-4E5C-BDB0-457A8594DE97}" srcOrd="1" destOrd="0" presId="urn:microsoft.com/office/officeart/2009/3/layout/HorizontalOrganizationChart"/>
    <dgm:cxn modelId="{F5A74EDA-0D54-4AD4-A569-1EAABA08204A}" type="presParOf" srcId="{CF758B66-63A6-4E5C-BDB0-457A8594DE97}" destId="{17E8A4DF-EAD6-4549-9CB2-646EA16473CD}" srcOrd="0" destOrd="0" presId="urn:microsoft.com/office/officeart/2009/3/layout/HorizontalOrganizationChart"/>
    <dgm:cxn modelId="{DE4931A6-97CC-4102-8391-3B474AA5C489}" type="presParOf" srcId="{17E8A4DF-EAD6-4549-9CB2-646EA16473CD}" destId="{F7885300-AF1F-4066-BC67-CFD9C2BF17D3}" srcOrd="0" destOrd="0" presId="urn:microsoft.com/office/officeart/2009/3/layout/HorizontalOrganizationChart"/>
    <dgm:cxn modelId="{CB10ED99-C747-4866-B97A-4A0CBA576A5D}" type="presParOf" srcId="{17E8A4DF-EAD6-4549-9CB2-646EA16473CD}" destId="{4F130E9A-CE30-40C9-933F-81B1D5B02870}" srcOrd="1" destOrd="0" presId="urn:microsoft.com/office/officeart/2009/3/layout/HorizontalOrganizationChart"/>
    <dgm:cxn modelId="{0FD01314-1996-467D-B1E9-536D786192E5}" type="presParOf" srcId="{CF758B66-63A6-4E5C-BDB0-457A8594DE97}" destId="{AF2026C5-DEC8-4335-8FBB-1E2B73CB177E}" srcOrd="1" destOrd="0" presId="urn:microsoft.com/office/officeart/2009/3/layout/HorizontalOrganizationChart"/>
    <dgm:cxn modelId="{9B87EAD9-88FB-42A2-885C-F7E14E28291B}" type="presParOf" srcId="{CF758B66-63A6-4E5C-BDB0-457A8594DE97}" destId="{C34A724A-E359-4B46-B40E-C3AAFD69E5AB}" srcOrd="2" destOrd="0" presId="urn:microsoft.com/office/officeart/2009/3/layout/HorizontalOrganizationChart"/>
    <dgm:cxn modelId="{DEA976ED-341C-491C-810C-11B731E790C3}" type="presParOf" srcId="{F5C2E773-653E-43AA-99AF-1EEE15D68D6A}" destId="{C53BE22D-C29F-4944-A7F6-F10A9FD7C698}" srcOrd="2" destOrd="0" presId="urn:microsoft.com/office/officeart/2009/3/layout/HorizontalOrganizationChart"/>
    <dgm:cxn modelId="{540150CC-A7D7-4829-9F3F-176704CAC7ED}" type="presParOf" srcId="{F5C2E773-653E-43AA-99AF-1EEE15D68D6A}" destId="{A7B42FEE-818C-4497-BD37-E3DB0189A382}" srcOrd="3" destOrd="0" presId="urn:microsoft.com/office/officeart/2009/3/layout/HorizontalOrganizationChart"/>
    <dgm:cxn modelId="{574DE5AF-519A-408B-998B-36DC44AB86E9}" type="presParOf" srcId="{A7B42FEE-818C-4497-BD37-E3DB0189A382}" destId="{C0005B6E-BBBB-428F-94B6-C5704E67CC8D}" srcOrd="0" destOrd="0" presId="urn:microsoft.com/office/officeart/2009/3/layout/HorizontalOrganizationChart"/>
    <dgm:cxn modelId="{29BC5433-ABA4-4BD3-9323-4EC3CB80C8AF}" type="presParOf" srcId="{C0005B6E-BBBB-428F-94B6-C5704E67CC8D}" destId="{414EB5C3-8A49-48A7-BE4C-D328AF26D1C3}" srcOrd="0" destOrd="0" presId="urn:microsoft.com/office/officeart/2009/3/layout/HorizontalOrganizationChart"/>
    <dgm:cxn modelId="{9F686E22-9AD2-406B-A0DD-74C59268070E}" type="presParOf" srcId="{C0005B6E-BBBB-428F-94B6-C5704E67CC8D}" destId="{58E87C96-F9DC-41EC-A95D-82A14589033B}" srcOrd="1" destOrd="0" presId="urn:microsoft.com/office/officeart/2009/3/layout/HorizontalOrganizationChart"/>
    <dgm:cxn modelId="{B8A544D5-CAAD-4378-AF50-C11FA536C7F9}" type="presParOf" srcId="{A7B42FEE-818C-4497-BD37-E3DB0189A382}" destId="{7C603B2F-7E21-4300-B006-E5AA5241F641}" srcOrd="1" destOrd="0" presId="urn:microsoft.com/office/officeart/2009/3/layout/HorizontalOrganizationChart"/>
    <dgm:cxn modelId="{39E01137-F0C3-4123-B230-8F53EC9611EE}" type="presParOf" srcId="{A7B42FEE-818C-4497-BD37-E3DB0189A382}" destId="{914858AB-1D17-4BF4-B209-E9D907080B69}" srcOrd="2" destOrd="0" presId="urn:microsoft.com/office/officeart/2009/3/layout/HorizontalOrganizationChart"/>
    <dgm:cxn modelId="{B23CEE6B-3B8E-42C3-B98D-0162AB9CA275}" type="presParOf" srcId="{04847CF9-6477-4A73-BC69-7743CE284631}" destId="{A4720D08-7571-481F-9FAC-026EB97F5D00}" srcOrd="2" destOrd="0" presId="urn:microsoft.com/office/officeart/2009/3/layout/HorizontalOrganizationChart"/>
    <dgm:cxn modelId="{06014096-5B78-4BC5-9B28-9A0EDD572E68}" type="presParOf" srcId="{3D156BDA-5BA8-4143-B133-C5BD5F397C53}" destId="{28289632-C267-4337-BB66-2B6A3F65D55A}" srcOrd="2" destOrd="0" presId="urn:microsoft.com/office/officeart/2009/3/layout/HorizontalOrganizationChart"/>
    <dgm:cxn modelId="{B9FACB8F-D43A-4033-BB21-5F27C0E4113F}" type="presParOf" srcId="{3D156BDA-5BA8-4143-B133-C5BD5F397C53}" destId="{BDD6CAF8-F155-4F40-9A2F-37F1A4C4F885}" srcOrd="3" destOrd="0" presId="urn:microsoft.com/office/officeart/2009/3/layout/HorizontalOrganizationChart"/>
    <dgm:cxn modelId="{3828B7A3-5FE5-4585-9D91-EF383ABD7CC5}" type="presParOf" srcId="{BDD6CAF8-F155-4F40-9A2F-37F1A4C4F885}" destId="{3C6F7311-E62B-41FA-9E60-FE695662A07D}" srcOrd="0" destOrd="0" presId="urn:microsoft.com/office/officeart/2009/3/layout/HorizontalOrganizationChart"/>
    <dgm:cxn modelId="{FBA48F57-CE74-469A-B911-806EB94DE347}" type="presParOf" srcId="{3C6F7311-E62B-41FA-9E60-FE695662A07D}" destId="{8369D523-62AE-4243-B27C-26F5A24DC842}" srcOrd="0" destOrd="0" presId="urn:microsoft.com/office/officeart/2009/3/layout/HorizontalOrganizationChart"/>
    <dgm:cxn modelId="{5C600C60-7EF6-466D-ACC5-E3C97B407332}" type="presParOf" srcId="{3C6F7311-E62B-41FA-9E60-FE695662A07D}" destId="{7FC82C58-2558-47BB-9BA0-FE154898EE4D}" srcOrd="1" destOrd="0" presId="urn:microsoft.com/office/officeart/2009/3/layout/HorizontalOrganizationChart"/>
    <dgm:cxn modelId="{7C22FCAB-A900-468F-8B97-19FB310AF247}" type="presParOf" srcId="{BDD6CAF8-F155-4F40-9A2F-37F1A4C4F885}" destId="{D676A84B-2AC4-42DB-A379-EA47E39441DE}" srcOrd="1" destOrd="0" presId="urn:microsoft.com/office/officeart/2009/3/layout/HorizontalOrganizationChart"/>
    <dgm:cxn modelId="{56C4CAF9-1F5E-4873-9F48-E83E6447FB55}" type="presParOf" srcId="{D676A84B-2AC4-42DB-A379-EA47E39441DE}" destId="{10DFE5B6-75C4-465B-91BA-2F2D2137A2C0}" srcOrd="0" destOrd="0" presId="urn:microsoft.com/office/officeart/2009/3/layout/HorizontalOrganizationChart"/>
    <dgm:cxn modelId="{657EFA67-18EF-486B-B1DA-2A91619CBF87}" type="presParOf" srcId="{D676A84B-2AC4-42DB-A379-EA47E39441DE}" destId="{C0B1C153-09E5-476C-BA87-B0FD8CED7EF5}" srcOrd="1" destOrd="0" presId="urn:microsoft.com/office/officeart/2009/3/layout/HorizontalOrganizationChart"/>
    <dgm:cxn modelId="{F7411EB4-5B57-49CA-B29B-24B811F59000}" type="presParOf" srcId="{C0B1C153-09E5-476C-BA87-B0FD8CED7EF5}" destId="{9A5319E9-B24F-4D24-ABA4-7E98540D0315}" srcOrd="0" destOrd="0" presId="urn:microsoft.com/office/officeart/2009/3/layout/HorizontalOrganizationChart"/>
    <dgm:cxn modelId="{67AAF587-CA3B-4568-8A6E-703BD1AFAC32}" type="presParOf" srcId="{9A5319E9-B24F-4D24-ABA4-7E98540D0315}" destId="{27328939-7DEB-4E2F-94A9-F88BD438B7CE}" srcOrd="0" destOrd="0" presId="urn:microsoft.com/office/officeart/2009/3/layout/HorizontalOrganizationChart"/>
    <dgm:cxn modelId="{4434DD4F-4951-47C4-A4F4-3580207D61D0}" type="presParOf" srcId="{9A5319E9-B24F-4D24-ABA4-7E98540D0315}" destId="{A13F0B20-E030-472C-872D-EC58DD63CEBE}" srcOrd="1" destOrd="0" presId="urn:microsoft.com/office/officeart/2009/3/layout/HorizontalOrganizationChart"/>
    <dgm:cxn modelId="{B7AAAC1F-BAFB-4758-AF87-5E69BB0B1AC5}" type="presParOf" srcId="{C0B1C153-09E5-476C-BA87-B0FD8CED7EF5}" destId="{D64C32B2-7968-449B-A353-31505B79C4BB}" srcOrd="1" destOrd="0" presId="urn:microsoft.com/office/officeart/2009/3/layout/HorizontalOrganizationChart"/>
    <dgm:cxn modelId="{09F1FEA7-578D-4653-BF21-DEF455C75259}" type="presParOf" srcId="{C0B1C153-09E5-476C-BA87-B0FD8CED7EF5}" destId="{8E299353-4E98-4578-A5E3-7819EABD7F7B}" srcOrd="2" destOrd="0" presId="urn:microsoft.com/office/officeart/2009/3/layout/HorizontalOrganizationChart"/>
    <dgm:cxn modelId="{81F518CE-2EE9-4C81-9E13-86886A2BBAD4}" type="presParOf" srcId="{D676A84B-2AC4-42DB-A379-EA47E39441DE}" destId="{2287B671-13C6-4C86-87ED-4C717BD4AACC}" srcOrd="2" destOrd="0" presId="urn:microsoft.com/office/officeart/2009/3/layout/HorizontalOrganizationChart"/>
    <dgm:cxn modelId="{E110F2A3-DC76-43AE-AF30-226706738339}" type="presParOf" srcId="{D676A84B-2AC4-42DB-A379-EA47E39441DE}" destId="{C81162A2-16D9-4840-B048-27D72ADBD84B}" srcOrd="3" destOrd="0" presId="urn:microsoft.com/office/officeart/2009/3/layout/HorizontalOrganizationChart"/>
    <dgm:cxn modelId="{E691505E-E43B-4003-81CC-E7B87AE6B0D8}" type="presParOf" srcId="{C81162A2-16D9-4840-B048-27D72ADBD84B}" destId="{CE189C10-9A56-4935-AB1D-412C25421111}" srcOrd="0" destOrd="0" presId="urn:microsoft.com/office/officeart/2009/3/layout/HorizontalOrganizationChart"/>
    <dgm:cxn modelId="{78525DD1-5185-4C5E-99D2-ECE9C7FBFCC6}" type="presParOf" srcId="{CE189C10-9A56-4935-AB1D-412C25421111}" destId="{88618EE8-4C98-45B6-A322-632241C21D3D}" srcOrd="0" destOrd="0" presId="urn:microsoft.com/office/officeart/2009/3/layout/HorizontalOrganizationChart"/>
    <dgm:cxn modelId="{3F158233-03D3-4F84-A03E-53BFD6A60478}" type="presParOf" srcId="{CE189C10-9A56-4935-AB1D-412C25421111}" destId="{E72363C2-941A-4438-9DB7-A3219242BAB2}" srcOrd="1" destOrd="0" presId="urn:microsoft.com/office/officeart/2009/3/layout/HorizontalOrganizationChart"/>
    <dgm:cxn modelId="{BEB99D90-4358-4849-887C-B637E2933F9C}" type="presParOf" srcId="{C81162A2-16D9-4840-B048-27D72ADBD84B}" destId="{C0C5D0D6-5F6C-4DBC-AF53-8B9A8F5A3C10}" srcOrd="1" destOrd="0" presId="urn:microsoft.com/office/officeart/2009/3/layout/HorizontalOrganizationChart"/>
    <dgm:cxn modelId="{5E8042CE-A1E9-41A7-B26B-EBF31875B25A}" type="presParOf" srcId="{C81162A2-16D9-4840-B048-27D72ADBD84B}" destId="{53F12778-4419-46A8-B1AE-8B3D420ADDBF}" srcOrd="2" destOrd="0" presId="urn:microsoft.com/office/officeart/2009/3/layout/HorizontalOrganizationChart"/>
    <dgm:cxn modelId="{BAF23650-8A1A-4202-91E3-81DBF2E37E9D}" type="presParOf" srcId="{D676A84B-2AC4-42DB-A379-EA47E39441DE}" destId="{F651CABC-254F-4E3E-936E-9054733B0AFC}" srcOrd="4" destOrd="0" presId="urn:microsoft.com/office/officeart/2009/3/layout/HorizontalOrganizationChart"/>
    <dgm:cxn modelId="{260879EC-0707-48F7-833E-EC7D4DBDE2A1}" type="presParOf" srcId="{D676A84B-2AC4-42DB-A379-EA47E39441DE}" destId="{2AE5F17C-1E11-4256-884A-24B3FD2F3F65}" srcOrd="5" destOrd="0" presId="urn:microsoft.com/office/officeart/2009/3/layout/HorizontalOrganizationChart"/>
    <dgm:cxn modelId="{AB620307-F1E5-4CAD-BD05-6137E9BB08B5}" type="presParOf" srcId="{2AE5F17C-1E11-4256-884A-24B3FD2F3F65}" destId="{A39F4AFC-4217-4F7C-9073-190A6E37C79F}" srcOrd="0" destOrd="0" presId="urn:microsoft.com/office/officeart/2009/3/layout/HorizontalOrganizationChart"/>
    <dgm:cxn modelId="{77FF4FCA-B48E-446E-9A9D-8D4DAD1182EC}" type="presParOf" srcId="{A39F4AFC-4217-4F7C-9073-190A6E37C79F}" destId="{243D78CC-06A5-4FFB-85AF-D902A5D6A5AE}" srcOrd="0" destOrd="0" presId="urn:microsoft.com/office/officeart/2009/3/layout/HorizontalOrganizationChart"/>
    <dgm:cxn modelId="{DCF26EBF-CC30-4A20-B758-E06806BE26CF}" type="presParOf" srcId="{A39F4AFC-4217-4F7C-9073-190A6E37C79F}" destId="{EBFF2F45-49EC-488B-B137-653860A8FEBD}" srcOrd="1" destOrd="0" presId="urn:microsoft.com/office/officeart/2009/3/layout/HorizontalOrganizationChart"/>
    <dgm:cxn modelId="{020F7CF9-0179-4648-AC31-00393D12E611}" type="presParOf" srcId="{2AE5F17C-1E11-4256-884A-24B3FD2F3F65}" destId="{2392CC3D-6106-4B5B-A365-BEA199068148}" srcOrd="1" destOrd="0" presId="urn:microsoft.com/office/officeart/2009/3/layout/HorizontalOrganizationChart"/>
    <dgm:cxn modelId="{C5163FD4-6A65-4AF0-99CF-EE1D5FD518D1}" type="presParOf" srcId="{2AE5F17C-1E11-4256-884A-24B3FD2F3F65}" destId="{20FB55AE-44E0-4AFF-943C-531CBB8FC72F}" srcOrd="2" destOrd="0" presId="urn:microsoft.com/office/officeart/2009/3/layout/HorizontalOrganizationChart"/>
    <dgm:cxn modelId="{5ADC76A1-891C-42E6-B27B-15AF2FFECAF6}" type="presParOf" srcId="{D676A84B-2AC4-42DB-A379-EA47E39441DE}" destId="{D3D11FF3-8F2B-44A1-B5C6-AD6C391527D7}" srcOrd="6" destOrd="0" presId="urn:microsoft.com/office/officeart/2009/3/layout/HorizontalOrganizationChart"/>
    <dgm:cxn modelId="{2099EB5E-37AF-469D-93D4-4F86C0C79447}" type="presParOf" srcId="{D676A84B-2AC4-42DB-A379-EA47E39441DE}" destId="{2770D11A-4A6A-4EFF-AE8F-53A07BCEDD44}" srcOrd="7" destOrd="0" presId="urn:microsoft.com/office/officeart/2009/3/layout/HorizontalOrganizationChart"/>
    <dgm:cxn modelId="{415C20CC-311A-42B5-B90E-C1126D7099EC}" type="presParOf" srcId="{2770D11A-4A6A-4EFF-AE8F-53A07BCEDD44}" destId="{9514A486-629C-4FCA-B934-FD69933FF0E0}" srcOrd="0" destOrd="0" presId="urn:microsoft.com/office/officeart/2009/3/layout/HorizontalOrganizationChart"/>
    <dgm:cxn modelId="{E3D11746-A174-4B35-8EE2-BBADD6726300}" type="presParOf" srcId="{9514A486-629C-4FCA-B934-FD69933FF0E0}" destId="{10509A7B-54A2-4076-9C4D-291003A06812}" srcOrd="0" destOrd="0" presId="urn:microsoft.com/office/officeart/2009/3/layout/HorizontalOrganizationChart"/>
    <dgm:cxn modelId="{3A2FDFDE-08CD-4596-AA8B-5F703957F601}" type="presParOf" srcId="{9514A486-629C-4FCA-B934-FD69933FF0E0}" destId="{851A05C1-1DD0-4D6D-923F-1320F4617E86}" srcOrd="1" destOrd="0" presId="urn:microsoft.com/office/officeart/2009/3/layout/HorizontalOrganizationChart"/>
    <dgm:cxn modelId="{3A65079E-CE7C-4E9E-898B-6C2CC47D6D76}" type="presParOf" srcId="{2770D11A-4A6A-4EFF-AE8F-53A07BCEDD44}" destId="{0D192FFE-8EA5-42BD-93C8-E72BE7CE241E}" srcOrd="1" destOrd="0" presId="urn:microsoft.com/office/officeart/2009/3/layout/HorizontalOrganizationChart"/>
    <dgm:cxn modelId="{749C1E73-BE48-4992-BE66-ED304198F304}" type="presParOf" srcId="{2770D11A-4A6A-4EFF-AE8F-53A07BCEDD44}" destId="{69D31DEC-5B95-49EE-8360-8CD93C67356D}" srcOrd="2" destOrd="0" presId="urn:microsoft.com/office/officeart/2009/3/layout/HorizontalOrganizationChart"/>
    <dgm:cxn modelId="{5913FAF7-DBB3-4082-BA12-7D808E7DE720}" type="presParOf" srcId="{BDD6CAF8-F155-4F40-9A2F-37F1A4C4F885}" destId="{F551071E-5FAB-47B0-960E-113E15708D77}" srcOrd="2" destOrd="0" presId="urn:microsoft.com/office/officeart/2009/3/layout/HorizontalOrganizationChart"/>
    <dgm:cxn modelId="{78CD8AA5-B674-4C56-A626-3E5709959928}" type="presParOf" srcId="{3D156BDA-5BA8-4143-B133-C5BD5F397C53}" destId="{D72C8C05-84A4-4BBC-A218-FCBC3DBA6A13}" srcOrd="4" destOrd="0" presId="urn:microsoft.com/office/officeart/2009/3/layout/HorizontalOrganizationChart"/>
    <dgm:cxn modelId="{EA8D9C7E-99C7-4F71-B244-465D47F9CF00}" type="presParOf" srcId="{3D156BDA-5BA8-4143-B133-C5BD5F397C53}" destId="{031643BB-415C-44A1-8334-479E60ECBF0D}" srcOrd="5" destOrd="0" presId="urn:microsoft.com/office/officeart/2009/3/layout/HorizontalOrganizationChart"/>
    <dgm:cxn modelId="{F71E2B73-0AC6-4800-947E-132C2FEF4E50}" type="presParOf" srcId="{031643BB-415C-44A1-8334-479E60ECBF0D}" destId="{8995E7FD-55B1-4652-B864-AB022819E107}" srcOrd="0" destOrd="0" presId="urn:microsoft.com/office/officeart/2009/3/layout/HorizontalOrganizationChart"/>
    <dgm:cxn modelId="{FA02E26B-19EB-4EB1-972C-479934C1B442}" type="presParOf" srcId="{8995E7FD-55B1-4652-B864-AB022819E107}" destId="{A974458B-0301-4F8E-8852-5984260F2282}" srcOrd="0" destOrd="0" presId="urn:microsoft.com/office/officeart/2009/3/layout/HorizontalOrganizationChart"/>
    <dgm:cxn modelId="{BF378E5D-518F-4C3C-8B82-5F6AB3701811}" type="presParOf" srcId="{8995E7FD-55B1-4652-B864-AB022819E107}" destId="{EA6DC529-AB35-4CBF-BBCD-541FADD683AA}" srcOrd="1" destOrd="0" presId="urn:microsoft.com/office/officeart/2009/3/layout/HorizontalOrganizationChart"/>
    <dgm:cxn modelId="{0F1D68A8-ADC8-4A8D-B5EF-C75D068213C4}" type="presParOf" srcId="{031643BB-415C-44A1-8334-479E60ECBF0D}" destId="{0CE4F21A-EDCE-456F-8E83-1F5DFD19285A}" srcOrd="1" destOrd="0" presId="urn:microsoft.com/office/officeart/2009/3/layout/HorizontalOrganizationChart"/>
    <dgm:cxn modelId="{887B7D30-59F5-4C97-A3F5-61E53766C278}" type="presParOf" srcId="{0CE4F21A-EDCE-456F-8E83-1F5DFD19285A}" destId="{EF66CD27-F782-4C74-A68C-7C24FFA0A18F}" srcOrd="0" destOrd="0" presId="urn:microsoft.com/office/officeart/2009/3/layout/HorizontalOrganizationChart"/>
    <dgm:cxn modelId="{7090FD30-962A-4C9B-9BEF-45C33950F75C}" type="presParOf" srcId="{0CE4F21A-EDCE-456F-8E83-1F5DFD19285A}" destId="{9DBA4553-52BE-4CEE-A408-EF19D600B6A6}" srcOrd="1" destOrd="0" presId="urn:microsoft.com/office/officeart/2009/3/layout/HorizontalOrganizationChart"/>
    <dgm:cxn modelId="{317B9661-8CAD-498F-AEAD-C58A063291CE}" type="presParOf" srcId="{9DBA4553-52BE-4CEE-A408-EF19D600B6A6}" destId="{F2538970-D524-4A38-AF45-5A90E616E2EA}" srcOrd="0" destOrd="0" presId="urn:microsoft.com/office/officeart/2009/3/layout/HorizontalOrganizationChart"/>
    <dgm:cxn modelId="{D7A931DE-F544-447A-9629-14570FB483ED}" type="presParOf" srcId="{F2538970-D524-4A38-AF45-5A90E616E2EA}" destId="{3CE09D4F-AEDA-4571-A584-3B8281788B85}" srcOrd="0" destOrd="0" presId="urn:microsoft.com/office/officeart/2009/3/layout/HorizontalOrganizationChart"/>
    <dgm:cxn modelId="{9383DE29-B6C7-4003-B91E-9D5D24BB11DB}" type="presParOf" srcId="{F2538970-D524-4A38-AF45-5A90E616E2EA}" destId="{348796D4-BCCE-4D5D-A4BC-67E6B034BD98}" srcOrd="1" destOrd="0" presId="urn:microsoft.com/office/officeart/2009/3/layout/HorizontalOrganizationChart"/>
    <dgm:cxn modelId="{DA0EA050-636A-4EFB-8777-F48B8FF9A57B}" type="presParOf" srcId="{9DBA4553-52BE-4CEE-A408-EF19D600B6A6}" destId="{DBE5FE14-9BAC-4061-AD01-050475D80C44}" srcOrd="1" destOrd="0" presId="urn:microsoft.com/office/officeart/2009/3/layout/HorizontalOrganizationChart"/>
    <dgm:cxn modelId="{FEF34288-7E08-461E-BBB1-B76268431D7D}" type="presParOf" srcId="{9DBA4553-52BE-4CEE-A408-EF19D600B6A6}" destId="{D3678318-62A0-4643-B1C2-7B182745CCB5}" srcOrd="2" destOrd="0" presId="urn:microsoft.com/office/officeart/2009/3/layout/HorizontalOrganizationChart"/>
    <dgm:cxn modelId="{7E84CBC4-9A78-4256-B8BC-4ED95497472B}" type="presParOf" srcId="{0CE4F21A-EDCE-456F-8E83-1F5DFD19285A}" destId="{98117E52-A49D-409D-8337-D97F2FCCE784}" srcOrd="2" destOrd="0" presId="urn:microsoft.com/office/officeart/2009/3/layout/HorizontalOrganizationChart"/>
    <dgm:cxn modelId="{1E52F7DE-A7EA-418A-99CF-97FCCF727D51}" type="presParOf" srcId="{0CE4F21A-EDCE-456F-8E83-1F5DFD19285A}" destId="{2747C688-A52D-4956-8CC9-311AE650418B}" srcOrd="3" destOrd="0" presId="urn:microsoft.com/office/officeart/2009/3/layout/HorizontalOrganizationChart"/>
    <dgm:cxn modelId="{9DE9B43E-51E6-40C5-B07A-1E9E90CECFB5}" type="presParOf" srcId="{2747C688-A52D-4956-8CC9-311AE650418B}" destId="{79E05CC5-7878-4774-8F48-38FB10EEF5D8}" srcOrd="0" destOrd="0" presId="urn:microsoft.com/office/officeart/2009/3/layout/HorizontalOrganizationChart"/>
    <dgm:cxn modelId="{8E039E8F-6973-4433-AFC8-40F089C556CB}" type="presParOf" srcId="{79E05CC5-7878-4774-8F48-38FB10EEF5D8}" destId="{15CDFCEB-C9F2-434D-89A0-6FAAA70ED3AB}" srcOrd="0" destOrd="0" presId="urn:microsoft.com/office/officeart/2009/3/layout/HorizontalOrganizationChart"/>
    <dgm:cxn modelId="{E7C9A472-95C9-45E7-A7B3-B8A44BC55A33}" type="presParOf" srcId="{79E05CC5-7878-4774-8F48-38FB10EEF5D8}" destId="{C231C59B-CF06-4432-8712-3EDC5904A046}" srcOrd="1" destOrd="0" presId="urn:microsoft.com/office/officeart/2009/3/layout/HorizontalOrganizationChart"/>
    <dgm:cxn modelId="{C799DC7C-B643-429B-A32C-FD105EE0D468}" type="presParOf" srcId="{2747C688-A52D-4956-8CC9-311AE650418B}" destId="{0BEF1A95-1657-453F-8728-79B1D099029A}" srcOrd="1" destOrd="0" presId="urn:microsoft.com/office/officeart/2009/3/layout/HorizontalOrganizationChart"/>
    <dgm:cxn modelId="{03F02809-EAB9-4A9F-8A38-EECBB8AB0474}" type="presParOf" srcId="{2747C688-A52D-4956-8CC9-311AE650418B}" destId="{3FA5702A-6963-4DBE-B445-EB3BA7B92A06}" srcOrd="2" destOrd="0" presId="urn:microsoft.com/office/officeart/2009/3/layout/HorizontalOrganizationChart"/>
    <dgm:cxn modelId="{37565B85-6D28-4535-AE52-7E15B0D5880E}" type="presParOf" srcId="{0CE4F21A-EDCE-456F-8E83-1F5DFD19285A}" destId="{2D2B5333-0449-4744-B6AB-335FF363C144}" srcOrd="4" destOrd="0" presId="urn:microsoft.com/office/officeart/2009/3/layout/HorizontalOrganizationChart"/>
    <dgm:cxn modelId="{B36484E1-011F-4B31-9BFC-503A0F7DC546}" type="presParOf" srcId="{0CE4F21A-EDCE-456F-8E83-1F5DFD19285A}" destId="{7507B97B-B943-48F8-B0B3-01024E4DA952}" srcOrd="5" destOrd="0" presId="urn:microsoft.com/office/officeart/2009/3/layout/HorizontalOrganizationChart"/>
    <dgm:cxn modelId="{260143BE-46C9-4E0F-B821-794D0C65751B}" type="presParOf" srcId="{7507B97B-B943-48F8-B0B3-01024E4DA952}" destId="{ED160952-DAC5-4892-A5E7-784F115267D8}" srcOrd="0" destOrd="0" presId="urn:microsoft.com/office/officeart/2009/3/layout/HorizontalOrganizationChart"/>
    <dgm:cxn modelId="{03290240-C986-4169-8E31-23315B7C61D5}" type="presParOf" srcId="{ED160952-DAC5-4892-A5E7-784F115267D8}" destId="{A3B05410-3539-48CF-B69B-174E7339064E}" srcOrd="0" destOrd="0" presId="urn:microsoft.com/office/officeart/2009/3/layout/HorizontalOrganizationChart"/>
    <dgm:cxn modelId="{24AA0EEB-FD7B-4304-95EB-E9C1B3012E7F}" type="presParOf" srcId="{ED160952-DAC5-4892-A5E7-784F115267D8}" destId="{F5DA811F-EDCD-4243-B8C6-B6F5E48EBEC4}" srcOrd="1" destOrd="0" presId="urn:microsoft.com/office/officeart/2009/3/layout/HorizontalOrganizationChart"/>
    <dgm:cxn modelId="{DC9C9758-1EDA-497F-8540-88ED582B13D2}" type="presParOf" srcId="{7507B97B-B943-48F8-B0B3-01024E4DA952}" destId="{3E119851-9ED4-4742-A8DE-F3A5A54FFF06}" srcOrd="1" destOrd="0" presId="urn:microsoft.com/office/officeart/2009/3/layout/HorizontalOrganizationChart"/>
    <dgm:cxn modelId="{3EEDB479-4CBC-4878-8C2E-D67E62708D13}" type="presParOf" srcId="{7507B97B-B943-48F8-B0B3-01024E4DA952}" destId="{8D13CDAD-57D4-47F0-82F3-8A93DEDABA24}" srcOrd="2" destOrd="0" presId="urn:microsoft.com/office/officeart/2009/3/layout/HorizontalOrganizationChart"/>
    <dgm:cxn modelId="{A51A4126-90AB-4991-84DD-08607B4F32AA}" type="presParOf" srcId="{031643BB-415C-44A1-8334-479E60ECBF0D}" destId="{41BC9B8D-B9F9-42BA-BE0D-70A172520078}" srcOrd="2" destOrd="0" presId="urn:microsoft.com/office/officeart/2009/3/layout/HorizontalOrganizationChart"/>
    <dgm:cxn modelId="{26E4EF7F-5031-49A4-8DE6-EF533FDE908C}" type="presParOf" srcId="{E9601379-635E-4BF2-A7F2-4261DD209E4A}" destId="{03F2481B-3EB0-4B8C-BC6E-E2C2B3966927}" srcOrd="2" destOrd="0" presId="urn:microsoft.com/office/officeart/2009/3/layout/HorizontalOrganizationChart"/>
    <dgm:cxn modelId="{A621FE8A-9E5C-4488-BC72-73A798422E76}" type="presParOf" srcId="{601AF0F4-69D8-4502-8958-C6D63AECA323}" destId="{0545575B-CBA9-44C1-95B1-404D6D09D191}"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6B867D1-86ED-4C7C-872F-96E05B5C4A2D}" type="doc">
      <dgm:prSet loTypeId="urn:microsoft.com/office/officeart/2009/3/layout/HorizontalOrganizationChart" loCatId="hierarchy" qsTypeId="urn:microsoft.com/office/officeart/2005/8/quickstyle/simple3" qsCatId="simple" csTypeId="urn:microsoft.com/office/officeart/2005/8/colors/accent3_5" csCatId="accent3" phldr="1"/>
      <dgm:spPr/>
      <dgm:t>
        <a:bodyPr/>
        <a:lstStyle/>
        <a:p>
          <a:endParaRPr lang="es-EC"/>
        </a:p>
      </dgm:t>
    </dgm:pt>
    <dgm:pt modelId="{19139191-E118-461D-9E57-F9CB2C68045A}">
      <dgm:prSet custT="1"/>
      <dgm:spPr/>
      <dgm:t>
        <a:bodyPr/>
        <a:lstStyle/>
        <a:p>
          <a:r>
            <a:rPr lang="es-EC" sz="1200" b="1" dirty="0" smtClean="0"/>
            <a:t>APLICACIONES</a:t>
          </a:r>
          <a:endParaRPr lang="es-EC" sz="1200" b="1" dirty="0"/>
        </a:p>
      </dgm:t>
    </dgm:pt>
    <dgm:pt modelId="{D4C4BD7E-BB6E-4B30-B969-5224CA0D8CAB}" type="parTrans" cxnId="{C1AD00CB-0511-4955-BC46-508D14A307CF}">
      <dgm:prSet/>
      <dgm:spPr/>
      <dgm:t>
        <a:bodyPr/>
        <a:lstStyle/>
        <a:p>
          <a:endParaRPr lang="es-EC"/>
        </a:p>
      </dgm:t>
    </dgm:pt>
    <dgm:pt modelId="{856657F4-215B-411E-AAB0-9EF8969536A7}" type="sibTrans" cxnId="{C1AD00CB-0511-4955-BC46-508D14A307CF}">
      <dgm:prSet/>
      <dgm:spPr/>
      <dgm:t>
        <a:bodyPr/>
        <a:lstStyle/>
        <a:p>
          <a:endParaRPr lang="es-EC"/>
        </a:p>
      </dgm:t>
    </dgm:pt>
    <dgm:pt modelId="{6FD1D7DC-AD27-4901-85EB-B09552DD1905}">
      <dgm:prSet custT="1"/>
      <dgm:spPr/>
      <dgm:t>
        <a:bodyPr/>
        <a:lstStyle/>
        <a:p>
          <a:r>
            <a:rPr lang="es-EC" sz="1000" dirty="0" smtClean="0"/>
            <a:t>AGUA CALINTE SANITARIA</a:t>
          </a:r>
          <a:endParaRPr lang="es-EC" sz="1000" dirty="0"/>
        </a:p>
      </dgm:t>
    </dgm:pt>
    <dgm:pt modelId="{D4659EFF-1805-41E7-9DC6-5E4823B73324}" type="parTrans" cxnId="{08CE4CDF-5CA7-40AB-B28B-98D1BC4F262B}">
      <dgm:prSet/>
      <dgm:spPr/>
      <dgm:t>
        <a:bodyPr/>
        <a:lstStyle/>
        <a:p>
          <a:endParaRPr lang="es-EC"/>
        </a:p>
      </dgm:t>
    </dgm:pt>
    <dgm:pt modelId="{8EF207E6-47E7-4F79-8C26-5058B7419C40}" type="sibTrans" cxnId="{08CE4CDF-5CA7-40AB-B28B-98D1BC4F262B}">
      <dgm:prSet/>
      <dgm:spPr/>
      <dgm:t>
        <a:bodyPr/>
        <a:lstStyle/>
        <a:p>
          <a:endParaRPr lang="es-EC"/>
        </a:p>
      </dgm:t>
    </dgm:pt>
    <dgm:pt modelId="{7C7C7F81-30A0-44AF-8B9E-D0F788F5BE2B}">
      <dgm:prSet custT="1"/>
      <dgm:spPr/>
      <dgm:t>
        <a:bodyPr/>
        <a:lstStyle/>
        <a:p>
          <a:r>
            <a:rPr lang="es-EC" sz="1000" dirty="0" smtClean="0"/>
            <a:t>CALEFACIÓN</a:t>
          </a:r>
          <a:endParaRPr lang="es-EC" sz="1000" dirty="0"/>
        </a:p>
      </dgm:t>
    </dgm:pt>
    <dgm:pt modelId="{60AA57AD-51C6-45C8-B2EC-DEC34E5CCD74}" type="parTrans" cxnId="{222FCB31-967F-41C2-B1B5-301FD9FBDD42}">
      <dgm:prSet/>
      <dgm:spPr/>
      <dgm:t>
        <a:bodyPr/>
        <a:lstStyle/>
        <a:p>
          <a:endParaRPr lang="es-EC"/>
        </a:p>
      </dgm:t>
    </dgm:pt>
    <dgm:pt modelId="{1E5FFB9D-0843-4A14-87B6-683900326BBD}" type="sibTrans" cxnId="{222FCB31-967F-41C2-B1B5-301FD9FBDD42}">
      <dgm:prSet/>
      <dgm:spPr/>
      <dgm:t>
        <a:bodyPr/>
        <a:lstStyle/>
        <a:p>
          <a:endParaRPr lang="es-EC"/>
        </a:p>
      </dgm:t>
    </dgm:pt>
    <dgm:pt modelId="{57AFA6DE-C95F-47A9-ABDF-30749C88587C}">
      <dgm:prSet custT="1"/>
      <dgm:spPr/>
      <dgm:t>
        <a:bodyPr/>
        <a:lstStyle/>
        <a:p>
          <a:r>
            <a:rPr lang="es-EC" sz="1000" dirty="0" smtClean="0"/>
            <a:t>COCCIÓN</a:t>
          </a:r>
          <a:endParaRPr lang="es-EC" sz="1000" dirty="0"/>
        </a:p>
      </dgm:t>
    </dgm:pt>
    <dgm:pt modelId="{CAB0B219-2A2D-4098-8C5B-1A82BF81BAE3}" type="parTrans" cxnId="{D4E40254-28FB-4E73-A77E-DE9C18A7389D}">
      <dgm:prSet/>
      <dgm:spPr/>
      <dgm:t>
        <a:bodyPr/>
        <a:lstStyle/>
        <a:p>
          <a:endParaRPr lang="es-EC"/>
        </a:p>
      </dgm:t>
    </dgm:pt>
    <dgm:pt modelId="{66F74B48-5613-48EF-B0EB-13EEB22D3566}" type="sibTrans" cxnId="{D4E40254-28FB-4E73-A77E-DE9C18A7389D}">
      <dgm:prSet/>
      <dgm:spPr/>
      <dgm:t>
        <a:bodyPr/>
        <a:lstStyle/>
        <a:p>
          <a:endParaRPr lang="es-EC"/>
        </a:p>
      </dgm:t>
    </dgm:pt>
    <dgm:pt modelId="{C429219C-F97D-4564-BE65-6F36C0C19B71}">
      <dgm:prSet custT="1"/>
      <dgm:spPr/>
      <dgm:t>
        <a:bodyPr/>
        <a:lstStyle/>
        <a:p>
          <a:r>
            <a:rPr lang="es-EC" sz="1000" dirty="0" smtClean="0"/>
            <a:t>CALEFACCIÓN RADIANTE</a:t>
          </a:r>
          <a:endParaRPr lang="es-EC" sz="1000" dirty="0"/>
        </a:p>
      </dgm:t>
    </dgm:pt>
    <dgm:pt modelId="{F212CB46-517D-4D5B-811A-CAC5811D723E}" type="parTrans" cxnId="{79238352-7CD3-4EA8-8C35-5A9CCC12933F}">
      <dgm:prSet/>
      <dgm:spPr/>
      <dgm:t>
        <a:bodyPr/>
        <a:lstStyle/>
        <a:p>
          <a:endParaRPr lang="es-EC"/>
        </a:p>
      </dgm:t>
    </dgm:pt>
    <dgm:pt modelId="{47373E0F-486D-443D-BCB0-067FF2A6CCE3}" type="sibTrans" cxnId="{79238352-7CD3-4EA8-8C35-5A9CCC12933F}">
      <dgm:prSet/>
      <dgm:spPr/>
      <dgm:t>
        <a:bodyPr/>
        <a:lstStyle/>
        <a:p>
          <a:endParaRPr lang="es-EC"/>
        </a:p>
      </dgm:t>
    </dgm:pt>
    <dgm:pt modelId="{4068DFF7-7376-4B40-8919-415116474865}">
      <dgm:prSet custT="1"/>
      <dgm:spPr/>
      <dgm:t>
        <a:bodyPr/>
        <a:lstStyle/>
        <a:p>
          <a:r>
            <a:rPr lang="es-EC" sz="1000" dirty="0" smtClean="0"/>
            <a:t>SECADO</a:t>
          </a:r>
          <a:endParaRPr lang="es-EC" sz="1000" dirty="0"/>
        </a:p>
      </dgm:t>
    </dgm:pt>
    <dgm:pt modelId="{9BDD7A51-49B0-471E-A9DB-A351A9519A32}" type="parTrans" cxnId="{28BC3A7C-BF65-4472-9891-161E4915163A}">
      <dgm:prSet/>
      <dgm:spPr/>
      <dgm:t>
        <a:bodyPr/>
        <a:lstStyle/>
        <a:p>
          <a:endParaRPr lang="es-EC"/>
        </a:p>
      </dgm:t>
    </dgm:pt>
    <dgm:pt modelId="{D3198877-800E-4B10-B926-BCE351FE933E}" type="sibTrans" cxnId="{28BC3A7C-BF65-4472-9891-161E4915163A}">
      <dgm:prSet/>
      <dgm:spPr/>
      <dgm:t>
        <a:bodyPr/>
        <a:lstStyle/>
        <a:p>
          <a:endParaRPr lang="es-EC"/>
        </a:p>
      </dgm:t>
    </dgm:pt>
    <dgm:pt modelId="{02EEADC6-44A8-43C2-8C68-01F616116B78}">
      <dgm:prSet custT="1"/>
      <dgm:spPr/>
      <dgm:t>
        <a:bodyPr/>
        <a:lstStyle/>
        <a:p>
          <a:r>
            <a:rPr lang="es-EC" sz="1000" dirty="0" smtClean="0"/>
            <a:t>INTERCAMBIADOR DE CONTACTO DIRECTO</a:t>
          </a:r>
          <a:endParaRPr lang="es-EC" sz="1000" dirty="0"/>
        </a:p>
      </dgm:t>
    </dgm:pt>
    <dgm:pt modelId="{E2488699-8DF2-4D2B-9F6F-DA1BDC604C2B}" type="parTrans" cxnId="{17D90C99-D13C-4467-8000-9CEAC577027B}">
      <dgm:prSet/>
      <dgm:spPr/>
      <dgm:t>
        <a:bodyPr/>
        <a:lstStyle/>
        <a:p>
          <a:endParaRPr lang="es-EC"/>
        </a:p>
      </dgm:t>
    </dgm:pt>
    <dgm:pt modelId="{C7D7C0F7-0DFD-4730-A1EA-3A5C6EF48C74}" type="sibTrans" cxnId="{17D90C99-D13C-4467-8000-9CEAC577027B}">
      <dgm:prSet/>
      <dgm:spPr/>
      <dgm:t>
        <a:bodyPr/>
        <a:lstStyle/>
        <a:p>
          <a:endParaRPr lang="es-EC"/>
        </a:p>
      </dgm:t>
    </dgm:pt>
    <dgm:pt modelId="{C099CF90-D50C-4AC8-8DE9-BB5553A16EF4}">
      <dgm:prSet custT="1"/>
      <dgm:spPr/>
      <dgm:t>
        <a:bodyPr/>
        <a:lstStyle/>
        <a:p>
          <a:r>
            <a:rPr lang="es-EC" sz="1000" dirty="0" smtClean="0"/>
            <a:t>NATURAL</a:t>
          </a:r>
          <a:endParaRPr lang="es-EC" sz="1000" dirty="0"/>
        </a:p>
      </dgm:t>
    </dgm:pt>
    <dgm:pt modelId="{E584EF2F-2639-40A7-ADE7-3DBF4D5FEBFB}" type="parTrans" cxnId="{045D5EE8-EFC0-4941-9149-F6EEE736C962}">
      <dgm:prSet/>
      <dgm:spPr/>
      <dgm:t>
        <a:bodyPr/>
        <a:lstStyle/>
        <a:p>
          <a:endParaRPr lang="es-EC"/>
        </a:p>
      </dgm:t>
    </dgm:pt>
    <dgm:pt modelId="{2388DAEB-D025-4694-BCCA-86C448744B34}" type="sibTrans" cxnId="{045D5EE8-EFC0-4941-9149-F6EEE736C962}">
      <dgm:prSet/>
      <dgm:spPr/>
      <dgm:t>
        <a:bodyPr/>
        <a:lstStyle/>
        <a:p>
          <a:endParaRPr lang="es-EC"/>
        </a:p>
      </dgm:t>
    </dgm:pt>
    <dgm:pt modelId="{E8D3DBCA-1E68-487A-A59A-DD2C471C6C57}">
      <dgm:prSet custT="1"/>
      <dgm:spPr/>
      <dgm:t>
        <a:bodyPr/>
        <a:lstStyle/>
        <a:p>
          <a:r>
            <a:rPr lang="es-EC" sz="1000" dirty="0" smtClean="0"/>
            <a:t>ESTUFA</a:t>
          </a:r>
          <a:endParaRPr lang="es-EC" sz="1000" dirty="0"/>
        </a:p>
      </dgm:t>
    </dgm:pt>
    <dgm:pt modelId="{AAF94666-4C12-4C24-BA6B-7861A7B3EF06}" type="parTrans" cxnId="{BADF615B-60A0-4442-9D50-DFB929986909}">
      <dgm:prSet/>
      <dgm:spPr/>
      <dgm:t>
        <a:bodyPr/>
        <a:lstStyle/>
        <a:p>
          <a:endParaRPr lang="es-EC"/>
        </a:p>
      </dgm:t>
    </dgm:pt>
    <dgm:pt modelId="{E66818D1-0040-4EE1-9240-C1CDABFE09B6}" type="sibTrans" cxnId="{BADF615B-60A0-4442-9D50-DFB929986909}">
      <dgm:prSet/>
      <dgm:spPr/>
      <dgm:t>
        <a:bodyPr/>
        <a:lstStyle/>
        <a:p>
          <a:endParaRPr lang="es-EC"/>
        </a:p>
      </dgm:t>
    </dgm:pt>
    <dgm:pt modelId="{3980699C-E7F5-4386-AA42-9EFAF1F8D089}">
      <dgm:prSet custT="1"/>
      <dgm:spPr/>
      <dgm:t>
        <a:bodyPr/>
        <a:lstStyle/>
        <a:p>
          <a:r>
            <a:rPr lang="es-EC" sz="1000" dirty="0" smtClean="0"/>
            <a:t>LORENA</a:t>
          </a:r>
          <a:endParaRPr lang="es-EC" sz="1000" dirty="0"/>
        </a:p>
      </dgm:t>
    </dgm:pt>
    <dgm:pt modelId="{55451D9C-8569-41EF-9B71-8927D68208DB}" type="parTrans" cxnId="{4F5750E7-B423-4F1C-A96D-A824ED41B5F0}">
      <dgm:prSet/>
      <dgm:spPr/>
      <dgm:t>
        <a:bodyPr/>
        <a:lstStyle/>
        <a:p>
          <a:endParaRPr lang="es-EC"/>
        </a:p>
      </dgm:t>
    </dgm:pt>
    <dgm:pt modelId="{DCCB050B-B875-4DDA-AFE3-84F8CE985534}" type="sibTrans" cxnId="{4F5750E7-B423-4F1C-A96D-A824ED41B5F0}">
      <dgm:prSet/>
      <dgm:spPr/>
      <dgm:t>
        <a:bodyPr/>
        <a:lstStyle/>
        <a:p>
          <a:endParaRPr lang="es-EC"/>
        </a:p>
      </dgm:t>
    </dgm:pt>
    <dgm:pt modelId="{0D2D3654-BC8F-4CE9-AB3B-F8CA116C80C4}">
      <dgm:prSet custT="1"/>
      <dgm:spPr/>
      <dgm:t>
        <a:bodyPr/>
        <a:lstStyle/>
        <a:p>
          <a:r>
            <a:rPr lang="es-EC" sz="1000" dirty="0" smtClean="0"/>
            <a:t>ROCKET</a:t>
          </a:r>
          <a:endParaRPr lang="es-EC" sz="1000" dirty="0"/>
        </a:p>
      </dgm:t>
    </dgm:pt>
    <dgm:pt modelId="{D56A5948-E15C-4C63-964D-E9636A0F1FBD}" type="parTrans" cxnId="{82D9F6E4-C6B9-4C73-BCA2-0281C8F3AB3E}">
      <dgm:prSet/>
      <dgm:spPr/>
      <dgm:t>
        <a:bodyPr/>
        <a:lstStyle/>
        <a:p>
          <a:endParaRPr lang="es-EC"/>
        </a:p>
      </dgm:t>
    </dgm:pt>
    <dgm:pt modelId="{7C697BFB-A14E-4997-BFF0-D1D493F331D8}" type="sibTrans" cxnId="{82D9F6E4-C6B9-4C73-BCA2-0281C8F3AB3E}">
      <dgm:prSet/>
      <dgm:spPr/>
      <dgm:t>
        <a:bodyPr/>
        <a:lstStyle/>
        <a:p>
          <a:endParaRPr lang="es-EC"/>
        </a:p>
      </dgm:t>
    </dgm:pt>
    <dgm:pt modelId="{86EA36A9-E037-49D6-9875-3AF64C7E820F}">
      <dgm:prSet custT="1"/>
      <dgm:spPr/>
      <dgm:t>
        <a:bodyPr/>
        <a:lstStyle/>
        <a:p>
          <a:r>
            <a:rPr lang="es-EC" sz="1000" dirty="0" smtClean="0"/>
            <a:t>JUSTA</a:t>
          </a:r>
          <a:endParaRPr lang="es-EC" sz="1000" dirty="0"/>
        </a:p>
      </dgm:t>
    </dgm:pt>
    <dgm:pt modelId="{0AA49D56-DF12-4F9D-87EC-F70D4BE47E9D}" type="parTrans" cxnId="{98FE7A8E-5FC7-4369-84B8-D4CD66EDD98E}">
      <dgm:prSet/>
      <dgm:spPr/>
      <dgm:t>
        <a:bodyPr/>
        <a:lstStyle/>
        <a:p>
          <a:endParaRPr lang="es-EC"/>
        </a:p>
      </dgm:t>
    </dgm:pt>
    <dgm:pt modelId="{58303E2F-27E3-4561-98DE-22DB9154DDA9}" type="sibTrans" cxnId="{98FE7A8E-5FC7-4369-84B8-D4CD66EDD98E}">
      <dgm:prSet/>
      <dgm:spPr/>
      <dgm:t>
        <a:bodyPr/>
        <a:lstStyle/>
        <a:p>
          <a:endParaRPr lang="es-EC"/>
        </a:p>
      </dgm:t>
    </dgm:pt>
    <dgm:pt modelId="{E33DE813-0D47-4CAD-A35B-F079D145B06E}">
      <dgm:prSet custT="1"/>
      <dgm:spPr/>
      <dgm:t>
        <a:bodyPr/>
        <a:lstStyle/>
        <a:p>
          <a:r>
            <a:rPr lang="es-EC" sz="1000" dirty="0" smtClean="0"/>
            <a:t>ARTIFICIAL</a:t>
          </a:r>
          <a:endParaRPr lang="es-EC" sz="1000" dirty="0"/>
        </a:p>
      </dgm:t>
    </dgm:pt>
    <dgm:pt modelId="{52F8BDBF-BDB9-4EF3-AABE-42C29BC08CFD}" type="parTrans" cxnId="{3CE5A4EC-36BE-47DB-922E-A772E778D04D}">
      <dgm:prSet/>
      <dgm:spPr/>
      <dgm:t>
        <a:bodyPr/>
        <a:lstStyle/>
        <a:p>
          <a:endParaRPr lang="es-EC"/>
        </a:p>
      </dgm:t>
    </dgm:pt>
    <dgm:pt modelId="{1D37F3E2-5BED-405C-BF34-6B9309136BF7}" type="sibTrans" cxnId="{3CE5A4EC-36BE-47DB-922E-A772E778D04D}">
      <dgm:prSet/>
      <dgm:spPr/>
      <dgm:t>
        <a:bodyPr/>
        <a:lstStyle/>
        <a:p>
          <a:endParaRPr lang="es-EC"/>
        </a:p>
      </dgm:t>
    </dgm:pt>
    <dgm:pt modelId="{5438C2C1-F2F1-4242-91A9-7707101EFB0E}">
      <dgm:prSet custT="1"/>
      <dgm:spPr/>
      <dgm:t>
        <a:bodyPr/>
        <a:lstStyle/>
        <a:p>
          <a:r>
            <a:rPr lang="es-EC" sz="1000" dirty="0" smtClean="0"/>
            <a:t>SOL</a:t>
          </a:r>
          <a:endParaRPr lang="es-EC" sz="1000" dirty="0"/>
        </a:p>
      </dgm:t>
    </dgm:pt>
    <dgm:pt modelId="{E809D16D-CD2C-4AD0-B533-F5D019A62536}" type="parTrans" cxnId="{DDC6492E-11A4-4BEF-BD74-B6003963DFB7}">
      <dgm:prSet/>
      <dgm:spPr/>
      <dgm:t>
        <a:bodyPr/>
        <a:lstStyle/>
        <a:p>
          <a:endParaRPr lang="es-EC"/>
        </a:p>
      </dgm:t>
    </dgm:pt>
    <dgm:pt modelId="{09E96CDC-77B9-45F6-B8E5-F98C43FE826A}" type="sibTrans" cxnId="{DDC6492E-11A4-4BEF-BD74-B6003963DFB7}">
      <dgm:prSet/>
      <dgm:spPr/>
      <dgm:t>
        <a:bodyPr/>
        <a:lstStyle/>
        <a:p>
          <a:endParaRPr lang="es-EC"/>
        </a:p>
      </dgm:t>
    </dgm:pt>
    <dgm:pt modelId="{1942DAB6-B2ED-4377-9A0F-619367D2C240}">
      <dgm:prSet custT="1"/>
      <dgm:spPr/>
      <dgm:t>
        <a:bodyPr/>
        <a:lstStyle/>
        <a:p>
          <a:r>
            <a:rPr lang="es-EC" sz="1000" dirty="0" smtClean="0"/>
            <a:t>RESISTENCIA</a:t>
          </a:r>
          <a:endParaRPr lang="es-EC" sz="1000" dirty="0"/>
        </a:p>
      </dgm:t>
    </dgm:pt>
    <dgm:pt modelId="{3E29A43A-CF3D-4A11-9EA5-8A9A8FF1FEE3}" type="parTrans" cxnId="{85FD6EEB-56F5-41D6-A9E6-3993D63C5904}">
      <dgm:prSet/>
      <dgm:spPr/>
      <dgm:t>
        <a:bodyPr/>
        <a:lstStyle/>
        <a:p>
          <a:endParaRPr lang="es-EC"/>
        </a:p>
      </dgm:t>
    </dgm:pt>
    <dgm:pt modelId="{9419150E-D917-46A4-B0E6-24CBC790C45B}" type="sibTrans" cxnId="{85FD6EEB-56F5-41D6-A9E6-3993D63C5904}">
      <dgm:prSet/>
      <dgm:spPr/>
      <dgm:t>
        <a:bodyPr/>
        <a:lstStyle/>
        <a:p>
          <a:endParaRPr lang="es-EC"/>
        </a:p>
      </dgm:t>
    </dgm:pt>
    <dgm:pt modelId="{B13BC930-0592-4478-A97E-08CC41B27129}" type="pres">
      <dgm:prSet presAssocID="{E6B867D1-86ED-4C7C-872F-96E05B5C4A2D}" presName="hierChild1" presStyleCnt="0">
        <dgm:presLayoutVars>
          <dgm:orgChart val="1"/>
          <dgm:chPref val="1"/>
          <dgm:dir/>
          <dgm:animOne val="branch"/>
          <dgm:animLvl val="lvl"/>
          <dgm:resizeHandles/>
        </dgm:presLayoutVars>
      </dgm:prSet>
      <dgm:spPr/>
      <dgm:t>
        <a:bodyPr/>
        <a:lstStyle/>
        <a:p>
          <a:endParaRPr lang="es-EC"/>
        </a:p>
      </dgm:t>
    </dgm:pt>
    <dgm:pt modelId="{4FF7D174-55A5-49C0-AA0C-F677C9372577}" type="pres">
      <dgm:prSet presAssocID="{19139191-E118-461D-9E57-F9CB2C68045A}" presName="hierRoot1" presStyleCnt="0">
        <dgm:presLayoutVars>
          <dgm:hierBranch val="init"/>
        </dgm:presLayoutVars>
      </dgm:prSet>
      <dgm:spPr/>
    </dgm:pt>
    <dgm:pt modelId="{C741C66B-A328-405C-84E9-9218CA7297AE}" type="pres">
      <dgm:prSet presAssocID="{19139191-E118-461D-9E57-F9CB2C68045A}" presName="rootComposite1" presStyleCnt="0"/>
      <dgm:spPr/>
    </dgm:pt>
    <dgm:pt modelId="{3E2E5079-23FA-4441-AEBE-D4D0E0CF8070}" type="pres">
      <dgm:prSet presAssocID="{19139191-E118-461D-9E57-F9CB2C68045A}" presName="rootText1" presStyleLbl="node0" presStyleIdx="0" presStyleCnt="1" custScaleX="37326" custScaleY="31803">
        <dgm:presLayoutVars>
          <dgm:chPref val="3"/>
        </dgm:presLayoutVars>
      </dgm:prSet>
      <dgm:spPr/>
      <dgm:t>
        <a:bodyPr/>
        <a:lstStyle/>
        <a:p>
          <a:endParaRPr lang="es-EC"/>
        </a:p>
      </dgm:t>
    </dgm:pt>
    <dgm:pt modelId="{342BB0E0-EA34-420B-BD39-2D485C19C08A}" type="pres">
      <dgm:prSet presAssocID="{19139191-E118-461D-9E57-F9CB2C68045A}" presName="rootConnector1" presStyleLbl="node1" presStyleIdx="0" presStyleCnt="0"/>
      <dgm:spPr/>
      <dgm:t>
        <a:bodyPr/>
        <a:lstStyle/>
        <a:p>
          <a:endParaRPr lang="es-EC"/>
        </a:p>
      </dgm:t>
    </dgm:pt>
    <dgm:pt modelId="{F07648AD-0B31-4514-AF72-F50BCB3CAB0C}" type="pres">
      <dgm:prSet presAssocID="{19139191-E118-461D-9E57-F9CB2C68045A}" presName="hierChild2" presStyleCnt="0"/>
      <dgm:spPr/>
    </dgm:pt>
    <dgm:pt modelId="{34F3DD94-E4D1-430F-A4FA-15EEE60F6DA0}" type="pres">
      <dgm:prSet presAssocID="{D4659EFF-1805-41E7-9DC6-5E4823B73324}" presName="Name64" presStyleLbl="parChTrans1D2" presStyleIdx="0" presStyleCnt="4"/>
      <dgm:spPr/>
      <dgm:t>
        <a:bodyPr/>
        <a:lstStyle/>
        <a:p>
          <a:endParaRPr lang="es-EC"/>
        </a:p>
      </dgm:t>
    </dgm:pt>
    <dgm:pt modelId="{04847CF9-6477-4A73-BC69-7743CE284631}" type="pres">
      <dgm:prSet presAssocID="{6FD1D7DC-AD27-4901-85EB-B09552DD1905}" presName="hierRoot2" presStyleCnt="0">
        <dgm:presLayoutVars>
          <dgm:hierBranch val="init"/>
        </dgm:presLayoutVars>
      </dgm:prSet>
      <dgm:spPr/>
    </dgm:pt>
    <dgm:pt modelId="{82B47521-E603-4FFC-86FA-19296EDB3530}" type="pres">
      <dgm:prSet presAssocID="{6FD1D7DC-AD27-4901-85EB-B09552DD1905}" presName="rootComposite" presStyleCnt="0"/>
      <dgm:spPr/>
    </dgm:pt>
    <dgm:pt modelId="{4069FFB1-E9F5-480C-B176-35CC5E841621}" type="pres">
      <dgm:prSet presAssocID="{6FD1D7DC-AD27-4901-85EB-B09552DD1905}" presName="rootText" presStyleLbl="node2" presStyleIdx="0" presStyleCnt="4" custScaleX="33831" custScaleY="39961" custLinFactNeighborX="1673" custLinFactNeighborY="-51815">
        <dgm:presLayoutVars>
          <dgm:chPref val="3"/>
        </dgm:presLayoutVars>
      </dgm:prSet>
      <dgm:spPr/>
      <dgm:t>
        <a:bodyPr/>
        <a:lstStyle/>
        <a:p>
          <a:endParaRPr lang="es-EC"/>
        </a:p>
      </dgm:t>
    </dgm:pt>
    <dgm:pt modelId="{A3C9CA3C-A770-4DEA-9CA4-28448E019A46}" type="pres">
      <dgm:prSet presAssocID="{6FD1D7DC-AD27-4901-85EB-B09552DD1905}" presName="rootConnector" presStyleLbl="node2" presStyleIdx="0" presStyleCnt="4"/>
      <dgm:spPr/>
      <dgm:t>
        <a:bodyPr/>
        <a:lstStyle/>
        <a:p>
          <a:endParaRPr lang="es-EC"/>
        </a:p>
      </dgm:t>
    </dgm:pt>
    <dgm:pt modelId="{F5C2E773-653E-43AA-99AF-1EEE15D68D6A}" type="pres">
      <dgm:prSet presAssocID="{6FD1D7DC-AD27-4901-85EB-B09552DD1905}" presName="hierChild4" presStyleCnt="0"/>
      <dgm:spPr/>
    </dgm:pt>
    <dgm:pt modelId="{377C6962-916F-4E6C-9794-0C8139AC6EA4}" type="pres">
      <dgm:prSet presAssocID="{E2488699-8DF2-4D2B-9F6F-DA1BDC604C2B}" presName="Name64" presStyleLbl="parChTrans1D3" presStyleIdx="0" presStyleCnt="5"/>
      <dgm:spPr/>
      <dgm:t>
        <a:bodyPr/>
        <a:lstStyle/>
        <a:p>
          <a:endParaRPr lang="es-EC"/>
        </a:p>
      </dgm:t>
    </dgm:pt>
    <dgm:pt modelId="{682E9FA6-BB52-421D-8961-5942AF8CDBAB}" type="pres">
      <dgm:prSet presAssocID="{02EEADC6-44A8-43C2-8C68-01F616116B78}" presName="hierRoot2" presStyleCnt="0">
        <dgm:presLayoutVars>
          <dgm:hierBranch val="init"/>
        </dgm:presLayoutVars>
      </dgm:prSet>
      <dgm:spPr/>
    </dgm:pt>
    <dgm:pt modelId="{1C92737A-F7BC-4FDF-A900-193E527F4B0D}" type="pres">
      <dgm:prSet presAssocID="{02EEADC6-44A8-43C2-8C68-01F616116B78}" presName="rootComposite" presStyleCnt="0"/>
      <dgm:spPr/>
    </dgm:pt>
    <dgm:pt modelId="{C5ECF0EC-87C3-4A0D-A538-7838D56A2670}" type="pres">
      <dgm:prSet presAssocID="{02EEADC6-44A8-43C2-8C68-01F616116B78}" presName="rootText" presStyleLbl="node3" presStyleIdx="0" presStyleCnt="5" custScaleX="51740" custScaleY="42873" custLinFactNeighborX="-10888" custLinFactNeighborY="-48509">
        <dgm:presLayoutVars>
          <dgm:chPref val="3"/>
        </dgm:presLayoutVars>
      </dgm:prSet>
      <dgm:spPr/>
      <dgm:t>
        <a:bodyPr/>
        <a:lstStyle/>
        <a:p>
          <a:endParaRPr lang="es-EC"/>
        </a:p>
      </dgm:t>
    </dgm:pt>
    <dgm:pt modelId="{AC4A90E0-FF97-4DB9-AA4E-8AAFCCD674EF}" type="pres">
      <dgm:prSet presAssocID="{02EEADC6-44A8-43C2-8C68-01F616116B78}" presName="rootConnector" presStyleLbl="node3" presStyleIdx="0" presStyleCnt="5"/>
      <dgm:spPr/>
      <dgm:t>
        <a:bodyPr/>
        <a:lstStyle/>
        <a:p>
          <a:endParaRPr lang="es-EC"/>
        </a:p>
      </dgm:t>
    </dgm:pt>
    <dgm:pt modelId="{3E1124FC-BB2D-454C-822F-5682BC56CD41}" type="pres">
      <dgm:prSet presAssocID="{02EEADC6-44A8-43C2-8C68-01F616116B78}" presName="hierChild4" presStyleCnt="0"/>
      <dgm:spPr/>
    </dgm:pt>
    <dgm:pt modelId="{D769770F-EEB8-4E0D-94FF-81236DDBAEF5}" type="pres">
      <dgm:prSet presAssocID="{02EEADC6-44A8-43C2-8C68-01F616116B78}" presName="hierChild5" presStyleCnt="0"/>
      <dgm:spPr/>
    </dgm:pt>
    <dgm:pt modelId="{A4720D08-7571-481F-9FAC-026EB97F5D00}" type="pres">
      <dgm:prSet presAssocID="{6FD1D7DC-AD27-4901-85EB-B09552DD1905}" presName="hierChild5" presStyleCnt="0"/>
      <dgm:spPr/>
    </dgm:pt>
    <dgm:pt modelId="{28289632-C267-4337-BB66-2B6A3F65D55A}" type="pres">
      <dgm:prSet presAssocID="{60AA57AD-51C6-45C8-B2EC-DEC34E5CCD74}" presName="Name64" presStyleLbl="parChTrans1D2" presStyleIdx="1" presStyleCnt="4"/>
      <dgm:spPr/>
      <dgm:t>
        <a:bodyPr/>
        <a:lstStyle/>
        <a:p>
          <a:endParaRPr lang="es-EC"/>
        </a:p>
      </dgm:t>
    </dgm:pt>
    <dgm:pt modelId="{BDD6CAF8-F155-4F40-9A2F-37F1A4C4F885}" type="pres">
      <dgm:prSet presAssocID="{7C7C7F81-30A0-44AF-8B9E-D0F788F5BE2B}" presName="hierRoot2" presStyleCnt="0">
        <dgm:presLayoutVars>
          <dgm:hierBranch val="init"/>
        </dgm:presLayoutVars>
      </dgm:prSet>
      <dgm:spPr/>
    </dgm:pt>
    <dgm:pt modelId="{3C6F7311-E62B-41FA-9E60-FE695662A07D}" type="pres">
      <dgm:prSet presAssocID="{7C7C7F81-30A0-44AF-8B9E-D0F788F5BE2B}" presName="rootComposite" presStyleCnt="0"/>
      <dgm:spPr/>
    </dgm:pt>
    <dgm:pt modelId="{8369D523-62AE-4243-B27C-26F5A24DC842}" type="pres">
      <dgm:prSet presAssocID="{7C7C7F81-30A0-44AF-8B9E-D0F788F5BE2B}" presName="rootText" presStyleLbl="node2" presStyleIdx="1" presStyleCnt="4" custScaleX="33619" custScaleY="37025" custLinFactNeighborX="1135" custLinFactNeighborY="-16901">
        <dgm:presLayoutVars>
          <dgm:chPref val="3"/>
        </dgm:presLayoutVars>
      </dgm:prSet>
      <dgm:spPr/>
      <dgm:t>
        <a:bodyPr/>
        <a:lstStyle/>
        <a:p>
          <a:endParaRPr lang="es-EC"/>
        </a:p>
      </dgm:t>
    </dgm:pt>
    <dgm:pt modelId="{7FC82C58-2558-47BB-9BA0-FE154898EE4D}" type="pres">
      <dgm:prSet presAssocID="{7C7C7F81-30A0-44AF-8B9E-D0F788F5BE2B}" presName="rootConnector" presStyleLbl="node2" presStyleIdx="1" presStyleCnt="4"/>
      <dgm:spPr/>
      <dgm:t>
        <a:bodyPr/>
        <a:lstStyle/>
        <a:p>
          <a:endParaRPr lang="es-EC"/>
        </a:p>
      </dgm:t>
    </dgm:pt>
    <dgm:pt modelId="{D676A84B-2AC4-42DB-A379-EA47E39441DE}" type="pres">
      <dgm:prSet presAssocID="{7C7C7F81-30A0-44AF-8B9E-D0F788F5BE2B}" presName="hierChild4" presStyleCnt="0"/>
      <dgm:spPr/>
    </dgm:pt>
    <dgm:pt modelId="{97594F66-6A69-4C05-92BA-DA714AE2D4E4}" type="pres">
      <dgm:prSet presAssocID="{F212CB46-517D-4D5B-811A-CAC5811D723E}" presName="Name64" presStyleLbl="parChTrans1D3" presStyleIdx="1" presStyleCnt="5"/>
      <dgm:spPr/>
      <dgm:t>
        <a:bodyPr/>
        <a:lstStyle/>
        <a:p>
          <a:endParaRPr lang="es-EC"/>
        </a:p>
      </dgm:t>
    </dgm:pt>
    <dgm:pt modelId="{917E6A5A-18E5-4597-94C8-2E66A61F5F97}" type="pres">
      <dgm:prSet presAssocID="{C429219C-F97D-4564-BE65-6F36C0C19B71}" presName="hierRoot2" presStyleCnt="0">
        <dgm:presLayoutVars>
          <dgm:hierBranch val="init"/>
        </dgm:presLayoutVars>
      </dgm:prSet>
      <dgm:spPr/>
    </dgm:pt>
    <dgm:pt modelId="{B70799A9-561A-47ED-A14F-A7713C9AA0E4}" type="pres">
      <dgm:prSet presAssocID="{C429219C-F97D-4564-BE65-6F36C0C19B71}" presName="rootComposite" presStyleCnt="0"/>
      <dgm:spPr/>
    </dgm:pt>
    <dgm:pt modelId="{94CCE46E-881E-4262-8980-60D5F27D3736}" type="pres">
      <dgm:prSet presAssocID="{C429219C-F97D-4564-BE65-6F36C0C19B71}" presName="rootText" presStyleLbl="node3" presStyleIdx="1" presStyleCnt="5" custScaleX="47124" custScaleY="44858" custLinFactNeighborX="-8585" custLinFactNeighborY="-15326">
        <dgm:presLayoutVars>
          <dgm:chPref val="3"/>
        </dgm:presLayoutVars>
      </dgm:prSet>
      <dgm:spPr/>
      <dgm:t>
        <a:bodyPr/>
        <a:lstStyle/>
        <a:p>
          <a:endParaRPr lang="es-EC"/>
        </a:p>
      </dgm:t>
    </dgm:pt>
    <dgm:pt modelId="{9FD28117-247C-4552-BF78-D226A879A354}" type="pres">
      <dgm:prSet presAssocID="{C429219C-F97D-4564-BE65-6F36C0C19B71}" presName="rootConnector" presStyleLbl="node3" presStyleIdx="1" presStyleCnt="5"/>
      <dgm:spPr/>
      <dgm:t>
        <a:bodyPr/>
        <a:lstStyle/>
        <a:p>
          <a:endParaRPr lang="es-EC"/>
        </a:p>
      </dgm:t>
    </dgm:pt>
    <dgm:pt modelId="{72134B4D-7DD2-4EF1-B956-95D229165EF0}" type="pres">
      <dgm:prSet presAssocID="{C429219C-F97D-4564-BE65-6F36C0C19B71}" presName="hierChild4" presStyleCnt="0"/>
      <dgm:spPr/>
    </dgm:pt>
    <dgm:pt modelId="{CCEBF4BC-365E-44AC-A0DB-B59FC0D94C69}" type="pres">
      <dgm:prSet presAssocID="{C429219C-F97D-4564-BE65-6F36C0C19B71}" presName="hierChild5" presStyleCnt="0"/>
      <dgm:spPr/>
    </dgm:pt>
    <dgm:pt modelId="{F551071E-5FAB-47B0-960E-113E15708D77}" type="pres">
      <dgm:prSet presAssocID="{7C7C7F81-30A0-44AF-8B9E-D0F788F5BE2B}" presName="hierChild5" presStyleCnt="0"/>
      <dgm:spPr/>
    </dgm:pt>
    <dgm:pt modelId="{D72C8C05-84A4-4BBC-A218-FCBC3DBA6A13}" type="pres">
      <dgm:prSet presAssocID="{CAB0B219-2A2D-4098-8C5B-1A82BF81BAE3}" presName="Name64" presStyleLbl="parChTrans1D2" presStyleIdx="2" presStyleCnt="4"/>
      <dgm:spPr/>
      <dgm:t>
        <a:bodyPr/>
        <a:lstStyle/>
        <a:p>
          <a:endParaRPr lang="es-EC"/>
        </a:p>
      </dgm:t>
    </dgm:pt>
    <dgm:pt modelId="{031643BB-415C-44A1-8334-479E60ECBF0D}" type="pres">
      <dgm:prSet presAssocID="{57AFA6DE-C95F-47A9-ABDF-30749C88587C}" presName="hierRoot2" presStyleCnt="0">
        <dgm:presLayoutVars>
          <dgm:hierBranch val="init"/>
        </dgm:presLayoutVars>
      </dgm:prSet>
      <dgm:spPr/>
    </dgm:pt>
    <dgm:pt modelId="{8995E7FD-55B1-4652-B864-AB022819E107}" type="pres">
      <dgm:prSet presAssocID="{57AFA6DE-C95F-47A9-ABDF-30749C88587C}" presName="rootComposite" presStyleCnt="0"/>
      <dgm:spPr/>
    </dgm:pt>
    <dgm:pt modelId="{A974458B-0301-4F8E-8852-5984260F2282}" type="pres">
      <dgm:prSet presAssocID="{57AFA6DE-C95F-47A9-ABDF-30749C88587C}" presName="rootText" presStyleLbl="node2" presStyleIdx="2" presStyleCnt="4" custScaleX="26367" custScaleY="23667" custLinFactNeighborX="1673" custLinFactNeighborY="1307">
        <dgm:presLayoutVars>
          <dgm:chPref val="3"/>
        </dgm:presLayoutVars>
      </dgm:prSet>
      <dgm:spPr/>
      <dgm:t>
        <a:bodyPr/>
        <a:lstStyle/>
        <a:p>
          <a:endParaRPr lang="es-EC"/>
        </a:p>
      </dgm:t>
    </dgm:pt>
    <dgm:pt modelId="{EA6DC529-AB35-4CBF-BBCD-541FADD683AA}" type="pres">
      <dgm:prSet presAssocID="{57AFA6DE-C95F-47A9-ABDF-30749C88587C}" presName="rootConnector" presStyleLbl="node2" presStyleIdx="2" presStyleCnt="4"/>
      <dgm:spPr/>
      <dgm:t>
        <a:bodyPr/>
        <a:lstStyle/>
        <a:p>
          <a:endParaRPr lang="es-EC"/>
        </a:p>
      </dgm:t>
    </dgm:pt>
    <dgm:pt modelId="{0CE4F21A-EDCE-456F-8E83-1F5DFD19285A}" type="pres">
      <dgm:prSet presAssocID="{57AFA6DE-C95F-47A9-ABDF-30749C88587C}" presName="hierChild4" presStyleCnt="0"/>
      <dgm:spPr/>
    </dgm:pt>
    <dgm:pt modelId="{9E017709-9B53-4CFB-A3A6-0E9D73800352}" type="pres">
      <dgm:prSet presAssocID="{AAF94666-4C12-4C24-BA6B-7861A7B3EF06}" presName="Name64" presStyleLbl="parChTrans1D3" presStyleIdx="2" presStyleCnt="5"/>
      <dgm:spPr/>
      <dgm:t>
        <a:bodyPr/>
        <a:lstStyle/>
        <a:p>
          <a:endParaRPr lang="es-EC"/>
        </a:p>
      </dgm:t>
    </dgm:pt>
    <dgm:pt modelId="{1C387749-C472-4A7E-AB38-F2E2FF29E750}" type="pres">
      <dgm:prSet presAssocID="{E8D3DBCA-1E68-487A-A59A-DD2C471C6C57}" presName="hierRoot2" presStyleCnt="0">
        <dgm:presLayoutVars>
          <dgm:hierBranch val="init"/>
        </dgm:presLayoutVars>
      </dgm:prSet>
      <dgm:spPr/>
    </dgm:pt>
    <dgm:pt modelId="{576C2E33-76AF-42E6-B960-1258E42DAF24}" type="pres">
      <dgm:prSet presAssocID="{E8D3DBCA-1E68-487A-A59A-DD2C471C6C57}" presName="rootComposite" presStyleCnt="0"/>
      <dgm:spPr/>
    </dgm:pt>
    <dgm:pt modelId="{4485F563-A6FF-42FD-96EB-311421F1F36B}" type="pres">
      <dgm:prSet presAssocID="{E8D3DBCA-1E68-487A-A59A-DD2C471C6C57}" presName="rootText" presStyleLbl="node3" presStyleIdx="2" presStyleCnt="5" custScaleX="19182" custScaleY="17690" custLinFactNeighborX="-5514" custLinFactNeighborY="-1422">
        <dgm:presLayoutVars>
          <dgm:chPref val="3"/>
        </dgm:presLayoutVars>
      </dgm:prSet>
      <dgm:spPr/>
      <dgm:t>
        <a:bodyPr/>
        <a:lstStyle/>
        <a:p>
          <a:endParaRPr lang="es-EC"/>
        </a:p>
      </dgm:t>
    </dgm:pt>
    <dgm:pt modelId="{FDDA9E71-6F89-4E03-9A69-FF753D10EA6F}" type="pres">
      <dgm:prSet presAssocID="{E8D3DBCA-1E68-487A-A59A-DD2C471C6C57}" presName="rootConnector" presStyleLbl="node3" presStyleIdx="2" presStyleCnt="5"/>
      <dgm:spPr/>
      <dgm:t>
        <a:bodyPr/>
        <a:lstStyle/>
        <a:p>
          <a:endParaRPr lang="es-EC"/>
        </a:p>
      </dgm:t>
    </dgm:pt>
    <dgm:pt modelId="{0689E1C8-F9D2-44A2-A294-61C511BB147F}" type="pres">
      <dgm:prSet presAssocID="{E8D3DBCA-1E68-487A-A59A-DD2C471C6C57}" presName="hierChild4" presStyleCnt="0"/>
      <dgm:spPr/>
    </dgm:pt>
    <dgm:pt modelId="{317F9A19-8368-4FA9-84A0-76A592279EF2}" type="pres">
      <dgm:prSet presAssocID="{55451D9C-8569-41EF-9B71-8927D68208DB}" presName="Name64" presStyleLbl="parChTrans1D4" presStyleIdx="0" presStyleCnt="5"/>
      <dgm:spPr/>
      <dgm:t>
        <a:bodyPr/>
        <a:lstStyle/>
        <a:p>
          <a:endParaRPr lang="es-EC"/>
        </a:p>
      </dgm:t>
    </dgm:pt>
    <dgm:pt modelId="{6D6F90A5-215E-4F71-9170-2B4CC004EAE8}" type="pres">
      <dgm:prSet presAssocID="{3980699C-E7F5-4386-AA42-9EFAF1F8D089}" presName="hierRoot2" presStyleCnt="0">
        <dgm:presLayoutVars>
          <dgm:hierBranch val="init"/>
        </dgm:presLayoutVars>
      </dgm:prSet>
      <dgm:spPr/>
    </dgm:pt>
    <dgm:pt modelId="{EABCFB89-69E5-429B-8CFD-2FDF3C3CDF6E}" type="pres">
      <dgm:prSet presAssocID="{3980699C-E7F5-4386-AA42-9EFAF1F8D089}" presName="rootComposite" presStyleCnt="0"/>
      <dgm:spPr/>
    </dgm:pt>
    <dgm:pt modelId="{70A81471-11EF-4EC1-959E-B1375EFC5B20}" type="pres">
      <dgm:prSet presAssocID="{3980699C-E7F5-4386-AA42-9EFAF1F8D089}" presName="rootText" presStyleLbl="node4" presStyleIdx="0" presStyleCnt="5" custScaleX="19070" custScaleY="23851" custLinFactNeighborX="-11250" custLinFactNeighborY="-17466">
        <dgm:presLayoutVars>
          <dgm:chPref val="3"/>
        </dgm:presLayoutVars>
      </dgm:prSet>
      <dgm:spPr/>
      <dgm:t>
        <a:bodyPr/>
        <a:lstStyle/>
        <a:p>
          <a:endParaRPr lang="es-EC"/>
        </a:p>
      </dgm:t>
    </dgm:pt>
    <dgm:pt modelId="{3D565832-6DFE-43B4-9DDF-7FAA2940A814}" type="pres">
      <dgm:prSet presAssocID="{3980699C-E7F5-4386-AA42-9EFAF1F8D089}" presName="rootConnector" presStyleLbl="node4" presStyleIdx="0" presStyleCnt="5"/>
      <dgm:spPr/>
      <dgm:t>
        <a:bodyPr/>
        <a:lstStyle/>
        <a:p>
          <a:endParaRPr lang="es-EC"/>
        </a:p>
      </dgm:t>
    </dgm:pt>
    <dgm:pt modelId="{FB17154D-0AFA-4E49-AEAA-02BACEC5DEB8}" type="pres">
      <dgm:prSet presAssocID="{3980699C-E7F5-4386-AA42-9EFAF1F8D089}" presName="hierChild4" presStyleCnt="0"/>
      <dgm:spPr/>
    </dgm:pt>
    <dgm:pt modelId="{54CF0A86-8B05-425E-9403-4922EC85DD05}" type="pres">
      <dgm:prSet presAssocID="{3980699C-E7F5-4386-AA42-9EFAF1F8D089}" presName="hierChild5" presStyleCnt="0"/>
      <dgm:spPr/>
    </dgm:pt>
    <dgm:pt modelId="{49D264BE-8BFC-41B7-A402-F9776D6E3DBE}" type="pres">
      <dgm:prSet presAssocID="{D56A5948-E15C-4C63-964D-E9636A0F1FBD}" presName="Name64" presStyleLbl="parChTrans1D4" presStyleIdx="1" presStyleCnt="5"/>
      <dgm:spPr/>
      <dgm:t>
        <a:bodyPr/>
        <a:lstStyle/>
        <a:p>
          <a:endParaRPr lang="es-EC"/>
        </a:p>
      </dgm:t>
    </dgm:pt>
    <dgm:pt modelId="{3C50DBA9-A0D2-4401-AB7C-EE75945530AA}" type="pres">
      <dgm:prSet presAssocID="{0D2D3654-BC8F-4CE9-AB3B-F8CA116C80C4}" presName="hierRoot2" presStyleCnt="0">
        <dgm:presLayoutVars>
          <dgm:hierBranch val="init"/>
        </dgm:presLayoutVars>
      </dgm:prSet>
      <dgm:spPr/>
    </dgm:pt>
    <dgm:pt modelId="{1055A4A2-50D4-45DF-9F77-0B0C2F6A7021}" type="pres">
      <dgm:prSet presAssocID="{0D2D3654-BC8F-4CE9-AB3B-F8CA116C80C4}" presName="rootComposite" presStyleCnt="0"/>
      <dgm:spPr/>
    </dgm:pt>
    <dgm:pt modelId="{831876C0-F6A4-449A-A931-0E68A3430674}" type="pres">
      <dgm:prSet presAssocID="{0D2D3654-BC8F-4CE9-AB3B-F8CA116C80C4}" presName="rootText" presStyleLbl="node4" presStyleIdx="1" presStyleCnt="5" custScaleX="15759" custScaleY="31537" custLinFactNeighborX="-11250" custLinFactNeighborY="0">
        <dgm:presLayoutVars>
          <dgm:chPref val="3"/>
        </dgm:presLayoutVars>
      </dgm:prSet>
      <dgm:spPr/>
      <dgm:t>
        <a:bodyPr/>
        <a:lstStyle/>
        <a:p>
          <a:endParaRPr lang="es-EC"/>
        </a:p>
      </dgm:t>
    </dgm:pt>
    <dgm:pt modelId="{49CE6406-BEAC-4BB2-B293-9292CF4C26A6}" type="pres">
      <dgm:prSet presAssocID="{0D2D3654-BC8F-4CE9-AB3B-F8CA116C80C4}" presName="rootConnector" presStyleLbl="node4" presStyleIdx="1" presStyleCnt="5"/>
      <dgm:spPr/>
      <dgm:t>
        <a:bodyPr/>
        <a:lstStyle/>
        <a:p>
          <a:endParaRPr lang="es-EC"/>
        </a:p>
      </dgm:t>
    </dgm:pt>
    <dgm:pt modelId="{9C2410CC-1F39-4677-8FC6-3753916FA99C}" type="pres">
      <dgm:prSet presAssocID="{0D2D3654-BC8F-4CE9-AB3B-F8CA116C80C4}" presName="hierChild4" presStyleCnt="0"/>
      <dgm:spPr/>
    </dgm:pt>
    <dgm:pt modelId="{DFDA6BD8-4CA5-4A23-81FC-11CBB3C16503}" type="pres">
      <dgm:prSet presAssocID="{0D2D3654-BC8F-4CE9-AB3B-F8CA116C80C4}" presName="hierChild5" presStyleCnt="0"/>
      <dgm:spPr/>
    </dgm:pt>
    <dgm:pt modelId="{A6AC7C94-E717-44C3-8A1E-DABAFC2A92E4}" type="pres">
      <dgm:prSet presAssocID="{0AA49D56-DF12-4F9D-87EC-F70D4BE47E9D}" presName="Name64" presStyleLbl="parChTrans1D4" presStyleIdx="2" presStyleCnt="5"/>
      <dgm:spPr/>
      <dgm:t>
        <a:bodyPr/>
        <a:lstStyle/>
        <a:p>
          <a:endParaRPr lang="es-EC"/>
        </a:p>
      </dgm:t>
    </dgm:pt>
    <dgm:pt modelId="{9AC4FFE3-7F4A-459B-B184-E1593B991E18}" type="pres">
      <dgm:prSet presAssocID="{86EA36A9-E037-49D6-9875-3AF64C7E820F}" presName="hierRoot2" presStyleCnt="0">
        <dgm:presLayoutVars>
          <dgm:hierBranch val="init"/>
        </dgm:presLayoutVars>
      </dgm:prSet>
      <dgm:spPr/>
    </dgm:pt>
    <dgm:pt modelId="{8D4F5FD5-EE5F-4474-B642-FB29432B2E55}" type="pres">
      <dgm:prSet presAssocID="{86EA36A9-E037-49D6-9875-3AF64C7E820F}" presName="rootComposite" presStyleCnt="0"/>
      <dgm:spPr/>
    </dgm:pt>
    <dgm:pt modelId="{09A0ECE6-5F7B-401E-A586-2086238C75D9}" type="pres">
      <dgm:prSet presAssocID="{86EA36A9-E037-49D6-9875-3AF64C7E820F}" presName="rootText" presStyleLbl="node4" presStyleIdx="2" presStyleCnt="5" custScaleX="17832" custScaleY="26557" custLinFactNeighborX="-11250" custLinFactNeighborY="23488">
        <dgm:presLayoutVars>
          <dgm:chPref val="3"/>
        </dgm:presLayoutVars>
      </dgm:prSet>
      <dgm:spPr/>
      <dgm:t>
        <a:bodyPr/>
        <a:lstStyle/>
        <a:p>
          <a:endParaRPr lang="es-EC"/>
        </a:p>
      </dgm:t>
    </dgm:pt>
    <dgm:pt modelId="{B870E128-36F8-4B47-AC6A-0D7B61AC66CE}" type="pres">
      <dgm:prSet presAssocID="{86EA36A9-E037-49D6-9875-3AF64C7E820F}" presName="rootConnector" presStyleLbl="node4" presStyleIdx="2" presStyleCnt="5"/>
      <dgm:spPr/>
      <dgm:t>
        <a:bodyPr/>
        <a:lstStyle/>
        <a:p>
          <a:endParaRPr lang="es-EC"/>
        </a:p>
      </dgm:t>
    </dgm:pt>
    <dgm:pt modelId="{FA6E74E4-FBC5-40D5-84D0-A1C08663125D}" type="pres">
      <dgm:prSet presAssocID="{86EA36A9-E037-49D6-9875-3AF64C7E820F}" presName="hierChild4" presStyleCnt="0"/>
      <dgm:spPr/>
    </dgm:pt>
    <dgm:pt modelId="{A92EECCA-B098-4D32-A404-23CE1F0D1CAC}" type="pres">
      <dgm:prSet presAssocID="{86EA36A9-E037-49D6-9875-3AF64C7E820F}" presName="hierChild5" presStyleCnt="0"/>
      <dgm:spPr/>
    </dgm:pt>
    <dgm:pt modelId="{50117B9A-2C17-4EA4-8F09-B0F29FB7DA90}" type="pres">
      <dgm:prSet presAssocID="{E8D3DBCA-1E68-487A-A59A-DD2C471C6C57}" presName="hierChild5" presStyleCnt="0"/>
      <dgm:spPr/>
    </dgm:pt>
    <dgm:pt modelId="{41BC9B8D-B9F9-42BA-BE0D-70A172520078}" type="pres">
      <dgm:prSet presAssocID="{57AFA6DE-C95F-47A9-ABDF-30749C88587C}" presName="hierChild5" presStyleCnt="0"/>
      <dgm:spPr/>
    </dgm:pt>
    <dgm:pt modelId="{16630DF3-F313-4833-ADBF-7E1E3E20E331}" type="pres">
      <dgm:prSet presAssocID="{9BDD7A51-49B0-471E-A9DB-A351A9519A32}" presName="Name64" presStyleLbl="parChTrans1D2" presStyleIdx="3" presStyleCnt="4"/>
      <dgm:spPr/>
      <dgm:t>
        <a:bodyPr/>
        <a:lstStyle/>
        <a:p>
          <a:endParaRPr lang="es-EC"/>
        </a:p>
      </dgm:t>
    </dgm:pt>
    <dgm:pt modelId="{614503B3-5553-4D80-83DA-551542DDD671}" type="pres">
      <dgm:prSet presAssocID="{4068DFF7-7376-4B40-8919-415116474865}" presName="hierRoot2" presStyleCnt="0">
        <dgm:presLayoutVars>
          <dgm:hierBranch val="init"/>
        </dgm:presLayoutVars>
      </dgm:prSet>
      <dgm:spPr/>
    </dgm:pt>
    <dgm:pt modelId="{88F2358F-64A6-4DC6-9C17-354EEEB59DBC}" type="pres">
      <dgm:prSet presAssocID="{4068DFF7-7376-4B40-8919-415116474865}" presName="rootComposite" presStyleCnt="0"/>
      <dgm:spPr/>
    </dgm:pt>
    <dgm:pt modelId="{CC049B17-E008-4719-AB12-4DBD0F0518FB}" type="pres">
      <dgm:prSet presAssocID="{4068DFF7-7376-4B40-8919-415116474865}" presName="rootText" presStyleLbl="node2" presStyleIdx="3" presStyleCnt="4" custScaleX="25352" custScaleY="23913" custLinFactNeighborX="1780" custLinFactNeighborY="3101">
        <dgm:presLayoutVars>
          <dgm:chPref val="3"/>
        </dgm:presLayoutVars>
      </dgm:prSet>
      <dgm:spPr/>
      <dgm:t>
        <a:bodyPr/>
        <a:lstStyle/>
        <a:p>
          <a:endParaRPr lang="es-EC"/>
        </a:p>
      </dgm:t>
    </dgm:pt>
    <dgm:pt modelId="{1C699610-0E0D-4CB0-8326-3A7F3F5B007C}" type="pres">
      <dgm:prSet presAssocID="{4068DFF7-7376-4B40-8919-415116474865}" presName="rootConnector" presStyleLbl="node2" presStyleIdx="3" presStyleCnt="4"/>
      <dgm:spPr/>
      <dgm:t>
        <a:bodyPr/>
        <a:lstStyle/>
        <a:p>
          <a:endParaRPr lang="es-EC"/>
        </a:p>
      </dgm:t>
    </dgm:pt>
    <dgm:pt modelId="{2882BE67-C941-4D5A-AE8B-D2FC825BC128}" type="pres">
      <dgm:prSet presAssocID="{4068DFF7-7376-4B40-8919-415116474865}" presName="hierChild4" presStyleCnt="0"/>
      <dgm:spPr/>
    </dgm:pt>
    <dgm:pt modelId="{E7E165A5-F8A6-4D15-9404-55994C1A8148}" type="pres">
      <dgm:prSet presAssocID="{E584EF2F-2639-40A7-ADE7-3DBF4D5FEBFB}" presName="Name64" presStyleLbl="parChTrans1D3" presStyleIdx="3" presStyleCnt="5"/>
      <dgm:spPr/>
      <dgm:t>
        <a:bodyPr/>
        <a:lstStyle/>
        <a:p>
          <a:endParaRPr lang="es-EC"/>
        </a:p>
      </dgm:t>
    </dgm:pt>
    <dgm:pt modelId="{E4C881F4-FD4C-4ABB-A648-ABB647BF5EFF}" type="pres">
      <dgm:prSet presAssocID="{C099CF90-D50C-4AC8-8DE9-BB5553A16EF4}" presName="hierRoot2" presStyleCnt="0">
        <dgm:presLayoutVars>
          <dgm:hierBranch val="init"/>
        </dgm:presLayoutVars>
      </dgm:prSet>
      <dgm:spPr/>
    </dgm:pt>
    <dgm:pt modelId="{8B59D859-0E17-4457-AA26-B6035A7EA61D}" type="pres">
      <dgm:prSet presAssocID="{C099CF90-D50C-4AC8-8DE9-BB5553A16EF4}" presName="rootComposite" presStyleCnt="0"/>
      <dgm:spPr/>
    </dgm:pt>
    <dgm:pt modelId="{A1A62C3B-7E17-40DB-B1C0-4E1B82EE66B7}" type="pres">
      <dgm:prSet presAssocID="{C099CF90-D50C-4AC8-8DE9-BB5553A16EF4}" presName="rootText" presStyleLbl="node3" presStyleIdx="3" presStyleCnt="5" custScaleX="25037" custScaleY="29801" custLinFactNeighborX="-5060" custLinFactNeighborY="6138">
        <dgm:presLayoutVars>
          <dgm:chPref val="3"/>
        </dgm:presLayoutVars>
      </dgm:prSet>
      <dgm:spPr/>
      <dgm:t>
        <a:bodyPr/>
        <a:lstStyle/>
        <a:p>
          <a:endParaRPr lang="es-EC"/>
        </a:p>
      </dgm:t>
    </dgm:pt>
    <dgm:pt modelId="{0E4BEC6E-3502-4232-894D-90C6291084BB}" type="pres">
      <dgm:prSet presAssocID="{C099CF90-D50C-4AC8-8DE9-BB5553A16EF4}" presName="rootConnector" presStyleLbl="node3" presStyleIdx="3" presStyleCnt="5"/>
      <dgm:spPr/>
      <dgm:t>
        <a:bodyPr/>
        <a:lstStyle/>
        <a:p>
          <a:endParaRPr lang="es-EC"/>
        </a:p>
      </dgm:t>
    </dgm:pt>
    <dgm:pt modelId="{03A6212D-D416-4B05-BC35-3EEE25BB702D}" type="pres">
      <dgm:prSet presAssocID="{C099CF90-D50C-4AC8-8DE9-BB5553A16EF4}" presName="hierChild4" presStyleCnt="0"/>
      <dgm:spPr/>
    </dgm:pt>
    <dgm:pt modelId="{2F86D4CD-05E3-4F38-932C-55C03E56FBDD}" type="pres">
      <dgm:prSet presAssocID="{E809D16D-CD2C-4AD0-B533-F5D019A62536}" presName="Name64" presStyleLbl="parChTrans1D4" presStyleIdx="3" presStyleCnt="5"/>
      <dgm:spPr/>
      <dgm:t>
        <a:bodyPr/>
        <a:lstStyle/>
        <a:p>
          <a:endParaRPr lang="es-EC"/>
        </a:p>
      </dgm:t>
    </dgm:pt>
    <dgm:pt modelId="{D5EC47A2-7160-4E90-A2FC-E8E1A071DB12}" type="pres">
      <dgm:prSet presAssocID="{5438C2C1-F2F1-4242-91A9-7707101EFB0E}" presName="hierRoot2" presStyleCnt="0">
        <dgm:presLayoutVars>
          <dgm:hierBranch val="init"/>
        </dgm:presLayoutVars>
      </dgm:prSet>
      <dgm:spPr/>
    </dgm:pt>
    <dgm:pt modelId="{B0F60A52-FEF4-4BEE-ACC4-81BFB4A73513}" type="pres">
      <dgm:prSet presAssocID="{5438C2C1-F2F1-4242-91A9-7707101EFB0E}" presName="rootComposite" presStyleCnt="0"/>
      <dgm:spPr/>
    </dgm:pt>
    <dgm:pt modelId="{659A0DF2-0DA8-4700-92D5-AA5431EA999B}" type="pres">
      <dgm:prSet presAssocID="{5438C2C1-F2F1-4242-91A9-7707101EFB0E}" presName="rootText" presStyleLbl="node4" presStyleIdx="3" presStyleCnt="5" custScaleX="13369" custScaleY="29518" custLinFactNeighborX="-14206" custLinFactNeighborY="13417">
        <dgm:presLayoutVars>
          <dgm:chPref val="3"/>
        </dgm:presLayoutVars>
      </dgm:prSet>
      <dgm:spPr/>
      <dgm:t>
        <a:bodyPr/>
        <a:lstStyle/>
        <a:p>
          <a:endParaRPr lang="es-EC"/>
        </a:p>
      </dgm:t>
    </dgm:pt>
    <dgm:pt modelId="{69E28501-C6C9-4C37-8C5D-3D8F7BC9D75C}" type="pres">
      <dgm:prSet presAssocID="{5438C2C1-F2F1-4242-91A9-7707101EFB0E}" presName="rootConnector" presStyleLbl="node4" presStyleIdx="3" presStyleCnt="5"/>
      <dgm:spPr/>
      <dgm:t>
        <a:bodyPr/>
        <a:lstStyle/>
        <a:p>
          <a:endParaRPr lang="es-EC"/>
        </a:p>
      </dgm:t>
    </dgm:pt>
    <dgm:pt modelId="{298F149B-1A10-4769-BEB3-FD3CD4A5178E}" type="pres">
      <dgm:prSet presAssocID="{5438C2C1-F2F1-4242-91A9-7707101EFB0E}" presName="hierChild4" presStyleCnt="0"/>
      <dgm:spPr/>
    </dgm:pt>
    <dgm:pt modelId="{91DD56E4-A3B8-4004-80E9-BE1D3F598E32}" type="pres">
      <dgm:prSet presAssocID="{5438C2C1-F2F1-4242-91A9-7707101EFB0E}" presName="hierChild5" presStyleCnt="0"/>
      <dgm:spPr/>
    </dgm:pt>
    <dgm:pt modelId="{B6DD36C5-0328-4B91-BBB1-63654E9DAC9A}" type="pres">
      <dgm:prSet presAssocID="{C099CF90-D50C-4AC8-8DE9-BB5553A16EF4}" presName="hierChild5" presStyleCnt="0"/>
      <dgm:spPr/>
    </dgm:pt>
    <dgm:pt modelId="{260C7B20-ABE5-4153-93A9-711E5DD84A9D}" type="pres">
      <dgm:prSet presAssocID="{52F8BDBF-BDB9-4EF3-AABE-42C29BC08CFD}" presName="Name64" presStyleLbl="parChTrans1D3" presStyleIdx="4" presStyleCnt="5"/>
      <dgm:spPr/>
      <dgm:t>
        <a:bodyPr/>
        <a:lstStyle/>
        <a:p>
          <a:endParaRPr lang="es-EC"/>
        </a:p>
      </dgm:t>
    </dgm:pt>
    <dgm:pt modelId="{9B7E845D-0C06-4D80-B121-88B7F960EB2F}" type="pres">
      <dgm:prSet presAssocID="{E33DE813-0D47-4CAD-A35B-F079D145B06E}" presName="hierRoot2" presStyleCnt="0">
        <dgm:presLayoutVars>
          <dgm:hierBranch val="init"/>
        </dgm:presLayoutVars>
      </dgm:prSet>
      <dgm:spPr/>
    </dgm:pt>
    <dgm:pt modelId="{250BB93F-D101-4258-8310-A2E9827EB238}" type="pres">
      <dgm:prSet presAssocID="{E33DE813-0D47-4CAD-A35B-F079D145B06E}" presName="rootComposite" presStyleCnt="0"/>
      <dgm:spPr/>
    </dgm:pt>
    <dgm:pt modelId="{D409122F-E0AF-45F4-824E-97036FE39837}" type="pres">
      <dgm:prSet presAssocID="{E33DE813-0D47-4CAD-A35B-F079D145B06E}" presName="rootText" presStyleLbl="node3" presStyleIdx="4" presStyleCnt="5" custScaleX="22927" custScaleY="25519" custLinFactNeighborX="-5150" custLinFactNeighborY="5263">
        <dgm:presLayoutVars>
          <dgm:chPref val="3"/>
        </dgm:presLayoutVars>
      </dgm:prSet>
      <dgm:spPr/>
      <dgm:t>
        <a:bodyPr/>
        <a:lstStyle/>
        <a:p>
          <a:endParaRPr lang="es-EC"/>
        </a:p>
      </dgm:t>
    </dgm:pt>
    <dgm:pt modelId="{FA1DBC09-CB0A-4595-826D-EB6E6CCF1F70}" type="pres">
      <dgm:prSet presAssocID="{E33DE813-0D47-4CAD-A35B-F079D145B06E}" presName="rootConnector" presStyleLbl="node3" presStyleIdx="4" presStyleCnt="5"/>
      <dgm:spPr/>
      <dgm:t>
        <a:bodyPr/>
        <a:lstStyle/>
        <a:p>
          <a:endParaRPr lang="es-EC"/>
        </a:p>
      </dgm:t>
    </dgm:pt>
    <dgm:pt modelId="{F21B27A0-9C29-4109-BAAF-14387B3DFDB7}" type="pres">
      <dgm:prSet presAssocID="{E33DE813-0D47-4CAD-A35B-F079D145B06E}" presName="hierChild4" presStyleCnt="0"/>
      <dgm:spPr/>
    </dgm:pt>
    <dgm:pt modelId="{B2D7CAEB-84CF-442C-8EAE-5CD7564C77C9}" type="pres">
      <dgm:prSet presAssocID="{3E29A43A-CF3D-4A11-9EA5-8A9A8FF1FEE3}" presName="Name64" presStyleLbl="parChTrans1D4" presStyleIdx="4" presStyleCnt="5"/>
      <dgm:spPr/>
      <dgm:t>
        <a:bodyPr/>
        <a:lstStyle/>
        <a:p>
          <a:endParaRPr lang="es-EC"/>
        </a:p>
      </dgm:t>
    </dgm:pt>
    <dgm:pt modelId="{3DD68A07-E2EB-4DBD-9371-E4AE68DB222F}" type="pres">
      <dgm:prSet presAssocID="{1942DAB6-B2ED-4377-9A0F-619367D2C240}" presName="hierRoot2" presStyleCnt="0">
        <dgm:presLayoutVars>
          <dgm:hierBranch val="init"/>
        </dgm:presLayoutVars>
      </dgm:prSet>
      <dgm:spPr/>
    </dgm:pt>
    <dgm:pt modelId="{22C9D96C-BA4C-4813-8803-9432AF14635E}" type="pres">
      <dgm:prSet presAssocID="{1942DAB6-B2ED-4377-9A0F-619367D2C240}" presName="rootComposite" presStyleCnt="0"/>
      <dgm:spPr/>
    </dgm:pt>
    <dgm:pt modelId="{AC2682D9-B5D1-4D0E-897F-1F793C79361E}" type="pres">
      <dgm:prSet presAssocID="{1942DAB6-B2ED-4377-9A0F-619367D2C240}" presName="rootText" presStyleLbl="node4" presStyleIdx="4" presStyleCnt="5" custScaleX="21176" custScaleY="28026" custLinFactNeighborX="-16690" custLinFactNeighborY="3309">
        <dgm:presLayoutVars>
          <dgm:chPref val="3"/>
        </dgm:presLayoutVars>
      </dgm:prSet>
      <dgm:spPr/>
      <dgm:t>
        <a:bodyPr/>
        <a:lstStyle/>
        <a:p>
          <a:endParaRPr lang="es-EC"/>
        </a:p>
      </dgm:t>
    </dgm:pt>
    <dgm:pt modelId="{1E060F4D-1459-4873-A123-B90CC3F2DB6A}" type="pres">
      <dgm:prSet presAssocID="{1942DAB6-B2ED-4377-9A0F-619367D2C240}" presName="rootConnector" presStyleLbl="node4" presStyleIdx="4" presStyleCnt="5"/>
      <dgm:spPr/>
      <dgm:t>
        <a:bodyPr/>
        <a:lstStyle/>
        <a:p>
          <a:endParaRPr lang="es-EC"/>
        </a:p>
      </dgm:t>
    </dgm:pt>
    <dgm:pt modelId="{15EAA9B5-5803-4462-88E0-E82632343189}" type="pres">
      <dgm:prSet presAssocID="{1942DAB6-B2ED-4377-9A0F-619367D2C240}" presName="hierChild4" presStyleCnt="0"/>
      <dgm:spPr/>
    </dgm:pt>
    <dgm:pt modelId="{667AC8C8-D4A1-431C-9B30-7C82D12BFCC4}" type="pres">
      <dgm:prSet presAssocID="{1942DAB6-B2ED-4377-9A0F-619367D2C240}" presName="hierChild5" presStyleCnt="0"/>
      <dgm:spPr/>
    </dgm:pt>
    <dgm:pt modelId="{F33304D0-51DE-4117-9465-F3C6F26619B6}" type="pres">
      <dgm:prSet presAssocID="{E33DE813-0D47-4CAD-A35B-F079D145B06E}" presName="hierChild5" presStyleCnt="0"/>
      <dgm:spPr/>
    </dgm:pt>
    <dgm:pt modelId="{B8780912-2B1A-41BA-8A7B-2AB623CFC488}" type="pres">
      <dgm:prSet presAssocID="{4068DFF7-7376-4B40-8919-415116474865}" presName="hierChild5" presStyleCnt="0"/>
      <dgm:spPr/>
    </dgm:pt>
    <dgm:pt modelId="{0F083DFC-7307-4901-894A-29407A804826}" type="pres">
      <dgm:prSet presAssocID="{19139191-E118-461D-9E57-F9CB2C68045A}" presName="hierChild3" presStyleCnt="0"/>
      <dgm:spPr/>
    </dgm:pt>
  </dgm:ptLst>
  <dgm:cxnLst>
    <dgm:cxn modelId="{5FFC2E15-318A-46AB-856E-4C3EF8A877BF}" type="presOf" srcId="{E6B867D1-86ED-4C7C-872F-96E05B5C4A2D}" destId="{B13BC930-0592-4478-A97E-08CC41B27129}" srcOrd="0" destOrd="0" presId="urn:microsoft.com/office/officeart/2009/3/layout/HorizontalOrganizationChart"/>
    <dgm:cxn modelId="{C01F3736-2251-4644-9EB6-B734FD54C33A}" type="presOf" srcId="{C099CF90-D50C-4AC8-8DE9-BB5553A16EF4}" destId="{A1A62C3B-7E17-40DB-B1C0-4E1B82EE66B7}" srcOrd="0" destOrd="0" presId="urn:microsoft.com/office/officeart/2009/3/layout/HorizontalOrganizationChart"/>
    <dgm:cxn modelId="{2F5D6CA8-EC89-423C-BEFF-A590EE596B1F}" type="presOf" srcId="{5438C2C1-F2F1-4242-91A9-7707101EFB0E}" destId="{69E28501-C6C9-4C37-8C5D-3D8F7BC9D75C}" srcOrd="1" destOrd="0" presId="urn:microsoft.com/office/officeart/2009/3/layout/HorizontalOrganizationChart"/>
    <dgm:cxn modelId="{CACC9342-7B19-47BF-A17C-3DE1B95FA9E5}" type="presOf" srcId="{E809D16D-CD2C-4AD0-B533-F5D019A62536}" destId="{2F86D4CD-05E3-4F38-932C-55C03E56FBDD}" srcOrd="0" destOrd="0" presId="urn:microsoft.com/office/officeart/2009/3/layout/HorizontalOrganizationChart"/>
    <dgm:cxn modelId="{47A446E0-E47F-4B95-80C9-30F772A492A8}" type="presOf" srcId="{6FD1D7DC-AD27-4901-85EB-B09552DD1905}" destId="{A3C9CA3C-A770-4DEA-9CA4-28448E019A46}" srcOrd="1" destOrd="0" presId="urn:microsoft.com/office/officeart/2009/3/layout/HorizontalOrganizationChart"/>
    <dgm:cxn modelId="{F00A2B46-23D5-4E76-8A20-1CA6E8F11EA6}" type="presOf" srcId="{86EA36A9-E037-49D6-9875-3AF64C7E820F}" destId="{09A0ECE6-5F7B-401E-A586-2086238C75D9}" srcOrd="0" destOrd="0" presId="urn:microsoft.com/office/officeart/2009/3/layout/HorizontalOrganizationChart"/>
    <dgm:cxn modelId="{85FD6EEB-56F5-41D6-A9E6-3993D63C5904}" srcId="{E33DE813-0D47-4CAD-A35B-F079D145B06E}" destId="{1942DAB6-B2ED-4377-9A0F-619367D2C240}" srcOrd="0" destOrd="0" parTransId="{3E29A43A-CF3D-4A11-9EA5-8A9A8FF1FEE3}" sibTransId="{9419150E-D917-46A4-B0E6-24CBC790C45B}"/>
    <dgm:cxn modelId="{79238352-7CD3-4EA8-8C35-5A9CCC12933F}" srcId="{7C7C7F81-30A0-44AF-8B9E-D0F788F5BE2B}" destId="{C429219C-F97D-4564-BE65-6F36C0C19B71}" srcOrd="0" destOrd="0" parTransId="{F212CB46-517D-4D5B-811A-CAC5811D723E}" sibTransId="{47373E0F-486D-443D-BCB0-067FF2A6CCE3}"/>
    <dgm:cxn modelId="{BADF615B-60A0-4442-9D50-DFB929986909}" srcId="{57AFA6DE-C95F-47A9-ABDF-30749C88587C}" destId="{E8D3DBCA-1E68-487A-A59A-DD2C471C6C57}" srcOrd="0" destOrd="0" parTransId="{AAF94666-4C12-4C24-BA6B-7861A7B3EF06}" sibTransId="{E66818D1-0040-4EE1-9240-C1CDABFE09B6}"/>
    <dgm:cxn modelId="{DFF7036F-0937-4601-A27C-0F65FE4F28C2}" type="presOf" srcId="{F212CB46-517D-4D5B-811A-CAC5811D723E}" destId="{97594F66-6A69-4C05-92BA-DA714AE2D4E4}" srcOrd="0" destOrd="0" presId="urn:microsoft.com/office/officeart/2009/3/layout/HorizontalOrganizationChart"/>
    <dgm:cxn modelId="{C1AD00CB-0511-4955-BC46-508D14A307CF}" srcId="{E6B867D1-86ED-4C7C-872F-96E05B5C4A2D}" destId="{19139191-E118-461D-9E57-F9CB2C68045A}" srcOrd="0" destOrd="0" parTransId="{D4C4BD7E-BB6E-4B30-B969-5224CA0D8CAB}" sibTransId="{856657F4-215B-411E-AAB0-9EF8969536A7}"/>
    <dgm:cxn modelId="{B64CD311-98D8-445B-84F1-84D08B0DB274}" type="presOf" srcId="{86EA36A9-E037-49D6-9875-3AF64C7E820F}" destId="{B870E128-36F8-4B47-AC6A-0D7B61AC66CE}" srcOrd="1" destOrd="0" presId="urn:microsoft.com/office/officeart/2009/3/layout/HorizontalOrganizationChart"/>
    <dgm:cxn modelId="{DEF3B787-B1B7-4095-B8E7-230BB4F5774D}" type="presOf" srcId="{3E29A43A-CF3D-4A11-9EA5-8A9A8FF1FEE3}" destId="{B2D7CAEB-84CF-442C-8EAE-5CD7564C77C9}" srcOrd="0" destOrd="0" presId="urn:microsoft.com/office/officeart/2009/3/layout/HorizontalOrganizationChart"/>
    <dgm:cxn modelId="{DF2A9DC3-9826-479A-8CB1-88C020D6E744}" type="presOf" srcId="{C099CF90-D50C-4AC8-8DE9-BB5553A16EF4}" destId="{0E4BEC6E-3502-4232-894D-90C6291084BB}" srcOrd="1" destOrd="0" presId="urn:microsoft.com/office/officeart/2009/3/layout/HorizontalOrganizationChart"/>
    <dgm:cxn modelId="{348CBE73-B74E-4020-9B0C-0BC8191FDC36}" type="presOf" srcId="{D56A5948-E15C-4C63-964D-E9636A0F1FBD}" destId="{49D264BE-8BFC-41B7-A402-F9776D6E3DBE}" srcOrd="0" destOrd="0" presId="urn:microsoft.com/office/officeart/2009/3/layout/HorizontalOrganizationChart"/>
    <dgm:cxn modelId="{98FE7A8E-5FC7-4369-84B8-D4CD66EDD98E}" srcId="{E8D3DBCA-1E68-487A-A59A-DD2C471C6C57}" destId="{86EA36A9-E037-49D6-9875-3AF64C7E820F}" srcOrd="2" destOrd="0" parTransId="{0AA49D56-DF12-4F9D-87EC-F70D4BE47E9D}" sibTransId="{58303E2F-27E3-4561-98DE-22DB9154DDA9}"/>
    <dgm:cxn modelId="{8D461F50-8446-4151-96CB-4BFFEAB7348F}" type="presOf" srcId="{57AFA6DE-C95F-47A9-ABDF-30749C88587C}" destId="{EA6DC529-AB35-4CBF-BBCD-541FADD683AA}" srcOrd="1" destOrd="0" presId="urn:microsoft.com/office/officeart/2009/3/layout/HorizontalOrganizationChart"/>
    <dgm:cxn modelId="{28BC3A7C-BF65-4472-9891-161E4915163A}" srcId="{19139191-E118-461D-9E57-F9CB2C68045A}" destId="{4068DFF7-7376-4B40-8919-415116474865}" srcOrd="3" destOrd="0" parTransId="{9BDD7A51-49B0-471E-A9DB-A351A9519A32}" sibTransId="{D3198877-800E-4B10-B926-BCE351FE933E}"/>
    <dgm:cxn modelId="{8C587955-BD77-496E-95AA-985966F4C1FF}" type="presOf" srcId="{CAB0B219-2A2D-4098-8C5B-1A82BF81BAE3}" destId="{D72C8C05-84A4-4BBC-A218-FCBC3DBA6A13}" srcOrd="0" destOrd="0" presId="urn:microsoft.com/office/officeart/2009/3/layout/HorizontalOrganizationChart"/>
    <dgm:cxn modelId="{320E3043-0A0B-4D08-93C3-36DBAB46B2C6}" type="presOf" srcId="{E8D3DBCA-1E68-487A-A59A-DD2C471C6C57}" destId="{FDDA9E71-6F89-4E03-9A69-FF753D10EA6F}" srcOrd="1" destOrd="0" presId="urn:microsoft.com/office/officeart/2009/3/layout/HorizontalOrganizationChart"/>
    <dgm:cxn modelId="{8383C3BC-2E85-402C-AAA6-7FE67594A261}" type="presOf" srcId="{3980699C-E7F5-4386-AA42-9EFAF1F8D089}" destId="{3D565832-6DFE-43B4-9DDF-7FAA2940A814}" srcOrd="1" destOrd="0" presId="urn:microsoft.com/office/officeart/2009/3/layout/HorizontalOrganizationChart"/>
    <dgm:cxn modelId="{D4E40254-28FB-4E73-A77E-DE9C18A7389D}" srcId="{19139191-E118-461D-9E57-F9CB2C68045A}" destId="{57AFA6DE-C95F-47A9-ABDF-30749C88587C}" srcOrd="2" destOrd="0" parTransId="{CAB0B219-2A2D-4098-8C5B-1A82BF81BAE3}" sibTransId="{66F74B48-5613-48EF-B0EB-13EEB22D3566}"/>
    <dgm:cxn modelId="{FE0FF0D4-3D44-4D77-9BEA-1ABC0DF82356}" type="presOf" srcId="{E33DE813-0D47-4CAD-A35B-F079D145B06E}" destId="{D409122F-E0AF-45F4-824E-97036FE39837}" srcOrd="0" destOrd="0" presId="urn:microsoft.com/office/officeart/2009/3/layout/HorizontalOrganizationChart"/>
    <dgm:cxn modelId="{08CE4CDF-5CA7-40AB-B28B-98D1BC4F262B}" srcId="{19139191-E118-461D-9E57-F9CB2C68045A}" destId="{6FD1D7DC-AD27-4901-85EB-B09552DD1905}" srcOrd="0" destOrd="0" parTransId="{D4659EFF-1805-41E7-9DC6-5E4823B73324}" sibTransId="{8EF207E6-47E7-4F79-8C26-5058B7419C40}"/>
    <dgm:cxn modelId="{35CF4FBF-6A0D-4C6D-8D61-7A9D2D369AF5}" type="presOf" srcId="{7C7C7F81-30A0-44AF-8B9E-D0F788F5BE2B}" destId="{8369D523-62AE-4243-B27C-26F5A24DC842}" srcOrd="0" destOrd="0" presId="urn:microsoft.com/office/officeart/2009/3/layout/HorizontalOrganizationChart"/>
    <dgm:cxn modelId="{CF67AFEB-E22B-49DF-BE40-0E3A5A4A9831}" type="presOf" srcId="{1942DAB6-B2ED-4377-9A0F-619367D2C240}" destId="{AC2682D9-B5D1-4D0E-897F-1F793C79361E}" srcOrd="0" destOrd="0" presId="urn:microsoft.com/office/officeart/2009/3/layout/HorizontalOrganizationChart"/>
    <dgm:cxn modelId="{3C5E3B83-922F-42D2-977A-666016B503F1}" type="presOf" srcId="{C429219C-F97D-4564-BE65-6F36C0C19B71}" destId="{9FD28117-247C-4552-BF78-D226A879A354}" srcOrd="1" destOrd="0" presId="urn:microsoft.com/office/officeart/2009/3/layout/HorizontalOrganizationChart"/>
    <dgm:cxn modelId="{3B0E10B6-DB75-4D13-A11F-F5FA72A8BC6D}" type="presOf" srcId="{7C7C7F81-30A0-44AF-8B9E-D0F788F5BE2B}" destId="{7FC82C58-2558-47BB-9BA0-FE154898EE4D}" srcOrd="1" destOrd="0" presId="urn:microsoft.com/office/officeart/2009/3/layout/HorizontalOrganizationChart"/>
    <dgm:cxn modelId="{A0B206E7-737D-49BB-90D0-79C90C067051}" type="presOf" srcId="{52F8BDBF-BDB9-4EF3-AABE-42C29BC08CFD}" destId="{260C7B20-ABE5-4153-93A9-711E5DD84A9D}" srcOrd="0" destOrd="0" presId="urn:microsoft.com/office/officeart/2009/3/layout/HorizontalOrganizationChart"/>
    <dgm:cxn modelId="{6FA3A29F-2E61-4A83-9A93-DA3CA69EF49D}" type="presOf" srcId="{60AA57AD-51C6-45C8-B2EC-DEC34E5CCD74}" destId="{28289632-C267-4337-BB66-2B6A3F65D55A}" srcOrd="0" destOrd="0" presId="urn:microsoft.com/office/officeart/2009/3/layout/HorizontalOrganizationChart"/>
    <dgm:cxn modelId="{DDC6492E-11A4-4BEF-BD74-B6003963DFB7}" srcId="{C099CF90-D50C-4AC8-8DE9-BB5553A16EF4}" destId="{5438C2C1-F2F1-4242-91A9-7707101EFB0E}" srcOrd="0" destOrd="0" parTransId="{E809D16D-CD2C-4AD0-B533-F5D019A62536}" sibTransId="{09E96CDC-77B9-45F6-B8E5-F98C43FE826A}"/>
    <dgm:cxn modelId="{A4FDDD5B-006F-4EEC-A7FC-9106814DD0B5}" type="presOf" srcId="{55451D9C-8569-41EF-9B71-8927D68208DB}" destId="{317F9A19-8368-4FA9-84A0-76A592279EF2}" srcOrd="0" destOrd="0" presId="urn:microsoft.com/office/officeart/2009/3/layout/HorizontalOrganizationChart"/>
    <dgm:cxn modelId="{0DE4301A-0634-4935-9DB7-B8D0A85C2B04}" type="presOf" srcId="{D4659EFF-1805-41E7-9DC6-5E4823B73324}" destId="{34F3DD94-E4D1-430F-A4FA-15EEE60F6DA0}" srcOrd="0" destOrd="0" presId="urn:microsoft.com/office/officeart/2009/3/layout/HorizontalOrganizationChart"/>
    <dgm:cxn modelId="{2AC08099-5BB5-4FD1-B6B7-CA9F8DF054E7}" type="presOf" srcId="{E2488699-8DF2-4D2B-9F6F-DA1BDC604C2B}" destId="{377C6962-916F-4E6C-9794-0C8139AC6EA4}" srcOrd="0" destOrd="0" presId="urn:microsoft.com/office/officeart/2009/3/layout/HorizontalOrganizationChart"/>
    <dgm:cxn modelId="{17D90C99-D13C-4467-8000-9CEAC577027B}" srcId="{6FD1D7DC-AD27-4901-85EB-B09552DD1905}" destId="{02EEADC6-44A8-43C2-8C68-01F616116B78}" srcOrd="0" destOrd="0" parTransId="{E2488699-8DF2-4D2B-9F6F-DA1BDC604C2B}" sibTransId="{C7D7C0F7-0DFD-4730-A1EA-3A5C6EF48C74}"/>
    <dgm:cxn modelId="{5B9B27F6-7FD9-450C-8DF8-7AC89E03E3AB}" type="presOf" srcId="{57AFA6DE-C95F-47A9-ABDF-30749C88587C}" destId="{A974458B-0301-4F8E-8852-5984260F2282}" srcOrd="0" destOrd="0" presId="urn:microsoft.com/office/officeart/2009/3/layout/HorizontalOrganizationChart"/>
    <dgm:cxn modelId="{84D03874-3539-40BA-B81D-853C7BA3281E}" type="presOf" srcId="{3980699C-E7F5-4386-AA42-9EFAF1F8D089}" destId="{70A81471-11EF-4EC1-959E-B1375EFC5B20}" srcOrd="0" destOrd="0" presId="urn:microsoft.com/office/officeart/2009/3/layout/HorizontalOrganizationChart"/>
    <dgm:cxn modelId="{045D5EE8-EFC0-4941-9149-F6EEE736C962}" srcId="{4068DFF7-7376-4B40-8919-415116474865}" destId="{C099CF90-D50C-4AC8-8DE9-BB5553A16EF4}" srcOrd="0" destOrd="0" parTransId="{E584EF2F-2639-40A7-ADE7-3DBF4D5FEBFB}" sibTransId="{2388DAEB-D025-4694-BCCA-86C448744B34}"/>
    <dgm:cxn modelId="{6677DE2D-95FF-400F-AA4D-531251E46B55}" type="presOf" srcId="{1942DAB6-B2ED-4377-9A0F-619367D2C240}" destId="{1E060F4D-1459-4873-A123-B90CC3F2DB6A}" srcOrd="1" destOrd="0" presId="urn:microsoft.com/office/officeart/2009/3/layout/HorizontalOrganizationChart"/>
    <dgm:cxn modelId="{2312006F-383B-46CE-9746-FEB008D66FF3}" type="presOf" srcId="{5438C2C1-F2F1-4242-91A9-7707101EFB0E}" destId="{659A0DF2-0DA8-4700-92D5-AA5431EA999B}" srcOrd="0" destOrd="0" presId="urn:microsoft.com/office/officeart/2009/3/layout/HorizontalOrganizationChart"/>
    <dgm:cxn modelId="{67D49063-A5D9-4ADB-BD6F-30E7ACE8A4F4}" type="presOf" srcId="{0AA49D56-DF12-4F9D-87EC-F70D4BE47E9D}" destId="{A6AC7C94-E717-44C3-8A1E-DABAFC2A92E4}" srcOrd="0" destOrd="0" presId="urn:microsoft.com/office/officeart/2009/3/layout/HorizontalOrganizationChart"/>
    <dgm:cxn modelId="{3CE5A4EC-36BE-47DB-922E-A772E778D04D}" srcId="{4068DFF7-7376-4B40-8919-415116474865}" destId="{E33DE813-0D47-4CAD-A35B-F079D145B06E}" srcOrd="1" destOrd="0" parTransId="{52F8BDBF-BDB9-4EF3-AABE-42C29BC08CFD}" sibTransId="{1D37F3E2-5BED-405C-BF34-6B9309136BF7}"/>
    <dgm:cxn modelId="{4F5750E7-B423-4F1C-A96D-A824ED41B5F0}" srcId="{E8D3DBCA-1E68-487A-A59A-DD2C471C6C57}" destId="{3980699C-E7F5-4386-AA42-9EFAF1F8D089}" srcOrd="0" destOrd="0" parTransId="{55451D9C-8569-41EF-9B71-8927D68208DB}" sibTransId="{DCCB050B-B875-4DDA-AFE3-84F8CE985534}"/>
    <dgm:cxn modelId="{12C401A7-F1E2-4755-B67A-620ACEE545E8}" type="presOf" srcId="{4068DFF7-7376-4B40-8919-415116474865}" destId="{CC049B17-E008-4719-AB12-4DBD0F0518FB}" srcOrd="0" destOrd="0" presId="urn:microsoft.com/office/officeart/2009/3/layout/HorizontalOrganizationChart"/>
    <dgm:cxn modelId="{F6221525-C814-470B-8B1F-7073A90FF302}" type="presOf" srcId="{E8D3DBCA-1E68-487A-A59A-DD2C471C6C57}" destId="{4485F563-A6FF-42FD-96EB-311421F1F36B}" srcOrd="0" destOrd="0" presId="urn:microsoft.com/office/officeart/2009/3/layout/HorizontalOrganizationChart"/>
    <dgm:cxn modelId="{A605D204-E7D3-4D2B-9FAB-8E6C5B3CED30}" type="presOf" srcId="{0D2D3654-BC8F-4CE9-AB3B-F8CA116C80C4}" destId="{831876C0-F6A4-449A-A931-0E68A3430674}" srcOrd="0" destOrd="0" presId="urn:microsoft.com/office/officeart/2009/3/layout/HorizontalOrganizationChart"/>
    <dgm:cxn modelId="{5C0C9982-C125-4E47-9E59-A1F47744AC79}" type="presOf" srcId="{E584EF2F-2639-40A7-ADE7-3DBF4D5FEBFB}" destId="{E7E165A5-F8A6-4D15-9404-55994C1A8148}" srcOrd="0" destOrd="0" presId="urn:microsoft.com/office/officeart/2009/3/layout/HorizontalOrganizationChart"/>
    <dgm:cxn modelId="{2DB840D9-8646-4D18-91C4-F01828A9C0B9}" type="presOf" srcId="{02EEADC6-44A8-43C2-8C68-01F616116B78}" destId="{C5ECF0EC-87C3-4A0D-A538-7838D56A2670}" srcOrd="0" destOrd="0" presId="urn:microsoft.com/office/officeart/2009/3/layout/HorizontalOrganizationChart"/>
    <dgm:cxn modelId="{61D58B4A-24F3-4341-A2CA-D04351437155}" type="presOf" srcId="{19139191-E118-461D-9E57-F9CB2C68045A}" destId="{3E2E5079-23FA-4441-AEBE-D4D0E0CF8070}" srcOrd="0" destOrd="0" presId="urn:microsoft.com/office/officeart/2009/3/layout/HorizontalOrganizationChart"/>
    <dgm:cxn modelId="{2D7CC544-60FF-4987-B184-27F480045D2F}" type="presOf" srcId="{9BDD7A51-49B0-471E-A9DB-A351A9519A32}" destId="{16630DF3-F313-4833-ADBF-7E1E3E20E331}" srcOrd="0" destOrd="0" presId="urn:microsoft.com/office/officeart/2009/3/layout/HorizontalOrganizationChart"/>
    <dgm:cxn modelId="{B99C8EBD-951A-4FBE-ABE9-344897B195C2}" type="presOf" srcId="{4068DFF7-7376-4B40-8919-415116474865}" destId="{1C699610-0E0D-4CB0-8326-3A7F3F5B007C}" srcOrd="1" destOrd="0" presId="urn:microsoft.com/office/officeart/2009/3/layout/HorizontalOrganizationChart"/>
    <dgm:cxn modelId="{38F8442D-A1D2-4ABA-BED5-0987420DDCA5}" type="presOf" srcId="{19139191-E118-461D-9E57-F9CB2C68045A}" destId="{342BB0E0-EA34-420B-BD39-2D485C19C08A}" srcOrd="1" destOrd="0" presId="urn:microsoft.com/office/officeart/2009/3/layout/HorizontalOrganizationChart"/>
    <dgm:cxn modelId="{9B81C522-D9AE-419B-B2C4-2407F458DCE7}" type="presOf" srcId="{6FD1D7DC-AD27-4901-85EB-B09552DD1905}" destId="{4069FFB1-E9F5-480C-B176-35CC5E841621}" srcOrd="0" destOrd="0" presId="urn:microsoft.com/office/officeart/2009/3/layout/HorizontalOrganizationChart"/>
    <dgm:cxn modelId="{6C695EAC-79A9-443A-800D-DF87D5845AC5}" type="presOf" srcId="{02EEADC6-44A8-43C2-8C68-01F616116B78}" destId="{AC4A90E0-FF97-4DB9-AA4E-8AAFCCD674EF}" srcOrd="1" destOrd="0" presId="urn:microsoft.com/office/officeart/2009/3/layout/HorizontalOrganizationChart"/>
    <dgm:cxn modelId="{82D9F6E4-C6B9-4C73-BCA2-0281C8F3AB3E}" srcId="{E8D3DBCA-1E68-487A-A59A-DD2C471C6C57}" destId="{0D2D3654-BC8F-4CE9-AB3B-F8CA116C80C4}" srcOrd="1" destOrd="0" parTransId="{D56A5948-E15C-4C63-964D-E9636A0F1FBD}" sibTransId="{7C697BFB-A14E-4997-BFF0-D1D493F331D8}"/>
    <dgm:cxn modelId="{B7713B70-7595-41C7-A646-AB00ED083BC5}" type="presOf" srcId="{C429219C-F97D-4564-BE65-6F36C0C19B71}" destId="{94CCE46E-881E-4262-8980-60D5F27D3736}" srcOrd="0" destOrd="0" presId="urn:microsoft.com/office/officeart/2009/3/layout/HorizontalOrganizationChart"/>
    <dgm:cxn modelId="{222FCB31-967F-41C2-B1B5-301FD9FBDD42}" srcId="{19139191-E118-461D-9E57-F9CB2C68045A}" destId="{7C7C7F81-30A0-44AF-8B9E-D0F788F5BE2B}" srcOrd="1" destOrd="0" parTransId="{60AA57AD-51C6-45C8-B2EC-DEC34E5CCD74}" sibTransId="{1E5FFB9D-0843-4A14-87B6-683900326BBD}"/>
    <dgm:cxn modelId="{9C7C77E6-EE15-4B74-AD23-5018998702AA}" type="presOf" srcId="{0D2D3654-BC8F-4CE9-AB3B-F8CA116C80C4}" destId="{49CE6406-BEAC-4BB2-B293-9292CF4C26A6}" srcOrd="1" destOrd="0" presId="urn:microsoft.com/office/officeart/2009/3/layout/HorizontalOrganizationChart"/>
    <dgm:cxn modelId="{A98D078B-0A01-4E76-AE95-4FB0FC2C355D}" type="presOf" srcId="{E33DE813-0D47-4CAD-A35B-F079D145B06E}" destId="{FA1DBC09-CB0A-4595-826D-EB6E6CCF1F70}" srcOrd="1" destOrd="0" presId="urn:microsoft.com/office/officeart/2009/3/layout/HorizontalOrganizationChart"/>
    <dgm:cxn modelId="{E6454766-B514-446F-98E1-F1906545BAA5}" type="presOf" srcId="{AAF94666-4C12-4C24-BA6B-7861A7B3EF06}" destId="{9E017709-9B53-4CFB-A3A6-0E9D73800352}" srcOrd="0" destOrd="0" presId="urn:microsoft.com/office/officeart/2009/3/layout/HorizontalOrganizationChart"/>
    <dgm:cxn modelId="{AE3C4BA1-FA4F-4E4E-A40F-ED34127FC9C3}" type="presParOf" srcId="{B13BC930-0592-4478-A97E-08CC41B27129}" destId="{4FF7D174-55A5-49C0-AA0C-F677C9372577}" srcOrd="0" destOrd="0" presId="urn:microsoft.com/office/officeart/2009/3/layout/HorizontalOrganizationChart"/>
    <dgm:cxn modelId="{B772CF6B-C7D0-4534-BE05-77D396C95E0D}" type="presParOf" srcId="{4FF7D174-55A5-49C0-AA0C-F677C9372577}" destId="{C741C66B-A328-405C-84E9-9218CA7297AE}" srcOrd="0" destOrd="0" presId="urn:microsoft.com/office/officeart/2009/3/layout/HorizontalOrganizationChart"/>
    <dgm:cxn modelId="{84E7D8A4-0ECF-40A4-A0E8-977A12913E49}" type="presParOf" srcId="{C741C66B-A328-405C-84E9-9218CA7297AE}" destId="{3E2E5079-23FA-4441-AEBE-D4D0E0CF8070}" srcOrd="0" destOrd="0" presId="urn:microsoft.com/office/officeart/2009/3/layout/HorizontalOrganizationChart"/>
    <dgm:cxn modelId="{A831B0FB-59A7-4AFA-B40E-60628F488CBF}" type="presParOf" srcId="{C741C66B-A328-405C-84E9-9218CA7297AE}" destId="{342BB0E0-EA34-420B-BD39-2D485C19C08A}" srcOrd="1" destOrd="0" presId="urn:microsoft.com/office/officeart/2009/3/layout/HorizontalOrganizationChart"/>
    <dgm:cxn modelId="{51644D0F-E33A-4378-92F2-DDB07AE3B821}" type="presParOf" srcId="{4FF7D174-55A5-49C0-AA0C-F677C9372577}" destId="{F07648AD-0B31-4514-AF72-F50BCB3CAB0C}" srcOrd="1" destOrd="0" presId="urn:microsoft.com/office/officeart/2009/3/layout/HorizontalOrganizationChart"/>
    <dgm:cxn modelId="{FEF07DE0-919B-4AD5-9BD7-705264423717}" type="presParOf" srcId="{F07648AD-0B31-4514-AF72-F50BCB3CAB0C}" destId="{34F3DD94-E4D1-430F-A4FA-15EEE60F6DA0}" srcOrd="0" destOrd="0" presId="urn:microsoft.com/office/officeart/2009/3/layout/HorizontalOrganizationChart"/>
    <dgm:cxn modelId="{A2763A16-9FA9-408B-8A11-2FA01FABB530}" type="presParOf" srcId="{F07648AD-0B31-4514-AF72-F50BCB3CAB0C}" destId="{04847CF9-6477-4A73-BC69-7743CE284631}" srcOrd="1" destOrd="0" presId="urn:microsoft.com/office/officeart/2009/3/layout/HorizontalOrganizationChart"/>
    <dgm:cxn modelId="{C5416BE2-5B17-4019-8732-3C57E42F50AD}" type="presParOf" srcId="{04847CF9-6477-4A73-BC69-7743CE284631}" destId="{82B47521-E603-4FFC-86FA-19296EDB3530}" srcOrd="0" destOrd="0" presId="urn:microsoft.com/office/officeart/2009/3/layout/HorizontalOrganizationChart"/>
    <dgm:cxn modelId="{5AD60921-CD80-4676-9990-ACA5DAEEEF50}" type="presParOf" srcId="{82B47521-E603-4FFC-86FA-19296EDB3530}" destId="{4069FFB1-E9F5-480C-B176-35CC5E841621}" srcOrd="0" destOrd="0" presId="urn:microsoft.com/office/officeart/2009/3/layout/HorizontalOrganizationChart"/>
    <dgm:cxn modelId="{0354058C-F56C-45E5-A9E6-0C8E619AC3CC}" type="presParOf" srcId="{82B47521-E603-4FFC-86FA-19296EDB3530}" destId="{A3C9CA3C-A770-4DEA-9CA4-28448E019A46}" srcOrd="1" destOrd="0" presId="urn:microsoft.com/office/officeart/2009/3/layout/HorizontalOrganizationChart"/>
    <dgm:cxn modelId="{0C722428-C4DC-4FF1-8F4C-69923DD2358D}" type="presParOf" srcId="{04847CF9-6477-4A73-BC69-7743CE284631}" destId="{F5C2E773-653E-43AA-99AF-1EEE15D68D6A}" srcOrd="1" destOrd="0" presId="urn:microsoft.com/office/officeart/2009/3/layout/HorizontalOrganizationChart"/>
    <dgm:cxn modelId="{C9297AA5-BC59-4CA1-AEDD-C6FC3046CC9E}" type="presParOf" srcId="{F5C2E773-653E-43AA-99AF-1EEE15D68D6A}" destId="{377C6962-916F-4E6C-9794-0C8139AC6EA4}" srcOrd="0" destOrd="0" presId="urn:microsoft.com/office/officeart/2009/3/layout/HorizontalOrganizationChart"/>
    <dgm:cxn modelId="{A5D2E2E9-4E17-4A3A-9752-BD41CE915DC4}" type="presParOf" srcId="{F5C2E773-653E-43AA-99AF-1EEE15D68D6A}" destId="{682E9FA6-BB52-421D-8961-5942AF8CDBAB}" srcOrd="1" destOrd="0" presId="urn:microsoft.com/office/officeart/2009/3/layout/HorizontalOrganizationChart"/>
    <dgm:cxn modelId="{DEB46E16-AE60-4DBC-B6B8-121A4D1163F9}" type="presParOf" srcId="{682E9FA6-BB52-421D-8961-5942AF8CDBAB}" destId="{1C92737A-F7BC-4FDF-A900-193E527F4B0D}" srcOrd="0" destOrd="0" presId="urn:microsoft.com/office/officeart/2009/3/layout/HorizontalOrganizationChart"/>
    <dgm:cxn modelId="{1AA6B30C-716B-4252-8586-B210D37B344E}" type="presParOf" srcId="{1C92737A-F7BC-4FDF-A900-193E527F4B0D}" destId="{C5ECF0EC-87C3-4A0D-A538-7838D56A2670}" srcOrd="0" destOrd="0" presId="urn:microsoft.com/office/officeart/2009/3/layout/HorizontalOrganizationChart"/>
    <dgm:cxn modelId="{404DD528-41CF-481D-8AC3-96D407192E0F}" type="presParOf" srcId="{1C92737A-F7BC-4FDF-A900-193E527F4B0D}" destId="{AC4A90E0-FF97-4DB9-AA4E-8AAFCCD674EF}" srcOrd="1" destOrd="0" presId="urn:microsoft.com/office/officeart/2009/3/layout/HorizontalOrganizationChart"/>
    <dgm:cxn modelId="{69AD6AF4-7018-4FCA-AEA2-09A305BAF861}" type="presParOf" srcId="{682E9FA6-BB52-421D-8961-5942AF8CDBAB}" destId="{3E1124FC-BB2D-454C-822F-5682BC56CD41}" srcOrd="1" destOrd="0" presId="urn:microsoft.com/office/officeart/2009/3/layout/HorizontalOrganizationChart"/>
    <dgm:cxn modelId="{00E0584E-61E3-4E84-9994-E8CEF58AFF62}" type="presParOf" srcId="{682E9FA6-BB52-421D-8961-5942AF8CDBAB}" destId="{D769770F-EEB8-4E0D-94FF-81236DDBAEF5}" srcOrd="2" destOrd="0" presId="urn:microsoft.com/office/officeart/2009/3/layout/HorizontalOrganizationChart"/>
    <dgm:cxn modelId="{B41C1DF0-99CC-4E17-8248-E56268900041}" type="presParOf" srcId="{04847CF9-6477-4A73-BC69-7743CE284631}" destId="{A4720D08-7571-481F-9FAC-026EB97F5D00}" srcOrd="2" destOrd="0" presId="urn:microsoft.com/office/officeart/2009/3/layout/HorizontalOrganizationChart"/>
    <dgm:cxn modelId="{BF184CDE-7FDF-4455-AB00-CBDAD49BCFF7}" type="presParOf" srcId="{F07648AD-0B31-4514-AF72-F50BCB3CAB0C}" destId="{28289632-C267-4337-BB66-2B6A3F65D55A}" srcOrd="2" destOrd="0" presId="urn:microsoft.com/office/officeart/2009/3/layout/HorizontalOrganizationChart"/>
    <dgm:cxn modelId="{D225A2F3-3D3F-4284-B715-9E84FD281578}" type="presParOf" srcId="{F07648AD-0B31-4514-AF72-F50BCB3CAB0C}" destId="{BDD6CAF8-F155-4F40-9A2F-37F1A4C4F885}" srcOrd="3" destOrd="0" presId="urn:microsoft.com/office/officeart/2009/3/layout/HorizontalOrganizationChart"/>
    <dgm:cxn modelId="{CB9CE35B-BF73-4534-980A-9774EEBF1C9F}" type="presParOf" srcId="{BDD6CAF8-F155-4F40-9A2F-37F1A4C4F885}" destId="{3C6F7311-E62B-41FA-9E60-FE695662A07D}" srcOrd="0" destOrd="0" presId="urn:microsoft.com/office/officeart/2009/3/layout/HorizontalOrganizationChart"/>
    <dgm:cxn modelId="{2D4D91AD-7800-4E22-9E9F-EBD1008A821A}" type="presParOf" srcId="{3C6F7311-E62B-41FA-9E60-FE695662A07D}" destId="{8369D523-62AE-4243-B27C-26F5A24DC842}" srcOrd="0" destOrd="0" presId="urn:microsoft.com/office/officeart/2009/3/layout/HorizontalOrganizationChart"/>
    <dgm:cxn modelId="{08604B02-1D1E-460B-B8CE-FB8C5DD3B456}" type="presParOf" srcId="{3C6F7311-E62B-41FA-9E60-FE695662A07D}" destId="{7FC82C58-2558-47BB-9BA0-FE154898EE4D}" srcOrd="1" destOrd="0" presId="urn:microsoft.com/office/officeart/2009/3/layout/HorizontalOrganizationChart"/>
    <dgm:cxn modelId="{699A886D-464B-4B11-B05B-1DA912FE9B45}" type="presParOf" srcId="{BDD6CAF8-F155-4F40-9A2F-37F1A4C4F885}" destId="{D676A84B-2AC4-42DB-A379-EA47E39441DE}" srcOrd="1" destOrd="0" presId="urn:microsoft.com/office/officeart/2009/3/layout/HorizontalOrganizationChart"/>
    <dgm:cxn modelId="{7B208422-B84B-4B3A-B95C-54CFFCED3B63}" type="presParOf" srcId="{D676A84B-2AC4-42DB-A379-EA47E39441DE}" destId="{97594F66-6A69-4C05-92BA-DA714AE2D4E4}" srcOrd="0" destOrd="0" presId="urn:microsoft.com/office/officeart/2009/3/layout/HorizontalOrganizationChart"/>
    <dgm:cxn modelId="{004BDE5A-B9EA-4555-A79E-28739D9B7DE9}" type="presParOf" srcId="{D676A84B-2AC4-42DB-A379-EA47E39441DE}" destId="{917E6A5A-18E5-4597-94C8-2E66A61F5F97}" srcOrd="1" destOrd="0" presId="urn:microsoft.com/office/officeart/2009/3/layout/HorizontalOrganizationChart"/>
    <dgm:cxn modelId="{281427A2-B3D1-4979-9F0B-2A9B1173FA41}" type="presParOf" srcId="{917E6A5A-18E5-4597-94C8-2E66A61F5F97}" destId="{B70799A9-561A-47ED-A14F-A7713C9AA0E4}" srcOrd="0" destOrd="0" presId="urn:microsoft.com/office/officeart/2009/3/layout/HorizontalOrganizationChart"/>
    <dgm:cxn modelId="{7235F971-2DAE-4A40-B698-EA0DEAE54DFF}" type="presParOf" srcId="{B70799A9-561A-47ED-A14F-A7713C9AA0E4}" destId="{94CCE46E-881E-4262-8980-60D5F27D3736}" srcOrd="0" destOrd="0" presId="urn:microsoft.com/office/officeart/2009/3/layout/HorizontalOrganizationChart"/>
    <dgm:cxn modelId="{45249CF3-56CD-43D3-8879-0082B429C3E0}" type="presParOf" srcId="{B70799A9-561A-47ED-A14F-A7713C9AA0E4}" destId="{9FD28117-247C-4552-BF78-D226A879A354}" srcOrd="1" destOrd="0" presId="urn:microsoft.com/office/officeart/2009/3/layout/HorizontalOrganizationChart"/>
    <dgm:cxn modelId="{C3E25094-E172-4839-ACF9-3B5794021E42}" type="presParOf" srcId="{917E6A5A-18E5-4597-94C8-2E66A61F5F97}" destId="{72134B4D-7DD2-4EF1-B956-95D229165EF0}" srcOrd="1" destOrd="0" presId="urn:microsoft.com/office/officeart/2009/3/layout/HorizontalOrganizationChart"/>
    <dgm:cxn modelId="{52557C64-8792-4BC5-BC4E-6C1D39B1FE1F}" type="presParOf" srcId="{917E6A5A-18E5-4597-94C8-2E66A61F5F97}" destId="{CCEBF4BC-365E-44AC-A0DB-B59FC0D94C69}" srcOrd="2" destOrd="0" presId="urn:microsoft.com/office/officeart/2009/3/layout/HorizontalOrganizationChart"/>
    <dgm:cxn modelId="{28150C80-A372-4411-BEDC-6331C7784670}" type="presParOf" srcId="{BDD6CAF8-F155-4F40-9A2F-37F1A4C4F885}" destId="{F551071E-5FAB-47B0-960E-113E15708D77}" srcOrd="2" destOrd="0" presId="urn:microsoft.com/office/officeart/2009/3/layout/HorizontalOrganizationChart"/>
    <dgm:cxn modelId="{AE201F12-C98C-45A1-B534-9C92E8C6AA12}" type="presParOf" srcId="{F07648AD-0B31-4514-AF72-F50BCB3CAB0C}" destId="{D72C8C05-84A4-4BBC-A218-FCBC3DBA6A13}" srcOrd="4" destOrd="0" presId="urn:microsoft.com/office/officeart/2009/3/layout/HorizontalOrganizationChart"/>
    <dgm:cxn modelId="{2A441F58-DA86-4288-94F5-60474F0DE4EE}" type="presParOf" srcId="{F07648AD-0B31-4514-AF72-F50BCB3CAB0C}" destId="{031643BB-415C-44A1-8334-479E60ECBF0D}" srcOrd="5" destOrd="0" presId="urn:microsoft.com/office/officeart/2009/3/layout/HorizontalOrganizationChart"/>
    <dgm:cxn modelId="{9181E96D-7266-4E84-9602-4CD586236AD2}" type="presParOf" srcId="{031643BB-415C-44A1-8334-479E60ECBF0D}" destId="{8995E7FD-55B1-4652-B864-AB022819E107}" srcOrd="0" destOrd="0" presId="urn:microsoft.com/office/officeart/2009/3/layout/HorizontalOrganizationChart"/>
    <dgm:cxn modelId="{F7F00611-0EFD-451C-AE6E-91E7A85D29BD}" type="presParOf" srcId="{8995E7FD-55B1-4652-B864-AB022819E107}" destId="{A974458B-0301-4F8E-8852-5984260F2282}" srcOrd="0" destOrd="0" presId="urn:microsoft.com/office/officeart/2009/3/layout/HorizontalOrganizationChart"/>
    <dgm:cxn modelId="{ED5F7BF0-0E23-4843-90C6-A62D04C8D080}" type="presParOf" srcId="{8995E7FD-55B1-4652-B864-AB022819E107}" destId="{EA6DC529-AB35-4CBF-BBCD-541FADD683AA}" srcOrd="1" destOrd="0" presId="urn:microsoft.com/office/officeart/2009/3/layout/HorizontalOrganizationChart"/>
    <dgm:cxn modelId="{BCEA2102-F3C9-4AB8-A68A-923A1FE00117}" type="presParOf" srcId="{031643BB-415C-44A1-8334-479E60ECBF0D}" destId="{0CE4F21A-EDCE-456F-8E83-1F5DFD19285A}" srcOrd="1" destOrd="0" presId="urn:microsoft.com/office/officeart/2009/3/layout/HorizontalOrganizationChart"/>
    <dgm:cxn modelId="{8C3381B6-350A-433B-82B7-960F07C88094}" type="presParOf" srcId="{0CE4F21A-EDCE-456F-8E83-1F5DFD19285A}" destId="{9E017709-9B53-4CFB-A3A6-0E9D73800352}" srcOrd="0" destOrd="0" presId="urn:microsoft.com/office/officeart/2009/3/layout/HorizontalOrganizationChart"/>
    <dgm:cxn modelId="{83846E44-7954-4C8C-BDED-DC02329EAE76}" type="presParOf" srcId="{0CE4F21A-EDCE-456F-8E83-1F5DFD19285A}" destId="{1C387749-C472-4A7E-AB38-F2E2FF29E750}" srcOrd="1" destOrd="0" presId="urn:microsoft.com/office/officeart/2009/3/layout/HorizontalOrganizationChart"/>
    <dgm:cxn modelId="{79A9E0C3-FF73-4677-8FCF-86996EE7387D}" type="presParOf" srcId="{1C387749-C472-4A7E-AB38-F2E2FF29E750}" destId="{576C2E33-76AF-42E6-B960-1258E42DAF24}" srcOrd="0" destOrd="0" presId="urn:microsoft.com/office/officeart/2009/3/layout/HorizontalOrganizationChart"/>
    <dgm:cxn modelId="{6E7D5B38-6B4F-4094-BB07-AE5D123D8A97}" type="presParOf" srcId="{576C2E33-76AF-42E6-B960-1258E42DAF24}" destId="{4485F563-A6FF-42FD-96EB-311421F1F36B}" srcOrd="0" destOrd="0" presId="urn:microsoft.com/office/officeart/2009/3/layout/HorizontalOrganizationChart"/>
    <dgm:cxn modelId="{45755F41-57D6-441B-ADD7-FB098BCA3106}" type="presParOf" srcId="{576C2E33-76AF-42E6-B960-1258E42DAF24}" destId="{FDDA9E71-6F89-4E03-9A69-FF753D10EA6F}" srcOrd="1" destOrd="0" presId="urn:microsoft.com/office/officeart/2009/3/layout/HorizontalOrganizationChart"/>
    <dgm:cxn modelId="{050A44D7-4318-4CB5-B328-928D12756AB7}" type="presParOf" srcId="{1C387749-C472-4A7E-AB38-F2E2FF29E750}" destId="{0689E1C8-F9D2-44A2-A294-61C511BB147F}" srcOrd="1" destOrd="0" presId="urn:microsoft.com/office/officeart/2009/3/layout/HorizontalOrganizationChart"/>
    <dgm:cxn modelId="{01D775AA-CD1E-4F12-8FFF-CAD41ACA9BCB}" type="presParOf" srcId="{0689E1C8-F9D2-44A2-A294-61C511BB147F}" destId="{317F9A19-8368-4FA9-84A0-76A592279EF2}" srcOrd="0" destOrd="0" presId="urn:microsoft.com/office/officeart/2009/3/layout/HorizontalOrganizationChart"/>
    <dgm:cxn modelId="{F9E842BD-F213-4151-99EB-A845E8F60A6E}" type="presParOf" srcId="{0689E1C8-F9D2-44A2-A294-61C511BB147F}" destId="{6D6F90A5-215E-4F71-9170-2B4CC004EAE8}" srcOrd="1" destOrd="0" presId="urn:microsoft.com/office/officeart/2009/3/layout/HorizontalOrganizationChart"/>
    <dgm:cxn modelId="{5A014669-7AED-4C1C-B9A1-525B6709FBA6}" type="presParOf" srcId="{6D6F90A5-215E-4F71-9170-2B4CC004EAE8}" destId="{EABCFB89-69E5-429B-8CFD-2FDF3C3CDF6E}" srcOrd="0" destOrd="0" presId="urn:microsoft.com/office/officeart/2009/3/layout/HorizontalOrganizationChart"/>
    <dgm:cxn modelId="{9447482B-AA17-4F88-82B9-610EFBBD10F0}" type="presParOf" srcId="{EABCFB89-69E5-429B-8CFD-2FDF3C3CDF6E}" destId="{70A81471-11EF-4EC1-959E-B1375EFC5B20}" srcOrd="0" destOrd="0" presId="urn:microsoft.com/office/officeart/2009/3/layout/HorizontalOrganizationChart"/>
    <dgm:cxn modelId="{9BE448F6-E193-4419-8133-DD144B8D6B6E}" type="presParOf" srcId="{EABCFB89-69E5-429B-8CFD-2FDF3C3CDF6E}" destId="{3D565832-6DFE-43B4-9DDF-7FAA2940A814}" srcOrd="1" destOrd="0" presId="urn:microsoft.com/office/officeart/2009/3/layout/HorizontalOrganizationChart"/>
    <dgm:cxn modelId="{383D5CC5-71F7-4D3A-98A9-20667CC5FAF5}" type="presParOf" srcId="{6D6F90A5-215E-4F71-9170-2B4CC004EAE8}" destId="{FB17154D-0AFA-4E49-AEAA-02BACEC5DEB8}" srcOrd="1" destOrd="0" presId="urn:microsoft.com/office/officeart/2009/3/layout/HorizontalOrganizationChart"/>
    <dgm:cxn modelId="{3D7B5C88-F69B-4D61-BD2E-7024A114CD71}" type="presParOf" srcId="{6D6F90A5-215E-4F71-9170-2B4CC004EAE8}" destId="{54CF0A86-8B05-425E-9403-4922EC85DD05}" srcOrd="2" destOrd="0" presId="urn:microsoft.com/office/officeart/2009/3/layout/HorizontalOrganizationChart"/>
    <dgm:cxn modelId="{F113398F-DC98-4820-87EA-5201B840DF4C}" type="presParOf" srcId="{0689E1C8-F9D2-44A2-A294-61C511BB147F}" destId="{49D264BE-8BFC-41B7-A402-F9776D6E3DBE}" srcOrd="2" destOrd="0" presId="urn:microsoft.com/office/officeart/2009/3/layout/HorizontalOrganizationChart"/>
    <dgm:cxn modelId="{B26365FB-418C-4B9F-99DA-2A9BB4EC5D31}" type="presParOf" srcId="{0689E1C8-F9D2-44A2-A294-61C511BB147F}" destId="{3C50DBA9-A0D2-4401-AB7C-EE75945530AA}" srcOrd="3" destOrd="0" presId="urn:microsoft.com/office/officeart/2009/3/layout/HorizontalOrganizationChart"/>
    <dgm:cxn modelId="{DCAB99F3-0F62-4022-BF97-E2F9376BE2B5}" type="presParOf" srcId="{3C50DBA9-A0D2-4401-AB7C-EE75945530AA}" destId="{1055A4A2-50D4-45DF-9F77-0B0C2F6A7021}" srcOrd="0" destOrd="0" presId="urn:microsoft.com/office/officeart/2009/3/layout/HorizontalOrganizationChart"/>
    <dgm:cxn modelId="{28ED2472-2255-4180-A18B-792E98748D81}" type="presParOf" srcId="{1055A4A2-50D4-45DF-9F77-0B0C2F6A7021}" destId="{831876C0-F6A4-449A-A931-0E68A3430674}" srcOrd="0" destOrd="0" presId="urn:microsoft.com/office/officeart/2009/3/layout/HorizontalOrganizationChart"/>
    <dgm:cxn modelId="{32E97C58-3AF1-4015-8470-53A6F1BAB8D8}" type="presParOf" srcId="{1055A4A2-50D4-45DF-9F77-0B0C2F6A7021}" destId="{49CE6406-BEAC-4BB2-B293-9292CF4C26A6}" srcOrd="1" destOrd="0" presId="urn:microsoft.com/office/officeart/2009/3/layout/HorizontalOrganizationChart"/>
    <dgm:cxn modelId="{65A493BF-0C8B-4EEC-BD89-311C83326212}" type="presParOf" srcId="{3C50DBA9-A0D2-4401-AB7C-EE75945530AA}" destId="{9C2410CC-1F39-4677-8FC6-3753916FA99C}" srcOrd="1" destOrd="0" presId="urn:microsoft.com/office/officeart/2009/3/layout/HorizontalOrganizationChart"/>
    <dgm:cxn modelId="{A94E6C3D-4EF0-4CE4-8F25-47D70FC72C80}" type="presParOf" srcId="{3C50DBA9-A0D2-4401-AB7C-EE75945530AA}" destId="{DFDA6BD8-4CA5-4A23-81FC-11CBB3C16503}" srcOrd="2" destOrd="0" presId="urn:microsoft.com/office/officeart/2009/3/layout/HorizontalOrganizationChart"/>
    <dgm:cxn modelId="{AAB32AA8-B652-4F95-870B-5747B6708F20}" type="presParOf" srcId="{0689E1C8-F9D2-44A2-A294-61C511BB147F}" destId="{A6AC7C94-E717-44C3-8A1E-DABAFC2A92E4}" srcOrd="4" destOrd="0" presId="urn:microsoft.com/office/officeart/2009/3/layout/HorizontalOrganizationChart"/>
    <dgm:cxn modelId="{A8238FE1-2E36-4BE7-9C40-06A3FB0F7D1C}" type="presParOf" srcId="{0689E1C8-F9D2-44A2-A294-61C511BB147F}" destId="{9AC4FFE3-7F4A-459B-B184-E1593B991E18}" srcOrd="5" destOrd="0" presId="urn:microsoft.com/office/officeart/2009/3/layout/HorizontalOrganizationChart"/>
    <dgm:cxn modelId="{23701AC4-09E7-4D8D-A376-EB3E89F561E1}" type="presParOf" srcId="{9AC4FFE3-7F4A-459B-B184-E1593B991E18}" destId="{8D4F5FD5-EE5F-4474-B642-FB29432B2E55}" srcOrd="0" destOrd="0" presId="urn:microsoft.com/office/officeart/2009/3/layout/HorizontalOrganizationChart"/>
    <dgm:cxn modelId="{8D8956A4-A7A4-4DF9-8515-13FA795D65B7}" type="presParOf" srcId="{8D4F5FD5-EE5F-4474-B642-FB29432B2E55}" destId="{09A0ECE6-5F7B-401E-A586-2086238C75D9}" srcOrd="0" destOrd="0" presId="urn:microsoft.com/office/officeart/2009/3/layout/HorizontalOrganizationChart"/>
    <dgm:cxn modelId="{7F5D2759-4758-4600-A1BD-2B0C2025428B}" type="presParOf" srcId="{8D4F5FD5-EE5F-4474-B642-FB29432B2E55}" destId="{B870E128-36F8-4B47-AC6A-0D7B61AC66CE}" srcOrd="1" destOrd="0" presId="urn:microsoft.com/office/officeart/2009/3/layout/HorizontalOrganizationChart"/>
    <dgm:cxn modelId="{F33C763E-ACA7-4959-A8C0-8768E1FDD5FB}" type="presParOf" srcId="{9AC4FFE3-7F4A-459B-B184-E1593B991E18}" destId="{FA6E74E4-FBC5-40D5-84D0-A1C08663125D}" srcOrd="1" destOrd="0" presId="urn:microsoft.com/office/officeart/2009/3/layout/HorizontalOrganizationChart"/>
    <dgm:cxn modelId="{5054236D-15CA-4206-94B7-02388263B667}" type="presParOf" srcId="{9AC4FFE3-7F4A-459B-B184-E1593B991E18}" destId="{A92EECCA-B098-4D32-A404-23CE1F0D1CAC}" srcOrd="2" destOrd="0" presId="urn:microsoft.com/office/officeart/2009/3/layout/HorizontalOrganizationChart"/>
    <dgm:cxn modelId="{452F57F5-A6FB-45B7-8478-E5898A99A9F7}" type="presParOf" srcId="{1C387749-C472-4A7E-AB38-F2E2FF29E750}" destId="{50117B9A-2C17-4EA4-8F09-B0F29FB7DA90}" srcOrd="2" destOrd="0" presId="urn:microsoft.com/office/officeart/2009/3/layout/HorizontalOrganizationChart"/>
    <dgm:cxn modelId="{5CCDA3D9-4E40-44F2-93AB-E01F456219AB}" type="presParOf" srcId="{031643BB-415C-44A1-8334-479E60ECBF0D}" destId="{41BC9B8D-B9F9-42BA-BE0D-70A172520078}" srcOrd="2" destOrd="0" presId="urn:microsoft.com/office/officeart/2009/3/layout/HorizontalOrganizationChart"/>
    <dgm:cxn modelId="{B6D665B5-C0A8-4586-933F-DF41B327EFF7}" type="presParOf" srcId="{F07648AD-0B31-4514-AF72-F50BCB3CAB0C}" destId="{16630DF3-F313-4833-ADBF-7E1E3E20E331}" srcOrd="6" destOrd="0" presId="urn:microsoft.com/office/officeart/2009/3/layout/HorizontalOrganizationChart"/>
    <dgm:cxn modelId="{2D2922F4-C1E2-48C7-B56D-E3A46B3EE95E}" type="presParOf" srcId="{F07648AD-0B31-4514-AF72-F50BCB3CAB0C}" destId="{614503B3-5553-4D80-83DA-551542DDD671}" srcOrd="7" destOrd="0" presId="urn:microsoft.com/office/officeart/2009/3/layout/HorizontalOrganizationChart"/>
    <dgm:cxn modelId="{AB5C474F-FA38-4B6A-B25F-0CE87F837E6B}" type="presParOf" srcId="{614503B3-5553-4D80-83DA-551542DDD671}" destId="{88F2358F-64A6-4DC6-9C17-354EEEB59DBC}" srcOrd="0" destOrd="0" presId="urn:microsoft.com/office/officeart/2009/3/layout/HorizontalOrganizationChart"/>
    <dgm:cxn modelId="{987DD343-2916-4702-8EAF-F5B51C12CEB0}" type="presParOf" srcId="{88F2358F-64A6-4DC6-9C17-354EEEB59DBC}" destId="{CC049B17-E008-4719-AB12-4DBD0F0518FB}" srcOrd="0" destOrd="0" presId="urn:microsoft.com/office/officeart/2009/3/layout/HorizontalOrganizationChart"/>
    <dgm:cxn modelId="{042F4C67-AE7C-4343-8B06-EEBF2FCBC267}" type="presParOf" srcId="{88F2358F-64A6-4DC6-9C17-354EEEB59DBC}" destId="{1C699610-0E0D-4CB0-8326-3A7F3F5B007C}" srcOrd="1" destOrd="0" presId="urn:microsoft.com/office/officeart/2009/3/layout/HorizontalOrganizationChart"/>
    <dgm:cxn modelId="{D2597952-5654-4282-A680-BFF7640EC0EF}" type="presParOf" srcId="{614503B3-5553-4D80-83DA-551542DDD671}" destId="{2882BE67-C941-4D5A-AE8B-D2FC825BC128}" srcOrd="1" destOrd="0" presId="urn:microsoft.com/office/officeart/2009/3/layout/HorizontalOrganizationChart"/>
    <dgm:cxn modelId="{D9EF567F-9B41-47BF-8A89-AD82FFC0B627}" type="presParOf" srcId="{2882BE67-C941-4D5A-AE8B-D2FC825BC128}" destId="{E7E165A5-F8A6-4D15-9404-55994C1A8148}" srcOrd="0" destOrd="0" presId="urn:microsoft.com/office/officeart/2009/3/layout/HorizontalOrganizationChart"/>
    <dgm:cxn modelId="{522999D0-396A-45FE-B70A-ABDCD1001E47}" type="presParOf" srcId="{2882BE67-C941-4D5A-AE8B-D2FC825BC128}" destId="{E4C881F4-FD4C-4ABB-A648-ABB647BF5EFF}" srcOrd="1" destOrd="0" presId="urn:microsoft.com/office/officeart/2009/3/layout/HorizontalOrganizationChart"/>
    <dgm:cxn modelId="{8E078568-D5BB-4C46-8477-FC5AEF6379B9}" type="presParOf" srcId="{E4C881F4-FD4C-4ABB-A648-ABB647BF5EFF}" destId="{8B59D859-0E17-4457-AA26-B6035A7EA61D}" srcOrd="0" destOrd="0" presId="urn:microsoft.com/office/officeart/2009/3/layout/HorizontalOrganizationChart"/>
    <dgm:cxn modelId="{EA9D190F-ABB1-4D17-A8E6-C1A3E2F92DA6}" type="presParOf" srcId="{8B59D859-0E17-4457-AA26-B6035A7EA61D}" destId="{A1A62C3B-7E17-40DB-B1C0-4E1B82EE66B7}" srcOrd="0" destOrd="0" presId="urn:microsoft.com/office/officeart/2009/3/layout/HorizontalOrganizationChart"/>
    <dgm:cxn modelId="{C0089DCA-4B95-44A4-8BBD-B4AD182A101D}" type="presParOf" srcId="{8B59D859-0E17-4457-AA26-B6035A7EA61D}" destId="{0E4BEC6E-3502-4232-894D-90C6291084BB}" srcOrd="1" destOrd="0" presId="urn:microsoft.com/office/officeart/2009/3/layout/HorizontalOrganizationChart"/>
    <dgm:cxn modelId="{B0186694-B9F3-4CD4-981C-954110D48CE5}" type="presParOf" srcId="{E4C881F4-FD4C-4ABB-A648-ABB647BF5EFF}" destId="{03A6212D-D416-4B05-BC35-3EEE25BB702D}" srcOrd="1" destOrd="0" presId="urn:microsoft.com/office/officeart/2009/3/layout/HorizontalOrganizationChart"/>
    <dgm:cxn modelId="{EAE58995-890D-4EF2-886E-0AA4F5A8CBF1}" type="presParOf" srcId="{03A6212D-D416-4B05-BC35-3EEE25BB702D}" destId="{2F86D4CD-05E3-4F38-932C-55C03E56FBDD}" srcOrd="0" destOrd="0" presId="urn:microsoft.com/office/officeart/2009/3/layout/HorizontalOrganizationChart"/>
    <dgm:cxn modelId="{3AE9DB59-1220-44EC-A696-F435824FBFFF}" type="presParOf" srcId="{03A6212D-D416-4B05-BC35-3EEE25BB702D}" destId="{D5EC47A2-7160-4E90-A2FC-E8E1A071DB12}" srcOrd="1" destOrd="0" presId="urn:microsoft.com/office/officeart/2009/3/layout/HorizontalOrganizationChart"/>
    <dgm:cxn modelId="{C5B9143F-84E2-482B-89FB-52A583FAA607}" type="presParOf" srcId="{D5EC47A2-7160-4E90-A2FC-E8E1A071DB12}" destId="{B0F60A52-FEF4-4BEE-ACC4-81BFB4A73513}" srcOrd="0" destOrd="0" presId="urn:microsoft.com/office/officeart/2009/3/layout/HorizontalOrganizationChart"/>
    <dgm:cxn modelId="{C03BD133-4315-4CDA-AC85-0CBC6B2FA60C}" type="presParOf" srcId="{B0F60A52-FEF4-4BEE-ACC4-81BFB4A73513}" destId="{659A0DF2-0DA8-4700-92D5-AA5431EA999B}" srcOrd="0" destOrd="0" presId="urn:microsoft.com/office/officeart/2009/3/layout/HorizontalOrganizationChart"/>
    <dgm:cxn modelId="{C7003961-961E-456B-9D94-C56EE3B95937}" type="presParOf" srcId="{B0F60A52-FEF4-4BEE-ACC4-81BFB4A73513}" destId="{69E28501-C6C9-4C37-8C5D-3D8F7BC9D75C}" srcOrd="1" destOrd="0" presId="urn:microsoft.com/office/officeart/2009/3/layout/HorizontalOrganizationChart"/>
    <dgm:cxn modelId="{06614C6D-121D-407B-9D14-22B1610DC1E9}" type="presParOf" srcId="{D5EC47A2-7160-4E90-A2FC-E8E1A071DB12}" destId="{298F149B-1A10-4769-BEB3-FD3CD4A5178E}" srcOrd="1" destOrd="0" presId="urn:microsoft.com/office/officeart/2009/3/layout/HorizontalOrganizationChart"/>
    <dgm:cxn modelId="{92A78818-B536-4F33-81F7-C58810049A35}" type="presParOf" srcId="{D5EC47A2-7160-4E90-A2FC-E8E1A071DB12}" destId="{91DD56E4-A3B8-4004-80E9-BE1D3F598E32}" srcOrd="2" destOrd="0" presId="urn:microsoft.com/office/officeart/2009/3/layout/HorizontalOrganizationChart"/>
    <dgm:cxn modelId="{719AF11A-BDFB-4471-9546-78FB654E4460}" type="presParOf" srcId="{E4C881F4-FD4C-4ABB-A648-ABB647BF5EFF}" destId="{B6DD36C5-0328-4B91-BBB1-63654E9DAC9A}" srcOrd="2" destOrd="0" presId="urn:microsoft.com/office/officeart/2009/3/layout/HorizontalOrganizationChart"/>
    <dgm:cxn modelId="{4C2AF814-81E9-4627-A24C-08E95160EAE0}" type="presParOf" srcId="{2882BE67-C941-4D5A-AE8B-D2FC825BC128}" destId="{260C7B20-ABE5-4153-93A9-711E5DD84A9D}" srcOrd="2" destOrd="0" presId="urn:microsoft.com/office/officeart/2009/3/layout/HorizontalOrganizationChart"/>
    <dgm:cxn modelId="{B341357B-618D-45A0-9E16-19D2F1E31721}" type="presParOf" srcId="{2882BE67-C941-4D5A-AE8B-D2FC825BC128}" destId="{9B7E845D-0C06-4D80-B121-88B7F960EB2F}" srcOrd="3" destOrd="0" presId="urn:microsoft.com/office/officeart/2009/3/layout/HorizontalOrganizationChart"/>
    <dgm:cxn modelId="{26DE518E-9573-476A-912D-BD941D899ED0}" type="presParOf" srcId="{9B7E845D-0C06-4D80-B121-88B7F960EB2F}" destId="{250BB93F-D101-4258-8310-A2E9827EB238}" srcOrd="0" destOrd="0" presId="urn:microsoft.com/office/officeart/2009/3/layout/HorizontalOrganizationChart"/>
    <dgm:cxn modelId="{8342E592-132B-44ED-B2DC-5F5971D46173}" type="presParOf" srcId="{250BB93F-D101-4258-8310-A2E9827EB238}" destId="{D409122F-E0AF-45F4-824E-97036FE39837}" srcOrd="0" destOrd="0" presId="urn:microsoft.com/office/officeart/2009/3/layout/HorizontalOrganizationChart"/>
    <dgm:cxn modelId="{6E343BB8-991D-4EA4-8F51-DECE725049D9}" type="presParOf" srcId="{250BB93F-D101-4258-8310-A2E9827EB238}" destId="{FA1DBC09-CB0A-4595-826D-EB6E6CCF1F70}" srcOrd="1" destOrd="0" presId="urn:microsoft.com/office/officeart/2009/3/layout/HorizontalOrganizationChart"/>
    <dgm:cxn modelId="{160E887E-639C-4784-B699-15EE0EAFE04F}" type="presParOf" srcId="{9B7E845D-0C06-4D80-B121-88B7F960EB2F}" destId="{F21B27A0-9C29-4109-BAAF-14387B3DFDB7}" srcOrd="1" destOrd="0" presId="urn:microsoft.com/office/officeart/2009/3/layout/HorizontalOrganizationChart"/>
    <dgm:cxn modelId="{821AC101-88CD-472F-A202-5ABEB33B0F4C}" type="presParOf" srcId="{F21B27A0-9C29-4109-BAAF-14387B3DFDB7}" destId="{B2D7CAEB-84CF-442C-8EAE-5CD7564C77C9}" srcOrd="0" destOrd="0" presId="urn:microsoft.com/office/officeart/2009/3/layout/HorizontalOrganizationChart"/>
    <dgm:cxn modelId="{BF70E4C3-ED40-4990-9F7A-B22270D7E02C}" type="presParOf" srcId="{F21B27A0-9C29-4109-BAAF-14387B3DFDB7}" destId="{3DD68A07-E2EB-4DBD-9371-E4AE68DB222F}" srcOrd="1" destOrd="0" presId="urn:microsoft.com/office/officeart/2009/3/layout/HorizontalOrganizationChart"/>
    <dgm:cxn modelId="{080A0EB3-31C0-445A-A838-7A927CE98D14}" type="presParOf" srcId="{3DD68A07-E2EB-4DBD-9371-E4AE68DB222F}" destId="{22C9D96C-BA4C-4813-8803-9432AF14635E}" srcOrd="0" destOrd="0" presId="urn:microsoft.com/office/officeart/2009/3/layout/HorizontalOrganizationChart"/>
    <dgm:cxn modelId="{37FE028D-C69B-492F-B987-9CE812875DF0}" type="presParOf" srcId="{22C9D96C-BA4C-4813-8803-9432AF14635E}" destId="{AC2682D9-B5D1-4D0E-897F-1F793C79361E}" srcOrd="0" destOrd="0" presId="urn:microsoft.com/office/officeart/2009/3/layout/HorizontalOrganizationChart"/>
    <dgm:cxn modelId="{428787CD-7397-4447-BB55-F62D8A35EE25}" type="presParOf" srcId="{22C9D96C-BA4C-4813-8803-9432AF14635E}" destId="{1E060F4D-1459-4873-A123-B90CC3F2DB6A}" srcOrd="1" destOrd="0" presId="urn:microsoft.com/office/officeart/2009/3/layout/HorizontalOrganizationChart"/>
    <dgm:cxn modelId="{B5F6C9D5-FFF8-4411-96F0-7FC6C8E08EFA}" type="presParOf" srcId="{3DD68A07-E2EB-4DBD-9371-E4AE68DB222F}" destId="{15EAA9B5-5803-4462-88E0-E82632343189}" srcOrd="1" destOrd="0" presId="urn:microsoft.com/office/officeart/2009/3/layout/HorizontalOrganizationChart"/>
    <dgm:cxn modelId="{F12AA2B0-57DB-4A44-948A-FA7A8B497894}" type="presParOf" srcId="{3DD68A07-E2EB-4DBD-9371-E4AE68DB222F}" destId="{667AC8C8-D4A1-431C-9B30-7C82D12BFCC4}" srcOrd="2" destOrd="0" presId="urn:microsoft.com/office/officeart/2009/3/layout/HorizontalOrganizationChart"/>
    <dgm:cxn modelId="{9DDF268E-6049-4C4D-84C3-5C8E32688F48}" type="presParOf" srcId="{9B7E845D-0C06-4D80-B121-88B7F960EB2F}" destId="{F33304D0-51DE-4117-9465-F3C6F26619B6}" srcOrd="2" destOrd="0" presId="urn:microsoft.com/office/officeart/2009/3/layout/HorizontalOrganizationChart"/>
    <dgm:cxn modelId="{37A51BBF-62C2-4233-A52F-D2D6446CB171}" type="presParOf" srcId="{614503B3-5553-4D80-83DA-551542DDD671}" destId="{B8780912-2B1A-41BA-8A7B-2AB623CFC488}" srcOrd="2" destOrd="0" presId="urn:microsoft.com/office/officeart/2009/3/layout/HorizontalOrganizationChart"/>
    <dgm:cxn modelId="{D46C5A85-289C-49FA-8198-BBDCD6C202B2}" type="presParOf" srcId="{4FF7D174-55A5-49C0-AA0C-F677C9372577}" destId="{0F083DFC-7307-4901-894A-29407A804826}"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6B867D1-86ED-4C7C-872F-96E05B5C4A2D}" type="doc">
      <dgm:prSet loTypeId="urn:microsoft.com/office/officeart/2009/3/layout/HorizontalOrganizationChart" loCatId="hierarchy" qsTypeId="urn:microsoft.com/office/officeart/2005/8/quickstyle/simple3" qsCatId="simple" csTypeId="urn:microsoft.com/office/officeart/2005/8/colors/accent3_5" csCatId="accent3" phldr="1"/>
      <dgm:spPr/>
      <dgm:t>
        <a:bodyPr/>
        <a:lstStyle/>
        <a:p>
          <a:endParaRPr lang="es-EC"/>
        </a:p>
      </dgm:t>
    </dgm:pt>
    <dgm:pt modelId="{19139191-E118-461D-9E57-F9CB2C68045A}">
      <dgm:prSet custT="1"/>
      <dgm:spPr/>
      <dgm:t>
        <a:bodyPr/>
        <a:lstStyle/>
        <a:p>
          <a:r>
            <a:rPr lang="es-EC" sz="1200" b="1" dirty="0" smtClean="0"/>
            <a:t>BIOMASA</a:t>
          </a:r>
          <a:endParaRPr lang="es-EC" sz="1200" b="1" dirty="0"/>
        </a:p>
      </dgm:t>
    </dgm:pt>
    <dgm:pt modelId="{D4C4BD7E-BB6E-4B30-B969-5224CA0D8CAB}" type="parTrans" cxnId="{C1AD00CB-0511-4955-BC46-508D14A307CF}">
      <dgm:prSet/>
      <dgm:spPr/>
      <dgm:t>
        <a:bodyPr/>
        <a:lstStyle/>
        <a:p>
          <a:endParaRPr lang="es-EC"/>
        </a:p>
      </dgm:t>
    </dgm:pt>
    <dgm:pt modelId="{856657F4-215B-411E-AAB0-9EF8969536A7}" type="sibTrans" cxnId="{C1AD00CB-0511-4955-BC46-508D14A307CF}">
      <dgm:prSet/>
      <dgm:spPr/>
      <dgm:t>
        <a:bodyPr/>
        <a:lstStyle/>
        <a:p>
          <a:endParaRPr lang="es-EC"/>
        </a:p>
      </dgm:t>
    </dgm:pt>
    <dgm:pt modelId="{6FD1D7DC-AD27-4901-85EB-B09552DD1905}">
      <dgm:prSet custT="1"/>
      <dgm:spPr/>
      <dgm:t>
        <a:bodyPr/>
        <a:lstStyle/>
        <a:p>
          <a:r>
            <a:rPr lang="es-EC" sz="1000" dirty="0" smtClean="0"/>
            <a:t>CULTIVOS AGRICOLAS</a:t>
          </a:r>
          <a:endParaRPr lang="es-EC" sz="1000" dirty="0"/>
        </a:p>
      </dgm:t>
    </dgm:pt>
    <dgm:pt modelId="{D4659EFF-1805-41E7-9DC6-5E4823B73324}" type="parTrans" cxnId="{08CE4CDF-5CA7-40AB-B28B-98D1BC4F262B}">
      <dgm:prSet/>
      <dgm:spPr/>
      <dgm:t>
        <a:bodyPr/>
        <a:lstStyle/>
        <a:p>
          <a:endParaRPr lang="es-EC"/>
        </a:p>
      </dgm:t>
    </dgm:pt>
    <dgm:pt modelId="{8EF207E6-47E7-4F79-8C26-5058B7419C40}" type="sibTrans" cxnId="{08CE4CDF-5CA7-40AB-B28B-98D1BC4F262B}">
      <dgm:prSet/>
      <dgm:spPr/>
      <dgm:t>
        <a:bodyPr/>
        <a:lstStyle/>
        <a:p>
          <a:endParaRPr lang="es-EC"/>
        </a:p>
      </dgm:t>
    </dgm:pt>
    <dgm:pt modelId="{7C7C7F81-30A0-44AF-8B9E-D0F788F5BE2B}">
      <dgm:prSet custT="1"/>
      <dgm:spPr/>
      <dgm:t>
        <a:bodyPr/>
        <a:lstStyle/>
        <a:p>
          <a:r>
            <a:rPr lang="es-EC" sz="1000" dirty="0" smtClean="0"/>
            <a:t>MADERA Y BOSQUES</a:t>
          </a:r>
          <a:endParaRPr lang="es-EC" sz="1000" dirty="0"/>
        </a:p>
      </dgm:t>
    </dgm:pt>
    <dgm:pt modelId="{60AA57AD-51C6-45C8-B2EC-DEC34E5CCD74}" type="parTrans" cxnId="{222FCB31-967F-41C2-B1B5-301FD9FBDD42}">
      <dgm:prSet/>
      <dgm:spPr/>
      <dgm:t>
        <a:bodyPr/>
        <a:lstStyle/>
        <a:p>
          <a:endParaRPr lang="es-EC"/>
        </a:p>
      </dgm:t>
    </dgm:pt>
    <dgm:pt modelId="{1E5FFB9D-0843-4A14-87B6-683900326BBD}" type="sibTrans" cxnId="{222FCB31-967F-41C2-B1B5-301FD9FBDD42}">
      <dgm:prSet/>
      <dgm:spPr/>
      <dgm:t>
        <a:bodyPr/>
        <a:lstStyle/>
        <a:p>
          <a:endParaRPr lang="es-EC"/>
        </a:p>
      </dgm:t>
    </dgm:pt>
    <dgm:pt modelId="{57AFA6DE-C95F-47A9-ABDF-30749C88587C}">
      <dgm:prSet custT="1"/>
      <dgm:spPr/>
      <dgm:t>
        <a:bodyPr/>
        <a:lstStyle/>
        <a:p>
          <a:r>
            <a:rPr lang="es-EC" sz="1000" dirty="0" smtClean="0"/>
            <a:t>PLANTAS INVASORAS</a:t>
          </a:r>
          <a:endParaRPr lang="es-EC" sz="1000" dirty="0"/>
        </a:p>
      </dgm:t>
    </dgm:pt>
    <dgm:pt modelId="{CAB0B219-2A2D-4098-8C5B-1A82BF81BAE3}" type="parTrans" cxnId="{D4E40254-28FB-4E73-A77E-DE9C18A7389D}">
      <dgm:prSet/>
      <dgm:spPr/>
      <dgm:t>
        <a:bodyPr/>
        <a:lstStyle/>
        <a:p>
          <a:endParaRPr lang="es-EC"/>
        </a:p>
      </dgm:t>
    </dgm:pt>
    <dgm:pt modelId="{66F74B48-5613-48EF-B0EB-13EEB22D3566}" type="sibTrans" cxnId="{D4E40254-28FB-4E73-A77E-DE9C18A7389D}">
      <dgm:prSet/>
      <dgm:spPr/>
      <dgm:t>
        <a:bodyPr/>
        <a:lstStyle/>
        <a:p>
          <a:endParaRPr lang="es-EC"/>
        </a:p>
      </dgm:t>
    </dgm:pt>
    <dgm:pt modelId="{4068DFF7-7376-4B40-8919-415116474865}">
      <dgm:prSet custT="1"/>
      <dgm:spPr/>
      <dgm:t>
        <a:bodyPr/>
        <a:lstStyle/>
        <a:p>
          <a:r>
            <a:rPr lang="es-EC" sz="1000" dirty="0" smtClean="0"/>
            <a:t>PAJONAL</a:t>
          </a:r>
          <a:endParaRPr lang="es-EC" sz="1000" dirty="0"/>
        </a:p>
      </dgm:t>
    </dgm:pt>
    <dgm:pt modelId="{9BDD7A51-49B0-471E-A9DB-A351A9519A32}" type="parTrans" cxnId="{28BC3A7C-BF65-4472-9891-161E4915163A}">
      <dgm:prSet/>
      <dgm:spPr/>
      <dgm:t>
        <a:bodyPr/>
        <a:lstStyle/>
        <a:p>
          <a:endParaRPr lang="es-EC"/>
        </a:p>
      </dgm:t>
    </dgm:pt>
    <dgm:pt modelId="{D3198877-800E-4B10-B926-BCE351FE933E}" type="sibTrans" cxnId="{28BC3A7C-BF65-4472-9891-161E4915163A}">
      <dgm:prSet/>
      <dgm:spPr/>
      <dgm:t>
        <a:bodyPr/>
        <a:lstStyle/>
        <a:p>
          <a:endParaRPr lang="es-EC"/>
        </a:p>
      </dgm:t>
    </dgm:pt>
    <dgm:pt modelId="{B13BC930-0592-4478-A97E-08CC41B27129}" type="pres">
      <dgm:prSet presAssocID="{E6B867D1-86ED-4C7C-872F-96E05B5C4A2D}" presName="hierChild1" presStyleCnt="0">
        <dgm:presLayoutVars>
          <dgm:orgChart val="1"/>
          <dgm:chPref val="1"/>
          <dgm:dir/>
          <dgm:animOne val="branch"/>
          <dgm:animLvl val="lvl"/>
          <dgm:resizeHandles/>
        </dgm:presLayoutVars>
      </dgm:prSet>
      <dgm:spPr/>
      <dgm:t>
        <a:bodyPr/>
        <a:lstStyle/>
        <a:p>
          <a:endParaRPr lang="es-EC"/>
        </a:p>
      </dgm:t>
    </dgm:pt>
    <dgm:pt modelId="{4FF7D174-55A5-49C0-AA0C-F677C9372577}" type="pres">
      <dgm:prSet presAssocID="{19139191-E118-461D-9E57-F9CB2C68045A}" presName="hierRoot1" presStyleCnt="0">
        <dgm:presLayoutVars>
          <dgm:hierBranch val="init"/>
        </dgm:presLayoutVars>
      </dgm:prSet>
      <dgm:spPr/>
    </dgm:pt>
    <dgm:pt modelId="{C741C66B-A328-405C-84E9-9218CA7297AE}" type="pres">
      <dgm:prSet presAssocID="{19139191-E118-461D-9E57-F9CB2C68045A}" presName="rootComposite1" presStyleCnt="0"/>
      <dgm:spPr/>
    </dgm:pt>
    <dgm:pt modelId="{3E2E5079-23FA-4441-AEBE-D4D0E0CF8070}" type="pres">
      <dgm:prSet presAssocID="{19139191-E118-461D-9E57-F9CB2C68045A}" presName="rootText1" presStyleLbl="node0" presStyleIdx="0" presStyleCnt="1" custScaleX="22324" custScaleY="15712">
        <dgm:presLayoutVars>
          <dgm:chPref val="3"/>
        </dgm:presLayoutVars>
      </dgm:prSet>
      <dgm:spPr/>
      <dgm:t>
        <a:bodyPr/>
        <a:lstStyle/>
        <a:p>
          <a:endParaRPr lang="es-EC"/>
        </a:p>
      </dgm:t>
    </dgm:pt>
    <dgm:pt modelId="{342BB0E0-EA34-420B-BD39-2D485C19C08A}" type="pres">
      <dgm:prSet presAssocID="{19139191-E118-461D-9E57-F9CB2C68045A}" presName="rootConnector1" presStyleLbl="node1" presStyleIdx="0" presStyleCnt="0"/>
      <dgm:spPr/>
      <dgm:t>
        <a:bodyPr/>
        <a:lstStyle/>
        <a:p>
          <a:endParaRPr lang="es-EC"/>
        </a:p>
      </dgm:t>
    </dgm:pt>
    <dgm:pt modelId="{F07648AD-0B31-4514-AF72-F50BCB3CAB0C}" type="pres">
      <dgm:prSet presAssocID="{19139191-E118-461D-9E57-F9CB2C68045A}" presName="hierChild2" presStyleCnt="0"/>
      <dgm:spPr/>
    </dgm:pt>
    <dgm:pt modelId="{34F3DD94-E4D1-430F-A4FA-15EEE60F6DA0}" type="pres">
      <dgm:prSet presAssocID="{D4659EFF-1805-41E7-9DC6-5E4823B73324}" presName="Name64" presStyleLbl="parChTrans1D2" presStyleIdx="0" presStyleCnt="4"/>
      <dgm:spPr/>
      <dgm:t>
        <a:bodyPr/>
        <a:lstStyle/>
        <a:p>
          <a:endParaRPr lang="es-EC"/>
        </a:p>
      </dgm:t>
    </dgm:pt>
    <dgm:pt modelId="{04847CF9-6477-4A73-BC69-7743CE284631}" type="pres">
      <dgm:prSet presAssocID="{6FD1D7DC-AD27-4901-85EB-B09552DD1905}" presName="hierRoot2" presStyleCnt="0">
        <dgm:presLayoutVars>
          <dgm:hierBranch val="init"/>
        </dgm:presLayoutVars>
      </dgm:prSet>
      <dgm:spPr/>
    </dgm:pt>
    <dgm:pt modelId="{82B47521-E603-4FFC-86FA-19296EDB3530}" type="pres">
      <dgm:prSet presAssocID="{6FD1D7DC-AD27-4901-85EB-B09552DD1905}" presName="rootComposite" presStyleCnt="0"/>
      <dgm:spPr/>
    </dgm:pt>
    <dgm:pt modelId="{4069FFB1-E9F5-480C-B176-35CC5E841621}" type="pres">
      <dgm:prSet presAssocID="{6FD1D7DC-AD27-4901-85EB-B09552DD1905}" presName="rootText" presStyleLbl="node2" presStyleIdx="0" presStyleCnt="4" custScaleX="24610" custScaleY="17286" custLinFactNeighborX="1673" custLinFactNeighborY="-51815">
        <dgm:presLayoutVars>
          <dgm:chPref val="3"/>
        </dgm:presLayoutVars>
      </dgm:prSet>
      <dgm:spPr/>
      <dgm:t>
        <a:bodyPr/>
        <a:lstStyle/>
        <a:p>
          <a:endParaRPr lang="es-EC"/>
        </a:p>
      </dgm:t>
    </dgm:pt>
    <dgm:pt modelId="{A3C9CA3C-A770-4DEA-9CA4-28448E019A46}" type="pres">
      <dgm:prSet presAssocID="{6FD1D7DC-AD27-4901-85EB-B09552DD1905}" presName="rootConnector" presStyleLbl="node2" presStyleIdx="0" presStyleCnt="4"/>
      <dgm:spPr/>
      <dgm:t>
        <a:bodyPr/>
        <a:lstStyle/>
        <a:p>
          <a:endParaRPr lang="es-EC"/>
        </a:p>
      </dgm:t>
    </dgm:pt>
    <dgm:pt modelId="{F5C2E773-653E-43AA-99AF-1EEE15D68D6A}" type="pres">
      <dgm:prSet presAssocID="{6FD1D7DC-AD27-4901-85EB-B09552DD1905}" presName="hierChild4" presStyleCnt="0"/>
      <dgm:spPr/>
    </dgm:pt>
    <dgm:pt modelId="{A4720D08-7571-481F-9FAC-026EB97F5D00}" type="pres">
      <dgm:prSet presAssocID="{6FD1D7DC-AD27-4901-85EB-B09552DD1905}" presName="hierChild5" presStyleCnt="0"/>
      <dgm:spPr/>
    </dgm:pt>
    <dgm:pt modelId="{28289632-C267-4337-BB66-2B6A3F65D55A}" type="pres">
      <dgm:prSet presAssocID="{60AA57AD-51C6-45C8-B2EC-DEC34E5CCD74}" presName="Name64" presStyleLbl="parChTrans1D2" presStyleIdx="1" presStyleCnt="4"/>
      <dgm:spPr/>
      <dgm:t>
        <a:bodyPr/>
        <a:lstStyle/>
        <a:p>
          <a:endParaRPr lang="es-EC"/>
        </a:p>
      </dgm:t>
    </dgm:pt>
    <dgm:pt modelId="{BDD6CAF8-F155-4F40-9A2F-37F1A4C4F885}" type="pres">
      <dgm:prSet presAssocID="{7C7C7F81-30A0-44AF-8B9E-D0F788F5BE2B}" presName="hierRoot2" presStyleCnt="0">
        <dgm:presLayoutVars>
          <dgm:hierBranch val="init"/>
        </dgm:presLayoutVars>
      </dgm:prSet>
      <dgm:spPr/>
    </dgm:pt>
    <dgm:pt modelId="{3C6F7311-E62B-41FA-9E60-FE695662A07D}" type="pres">
      <dgm:prSet presAssocID="{7C7C7F81-30A0-44AF-8B9E-D0F788F5BE2B}" presName="rootComposite" presStyleCnt="0"/>
      <dgm:spPr/>
    </dgm:pt>
    <dgm:pt modelId="{8369D523-62AE-4243-B27C-26F5A24DC842}" type="pres">
      <dgm:prSet presAssocID="{7C7C7F81-30A0-44AF-8B9E-D0F788F5BE2B}" presName="rootText" presStyleLbl="node2" presStyleIdx="1" presStyleCnt="4" custScaleX="22251" custScaleY="18773" custLinFactNeighborX="373" custLinFactNeighborY="-15795">
        <dgm:presLayoutVars>
          <dgm:chPref val="3"/>
        </dgm:presLayoutVars>
      </dgm:prSet>
      <dgm:spPr/>
      <dgm:t>
        <a:bodyPr/>
        <a:lstStyle/>
        <a:p>
          <a:endParaRPr lang="es-EC"/>
        </a:p>
      </dgm:t>
    </dgm:pt>
    <dgm:pt modelId="{7FC82C58-2558-47BB-9BA0-FE154898EE4D}" type="pres">
      <dgm:prSet presAssocID="{7C7C7F81-30A0-44AF-8B9E-D0F788F5BE2B}" presName="rootConnector" presStyleLbl="node2" presStyleIdx="1" presStyleCnt="4"/>
      <dgm:spPr/>
      <dgm:t>
        <a:bodyPr/>
        <a:lstStyle/>
        <a:p>
          <a:endParaRPr lang="es-EC"/>
        </a:p>
      </dgm:t>
    </dgm:pt>
    <dgm:pt modelId="{D676A84B-2AC4-42DB-A379-EA47E39441DE}" type="pres">
      <dgm:prSet presAssocID="{7C7C7F81-30A0-44AF-8B9E-D0F788F5BE2B}" presName="hierChild4" presStyleCnt="0"/>
      <dgm:spPr/>
    </dgm:pt>
    <dgm:pt modelId="{F551071E-5FAB-47B0-960E-113E15708D77}" type="pres">
      <dgm:prSet presAssocID="{7C7C7F81-30A0-44AF-8B9E-D0F788F5BE2B}" presName="hierChild5" presStyleCnt="0"/>
      <dgm:spPr/>
    </dgm:pt>
    <dgm:pt modelId="{D72C8C05-84A4-4BBC-A218-FCBC3DBA6A13}" type="pres">
      <dgm:prSet presAssocID="{CAB0B219-2A2D-4098-8C5B-1A82BF81BAE3}" presName="Name64" presStyleLbl="parChTrans1D2" presStyleIdx="2" presStyleCnt="4"/>
      <dgm:spPr/>
      <dgm:t>
        <a:bodyPr/>
        <a:lstStyle/>
        <a:p>
          <a:endParaRPr lang="es-EC"/>
        </a:p>
      </dgm:t>
    </dgm:pt>
    <dgm:pt modelId="{031643BB-415C-44A1-8334-479E60ECBF0D}" type="pres">
      <dgm:prSet presAssocID="{57AFA6DE-C95F-47A9-ABDF-30749C88587C}" presName="hierRoot2" presStyleCnt="0">
        <dgm:presLayoutVars>
          <dgm:hierBranch val="init"/>
        </dgm:presLayoutVars>
      </dgm:prSet>
      <dgm:spPr/>
    </dgm:pt>
    <dgm:pt modelId="{8995E7FD-55B1-4652-B864-AB022819E107}" type="pres">
      <dgm:prSet presAssocID="{57AFA6DE-C95F-47A9-ABDF-30749C88587C}" presName="rootComposite" presStyleCnt="0"/>
      <dgm:spPr/>
    </dgm:pt>
    <dgm:pt modelId="{A974458B-0301-4F8E-8852-5984260F2282}" type="pres">
      <dgm:prSet presAssocID="{57AFA6DE-C95F-47A9-ABDF-30749C88587C}" presName="rootText" presStyleLbl="node2" presStyleIdx="2" presStyleCnt="4" custScaleX="21029" custScaleY="19841" custLinFactNeighborX="373" custLinFactNeighborY="-2287">
        <dgm:presLayoutVars>
          <dgm:chPref val="3"/>
        </dgm:presLayoutVars>
      </dgm:prSet>
      <dgm:spPr/>
      <dgm:t>
        <a:bodyPr/>
        <a:lstStyle/>
        <a:p>
          <a:endParaRPr lang="es-EC"/>
        </a:p>
      </dgm:t>
    </dgm:pt>
    <dgm:pt modelId="{EA6DC529-AB35-4CBF-BBCD-541FADD683AA}" type="pres">
      <dgm:prSet presAssocID="{57AFA6DE-C95F-47A9-ABDF-30749C88587C}" presName="rootConnector" presStyleLbl="node2" presStyleIdx="2" presStyleCnt="4"/>
      <dgm:spPr/>
      <dgm:t>
        <a:bodyPr/>
        <a:lstStyle/>
        <a:p>
          <a:endParaRPr lang="es-EC"/>
        </a:p>
      </dgm:t>
    </dgm:pt>
    <dgm:pt modelId="{0CE4F21A-EDCE-456F-8E83-1F5DFD19285A}" type="pres">
      <dgm:prSet presAssocID="{57AFA6DE-C95F-47A9-ABDF-30749C88587C}" presName="hierChild4" presStyleCnt="0"/>
      <dgm:spPr/>
    </dgm:pt>
    <dgm:pt modelId="{41BC9B8D-B9F9-42BA-BE0D-70A172520078}" type="pres">
      <dgm:prSet presAssocID="{57AFA6DE-C95F-47A9-ABDF-30749C88587C}" presName="hierChild5" presStyleCnt="0"/>
      <dgm:spPr/>
    </dgm:pt>
    <dgm:pt modelId="{16630DF3-F313-4833-ADBF-7E1E3E20E331}" type="pres">
      <dgm:prSet presAssocID="{9BDD7A51-49B0-471E-A9DB-A351A9519A32}" presName="Name64" presStyleLbl="parChTrans1D2" presStyleIdx="3" presStyleCnt="4"/>
      <dgm:spPr/>
      <dgm:t>
        <a:bodyPr/>
        <a:lstStyle/>
        <a:p>
          <a:endParaRPr lang="es-EC"/>
        </a:p>
      </dgm:t>
    </dgm:pt>
    <dgm:pt modelId="{614503B3-5553-4D80-83DA-551542DDD671}" type="pres">
      <dgm:prSet presAssocID="{4068DFF7-7376-4B40-8919-415116474865}" presName="hierRoot2" presStyleCnt="0">
        <dgm:presLayoutVars>
          <dgm:hierBranch val="init"/>
        </dgm:presLayoutVars>
      </dgm:prSet>
      <dgm:spPr/>
    </dgm:pt>
    <dgm:pt modelId="{88F2358F-64A6-4DC6-9C17-354EEEB59DBC}" type="pres">
      <dgm:prSet presAssocID="{4068DFF7-7376-4B40-8919-415116474865}" presName="rootComposite" presStyleCnt="0"/>
      <dgm:spPr/>
    </dgm:pt>
    <dgm:pt modelId="{CC049B17-E008-4719-AB12-4DBD0F0518FB}" type="pres">
      <dgm:prSet presAssocID="{4068DFF7-7376-4B40-8919-415116474865}" presName="rootText" presStyleLbl="node2" presStyleIdx="3" presStyleCnt="4" custScaleX="13578" custScaleY="14403" custLinFactNeighborX="385" custLinFactNeighborY="6969">
        <dgm:presLayoutVars>
          <dgm:chPref val="3"/>
        </dgm:presLayoutVars>
      </dgm:prSet>
      <dgm:spPr/>
      <dgm:t>
        <a:bodyPr/>
        <a:lstStyle/>
        <a:p>
          <a:endParaRPr lang="es-EC"/>
        </a:p>
      </dgm:t>
    </dgm:pt>
    <dgm:pt modelId="{1C699610-0E0D-4CB0-8326-3A7F3F5B007C}" type="pres">
      <dgm:prSet presAssocID="{4068DFF7-7376-4B40-8919-415116474865}" presName="rootConnector" presStyleLbl="node2" presStyleIdx="3" presStyleCnt="4"/>
      <dgm:spPr/>
      <dgm:t>
        <a:bodyPr/>
        <a:lstStyle/>
        <a:p>
          <a:endParaRPr lang="es-EC"/>
        </a:p>
      </dgm:t>
    </dgm:pt>
    <dgm:pt modelId="{2882BE67-C941-4D5A-AE8B-D2FC825BC128}" type="pres">
      <dgm:prSet presAssocID="{4068DFF7-7376-4B40-8919-415116474865}" presName="hierChild4" presStyleCnt="0"/>
      <dgm:spPr/>
    </dgm:pt>
    <dgm:pt modelId="{B8780912-2B1A-41BA-8A7B-2AB623CFC488}" type="pres">
      <dgm:prSet presAssocID="{4068DFF7-7376-4B40-8919-415116474865}" presName="hierChild5" presStyleCnt="0"/>
      <dgm:spPr/>
    </dgm:pt>
    <dgm:pt modelId="{0F083DFC-7307-4901-894A-29407A804826}" type="pres">
      <dgm:prSet presAssocID="{19139191-E118-461D-9E57-F9CB2C68045A}" presName="hierChild3" presStyleCnt="0"/>
      <dgm:spPr/>
    </dgm:pt>
  </dgm:ptLst>
  <dgm:cxnLst>
    <dgm:cxn modelId="{32F5843E-82B4-4362-84A1-9990683C46D7}" type="presOf" srcId="{7C7C7F81-30A0-44AF-8B9E-D0F788F5BE2B}" destId="{7FC82C58-2558-47BB-9BA0-FE154898EE4D}" srcOrd="1" destOrd="0" presId="urn:microsoft.com/office/officeart/2009/3/layout/HorizontalOrganizationChart"/>
    <dgm:cxn modelId="{54237433-F769-4815-A542-9942B20C61F0}" type="presOf" srcId="{7C7C7F81-30A0-44AF-8B9E-D0F788F5BE2B}" destId="{8369D523-62AE-4243-B27C-26F5A24DC842}" srcOrd="0" destOrd="0" presId="urn:microsoft.com/office/officeart/2009/3/layout/HorizontalOrganizationChart"/>
    <dgm:cxn modelId="{962345EA-6021-450D-9DA0-815462C1EB4E}" type="presOf" srcId="{4068DFF7-7376-4B40-8919-415116474865}" destId="{1C699610-0E0D-4CB0-8326-3A7F3F5B007C}" srcOrd="1" destOrd="0" presId="urn:microsoft.com/office/officeart/2009/3/layout/HorizontalOrganizationChart"/>
    <dgm:cxn modelId="{A854032B-658A-4B3A-A322-2FB52427EA42}" type="presOf" srcId="{9BDD7A51-49B0-471E-A9DB-A351A9519A32}" destId="{16630DF3-F313-4833-ADBF-7E1E3E20E331}" srcOrd="0" destOrd="0" presId="urn:microsoft.com/office/officeart/2009/3/layout/HorizontalOrganizationChart"/>
    <dgm:cxn modelId="{D4E40254-28FB-4E73-A77E-DE9C18A7389D}" srcId="{19139191-E118-461D-9E57-F9CB2C68045A}" destId="{57AFA6DE-C95F-47A9-ABDF-30749C88587C}" srcOrd="2" destOrd="0" parTransId="{CAB0B219-2A2D-4098-8C5B-1A82BF81BAE3}" sibTransId="{66F74B48-5613-48EF-B0EB-13EEB22D3566}"/>
    <dgm:cxn modelId="{08165449-2B5B-4F44-92CD-3196A9A7B314}" type="presOf" srcId="{CAB0B219-2A2D-4098-8C5B-1A82BF81BAE3}" destId="{D72C8C05-84A4-4BBC-A218-FCBC3DBA6A13}" srcOrd="0" destOrd="0" presId="urn:microsoft.com/office/officeart/2009/3/layout/HorizontalOrganizationChart"/>
    <dgm:cxn modelId="{1FC94A34-7BDE-47C8-B5F4-3CEA6E84E343}" type="presOf" srcId="{57AFA6DE-C95F-47A9-ABDF-30749C88587C}" destId="{A974458B-0301-4F8E-8852-5984260F2282}" srcOrd="0" destOrd="0" presId="urn:microsoft.com/office/officeart/2009/3/layout/HorizontalOrganizationChart"/>
    <dgm:cxn modelId="{4A2A9C76-A6C6-4148-B2D6-91DD28FC27E5}" type="presOf" srcId="{4068DFF7-7376-4B40-8919-415116474865}" destId="{CC049B17-E008-4719-AB12-4DBD0F0518FB}" srcOrd="0" destOrd="0" presId="urn:microsoft.com/office/officeart/2009/3/layout/HorizontalOrganizationChart"/>
    <dgm:cxn modelId="{222FCB31-967F-41C2-B1B5-301FD9FBDD42}" srcId="{19139191-E118-461D-9E57-F9CB2C68045A}" destId="{7C7C7F81-30A0-44AF-8B9E-D0F788F5BE2B}" srcOrd="1" destOrd="0" parTransId="{60AA57AD-51C6-45C8-B2EC-DEC34E5CCD74}" sibTransId="{1E5FFB9D-0843-4A14-87B6-683900326BBD}"/>
    <dgm:cxn modelId="{08CE4CDF-5CA7-40AB-B28B-98D1BC4F262B}" srcId="{19139191-E118-461D-9E57-F9CB2C68045A}" destId="{6FD1D7DC-AD27-4901-85EB-B09552DD1905}" srcOrd="0" destOrd="0" parTransId="{D4659EFF-1805-41E7-9DC6-5E4823B73324}" sibTransId="{8EF207E6-47E7-4F79-8C26-5058B7419C40}"/>
    <dgm:cxn modelId="{28BC3A7C-BF65-4472-9891-161E4915163A}" srcId="{19139191-E118-461D-9E57-F9CB2C68045A}" destId="{4068DFF7-7376-4B40-8919-415116474865}" srcOrd="3" destOrd="0" parTransId="{9BDD7A51-49B0-471E-A9DB-A351A9519A32}" sibTransId="{D3198877-800E-4B10-B926-BCE351FE933E}"/>
    <dgm:cxn modelId="{DD0CC9C4-02B0-4A78-BB71-7F0516D70D5B}" type="presOf" srcId="{6FD1D7DC-AD27-4901-85EB-B09552DD1905}" destId="{4069FFB1-E9F5-480C-B176-35CC5E841621}" srcOrd="0" destOrd="0" presId="urn:microsoft.com/office/officeart/2009/3/layout/HorizontalOrganizationChart"/>
    <dgm:cxn modelId="{431FCB74-4945-4AC3-A3D5-EE430C184B49}" type="presOf" srcId="{57AFA6DE-C95F-47A9-ABDF-30749C88587C}" destId="{EA6DC529-AB35-4CBF-BBCD-541FADD683AA}" srcOrd="1" destOrd="0" presId="urn:microsoft.com/office/officeart/2009/3/layout/HorizontalOrganizationChart"/>
    <dgm:cxn modelId="{3B9027C4-AEDB-4895-8A48-9FF89746D426}" type="presOf" srcId="{6FD1D7DC-AD27-4901-85EB-B09552DD1905}" destId="{A3C9CA3C-A770-4DEA-9CA4-28448E019A46}" srcOrd="1" destOrd="0" presId="urn:microsoft.com/office/officeart/2009/3/layout/HorizontalOrganizationChart"/>
    <dgm:cxn modelId="{776283D5-9735-4CBA-B907-E4ACBFD44001}" type="presOf" srcId="{19139191-E118-461D-9E57-F9CB2C68045A}" destId="{342BB0E0-EA34-420B-BD39-2D485C19C08A}" srcOrd="1" destOrd="0" presId="urn:microsoft.com/office/officeart/2009/3/layout/HorizontalOrganizationChart"/>
    <dgm:cxn modelId="{6C4CD295-994C-4B60-B51C-BF1F27890687}" type="presOf" srcId="{60AA57AD-51C6-45C8-B2EC-DEC34E5CCD74}" destId="{28289632-C267-4337-BB66-2B6A3F65D55A}" srcOrd="0" destOrd="0" presId="urn:microsoft.com/office/officeart/2009/3/layout/HorizontalOrganizationChart"/>
    <dgm:cxn modelId="{6FB6D404-F504-4E08-9452-67654082FE8C}" type="presOf" srcId="{E6B867D1-86ED-4C7C-872F-96E05B5C4A2D}" destId="{B13BC930-0592-4478-A97E-08CC41B27129}" srcOrd="0" destOrd="0" presId="urn:microsoft.com/office/officeart/2009/3/layout/HorizontalOrganizationChart"/>
    <dgm:cxn modelId="{C1AD00CB-0511-4955-BC46-508D14A307CF}" srcId="{E6B867D1-86ED-4C7C-872F-96E05B5C4A2D}" destId="{19139191-E118-461D-9E57-F9CB2C68045A}" srcOrd="0" destOrd="0" parTransId="{D4C4BD7E-BB6E-4B30-B969-5224CA0D8CAB}" sibTransId="{856657F4-215B-411E-AAB0-9EF8969536A7}"/>
    <dgm:cxn modelId="{C31D7E4D-0BCF-4E2C-B20F-59B471C4D3D8}" type="presOf" srcId="{19139191-E118-461D-9E57-F9CB2C68045A}" destId="{3E2E5079-23FA-4441-AEBE-D4D0E0CF8070}" srcOrd="0" destOrd="0" presId="urn:microsoft.com/office/officeart/2009/3/layout/HorizontalOrganizationChart"/>
    <dgm:cxn modelId="{FDE00EA6-B9E1-4CF9-971C-70EF8936133D}" type="presOf" srcId="{D4659EFF-1805-41E7-9DC6-5E4823B73324}" destId="{34F3DD94-E4D1-430F-A4FA-15EEE60F6DA0}" srcOrd="0" destOrd="0" presId="urn:microsoft.com/office/officeart/2009/3/layout/HorizontalOrganizationChart"/>
    <dgm:cxn modelId="{0C69B729-9F08-49FA-A9DD-F660DDB750FD}" type="presParOf" srcId="{B13BC930-0592-4478-A97E-08CC41B27129}" destId="{4FF7D174-55A5-49C0-AA0C-F677C9372577}" srcOrd="0" destOrd="0" presId="urn:microsoft.com/office/officeart/2009/3/layout/HorizontalOrganizationChart"/>
    <dgm:cxn modelId="{347E75FB-4E7F-415D-A8C8-CEAB69F5FA18}" type="presParOf" srcId="{4FF7D174-55A5-49C0-AA0C-F677C9372577}" destId="{C741C66B-A328-405C-84E9-9218CA7297AE}" srcOrd="0" destOrd="0" presId="urn:microsoft.com/office/officeart/2009/3/layout/HorizontalOrganizationChart"/>
    <dgm:cxn modelId="{C01197E2-56D9-4876-BCF2-AC0836EE054A}" type="presParOf" srcId="{C741C66B-A328-405C-84E9-9218CA7297AE}" destId="{3E2E5079-23FA-4441-AEBE-D4D0E0CF8070}" srcOrd="0" destOrd="0" presId="urn:microsoft.com/office/officeart/2009/3/layout/HorizontalOrganizationChart"/>
    <dgm:cxn modelId="{6B89F017-1FCD-46C3-ABF6-03FB6AC87719}" type="presParOf" srcId="{C741C66B-A328-405C-84E9-9218CA7297AE}" destId="{342BB0E0-EA34-420B-BD39-2D485C19C08A}" srcOrd="1" destOrd="0" presId="urn:microsoft.com/office/officeart/2009/3/layout/HorizontalOrganizationChart"/>
    <dgm:cxn modelId="{637B0E27-62CB-4A4D-BA74-21AEAF88B259}" type="presParOf" srcId="{4FF7D174-55A5-49C0-AA0C-F677C9372577}" destId="{F07648AD-0B31-4514-AF72-F50BCB3CAB0C}" srcOrd="1" destOrd="0" presId="urn:microsoft.com/office/officeart/2009/3/layout/HorizontalOrganizationChart"/>
    <dgm:cxn modelId="{157801D8-B074-4BF7-98C5-F3DD5679874C}" type="presParOf" srcId="{F07648AD-0B31-4514-AF72-F50BCB3CAB0C}" destId="{34F3DD94-E4D1-430F-A4FA-15EEE60F6DA0}" srcOrd="0" destOrd="0" presId="urn:microsoft.com/office/officeart/2009/3/layout/HorizontalOrganizationChart"/>
    <dgm:cxn modelId="{39E82EEA-C01B-4548-97C7-33AA2DC78E43}" type="presParOf" srcId="{F07648AD-0B31-4514-AF72-F50BCB3CAB0C}" destId="{04847CF9-6477-4A73-BC69-7743CE284631}" srcOrd="1" destOrd="0" presId="urn:microsoft.com/office/officeart/2009/3/layout/HorizontalOrganizationChart"/>
    <dgm:cxn modelId="{27847699-7A5D-4A63-9ACD-A660EF927E4A}" type="presParOf" srcId="{04847CF9-6477-4A73-BC69-7743CE284631}" destId="{82B47521-E603-4FFC-86FA-19296EDB3530}" srcOrd="0" destOrd="0" presId="urn:microsoft.com/office/officeart/2009/3/layout/HorizontalOrganizationChart"/>
    <dgm:cxn modelId="{EA0F2EBA-8301-40C0-9952-8816CDB83BDC}" type="presParOf" srcId="{82B47521-E603-4FFC-86FA-19296EDB3530}" destId="{4069FFB1-E9F5-480C-B176-35CC5E841621}" srcOrd="0" destOrd="0" presId="urn:microsoft.com/office/officeart/2009/3/layout/HorizontalOrganizationChart"/>
    <dgm:cxn modelId="{1F92BE8D-71A9-462F-89F4-19A9C35A8E06}" type="presParOf" srcId="{82B47521-E603-4FFC-86FA-19296EDB3530}" destId="{A3C9CA3C-A770-4DEA-9CA4-28448E019A46}" srcOrd="1" destOrd="0" presId="urn:microsoft.com/office/officeart/2009/3/layout/HorizontalOrganizationChart"/>
    <dgm:cxn modelId="{BAA4E029-E018-40A1-9BC1-32DA99FDE169}" type="presParOf" srcId="{04847CF9-6477-4A73-BC69-7743CE284631}" destId="{F5C2E773-653E-43AA-99AF-1EEE15D68D6A}" srcOrd="1" destOrd="0" presId="urn:microsoft.com/office/officeart/2009/3/layout/HorizontalOrganizationChart"/>
    <dgm:cxn modelId="{DD656539-3363-4BAB-8C53-20A35D1F1157}" type="presParOf" srcId="{04847CF9-6477-4A73-BC69-7743CE284631}" destId="{A4720D08-7571-481F-9FAC-026EB97F5D00}" srcOrd="2" destOrd="0" presId="urn:microsoft.com/office/officeart/2009/3/layout/HorizontalOrganizationChart"/>
    <dgm:cxn modelId="{6C9F9DAF-3B83-42C7-BBB9-5DBF0886F298}" type="presParOf" srcId="{F07648AD-0B31-4514-AF72-F50BCB3CAB0C}" destId="{28289632-C267-4337-BB66-2B6A3F65D55A}" srcOrd="2" destOrd="0" presId="urn:microsoft.com/office/officeart/2009/3/layout/HorizontalOrganizationChart"/>
    <dgm:cxn modelId="{CEFE3780-7417-4425-8988-B39197B552BE}" type="presParOf" srcId="{F07648AD-0B31-4514-AF72-F50BCB3CAB0C}" destId="{BDD6CAF8-F155-4F40-9A2F-37F1A4C4F885}" srcOrd="3" destOrd="0" presId="urn:microsoft.com/office/officeart/2009/3/layout/HorizontalOrganizationChart"/>
    <dgm:cxn modelId="{67673D41-A45F-4034-950B-18E73AC8BAA5}" type="presParOf" srcId="{BDD6CAF8-F155-4F40-9A2F-37F1A4C4F885}" destId="{3C6F7311-E62B-41FA-9E60-FE695662A07D}" srcOrd="0" destOrd="0" presId="urn:microsoft.com/office/officeart/2009/3/layout/HorizontalOrganizationChart"/>
    <dgm:cxn modelId="{F17D2F7B-B3A9-484A-9CD6-5294FE41FD5A}" type="presParOf" srcId="{3C6F7311-E62B-41FA-9E60-FE695662A07D}" destId="{8369D523-62AE-4243-B27C-26F5A24DC842}" srcOrd="0" destOrd="0" presId="urn:microsoft.com/office/officeart/2009/3/layout/HorizontalOrganizationChart"/>
    <dgm:cxn modelId="{E5EA3354-7F7B-4041-AED3-D58BCCAD594C}" type="presParOf" srcId="{3C6F7311-E62B-41FA-9E60-FE695662A07D}" destId="{7FC82C58-2558-47BB-9BA0-FE154898EE4D}" srcOrd="1" destOrd="0" presId="urn:microsoft.com/office/officeart/2009/3/layout/HorizontalOrganizationChart"/>
    <dgm:cxn modelId="{C6DBF5DC-3367-4C66-95A7-6E70875D05C2}" type="presParOf" srcId="{BDD6CAF8-F155-4F40-9A2F-37F1A4C4F885}" destId="{D676A84B-2AC4-42DB-A379-EA47E39441DE}" srcOrd="1" destOrd="0" presId="urn:microsoft.com/office/officeart/2009/3/layout/HorizontalOrganizationChart"/>
    <dgm:cxn modelId="{2F052461-1D97-4167-9D3D-926F81DE8B47}" type="presParOf" srcId="{BDD6CAF8-F155-4F40-9A2F-37F1A4C4F885}" destId="{F551071E-5FAB-47B0-960E-113E15708D77}" srcOrd="2" destOrd="0" presId="urn:microsoft.com/office/officeart/2009/3/layout/HorizontalOrganizationChart"/>
    <dgm:cxn modelId="{FECBC8AE-FF2E-4958-AC06-4C95B5FD9EB1}" type="presParOf" srcId="{F07648AD-0B31-4514-AF72-F50BCB3CAB0C}" destId="{D72C8C05-84A4-4BBC-A218-FCBC3DBA6A13}" srcOrd="4" destOrd="0" presId="urn:microsoft.com/office/officeart/2009/3/layout/HorizontalOrganizationChart"/>
    <dgm:cxn modelId="{ECC121CD-AE57-48B9-95F8-5DF5175F0E72}" type="presParOf" srcId="{F07648AD-0B31-4514-AF72-F50BCB3CAB0C}" destId="{031643BB-415C-44A1-8334-479E60ECBF0D}" srcOrd="5" destOrd="0" presId="urn:microsoft.com/office/officeart/2009/3/layout/HorizontalOrganizationChart"/>
    <dgm:cxn modelId="{5CE89FA4-29D1-4274-81A8-89F3AF9AF71A}" type="presParOf" srcId="{031643BB-415C-44A1-8334-479E60ECBF0D}" destId="{8995E7FD-55B1-4652-B864-AB022819E107}" srcOrd="0" destOrd="0" presId="urn:microsoft.com/office/officeart/2009/3/layout/HorizontalOrganizationChart"/>
    <dgm:cxn modelId="{DF282F69-12E5-4D9F-84AA-E9BEA8427C20}" type="presParOf" srcId="{8995E7FD-55B1-4652-B864-AB022819E107}" destId="{A974458B-0301-4F8E-8852-5984260F2282}" srcOrd="0" destOrd="0" presId="urn:microsoft.com/office/officeart/2009/3/layout/HorizontalOrganizationChart"/>
    <dgm:cxn modelId="{BCFD42DC-CFBF-4977-AF36-046ECF05D859}" type="presParOf" srcId="{8995E7FD-55B1-4652-B864-AB022819E107}" destId="{EA6DC529-AB35-4CBF-BBCD-541FADD683AA}" srcOrd="1" destOrd="0" presId="urn:microsoft.com/office/officeart/2009/3/layout/HorizontalOrganizationChart"/>
    <dgm:cxn modelId="{4CA9E06E-2DB5-42CF-8AF9-5CCF8F5FA312}" type="presParOf" srcId="{031643BB-415C-44A1-8334-479E60ECBF0D}" destId="{0CE4F21A-EDCE-456F-8E83-1F5DFD19285A}" srcOrd="1" destOrd="0" presId="urn:microsoft.com/office/officeart/2009/3/layout/HorizontalOrganizationChart"/>
    <dgm:cxn modelId="{C6885596-EBBB-4E79-A884-5C094EA8701A}" type="presParOf" srcId="{031643BB-415C-44A1-8334-479E60ECBF0D}" destId="{41BC9B8D-B9F9-42BA-BE0D-70A172520078}" srcOrd="2" destOrd="0" presId="urn:microsoft.com/office/officeart/2009/3/layout/HorizontalOrganizationChart"/>
    <dgm:cxn modelId="{1CDFFBFF-1603-4A48-9B2E-2C553CCB2CBA}" type="presParOf" srcId="{F07648AD-0B31-4514-AF72-F50BCB3CAB0C}" destId="{16630DF3-F313-4833-ADBF-7E1E3E20E331}" srcOrd="6" destOrd="0" presId="urn:microsoft.com/office/officeart/2009/3/layout/HorizontalOrganizationChart"/>
    <dgm:cxn modelId="{45209076-67F0-4687-A6CF-75106BB7E140}" type="presParOf" srcId="{F07648AD-0B31-4514-AF72-F50BCB3CAB0C}" destId="{614503B3-5553-4D80-83DA-551542DDD671}" srcOrd="7" destOrd="0" presId="urn:microsoft.com/office/officeart/2009/3/layout/HorizontalOrganizationChart"/>
    <dgm:cxn modelId="{D28F25CD-68E8-4BC5-8114-F0CE13249431}" type="presParOf" srcId="{614503B3-5553-4D80-83DA-551542DDD671}" destId="{88F2358F-64A6-4DC6-9C17-354EEEB59DBC}" srcOrd="0" destOrd="0" presId="urn:microsoft.com/office/officeart/2009/3/layout/HorizontalOrganizationChart"/>
    <dgm:cxn modelId="{0BF31CAF-C792-4021-9608-8E1CF6E671B6}" type="presParOf" srcId="{88F2358F-64A6-4DC6-9C17-354EEEB59DBC}" destId="{CC049B17-E008-4719-AB12-4DBD0F0518FB}" srcOrd="0" destOrd="0" presId="urn:microsoft.com/office/officeart/2009/3/layout/HorizontalOrganizationChart"/>
    <dgm:cxn modelId="{9983A2B5-02F2-4DFA-9EA6-341A94448337}" type="presParOf" srcId="{88F2358F-64A6-4DC6-9C17-354EEEB59DBC}" destId="{1C699610-0E0D-4CB0-8326-3A7F3F5B007C}" srcOrd="1" destOrd="0" presId="urn:microsoft.com/office/officeart/2009/3/layout/HorizontalOrganizationChart"/>
    <dgm:cxn modelId="{672E5A6F-9A26-47D1-A79B-7DE68324D31F}" type="presParOf" srcId="{614503B3-5553-4D80-83DA-551542DDD671}" destId="{2882BE67-C941-4D5A-AE8B-D2FC825BC128}" srcOrd="1" destOrd="0" presId="urn:microsoft.com/office/officeart/2009/3/layout/HorizontalOrganizationChart"/>
    <dgm:cxn modelId="{370BDC8D-6E8A-4469-AD5B-1FE018C24311}" type="presParOf" srcId="{614503B3-5553-4D80-83DA-551542DDD671}" destId="{B8780912-2B1A-41BA-8A7B-2AB623CFC488}" srcOrd="2" destOrd="0" presId="urn:microsoft.com/office/officeart/2009/3/layout/HorizontalOrganizationChart"/>
    <dgm:cxn modelId="{67C7B3EC-1CE9-4162-920F-2E89B6AB961D}" type="presParOf" srcId="{4FF7D174-55A5-49C0-AA0C-F677C9372577}" destId="{0F083DFC-7307-4901-894A-29407A804826}"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6B867D1-86ED-4C7C-872F-96E05B5C4A2D}" type="doc">
      <dgm:prSet loTypeId="urn:microsoft.com/office/officeart/2009/3/layout/HorizontalOrganizationChart" loCatId="hierarchy" qsTypeId="urn:microsoft.com/office/officeart/2005/8/quickstyle/simple3" qsCatId="simple" csTypeId="urn:microsoft.com/office/officeart/2005/8/colors/accent3_5" csCatId="accent3" phldr="1"/>
      <dgm:spPr/>
      <dgm:t>
        <a:bodyPr/>
        <a:lstStyle/>
        <a:p>
          <a:endParaRPr lang="es-EC"/>
        </a:p>
      </dgm:t>
    </dgm:pt>
    <dgm:pt modelId="{19139191-E118-461D-9E57-F9CB2C68045A}">
      <dgm:prSet custT="1"/>
      <dgm:spPr/>
      <dgm:t>
        <a:bodyPr/>
        <a:lstStyle/>
        <a:p>
          <a:r>
            <a:rPr lang="es-EC" sz="1200" b="1" dirty="0" smtClean="0"/>
            <a:t>METODOS</a:t>
          </a:r>
          <a:endParaRPr lang="es-EC" sz="1200" b="1" dirty="0"/>
        </a:p>
      </dgm:t>
    </dgm:pt>
    <dgm:pt modelId="{D4C4BD7E-BB6E-4B30-B969-5224CA0D8CAB}" type="parTrans" cxnId="{C1AD00CB-0511-4955-BC46-508D14A307CF}">
      <dgm:prSet/>
      <dgm:spPr/>
      <dgm:t>
        <a:bodyPr/>
        <a:lstStyle/>
        <a:p>
          <a:endParaRPr lang="es-EC"/>
        </a:p>
      </dgm:t>
    </dgm:pt>
    <dgm:pt modelId="{856657F4-215B-411E-AAB0-9EF8969536A7}" type="sibTrans" cxnId="{C1AD00CB-0511-4955-BC46-508D14A307CF}">
      <dgm:prSet/>
      <dgm:spPr/>
      <dgm:t>
        <a:bodyPr/>
        <a:lstStyle/>
        <a:p>
          <a:endParaRPr lang="es-EC"/>
        </a:p>
      </dgm:t>
    </dgm:pt>
    <dgm:pt modelId="{6FD1D7DC-AD27-4901-85EB-B09552DD1905}">
      <dgm:prSet custT="1"/>
      <dgm:spPr/>
      <dgm:t>
        <a:bodyPr/>
        <a:lstStyle/>
        <a:p>
          <a:r>
            <a:rPr lang="es-EC" sz="1000" dirty="0" smtClean="0"/>
            <a:t>PROCESOS FISICOS</a:t>
          </a:r>
          <a:endParaRPr lang="es-EC" sz="1000" dirty="0"/>
        </a:p>
      </dgm:t>
    </dgm:pt>
    <dgm:pt modelId="{D4659EFF-1805-41E7-9DC6-5E4823B73324}" type="parTrans" cxnId="{08CE4CDF-5CA7-40AB-B28B-98D1BC4F262B}">
      <dgm:prSet/>
      <dgm:spPr/>
      <dgm:t>
        <a:bodyPr/>
        <a:lstStyle/>
        <a:p>
          <a:endParaRPr lang="es-EC"/>
        </a:p>
      </dgm:t>
    </dgm:pt>
    <dgm:pt modelId="{8EF207E6-47E7-4F79-8C26-5058B7419C40}" type="sibTrans" cxnId="{08CE4CDF-5CA7-40AB-B28B-98D1BC4F262B}">
      <dgm:prSet/>
      <dgm:spPr/>
      <dgm:t>
        <a:bodyPr/>
        <a:lstStyle/>
        <a:p>
          <a:endParaRPr lang="es-EC"/>
        </a:p>
      </dgm:t>
    </dgm:pt>
    <dgm:pt modelId="{7C7C7F81-30A0-44AF-8B9E-D0F788F5BE2B}">
      <dgm:prSet custT="1"/>
      <dgm:spPr/>
      <dgm:t>
        <a:bodyPr/>
        <a:lstStyle/>
        <a:p>
          <a:r>
            <a:rPr lang="es-EC" sz="1000" dirty="0" smtClean="0"/>
            <a:t>PROCESOS TERMOQUIMICOS</a:t>
          </a:r>
          <a:endParaRPr lang="es-EC" sz="1000" dirty="0"/>
        </a:p>
      </dgm:t>
    </dgm:pt>
    <dgm:pt modelId="{60AA57AD-51C6-45C8-B2EC-DEC34E5CCD74}" type="parTrans" cxnId="{222FCB31-967F-41C2-B1B5-301FD9FBDD42}">
      <dgm:prSet/>
      <dgm:spPr/>
      <dgm:t>
        <a:bodyPr/>
        <a:lstStyle/>
        <a:p>
          <a:endParaRPr lang="es-EC"/>
        </a:p>
      </dgm:t>
    </dgm:pt>
    <dgm:pt modelId="{1E5FFB9D-0843-4A14-87B6-683900326BBD}" type="sibTrans" cxnId="{222FCB31-967F-41C2-B1B5-301FD9FBDD42}">
      <dgm:prSet/>
      <dgm:spPr/>
      <dgm:t>
        <a:bodyPr/>
        <a:lstStyle/>
        <a:p>
          <a:endParaRPr lang="es-EC"/>
        </a:p>
      </dgm:t>
    </dgm:pt>
    <dgm:pt modelId="{C429219C-F97D-4564-BE65-6F36C0C19B71}">
      <dgm:prSet custT="1"/>
      <dgm:spPr/>
      <dgm:t>
        <a:bodyPr/>
        <a:lstStyle/>
        <a:p>
          <a:r>
            <a:rPr lang="es-EC" sz="1000" dirty="0" smtClean="0"/>
            <a:t>COMBUSTIÓN</a:t>
          </a:r>
          <a:endParaRPr lang="es-EC" sz="1000" dirty="0"/>
        </a:p>
      </dgm:t>
    </dgm:pt>
    <dgm:pt modelId="{F212CB46-517D-4D5B-811A-CAC5811D723E}" type="parTrans" cxnId="{79238352-7CD3-4EA8-8C35-5A9CCC12933F}">
      <dgm:prSet/>
      <dgm:spPr/>
      <dgm:t>
        <a:bodyPr/>
        <a:lstStyle/>
        <a:p>
          <a:endParaRPr lang="es-EC"/>
        </a:p>
      </dgm:t>
    </dgm:pt>
    <dgm:pt modelId="{47373E0F-486D-443D-BCB0-067FF2A6CCE3}" type="sibTrans" cxnId="{79238352-7CD3-4EA8-8C35-5A9CCC12933F}">
      <dgm:prSet/>
      <dgm:spPr/>
      <dgm:t>
        <a:bodyPr/>
        <a:lstStyle/>
        <a:p>
          <a:endParaRPr lang="es-EC"/>
        </a:p>
      </dgm:t>
    </dgm:pt>
    <dgm:pt modelId="{4068DFF7-7376-4B40-8919-415116474865}">
      <dgm:prSet custT="1"/>
      <dgm:spPr/>
      <dgm:t>
        <a:bodyPr/>
        <a:lstStyle/>
        <a:p>
          <a:r>
            <a:rPr lang="es-EC" sz="1000" dirty="0" smtClean="0"/>
            <a:t>PROCESOS </a:t>
          </a:r>
        </a:p>
        <a:p>
          <a:r>
            <a:rPr lang="es-EC" sz="1000" dirty="0" smtClean="0"/>
            <a:t>QUIMICOS</a:t>
          </a:r>
          <a:endParaRPr lang="es-EC" sz="1000" dirty="0"/>
        </a:p>
      </dgm:t>
    </dgm:pt>
    <dgm:pt modelId="{9BDD7A51-49B0-471E-A9DB-A351A9519A32}" type="parTrans" cxnId="{28BC3A7C-BF65-4472-9891-161E4915163A}">
      <dgm:prSet/>
      <dgm:spPr/>
      <dgm:t>
        <a:bodyPr/>
        <a:lstStyle/>
        <a:p>
          <a:endParaRPr lang="es-EC"/>
        </a:p>
      </dgm:t>
    </dgm:pt>
    <dgm:pt modelId="{D3198877-800E-4B10-B926-BCE351FE933E}" type="sibTrans" cxnId="{28BC3A7C-BF65-4472-9891-161E4915163A}">
      <dgm:prSet/>
      <dgm:spPr/>
      <dgm:t>
        <a:bodyPr/>
        <a:lstStyle/>
        <a:p>
          <a:endParaRPr lang="es-EC"/>
        </a:p>
      </dgm:t>
    </dgm:pt>
    <dgm:pt modelId="{02EEADC6-44A8-43C2-8C68-01F616116B78}">
      <dgm:prSet custT="1"/>
      <dgm:spPr/>
      <dgm:t>
        <a:bodyPr/>
        <a:lstStyle/>
        <a:p>
          <a:r>
            <a:rPr lang="es-EC" sz="1000" dirty="0" smtClean="0"/>
            <a:t>DENSIFICACION O COMPACTACION</a:t>
          </a:r>
          <a:endParaRPr lang="es-EC" sz="1000" dirty="0"/>
        </a:p>
      </dgm:t>
    </dgm:pt>
    <dgm:pt modelId="{E2488699-8DF2-4D2B-9F6F-DA1BDC604C2B}" type="parTrans" cxnId="{17D90C99-D13C-4467-8000-9CEAC577027B}">
      <dgm:prSet/>
      <dgm:spPr/>
      <dgm:t>
        <a:bodyPr/>
        <a:lstStyle/>
        <a:p>
          <a:endParaRPr lang="es-EC"/>
        </a:p>
      </dgm:t>
    </dgm:pt>
    <dgm:pt modelId="{C7D7C0F7-0DFD-4730-A1EA-3A5C6EF48C74}" type="sibTrans" cxnId="{17D90C99-D13C-4467-8000-9CEAC577027B}">
      <dgm:prSet/>
      <dgm:spPr/>
      <dgm:t>
        <a:bodyPr/>
        <a:lstStyle/>
        <a:p>
          <a:endParaRPr lang="es-EC"/>
        </a:p>
      </dgm:t>
    </dgm:pt>
    <dgm:pt modelId="{C099CF90-D50C-4AC8-8DE9-BB5553A16EF4}">
      <dgm:prSet custT="1"/>
      <dgm:spPr/>
      <dgm:t>
        <a:bodyPr/>
        <a:lstStyle/>
        <a:p>
          <a:r>
            <a:rPr lang="es-EC" sz="1000" dirty="0" smtClean="0"/>
            <a:t>TRANSESTERIFICACIÓN</a:t>
          </a:r>
          <a:endParaRPr lang="es-EC" sz="1000" dirty="0"/>
        </a:p>
      </dgm:t>
    </dgm:pt>
    <dgm:pt modelId="{E584EF2F-2639-40A7-ADE7-3DBF4D5FEBFB}" type="parTrans" cxnId="{045D5EE8-EFC0-4941-9149-F6EEE736C962}">
      <dgm:prSet/>
      <dgm:spPr/>
      <dgm:t>
        <a:bodyPr/>
        <a:lstStyle/>
        <a:p>
          <a:endParaRPr lang="es-EC"/>
        </a:p>
      </dgm:t>
    </dgm:pt>
    <dgm:pt modelId="{2388DAEB-D025-4694-BCCA-86C448744B34}" type="sibTrans" cxnId="{045D5EE8-EFC0-4941-9149-F6EEE736C962}">
      <dgm:prSet/>
      <dgm:spPr/>
      <dgm:t>
        <a:bodyPr/>
        <a:lstStyle/>
        <a:p>
          <a:endParaRPr lang="es-EC"/>
        </a:p>
      </dgm:t>
    </dgm:pt>
    <dgm:pt modelId="{E8D3DBCA-1E68-487A-A59A-DD2C471C6C57}">
      <dgm:prSet custT="1"/>
      <dgm:spPr/>
      <dgm:t>
        <a:bodyPr/>
        <a:lstStyle/>
        <a:p>
          <a:r>
            <a:rPr lang="es-EC" sz="1000" dirty="0" smtClean="0"/>
            <a:t>PROCESOS BIOLOGICOS</a:t>
          </a:r>
          <a:endParaRPr lang="es-EC" sz="1000" dirty="0"/>
        </a:p>
      </dgm:t>
    </dgm:pt>
    <dgm:pt modelId="{AAF94666-4C12-4C24-BA6B-7861A7B3EF06}" type="parTrans" cxnId="{BADF615B-60A0-4442-9D50-DFB929986909}">
      <dgm:prSet/>
      <dgm:spPr/>
      <dgm:t>
        <a:bodyPr/>
        <a:lstStyle/>
        <a:p>
          <a:endParaRPr lang="es-EC"/>
        </a:p>
      </dgm:t>
    </dgm:pt>
    <dgm:pt modelId="{E66818D1-0040-4EE1-9240-C1CDABFE09B6}" type="sibTrans" cxnId="{BADF615B-60A0-4442-9D50-DFB929986909}">
      <dgm:prSet/>
      <dgm:spPr/>
      <dgm:t>
        <a:bodyPr/>
        <a:lstStyle/>
        <a:p>
          <a:endParaRPr lang="es-EC"/>
        </a:p>
      </dgm:t>
    </dgm:pt>
    <dgm:pt modelId="{3980699C-E7F5-4386-AA42-9EFAF1F8D089}">
      <dgm:prSet custT="1"/>
      <dgm:spPr/>
      <dgm:t>
        <a:bodyPr/>
        <a:lstStyle/>
        <a:p>
          <a:r>
            <a:rPr lang="es-EC" sz="1000" dirty="0" smtClean="0"/>
            <a:t>FERMENTACIÓN ALCOHOLICA</a:t>
          </a:r>
          <a:endParaRPr lang="es-EC" sz="1000" dirty="0"/>
        </a:p>
      </dgm:t>
    </dgm:pt>
    <dgm:pt modelId="{55451D9C-8569-41EF-9B71-8927D68208DB}" type="parTrans" cxnId="{4F5750E7-B423-4F1C-A96D-A824ED41B5F0}">
      <dgm:prSet/>
      <dgm:spPr/>
      <dgm:t>
        <a:bodyPr/>
        <a:lstStyle/>
        <a:p>
          <a:endParaRPr lang="es-EC"/>
        </a:p>
      </dgm:t>
    </dgm:pt>
    <dgm:pt modelId="{DCCB050B-B875-4DDA-AFE3-84F8CE985534}" type="sibTrans" cxnId="{4F5750E7-B423-4F1C-A96D-A824ED41B5F0}">
      <dgm:prSet/>
      <dgm:spPr/>
      <dgm:t>
        <a:bodyPr/>
        <a:lstStyle/>
        <a:p>
          <a:endParaRPr lang="es-EC"/>
        </a:p>
      </dgm:t>
    </dgm:pt>
    <dgm:pt modelId="{0D2D3654-BC8F-4CE9-AB3B-F8CA116C80C4}">
      <dgm:prSet custT="1"/>
      <dgm:spPr/>
      <dgm:t>
        <a:bodyPr/>
        <a:lstStyle/>
        <a:p>
          <a:r>
            <a:rPr lang="es-EC" sz="1000" dirty="0" smtClean="0"/>
            <a:t>FERMENTACIÓN METANICA</a:t>
          </a:r>
          <a:endParaRPr lang="es-EC" sz="1000" dirty="0"/>
        </a:p>
      </dgm:t>
    </dgm:pt>
    <dgm:pt modelId="{D56A5948-E15C-4C63-964D-E9636A0F1FBD}" type="parTrans" cxnId="{82D9F6E4-C6B9-4C73-BCA2-0281C8F3AB3E}">
      <dgm:prSet/>
      <dgm:spPr/>
      <dgm:t>
        <a:bodyPr/>
        <a:lstStyle/>
        <a:p>
          <a:endParaRPr lang="es-EC"/>
        </a:p>
      </dgm:t>
    </dgm:pt>
    <dgm:pt modelId="{7C697BFB-A14E-4997-BFF0-D1D493F331D8}" type="sibTrans" cxnId="{82D9F6E4-C6B9-4C73-BCA2-0281C8F3AB3E}">
      <dgm:prSet/>
      <dgm:spPr/>
      <dgm:t>
        <a:bodyPr/>
        <a:lstStyle/>
        <a:p>
          <a:endParaRPr lang="es-EC"/>
        </a:p>
      </dgm:t>
    </dgm:pt>
    <dgm:pt modelId="{1FA44C29-9423-4EAE-9E53-1B532B60B327}">
      <dgm:prSet custT="1"/>
      <dgm:spPr/>
      <dgm:t>
        <a:bodyPr/>
        <a:lstStyle/>
        <a:p>
          <a:r>
            <a:rPr lang="es-EC" sz="1000" dirty="0" smtClean="0"/>
            <a:t>SECADO</a:t>
          </a:r>
          <a:endParaRPr lang="es-EC" sz="1000" dirty="0"/>
        </a:p>
      </dgm:t>
    </dgm:pt>
    <dgm:pt modelId="{B80918B9-0393-4EF2-8C07-7421CE24D79A}" type="parTrans" cxnId="{FBE69F4D-6820-4928-B222-116379BA97A3}">
      <dgm:prSet/>
      <dgm:spPr/>
      <dgm:t>
        <a:bodyPr/>
        <a:lstStyle/>
        <a:p>
          <a:endParaRPr lang="es-EC"/>
        </a:p>
      </dgm:t>
    </dgm:pt>
    <dgm:pt modelId="{9DFB1654-036C-4E66-9D78-F021F397AA04}" type="sibTrans" cxnId="{FBE69F4D-6820-4928-B222-116379BA97A3}">
      <dgm:prSet/>
      <dgm:spPr/>
      <dgm:t>
        <a:bodyPr/>
        <a:lstStyle/>
        <a:p>
          <a:endParaRPr lang="es-EC"/>
        </a:p>
      </dgm:t>
    </dgm:pt>
    <dgm:pt modelId="{7002A2F9-20E1-4139-9768-E7D6805876E8}">
      <dgm:prSet custT="1"/>
      <dgm:spPr/>
      <dgm:t>
        <a:bodyPr/>
        <a:lstStyle/>
        <a:p>
          <a:r>
            <a:rPr lang="es-EC" sz="1000" dirty="0" smtClean="0"/>
            <a:t>GASIFICACIÓN</a:t>
          </a:r>
          <a:endParaRPr lang="es-EC" sz="1000" dirty="0"/>
        </a:p>
      </dgm:t>
    </dgm:pt>
    <dgm:pt modelId="{22D957EF-3B40-49D0-AFA9-A20CCFDF29C6}" type="parTrans" cxnId="{6860CFA1-FBA1-40B4-9A1E-DC9ED7BA7A3A}">
      <dgm:prSet/>
      <dgm:spPr/>
      <dgm:t>
        <a:bodyPr/>
        <a:lstStyle/>
        <a:p>
          <a:endParaRPr lang="es-EC"/>
        </a:p>
      </dgm:t>
    </dgm:pt>
    <dgm:pt modelId="{F750C96E-A38B-4418-82E9-93991CDE3337}" type="sibTrans" cxnId="{6860CFA1-FBA1-40B4-9A1E-DC9ED7BA7A3A}">
      <dgm:prSet/>
      <dgm:spPr/>
      <dgm:t>
        <a:bodyPr/>
        <a:lstStyle/>
        <a:p>
          <a:endParaRPr lang="es-EC"/>
        </a:p>
      </dgm:t>
    </dgm:pt>
    <dgm:pt modelId="{6409CF3B-C58A-4773-B017-54D326EDAB34}">
      <dgm:prSet/>
      <dgm:spPr/>
      <dgm:t>
        <a:bodyPr/>
        <a:lstStyle/>
        <a:p>
          <a:r>
            <a:rPr lang="es-EC" dirty="0" smtClean="0"/>
            <a:t>PIROLISIS</a:t>
          </a:r>
          <a:endParaRPr lang="es-EC" dirty="0"/>
        </a:p>
      </dgm:t>
    </dgm:pt>
    <dgm:pt modelId="{145E6C77-904C-432F-A66A-9CDEA5AB5E51}" type="parTrans" cxnId="{A0CDA0B1-EDCD-4E7B-A184-CE656F752FEE}">
      <dgm:prSet/>
      <dgm:spPr/>
      <dgm:t>
        <a:bodyPr/>
        <a:lstStyle/>
        <a:p>
          <a:endParaRPr lang="es-EC"/>
        </a:p>
      </dgm:t>
    </dgm:pt>
    <dgm:pt modelId="{15F0CD15-08D4-4CED-A000-4A6506D758BA}" type="sibTrans" cxnId="{A0CDA0B1-EDCD-4E7B-A184-CE656F752FEE}">
      <dgm:prSet/>
      <dgm:spPr/>
      <dgm:t>
        <a:bodyPr/>
        <a:lstStyle/>
        <a:p>
          <a:endParaRPr lang="es-EC"/>
        </a:p>
      </dgm:t>
    </dgm:pt>
    <dgm:pt modelId="{B13BC930-0592-4478-A97E-08CC41B27129}" type="pres">
      <dgm:prSet presAssocID="{E6B867D1-86ED-4C7C-872F-96E05B5C4A2D}" presName="hierChild1" presStyleCnt="0">
        <dgm:presLayoutVars>
          <dgm:orgChart val="1"/>
          <dgm:chPref val="1"/>
          <dgm:dir/>
          <dgm:animOne val="branch"/>
          <dgm:animLvl val="lvl"/>
          <dgm:resizeHandles/>
        </dgm:presLayoutVars>
      </dgm:prSet>
      <dgm:spPr/>
      <dgm:t>
        <a:bodyPr/>
        <a:lstStyle/>
        <a:p>
          <a:endParaRPr lang="es-EC"/>
        </a:p>
      </dgm:t>
    </dgm:pt>
    <dgm:pt modelId="{4FF7D174-55A5-49C0-AA0C-F677C9372577}" type="pres">
      <dgm:prSet presAssocID="{19139191-E118-461D-9E57-F9CB2C68045A}" presName="hierRoot1" presStyleCnt="0">
        <dgm:presLayoutVars>
          <dgm:hierBranch val="init"/>
        </dgm:presLayoutVars>
      </dgm:prSet>
      <dgm:spPr/>
    </dgm:pt>
    <dgm:pt modelId="{C741C66B-A328-405C-84E9-9218CA7297AE}" type="pres">
      <dgm:prSet presAssocID="{19139191-E118-461D-9E57-F9CB2C68045A}" presName="rootComposite1" presStyleCnt="0"/>
      <dgm:spPr/>
    </dgm:pt>
    <dgm:pt modelId="{3E2E5079-23FA-4441-AEBE-D4D0E0CF8070}" type="pres">
      <dgm:prSet presAssocID="{19139191-E118-461D-9E57-F9CB2C68045A}" presName="rootText1" presStyleLbl="node0" presStyleIdx="0" presStyleCnt="1" custScaleX="37326" custScaleY="31803">
        <dgm:presLayoutVars>
          <dgm:chPref val="3"/>
        </dgm:presLayoutVars>
      </dgm:prSet>
      <dgm:spPr/>
      <dgm:t>
        <a:bodyPr/>
        <a:lstStyle/>
        <a:p>
          <a:endParaRPr lang="es-EC"/>
        </a:p>
      </dgm:t>
    </dgm:pt>
    <dgm:pt modelId="{342BB0E0-EA34-420B-BD39-2D485C19C08A}" type="pres">
      <dgm:prSet presAssocID="{19139191-E118-461D-9E57-F9CB2C68045A}" presName="rootConnector1" presStyleLbl="node1" presStyleIdx="0" presStyleCnt="0"/>
      <dgm:spPr/>
      <dgm:t>
        <a:bodyPr/>
        <a:lstStyle/>
        <a:p>
          <a:endParaRPr lang="es-EC"/>
        </a:p>
      </dgm:t>
    </dgm:pt>
    <dgm:pt modelId="{F07648AD-0B31-4514-AF72-F50BCB3CAB0C}" type="pres">
      <dgm:prSet presAssocID="{19139191-E118-461D-9E57-F9CB2C68045A}" presName="hierChild2" presStyleCnt="0"/>
      <dgm:spPr/>
    </dgm:pt>
    <dgm:pt modelId="{34F3DD94-E4D1-430F-A4FA-15EEE60F6DA0}" type="pres">
      <dgm:prSet presAssocID="{D4659EFF-1805-41E7-9DC6-5E4823B73324}" presName="Name64" presStyleLbl="parChTrans1D2" presStyleIdx="0" presStyleCnt="4"/>
      <dgm:spPr/>
      <dgm:t>
        <a:bodyPr/>
        <a:lstStyle/>
        <a:p>
          <a:endParaRPr lang="es-EC"/>
        </a:p>
      </dgm:t>
    </dgm:pt>
    <dgm:pt modelId="{04847CF9-6477-4A73-BC69-7743CE284631}" type="pres">
      <dgm:prSet presAssocID="{6FD1D7DC-AD27-4901-85EB-B09552DD1905}" presName="hierRoot2" presStyleCnt="0">
        <dgm:presLayoutVars>
          <dgm:hierBranch val="init"/>
        </dgm:presLayoutVars>
      </dgm:prSet>
      <dgm:spPr/>
    </dgm:pt>
    <dgm:pt modelId="{82B47521-E603-4FFC-86FA-19296EDB3530}" type="pres">
      <dgm:prSet presAssocID="{6FD1D7DC-AD27-4901-85EB-B09552DD1905}" presName="rootComposite" presStyleCnt="0"/>
      <dgm:spPr/>
    </dgm:pt>
    <dgm:pt modelId="{4069FFB1-E9F5-480C-B176-35CC5E841621}" type="pres">
      <dgm:prSet presAssocID="{6FD1D7DC-AD27-4901-85EB-B09552DD1905}" presName="rootText" presStyleLbl="node2" presStyleIdx="0" presStyleCnt="4" custScaleX="33831" custScaleY="39961" custLinFactNeighborX="1673" custLinFactNeighborY="-51815">
        <dgm:presLayoutVars>
          <dgm:chPref val="3"/>
        </dgm:presLayoutVars>
      </dgm:prSet>
      <dgm:spPr/>
      <dgm:t>
        <a:bodyPr/>
        <a:lstStyle/>
        <a:p>
          <a:endParaRPr lang="es-EC"/>
        </a:p>
      </dgm:t>
    </dgm:pt>
    <dgm:pt modelId="{A3C9CA3C-A770-4DEA-9CA4-28448E019A46}" type="pres">
      <dgm:prSet presAssocID="{6FD1D7DC-AD27-4901-85EB-B09552DD1905}" presName="rootConnector" presStyleLbl="node2" presStyleIdx="0" presStyleCnt="4"/>
      <dgm:spPr/>
      <dgm:t>
        <a:bodyPr/>
        <a:lstStyle/>
        <a:p>
          <a:endParaRPr lang="es-EC"/>
        </a:p>
      </dgm:t>
    </dgm:pt>
    <dgm:pt modelId="{F5C2E773-653E-43AA-99AF-1EEE15D68D6A}" type="pres">
      <dgm:prSet presAssocID="{6FD1D7DC-AD27-4901-85EB-B09552DD1905}" presName="hierChild4" presStyleCnt="0"/>
      <dgm:spPr/>
    </dgm:pt>
    <dgm:pt modelId="{377C6962-916F-4E6C-9794-0C8139AC6EA4}" type="pres">
      <dgm:prSet presAssocID="{E2488699-8DF2-4D2B-9F6F-DA1BDC604C2B}" presName="Name64" presStyleLbl="parChTrans1D3" presStyleIdx="0" presStyleCnt="8"/>
      <dgm:spPr/>
      <dgm:t>
        <a:bodyPr/>
        <a:lstStyle/>
        <a:p>
          <a:endParaRPr lang="es-EC"/>
        </a:p>
      </dgm:t>
    </dgm:pt>
    <dgm:pt modelId="{682E9FA6-BB52-421D-8961-5942AF8CDBAB}" type="pres">
      <dgm:prSet presAssocID="{02EEADC6-44A8-43C2-8C68-01F616116B78}" presName="hierRoot2" presStyleCnt="0">
        <dgm:presLayoutVars>
          <dgm:hierBranch val="init"/>
        </dgm:presLayoutVars>
      </dgm:prSet>
      <dgm:spPr/>
    </dgm:pt>
    <dgm:pt modelId="{1C92737A-F7BC-4FDF-A900-193E527F4B0D}" type="pres">
      <dgm:prSet presAssocID="{02EEADC6-44A8-43C2-8C68-01F616116B78}" presName="rootComposite" presStyleCnt="0"/>
      <dgm:spPr/>
    </dgm:pt>
    <dgm:pt modelId="{C5ECF0EC-87C3-4A0D-A538-7838D56A2670}" type="pres">
      <dgm:prSet presAssocID="{02EEADC6-44A8-43C2-8C68-01F616116B78}" presName="rootText" presStyleLbl="node3" presStyleIdx="0" presStyleCnt="8" custScaleX="51740" custScaleY="42873" custLinFactNeighborX="-10888" custLinFactNeighborY="-48509">
        <dgm:presLayoutVars>
          <dgm:chPref val="3"/>
        </dgm:presLayoutVars>
      </dgm:prSet>
      <dgm:spPr/>
      <dgm:t>
        <a:bodyPr/>
        <a:lstStyle/>
        <a:p>
          <a:endParaRPr lang="es-EC"/>
        </a:p>
      </dgm:t>
    </dgm:pt>
    <dgm:pt modelId="{AC4A90E0-FF97-4DB9-AA4E-8AAFCCD674EF}" type="pres">
      <dgm:prSet presAssocID="{02EEADC6-44A8-43C2-8C68-01F616116B78}" presName="rootConnector" presStyleLbl="node3" presStyleIdx="0" presStyleCnt="8"/>
      <dgm:spPr/>
      <dgm:t>
        <a:bodyPr/>
        <a:lstStyle/>
        <a:p>
          <a:endParaRPr lang="es-EC"/>
        </a:p>
      </dgm:t>
    </dgm:pt>
    <dgm:pt modelId="{3E1124FC-BB2D-454C-822F-5682BC56CD41}" type="pres">
      <dgm:prSet presAssocID="{02EEADC6-44A8-43C2-8C68-01F616116B78}" presName="hierChild4" presStyleCnt="0"/>
      <dgm:spPr/>
    </dgm:pt>
    <dgm:pt modelId="{D769770F-EEB8-4E0D-94FF-81236DDBAEF5}" type="pres">
      <dgm:prSet presAssocID="{02EEADC6-44A8-43C2-8C68-01F616116B78}" presName="hierChild5" presStyleCnt="0"/>
      <dgm:spPr/>
    </dgm:pt>
    <dgm:pt modelId="{44BC4C56-0AB8-4548-95ED-EB7466740BA2}" type="pres">
      <dgm:prSet presAssocID="{B80918B9-0393-4EF2-8C07-7421CE24D79A}" presName="Name64" presStyleLbl="parChTrans1D3" presStyleIdx="1" presStyleCnt="8"/>
      <dgm:spPr/>
      <dgm:t>
        <a:bodyPr/>
        <a:lstStyle/>
        <a:p>
          <a:endParaRPr lang="es-EC"/>
        </a:p>
      </dgm:t>
    </dgm:pt>
    <dgm:pt modelId="{1FCBD9F7-1A6C-42B9-AA10-F0CA1DEB484A}" type="pres">
      <dgm:prSet presAssocID="{1FA44C29-9423-4EAE-9E53-1B532B60B327}" presName="hierRoot2" presStyleCnt="0">
        <dgm:presLayoutVars>
          <dgm:hierBranch val="init"/>
        </dgm:presLayoutVars>
      </dgm:prSet>
      <dgm:spPr/>
    </dgm:pt>
    <dgm:pt modelId="{9A6CB9E4-5E3C-4441-AC77-08A910747265}" type="pres">
      <dgm:prSet presAssocID="{1FA44C29-9423-4EAE-9E53-1B532B60B327}" presName="rootComposite" presStyleCnt="0"/>
      <dgm:spPr/>
    </dgm:pt>
    <dgm:pt modelId="{6B188458-AD15-441E-92EE-884E3D168183}" type="pres">
      <dgm:prSet presAssocID="{1FA44C29-9423-4EAE-9E53-1B532B60B327}" presName="rootText" presStyleLbl="node3" presStyleIdx="1" presStyleCnt="8" custScaleX="46553" custScaleY="38949" custLinFactNeighborX="-7880" custLinFactNeighborY="-15159">
        <dgm:presLayoutVars>
          <dgm:chPref val="3"/>
        </dgm:presLayoutVars>
      </dgm:prSet>
      <dgm:spPr/>
      <dgm:t>
        <a:bodyPr/>
        <a:lstStyle/>
        <a:p>
          <a:endParaRPr lang="es-EC"/>
        </a:p>
      </dgm:t>
    </dgm:pt>
    <dgm:pt modelId="{B6C1B9B4-BCC6-40C6-B272-EE3CC7AD9B61}" type="pres">
      <dgm:prSet presAssocID="{1FA44C29-9423-4EAE-9E53-1B532B60B327}" presName="rootConnector" presStyleLbl="node3" presStyleIdx="1" presStyleCnt="8"/>
      <dgm:spPr/>
      <dgm:t>
        <a:bodyPr/>
        <a:lstStyle/>
        <a:p>
          <a:endParaRPr lang="es-EC"/>
        </a:p>
      </dgm:t>
    </dgm:pt>
    <dgm:pt modelId="{BFC1BF6B-6D93-44F0-8CB0-C529A7C98FE7}" type="pres">
      <dgm:prSet presAssocID="{1FA44C29-9423-4EAE-9E53-1B532B60B327}" presName="hierChild4" presStyleCnt="0"/>
      <dgm:spPr/>
    </dgm:pt>
    <dgm:pt modelId="{2DEE8591-D857-4389-AAF2-C4B690283CA3}" type="pres">
      <dgm:prSet presAssocID="{1FA44C29-9423-4EAE-9E53-1B532B60B327}" presName="hierChild5" presStyleCnt="0"/>
      <dgm:spPr/>
    </dgm:pt>
    <dgm:pt modelId="{A4720D08-7571-481F-9FAC-026EB97F5D00}" type="pres">
      <dgm:prSet presAssocID="{6FD1D7DC-AD27-4901-85EB-B09552DD1905}" presName="hierChild5" presStyleCnt="0"/>
      <dgm:spPr/>
    </dgm:pt>
    <dgm:pt modelId="{28289632-C267-4337-BB66-2B6A3F65D55A}" type="pres">
      <dgm:prSet presAssocID="{60AA57AD-51C6-45C8-B2EC-DEC34E5CCD74}" presName="Name64" presStyleLbl="parChTrans1D2" presStyleIdx="1" presStyleCnt="4"/>
      <dgm:spPr/>
      <dgm:t>
        <a:bodyPr/>
        <a:lstStyle/>
        <a:p>
          <a:endParaRPr lang="es-EC"/>
        </a:p>
      </dgm:t>
    </dgm:pt>
    <dgm:pt modelId="{BDD6CAF8-F155-4F40-9A2F-37F1A4C4F885}" type="pres">
      <dgm:prSet presAssocID="{7C7C7F81-30A0-44AF-8B9E-D0F788F5BE2B}" presName="hierRoot2" presStyleCnt="0">
        <dgm:presLayoutVars>
          <dgm:hierBranch val="init"/>
        </dgm:presLayoutVars>
      </dgm:prSet>
      <dgm:spPr/>
    </dgm:pt>
    <dgm:pt modelId="{3C6F7311-E62B-41FA-9E60-FE695662A07D}" type="pres">
      <dgm:prSet presAssocID="{7C7C7F81-30A0-44AF-8B9E-D0F788F5BE2B}" presName="rootComposite" presStyleCnt="0"/>
      <dgm:spPr/>
    </dgm:pt>
    <dgm:pt modelId="{8369D523-62AE-4243-B27C-26F5A24DC842}" type="pres">
      <dgm:prSet presAssocID="{7C7C7F81-30A0-44AF-8B9E-D0F788F5BE2B}" presName="rootText" presStyleLbl="node2" presStyleIdx="1" presStyleCnt="4" custScaleX="33619" custScaleY="37025" custLinFactNeighborX="1135" custLinFactNeighborY="-16901">
        <dgm:presLayoutVars>
          <dgm:chPref val="3"/>
        </dgm:presLayoutVars>
      </dgm:prSet>
      <dgm:spPr/>
      <dgm:t>
        <a:bodyPr/>
        <a:lstStyle/>
        <a:p>
          <a:endParaRPr lang="es-EC"/>
        </a:p>
      </dgm:t>
    </dgm:pt>
    <dgm:pt modelId="{7FC82C58-2558-47BB-9BA0-FE154898EE4D}" type="pres">
      <dgm:prSet presAssocID="{7C7C7F81-30A0-44AF-8B9E-D0F788F5BE2B}" presName="rootConnector" presStyleLbl="node2" presStyleIdx="1" presStyleCnt="4"/>
      <dgm:spPr/>
      <dgm:t>
        <a:bodyPr/>
        <a:lstStyle/>
        <a:p>
          <a:endParaRPr lang="es-EC"/>
        </a:p>
      </dgm:t>
    </dgm:pt>
    <dgm:pt modelId="{D676A84B-2AC4-42DB-A379-EA47E39441DE}" type="pres">
      <dgm:prSet presAssocID="{7C7C7F81-30A0-44AF-8B9E-D0F788F5BE2B}" presName="hierChild4" presStyleCnt="0"/>
      <dgm:spPr/>
    </dgm:pt>
    <dgm:pt modelId="{97594F66-6A69-4C05-92BA-DA714AE2D4E4}" type="pres">
      <dgm:prSet presAssocID="{F212CB46-517D-4D5B-811A-CAC5811D723E}" presName="Name64" presStyleLbl="parChTrans1D3" presStyleIdx="2" presStyleCnt="8"/>
      <dgm:spPr/>
      <dgm:t>
        <a:bodyPr/>
        <a:lstStyle/>
        <a:p>
          <a:endParaRPr lang="es-EC"/>
        </a:p>
      </dgm:t>
    </dgm:pt>
    <dgm:pt modelId="{917E6A5A-18E5-4597-94C8-2E66A61F5F97}" type="pres">
      <dgm:prSet presAssocID="{C429219C-F97D-4564-BE65-6F36C0C19B71}" presName="hierRoot2" presStyleCnt="0">
        <dgm:presLayoutVars>
          <dgm:hierBranch val="init"/>
        </dgm:presLayoutVars>
      </dgm:prSet>
      <dgm:spPr/>
    </dgm:pt>
    <dgm:pt modelId="{B70799A9-561A-47ED-A14F-A7713C9AA0E4}" type="pres">
      <dgm:prSet presAssocID="{C429219C-F97D-4564-BE65-6F36C0C19B71}" presName="rootComposite" presStyleCnt="0"/>
      <dgm:spPr/>
    </dgm:pt>
    <dgm:pt modelId="{94CCE46E-881E-4262-8980-60D5F27D3736}" type="pres">
      <dgm:prSet presAssocID="{C429219C-F97D-4564-BE65-6F36C0C19B71}" presName="rootText" presStyleLbl="node3" presStyleIdx="2" presStyleCnt="8" custScaleX="35066" custScaleY="31614" custLinFactNeighborX="-331" custLinFactNeighborY="-11271">
        <dgm:presLayoutVars>
          <dgm:chPref val="3"/>
        </dgm:presLayoutVars>
      </dgm:prSet>
      <dgm:spPr/>
      <dgm:t>
        <a:bodyPr/>
        <a:lstStyle/>
        <a:p>
          <a:endParaRPr lang="es-EC"/>
        </a:p>
      </dgm:t>
    </dgm:pt>
    <dgm:pt modelId="{9FD28117-247C-4552-BF78-D226A879A354}" type="pres">
      <dgm:prSet presAssocID="{C429219C-F97D-4564-BE65-6F36C0C19B71}" presName="rootConnector" presStyleLbl="node3" presStyleIdx="2" presStyleCnt="8"/>
      <dgm:spPr/>
      <dgm:t>
        <a:bodyPr/>
        <a:lstStyle/>
        <a:p>
          <a:endParaRPr lang="es-EC"/>
        </a:p>
      </dgm:t>
    </dgm:pt>
    <dgm:pt modelId="{72134B4D-7DD2-4EF1-B956-95D229165EF0}" type="pres">
      <dgm:prSet presAssocID="{C429219C-F97D-4564-BE65-6F36C0C19B71}" presName="hierChild4" presStyleCnt="0"/>
      <dgm:spPr/>
    </dgm:pt>
    <dgm:pt modelId="{CCEBF4BC-365E-44AC-A0DB-B59FC0D94C69}" type="pres">
      <dgm:prSet presAssocID="{C429219C-F97D-4564-BE65-6F36C0C19B71}" presName="hierChild5" presStyleCnt="0"/>
      <dgm:spPr/>
    </dgm:pt>
    <dgm:pt modelId="{649F8BC6-4D9F-4A1F-84F9-232D7F966ED7}" type="pres">
      <dgm:prSet presAssocID="{22D957EF-3B40-49D0-AFA9-A20CCFDF29C6}" presName="Name64" presStyleLbl="parChTrans1D3" presStyleIdx="3" presStyleCnt="8"/>
      <dgm:spPr/>
      <dgm:t>
        <a:bodyPr/>
        <a:lstStyle/>
        <a:p>
          <a:endParaRPr lang="es-EC"/>
        </a:p>
      </dgm:t>
    </dgm:pt>
    <dgm:pt modelId="{A42F2B4A-F5AC-4D1E-91FA-E76A3412C019}" type="pres">
      <dgm:prSet presAssocID="{7002A2F9-20E1-4139-9768-E7D6805876E8}" presName="hierRoot2" presStyleCnt="0">
        <dgm:presLayoutVars>
          <dgm:hierBranch val="init"/>
        </dgm:presLayoutVars>
      </dgm:prSet>
      <dgm:spPr/>
    </dgm:pt>
    <dgm:pt modelId="{9B636A6B-C34B-4A7A-BAFB-1685F7B4F86B}" type="pres">
      <dgm:prSet presAssocID="{7002A2F9-20E1-4139-9768-E7D6805876E8}" presName="rootComposite" presStyleCnt="0"/>
      <dgm:spPr/>
    </dgm:pt>
    <dgm:pt modelId="{7EA28CA0-1256-4ACC-9B47-5E062091AEB3}" type="pres">
      <dgm:prSet presAssocID="{7002A2F9-20E1-4139-9768-E7D6805876E8}" presName="rootText" presStyleLbl="node3" presStyleIdx="3" presStyleCnt="8" custScaleX="50291" custScaleY="38137">
        <dgm:presLayoutVars>
          <dgm:chPref val="3"/>
        </dgm:presLayoutVars>
      </dgm:prSet>
      <dgm:spPr/>
      <dgm:t>
        <a:bodyPr/>
        <a:lstStyle/>
        <a:p>
          <a:endParaRPr lang="es-EC"/>
        </a:p>
      </dgm:t>
    </dgm:pt>
    <dgm:pt modelId="{65440B03-3FB2-4009-AF16-EE1818972587}" type="pres">
      <dgm:prSet presAssocID="{7002A2F9-20E1-4139-9768-E7D6805876E8}" presName="rootConnector" presStyleLbl="node3" presStyleIdx="3" presStyleCnt="8"/>
      <dgm:spPr/>
      <dgm:t>
        <a:bodyPr/>
        <a:lstStyle/>
        <a:p>
          <a:endParaRPr lang="es-EC"/>
        </a:p>
      </dgm:t>
    </dgm:pt>
    <dgm:pt modelId="{A751C666-01DA-41EA-92AA-5BC15E284506}" type="pres">
      <dgm:prSet presAssocID="{7002A2F9-20E1-4139-9768-E7D6805876E8}" presName="hierChild4" presStyleCnt="0"/>
      <dgm:spPr/>
    </dgm:pt>
    <dgm:pt modelId="{AD7087FC-05FE-40FF-A2B4-88FA71A8B668}" type="pres">
      <dgm:prSet presAssocID="{7002A2F9-20E1-4139-9768-E7D6805876E8}" presName="hierChild5" presStyleCnt="0"/>
      <dgm:spPr/>
    </dgm:pt>
    <dgm:pt modelId="{099BD0B1-E8AC-4B52-BCED-A05B9E056781}" type="pres">
      <dgm:prSet presAssocID="{145E6C77-904C-432F-A66A-9CDEA5AB5E51}" presName="Name64" presStyleLbl="parChTrans1D3" presStyleIdx="4" presStyleCnt="8"/>
      <dgm:spPr/>
      <dgm:t>
        <a:bodyPr/>
        <a:lstStyle/>
        <a:p>
          <a:endParaRPr lang="es-EC"/>
        </a:p>
      </dgm:t>
    </dgm:pt>
    <dgm:pt modelId="{7E09C0D0-FC37-4389-8B42-E08A487539CB}" type="pres">
      <dgm:prSet presAssocID="{6409CF3B-C58A-4773-B017-54D326EDAB34}" presName="hierRoot2" presStyleCnt="0">
        <dgm:presLayoutVars>
          <dgm:hierBranch val="init"/>
        </dgm:presLayoutVars>
      </dgm:prSet>
      <dgm:spPr/>
    </dgm:pt>
    <dgm:pt modelId="{BB2BBBE5-76BE-4A4D-8E34-8AF29A6098B4}" type="pres">
      <dgm:prSet presAssocID="{6409CF3B-C58A-4773-B017-54D326EDAB34}" presName="rootComposite" presStyleCnt="0"/>
      <dgm:spPr/>
    </dgm:pt>
    <dgm:pt modelId="{26CF74DD-6E31-4278-B6C0-554DAD3726F5}" type="pres">
      <dgm:prSet presAssocID="{6409CF3B-C58A-4773-B017-54D326EDAB34}" presName="rootText" presStyleLbl="node3" presStyleIdx="4" presStyleCnt="8" custScaleX="49341" custScaleY="19960">
        <dgm:presLayoutVars>
          <dgm:chPref val="3"/>
        </dgm:presLayoutVars>
      </dgm:prSet>
      <dgm:spPr/>
      <dgm:t>
        <a:bodyPr/>
        <a:lstStyle/>
        <a:p>
          <a:endParaRPr lang="es-EC"/>
        </a:p>
      </dgm:t>
    </dgm:pt>
    <dgm:pt modelId="{020C42A6-0920-4BEB-95A1-DFBACACBC7F9}" type="pres">
      <dgm:prSet presAssocID="{6409CF3B-C58A-4773-B017-54D326EDAB34}" presName="rootConnector" presStyleLbl="node3" presStyleIdx="4" presStyleCnt="8"/>
      <dgm:spPr/>
      <dgm:t>
        <a:bodyPr/>
        <a:lstStyle/>
        <a:p>
          <a:endParaRPr lang="es-EC"/>
        </a:p>
      </dgm:t>
    </dgm:pt>
    <dgm:pt modelId="{3CA7E459-AE8C-494E-8097-7E09C1F9AAA7}" type="pres">
      <dgm:prSet presAssocID="{6409CF3B-C58A-4773-B017-54D326EDAB34}" presName="hierChild4" presStyleCnt="0"/>
      <dgm:spPr/>
    </dgm:pt>
    <dgm:pt modelId="{9288716A-56CC-44AE-8783-DB8B81831AF0}" type="pres">
      <dgm:prSet presAssocID="{6409CF3B-C58A-4773-B017-54D326EDAB34}" presName="hierChild5" presStyleCnt="0"/>
      <dgm:spPr/>
    </dgm:pt>
    <dgm:pt modelId="{F551071E-5FAB-47B0-960E-113E15708D77}" type="pres">
      <dgm:prSet presAssocID="{7C7C7F81-30A0-44AF-8B9E-D0F788F5BE2B}" presName="hierChild5" presStyleCnt="0"/>
      <dgm:spPr/>
    </dgm:pt>
    <dgm:pt modelId="{9E017709-9B53-4CFB-A3A6-0E9D73800352}" type="pres">
      <dgm:prSet presAssocID="{AAF94666-4C12-4C24-BA6B-7861A7B3EF06}" presName="Name64" presStyleLbl="parChTrans1D2" presStyleIdx="2" presStyleCnt="4"/>
      <dgm:spPr/>
      <dgm:t>
        <a:bodyPr/>
        <a:lstStyle/>
        <a:p>
          <a:endParaRPr lang="es-EC"/>
        </a:p>
      </dgm:t>
    </dgm:pt>
    <dgm:pt modelId="{1C387749-C472-4A7E-AB38-F2E2FF29E750}" type="pres">
      <dgm:prSet presAssocID="{E8D3DBCA-1E68-487A-A59A-DD2C471C6C57}" presName="hierRoot2" presStyleCnt="0">
        <dgm:presLayoutVars>
          <dgm:hierBranch val="init"/>
        </dgm:presLayoutVars>
      </dgm:prSet>
      <dgm:spPr/>
    </dgm:pt>
    <dgm:pt modelId="{576C2E33-76AF-42E6-B960-1258E42DAF24}" type="pres">
      <dgm:prSet presAssocID="{E8D3DBCA-1E68-487A-A59A-DD2C471C6C57}" presName="rootComposite" presStyleCnt="0"/>
      <dgm:spPr/>
    </dgm:pt>
    <dgm:pt modelId="{4485F563-A6FF-42FD-96EB-311421F1F36B}" type="pres">
      <dgm:prSet presAssocID="{E8D3DBCA-1E68-487A-A59A-DD2C471C6C57}" presName="rootText" presStyleLbl="node2" presStyleIdx="2" presStyleCnt="4" custScaleX="36144" custScaleY="44570" custLinFactNeighborX="1258" custLinFactNeighborY="-4993">
        <dgm:presLayoutVars>
          <dgm:chPref val="3"/>
        </dgm:presLayoutVars>
      </dgm:prSet>
      <dgm:spPr/>
      <dgm:t>
        <a:bodyPr/>
        <a:lstStyle/>
        <a:p>
          <a:endParaRPr lang="es-EC"/>
        </a:p>
      </dgm:t>
    </dgm:pt>
    <dgm:pt modelId="{FDDA9E71-6F89-4E03-9A69-FF753D10EA6F}" type="pres">
      <dgm:prSet presAssocID="{E8D3DBCA-1E68-487A-A59A-DD2C471C6C57}" presName="rootConnector" presStyleLbl="node2" presStyleIdx="2" presStyleCnt="4"/>
      <dgm:spPr/>
      <dgm:t>
        <a:bodyPr/>
        <a:lstStyle/>
        <a:p>
          <a:endParaRPr lang="es-EC"/>
        </a:p>
      </dgm:t>
    </dgm:pt>
    <dgm:pt modelId="{0689E1C8-F9D2-44A2-A294-61C511BB147F}" type="pres">
      <dgm:prSet presAssocID="{E8D3DBCA-1E68-487A-A59A-DD2C471C6C57}" presName="hierChild4" presStyleCnt="0"/>
      <dgm:spPr/>
    </dgm:pt>
    <dgm:pt modelId="{317F9A19-8368-4FA9-84A0-76A592279EF2}" type="pres">
      <dgm:prSet presAssocID="{55451D9C-8569-41EF-9B71-8927D68208DB}" presName="Name64" presStyleLbl="parChTrans1D3" presStyleIdx="5" presStyleCnt="8"/>
      <dgm:spPr/>
      <dgm:t>
        <a:bodyPr/>
        <a:lstStyle/>
        <a:p>
          <a:endParaRPr lang="es-EC"/>
        </a:p>
      </dgm:t>
    </dgm:pt>
    <dgm:pt modelId="{6D6F90A5-215E-4F71-9170-2B4CC004EAE8}" type="pres">
      <dgm:prSet presAssocID="{3980699C-E7F5-4386-AA42-9EFAF1F8D089}" presName="hierRoot2" presStyleCnt="0">
        <dgm:presLayoutVars>
          <dgm:hierBranch val="init"/>
        </dgm:presLayoutVars>
      </dgm:prSet>
      <dgm:spPr/>
    </dgm:pt>
    <dgm:pt modelId="{EABCFB89-69E5-429B-8CFD-2FDF3C3CDF6E}" type="pres">
      <dgm:prSet presAssocID="{3980699C-E7F5-4386-AA42-9EFAF1F8D089}" presName="rootComposite" presStyleCnt="0"/>
      <dgm:spPr/>
    </dgm:pt>
    <dgm:pt modelId="{70A81471-11EF-4EC1-959E-B1375EFC5B20}" type="pres">
      <dgm:prSet presAssocID="{3980699C-E7F5-4386-AA42-9EFAF1F8D089}" presName="rootText" presStyleLbl="node3" presStyleIdx="5" presStyleCnt="8" custScaleX="46894" custScaleY="43232" custLinFactNeighborX="31766" custLinFactNeighborY="-3254">
        <dgm:presLayoutVars>
          <dgm:chPref val="3"/>
        </dgm:presLayoutVars>
      </dgm:prSet>
      <dgm:spPr/>
      <dgm:t>
        <a:bodyPr/>
        <a:lstStyle/>
        <a:p>
          <a:endParaRPr lang="es-EC"/>
        </a:p>
      </dgm:t>
    </dgm:pt>
    <dgm:pt modelId="{3D565832-6DFE-43B4-9DDF-7FAA2940A814}" type="pres">
      <dgm:prSet presAssocID="{3980699C-E7F5-4386-AA42-9EFAF1F8D089}" presName="rootConnector" presStyleLbl="node3" presStyleIdx="5" presStyleCnt="8"/>
      <dgm:spPr/>
      <dgm:t>
        <a:bodyPr/>
        <a:lstStyle/>
        <a:p>
          <a:endParaRPr lang="es-EC"/>
        </a:p>
      </dgm:t>
    </dgm:pt>
    <dgm:pt modelId="{FB17154D-0AFA-4E49-AEAA-02BACEC5DEB8}" type="pres">
      <dgm:prSet presAssocID="{3980699C-E7F5-4386-AA42-9EFAF1F8D089}" presName="hierChild4" presStyleCnt="0"/>
      <dgm:spPr/>
    </dgm:pt>
    <dgm:pt modelId="{54CF0A86-8B05-425E-9403-4922EC85DD05}" type="pres">
      <dgm:prSet presAssocID="{3980699C-E7F5-4386-AA42-9EFAF1F8D089}" presName="hierChild5" presStyleCnt="0"/>
      <dgm:spPr/>
    </dgm:pt>
    <dgm:pt modelId="{49D264BE-8BFC-41B7-A402-F9776D6E3DBE}" type="pres">
      <dgm:prSet presAssocID="{D56A5948-E15C-4C63-964D-E9636A0F1FBD}" presName="Name64" presStyleLbl="parChTrans1D3" presStyleIdx="6" presStyleCnt="8"/>
      <dgm:spPr/>
      <dgm:t>
        <a:bodyPr/>
        <a:lstStyle/>
        <a:p>
          <a:endParaRPr lang="es-EC"/>
        </a:p>
      </dgm:t>
    </dgm:pt>
    <dgm:pt modelId="{3C50DBA9-A0D2-4401-AB7C-EE75945530AA}" type="pres">
      <dgm:prSet presAssocID="{0D2D3654-BC8F-4CE9-AB3B-F8CA116C80C4}" presName="hierRoot2" presStyleCnt="0">
        <dgm:presLayoutVars>
          <dgm:hierBranch val="init"/>
        </dgm:presLayoutVars>
      </dgm:prSet>
      <dgm:spPr/>
    </dgm:pt>
    <dgm:pt modelId="{1055A4A2-50D4-45DF-9F77-0B0C2F6A7021}" type="pres">
      <dgm:prSet presAssocID="{0D2D3654-BC8F-4CE9-AB3B-F8CA116C80C4}" presName="rootComposite" presStyleCnt="0"/>
      <dgm:spPr/>
    </dgm:pt>
    <dgm:pt modelId="{831876C0-F6A4-449A-A931-0E68A3430674}" type="pres">
      <dgm:prSet presAssocID="{0D2D3654-BC8F-4CE9-AB3B-F8CA116C80C4}" presName="rootText" presStyleLbl="node3" presStyleIdx="6" presStyleCnt="8" custScaleX="45717" custScaleY="41184" custLinFactNeighborX="31937" custLinFactNeighborY="-8109">
        <dgm:presLayoutVars>
          <dgm:chPref val="3"/>
        </dgm:presLayoutVars>
      </dgm:prSet>
      <dgm:spPr/>
      <dgm:t>
        <a:bodyPr/>
        <a:lstStyle/>
        <a:p>
          <a:endParaRPr lang="es-EC"/>
        </a:p>
      </dgm:t>
    </dgm:pt>
    <dgm:pt modelId="{49CE6406-BEAC-4BB2-B293-9292CF4C26A6}" type="pres">
      <dgm:prSet presAssocID="{0D2D3654-BC8F-4CE9-AB3B-F8CA116C80C4}" presName="rootConnector" presStyleLbl="node3" presStyleIdx="6" presStyleCnt="8"/>
      <dgm:spPr/>
      <dgm:t>
        <a:bodyPr/>
        <a:lstStyle/>
        <a:p>
          <a:endParaRPr lang="es-EC"/>
        </a:p>
      </dgm:t>
    </dgm:pt>
    <dgm:pt modelId="{9C2410CC-1F39-4677-8FC6-3753916FA99C}" type="pres">
      <dgm:prSet presAssocID="{0D2D3654-BC8F-4CE9-AB3B-F8CA116C80C4}" presName="hierChild4" presStyleCnt="0"/>
      <dgm:spPr/>
    </dgm:pt>
    <dgm:pt modelId="{DFDA6BD8-4CA5-4A23-81FC-11CBB3C16503}" type="pres">
      <dgm:prSet presAssocID="{0D2D3654-BC8F-4CE9-AB3B-F8CA116C80C4}" presName="hierChild5" presStyleCnt="0"/>
      <dgm:spPr/>
    </dgm:pt>
    <dgm:pt modelId="{50117B9A-2C17-4EA4-8F09-B0F29FB7DA90}" type="pres">
      <dgm:prSet presAssocID="{E8D3DBCA-1E68-487A-A59A-DD2C471C6C57}" presName="hierChild5" presStyleCnt="0"/>
      <dgm:spPr/>
    </dgm:pt>
    <dgm:pt modelId="{16630DF3-F313-4833-ADBF-7E1E3E20E331}" type="pres">
      <dgm:prSet presAssocID="{9BDD7A51-49B0-471E-A9DB-A351A9519A32}" presName="Name64" presStyleLbl="parChTrans1D2" presStyleIdx="3" presStyleCnt="4"/>
      <dgm:spPr/>
      <dgm:t>
        <a:bodyPr/>
        <a:lstStyle/>
        <a:p>
          <a:endParaRPr lang="es-EC"/>
        </a:p>
      </dgm:t>
    </dgm:pt>
    <dgm:pt modelId="{614503B3-5553-4D80-83DA-551542DDD671}" type="pres">
      <dgm:prSet presAssocID="{4068DFF7-7376-4B40-8919-415116474865}" presName="hierRoot2" presStyleCnt="0">
        <dgm:presLayoutVars>
          <dgm:hierBranch val="init"/>
        </dgm:presLayoutVars>
      </dgm:prSet>
      <dgm:spPr/>
    </dgm:pt>
    <dgm:pt modelId="{88F2358F-64A6-4DC6-9C17-354EEEB59DBC}" type="pres">
      <dgm:prSet presAssocID="{4068DFF7-7376-4B40-8919-415116474865}" presName="rootComposite" presStyleCnt="0"/>
      <dgm:spPr/>
    </dgm:pt>
    <dgm:pt modelId="{CC049B17-E008-4719-AB12-4DBD0F0518FB}" type="pres">
      <dgm:prSet presAssocID="{4068DFF7-7376-4B40-8919-415116474865}" presName="rootText" presStyleLbl="node2" presStyleIdx="3" presStyleCnt="4" custScaleX="34761" custScaleY="55425" custLinFactNeighborX="1780" custLinFactNeighborY="3101">
        <dgm:presLayoutVars>
          <dgm:chPref val="3"/>
        </dgm:presLayoutVars>
      </dgm:prSet>
      <dgm:spPr/>
      <dgm:t>
        <a:bodyPr/>
        <a:lstStyle/>
        <a:p>
          <a:endParaRPr lang="es-EC"/>
        </a:p>
      </dgm:t>
    </dgm:pt>
    <dgm:pt modelId="{1C699610-0E0D-4CB0-8326-3A7F3F5B007C}" type="pres">
      <dgm:prSet presAssocID="{4068DFF7-7376-4B40-8919-415116474865}" presName="rootConnector" presStyleLbl="node2" presStyleIdx="3" presStyleCnt="4"/>
      <dgm:spPr/>
      <dgm:t>
        <a:bodyPr/>
        <a:lstStyle/>
        <a:p>
          <a:endParaRPr lang="es-EC"/>
        </a:p>
      </dgm:t>
    </dgm:pt>
    <dgm:pt modelId="{2882BE67-C941-4D5A-AE8B-D2FC825BC128}" type="pres">
      <dgm:prSet presAssocID="{4068DFF7-7376-4B40-8919-415116474865}" presName="hierChild4" presStyleCnt="0"/>
      <dgm:spPr/>
    </dgm:pt>
    <dgm:pt modelId="{E7E165A5-F8A6-4D15-9404-55994C1A8148}" type="pres">
      <dgm:prSet presAssocID="{E584EF2F-2639-40A7-ADE7-3DBF4D5FEBFB}" presName="Name64" presStyleLbl="parChTrans1D3" presStyleIdx="7" presStyleCnt="8"/>
      <dgm:spPr/>
      <dgm:t>
        <a:bodyPr/>
        <a:lstStyle/>
        <a:p>
          <a:endParaRPr lang="es-EC"/>
        </a:p>
      </dgm:t>
    </dgm:pt>
    <dgm:pt modelId="{E4C881F4-FD4C-4ABB-A648-ABB647BF5EFF}" type="pres">
      <dgm:prSet presAssocID="{C099CF90-D50C-4AC8-8DE9-BB5553A16EF4}" presName="hierRoot2" presStyleCnt="0">
        <dgm:presLayoutVars>
          <dgm:hierBranch val="init"/>
        </dgm:presLayoutVars>
      </dgm:prSet>
      <dgm:spPr/>
    </dgm:pt>
    <dgm:pt modelId="{8B59D859-0E17-4457-AA26-B6035A7EA61D}" type="pres">
      <dgm:prSet presAssocID="{C099CF90-D50C-4AC8-8DE9-BB5553A16EF4}" presName="rootComposite" presStyleCnt="0"/>
      <dgm:spPr/>
    </dgm:pt>
    <dgm:pt modelId="{A1A62C3B-7E17-40DB-B1C0-4E1B82EE66B7}" type="pres">
      <dgm:prSet presAssocID="{C099CF90-D50C-4AC8-8DE9-BB5553A16EF4}" presName="rootText" presStyleLbl="node3" presStyleIdx="7" presStyleCnt="8" custScaleX="44757" custScaleY="50412" custLinFactNeighborX="-5060" custLinFactNeighborY="6138">
        <dgm:presLayoutVars>
          <dgm:chPref val="3"/>
        </dgm:presLayoutVars>
      </dgm:prSet>
      <dgm:spPr/>
      <dgm:t>
        <a:bodyPr/>
        <a:lstStyle/>
        <a:p>
          <a:endParaRPr lang="es-EC"/>
        </a:p>
      </dgm:t>
    </dgm:pt>
    <dgm:pt modelId="{0E4BEC6E-3502-4232-894D-90C6291084BB}" type="pres">
      <dgm:prSet presAssocID="{C099CF90-D50C-4AC8-8DE9-BB5553A16EF4}" presName="rootConnector" presStyleLbl="node3" presStyleIdx="7" presStyleCnt="8"/>
      <dgm:spPr/>
      <dgm:t>
        <a:bodyPr/>
        <a:lstStyle/>
        <a:p>
          <a:endParaRPr lang="es-EC"/>
        </a:p>
      </dgm:t>
    </dgm:pt>
    <dgm:pt modelId="{03A6212D-D416-4B05-BC35-3EEE25BB702D}" type="pres">
      <dgm:prSet presAssocID="{C099CF90-D50C-4AC8-8DE9-BB5553A16EF4}" presName="hierChild4" presStyleCnt="0"/>
      <dgm:spPr/>
    </dgm:pt>
    <dgm:pt modelId="{B6DD36C5-0328-4B91-BBB1-63654E9DAC9A}" type="pres">
      <dgm:prSet presAssocID="{C099CF90-D50C-4AC8-8DE9-BB5553A16EF4}" presName="hierChild5" presStyleCnt="0"/>
      <dgm:spPr/>
    </dgm:pt>
    <dgm:pt modelId="{B8780912-2B1A-41BA-8A7B-2AB623CFC488}" type="pres">
      <dgm:prSet presAssocID="{4068DFF7-7376-4B40-8919-415116474865}" presName="hierChild5" presStyleCnt="0"/>
      <dgm:spPr/>
    </dgm:pt>
    <dgm:pt modelId="{0F083DFC-7307-4901-894A-29407A804826}" type="pres">
      <dgm:prSet presAssocID="{19139191-E118-461D-9E57-F9CB2C68045A}" presName="hierChild3" presStyleCnt="0"/>
      <dgm:spPr/>
    </dgm:pt>
  </dgm:ptLst>
  <dgm:cxnLst>
    <dgm:cxn modelId="{7C7C2A6A-41AD-47CF-ABC9-48407416DC53}" type="presOf" srcId="{C099CF90-D50C-4AC8-8DE9-BB5553A16EF4}" destId="{A1A62C3B-7E17-40DB-B1C0-4E1B82EE66B7}" srcOrd="0" destOrd="0" presId="urn:microsoft.com/office/officeart/2009/3/layout/HorizontalOrganizationChart"/>
    <dgm:cxn modelId="{4EABE7F7-AA3C-42D5-9F3C-15CECF2EEC9D}" type="presOf" srcId="{6409CF3B-C58A-4773-B017-54D326EDAB34}" destId="{020C42A6-0920-4BEB-95A1-DFBACACBC7F9}" srcOrd="1" destOrd="0" presId="urn:microsoft.com/office/officeart/2009/3/layout/HorizontalOrganizationChart"/>
    <dgm:cxn modelId="{2802F33C-949A-47FB-8213-933883DDBE20}" type="presOf" srcId="{B80918B9-0393-4EF2-8C07-7421CE24D79A}" destId="{44BC4C56-0AB8-4548-95ED-EB7466740BA2}" srcOrd="0" destOrd="0" presId="urn:microsoft.com/office/officeart/2009/3/layout/HorizontalOrganizationChart"/>
    <dgm:cxn modelId="{373D4150-C9B0-491F-9F2A-396E48ADB80F}" type="presOf" srcId="{F212CB46-517D-4D5B-811A-CAC5811D723E}" destId="{97594F66-6A69-4C05-92BA-DA714AE2D4E4}" srcOrd="0" destOrd="0" presId="urn:microsoft.com/office/officeart/2009/3/layout/HorizontalOrganizationChart"/>
    <dgm:cxn modelId="{C1AD00CB-0511-4955-BC46-508D14A307CF}" srcId="{E6B867D1-86ED-4C7C-872F-96E05B5C4A2D}" destId="{19139191-E118-461D-9E57-F9CB2C68045A}" srcOrd="0" destOrd="0" parTransId="{D4C4BD7E-BB6E-4B30-B969-5224CA0D8CAB}" sibTransId="{856657F4-215B-411E-AAB0-9EF8969536A7}"/>
    <dgm:cxn modelId="{C88EBD5B-A4FB-4C2F-8753-DB0B853B3EF0}" type="presOf" srcId="{C429219C-F97D-4564-BE65-6F36C0C19B71}" destId="{9FD28117-247C-4552-BF78-D226A879A354}" srcOrd="1" destOrd="0" presId="urn:microsoft.com/office/officeart/2009/3/layout/HorizontalOrganizationChart"/>
    <dgm:cxn modelId="{81EBF814-76DD-4AD4-971C-E4E68BF3BB41}" type="presOf" srcId="{4068DFF7-7376-4B40-8919-415116474865}" destId="{1C699610-0E0D-4CB0-8326-3A7F3F5B007C}" srcOrd="1" destOrd="0" presId="urn:microsoft.com/office/officeart/2009/3/layout/HorizontalOrganizationChart"/>
    <dgm:cxn modelId="{6760290F-ACC7-4CAC-9DAB-C5C072AC16D8}" type="presOf" srcId="{E2488699-8DF2-4D2B-9F6F-DA1BDC604C2B}" destId="{377C6962-916F-4E6C-9794-0C8139AC6EA4}" srcOrd="0" destOrd="0" presId="urn:microsoft.com/office/officeart/2009/3/layout/HorizontalOrganizationChart"/>
    <dgm:cxn modelId="{89AA7E6E-4754-4B9C-9FF4-786CD55091AE}" type="presOf" srcId="{19139191-E118-461D-9E57-F9CB2C68045A}" destId="{3E2E5079-23FA-4441-AEBE-D4D0E0CF8070}" srcOrd="0" destOrd="0" presId="urn:microsoft.com/office/officeart/2009/3/layout/HorizontalOrganizationChart"/>
    <dgm:cxn modelId="{81C3CDF4-9ADC-4904-BBE6-F9E2889A4D9A}" type="presOf" srcId="{1FA44C29-9423-4EAE-9E53-1B532B60B327}" destId="{B6C1B9B4-BCC6-40C6-B272-EE3CC7AD9B61}" srcOrd="1" destOrd="0" presId="urn:microsoft.com/office/officeart/2009/3/layout/HorizontalOrganizationChart"/>
    <dgm:cxn modelId="{4F5750E7-B423-4F1C-A96D-A824ED41B5F0}" srcId="{E8D3DBCA-1E68-487A-A59A-DD2C471C6C57}" destId="{3980699C-E7F5-4386-AA42-9EFAF1F8D089}" srcOrd="0" destOrd="0" parTransId="{55451D9C-8569-41EF-9B71-8927D68208DB}" sibTransId="{DCCB050B-B875-4DDA-AFE3-84F8CE985534}"/>
    <dgm:cxn modelId="{08CE4CDF-5CA7-40AB-B28B-98D1BC4F262B}" srcId="{19139191-E118-461D-9E57-F9CB2C68045A}" destId="{6FD1D7DC-AD27-4901-85EB-B09552DD1905}" srcOrd="0" destOrd="0" parTransId="{D4659EFF-1805-41E7-9DC6-5E4823B73324}" sibTransId="{8EF207E6-47E7-4F79-8C26-5058B7419C40}"/>
    <dgm:cxn modelId="{FBE69F4D-6820-4928-B222-116379BA97A3}" srcId="{6FD1D7DC-AD27-4901-85EB-B09552DD1905}" destId="{1FA44C29-9423-4EAE-9E53-1B532B60B327}" srcOrd="1" destOrd="0" parTransId="{B80918B9-0393-4EF2-8C07-7421CE24D79A}" sibTransId="{9DFB1654-036C-4E66-9D78-F021F397AA04}"/>
    <dgm:cxn modelId="{46472B99-CA8D-43F2-8D2D-4E146DCFBA62}" type="presOf" srcId="{7002A2F9-20E1-4139-9768-E7D6805876E8}" destId="{7EA28CA0-1256-4ACC-9B47-5E062091AEB3}" srcOrd="0" destOrd="0" presId="urn:microsoft.com/office/officeart/2009/3/layout/HorizontalOrganizationChart"/>
    <dgm:cxn modelId="{1E39819C-25D1-417E-AC34-7E06C7373DC7}" type="presOf" srcId="{AAF94666-4C12-4C24-BA6B-7861A7B3EF06}" destId="{9E017709-9B53-4CFB-A3A6-0E9D73800352}" srcOrd="0" destOrd="0" presId="urn:microsoft.com/office/officeart/2009/3/layout/HorizontalOrganizationChart"/>
    <dgm:cxn modelId="{17D90C99-D13C-4467-8000-9CEAC577027B}" srcId="{6FD1D7DC-AD27-4901-85EB-B09552DD1905}" destId="{02EEADC6-44A8-43C2-8C68-01F616116B78}" srcOrd="0" destOrd="0" parTransId="{E2488699-8DF2-4D2B-9F6F-DA1BDC604C2B}" sibTransId="{C7D7C0F7-0DFD-4730-A1EA-3A5C6EF48C74}"/>
    <dgm:cxn modelId="{82D9F6E4-C6B9-4C73-BCA2-0281C8F3AB3E}" srcId="{E8D3DBCA-1E68-487A-A59A-DD2C471C6C57}" destId="{0D2D3654-BC8F-4CE9-AB3B-F8CA116C80C4}" srcOrd="1" destOrd="0" parTransId="{D56A5948-E15C-4C63-964D-E9636A0F1FBD}" sibTransId="{7C697BFB-A14E-4997-BFF0-D1D493F331D8}"/>
    <dgm:cxn modelId="{01D923FA-82C9-418F-B9E4-1710C7335FDC}" type="presOf" srcId="{60AA57AD-51C6-45C8-B2EC-DEC34E5CCD74}" destId="{28289632-C267-4337-BB66-2B6A3F65D55A}" srcOrd="0" destOrd="0" presId="urn:microsoft.com/office/officeart/2009/3/layout/HorizontalOrganizationChart"/>
    <dgm:cxn modelId="{28BC3A7C-BF65-4472-9891-161E4915163A}" srcId="{19139191-E118-461D-9E57-F9CB2C68045A}" destId="{4068DFF7-7376-4B40-8919-415116474865}" srcOrd="3" destOrd="0" parTransId="{9BDD7A51-49B0-471E-A9DB-A351A9519A32}" sibTransId="{D3198877-800E-4B10-B926-BCE351FE933E}"/>
    <dgm:cxn modelId="{10DE4C25-44FC-417F-B5E8-64EF58301D53}" type="presOf" srcId="{6FD1D7DC-AD27-4901-85EB-B09552DD1905}" destId="{A3C9CA3C-A770-4DEA-9CA4-28448E019A46}" srcOrd="1" destOrd="0" presId="urn:microsoft.com/office/officeart/2009/3/layout/HorizontalOrganizationChart"/>
    <dgm:cxn modelId="{C7054092-C26B-4ACB-9773-BC55FB218347}" type="presOf" srcId="{6FD1D7DC-AD27-4901-85EB-B09552DD1905}" destId="{4069FFB1-E9F5-480C-B176-35CC5E841621}" srcOrd="0" destOrd="0" presId="urn:microsoft.com/office/officeart/2009/3/layout/HorizontalOrganizationChart"/>
    <dgm:cxn modelId="{20C3814F-65EA-4689-A038-01A025890ADE}" type="presOf" srcId="{D56A5948-E15C-4C63-964D-E9636A0F1FBD}" destId="{49D264BE-8BFC-41B7-A402-F9776D6E3DBE}" srcOrd="0" destOrd="0" presId="urn:microsoft.com/office/officeart/2009/3/layout/HorizontalOrganizationChart"/>
    <dgm:cxn modelId="{F9C566E3-F936-45EB-8275-36E715676AAE}" type="presOf" srcId="{0D2D3654-BC8F-4CE9-AB3B-F8CA116C80C4}" destId="{831876C0-F6A4-449A-A931-0E68A3430674}" srcOrd="0" destOrd="0" presId="urn:microsoft.com/office/officeart/2009/3/layout/HorizontalOrganizationChart"/>
    <dgm:cxn modelId="{FACF26E0-1EFF-42B1-A0DB-BD913564A082}" type="presOf" srcId="{7C7C7F81-30A0-44AF-8B9E-D0F788F5BE2B}" destId="{7FC82C58-2558-47BB-9BA0-FE154898EE4D}" srcOrd="1" destOrd="0" presId="urn:microsoft.com/office/officeart/2009/3/layout/HorizontalOrganizationChart"/>
    <dgm:cxn modelId="{6F7F2559-86E0-4B5E-A923-CEE128A833FB}" type="presOf" srcId="{3980699C-E7F5-4386-AA42-9EFAF1F8D089}" destId="{3D565832-6DFE-43B4-9DDF-7FAA2940A814}" srcOrd="1" destOrd="0" presId="urn:microsoft.com/office/officeart/2009/3/layout/HorizontalOrganizationChart"/>
    <dgm:cxn modelId="{79238352-7CD3-4EA8-8C35-5A9CCC12933F}" srcId="{7C7C7F81-30A0-44AF-8B9E-D0F788F5BE2B}" destId="{C429219C-F97D-4564-BE65-6F36C0C19B71}" srcOrd="0" destOrd="0" parTransId="{F212CB46-517D-4D5B-811A-CAC5811D723E}" sibTransId="{47373E0F-486D-443D-BCB0-067FF2A6CCE3}"/>
    <dgm:cxn modelId="{E5EE4AC4-5685-4D02-BC77-950343A46263}" type="presOf" srcId="{E8D3DBCA-1E68-487A-A59A-DD2C471C6C57}" destId="{4485F563-A6FF-42FD-96EB-311421F1F36B}" srcOrd="0" destOrd="0" presId="urn:microsoft.com/office/officeart/2009/3/layout/HorizontalOrganizationChart"/>
    <dgm:cxn modelId="{24CF2D2C-AA5D-4CC5-9CD6-0C8AE5CB8247}" type="presOf" srcId="{0D2D3654-BC8F-4CE9-AB3B-F8CA116C80C4}" destId="{49CE6406-BEAC-4BB2-B293-9292CF4C26A6}" srcOrd="1" destOrd="0" presId="urn:microsoft.com/office/officeart/2009/3/layout/HorizontalOrganizationChart"/>
    <dgm:cxn modelId="{679B7D1A-6D29-4E81-A53F-DA81C32B0274}" type="presOf" srcId="{7002A2F9-20E1-4139-9768-E7D6805876E8}" destId="{65440B03-3FB2-4009-AF16-EE1818972587}" srcOrd="1" destOrd="0" presId="urn:microsoft.com/office/officeart/2009/3/layout/HorizontalOrganizationChart"/>
    <dgm:cxn modelId="{222FCB31-967F-41C2-B1B5-301FD9FBDD42}" srcId="{19139191-E118-461D-9E57-F9CB2C68045A}" destId="{7C7C7F81-30A0-44AF-8B9E-D0F788F5BE2B}" srcOrd="1" destOrd="0" parTransId="{60AA57AD-51C6-45C8-B2EC-DEC34E5CCD74}" sibTransId="{1E5FFB9D-0843-4A14-87B6-683900326BBD}"/>
    <dgm:cxn modelId="{124206C7-7BFE-48DA-8668-D33F213C4D2F}" type="presOf" srcId="{145E6C77-904C-432F-A66A-9CDEA5AB5E51}" destId="{099BD0B1-E8AC-4B52-BCED-A05B9E056781}" srcOrd="0" destOrd="0" presId="urn:microsoft.com/office/officeart/2009/3/layout/HorizontalOrganizationChart"/>
    <dgm:cxn modelId="{CA932329-5583-43C8-92CB-AE89D08F3BE1}" type="presOf" srcId="{02EEADC6-44A8-43C2-8C68-01F616116B78}" destId="{AC4A90E0-FF97-4DB9-AA4E-8AAFCCD674EF}" srcOrd="1" destOrd="0" presId="urn:microsoft.com/office/officeart/2009/3/layout/HorizontalOrganizationChart"/>
    <dgm:cxn modelId="{3FA710EB-9903-44B1-A15F-6DB7FE524F99}" type="presOf" srcId="{4068DFF7-7376-4B40-8919-415116474865}" destId="{CC049B17-E008-4719-AB12-4DBD0F0518FB}" srcOrd="0" destOrd="0" presId="urn:microsoft.com/office/officeart/2009/3/layout/HorizontalOrganizationChart"/>
    <dgm:cxn modelId="{76AE8F68-FD16-4393-9B0B-65EE898062B0}" type="presOf" srcId="{1FA44C29-9423-4EAE-9E53-1B532B60B327}" destId="{6B188458-AD15-441E-92EE-884E3D168183}" srcOrd="0" destOrd="0" presId="urn:microsoft.com/office/officeart/2009/3/layout/HorizontalOrganizationChart"/>
    <dgm:cxn modelId="{7DE8C30D-D278-4A07-9EBA-9F3E06E15FBC}" type="presOf" srcId="{6409CF3B-C58A-4773-B017-54D326EDAB34}" destId="{26CF74DD-6E31-4278-B6C0-554DAD3726F5}" srcOrd="0" destOrd="0" presId="urn:microsoft.com/office/officeart/2009/3/layout/HorizontalOrganizationChart"/>
    <dgm:cxn modelId="{858829C8-CD6B-45B6-BDFD-2591D8E8D2E6}" type="presOf" srcId="{02EEADC6-44A8-43C2-8C68-01F616116B78}" destId="{C5ECF0EC-87C3-4A0D-A538-7838D56A2670}" srcOrd="0" destOrd="0" presId="urn:microsoft.com/office/officeart/2009/3/layout/HorizontalOrganizationChart"/>
    <dgm:cxn modelId="{52D17D88-C745-4C38-8464-E864A7563329}" type="presOf" srcId="{E8D3DBCA-1E68-487A-A59A-DD2C471C6C57}" destId="{FDDA9E71-6F89-4E03-9A69-FF753D10EA6F}" srcOrd="1" destOrd="0" presId="urn:microsoft.com/office/officeart/2009/3/layout/HorizontalOrganizationChart"/>
    <dgm:cxn modelId="{A0CDA0B1-EDCD-4E7B-A184-CE656F752FEE}" srcId="{7C7C7F81-30A0-44AF-8B9E-D0F788F5BE2B}" destId="{6409CF3B-C58A-4773-B017-54D326EDAB34}" srcOrd="2" destOrd="0" parTransId="{145E6C77-904C-432F-A66A-9CDEA5AB5E51}" sibTransId="{15F0CD15-08D4-4CED-A000-4A6506D758BA}"/>
    <dgm:cxn modelId="{BADF615B-60A0-4442-9D50-DFB929986909}" srcId="{19139191-E118-461D-9E57-F9CB2C68045A}" destId="{E8D3DBCA-1E68-487A-A59A-DD2C471C6C57}" srcOrd="2" destOrd="0" parTransId="{AAF94666-4C12-4C24-BA6B-7861A7B3EF06}" sibTransId="{E66818D1-0040-4EE1-9240-C1CDABFE09B6}"/>
    <dgm:cxn modelId="{180AF31F-F413-4DD4-883A-76DBA7A57C7D}" type="presOf" srcId="{C429219C-F97D-4564-BE65-6F36C0C19B71}" destId="{94CCE46E-881E-4262-8980-60D5F27D3736}" srcOrd="0" destOrd="0" presId="urn:microsoft.com/office/officeart/2009/3/layout/HorizontalOrganizationChart"/>
    <dgm:cxn modelId="{045D5EE8-EFC0-4941-9149-F6EEE736C962}" srcId="{4068DFF7-7376-4B40-8919-415116474865}" destId="{C099CF90-D50C-4AC8-8DE9-BB5553A16EF4}" srcOrd="0" destOrd="0" parTransId="{E584EF2F-2639-40A7-ADE7-3DBF4D5FEBFB}" sibTransId="{2388DAEB-D025-4694-BCCA-86C448744B34}"/>
    <dgm:cxn modelId="{1190D21B-4856-4475-BE86-22BC7E5BD3BA}" type="presOf" srcId="{7C7C7F81-30A0-44AF-8B9E-D0F788F5BE2B}" destId="{8369D523-62AE-4243-B27C-26F5A24DC842}" srcOrd="0" destOrd="0" presId="urn:microsoft.com/office/officeart/2009/3/layout/HorizontalOrganizationChart"/>
    <dgm:cxn modelId="{0B5FDDE7-09D6-4CE3-95A6-DDDE0970CB31}" type="presOf" srcId="{D4659EFF-1805-41E7-9DC6-5E4823B73324}" destId="{34F3DD94-E4D1-430F-A4FA-15EEE60F6DA0}" srcOrd="0" destOrd="0" presId="urn:microsoft.com/office/officeart/2009/3/layout/HorizontalOrganizationChart"/>
    <dgm:cxn modelId="{59608E97-EE6B-4177-9ED2-98D7AB91596C}" type="presOf" srcId="{E584EF2F-2639-40A7-ADE7-3DBF4D5FEBFB}" destId="{E7E165A5-F8A6-4D15-9404-55994C1A8148}" srcOrd="0" destOrd="0" presId="urn:microsoft.com/office/officeart/2009/3/layout/HorizontalOrganizationChart"/>
    <dgm:cxn modelId="{1C4A432B-DE8B-4001-A0B3-DB5B253D29F8}" type="presOf" srcId="{9BDD7A51-49B0-471E-A9DB-A351A9519A32}" destId="{16630DF3-F313-4833-ADBF-7E1E3E20E331}" srcOrd="0" destOrd="0" presId="urn:microsoft.com/office/officeart/2009/3/layout/HorizontalOrganizationChart"/>
    <dgm:cxn modelId="{87DD3073-E0C1-486E-9DA3-4ADD8EFF0E96}" type="presOf" srcId="{C099CF90-D50C-4AC8-8DE9-BB5553A16EF4}" destId="{0E4BEC6E-3502-4232-894D-90C6291084BB}" srcOrd="1" destOrd="0" presId="urn:microsoft.com/office/officeart/2009/3/layout/HorizontalOrganizationChart"/>
    <dgm:cxn modelId="{1EA0DE5E-9051-4276-870F-F3EB6C13B37C}" type="presOf" srcId="{22D957EF-3B40-49D0-AFA9-A20CCFDF29C6}" destId="{649F8BC6-4D9F-4A1F-84F9-232D7F966ED7}" srcOrd="0" destOrd="0" presId="urn:microsoft.com/office/officeart/2009/3/layout/HorizontalOrganizationChart"/>
    <dgm:cxn modelId="{A9E50BAD-66ED-4204-BED5-7D8206EBF01C}" type="presOf" srcId="{19139191-E118-461D-9E57-F9CB2C68045A}" destId="{342BB0E0-EA34-420B-BD39-2D485C19C08A}" srcOrd="1" destOrd="0" presId="urn:microsoft.com/office/officeart/2009/3/layout/HorizontalOrganizationChart"/>
    <dgm:cxn modelId="{499FF911-5432-40D5-A253-20376D8B86B4}" type="presOf" srcId="{55451D9C-8569-41EF-9B71-8927D68208DB}" destId="{317F9A19-8368-4FA9-84A0-76A592279EF2}" srcOrd="0" destOrd="0" presId="urn:microsoft.com/office/officeart/2009/3/layout/HorizontalOrganizationChart"/>
    <dgm:cxn modelId="{6860CFA1-FBA1-40B4-9A1E-DC9ED7BA7A3A}" srcId="{7C7C7F81-30A0-44AF-8B9E-D0F788F5BE2B}" destId="{7002A2F9-20E1-4139-9768-E7D6805876E8}" srcOrd="1" destOrd="0" parTransId="{22D957EF-3B40-49D0-AFA9-A20CCFDF29C6}" sibTransId="{F750C96E-A38B-4418-82E9-93991CDE3337}"/>
    <dgm:cxn modelId="{4AB5988A-B421-40CA-AD39-1BCF334CB859}" type="presOf" srcId="{E6B867D1-86ED-4C7C-872F-96E05B5C4A2D}" destId="{B13BC930-0592-4478-A97E-08CC41B27129}" srcOrd="0" destOrd="0" presId="urn:microsoft.com/office/officeart/2009/3/layout/HorizontalOrganizationChart"/>
    <dgm:cxn modelId="{F73716D6-0455-4BA3-B71F-7C095EA8EE24}" type="presOf" srcId="{3980699C-E7F5-4386-AA42-9EFAF1F8D089}" destId="{70A81471-11EF-4EC1-959E-B1375EFC5B20}" srcOrd="0" destOrd="0" presId="urn:microsoft.com/office/officeart/2009/3/layout/HorizontalOrganizationChart"/>
    <dgm:cxn modelId="{D3DBE546-17C9-4D02-BF09-6876C46EF311}" type="presParOf" srcId="{B13BC930-0592-4478-A97E-08CC41B27129}" destId="{4FF7D174-55A5-49C0-AA0C-F677C9372577}" srcOrd="0" destOrd="0" presId="urn:microsoft.com/office/officeart/2009/3/layout/HorizontalOrganizationChart"/>
    <dgm:cxn modelId="{D750E597-9042-4E09-9496-5F2622FB9868}" type="presParOf" srcId="{4FF7D174-55A5-49C0-AA0C-F677C9372577}" destId="{C741C66B-A328-405C-84E9-9218CA7297AE}" srcOrd="0" destOrd="0" presId="urn:microsoft.com/office/officeart/2009/3/layout/HorizontalOrganizationChart"/>
    <dgm:cxn modelId="{B8159EFA-F749-48B6-BE98-F4E2D179E8EB}" type="presParOf" srcId="{C741C66B-A328-405C-84E9-9218CA7297AE}" destId="{3E2E5079-23FA-4441-AEBE-D4D0E0CF8070}" srcOrd="0" destOrd="0" presId="urn:microsoft.com/office/officeart/2009/3/layout/HorizontalOrganizationChart"/>
    <dgm:cxn modelId="{50A1E5BB-AF8D-4835-8706-26FABE365324}" type="presParOf" srcId="{C741C66B-A328-405C-84E9-9218CA7297AE}" destId="{342BB0E0-EA34-420B-BD39-2D485C19C08A}" srcOrd="1" destOrd="0" presId="urn:microsoft.com/office/officeart/2009/3/layout/HorizontalOrganizationChart"/>
    <dgm:cxn modelId="{8E6CF1FC-29D0-4640-AFA9-1CA226611249}" type="presParOf" srcId="{4FF7D174-55A5-49C0-AA0C-F677C9372577}" destId="{F07648AD-0B31-4514-AF72-F50BCB3CAB0C}" srcOrd="1" destOrd="0" presId="urn:microsoft.com/office/officeart/2009/3/layout/HorizontalOrganizationChart"/>
    <dgm:cxn modelId="{F8A58A5D-E781-4717-873E-0B823AE1210F}" type="presParOf" srcId="{F07648AD-0B31-4514-AF72-F50BCB3CAB0C}" destId="{34F3DD94-E4D1-430F-A4FA-15EEE60F6DA0}" srcOrd="0" destOrd="0" presId="urn:microsoft.com/office/officeart/2009/3/layout/HorizontalOrganizationChart"/>
    <dgm:cxn modelId="{7AB429F4-4808-4438-AB02-A3A80670AE7D}" type="presParOf" srcId="{F07648AD-0B31-4514-AF72-F50BCB3CAB0C}" destId="{04847CF9-6477-4A73-BC69-7743CE284631}" srcOrd="1" destOrd="0" presId="urn:microsoft.com/office/officeart/2009/3/layout/HorizontalOrganizationChart"/>
    <dgm:cxn modelId="{BDD4CBD1-37B5-4BF7-8ABE-F40D489FCA89}" type="presParOf" srcId="{04847CF9-6477-4A73-BC69-7743CE284631}" destId="{82B47521-E603-4FFC-86FA-19296EDB3530}" srcOrd="0" destOrd="0" presId="urn:microsoft.com/office/officeart/2009/3/layout/HorizontalOrganizationChart"/>
    <dgm:cxn modelId="{1ECE4B1B-AB0A-4260-B7AF-D32033291A6C}" type="presParOf" srcId="{82B47521-E603-4FFC-86FA-19296EDB3530}" destId="{4069FFB1-E9F5-480C-B176-35CC5E841621}" srcOrd="0" destOrd="0" presId="urn:microsoft.com/office/officeart/2009/3/layout/HorizontalOrganizationChart"/>
    <dgm:cxn modelId="{E3979E7F-93BA-4176-AD1C-797AAB3F9124}" type="presParOf" srcId="{82B47521-E603-4FFC-86FA-19296EDB3530}" destId="{A3C9CA3C-A770-4DEA-9CA4-28448E019A46}" srcOrd="1" destOrd="0" presId="urn:microsoft.com/office/officeart/2009/3/layout/HorizontalOrganizationChart"/>
    <dgm:cxn modelId="{F18DBA33-AA0B-4567-81B0-06D53377A7AF}" type="presParOf" srcId="{04847CF9-6477-4A73-BC69-7743CE284631}" destId="{F5C2E773-653E-43AA-99AF-1EEE15D68D6A}" srcOrd="1" destOrd="0" presId="urn:microsoft.com/office/officeart/2009/3/layout/HorizontalOrganizationChart"/>
    <dgm:cxn modelId="{FA013CB8-2B3E-488B-8841-1C96091F20FD}" type="presParOf" srcId="{F5C2E773-653E-43AA-99AF-1EEE15D68D6A}" destId="{377C6962-916F-4E6C-9794-0C8139AC6EA4}" srcOrd="0" destOrd="0" presId="urn:microsoft.com/office/officeart/2009/3/layout/HorizontalOrganizationChart"/>
    <dgm:cxn modelId="{06950F08-085D-4E1E-B786-5031576ED35C}" type="presParOf" srcId="{F5C2E773-653E-43AA-99AF-1EEE15D68D6A}" destId="{682E9FA6-BB52-421D-8961-5942AF8CDBAB}" srcOrd="1" destOrd="0" presId="urn:microsoft.com/office/officeart/2009/3/layout/HorizontalOrganizationChart"/>
    <dgm:cxn modelId="{EEA94299-AB14-4272-99F0-6042ABECF832}" type="presParOf" srcId="{682E9FA6-BB52-421D-8961-5942AF8CDBAB}" destId="{1C92737A-F7BC-4FDF-A900-193E527F4B0D}" srcOrd="0" destOrd="0" presId="urn:microsoft.com/office/officeart/2009/3/layout/HorizontalOrganizationChart"/>
    <dgm:cxn modelId="{1E2DA4C7-03BE-4498-8FD9-B699F240BF24}" type="presParOf" srcId="{1C92737A-F7BC-4FDF-A900-193E527F4B0D}" destId="{C5ECF0EC-87C3-4A0D-A538-7838D56A2670}" srcOrd="0" destOrd="0" presId="urn:microsoft.com/office/officeart/2009/3/layout/HorizontalOrganizationChart"/>
    <dgm:cxn modelId="{2AFC3C4B-C9D6-431E-ADC4-7129F3092747}" type="presParOf" srcId="{1C92737A-F7BC-4FDF-A900-193E527F4B0D}" destId="{AC4A90E0-FF97-4DB9-AA4E-8AAFCCD674EF}" srcOrd="1" destOrd="0" presId="urn:microsoft.com/office/officeart/2009/3/layout/HorizontalOrganizationChart"/>
    <dgm:cxn modelId="{B3CD8570-F0B8-4A5E-BD86-D704E1BD9452}" type="presParOf" srcId="{682E9FA6-BB52-421D-8961-5942AF8CDBAB}" destId="{3E1124FC-BB2D-454C-822F-5682BC56CD41}" srcOrd="1" destOrd="0" presId="urn:microsoft.com/office/officeart/2009/3/layout/HorizontalOrganizationChart"/>
    <dgm:cxn modelId="{E81DFF54-2F6B-450D-9363-11671561D60F}" type="presParOf" srcId="{682E9FA6-BB52-421D-8961-5942AF8CDBAB}" destId="{D769770F-EEB8-4E0D-94FF-81236DDBAEF5}" srcOrd="2" destOrd="0" presId="urn:microsoft.com/office/officeart/2009/3/layout/HorizontalOrganizationChart"/>
    <dgm:cxn modelId="{D0EF2EFD-7144-44F6-A56B-EC1E1C0AF3BA}" type="presParOf" srcId="{F5C2E773-653E-43AA-99AF-1EEE15D68D6A}" destId="{44BC4C56-0AB8-4548-95ED-EB7466740BA2}" srcOrd="2" destOrd="0" presId="urn:microsoft.com/office/officeart/2009/3/layout/HorizontalOrganizationChart"/>
    <dgm:cxn modelId="{77084788-3BD8-4836-9327-CD2C8CA82F43}" type="presParOf" srcId="{F5C2E773-653E-43AA-99AF-1EEE15D68D6A}" destId="{1FCBD9F7-1A6C-42B9-AA10-F0CA1DEB484A}" srcOrd="3" destOrd="0" presId="urn:microsoft.com/office/officeart/2009/3/layout/HorizontalOrganizationChart"/>
    <dgm:cxn modelId="{64026E47-8E1A-457D-ACC8-4053441C00F3}" type="presParOf" srcId="{1FCBD9F7-1A6C-42B9-AA10-F0CA1DEB484A}" destId="{9A6CB9E4-5E3C-4441-AC77-08A910747265}" srcOrd="0" destOrd="0" presId="urn:microsoft.com/office/officeart/2009/3/layout/HorizontalOrganizationChart"/>
    <dgm:cxn modelId="{560E0AC7-BE30-4A1D-9E13-70073FE7AAFA}" type="presParOf" srcId="{9A6CB9E4-5E3C-4441-AC77-08A910747265}" destId="{6B188458-AD15-441E-92EE-884E3D168183}" srcOrd="0" destOrd="0" presId="urn:microsoft.com/office/officeart/2009/3/layout/HorizontalOrganizationChart"/>
    <dgm:cxn modelId="{A69981A1-8D87-499E-B96D-37DCD6AC6F32}" type="presParOf" srcId="{9A6CB9E4-5E3C-4441-AC77-08A910747265}" destId="{B6C1B9B4-BCC6-40C6-B272-EE3CC7AD9B61}" srcOrd="1" destOrd="0" presId="urn:microsoft.com/office/officeart/2009/3/layout/HorizontalOrganizationChart"/>
    <dgm:cxn modelId="{2A342DE1-C6E7-4E2E-B8C0-4044351E1DC7}" type="presParOf" srcId="{1FCBD9F7-1A6C-42B9-AA10-F0CA1DEB484A}" destId="{BFC1BF6B-6D93-44F0-8CB0-C529A7C98FE7}" srcOrd="1" destOrd="0" presId="urn:microsoft.com/office/officeart/2009/3/layout/HorizontalOrganizationChart"/>
    <dgm:cxn modelId="{EDF4B1CC-6806-45C3-AB36-8F0BDDEE1951}" type="presParOf" srcId="{1FCBD9F7-1A6C-42B9-AA10-F0CA1DEB484A}" destId="{2DEE8591-D857-4389-AAF2-C4B690283CA3}" srcOrd="2" destOrd="0" presId="urn:microsoft.com/office/officeart/2009/3/layout/HorizontalOrganizationChart"/>
    <dgm:cxn modelId="{0A0E7823-9A5D-47F2-ABB5-A698C6A9BD39}" type="presParOf" srcId="{04847CF9-6477-4A73-BC69-7743CE284631}" destId="{A4720D08-7571-481F-9FAC-026EB97F5D00}" srcOrd="2" destOrd="0" presId="urn:microsoft.com/office/officeart/2009/3/layout/HorizontalOrganizationChart"/>
    <dgm:cxn modelId="{A0591181-3A85-4865-8B17-55B6B005A356}" type="presParOf" srcId="{F07648AD-0B31-4514-AF72-F50BCB3CAB0C}" destId="{28289632-C267-4337-BB66-2B6A3F65D55A}" srcOrd="2" destOrd="0" presId="urn:microsoft.com/office/officeart/2009/3/layout/HorizontalOrganizationChart"/>
    <dgm:cxn modelId="{B02B5A98-DFF9-4D68-BCD9-D7E9925C04EA}" type="presParOf" srcId="{F07648AD-0B31-4514-AF72-F50BCB3CAB0C}" destId="{BDD6CAF8-F155-4F40-9A2F-37F1A4C4F885}" srcOrd="3" destOrd="0" presId="urn:microsoft.com/office/officeart/2009/3/layout/HorizontalOrganizationChart"/>
    <dgm:cxn modelId="{2281E551-54CC-4D9E-8DF4-73C97FEF61EB}" type="presParOf" srcId="{BDD6CAF8-F155-4F40-9A2F-37F1A4C4F885}" destId="{3C6F7311-E62B-41FA-9E60-FE695662A07D}" srcOrd="0" destOrd="0" presId="urn:microsoft.com/office/officeart/2009/3/layout/HorizontalOrganizationChart"/>
    <dgm:cxn modelId="{B8DF036C-80EC-4949-A94A-66AC563793C2}" type="presParOf" srcId="{3C6F7311-E62B-41FA-9E60-FE695662A07D}" destId="{8369D523-62AE-4243-B27C-26F5A24DC842}" srcOrd="0" destOrd="0" presId="urn:microsoft.com/office/officeart/2009/3/layout/HorizontalOrganizationChart"/>
    <dgm:cxn modelId="{6D8A6B50-D19E-401A-8FEA-4D6AC8966EE4}" type="presParOf" srcId="{3C6F7311-E62B-41FA-9E60-FE695662A07D}" destId="{7FC82C58-2558-47BB-9BA0-FE154898EE4D}" srcOrd="1" destOrd="0" presId="urn:microsoft.com/office/officeart/2009/3/layout/HorizontalOrganizationChart"/>
    <dgm:cxn modelId="{EECDFED0-F007-4BC0-9B0E-6A25E9ADF302}" type="presParOf" srcId="{BDD6CAF8-F155-4F40-9A2F-37F1A4C4F885}" destId="{D676A84B-2AC4-42DB-A379-EA47E39441DE}" srcOrd="1" destOrd="0" presId="urn:microsoft.com/office/officeart/2009/3/layout/HorizontalOrganizationChart"/>
    <dgm:cxn modelId="{72C5271E-4CCB-4753-9160-B71FFF0DCBE0}" type="presParOf" srcId="{D676A84B-2AC4-42DB-A379-EA47E39441DE}" destId="{97594F66-6A69-4C05-92BA-DA714AE2D4E4}" srcOrd="0" destOrd="0" presId="urn:microsoft.com/office/officeart/2009/3/layout/HorizontalOrganizationChart"/>
    <dgm:cxn modelId="{7222E3E1-4979-4431-A5BC-03BED3100DE8}" type="presParOf" srcId="{D676A84B-2AC4-42DB-A379-EA47E39441DE}" destId="{917E6A5A-18E5-4597-94C8-2E66A61F5F97}" srcOrd="1" destOrd="0" presId="urn:microsoft.com/office/officeart/2009/3/layout/HorizontalOrganizationChart"/>
    <dgm:cxn modelId="{EDA6E6EB-B626-4C72-9F0C-521291F21C46}" type="presParOf" srcId="{917E6A5A-18E5-4597-94C8-2E66A61F5F97}" destId="{B70799A9-561A-47ED-A14F-A7713C9AA0E4}" srcOrd="0" destOrd="0" presId="urn:microsoft.com/office/officeart/2009/3/layout/HorizontalOrganizationChart"/>
    <dgm:cxn modelId="{58C5E74A-108C-4984-9151-9508AC741523}" type="presParOf" srcId="{B70799A9-561A-47ED-A14F-A7713C9AA0E4}" destId="{94CCE46E-881E-4262-8980-60D5F27D3736}" srcOrd="0" destOrd="0" presId="urn:microsoft.com/office/officeart/2009/3/layout/HorizontalOrganizationChart"/>
    <dgm:cxn modelId="{841C78D4-C60B-43BB-BE04-37D24D4380F8}" type="presParOf" srcId="{B70799A9-561A-47ED-A14F-A7713C9AA0E4}" destId="{9FD28117-247C-4552-BF78-D226A879A354}" srcOrd="1" destOrd="0" presId="urn:microsoft.com/office/officeart/2009/3/layout/HorizontalOrganizationChart"/>
    <dgm:cxn modelId="{5F754F0E-E14D-46B2-8572-366EEE4229C4}" type="presParOf" srcId="{917E6A5A-18E5-4597-94C8-2E66A61F5F97}" destId="{72134B4D-7DD2-4EF1-B956-95D229165EF0}" srcOrd="1" destOrd="0" presId="urn:microsoft.com/office/officeart/2009/3/layout/HorizontalOrganizationChart"/>
    <dgm:cxn modelId="{AF2D442E-8ACF-481C-ABA7-11C09BC3BC4C}" type="presParOf" srcId="{917E6A5A-18E5-4597-94C8-2E66A61F5F97}" destId="{CCEBF4BC-365E-44AC-A0DB-B59FC0D94C69}" srcOrd="2" destOrd="0" presId="urn:microsoft.com/office/officeart/2009/3/layout/HorizontalOrganizationChart"/>
    <dgm:cxn modelId="{6BA87E94-3638-49EA-BD46-FAD257E5EB3D}" type="presParOf" srcId="{D676A84B-2AC4-42DB-A379-EA47E39441DE}" destId="{649F8BC6-4D9F-4A1F-84F9-232D7F966ED7}" srcOrd="2" destOrd="0" presId="urn:microsoft.com/office/officeart/2009/3/layout/HorizontalOrganizationChart"/>
    <dgm:cxn modelId="{1B4DA419-C205-4F0B-B8D6-721F806A73C3}" type="presParOf" srcId="{D676A84B-2AC4-42DB-A379-EA47E39441DE}" destId="{A42F2B4A-F5AC-4D1E-91FA-E76A3412C019}" srcOrd="3" destOrd="0" presId="urn:microsoft.com/office/officeart/2009/3/layout/HorizontalOrganizationChart"/>
    <dgm:cxn modelId="{7298708D-7BE9-4B05-8E90-326630EAB024}" type="presParOf" srcId="{A42F2B4A-F5AC-4D1E-91FA-E76A3412C019}" destId="{9B636A6B-C34B-4A7A-BAFB-1685F7B4F86B}" srcOrd="0" destOrd="0" presId="urn:microsoft.com/office/officeart/2009/3/layout/HorizontalOrganizationChart"/>
    <dgm:cxn modelId="{63214FFB-6B38-41E3-9F2D-61F1108B1471}" type="presParOf" srcId="{9B636A6B-C34B-4A7A-BAFB-1685F7B4F86B}" destId="{7EA28CA0-1256-4ACC-9B47-5E062091AEB3}" srcOrd="0" destOrd="0" presId="urn:microsoft.com/office/officeart/2009/3/layout/HorizontalOrganizationChart"/>
    <dgm:cxn modelId="{1FB56790-473C-47A8-9815-48579D5DECE0}" type="presParOf" srcId="{9B636A6B-C34B-4A7A-BAFB-1685F7B4F86B}" destId="{65440B03-3FB2-4009-AF16-EE1818972587}" srcOrd="1" destOrd="0" presId="urn:microsoft.com/office/officeart/2009/3/layout/HorizontalOrganizationChart"/>
    <dgm:cxn modelId="{ADD80796-A14E-463C-A7B8-7F74D3E46059}" type="presParOf" srcId="{A42F2B4A-F5AC-4D1E-91FA-E76A3412C019}" destId="{A751C666-01DA-41EA-92AA-5BC15E284506}" srcOrd="1" destOrd="0" presId="urn:microsoft.com/office/officeart/2009/3/layout/HorizontalOrganizationChart"/>
    <dgm:cxn modelId="{E59F3765-76BD-4DB7-B826-027396D4586D}" type="presParOf" srcId="{A42F2B4A-F5AC-4D1E-91FA-E76A3412C019}" destId="{AD7087FC-05FE-40FF-A2B4-88FA71A8B668}" srcOrd="2" destOrd="0" presId="urn:microsoft.com/office/officeart/2009/3/layout/HorizontalOrganizationChart"/>
    <dgm:cxn modelId="{6C285EB7-7F94-4D25-9197-393FE0F3DCE3}" type="presParOf" srcId="{D676A84B-2AC4-42DB-A379-EA47E39441DE}" destId="{099BD0B1-E8AC-4B52-BCED-A05B9E056781}" srcOrd="4" destOrd="0" presId="urn:microsoft.com/office/officeart/2009/3/layout/HorizontalOrganizationChart"/>
    <dgm:cxn modelId="{612B80E0-1C9D-4348-9740-8EC6A0F7D7BC}" type="presParOf" srcId="{D676A84B-2AC4-42DB-A379-EA47E39441DE}" destId="{7E09C0D0-FC37-4389-8B42-E08A487539CB}" srcOrd="5" destOrd="0" presId="urn:microsoft.com/office/officeart/2009/3/layout/HorizontalOrganizationChart"/>
    <dgm:cxn modelId="{E63C4B81-CDBC-4B19-A72F-1F1DCD83450D}" type="presParOf" srcId="{7E09C0D0-FC37-4389-8B42-E08A487539CB}" destId="{BB2BBBE5-76BE-4A4D-8E34-8AF29A6098B4}" srcOrd="0" destOrd="0" presId="urn:microsoft.com/office/officeart/2009/3/layout/HorizontalOrganizationChart"/>
    <dgm:cxn modelId="{8A296ED8-57FF-452B-BEEB-ED6C0EEFC550}" type="presParOf" srcId="{BB2BBBE5-76BE-4A4D-8E34-8AF29A6098B4}" destId="{26CF74DD-6E31-4278-B6C0-554DAD3726F5}" srcOrd="0" destOrd="0" presId="urn:microsoft.com/office/officeart/2009/3/layout/HorizontalOrganizationChart"/>
    <dgm:cxn modelId="{E549CBAA-9FF7-41A8-9B3D-AB527A5233D4}" type="presParOf" srcId="{BB2BBBE5-76BE-4A4D-8E34-8AF29A6098B4}" destId="{020C42A6-0920-4BEB-95A1-DFBACACBC7F9}" srcOrd="1" destOrd="0" presId="urn:microsoft.com/office/officeart/2009/3/layout/HorizontalOrganizationChart"/>
    <dgm:cxn modelId="{E18D9973-8037-4BA9-BA27-29238E08A139}" type="presParOf" srcId="{7E09C0D0-FC37-4389-8B42-E08A487539CB}" destId="{3CA7E459-AE8C-494E-8097-7E09C1F9AAA7}" srcOrd="1" destOrd="0" presId="urn:microsoft.com/office/officeart/2009/3/layout/HorizontalOrganizationChart"/>
    <dgm:cxn modelId="{8FB71296-3BD7-4332-A175-F77575A31194}" type="presParOf" srcId="{7E09C0D0-FC37-4389-8B42-E08A487539CB}" destId="{9288716A-56CC-44AE-8783-DB8B81831AF0}" srcOrd="2" destOrd="0" presId="urn:microsoft.com/office/officeart/2009/3/layout/HorizontalOrganizationChart"/>
    <dgm:cxn modelId="{32A330E5-AF92-4733-A191-33865096FA22}" type="presParOf" srcId="{BDD6CAF8-F155-4F40-9A2F-37F1A4C4F885}" destId="{F551071E-5FAB-47B0-960E-113E15708D77}" srcOrd="2" destOrd="0" presId="urn:microsoft.com/office/officeart/2009/3/layout/HorizontalOrganizationChart"/>
    <dgm:cxn modelId="{23624009-6762-4693-9413-3415C6D3CB40}" type="presParOf" srcId="{F07648AD-0B31-4514-AF72-F50BCB3CAB0C}" destId="{9E017709-9B53-4CFB-A3A6-0E9D73800352}" srcOrd="4" destOrd="0" presId="urn:microsoft.com/office/officeart/2009/3/layout/HorizontalOrganizationChart"/>
    <dgm:cxn modelId="{3DBD64BF-DEC3-4DDE-95E7-5D539A3947F2}" type="presParOf" srcId="{F07648AD-0B31-4514-AF72-F50BCB3CAB0C}" destId="{1C387749-C472-4A7E-AB38-F2E2FF29E750}" srcOrd="5" destOrd="0" presId="urn:microsoft.com/office/officeart/2009/3/layout/HorizontalOrganizationChart"/>
    <dgm:cxn modelId="{5EA6E26C-B70C-40EB-93EF-734D4E4999B3}" type="presParOf" srcId="{1C387749-C472-4A7E-AB38-F2E2FF29E750}" destId="{576C2E33-76AF-42E6-B960-1258E42DAF24}" srcOrd="0" destOrd="0" presId="urn:microsoft.com/office/officeart/2009/3/layout/HorizontalOrganizationChart"/>
    <dgm:cxn modelId="{8B5A180B-F078-4659-A399-9CF1E2049BBC}" type="presParOf" srcId="{576C2E33-76AF-42E6-B960-1258E42DAF24}" destId="{4485F563-A6FF-42FD-96EB-311421F1F36B}" srcOrd="0" destOrd="0" presId="urn:microsoft.com/office/officeart/2009/3/layout/HorizontalOrganizationChart"/>
    <dgm:cxn modelId="{C5E53304-CC98-4069-93F4-3D107D88F67F}" type="presParOf" srcId="{576C2E33-76AF-42E6-B960-1258E42DAF24}" destId="{FDDA9E71-6F89-4E03-9A69-FF753D10EA6F}" srcOrd="1" destOrd="0" presId="urn:microsoft.com/office/officeart/2009/3/layout/HorizontalOrganizationChart"/>
    <dgm:cxn modelId="{3AD1C101-AD11-48D0-82BB-D3BD0585A570}" type="presParOf" srcId="{1C387749-C472-4A7E-AB38-F2E2FF29E750}" destId="{0689E1C8-F9D2-44A2-A294-61C511BB147F}" srcOrd="1" destOrd="0" presId="urn:microsoft.com/office/officeart/2009/3/layout/HorizontalOrganizationChart"/>
    <dgm:cxn modelId="{829004BB-B742-49FE-89ED-71BA5D836085}" type="presParOf" srcId="{0689E1C8-F9D2-44A2-A294-61C511BB147F}" destId="{317F9A19-8368-4FA9-84A0-76A592279EF2}" srcOrd="0" destOrd="0" presId="urn:microsoft.com/office/officeart/2009/3/layout/HorizontalOrganizationChart"/>
    <dgm:cxn modelId="{2A3B2BBC-711E-40B1-B016-9B48A13EA986}" type="presParOf" srcId="{0689E1C8-F9D2-44A2-A294-61C511BB147F}" destId="{6D6F90A5-215E-4F71-9170-2B4CC004EAE8}" srcOrd="1" destOrd="0" presId="urn:microsoft.com/office/officeart/2009/3/layout/HorizontalOrganizationChart"/>
    <dgm:cxn modelId="{715473AD-36C6-46D4-BA87-2A341A1D2DB3}" type="presParOf" srcId="{6D6F90A5-215E-4F71-9170-2B4CC004EAE8}" destId="{EABCFB89-69E5-429B-8CFD-2FDF3C3CDF6E}" srcOrd="0" destOrd="0" presId="urn:microsoft.com/office/officeart/2009/3/layout/HorizontalOrganizationChart"/>
    <dgm:cxn modelId="{60775310-7DB1-4E52-9AD6-5B08BA21B000}" type="presParOf" srcId="{EABCFB89-69E5-429B-8CFD-2FDF3C3CDF6E}" destId="{70A81471-11EF-4EC1-959E-B1375EFC5B20}" srcOrd="0" destOrd="0" presId="urn:microsoft.com/office/officeart/2009/3/layout/HorizontalOrganizationChart"/>
    <dgm:cxn modelId="{CB08A1A0-C6CE-4F65-9559-801C27074A75}" type="presParOf" srcId="{EABCFB89-69E5-429B-8CFD-2FDF3C3CDF6E}" destId="{3D565832-6DFE-43B4-9DDF-7FAA2940A814}" srcOrd="1" destOrd="0" presId="urn:microsoft.com/office/officeart/2009/3/layout/HorizontalOrganizationChart"/>
    <dgm:cxn modelId="{9AC7C96B-2EFE-407B-B237-620B801502E3}" type="presParOf" srcId="{6D6F90A5-215E-4F71-9170-2B4CC004EAE8}" destId="{FB17154D-0AFA-4E49-AEAA-02BACEC5DEB8}" srcOrd="1" destOrd="0" presId="urn:microsoft.com/office/officeart/2009/3/layout/HorizontalOrganizationChart"/>
    <dgm:cxn modelId="{1B8129A0-68DB-42EC-9C6E-13D73D85B116}" type="presParOf" srcId="{6D6F90A5-215E-4F71-9170-2B4CC004EAE8}" destId="{54CF0A86-8B05-425E-9403-4922EC85DD05}" srcOrd="2" destOrd="0" presId="urn:microsoft.com/office/officeart/2009/3/layout/HorizontalOrganizationChart"/>
    <dgm:cxn modelId="{431842D6-5F6A-4B24-BF63-50FB3D196E8E}" type="presParOf" srcId="{0689E1C8-F9D2-44A2-A294-61C511BB147F}" destId="{49D264BE-8BFC-41B7-A402-F9776D6E3DBE}" srcOrd="2" destOrd="0" presId="urn:microsoft.com/office/officeart/2009/3/layout/HorizontalOrganizationChart"/>
    <dgm:cxn modelId="{FB9F385E-C271-4343-ADFA-E2FA3D937933}" type="presParOf" srcId="{0689E1C8-F9D2-44A2-A294-61C511BB147F}" destId="{3C50DBA9-A0D2-4401-AB7C-EE75945530AA}" srcOrd="3" destOrd="0" presId="urn:microsoft.com/office/officeart/2009/3/layout/HorizontalOrganizationChart"/>
    <dgm:cxn modelId="{D4679A01-1ACF-4123-9D96-D7971685C82D}" type="presParOf" srcId="{3C50DBA9-A0D2-4401-AB7C-EE75945530AA}" destId="{1055A4A2-50D4-45DF-9F77-0B0C2F6A7021}" srcOrd="0" destOrd="0" presId="urn:microsoft.com/office/officeart/2009/3/layout/HorizontalOrganizationChart"/>
    <dgm:cxn modelId="{1E0D61BE-69D1-423C-86DD-8545EF972793}" type="presParOf" srcId="{1055A4A2-50D4-45DF-9F77-0B0C2F6A7021}" destId="{831876C0-F6A4-449A-A931-0E68A3430674}" srcOrd="0" destOrd="0" presId="urn:microsoft.com/office/officeart/2009/3/layout/HorizontalOrganizationChart"/>
    <dgm:cxn modelId="{AB8BCD49-DF4F-4624-B5BA-8DC0BB2A7844}" type="presParOf" srcId="{1055A4A2-50D4-45DF-9F77-0B0C2F6A7021}" destId="{49CE6406-BEAC-4BB2-B293-9292CF4C26A6}" srcOrd="1" destOrd="0" presId="urn:microsoft.com/office/officeart/2009/3/layout/HorizontalOrganizationChart"/>
    <dgm:cxn modelId="{A4DEF77C-1BC9-4327-B109-89899B58D1A2}" type="presParOf" srcId="{3C50DBA9-A0D2-4401-AB7C-EE75945530AA}" destId="{9C2410CC-1F39-4677-8FC6-3753916FA99C}" srcOrd="1" destOrd="0" presId="urn:microsoft.com/office/officeart/2009/3/layout/HorizontalOrganizationChart"/>
    <dgm:cxn modelId="{67A62413-035D-4D9F-8F8D-14EBB8BFA3D6}" type="presParOf" srcId="{3C50DBA9-A0D2-4401-AB7C-EE75945530AA}" destId="{DFDA6BD8-4CA5-4A23-81FC-11CBB3C16503}" srcOrd="2" destOrd="0" presId="urn:microsoft.com/office/officeart/2009/3/layout/HorizontalOrganizationChart"/>
    <dgm:cxn modelId="{79D95E70-CE0B-47EE-BD69-6A8A04BD4DC8}" type="presParOf" srcId="{1C387749-C472-4A7E-AB38-F2E2FF29E750}" destId="{50117B9A-2C17-4EA4-8F09-B0F29FB7DA90}" srcOrd="2" destOrd="0" presId="urn:microsoft.com/office/officeart/2009/3/layout/HorizontalOrganizationChart"/>
    <dgm:cxn modelId="{904E7140-6232-40F9-BF98-106D71034156}" type="presParOf" srcId="{F07648AD-0B31-4514-AF72-F50BCB3CAB0C}" destId="{16630DF3-F313-4833-ADBF-7E1E3E20E331}" srcOrd="6" destOrd="0" presId="urn:microsoft.com/office/officeart/2009/3/layout/HorizontalOrganizationChart"/>
    <dgm:cxn modelId="{15DC63D9-D8B7-4273-A4B2-61ADF34A3C48}" type="presParOf" srcId="{F07648AD-0B31-4514-AF72-F50BCB3CAB0C}" destId="{614503B3-5553-4D80-83DA-551542DDD671}" srcOrd="7" destOrd="0" presId="urn:microsoft.com/office/officeart/2009/3/layout/HorizontalOrganizationChart"/>
    <dgm:cxn modelId="{EFF32DBA-08C5-440B-8267-C4F43395D801}" type="presParOf" srcId="{614503B3-5553-4D80-83DA-551542DDD671}" destId="{88F2358F-64A6-4DC6-9C17-354EEEB59DBC}" srcOrd="0" destOrd="0" presId="urn:microsoft.com/office/officeart/2009/3/layout/HorizontalOrganizationChart"/>
    <dgm:cxn modelId="{E505D276-31D4-48D0-BCCA-7365D94DF29B}" type="presParOf" srcId="{88F2358F-64A6-4DC6-9C17-354EEEB59DBC}" destId="{CC049B17-E008-4719-AB12-4DBD0F0518FB}" srcOrd="0" destOrd="0" presId="urn:microsoft.com/office/officeart/2009/3/layout/HorizontalOrganizationChart"/>
    <dgm:cxn modelId="{402CFCDE-E4FE-4358-B4F4-DC9B17374DCA}" type="presParOf" srcId="{88F2358F-64A6-4DC6-9C17-354EEEB59DBC}" destId="{1C699610-0E0D-4CB0-8326-3A7F3F5B007C}" srcOrd="1" destOrd="0" presId="urn:microsoft.com/office/officeart/2009/3/layout/HorizontalOrganizationChart"/>
    <dgm:cxn modelId="{C827734D-3EB5-4041-AD8F-7C6B7E6A3450}" type="presParOf" srcId="{614503B3-5553-4D80-83DA-551542DDD671}" destId="{2882BE67-C941-4D5A-AE8B-D2FC825BC128}" srcOrd="1" destOrd="0" presId="urn:microsoft.com/office/officeart/2009/3/layout/HorizontalOrganizationChart"/>
    <dgm:cxn modelId="{1A618195-5413-4226-ADFA-F0DA8B2CC4BD}" type="presParOf" srcId="{2882BE67-C941-4D5A-AE8B-D2FC825BC128}" destId="{E7E165A5-F8A6-4D15-9404-55994C1A8148}" srcOrd="0" destOrd="0" presId="urn:microsoft.com/office/officeart/2009/3/layout/HorizontalOrganizationChart"/>
    <dgm:cxn modelId="{196E311D-0119-4A61-A719-29F6F1DDD787}" type="presParOf" srcId="{2882BE67-C941-4D5A-AE8B-D2FC825BC128}" destId="{E4C881F4-FD4C-4ABB-A648-ABB647BF5EFF}" srcOrd="1" destOrd="0" presId="urn:microsoft.com/office/officeart/2009/3/layout/HorizontalOrganizationChart"/>
    <dgm:cxn modelId="{F49CA1A6-D928-4DB8-BF2D-D3DCB63471C5}" type="presParOf" srcId="{E4C881F4-FD4C-4ABB-A648-ABB647BF5EFF}" destId="{8B59D859-0E17-4457-AA26-B6035A7EA61D}" srcOrd="0" destOrd="0" presId="urn:microsoft.com/office/officeart/2009/3/layout/HorizontalOrganizationChart"/>
    <dgm:cxn modelId="{742CE262-8CCF-4E01-B8B5-15AB785D1A28}" type="presParOf" srcId="{8B59D859-0E17-4457-AA26-B6035A7EA61D}" destId="{A1A62C3B-7E17-40DB-B1C0-4E1B82EE66B7}" srcOrd="0" destOrd="0" presId="urn:microsoft.com/office/officeart/2009/3/layout/HorizontalOrganizationChart"/>
    <dgm:cxn modelId="{F53F70B9-F43B-4BB8-8DCA-BA3C069C9A34}" type="presParOf" srcId="{8B59D859-0E17-4457-AA26-B6035A7EA61D}" destId="{0E4BEC6E-3502-4232-894D-90C6291084BB}" srcOrd="1" destOrd="0" presId="urn:microsoft.com/office/officeart/2009/3/layout/HorizontalOrganizationChart"/>
    <dgm:cxn modelId="{27B4E3E5-0E9D-42FF-AB22-5E8402F0F661}" type="presParOf" srcId="{E4C881F4-FD4C-4ABB-A648-ABB647BF5EFF}" destId="{03A6212D-D416-4B05-BC35-3EEE25BB702D}" srcOrd="1" destOrd="0" presId="urn:microsoft.com/office/officeart/2009/3/layout/HorizontalOrganizationChart"/>
    <dgm:cxn modelId="{572AC8B4-30AF-4A2A-8132-EDF3C2536E0A}" type="presParOf" srcId="{E4C881F4-FD4C-4ABB-A648-ABB647BF5EFF}" destId="{B6DD36C5-0328-4B91-BBB1-63654E9DAC9A}" srcOrd="2" destOrd="0" presId="urn:microsoft.com/office/officeart/2009/3/layout/HorizontalOrganizationChart"/>
    <dgm:cxn modelId="{41B450C8-B88D-4AE2-87EF-530D5C3A7A7E}" type="presParOf" srcId="{614503B3-5553-4D80-83DA-551542DDD671}" destId="{B8780912-2B1A-41BA-8A7B-2AB623CFC488}" srcOrd="2" destOrd="0" presId="urn:microsoft.com/office/officeart/2009/3/layout/HorizontalOrganizationChart"/>
    <dgm:cxn modelId="{75F2E03E-C5DA-4C06-BAA0-883D0A812679}" type="presParOf" srcId="{4FF7D174-55A5-49C0-AA0C-F677C9372577}" destId="{0F083DFC-7307-4901-894A-29407A804826}"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6B867D1-86ED-4C7C-872F-96E05B5C4A2D}" type="doc">
      <dgm:prSet loTypeId="urn:microsoft.com/office/officeart/2009/3/layout/HorizontalOrganizationChart" loCatId="hierarchy" qsTypeId="urn:microsoft.com/office/officeart/2005/8/quickstyle/simple3" qsCatId="simple" csTypeId="urn:microsoft.com/office/officeart/2005/8/colors/accent3_5" csCatId="accent3" phldr="1"/>
      <dgm:spPr/>
      <dgm:t>
        <a:bodyPr/>
        <a:lstStyle/>
        <a:p>
          <a:endParaRPr lang="es-EC"/>
        </a:p>
      </dgm:t>
    </dgm:pt>
    <dgm:pt modelId="{99698C83-F580-4E1C-9B3D-883B27216306}">
      <dgm:prSet phldrT="[Texto]" custT="1"/>
      <dgm:spPr/>
      <dgm:t>
        <a:bodyPr/>
        <a:lstStyle/>
        <a:p>
          <a:r>
            <a:rPr lang="es-EC" sz="1000" b="1" dirty="0" smtClean="0"/>
            <a:t>COMBUSTIÓN</a:t>
          </a:r>
          <a:endParaRPr lang="es-EC" sz="1000" b="1" dirty="0"/>
        </a:p>
      </dgm:t>
    </dgm:pt>
    <dgm:pt modelId="{1E9BCD04-2D19-4ABD-9190-E04D95B59443}" type="parTrans" cxnId="{16FD7604-B17C-4C07-8368-7A0F19DB8AF4}">
      <dgm:prSet/>
      <dgm:spPr/>
      <dgm:t>
        <a:bodyPr/>
        <a:lstStyle/>
        <a:p>
          <a:endParaRPr lang="es-EC"/>
        </a:p>
      </dgm:t>
    </dgm:pt>
    <dgm:pt modelId="{2D641F72-E752-4DDE-8967-C5BD2EE6245B}" type="sibTrans" cxnId="{16FD7604-B17C-4C07-8368-7A0F19DB8AF4}">
      <dgm:prSet/>
      <dgm:spPr/>
      <dgm:t>
        <a:bodyPr/>
        <a:lstStyle/>
        <a:p>
          <a:endParaRPr lang="es-EC"/>
        </a:p>
      </dgm:t>
    </dgm:pt>
    <dgm:pt modelId="{1DD1E353-5D91-4821-B2F2-6A2FF36E829F}">
      <dgm:prSet phldrT="[Texto]" custT="1"/>
      <dgm:spPr/>
      <dgm:t>
        <a:bodyPr/>
        <a:lstStyle/>
        <a:p>
          <a:r>
            <a:rPr lang="es-EC" sz="1000" dirty="0" smtClean="0"/>
            <a:t>PROCESO DE COMBUSTIÓN</a:t>
          </a:r>
          <a:endParaRPr lang="es-EC" sz="1000" dirty="0"/>
        </a:p>
      </dgm:t>
    </dgm:pt>
    <dgm:pt modelId="{8DD054DC-DF76-451D-B429-09268F12EC4F}" type="parTrans" cxnId="{F73A7EBB-DB4F-4B3D-A7D7-556D762511A3}">
      <dgm:prSet/>
      <dgm:spPr/>
      <dgm:t>
        <a:bodyPr/>
        <a:lstStyle/>
        <a:p>
          <a:endParaRPr lang="es-EC"/>
        </a:p>
      </dgm:t>
    </dgm:pt>
    <dgm:pt modelId="{29A1DF98-D41A-44C1-90BD-30BB6C84A0F4}" type="sibTrans" cxnId="{F73A7EBB-DB4F-4B3D-A7D7-556D762511A3}">
      <dgm:prSet/>
      <dgm:spPr/>
      <dgm:t>
        <a:bodyPr/>
        <a:lstStyle/>
        <a:p>
          <a:endParaRPr lang="es-EC"/>
        </a:p>
      </dgm:t>
    </dgm:pt>
    <dgm:pt modelId="{BC3D72EB-C7A2-4AE7-AD3C-B6FC414240A0}">
      <dgm:prSet custT="1"/>
      <dgm:spPr/>
      <dgm:t>
        <a:bodyPr/>
        <a:lstStyle/>
        <a:p>
          <a:r>
            <a:rPr lang="es-EC" sz="1000" dirty="0" smtClean="0"/>
            <a:t>REACCIÓN DE OXIDACIÓN COMPLETA DE BIOMASA CON AIRE</a:t>
          </a:r>
          <a:endParaRPr lang="es-EC" sz="1000" dirty="0"/>
        </a:p>
      </dgm:t>
    </dgm:pt>
    <dgm:pt modelId="{8DE03322-0F13-4473-B701-FD32D73F7F68}" type="parTrans" cxnId="{CDDB615C-8A11-4767-8362-E17B3A7BED64}">
      <dgm:prSet/>
      <dgm:spPr/>
      <dgm:t>
        <a:bodyPr/>
        <a:lstStyle/>
        <a:p>
          <a:endParaRPr lang="es-EC"/>
        </a:p>
      </dgm:t>
    </dgm:pt>
    <dgm:pt modelId="{D4447CF1-BE64-4CE2-8BF5-C58A1A7BBEF2}" type="sibTrans" cxnId="{CDDB615C-8A11-4767-8362-E17B3A7BED64}">
      <dgm:prSet/>
      <dgm:spPr/>
      <dgm:t>
        <a:bodyPr/>
        <a:lstStyle/>
        <a:p>
          <a:endParaRPr lang="es-EC"/>
        </a:p>
      </dgm:t>
    </dgm:pt>
    <dgm:pt modelId="{D300F7C8-2043-43C9-84BF-D5A962DA9ADE}">
      <dgm:prSet custT="1"/>
      <dgm:spPr/>
      <dgm:t>
        <a:bodyPr/>
        <a:lstStyle/>
        <a:p>
          <a:r>
            <a:rPr lang="es-EC" sz="1200" dirty="0" smtClean="0"/>
            <a:t>LIBERAN GASES COMBUSTIBLES CO, H2, CH4, SO2</a:t>
          </a:r>
          <a:endParaRPr lang="es-EC" sz="1200" dirty="0"/>
        </a:p>
      </dgm:t>
    </dgm:pt>
    <dgm:pt modelId="{95D326D6-225C-43E8-ACCE-7AC80C5DA54D}" type="parTrans" cxnId="{415F860E-EF78-4762-8227-760BBAE2F19A}">
      <dgm:prSet/>
      <dgm:spPr/>
      <dgm:t>
        <a:bodyPr/>
        <a:lstStyle/>
        <a:p>
          <a:endParaRPr lang="es-EC"/>
        </a:p>
      </dgm:t>
    </dgm:pt>
    <dgm:pt modelId="{49BD3A05-1D9B-4BB0-8633-1BCCD64379FD}" type="sibTrans" cxnId="{415F860E-EF78-4762-8227-760BBAE2F19A}">
      <dgm:prSet/>
      <dgm:spPr/>
      <dgm:t>
        <a:bodyPr/>
        <a:lstStyle/>
        <a:p>
          <a:endParaRPr lang="es-EC"/>
        </a:p>
      </dgm:t>
    </dgm:pt>
    <dgm:pt modelId="{EA20FA36-BCEB-43A6-836D-E4454A4706AD}">
      <dgm:prSet custT="1"/>
      <dgm:spPr/>
      <dgm:t>
        <a:bodyPr/>
        <a:lstStyle/>
        <a:p>
          <a:r>
            <a:rPr lang="es-EC" sz="1200" dirty="0" smtClean="0"/>
            <a:t>ELIMINA LA EVAPORACIÓN Y LA HUMEDAD DE BIOMASA</a:t>
          </a:r>
          <a:endParaRPr lang="es-EC" sz="1200" dirty="0"/>
        </a:p>
      </dgm:t>
    </dgm:pt>
    <dgm:pt modelId="{9D7B3D84-F2C2-4555-A696-BD6448DB122B}" type="parTrans" cxnId="{4C4D101F-438D-4C3E-9C2A-728A6B0A4C0B}">
      <dgm:prSet/>
      <dgm:spPr/>
      <dgm:t>
        <a:bodyPr/>
        <a:lstStyle/>
        <a:p>
          <a:endParaRPr lang="es-EC"/>
        </a:p>
      </dgm:t>
    </dgm:pt>
    <dgm:pt modelId="{C149492A-5CCF-45B5-9592-07ACC9A01D5A}" type="sibTrans" cxnId="{4C4D101F-438D-4C3E-9C2A-728A6B0A4C0B}">
      <dgm:prSet/>
      <dgm:spPr/>
      <dgm:t>
        <a:bodyPr/>
        <a:lstStyle/>
        <a:p>
          <a:endParaRPr lang="es-EC"/>
        </a:p>
      </dgm:t>
    </dgm:pt>
    <dgm:pt modelId="{9EAEFF29-0BA7-42CB-83F1-9E1E9CE954D7}">
      <dgm:prSet custT="1"/>
      <dgm:spPr/>
      <dgm:t>
        <a:bodyPr/>
        <a:lstStyle/>
        <a:p>
          <a:r>
            <a:rPr lang="es-EC" sz="1000" dirty="0" smtClean="0"/>
            <a:t>CONTACTO CON AIRE </a:t>
          </a:r>
          <a:endParaRPr lang="es-EC" sz="1000" dirty="0"/>
        </a:p>
      </dgm:t>
    </dgm:pt>
    <dgm:pt modelId="{97220728-D077-4028-B7A6-3F466B776DF3}" type="parTrans" cxnId="{B6E0892B-E95D-4FDE-A890-28C2F221C740}">
      <dgm:prSet/>
      <dgm:spPr/>
      <dgm:t>
        <a:bodyPr/>
        <a:lstStyle/>
        <a:p>
          <a:endParaRPr lang="es-EC"/>
        </a:p>
      </dgm:t>
    </dgm:pt>
    <dgm:pt modelId="{ED1417EF-5477-4829-824E-C5D413445433}" type="sibTrans" cxnId="{B6E0892B-E95D-4FDE-A890-28C2F221C740}">
      <dgm:prSet/>
      <dgm:spPr/>
      <dgm:t>
        <a:bodyPr/>
        <a:lstStyle/>
        <a:p>
          <a:endParaRPr lang="es-EC"/>
        </a:p>
      </dgm:t>
    </dgm:pt>
    <dgm:pt modelId="{D9AF4D76-FEE2-4542-906C-3B14F475C07B}">
      <dgm:prSet custT="1"/>
      <dgm:spPr/>
      <dgm:t>
        <a:bodyPr/>
        <a:lstStyle/>
        <a:p>
          <a:r>
            <a:rPr lang="es-EC" sz="1000" dirty="0" smtClean="0"/>
            <a:t>FORMACIÓN DE LLAMAS</a:t>
          </a:r>
          <a:endParaRPr lang="es-EC" sz="1000" dirty="0"/>
        </a:p>
      </dgm:t>
    </dgm:pt>
    <dgm:pt modelId="{C4DC0E47-0BC0-42C7-8C04-A24A4C3CE470}" type="parTrans" cxnId="{D083CFE2-620D-4756-9AD2-386E733B1010}">
      <dgm:prSet/>
      <dgm:spPr/>
      <dgm:t>
        <a:bodyPr/>
        <a:lstStyle/>
        <a:p>
          <a:endParaRPr lang="es-EC"/>
        </a:p>
      </dgm:t>
    </dgm:pt>
    <dgm:pt modelId="{EB4614F4-88F7-4B07-A84F-BA4817D18F0D}" type="sibTrans" cxnId="{D083CFE2-620D-4756-9AD2-386E733B1010}">
      <dgm:prSet/>
      <dgm:spPr/>
      <dgm:t>
        <a:bodyPr/>
        <a:lstStyle/>
        <a:p>
          <a:endParaRPr lang="es-EC"/>
        </a:p>
      </dgm:t>
    </dgm:pt>
    <dgm:pt modelId="{B13BC930-0592-4478-A97E-08CC41B27129}" type="pres">
      <dgm:prSet presAssocID="{E6B867D1-86ED-4C7C-872F-96E05B5C4A2D}" presName="hierChild1" presStyleCnt="0">
        <dgm:presLayoutVars>
          <dgm:orgChart val="1"/>
          <dgm:chPref val="1"/>
          <dgm:dir/>
          <dgm:animOne val="branch"/>
          <dgm:animLvl val="lvl"/>
          <dgm:resizeHandles/>
        </dgm:presLayoutVars>
      </dgm:prSet>
      <dgm:spPr/>
      <dgm:t>
        <a:bodyPr/>
        <a:lstStyle/>
        <a:p>
          <a:endParaRPr lang="es-EC"/>
        </a:p>
      </dgm:t>
    </dgm:pt>
    <dgm:pt modelId="{32B08B1F-532B-4D29-96BC-69F393CDB26C}" type="pres">
      <dgm:prSet presAssocID="{99698C83-F580-4E1C-9B3D-883B27216306}" presName="hierRoot1" presStyleCnt="0">
        <dgm:presLayoutVars>
          <dgm:hierBranch val="init"/>
        </dgm:presLayoutVars>
      </dgm:prSet>
      <dgm:spPr/>
    </dgm:pt>
    <dgm:pt modelId="{2486471E-A3B5-41BB-82D1-5457768840E8}" type="pres">
      <dgm:prSet presAssocID="{99698C83-F580-4E1C-9B3D-883B27216306}" presName="rootComposite1" presStyleCnt="0"/>
      <dgm:spPr/>
    </dgm:pt>
    <dgm:pt modelId="{B1EF2B75-D887-4ABC-90FB-19BDF12225CA}" type="pres">
      <dgm:prSet presAssocID="{99698C83-F580-4E1C-9B3D-883B27216306}" presName="rootText1" presStyleLbl="node0" presStyleIdx="0" presStyleCnt="1" custScaleX="71198" custScaleY="66182" custLinFactNeighborX="2890" custLinFactNeighborY="36462">
        <dgm:presLayoutVars>
          <dgm:chPref val="3"/>
        </dgm:presLayoutVars>
      </dgm:prSet>
      <dgm:spPr/>
      <dgm:t>
        <a:bodyPr/>
        <a:lstStyle/>
        <a:p>
          <a:endParaRPr lang="es-EC"/>
        </a:p>
      </dgm:t>
    </dgm:pt>
    <dgm:pt modelId="{E88BC582-CBED-4BC6-8EE8-98E02F15BD78}" type="pres">
      <dgm:prSet presAssocID="{99698C83-F580-4E1C-9B3D-883B27216306}" presName="rootConnector1" presStyleLbl="node1" presStyleIdx="0" presStyleCnt="0"/>
      <dgm:spPr/>
      <dgm:t>
        <a:bodyPr/>
        <a:lstStyle/>
        <a:p>
          <a:endParaRPr lang="es-EC"/>
        </a:p>
      </dgm:t>
    </dgm:pt>
    <dgm:pt modelId="{B0AB0207-C753-428A-B022-3BE43561A28D}" type="pres">
      <dgm:prSet presAssocID="{99698C83-F580-4E1C-9B3D-883B27216306}" presName="hierChild2" presStyleCnt="0"/>
      <dgm:spPr/>
    </dgm:pt>
    <dgm:pt modelId="{668D37E3-5EB0-459E-A4A8-A13AFDCC376C}" type="pres">
      <dgm:prSet presAssocID="{8DD054DC-DF76-451D-B429-09268F12EC4F}" presName="Name64" presStyleLbl="parChTrans1D2" presStyleIdx="0" presStyleCnt="1"/>
      <dgm:spPr/>
      <dgm:t>
        <a:bodyPr/>
        <a:lstStyle/>
        <a:p>
          <a:endParaRPr lang="es-EC"/>
        </a:p>
      </dgm:t>
    </dgm:pt>
    <dgm:pt modelId="{0F15DD88-5CA3-4E7E-8C64-3958B2A107E5}" type="pres">
      <dgm:prSet presAssocID="{1DD1E353-5D91-4821-B2F2-6A2FF36E829F}" presName="hierRoot2" presStyleCnt="0">
        <dgm:presLayoutVars>
          <dgm:hierBranch val="init"/>
        </dgm:presLayoutVars>
      </dgm:prSet>
      <dgm:spPr/>
    </dgm:pt>
    <dgm:pt modelId="{D6BA1D99-322D-456D-8C67-AC7E0FE87A9E}" type="pres">
      <dgm:prSet presAssocID="{1DD1E353-5D91-4821-B2F2-6A2FF36E829F}" presName="rootComposite" presStyleCnt="0"/>
      <dgm:spPr/>
    </dgm:pt>
    <dgm:pt modelId="{1A633696-898F-41A9-BB5F-6FC495B32BBC}" type="pres">
      <dgm:prSet presAssocID="{1DD1E353-5D91-4821-B2F2-6A2FF36E829F}" presName="rootText" presStyleLbl="node2" presStyleIdx="0" presStyleCnt="1" custScaleX="75604" custScaleY="109539" custLinFactNeighborX="-9440" custLinFactNeighborY="36689">
        <dgm:presLayoutVars>
          <dgm:chPref val="3"/>
        </dgm:presLayoutVars>
      </dgm:prSet>
      <dgm:spPr/>
      <dgm:t>
        <a:bodyPr/>
        <a:lstStyle/>
        <a:p>
          <a:endParaRPr lang="es-EC"/>
        </a:p>
      </dgm:t>
    </dgm:pt>
    <dgm:pt modelId="{63640AF7-CEB5-498E-A0F5-D64906B44ADF}" type="pres">
      <dgm:prSet presAssocID="{1DD1E353-5D91-4821-B2F2-6A2FF36E829F}" presName="rootConnector" presStyleLbl="node2" presStyleIdx="0" presStyleCnt="1"/>
      <dgm:spPr/>
      <dgm:t>
        <a:bodyPr/>
        <a:lstStyle/>
        <a:p>
          <a:endParaRPr lang="es-EC"/>
        </a:p>
      </dgm:t>
    </dgm:pt>
    <dgm:pt modelId="{EE32AA1F-65AD-4ECF-8E30-9A67CC6B613F}" type="pres">
      <dgm:prSet presAssocID="{1DD1E353-5D91-4821-B2F2-6A2FF36E829F}" presName="hierChild4" presStyleCnt="0"/>
      <dgm:spPr/>
    </dgm:pt>
    <dgm:pt modelId="{D44C866F-432B-4ACE-B80A-EAD756CCC887}" type="pres">
      <dgm:prSet presAssocID="{8DE03322-0F13-4473-B701-FD32D73F7F68}" presName="Name64" presStyleLbl="parChTrans1D3" presStyleIdx="0" presStyleCnt="1"/>
      <dgm:spPr/>
      <dgm:t>
        <a:bodyPr/>
        <a:lstStyle/>
        <a:p>
          <a:endParaRPr lang="es-EC"/>
        </a:p>
      </dgm:t>
    </dgm:pt>
    <dgm:pt modelId="{89C53567-5D77-4D4B-9BA2-027B08AFC6FE}" type="pres">
      <dgm:prSet presAssocID="{BC3D72EB-C7A2-4AE7-AD3C-B6FC414240A0}" presName="hierRoot2" presStyleCnt="0">
        <dgm:presLayoutVars>
          <dgm:hierBranch val="init"/>
        </dgm:presLayoutVars>
      </dgm:prSet>
      <dgm:spPr/>
    </dgm:pt>
    <dgm:pt modelId="{BEA78C26-AC1D-4DCF-A6F0-E9087F3F61AB}" type="pres">
      <dgm:prSet presAssocID="{BC3D72EB-C7A2-4AE7-AD3C-B6FC414240A0}" presName="rootComposite" presStyleCnt="0"/>
      <dgm:spPr/>
    </dgm:pt>
    <dgm:pt modelId="{8AFD5977-48B1-4C99-BDCC-873C0D5CDB3C}" type="pres">
      <dgm:prSet presAssocID="{BC3D72EB-C7A2-4AE7-AD3C-B6FC414240A0}" presName="rootText" presStyleLbl="node3" presStyleIdx="0" presStyleCnt="1" custScaleX="87536" custScaleY="134571" custLinFactNeighborX="-20290" custLinFactNeighborY="37089">
        <dgm:presLayoutVars>
          <dgm:chPref val="3"/>
        </dgm:presLayoutVars>
      </dgm:prSet>
      <dgm:spPr/>
      <dgm:t>
        <a:bodyPr/>
        <a:lstStyle/>
        <a:p>
          <a:endParaRPr lang="es-EC"/>
        </a:p>
      </dgm:t>
    </dgm:pt>
    <dgm:pt modelId="{755DA36B-E9B8-4AA1-8FD6-34439B95B2C2}" type="pres">
      <dgm:prSet presAssocID="{BC3D72EB-C7A2-4AE7-AD3C-B6FC414240A0}" presName="rootConnector" presStyleLbl="node3" presStyleIdx="0" presStyleCnt="1"/>
      <dgm:spPr/>
      <dgm:t>
        <a:bodyPr/>
        <a:lstStyle/>
        <a:p>
          <a:endParaRPr lang="es-EC"/>
        </a:p>
      </dgm:t>
    </dgm:pt>
    <dgm:pt modelId="{C2C1A566-C363-4A7F-8A2C-8A3C2B7D3733}" type="pres">
      <dgm:prSet presAssocID="{BC3D72EB-C7A2-4AE7-AD3C-B6FC414240A0}" presName="hierChild4" presStyleCnt="0"/>
      <dgm:spPr/>
    </dgm:pt>
    <dgm:pt modelId="{6F99BD90-486E-45FF-AF3E-20944FD50DCC}" type="pres">
      <dgm:prSet presAssocID="{9D7B3D84-F2C2-4555-A696-BD6448DB122B}" presName="Name64" presStyleLbl="parChTrans1D4" presStyleIdx="0" presStyleCnt="4"/>
      <dgm:spPr/>
      <dgm:t>
        <a:bodyPr/>
        <a:lstStyle/>
        <a:p>
          <a:endParaRPr lang="es-EC"/>
        </a:p>
      </dgm:t>
    </dgm:pt>
    <dgm:pt modelId="{5AFDE408-4464-4E1F-B164-187B02F3BAB3}" type="pres">
      <dgm:prSet presAssocID="{EA20FA36-BCEB-43A6-836D-E4454A4706AD}" presName="hierRoot2" presStyleCnt="0">
        <dgm:presLayoutVars>
          <dgm:hierBranch val="init"/>
        </dgm:presLayoutVars>
      </dgm:prSet>
      <dgm:spPr/>
    </dgm:pt>
    <dgm:pt modelId="{A15B5755-7AD4-4E7E-8C24-A8115B118804}" type="pres">
      <dgm:prSet presAssocID="{EA20FA36-BCEB-43A6-836D-E4454A4706AD}" presName="rootComposite" presStyleCnt="0"/>
      <dgm:spPr/>
    </dgm:pt>
    <dgm:pt modelId="{D16A7E2C-A276-4BEF-8ADC-47A43301C215}" type="pres">
      <dgm:prSet presAssocID="{EA20FA36-BCEB-43A6-836D-E4454A4706AD}" presName="rootText" presStyleLbl="node4" presStyleIdx="0" presStyleCnt="4" custScaleX="125032" custScaleY="147601" custLinFactY="-22912" custLinFactNeighborX="-13288" custLinFactNeighborY="-100000">
        <dgm:presLayoutVars>
          <dgm:chPref val="3"/>
        </dgm:presLayoutVars>
      </dgm:prSet>
      <dgm:spPr/>
      <dgm:t>
        <a:bodyPr/>
        <a:lstStyle/>
        <a:p>
          <a:endParaRPr lang="es-EC"/>
        </a:p>
      </dgm:t>
    </dgm:pt>
    <dgm:pt modelId="{403D96A6-B393-42B5-993E-59DCC533FDF0}" type="pres">
      <dgm:prSet presAssocID="{EA20FA36-BCEB-43A6-836D-E4454A4706AD}" presName="rootConnector" presStyleLbl="node4" presStyleIdx="0" presStyleCnt="4"/>
      <dgm:spPr/>
      <dgm:t>
        <a:bodyPr/>
        <a:lstStyle/>
        <a:p>
          <a:endParaRPr lang="es-EC"/>
        </a:p>
      </dgm:t>
    </dgm:pt>
    <dgm:pt modelId="{ACB9E7CB-9940-4AAB-84E5-45A07BE8A173}" type="pres">
      <dgm:prSet presAssocID="{EA20FA36-BCEB-43A6-836D-E4454A4706AD}" presName="hierChild4" presStyleCnt="0"/>
      <dgm:spPr/>
    </dgm:pt>
    <dgm:pt modelId="{FC30FEBF-35B9-42D5-AA38-6CC9D7D481A4}" type="pres">
      <dgm:prSet presAssocID="{EA20FA36-BCEB-43A6-836D-E4454A4706AD}" presName="hierChild5" presStyleCnt="0"/>
      <dgm:spPr/>
    </dgm:pt>
    <dgm:pt modelId="{6C2C471B-C658-41BB-9567-23F7A9E18188}" type="pres">
      <dgm:prSet presAssocID="{95D326D6-225C-43E8-ACCE-7AC80C5DA54D}" presName="Name64" presStyleLbl="parChTrans1D4" presStyleIdx="1" presStyleCnt="4"/>
      <dgm:spPr/>
      <dgm:t>
        <a:bodyPr/>
        <a:lstStyle/>
        <a:p>
          <a:endParaRPr lang="es-EC"/>
        </a:p>
      </dgm:t>
    </dgm:pt>
    <dgm:pt modelId="{55CECAFC-53BA-4C8C-8F85-B7416893B505}" type="pres">
      <dgm:prSet presAssocID="{D300F7C8-2043-43C9-84BF-D5A962DA9ADE}" presName="hierRoot2" presStyleCnt="0">
        <dgm:presLayoutVars>
          <dgm:hierBranch val="init"/>
        </dgm:presLayoutVars>
      </dgm:prSet>
      <dgm:spPr/>
    </dgm:pt>
    <dgm:pt modelId="{141D18D5-A0A9-497C-B13A-07DFDE55E656}" type="pres">
      <dgm:prSet presAssocID="{D300F7C8-2043-43C9-84BF-D5A962DA9ADE}" presName="rootComposite" presStyleCnt="0"/>
      <dgm:spPr/>
    </dgm:pt>
    <dgm:pt modelId="{A90507EA-E43C-4C44-A560-B92BAB27ACEB}" type="pres">
      <dgm:prSet presAssocID="{D300F7C8-2043-43C9-84BF-D5A962DA9ADE}" presName="rootText" presStyleLbl="node4" presStyleIdx="1" presStyleCnt="4" custScaleX="121960" custScaleY="135010" custLinFactY="24455" custLinFactNeighborX="-13288" custLinFactNeighborY="100000">
        <dgm:presLayoutVars>
          <dgm:chPref val="3"/>
        </dgm:presLayoutVars>
      </dgm:prSet>
      <dgm:spPr/>
      <dgm:t>
        <a:bodyPr/>
        <a:lstStyle/>
        <a:p>
          <a:endParaRPr lang="es-EC"/>
        </a:p>
      </dgm:t>
    </dgm:pt>
    <dgm:pt modelId="{B08183B8-9770-420B-A24F-2C251B99C1B5}" type="pres">
      <dgm:prSet presAssocID="{D300F7C8-2043-43C9-84BF-D5A962DA9ADE}" presName="rootConnector" presStyleLbl="node4" presStyleIdx="1" presStyleCnt="4"/>
      <dgm:spPr/>
      <dgm:t>
        <a:bodyPr/>
        <a:lstStyle/>
        <a:p>
          <a:endParaRPr lang="es-EC"/>
        </a:p>
      </dgm:t>
    </dgm:pt>
    <dgm:pt modelId="{C96A2983-4B7A-42F4-92E2-BB95DD412308}" type="pres">
      <dgm:prSet presAssocID="{D300F7C8-2043-43C9-84BF-D5A962DA9ADE}" presName="hierChild4" presStyleCnt="0"/>
      <dgm:spPr/>
    </dgm:pt>
    <dgm:pt modelId="{4CC32937-801B-4CEC-88B1-A26B050326C4}" type="pres">
      <dgm:prSet presAssocID="{97220728-D077-4028-B7A6-3F466B776DF3}" presName="Name64" presStyleLbl="parChTrans1D4" presStyleIdx="2" presStyleCnt="4"/>
      <dgm:spPr/>
      <dgm:t>
        <a:bodyPr/>
        <a:lstStyle/>
        <a:p>
          <a:endParaRPr lang="es-EC"/>
        </a:p>
      </dgm:t>
    </dgm:pt>
    <dgm:pt modelId="{DF83089E-28D9-46ED-A405-E30B28974456}" type="pres">
      <dgm:prSet presAssocID="{9EAEFF29-0BA7-42CB-83F1-9E1E9CE954D7}" presName="hierRoot2" presStyleCnt="0">
        <dgm:presLayoutVars>
          <dgm:hierBranch val="init"/>
        </dgm:presLayoutVars>
      </dgm:prSet>
      <dgm:spPr/>
    </dgm:pt>
    <dgm:pt modelId="{2828945B-A10D-4ECB-955B-CDC71BAB49E9}" type="pres">
      <dgm:prSet presAssocID="{9EAEFF29-0BA7-42CB-83F1-9E1E9CE954D7}" presName="rootComposite" presStyleCnt="0"/>
      <dgm:spPr/>
    </dgm:pt>
    <dgm:pt modelId="{4EA4C477-B88E-432E-89B4-49D243846CAC}" type="pres">
      <dgm:prSet presAssocID="{9EAEFF29-0BA7-42CB-83F1-9E1E9CE954D7}" presName="rootText" presStyleLbl="node4" presStyleIdx="2" presStyleCnt="4" custScaleX="63669" custScaleY="169887" custLinFactNeighborX="-1832" custLinFactNeighborY="-60297">
        <dgm:presLayoutVars>
          <dgm:chPref val="3"/>
        </dgm:presLayoutVars>
      </dgm:prSet>
      <dgm:spPr/>
      <dgm:t>
        <a:bodyPr/>
        <a:lstStyle/>
        <a:p>
          <a:endParaRPr lang="es-EC"/>
        </a:p>
      </dgm:t>
    </dgm:pt>
    <dgm:pt modelId="{549B8699-F436-44BA-AD55-E04BB616D0D0}" type="pres">
      <dgm:prSet presAssocID="{9EAEFF29-0BA7-42CB-83F1-9E1E9CE954D7}" presName="rootConnector" presStyleLbl="node4" presStyleIdx="2" presStyleCnt="4"/>
      <dgm:spPr/>
      <dgm:t>
        <a:bodyPr/>
        <a:lstStyle/>
        <a:p>
          <a:endParaRPr lang="es-EC"/>
        </a:p>
      </dgm:t>
    </dgm:pt>
    <dgm:pt modelId="{58413D6B-9CD6-49FC-8449-9316DA0E0248}" type="pres">
      <dgm:prSet presAssocID="{9EAEFF29-0BA7-42CB-83F1-9E1E9CE954D7}" presName="hierChild4" presStyleCnt="0"/>
      <dgm:spPr/>
    </dgm:pt>
    <dgm:pt modelId="{63A564A4-5C43-4158-9BE4-524B53D45D0E}" type="pres">
      <dgm:prSet presAssocID="{C4DC0E47-0BC0-42C7-8C04-A24A4C3CE470}" presName="Name64" presStyleLbl="parChTrans1D4" presStyleIdx="3" presStyleCnt="4"/>
      <dgm:spPr/>
      <dgm:t>
        <a:bodyPr/>
        <a:lstStyle/>
        <a:p>
          <a:endParaRPr lang="es-EC"/>
        </a:p>
      </dgm:t>
    </dgm:pt>
    <dgm:pt modelId="{2E793F87-AEBE-485D-BBFA-6B8BC00D962B}" type="pres">
      <dgm:prSet presAssocID="{D9AF4D76-FEE2-4542-906C-3B14F475C07B}" presName="hierRoot2" presStyleCnt="0">
        <dgm:presLayoutVars>
          <dgm:hierBranch val="init"/>
        </dgm:presLayoutVars>
      </dgm:prSet>
      <dgm:spPr/>
    </dgm:pt>
    <dgm:pt modelId="{86C49663-38EC-4F24-A907-588C6EE15AEB}" type="pres">
      <dgm:prSet presAssocID="{D9AF4D76-FEE2-4542-906C-3B14F475C07B}" presName="rootComposite" presStyleCnt="0"/>
      <dgm:spPr/>
    </dgm:pt>
    <dgm:pt modelId="{EAB25D21-AE39-4F92-A886-984F0991F918}" type="pres">
      <dgm:prSet presAssocID="{D9AF4D76-FEE2-4542-906C-3B14F475C07B}" presName="rootText" presStyleLbl="node4" presStyleIdx="3" presStyleCnt="4" custScaleX="67882" custScaleY="124323" custLinFactNeighborX="-8785" custLinFactNeighborY="-48562">
        <dgm:presLayoutVars>
          <dgm:chPref val="3"/>
        </dgm:presLayoutVars>
      </dgm:prSet>
      <dgm:spPr/>
      <dgm:t>
        <a:bodyPr/>
        <a:lstStyle/>
        <a:p>
          <a:endParaRPr lang="es-EC"/>
        </a:p>
      </dgm:t>
    </dgm:pt>
    <dgm:pt modelId="{D9894244-887E-449B-B545-78EF89BE1393}" type="pres">
      <dgm:prSet presAssocID="{D9AF4D76-FEE2-4542-906C-3B14F475C07B}" presName="rootConnector" presStyleLbl="node4" presStyleIdx="3" presStyleCnt="4"/>
      <dgm:spPr/>
      <dgm:t>
        <a:bodyPr/>
        <a:lstStyle/>
        <a:p>
          <a:endParaRPr lang="es-EC"/>
        </a:p>
      </dgm:t>
    </dgm:pt>
    <dgm:pt modelId="{D2DCE1BC-245D-444A-A315-4A63A560AA08}" type="pres">
      <dgm:prSet presAssocID="{D9AF4D76-FEE2-4542-906C-3B14F475C07B}" presName="hierChild4" presStyleCnt="0"/>
      <dgm:spPr/>
    </dgm:pt>
    <dgm:pt modelId="{F12852A3-AD29-433B-946D-41DC744F5F90}" type="pres">
      <dgm:prSet presAssocID="{D9AF4D76-FEE2-4542-906C-3B14F475C07B}" presName="hierChild5" presStyleCnt="0"/>
      <dgm:spPr/>
    </dgm:pt>
    <dgm:pt modelId="{0D88C94D-A7B6-46D3-BB83-76433A405556}" type="pres">
      <dgm:prSet presAssocID="{9EAEFF29-0BA7-42CB-83F1-9E1E9CE954D7}" presName="hierChild5" presStyleCnt="0"/>
      <dgm:spPr/>
    </dgm:pt>
    <dgm:pt modelId="{1D104217-76EA-4130-96BD-315E41AD58E1}" type="pres">
      <dgm:prSet presAssocID="{D300F7C8-2043-43C9-84BF-D5A962DA9ADE}" presName="hierChild5" presStyleCnt="0"/>
      <dgm:spPr/>
    </dgm:pt>
    <dgm:pt modelId="{697E6BA9-E432-4E39-B240-04458E1F8F8B}" type="pres">
      <dgm:prSet presAssocID="{BC3D72EB-C7A2-4AE7-AD3C-B6FC414240A0}" presName="hierChild5" presStyleCnt="0"/>
      <dgm:spPr/>
    </dgm:pt>
    <dgm:pt modelId="{B90DE4E9-CC8C-4004-8DFA-3FECFD8ACF6D}" type="pres">
      <dgm:prSet presAssocID="{1DD1E353-5D91-4821-B2F2-6A2FF36E829F}" presName="hierChild5" presStyleCnt="0"/>
      <dgm:spPr/>
    </dgm:pt>
    <dgm:pt modelId="{E39448CD-7731-45BA-A25E-5463A7031750}" type="pres">
      <dgm:prSet presAssocID="{99698C83-F580-4E1C-9B3D-883B27216306}" presName="hierChild3" presStyleCnt="0"/>
      <dgm:spPr/>
    </dgm:pt>
  </dgm:ptLst>
  <dgm:cxnLst>
    <dgm:cxn modelId="{061CFC05-D403-4A6A-A072-B010460A1B1A}" type="presOf" srcId="{9EAEFF29-0BA7-42CB-83F1-9E1E9CE954D7}" destId="{549B8699-F436-44BA-AD55-E04BB616D0D0}" srcOrd="1" destOrd="0" presId="urn:microsoft.com/office/officeart/2009/3/layout/HorizontalOrganizationChart"/>
    <dgm:cxn modelId="{FC9C5EB6-CC61-46FA-9C0C-01C2D6D504D1}" type="presOf" srcId="{D300F7C8-2043-43C9-84BF-D5A962DA9ADE}" destId="{B08183B8-9770-420B-A24F-2C251B99C1B5}" srcOrd="1" destOrd="0" presId="urn:microsoft.com/office/officeart/2009/3/layout/HorizontalOrganizationChart"/>
    <dgm:cxn modelId="{BFAC0643-1334-46CE-BE0D-A1FD4BC87B68}" type="presOf" srcId="{8DE03322-0F13-4473-B701-FD32D73F7F68}" destId="{D44C866F-432B-4ACE-B80A-EAD756CCC887}" srcOrd="0" destOrd="0" presId="urn:microsoft.com/office/officeart/2009/3/layout/HorizontalOrganizationChart"/>
    <dgm:cxn modelId="{A313DA8F-E7A6-4BCF-B651-C470A8D2B62B}" type="presOf" srcId="{99698C83-F580-4E1C-9B3D-883B27216306}" destId="{E88BC582-CBED-4BC6-8EE8-98E02F15BD78}" srcOrd="1" destOrd="0" presId="urn:microsoft.com/office/officeart/2009/3/layout/HorizontalOrganizationChart"/>
    <dgm:cxn modelId="{4C4D101F-438D-4C3E-9C2A-728A6B0A4C0B}" srcId="{BC3D72EB-C7A2-4AE7-AD3C-B6FC414240A0}" destId="{EA20FA36-BCEB-43A6-836D-E4454A4706AD}" srcOrd="0" destOrd="0" parTransId="{9D7B3D84-F2C2-4555-A696-BD6448DB122B}" sibTransId="{C149492A-5CCF-45B5-9592-07ACC9A01D5A}"/>
    <dgm:cxn modelId="{E48E8C3F-AA5F-4E57-B0B4-0C48F21352AF}" type="presOf" srcId="{99698C83-F580-4E1C-9B3D-883B27216306}" destId="{B1EF2B75-D887-4ABC-90FB-19BDF12225CA}" srcOrd="0" destOrd="0" presId="urn:microsoft.com/office/officeart/2009/3/layout/HorizontalOrganizationChart"/>
    <dgm:cxn modelId="{EB8625DA-F4F3-48AE-BCAA-FE3E9EE5E074}" type="presOf" srcId="{1DD1E353-5D91-4821-B2F2-6A2FF36E829F}" destId="{1A633696-898F-41A9-BB5F-6FC495B32BBC}" srcOrd="0" destOrd="0" presId="urn:microsoft.com/office/officeart/2009/3/layout/HorizontalOrganizationChart"/>
    <dgm:cxn modelId="{149F3ADF-6095-4A44-834B-CF5EFB3FCC09}" type="presOf" srcId="{EA20FA36-BCEB-43A6-836D-E4454A4706AD}" destId="{403D96A6-B393-42B5-993E-59DCC533FDF0}" srcOrd="1" destOrd="0" presId="urn:microsoft.com/office/officeart/2009/3/layout/HorizontalOrganizationChart"/>
    <dgm:cxn modelId="{C7F2F4E4-8741-4EDA-B796-A891E655EF6E}" type="presOf" srcId="{1DD1E353-5D91-4821-B2F2-6A2FF36E829F}" destId="{63640AF7-CEB5-498E-A0F5-D64906B44ADF}" srcOrd="1" destOrd="0" presId="urn:microsoft.com/office/officeart/2009/3/layout/HorizontalOrganizationChart"/>
    <dgm:cxn modelId="{16FD7604-B17C-4C07-8368-7A0F19DB8AF4}" srcId="{E6B867D1-86ED-4C7C-872F-96E05B5C4A2D}" destId="{99698C83-F580-4E1C-9B3D-883B27216306}" srcOrd="0" destOrd="0" parTransId="{1E9BCD04-2D19-4ABD-9190-E04D95B59443}" sibTransId="{2D641F72-E752-4DDE-8967-C5BD2EE6245B}"/>
    <dgm:cxn modelId="{6CE03A23-F205-407B-9E37-96D0F99771E8}" type="presOf" srcId="{9D7B3D84-F2C2-4555-A696-BD6448DB122B}" destId="{6F99BD90-486E-45FF-AF3E-20944FD50DCC}" srcOrd="0" destOrd="0" presId="urn:microsoft.com/office/officeart/2009/3/layout/HorizontalOrganizationChart"/>
    <dgm:cxn modelId="{89D97548-55C7-495B-B3D7-31B4BD17BD35}" type="presOf" srcId="{D9AF4D76-FEE2-4542-906C-3B14F475C07B}" destId="{EAB25D21-AE39-4F92-A886-984F0991F918}" srcOrd="0" destOrd="0" presId="urn:microsoft.com/office/officeart/2009/3/layout/HorizontalOrganizationChart"/>
    <dgm:cxn modelId="{610B4EB3-34F2-43F6-999D-D913B75C342C}" type="presOf" srcId="{C4DC0E47-0BC0-42C7-8C04-A24A4C3CE470}" destId="{63A564A4-5C43-4158-9BE4-524B53D45D0E}" srcOrd="0" destOrd="0" presId="urn:microsoft.com/office/officeart/2009/3/layout/HorizontalOrganizationChart"/>
    <dgm:cxn modelId="{0FF241F1-F7DE-4E7D-9ECD-AF6D1CEE934A}" type="presOf" srcId="{BC3D72EB-C7A2-4AE7-AD3C-B6FC414240A0}" destId="{755DA36B-E9B8-4AA1-8FD6-34439B95B2C2}" srcOrd="1" destOrd="0" presId="urn:microsoft.com/office/officeart/2009/3/layout/HorizontalOrganizationChart"/>
    <dgm:cxn modelId="{D083CFE2-620D-4756-9AD2-386E733B1010}" srcId="{9EAEFF29-0BA7-42CB-83F1-9E1E9CE954D7}" destId="{D9AF4D76-FEE2-4542-906C-3B14F475C07B}" srcOrd="0" destOrd="0" parTransId="{C4DC0E47-0BC0-42C7-8C04-A24A4C3CE470}" sibTransId="{EB4614F4-88F7-4B07-A84F-BA4817D18F0D}"/>
    <dgm:cxn modelId="{415F860E-EF78-4762-8227-760BBAE2F19A}" srcId="{BC3D72EB-C7A2-4AE7-AD3C-B6FC414240A0}" destId="{D300F7C8-2043-43C9-84BF-D5A962DA9ADE}" srcOrd="1" destOrd="0" parTransId="{95D326D6-225C-43E8-ACCE-7AC80C5DA54D}" sibTransId="{49BD3A05-1D9B-4BB0-8633-1BCCD64379FD}"/>
    <dgm:cxn modelId="{6CB3C778-312E-4108-9CB7-73F80E89014E}" type="presOf" srcId="{95D326D6-225C-43E8-ACCE-7AC80C5DA54D}" destId="{6C2C471B-C658-41BB-9567-23F7A9E18188}" srcOrd="0" destOrd="0" presId="urn:microsoft.com/office/officeart/2009/3/layout/HorizontalOrganizationChart"/>
    <dgm:cxn modelId="{AD83182E-059D-49BD-883B-6F704A19AD17}" type="presOf" srcId="{BC3D72EB-C7A2-4AE7-AD3C-B6FC414240A0}" destId="{8AFD5977-48B1-4C99-BDCC-873C0D5CDB3C}" srcOrd="0" destOrd="0" presId="urn:microsoft.com/office/officeart/2009/3/layout/HorizontalOrganizationChart"/>
    <dgm:cxn modelId="{CDDB615C-8A11-4767-8362-E17B3A7BED64}" srcId="{1DD1E353-5D91-4821-B2F2-6A2FF36E829F}" destId="{BC3D72EB-C7A2-4AE7-AD3C-B6FC414240A0}" srcOrd="0" destOrd="0" parTransId="{8DE03322-0F13-4473-B701-FD32D73F7F68}" sibTransId="{D4447CF1-BE64-4CE2-8BF5-C58A1A7BBEF2}"/>
    <dgm:cxn modelId="{6161E981-A0DA-4E82-9B90-AB20F1E1BDBA}" type="presOf" srcId="{9EAEFF29-0BA7-42CB-83F1-9E1E9CE954D7}" destId="{4EA4C477-B88E-432E-89B4-49D243846CAC}" srcOrd="0" destOrd="0" presId="urn:microsoft.com/office/officeart/2009/3/layout/HorizontalOrganizationChart"/>
    <dgm:cxn modelId="{B3C13D26-2918-47F0-8EE7-927E544746C8}" type="presOf" srcId="{D300F7C8-2043-43C9-84BF-D5A962DA9ADE}" destId="{A90507EA-E43C-4C44-A560-B92BAB27ACEB}" srcOrd="0" destOrd="0" presId="urn:microsoft.com/office/officeart/2009/3/layout/HorizontalOrganizationChart"/>
    <dgm:cxn modelId="{4DEDB7E0-044C-4020-BE1B-93F702AC4119}" type="presOf" srcId="{E6B867D1-86ED-4C7C-872F-96E05B5C4A2D}" destId="{B13BC930-0592-4478-A97E-08CC41B27129}" srcOrd="0" destOrd="0" presId="urn:microsoft.com/office/officeart/2009/3/layout/HorizontalOrganizationChart"/>
    <dgm:cxn modelId="{F9AB1359-E8D5-4F9A-9C14-13D5A2582296}" type="presOf" srcId="{97220728-D077-4028-B7A6-3F466B776DF3}" destId="{4CC32937-801B-4CEC-88B1-A26B050326C4}" srcOrd="0" destOrd="0" presId="urn:microsoft.com/office/officeart/2009/3/layout/HorizontalOrganizationChart"/>
    <dgm:cxn modelId="{BAFA1B8A-1212-48F2-8072-25D6B4B9FB97}" type="presOf" srcId="{8DD054DC-DF76-451D-B429-09268F12EC4F}" destId="{668D37E3-5EB0-459E-A4A8-A13AFDCC376C}" srcOrd="0" destOrd="0" presId="urn:microsoft.com/office/officeart/2009/3/layout/HorizontalOrganizationChart"/>
    <dgm:cxn modelId="{B6E0892B-E95D-4FDE-A890-28C2F221C740}" srcId="{D300F7C8-2043-43C9-84BF-D5A962DA9ADE}" destId="{9EAEFF29-0BA7-42CB-83F1-9E1E9CE954D7}" srcOrd="0" destOrd="0" parTransId="{97220728-D077-4028-B7A6-3F466B776DF3}" sibTransId="{ED1417EF-5477-4829-824E-C5D413445433}"/>
    <dgm:cxn modelId="{C6EF1F7B-6E96-41EA-B9A5-F3384EBC64EB}" type="presOf" srcId="{EA20FA36-BCEB-43A6-836D-E4454A4706AD}" destId="{D16A7E2C-A276-4BEF-8ADC-47A43301C215}" srcOrd="0" destOrd="0" presId="urn:microsoft.com/office/officeart/2009/3/layout/HorizontalOrganizationChart"/>
    <dgm:cxn modelId="{5EDFFF59-35CB-4FF7-B396-2C28559BF0CC}" type="presOf" srcId="{D9AF4D76-FEE2-4542-906C-3B14F475C07B}" destId="{D9894244-887E-449B-B545-78EF89BE1393}" srcOrd="1" destOrd="0" presId="urn:microsoft.com/office/officeart/2009/3/layout/HorizontalOrganizationChart"/>
    <dgm:cxn modelId="{F73A7EBB-DB4F-4B3D-A7D7-556D762511A3}" srcId="{99698C83-F580-4E1C-9B3D-883B27216306}" destId="{1DD1E353-5D91-4821-B2F2-6A2FF36E829F}" srcOrd="0" destOrd="0" parTransId="{8DD054DC-DF76-451D-B429-09268F12EC4F}" sibTransId="{29A1DF98-D41A-44C1-90BD-30BB6C84A0F4}"/>
    <dgm:cxn modelId="{A08BCEA3-94B4-4F14-8926-D969F90A3BCF}" type="presParOf" srcId="{B13BC930-0592-4478-A97E-08CC41B27129}" destId="{32B08B1F-532B-4D29-96BC-69F393CDB26C}" srcOrd="0" destOrd="0" presId="urn:microsoft.com/office/officeart/2009/3/layout/HorizontalOrganizationChart"/>
    <dgm:cxn modelId="{7CF79944-666F-42C4-9FB8-150643A4A3B6}" type="presParOf" srcId="{32B08B1F-532B-4D29-96BC-69F393CDB26C}" destId="{2486471E-A3B5-41BB-82D1-5457768840E8}" srcOrd="0" destOrd="0" presId="urn:microsoft.com/office/officeart/2009/3/layout/HorizontalOrganizationChart"/>
    <dgm:cxn modelId="{13E6F0E7-D319-4C28-B226-04FF17B6D5AA}" type="presParOf" srcId="{2486471E-A3B5-41BB-82D1-5457768840E8}" destId="{B1EF2B75-D887-4ABC-90FB-19BDF12225CA}" srcOrd="0" destOrd="0" presId="urn:microsoft.com/office/officeart/2009/3/layout/HorizontalOrganizationChart"/>
    <dgm:cxn modelId="{D65C8421-83AC-4625-A577-E8F40269E4E9}" type="presParOf" srcId="{2486471E-A3B5-41BB-82D1-5457768840E8}" destId="{E88BC582-CBED-4BC6-8EE8-98E02F15BD78}" srcOrd="1" destOrd="0" presId="urn:microsoft.com/office/officeart/2009/3/layout/HorizontalOrganizationChart"/>
    <dgm:cxn modelId="{92163581-7EFD-4FB5-9B75-B7F8C25A5163}" type="presParOf" srcId="{32B08B1F-532B-4D29-96BC-69F393CDB26C}" destId="{B0AB0207-C753-428A-B022-3BE43561A28D}" srcOrd="1" destOrd="0" presId="urn:microsoft.com/office/officeart/2009/3/layout/HorizontalOrganizationChart"/>
    <dgm:cxn modelId="{637BEABE-2499-4193-B65E-D9D71728E22B}" type="presParOf" srcId="{B0AB0207-C753-428A-B022-3BE43561A28D}" destId="{668D37E3-5EB0-459E-A4A8-A13AFDCC376C}" srcOrd="0" destOrd="0" presId="urn:microsoft.com/office/officeart/2009/3/layout/HorizontalOrganizationChart"/>
    <dgm:cxn modelId="{E103DAEB-FCE3-4B36-83D3-12429FF66FEA}" type="presParOf" srcId="{B0AB0207-C753-428A-B022-3BE43561A28D}" destId="{0F15DD88-5CA3-4E7E-8C64-3958B2A107E5}" srcOrd="1" destOrd="0" presId="urn:microsoft.com/office/officeart/2009/3/layout/HorizontalOrganizationChart"/>
    <dgm:cxn modelId="{AD8EA61A-4547-4A5E-BD84-103B621FAC18}" type="presParOf" srcId="{0F15DD88-5CA3-4E7E-8C64-3958B2A107E5}" destId="{D6BA1D99-322D-456D-8C67-AC7E0FE87A9E}" srcOrd="0" destOrd="0" presId="urn:microsoft.com/office/officeart/2009/3/layout/HorizontalOrganizationChart"/>
    <dgm:cxn modelId="{EC8CC7C2-E7AB-4369-94B3-FD72365CF315}" type="presParOf" srcId="{D6BA1D99-322D-456D-8C67-AC7E0FE87A9E}" destId="{1A633696-898F-41A9-BB5F-6FC495B32BBC}" srcOrd="0" destOrd="0" presId="urn:microsoft.com/office/officeart/2009/3/layout/HorizontalOrganizationChart"/>
    <dgm:cxn modelId="{5A6472A1-C629-4BE9-98C8-17AC8498824A}" type="presParOf" srcId="{D6BA1D99-322D-456D-8C67-AC7E0FE87A9E}" destId="{63640AF7-CEB5-498E-A0F5-D64906B44ADF}" srcOrd="1" destOrd="0" presId="urn:microsoft.com/office/officeart/2009/3/layout/HorizontalOrganizationChart"/>
    <dgm:cxn modelId="{16524090-D6D2-4365-82D4-B5FAF78E4F25}" type="presParOf" srcId="{0F15DD88-5CA3-4E7E-8C64-3958B2A107E5}" destId="{EE32AA1F-65AD-4ECF-8E30-9A67CC6B613F}" srcOrd="1" destOrd="0" presId="urn:microsoft.com/office/officeart/2009/3/layout/HorizontalOrganizationChart"/>
    <dgm:cxn modelId="{B58245DA-8308-4B91-A486-1E75BF1A86E5}" type="presParOf" srcId="{EE32AA1F-65AD-4ECF-8E30-9A67CC6B613F}" destId="{D44C866F-432B-4ACE-B80A-EAD756CCC887}" srcOrd="0" destOrd="0" presId="urn:microsoft.com/office/officeart/2009/3/layout/HorizontalOrganizationChart"/>
    <dgm:cxn modelId="{826B478B-C18B-483F-9BBC-D5EF00E6B1B9}" type="presParOf" srcId="{EE32AA1F-65AD-4ECF-8E30-9A67CC6B613F}" destId="{89C53567-5D77-4D4B-9BA2-027B08AFC6FE}" srcOrd="1" destOrd="0" presId="urn:microsoft.com/office/officeart/2009/3/layout/HorizontalOrganizationChart"/>
    <dgm:cxn modelId="{843BC0F2-2776-4163-BF04-5FAF932F8F3D}" type="presParOf" srcId="{89C53567-5D77-4D4B-9BA2-027B08AFC6FE}" destId="{BEA78C26-AC1D-4DCF-A6F0-E9087F3F61AB}" srcOrd="0" destOrd="0" presId="urn:microsoft.com/office/officeart/2009/3/layout/HorizontalOrganizationChart"/>
    <dgm:cxn modelId="{BCA85602-C203-4CA4-8B92-8510BAF82B19}" type="presParOf" srcId="{BEA78C26-AC1D-4DCF-A6F0-E9087F3F61AB}" destId="{8AFD5977-48B1-4C99-BDCC-873C0D5CDB3C}" srcOrd="0" destOrd="0" presId="urn:microsoft.com/office/officeart/2009/3/layout/HorizontalOrganizationChart"/>
    <dgm:cxn modelId="{8BF356BE-F636-47EB-9349-071FC52B4A2B}" type="presParOf" srcId="{BEA78C26-AC1D-4DCF-A6F0-E9087F3F61AB}" destId="{755DA36B-E9B8-4AA1-8FD6-34439B95B2C2}" srcOrd="1" destOrd="0" presId="urn:microsoft.com/office/officeart/2009/3/layout/HorizontalOrganizationChart"/>
    <dgm:cxn modelId="{C2A45DFF-9CF9-4E10-B330-70344E3B1C5A}" type="presParOf" srcId="{89C53567-5D77-4D4B-9BA2-027B08AFC6FE}" destId="{C2C1A566-C363-4A7F-8A2C-8A3C2B7D3733}" srcOrd="1" destOrd="0" presId="urn:microsoft.com/office/officeart/2009/3/layout/HorizontalOrganizationChart"/>
    <dgm:cxn modelId="{F7C22899-7F02-4486-80BC-3E7AD492CFAD}" type="presParOf" srcId="{C2C1A566-C363-4A7F-8A2C-8A3C2B7D3733}" destId="{6F99BD90-486E-45FF-AF3E-20944FD50DCC}" srcOrd="0" destOrd="0" presId="urn:microsoft.com/office/officeart/2009/3/layout/HorizontalOrganizationChart"/>
    <dgm:cxn modelId="{C3A49EB9-F6A7-485D-AAE8-21E8853B522A}" type="presParOf" srcId="{C2C1A566-C363-4A7F-8A2C-8A3C2B7D3733}" destId="{5AFDE408-4464-4E1F-B164-187B02F3BAB3}" srcOrd="1" destOrd="0" presId="urn:microsoft.com/office/officeart/2009/3/layout/HorizontalOrganizationChart"/>
    <dgm:cxn modelId="{0CB829B1-70F3-4FBC-86D5-5EEAE12E19B6}" type="presParOf" srcId="{5AFDE408-4464-4E1F-B164-187B02F3BAB3}" destId="{A15B5755-7AD4-4E7E-8C24-A8115B118804}" srcOrd="0" destOrd="0" presId="urn:microsoft.com/office/officeart/2009/3/layout/HorizontalOrganizationChart"/>
    <dgm:cxn modelId="{4A8C9EEE-44F5-40CE-9345-E9BCE741ADBF}" type="presParOf" srcId="{A15B5755-7AD4-4E7E-8C24-A8115B118804}" destId="{D16A7E2C-A276-4BEF-8ADC-47A43301C215}" srcOrd="0" destOrd="0" presId="urn:microsoft.com/office/officeart/2009/3/layout/HorizontalOrganizationChart"/>
    <dgm:cxn modelId="{5DAFA069-FFBD-46FD-A98D-9E930B1FC7CE}" type="presParOf" srcId="{A15B5755-7AD4-4E7E-8C24-A8115B118804}" destId="{403D96A6-B393-42B5-993E-59DCC533FDF0}" srcOrd="1" destOrd="0" presId="urn:microsoft.com/office/officeart/2009/3/layout/HorizontalOrganizationChart"/>
    <dgm:cxn modelId="{0BD28761-35D8-4392-8902-5E85B0A0D549}" type="presParOf" srcId="{5AFDE408-4464-4E1F-B164-187B02F3BAB3}" destId="{ACB9E7CB-9940-4AAB-84E5-45A07BE8A173}" srcOrd="1" destOrd="0" presId="urn:microsoft.com/office/officeart/2009/3/layout/HorizontalOrganizationChart"/>
    <dgm:cxn modelId="{6FE3ACEB-BDD5-4F71-85C4-7F1C8EF6F9DF}" type="presParOf" srcId="{5AFDE408-4464-4E1F-B164-187B02F3BAB3}" destId="{FC30FEBF-35B9-42D5-AA38-6CC9D7D481A4}" srcOrd="2" destOrd="0" presId="urn:microsoft.com/office/officeart/2009/3/layout/HorizontalOrganizationChart"/>
    <dgm:cxn modelId="{9329F536-8742-4E80-A6A3-ABC711A73B05}" type="presParOf" srcId="{C2C1A566-C363-4A7F-8A2C-8A3C2B7D3733}" destId="{6C2C471B-C658-41BB-9567-23F7A9E18188}" srcOrd="2" destOrd="0" presId="urn:microsoft.com/office/officeart/2009/3/layout/HorizontalOrganizationChart"/>
    <dgm:cxn modelId="{6E954A76-70A6-48AD-90FD-AD12E29C6B33}" type="presParOf" srcId="{C2C1A566-C363-4A7F-8A2C-8A3C2B7D3733}" destId="{55CECAFC-53BA-4C8C-8F85-B7416893B505}" srcOrd="3" destOrd="0" presId="urn:microsoft.com/office/officeart/2009/3/layout/HorizontalOrganizationChart"/>
    <dgm:cxn modelId="{C0F6A732-0E8D-4F5C-9704-A4EFAE3DFD04}" type="presParOf" srcId="{55CECAFC-53BA-4C8C-8F85-B7416893B505}" destId="{141D18D5-A0A9-497C-B13A-07DFDE55E656}" srcOrd="0" destOrd="0" presId="urn:microsoft.com/office/officeart/2009/3/layout/HorizontalOrganizationChart"/>
    <dgm:cxn modelId="{3B051D36-4A15-4E51-9F27-471B969C308D}" type="presParOf" srcId="{141D18D5-A0A9-497C-B13A-07DFDE55E656}" destId="{A90507EA-E43C-4C44-A560-B92BAB27ACEB}" srcOrd="0" destOrd="0" presId="urn:microsoft.com/office/officeart/2009/3/layout/HorizontalOrganizationChart"/>
    <dgm:cxn modelId="{D557AFBC-FC25-437A-AB1D-49D68606C243}" type="presParOf" srcId="{141D18D5-A0A9-497C-B13A-07DFDE55E656}" destId="{B08183B8-9770-420B-A24F-2C251B99C1B5}" srcOrd="1" destOrd="0" presId="urn:microsoft.com/office/officeart/2009/3/layout/HorizontalOrganizationChart"/>
    <dgm:cxn modelId="{6A7846E9-00A1-4C4A-9682-03979EACA963}" type="presParOf" srcId="{55CECAFC-53BA-4C8C-8F85-B7416893B505}" destId="{C96A2983-4B7A-42F4-92E2-BB95DD412308}" srcOrd="1" destOrd="0" presId="urn:microsoft.com/office/officeart/2009/3/layout/HorizontalOrganizationChart"/>
    <dgm:cxn modelId="{A3CAAE49-BB0C-4B83-8504-D9EB6D0E4745}" type="presParOf" srcId="{C96A2983-4B7A-42F4-92E2-BB95DD412308}" destId="{4CC32937-801B-4CEC-88B1-A26B050326C4}" srcOrd="0" destOrd="0" presId="urn:microsoft.com/office/officeart/2009/3/layout/HorizontalOrganizationChart"/>
    <dgm:cxn modelId="{C9145CE9-2A43-41B1-91EF-61EE7C515749}" type="presParOf" srcId="{C96A2983-4B7A-42F4-92E2-BB95DD412308}" destId="{DF83089E-28D9-46ED-A405-E30B28974456}" srcOrd="1" destOrd="0" presId="urn:microsoft.com/office/officeart/2009/3/layout/HorizontalOrganizationChart"/>
    <dgm:cxn modelId="{FA7DC303-5F9B-4BD6-B5D2-B86BE78F52E2}" type="presParOf" srcId="{DF83089E-28D9-46ED-A405-E30B28974456}" destId="{2828945B-A10D-4ECB-955B-CDC71BAB49E9}" srcOrd="0" destOrd="0" presId="urn:microsoft.com/office/officeart/2009/3/layout/HorizontalOrganizationChart"/>
    <dgm:cxn modelId="{466FBED7-2054-48C4-97EC-F8303C2580E4}" type="presParOf" srcId="{2828945B-A10D-4ECB-955B-CDC71BAB49E9}" destId="{4EA4C477-B88E-432E-89B4-49D243846CAC}" srcOrd="0" destOrd="0" presId="urn:microsoft.com/office/officeart/2009/3/layout/HorizontalOrganizationChart"/>
    <dgm:cxn modelId="{98093B4C-1DA9-448F-BC14-2158CE0F434C}" type="presParOf" srcId="{2828945B-A10D-4ECB-955B-CDC71BAB49E9}" destId="{549B8699-F436-44BA-AD55-E04BB616D0D0}" srcOrd="1" destOrd="0" presId="urn:microsoft.com/office/officeart/2009/3/layout/HorizontalOrganizationChart"/>
    <dgm:cxn modelId="{08E144EF-04EF-482C-888F-C9CAFED88678}" type="presParOf" srcId="{DF83089E-28D9-46ED-A405-E30B28974456}" destId="{58413D6B-9CD6-49FC-8449-9316DA0E0248}" srcOrd="1" destOrd="0" presId="urn:microsoft.com/office/officeart/2009/3/layout/HorizontalOrganizationChart"/>
    <dgm:cxn modelId="{79DA538F-9D9F-4988-9BF4-DAE7BC4EFFD9}" type="presParOf" srcId="{58413D6B-9CD6-49FC-8449-9316DA0E0248}" destId="{63A564A4-5C43-4158-9BE4-524B53D45D0E}" srcOrd="0" destOrd="0" presId="urn:microsoft.com/office/officeart/2009/3/layout/HorizontalOrganizationChart"/>
    <dgm:cxn modelId="{EE5802B8-8F1C-4AF0-BB98-B770C36FF487}" type="presParOf" srcId="{58413D6B-9CD6-49FC-8449-9316DA0E0248}" destId="{2E793F87-AEBE-485D-BBFA-6B8BC00D962B}" srcOrd="1" destOrd="0" presId="urn:microsoft.com/office/officeart/2009/3/layout/HorizontalOrganizationChart"/>
    <dgm:cxn modelId="{3BAC6888-AA49-4D91-BCE4-D9D453FB50CB}" type="presParOf" srcId="{2E793F87-AEBE-485D-BBFA-6B8BC00D962B}" destId="{86C49663-38EC-4F24-A907-588C6EE15AEB}" srcOrd="0" destOrd="0" presId="urn:microsoft.com/office/officeart/2009/3/layout/HorizontalOrganizationChart"/>
    <dgm:cxn modelId="{D07F1E9F-17E0-4B91-B4D2-EFF5A9F17F79}" type="presParOf" srcId="{86C49663-38EC-4F24-A907-588C6EE15AEB}" destId="{EAB25D21-AE39-4F92-A886-984F0991F918}" srcOrd="0" destOrd="0" presId="urn:microsoft.com/office/officeart/2009/3/layout/HorizontalOrganizationChart"/>
    <dgm:cxn modelId="{D9DD68C4-C748-4EBC-AE66-04DC8BAF6283}" type="presParOf" srcId="{86C49663-38EC-4F24-A907-588C6EE15AEB}" destId="{D9894244-887E-449B-B545-78EF89BE1393}" srcOrd="1" destOrd="0" presId="urn:microsoft.com/office/officeart/2009/3/layout/HorizontalOrganizationChart"/>
    <dgm:cxn modelId="{A4B6180A-9947-478B-8A2A-A218BB3DB897}" type="presParOf" srcId="{2E793F87-AEBE-485D-BBFA-6B8BC00D962B}" destId="{D2DCE1BC-245D-444A-A315-4A63A560AA08}" srcOrd="1" destOrd="0" presId="urn:microsoft.com/office/officeart/2009/3/layout/HorizontalOrganizationChart"/>
    <dgm:cxn modelId="{D339C3B7-ED16-4E15-8771-BEE7147D3CBD}" type="presParOf" srcId="{2E793F87-AEBE-485D-BBFA-6B8BC00D962B}" destId="{F12852A3-AD29-433B-946D-41DC744F5F90}" srcOrd="2" destOrd="0" presId="urn:microsoft.com/office/officeart/2009/3/layout/HorizontalOrganizationChart"/>
    <dgm:cxn modelId="{C71A81C7-5C51-4127-AD36-404EFF2BCBB5}" type="presParOf" srcId="{DF83089E-28D9-46ED-A405-E30B28974456}" destId="{0D88C94D-A7B6-46D3-BB83-76433A405556}" srcOrd="2" destOrd="0" presId="urn:microsoft.com/office/officeart/2009/3/layout/HorizontalOrganizationChart"/>
    <dgm:cxn modelId="{EB704785-5181-4AFB-9EAC-3156CB333574}" type="presParOf" srcId="{55CECAFC-53BA-4C8C-8F85-B7416893B505}" destId="{1D104217-76EA-4130-96BD-315E41AD58E1}" srcOrd="2" destOrd="0" presId="urn:microsoft.com/office/officeart/2009/3/layout/HorizontalOrganizationChart"/>
    <dgm:cxn modelId="{18721E17-A9AB-44BA-9D6A-1437E98B7484}" type="presParOf" srcId="{89C53567-5D77-4D4B-9BA2-027B08AFC6FE}" destId="{697E6BA9-E432-4E39-B240-04458E1F8F8B}" srcOrd="2" destOrd="0" presId="urn:microsoft.com/office/officeart/2009/3/layout/HorizontalOrganizationChart"/>
    <dgm:cxn modelId="{B0F2C418-A82D-426D-B352-68B29B352594}" type="presParOf" srcId="{0F15DD88-5CA3-4E7E-8C64-3958B2A107E5}" destId="{B90DE4E9-CC8C-4004-8DFA-3FECFD8ACF6D}" srcOrd="2" destOrd="0" presId="urn:microsoft.com/office/officeart/2009/3/layout/HorizontalOrganizationChart"/>
    <dgm:cxn modelId="{610AE35A-71A8-4BB7-A6A9-E5503D28D05A}" type="presParOf" srcId="{32B08B1F-532B-4D29-96BC-69F393CDB26C}" destId="{E39448CD-7731-45BA-A25E-5463A7031750}" srcOrd="2" destOrd="0" presId="urn:microsoft.com/office/officeart/2009/3/layout/Horizontal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E6B867D1-86ED-4C7C-872F-96E05B5C4A2D}" type="doc">
      <dgm:prSet loTypeId="urn:microsoft.com/office/officeart/2009/3/layout/HorizontalOrganizationChart" loCatId="hierarchy" qsTypeId="urn:microsoft.com/office/officeart/2005/8/quickstyle/simple3" qsCatId="simple" csTypeId="urn:microsoft.com/office/officeart/2005/8/colors/accent3_5" csCatId="accent3" phldr="1"/>
      <dgm:spPr/>
      <dgm:t>
        <a:bodyPr/>
        <a:lstStyle/>
        <a:p>
          <a:endParaRPr lang="es-EC"/>
        </a:p>
      </dgm:t>
    </dgm:pt>
    <dgm:pt modelId="{BC3D72EB-C7A2-4AE7-AD3C-B6FC414240A0}">
      <dgm:prSet custT="1"/>
      <dgm:spPr/>
      <dgm:t>
        <a:bodyPr/>
        <a:lstStyle/>
        <a:p>
          <a:r>
            <a:rPr lang="es-EC" sz="1100" b="1" dirty="0" smtClean="0"/>
            <a:t>PIROLISIS</a:t>
          </a:r>
          <a:endParaRPr lang="es-EC" sz="1100" b="1" dirty="0"/>
        </a:p>
      </dgm:t>
    </dgm:pt>
    <dgm:pt modelId="{8DE03322-0F13-4473-B701-FD32D73F7F68}" type="parTrans" cxnId="{CDDB615C-8A11-4767-8362-E17B3A7BED64}">
      <dgm:prSet/>
      <dgm:spPr/>
      <dgm:t>
        <a:bodyPr/>
        <a:lstStyle/>
        <a:p>
          <a:endParaRPr lang="es-EC"/>
        </a:p>
      </dgm:t>
    </dgm:pt>
    <dgm:pt modelId="{D4447CF1-BE64-4CE2-8BF5-C58A1A7BBEF2}" type="sibTrans" cxnId="{CDDB615C-8A11-4767-8362-E17B3A7BED64}">
      <dgm:prSet/>
      <dgm:spPr/>
      <dgm:t>
        <a:bodyPr/>
        <a:lstStyle/>
        <a:p>
          <a:endParaRPr lang="es-EC"/>
        </a:p>
      </dgm:t>
    </dgm:pt>
    <dgm:pt modelId="{D300F7C8-2043-43C9-84BF-D5A962DA9ADE}">
      <dgm:prSet custT="1"/>
      <dgm:spPr/>
      <dgm:t>
        <a:bodyPr/>
        <a:lstStyle/>
        <a:p>
          <a:r>
            <a:rPr lang="es-EC" sz="1000" dirty="0" smtClean="0"/>
            <a:t>LIGNINA</a:t>
          </a:r>
          <a:endParaRPr lang="es-EC" sz="1000" dirty="0"/>
        </a:p>
      </dgm:t>
    </dgm:pt>
    <dgm:pt modelId="{95D326D6-225C-43E8-ACCE-7AC80C5DA54D}" type="parTrans" cxnId="{415F860E-EF78-4762-8227-760BBAE2F19A}">
      <dgm:prSet/>
      <dgm:spPr/>
      <dgm:t>
        <a:bodyPr/>
        <a:lstStyle/>
        <a:p>
          <a:endParaRPr lang="es-EC"/>
        </a:p>
      </dgm:t>
    </dgm:pt>
    <dgm:pt modelId="{49BD3A05-1D9B-4BB0-8633-1BCCD64379FD}" type="sibTrans" cxnId="{415F860E-EF78-4762-8227-760BBAE2F19A}">
      <dgm:prSet/>
      <dgm:spPr/>
      <dgm:t>
        <a:bodyPr/>
        <a:lstStyle/>
        <a:p>
          <a:endParaRPr lang="es-EC"/>
        </a:p>
      </dgm:t>
    </dgm:pt>
    <dgm:pt modelId="{EA20FA36-BCEB-43A6-836D-E4454A4706AD}">
      <dgm:prSet custT="1"/>
      <dgm:spPr/>
      <dgm:t>
        <a:bodyPr/>
        <a:lstStyle/>
        <a:p>
          <a:r>
            <a:rPr lang="es-EC" sz="1000" dirty="0" smtClean="0"/>
            <a:t>HOLOCELULOSA</a:t>
          </a:r>
          <a:endParaRPr lang="es-EC" sz="1000" dirty="0"/>
        </a:p>
      </dgm:t>
    </dgm:pt>
    <dgm:pt modelId="{9D7B3D84-F2C2-4555-A696-BD6448DB122B}" type="parTrans" cxnId="{4C4D101F-438D-4C3E-9C2A-728A6B0A4C0B}">
      <dgm:prSet/>
      <dgm:spPr/>
      <dgm:t>
        <a:bodyPr/>
        <a:lstStyle/>
        <a:p>
          <a:endParaRPr lang="es-EC"/>
        </a:p>
      </dgm:t>
    </dgm:pt>
    <dgm:pt modelId="{C149492A-5CCF-45B5-9592-07ACC9A01D5A}" type="sibTrans" cxnId="{4C4D101F-438D-4C3E-9C2A-728A6B0A4C0B}">
      <dgm:prSet/>
      <dgm:spPr/>
      <dgm:t>
        <a:bodyPr/>
        <a:lstStyle/>
        <a:p>
          <a:endParaRPr lang="es-EC"/>
        </a:p>
      </dgm:t>
    </dgm:pt>
    <dgm:pt modelId="{9EAEFF29-0BA7-42CB-83F1-9E1E9CE954D7}">
      <dgm:prSet custT="1"/>
      <dgm:spPr/>
      <dgm:t>
        <a:bodyPr/>
        <a:lstStyle/>
        <a:p>
          <a:r>
            <a:rPr lang="es-EC" sz="1000" dirty="0" smtClean="0"/>
            <a:t>CENIZAS Y VOLATILES</a:t>
          </a:r>
          <a:endParaRPr lang="es-EC" sz="1000" dirty="0"/>
        </a:p>
      </dgm:t>
    </dgm:pt>
    <dgm:pt modelId="{97220728-D077-4028-B7A6-3F466B776DF3}" type="parTrans" cxnId="{B6E0892B-E95D-4FDE-A890-28C2F221C740}">
      <dgm:prSet/>
      <dgm:spPr/>
      <dgm:t>
        <a:bodyPr/>
        <a:lstStyle/>
        <a:p>
          <a:endParaRPr lang="es-EC"/>
        </a:p>
      </dgm:t>
    </dgm:pt>
    <dgm:pt modelId="{ED1417EF-5477-4829-824E-C5D413445433}" type="sibTrans" cxnId="{B6E0892B-E95D-4FDE-A890-28C2F221C740}">
      <dgm:prSet/>
      <dgm:spPr/>
      <dgm:t>
        <a:bodyPr/>
        <a:lstStyle/>
        <a:p>
          <a:endParaRPr lang="es-EC"/>
        </a:p>
      </dgm:t>
    </dgm:pt>
    <dgm:pt modelId="{D9AF4D76-FEE2-4542-906C-3B14F475C07B}">
      <dgm:prSet custT="1"/>
      <dgm:spPr/>
      <dgm:t>
        <a:bodyPr/>
        <a:lstStyle/>
        <a:p>
          <a:r>
            <a:rPr lang="es-EC" sz="1000" dirty="0" smtClean="0"/>
            <a:t>REDUCEN PROGRESIVAMENTE HASTA LLEGAR A CARBON QUE TERMINA POR OXIDARSE</a:t>
          </a:r>
          <a:endParaRPr lang="es-EC" sz="1000" dirty="0"/>
        </a:p>
      </dgm:t>
    </dgm:pt>
    <dgm:pt modelId="{C4DC0E47-0BC0-42C7-8C04-A24A4C3CE470}" type="parTrans" cxnId="{D083CFE2-620D-4756-9AD2-386E733B1010}">
      <dgm:prSet/>
      <dgm:spPr/>
      <dgm:t>
        <a:bodyPr/>
        <a:lstStyle/>
        <a:p>
          <a:endParaRPr lang="es-EC"/>
        </a:p>
      </dgm:t>
    </dgm:pt>
    <dgm:pt modelId="{EB4614F4-88F7-4B07-A84F-BA4817D18F0D}" type="sibTrans" cxnId="{D083CFE2-620D-4756-9AD2-386E733B1010}">
      <dgm:prSet/>
      <dgm:spPr/>
      <dgm:t>
        <a:bodyPr/>
        <a:lstStyle/>
        <a:p>
          <a:endParaRPr lang="es-EC"/>
        </a:p>
      </dgm:t>
    </dgm:pt>
    <dgm:pt modelId="{08D4EFB1-B4CA-493C-BBA6-6E34F146E999}">
      <dgm:prSet custT="1"/>
      <dgm:spPr/>
      <dgm:t>
        <a:bodyPr/>
        <a:lstStyle/>
        <a:p>
          <a:r>
            <a:rPr lang="es-EC" sz="1000" dirty="0" smtClean="0"/>
            <a:t>COMPUESTOS VOLATILES</a:t>
          </a:r>
          <a:endParaRPr lang="es-EC" sz="1000" dirty="0"/>
        </a:p>
      </dgm:t>
    </dgm:pt>
    <dgm:pt modelId="{D19C9E4A-0D81-4021-9594-207CB75D7FF5}" type="parTrans" cxnId="{7B09005E-C5BB-49E9-B5D2-81E0227FEDBF}">
      <dgm:prSet/>
      <dgm:spPr/>
      <dgm:t>
        <a:bodyPr/>
        <a:lstStyle/>
        <a:p>
          <a:endParaRPr lang="es-EC"/>
        </a:p>
      </dgm:t>
    </dgm:pt>
    <dgm:pt modelId="{6E794E74-A54A-44CF-A545-101ABF725379}" type="sibTrans" cxnId="{7B09005E-C5BB-49E9-B5D2-81E0227FEDBF}">
      <dgm:prSet/>
      <dgm:spPr/>
      <dgm:t>
        <a:bodyPr/>
        <a:lstStyle/>
        <a:p>
          <a:endParaRPr lang="es-EC"/>
        </a:p>
      </dgm:t>
    </dgm:pt>
    <dgm:pt modelId="{BB203664-7FF6-4086-8EA0-12470DA62FD2}">
      <dgm:prSet custT="1"/>
      <dgm:spPr/>
      <dgm:t>
        <a:bodyPr/>
        <a:lstStyle/>
        <a:p>
          <a:r>
            <a:rPr lang="es-EC" sz="1000" dirty="0" smtClean="0"/>
            <a:t>INQUEMADOS</a:t>
          </a:r>
          <a:endParaRPr lang="es-EC" sz="1000" dirty="0"/>
        </a:p>
      </dgm:t>
    </dgm:pt>
    <dgm:pt modelId="{CB175789-1F05-46B3-AA85-52E0E2AC6238}" type="parTrans" cxnId="{5B839723-1E22-4EC7-B1B6-BBF793746568}">
      <dgm:prSet/>
      <dgm:spPr/>
      <dgm:t>
        <a:bodyPr/>
        <a:lstStyle/>
        <a:p>
          <a:endParaRPr lang="es-EC"/>
        </a:p>
      </dgm:t>
    </dgm:pt>
    <dgm:pt modelId="{129DFD86-030F-4F77-8EAF-1C629BD7DE7C}" type="sibTrans" cxnId="{5B839723-1E22-4EC7-B1B6-BBF793746568}">
      <dgm:prSet/>
      <dgm:spPr/>
      <dgm:t>
        <a:bodyPr/>
        <a:lstStyle/>
        <a:p>
          <a:endParaRPr lang="es-EC"/>
        </a:p>
      </dgm:t>
    </dgm:pt>
    <dgm:pt modelId="{B13BC930-0592-4478-A97E-08CC41B27129}" type="pres">
      <dgm:prSet presAssocID="{E6B867D1-86ED-4C7C-872F-96E05B5C4A2D}" presName="hierChild1" presStyleCnt="0">
        <dgm:presLayoutVars>
          <dgm:orgChart val="1"/>
          <dgm:chPref val="1"/>
          <dgm:dir/>
          <dgm:animOne val="branch"/>
          <dgm:animLvl val="lvl"/>
          <dgm:resizeHandles/>
        </dgm:presLayoutVars>
      </dgm:prSet>
      <dgm:spPr/>
      <dgm:t>
        <a:bodyPr/>
        <a:lstStyle/>
        <a:p>
          <a:endParaRPr lang="es-EC"/>
        </a:p>
      </dgm:t>
    </dgm:pt>
    <dgm:pt modelId="{3729A3B0-F45D-4FFA-A0E4-99A97B21BCB8}" type="pres">
      <dgm:prSet presAssocID="{BC3D72EB-C7A2-4AE7-AD3C-B6FC414240A0}" presName="hierRoot1" presStyleCnt="0">
        <dgm:presLayoutVars>
          <dgm:hierBranch val="init"/>
        </dgm:presLayoutVars>
      </dgm:prSet>
      <dgm:spPr/>
    </dgm:pt>
    <dgm:pt modelId="{439F0A1C-67AA-4DA7-ABEE-B923EFCF709B}" type="pres">
      <dgm:prSet presAssocID="{BC3D72EB-C7A2-4AE7-AD3C-B6FC414240A0}" presName="rootComposite1" presStyleCnt="0"/>
      <dgm:spPr/>
    </dgm:pt>
    <dgm:pt modelId="{E345F184-FB98-4AD3-B1F9-9B5C706E1F6F}" type="pres">
      <dgm:prSet presAssocID="{BC3D72EB-C7A2-4AE7-AD3C-B6FC414240A0}" presName="rootText1" presStyleLbl="node0" presStyleIdx="0" presStyleCnt="1" custScaleX="21558" custScaleY="24037">
        <dgm:presLayoutVars>
          <dgm:chPref val="3"/>
        </dgm:presLayoutVars>
      </dgm:prSet>
      <dgm:spPr/>
      <dgm:t>
        <a:bodyPr/>
        <a:lstStyle/>
        <a:p>
          <a:endParaRPr lang="es-EC"/>
        </a:p>
      </dgm:t>
    </dgm:pt>
    <dgm:pt modelId="{01900726-E09E-422A-8070-CB4A5CA0E1D4}" type="pres">
      <dgm:prSet presAssocID="{BC3D72EB-C7A2-4AE7-AD3C-B6FC414240A0}" presName="rootConnector1" presStyleLbl="node1" presStyleIdx="0" presStyleCnt="0"/>
      <dgm:spPr/>
      <dgm:t>
        <a:bodyPr/>
        <a:lstStyle/>
        <a:p>
          <a:endParaRPr lang="es-EC"/>
        </a:p>
      </dgm:t>
    </dgm:pt>
    <dgm:pt modelId="{8C4543CC-E851-42B2-A863-0E2071AB364C}" type="pres">
      <dgm:prSet presAssocID="{BC3D72EB-C7A2-4AE7-AD3C-B6FC414240A0}" presName="hierChild2" presStyleCnt="0"/>
      <dgm:spPr/>
    </dgm:pt>
    <dgm:pt modelId="{6F99BD90-486E-45FF-AF3E-20944FD50DCC}" type="pres">
      <dgm:prSet presAssocID="{9D7B3D84-F2C2-4555-A696-BD6448DB122B}" presName="Name64" presStyleLbl="parChTrans1D2" presStyleIdx="0" presStyleCnt="2"/>
      <dgm:spPr/>
      <dgm:t>
        <a:bodyPr/>
        <a:lstStyle/>
        <a:p>
          <a:endParaRPr lang="es-EC"/>
        </a:p>
      </dgm:t>
    </dgm:pt>
    <dgm:pt modelId="{5AFDE408-4464-4E1F-B164-187B02F3BAB3}" type="pres">
      <dgm:prSet presAssocID="{EA20FA36-BCEB-43A6-836D-E4454A4706AD}" presName="hierRoot2" presStyleCnt="0">
        <dgm:presLayoutVars>
          <dgm:hierBranch val="init"/>
        </dgm:presLayoutVars>
      </dgm:prSet>
      <dgm:spPr/>
    </dgm:pt>
    <dgm:pt modelId="{A15B5755-7AD4-4E7E-8C24-A8115B118804}" type="pres">
      <dgm:prSet presAssocID="{EA20FA36-BCEB-43A6-836D-E4454A4706AD}" presName="rootComposite" presStyleCnt="0"/>
      <dgm:spPr/>
    </dgm:pt>
    <dgm:pt modelId="{D16A7E2C-A276-4BEF-8ADC-47A43301C215}" type="pres">
      <dgm:prSet presAssocID="{EA20FA36-BCEB-43A6-836D-E4454A4706AD}" presName="rootText" presStyleLbl="node2" presStyleIdx="0" presStyleCnt="2" custScaleX="31273" custScaleY="17822" custLinFactNeighborX="-12435" custLinFactNeighborY="-71161">
        <dgm:presLayoutVars>
          <dgm:chPref val="3"/>
        </dgm:presLayoutVars>
      </dgm:prSet>
      <dgm:spPr/>
      <dgm:t>
        <a:bodyPr/>
        <a:lstStyle/>
        <a:p>
          <a:endParaRPr lang="es-EC"/>
        </a:p>
      </dgm:t>
    </dgm:pt>
    <dgm:pt modelId="{403D96A6-B393-42B5-993E-59DCC533FDF0}" type="pres">
      <dgm:prSet presAssocID="{EA20FA36-BCEB-43A6-836D-E4454A4706AD}" presName="rootConnector" presStyleLbl="node2" presStyleIdx="0" presStyleCnt="2"/>
      <dgm:spPr/>
      <dgm:t>
        <a:bodyPr/>
        <a:lstStyle/>
        <a:p>
          <a:endParaRPr lang="es-EC"/>
        </a:p>
      </dgm:t>
    </dgm:pt>
    <dgm:pt modelId="{ACB9E7CB-9940-4AAB-84E5-45A07BE8A173}" type="pres">
      <dgm:prSet presAssocID="{EA20FA36-BCEB-43A6-836D-E4454A4706AD}" presName="hierChild4" presStyleCnt="0"/>
      <dgm:spPr/>
    </dgm:pt>
    <dgm:pt modelId="{A9CA8ACC-DD66-4594-AB6D-E5CA41C5B47D}" type="pres">
      <dgm:prSet presAssocID="{D19C9E4A-0D81-4021-9594-207CB75D7FF5}" presName="Name64" presStyleLbl="parChTrans1D3" presStyleIdx="0" presStyleCnt="2"/>
      <dgm:spPr/>
      <dgm:t>
        <a:bodyPr/>
        <a:lstStyle/>
        <a:p>
          <a:endParaRPr lang="es-EC"/>
        </a:p>
      </dgm:t>
    </dgm:pt>
    <dgm:pt modelId="{8D7BE310-A6E0-4A29-ADD8-6A448FE2489C}" type="pres">
      <dgm:prSet presAssocID="{08D4EFB1-B4CA-493C-BBA6-6E34F146E999}" presName="hierRoot2" presStyleCnt="0">
        <dgm:presLayoutVars>
          <dgm:hierBranch val="init"/>
        </dgm:presLayoutVars>
      </dgm:prSet>
      <dgm:spPr/>
    </dgm:pt>
    <dgm:pt modelId="{268C1DBF-C7CA-4515-875E-F929301C3698}" type="pres">
      <dgm:prSet presAssocID="{08D4EFB1-B4CA-493C-BBA6-6E34F146E999}" presName="rootComposite" presStyleCnt="0"/>
      <dgm:spPr/>
    </dgm:pt>
    <dgm:pt modelId="{80A73114-4603-4950-8C21-E20F4880C71A}" type="pres">
      <dgm:prSet presAssocID="{08D4EFB1-B4CA-493C-BBA6-6E34F146E999}" presName="rootText" presStyleLbl="node3" presStyleIdx="0" presStyleCnt="2" custScaleX="66797" custScaleY="16613" custLinFactNeighborX="-20207" custLinFactNeighborY="-73044">
        <dgm:presLayoutVars>
          <dgm:chPref val="3"/>
        </dgm:presLayoutVars>
      </dgm:prSet>
      <dgm:spPr/>
      <dgm:t>
        <a:bodyPr/>
        <a:lstStyle/>
        <a:p>
          <a:endParaRPr lang="es-EC"/>
        </a:p>
      </dgm:t>
    </dgm:pt>
    <dgm:pt modelId="{6C1C5E5D-0E8B-4007-AF18-2026B3C471E2}" type="pres">
      <dgm:prSet presAssocID="{08D4EFB1-B4CA-493C-BBA6-6E34F146E999}" presName="rootConnector" presStyleLbl="node3" presStyleIdx="0" presStyleCnt="2"/>
      <dgm:spPr/>
      <dgm:t>
        <a:bodyPr/>
        <a:lstStyle/>
        <a:p>
          <a:endParaRPr lang="es-EC"/>
        </a:p>
      </dgm:t>
    </dgm:pt>
    <dgm:pt modelId="{BD954447-0EF1-4E36-92CD-9FE25AC4CC97}" type="pres">
      <dgm:prSet presAssocID="{08D4EFB1-B4CA-493C-BBA6-6E34F146E999}" presName="hierChild4" presStyleCnt="0"/>
      <dgm:spPr/>
    </dgm:pt>
    <dgm:pt modelId="{18E58D40-3E52-43FB-8072-F81A14256F2D}" type="pres">
      <dgm:prSet presAssocID="{08D4EFB1-B4CA-493C-BBA6-6E34F146E999}" presName="hierChild5" presStyleCnt="0"/>
      <dgm:spPr/>
    </dgm:pt>
    <dgm:pt modelId="{FC30FEBF-35B9-42D5-AA38-6CC9D7D481A4}" type="pres">
      <dgm:prSet presAssocID="{EA20FA36-BCEB-43A6-836D-E4454A4706AD}" presName="hierChild5" presStyleCnt="0"/>
      <dgm:spPr/>
    </dgm:pt>
    <dgm:pt modelId="{6C2C471B-C658-41BB-9567-23F7A9E18188}" type="pres">
      <dgm:prSet presAssocID="{95D326D6-225C-43E8-ACCE-7AC80C5DA54D}" presName="Name64" presStyleLbl="parChTrans1D2" presStyleIdx="1" presStyleCnt="2"/>
      <dgm:spPr/>
      <dgm:t>
        <a:bodyPr/>
        <a:lstStyle/>
        <a:p>
          <a:endParaRPr lang="es-EC"/>
        </a:p>
      </dgm:t>
    </dgm:pt>
    <dgm:pt modelId="{55CECAFC-53BA-4C8C-8F85-B7416893B505}" type="pres">
      <dgm:prSet presAssocID="{D300F7C8-2043-43C9-84BF-D5A962DA9ADE}" presName="hierRoot2" presStyleCnt="0">
        <dgm:presLayoutVars>
          <dgm:hierBranch val="init"/>
        </dgm:presLayoutVars>
      </dgm:prSet>
      <dgm:spPr/>
    </dgm:pt>
    <dgm:pt modelId="{141D18D5-A0A9-497C-B13A-07DFDE55E656}" type="pres">
      <dgm:prSet presAssocID="{D300F7C8-2043-43C9-84BF-D5A962DA9ADE}" presName="rootComposite" presStyleCnt="0"/>
      <dgm:spPr/>
    </dgm:pt>
    <dgm:pt modelId="{A90507EA-E43C-4C44-A560-B92BAB27ACEB}" type="pres">
      <dgm:prSet presAssocID="{D300F7C8-2043-43C9-84BF-D5A962DA9ADE}" presName="rootText" presStyleLbl="node2" presStyleIdx="1" presStyleCnt="2" custScaleX="19268" custScaleY="27458" custLinFactY="24455" custLinFactNeighborX="-13288" custLinFactNeighborY="100000">
        <dgm:presLayoutVars>
          <dgm:chPref val="3"/>
        </dgm:presLayoutVars>
      </dgm:prSet>
      <dgm:spPr/>
      <dgm:t>
        <a:bodyPr/>
        <a:lstStyle/>
        <a:p>
          <a:endParaRPr lang="es-EC"/>
        </a:p>
      </dgm:t>
    </dgm:pt>
    <dgm:pt modelId="{B08183B8-9770-420B-A24F-2C251B99C1B5}" type="pres">
      <dgm:prSet presAssocID="{D300F7C8-2043-43C9-84BF-D5A962DA9ADE}" presName="rootConnector" presStyleLbl="node2" presStyleIdx="1" presStyleCnt="2"/>
      <dgm:spPr/>
      <dgm:t>
        <a:bodyPr/>
        <a:lstStyle/>
        <a:p>
          <a:endParaRPr lang="es-EC"/>
        </a:p>
      </dgm:t>
    </dgm:pt>
    <dgm:pt modelId="{C96A2983-4B7A-42F4-92E2-BB95DD412308}" type="pres">
      <dgm:prSet presAssocID="{D300F7C8-2043-43C9-84BF-D5A962DA9ADE}" presName="hierChild4" presStyleCnt="0"/>
      <dgm:spPr/>
    </dgm:pt>
    <dgm:pt modelId="{4CC32937-801B-4CEC-88B1-A26B050326C4}" type="pres">
      <dgm:prSet presAssocID="{97220728-D077-4028-B7A6-3F466B776DF3}" presName="Name64" presStyleLbl="parChTrans1D3" presStyleIdx="1" presStyleCnt="2"/>
      <dgm:spPr/>
      <dgm:t>
        <a:bodyPr/>
        <a:lstStyle/>
        <a:p>
          <a:endParaRPr lang="es-EC"/>
        </a:p>
      </dgm:t>
    </dgm:pt>
    <dgm:pt modelId="{DF83089E-28D9-46ED-A405-E30B28974456}" type="pres">
      <dgm:prSet presAssocID="{9EAEFF29-0BA7-42CB-83F1-9E1E9CE954D7}" presName="hierRoot2" presStyleCnt="0">
        <dgm:presLayoutVars>
          <dgm:hierBranch val="init"/>
        </dgm:presLayoutVars>
      </dgm:prSet>
      <dgm:spPr/>
    </dgm:pt>
    <dgm:pt modelId="{2828945B-A10D-4ECB-955B-CDC71BAB49E9}" type="pres">
      <dgm:prSet presAssocID="{9EAEFF29-0BA7-42CB-83F1-9E1E9CE954D7}" presName="rootComposite" presStyleCnt="0"/>
      <dgm:spPr/>
    </dgm:pt>
    <dgm:pt modelId="{4EA4C477-B88E-432E-89B4-49D243846CAC}" type="pres">
      <dgm:prSet presAssocID="{9EAEFF29-0BA7-42CB-83F1-9E1E9CE954D7}" presName="rootText" presStyleLbl="node3" presStyleIdx="1" presStyleCnt="2" custScaleX="33036" custScaleY="19820" custLinFactNeighborX="-13013" custLinFactNeighborY="-14157">
        <dgm:presLayoutVars>
          <dgm:chPref val="3"/>
        </dgm:presLayoutVars>
      </dgm:prSet>
      <dgm:spPr/>
      <dgm:t>
        <a:bodyPr/>
        <a:lstStyle/>
        <a:p>
          <a:endParaRPr lang="es-EC"/>
        </a:p>
      </dgm:t>
    </dgm:pt>
    <dgm:pt modelId="{549B8699-F436-44BA-AD55-E04BB616D0D0}" type="pres">
      <dgm:prSet presAssocID="{9EAEFF29-0BA7-42CB-83F1-9E1E9CE954D7}" presName="rootConnector" presStyleLbl="node3" presStyleIdx="1" presStyleCnt="2"/>
      <dgm:spPr/>
      <dgm:t>
        <a:bodyPr/>
        <a:lstStyle/>
        <a:p>
          <a:endParaRPr lang="es-EC"/>
        </a:p>
      </dgm:t>
    </dgm:pt>
    <dgm:pt modelId="{58413D6B-9CD6-49FC-8449-9316DA0E0248}" type="pres">
      <dgm:prSet presAssocID="{9EAEFF29-0BA7-42CB-83F1-9E1E9CE954D7}" presName="hierChild4" presStyleCnt="0"/>
      <dgm:spPr/>
    </dgm:pt>
    <dgm:pt modelId="{63A564A4-5C43-4158-9BE4-524B53D45D0E}" type="pres">
      <dgm:prSet presAssocID="{C4DC0E47-0BC0-42C7-8C04-A24A4C3CE470}" presName="Name64" presStyleLbl="parChTrans1D4" presStyleIdx="0" presStyleCnt="2"/>
      <dgm:spPr/>
      <dgm:t>
        <a:bodyPr/>
        <a:lstStyle/>
        <a:p>
          <a:endParaRPr lang="es-EC"/>
        </a:p>
      </dgm:t>
    </dgm:pt>
    <dgm:pt modelId="{2E793F87-AEBE-485D-BBFA-6B8BC00D962B}" type="pres">
      <dgm:prSet presAssocID="{D9AF4D76-FEE2-4542-906C-3B14F475C07B}" presName="hierRoot2" presStyleCnt="0">
        <dgm:presLayoutVars>
          <dgm:hierBranch val="init"/>
        </dgm:presLayoutVars>
      </dgm:prSet>
      <dgm:spPr/>
    </dgm:pt>
    <dgm:pt modelId="{86C49663-38EC-4F24-A907-588C6EE15AEB}" type="pres">
      <dgm:prSet presAssocID="{D9AF4D76-FEE2-4542-906C-3B14F475C07B}" presName="rootComposite" presStyleCnt="0"/>
      <dgm:spPr/>
    </dgm:pt>
    <dgm:pt modelId="{EAB25D21-AE39-4F92-A886-984F0991F918}" type="pres">
      <dgm:prSet presAssocID="{D9AF4D76-FEE2-4542-906C-3B14F475C07B}" presName="rootText" presStyleLbl="node4" presStyleIdx="0" presStyleCnt="2" custScaleX="50632" custScaleY="69476" custLinFactNeighborX="-7499" custLinFactNeighborY="-10344">
        <dgm:presLayoutVars>
          <dgm:chPref val="3"/>
        </dgm:presLayoutVars>
      </dgm:prSet>
      <dgm:spPr/>
      <dgm:t>
        <a:bodyPr/>
        <a:lstStyle/>
        <a:p>
          <a:endParaRPr lang="es-EC"/>
        </a:p>
      </dgm:t>
    </dgm:pt>
    <dgm:pt modelId="{D9894244-887E-449B-B545-78EF89BE1393}" type="pres">
      <dgm:prSet presAssocID="{D9AF4D76-FEE2-4542-906C-3B14F475C07B}" presName="rootConnector" presStyleLbl="node4" presStyleIdx="0" presStyleCnt="2"/>
      <dgm:spPr/>
      <dgm:t>
        <a:bodyPr/>
        <a:lstStyle/>
        <a:p>
          <a:endParaRPr lang="es-EC"/>
        </a:p>
      </dgm:t>
    </dgm:pt>
    <dgm:pt modelId="{D2DCE1BC-245D-444A-A315-4A63A560AA08}" type="pres">
      <dgm:prSet presAssocID="{D9AF4D76-FEE2-4542-906C-3B14F475C07B}" presName="hierChild4" presStyleCnt="0"/>
      <dgm:spPr/>
    </dgm:pt>
    <dgm:pt modelId="{7CD54C3C-3076-4D46-BB83-0F4BE8E71130}" type="pres">
      <dgm:prSet presAssocID="{CB175789-1F05-46B3-AA85-52E0E2AC6238}" presName="Name64" presStyleLbl="parChTrans1D4" presStyleIdx="1" presStyleCnt="2"/>
      <dgm:spPr/>
      <dgm:t>
        <a:bodyPr/>
        <a:lstStyle/>
        <a:p>
          <a:endParaRPr lang="es-EC"/>
        </a:p>
      </dgm:t>
    </dgm:pt>
    <dgm:pt modelId="{3EA1CB3B-8D65-491F-9E97-666701264CCE}" type="pres">
      <dgm:prSet presAssocID="{BB203664-7FF6-4086-8EA0-12470DA62FD2}" presName="hierRoot2" presStyleCnt="0">
        <dgm:presLayoutVars>
          <dgm:hierBranch val="init"/>
        </dgm:presLayoutVars>
      </dgm:prSet>
      <dgm:spPr/>
    </dgm:pt>
    <dgm:pt modelId="{4F74B190-01F1-4712-ABAD-7D067120507C}" type="pres">
      <dgm:prSet presAssocID="{BB203664-7FF6-4086-8EA0-12470DA62FD2}" presName="rootComposite" presStyleCnt="0"/>
      <dgm:spPr/>
    </dgm:pt>
    <dgm:pt modelId="{27EB1D02-A6BC-4F01-A399-75281530EBDA}" type="pres">
      <dgm:prSet presAssocID="{BB203664-7FF6-4086-8EA0-12470DA62FD2}" presName="rootText" presStyleLbl="node4" presStyleIdx="1" presStyleCnt="2" custScaleX="21279" custScaleY="19247" custLinFactNeighborX="-4489" custLinFactNeighborY="-9356">
        <dgm:presLayoutVars>
          <dgm:chPref val="3"/>
        </dgm:presLayoutVars>
      </dgm:prSet>
      <dgm:spPr/>
      <dgm:t>
        <a:bodyPr/>
        <a:lstStyle/>
        <a:p>
          <a:endParaRPr lang="es-EC"/>
        </a:p>
      </dgm:t>
    </dgm:pt>
    <dgm:pt modelId="{103E916F-4676-4FA5-BF5F-3A6FE7560C87}" type="pres">
      <dgm:prSet presAssocID="{BB203664-7FF6-4086-8EA0-12470DA62FD2}" presName="rootConnector" presStyleLbl="node4" presStyleIdx="1" presStyleCnt="2"/>
      <dgm:spPr/>
      <dgm:t>
        <a:bodyPr/>
        <a:lstStyle/>
        <a:p>
          <a:endParaRPr lang="es-EC"/>
        </a:p>
      </dgm:t>
    </dgm:pt>
    <dgm:pt modelId="{2715184A-C7FF-45D9-A1C0-68EC0DF61497}" type="pres">
      <dgm:prSet presAssocID="{BB203664-7FF6-4086-8EA0-12470DA62FD2}" presName="hierChild4" presStyleCnt="0"/>
      <dgm:spPr/>
    </dgm:pt>
    <dgm:pt modelId="{8365831D-CC64-4B06-ACC6-99B6018FFAF8}" type="pres">
      <dgm:prSet presAssocID="{BB203664-7FF6-4086-8EA0-12470DA62FD2}" presName="hierChild5" presStyleCnt="0"/>
      <dgm:spPr/>
    </dgm:pt>
    <dgm:pt modelId="{F12852A3-AD29-433B-946D-41DC744F5F90}" type="pres">
      <dgm:prSet presAssocID="{D9AF4D76-FEE2-4542-906C-3B14F475C07B}" presName="hierChild5" presStyleCnt="0"/>
      <dgm:spPr/>
    </dgm:pt>
    <dgm:pt modelId="{0D88C94D-A7B6-46D3-BB83-76433A405556}" type="pres">
      <dgm:prSet presAssocID="{9EAEFF29-0BA7-42CB-83F1-9E1E9CE954D7}" presName="hierChild5" presStyleCnt="0"/>
      <dgm:spPr/>
    </dgm:pt>
    <dgm:pt modelId="{1D104217-76EA-4130-96BD-315E41AD58E1}" type="pres">
      <dgm:prSet presAssocID="{D300F7C8-2043-43C9-84BF-D5A962DA9ADE}" presName="hierChild5" presStyleCnt="0"/>
      <dgm:spPr/>
    </dgm:pt>
    <dgm:pt modelId="{2B32FDA2-16F2-4B3D-A2BD-EFEBC99E79C8}" type="pres">
      <dgm:prSet presAssocID="{BC3D72EB-C7A2-4AE7-AD3C-B6FC414240A0}" presName="hierChild3" presStyleCnt="0"/>
      <dgm:spPr/>
    </dgm:pt>
  </dgm:ptLst>
  <dgm:cxnLst>
    <dgm:cxn modelId="{4C4D101F-438D-4C3E-9C2A-728A6B0A4C0B}" srcId="{BC3D72EB-C7A2-4AE7-AD3C-B6FC414240A0}" destId="{EA20FA36-BCEB-43A6-836D-E4454A4706AD}" srcOrd="0" destOrd="0" parTransId="{9D7B3D84-F2C2-4555-A696-BD6448DB122B}" sibTransId="{C149492A-5CCF-45B5-9592-07ACC9A01D5A}"/>
    <dgm:cxn modelId="{5552E21F-5F5C-4447-8F8E-253CCBE2004A}" type="presOf" srcId="{D300F7C8-2043-43C9-84BF-D5A962DA9ADE}" destId="{B08183B8-9770-420B-A24F-2C251B99C1B5}" srcOrd="1" destOrd="0" presId="urn:microsoft.com/office/officeart/2009/3/layout/HorizontalOrganizationChart"/>
    <dgm:cxn modelId="{CDDB615C-8A11-4767-8362-E17B3A7BED64}" srcId="{E6B867D1-86ED-4C7C-872F-96E05B5C4A2D}" destId="{BC3D72EB-C7A2-4AE7-AD3C-B6FC414240A0}" srcOrd="0" destOrd="0" parTransId="{8DE03322-0F13-4473-B701-FD32D73F7F68}" sibTransId="{D4447CF1-BE64-4CE2-8BF5-C58A1A7BBEF2}"/>
    <dgm:cxn modelId="{5B839723-1E22-4EC7-B1B6-BBF793746568}" srcId="{D9AF4D76-FEE2-4542-906C-3B14F475C07B}" destId="{BB203664-7FF6-4086-8EA0-12470DA62FD2}" srcOrd="0" destOrd="0" parTransId="{CB175789-1F05-46B3-AA85-52E0E2AC6238}" sibTransId="{129DFD86-030F-4F77-8EAF-1C629BD7DE7C}"/>
    <dgm:cxn modelId="{DF1B58B7-3670-48DF-8983-2F6B98EFBF6E}" type="presOf" srcId="{08D4EFB1-B4CA-493C-BBA6-6E34F146E999}" destId="{6C1C5E5D-0E8B-4007-AF18-2026B3C471E2}" srcOrd="1" destOrd="0" presId="urn:microsoft.com/office/officeart/2009/3/layout/HorizontalOrganizationChart"/>
    <dgm:cxn modelId="{222BA02F-68CE-4BED-93D2-7BA64D754AA0}" type="presOf" srcId="{EA20FA36-BCEB-43A6-836D-E4454A4706AD}" destId="{403D96A6-B393-42B5-993E-59DCC533FDF0}" srcOrd="1" destOrd="0" presId="urn:microsoft.com/office/officeart/2009/3/layout/HorizontalOrganizationChart"/>
    <dgm:cxn modelId="{84956E3D-1AB1-46E1-B403-F5CE1FA904FA}" type="presOf" srcId="{D300F7C8-2043-43C9-84BF-D5A962DA9ADE}" destId="{A90507EA-E43C-4C44-A560-B92BAB27ACEB}" srcOrd="0" destOrd="0" presId="urn:microsoft.com/office/officeart/2009/3/layout/HorizontalOrganizationChart"/>
    <dgm:cxn modelId="{415F860E-EF78-4762-8227-760BBAE2F19A}" srcId="{BC3D72EB-C7A2-4AE7-AD3C-B6FC414240A0}" destId="{D300F7C8-2043-43C9-84BF-D5A962DA9ADE}" srcOrd="1" destOrd="0" parTransId="{95D326D6-225C-43E8-ACCE-7AC80C5DA54D}" sibTransId="{49BD3A05-1D9B-4BB0-8633-1BCCD64379FD}"/>
    <dgm:cxn modelId="{6E863878-315F-43F7-AA48-9D73FF66611E}" type="presOf" srcId="{97220728-D077-4028-B7A6-3F466B776DF3}" destId="{4CC32937-801B-4CEC-88B1-A26B050326C4}" srcOrd="0" destOrd="0" presId="urn:microsoft.com/office/officeart/2009/3/layout/HorizontalOrganizationChart"/>
    <dgm:cxn modelId="{D083CFE2-620D-4756-9AD2-386E733B1010}" srcId="{9EAEFF29-0BA7-42CB-83F1-9E1E9CE954D7}" destId="{D9AF4D76-FEE2-4542-906C-3B14F475C07B}" srcOrd="0" destOrd="0" parTransId="{C4DC0E47-0BC0-42C7-8C04-A24A4C3CE470}" sibTransId="{EB4614F4-88F7-4B07-A84F-BA4817D18F0D}"/>
    <dgm:cxn modelId="{ECFED539-7D98-461F-8684-4389CE78AE78}" type="presOf" srcId="{C4DC0E47-0BC0-42C7-8C04-A24A4C3CE470}" destId="{63A564A4-5C43-4158-9BE4-524B53D45D0E}" srcOrd="0" destOrd="0" presId="urn:microsoft.com/office/officeart/2009/3/layout/HorizontalOrganizationChart"/>
    <dgm:cxn modelId="{EDF1AF18-8B99-4183-96BA-25F98F46E1DB}" type="presOf" srcId="{D9AF4D76-FEE2-4542-906C-3B14F475C07B}" destId="{EAB25D21-AE39-4F92-A886-984F0991F918}" srcOrd="0" destOrd="0" presId="urn:microsoft.com/office/officeart/2009/3/layout/HorizontalOrganizationChart"/>
    <dgm:cxn modelId="{02077B88-699B-4FB4-839C-190C860150DD}" type="presOf" srcId="{D19C9E4A-0D81-4021-9594-207CB75D7FF5}" destId="{A9CA8ACC-DD66-4594-AB6D-E5CA41C5B47D}" srcOrd="0" destOrd="0" presId="urn:microsoft.com/office/officeart/2009/3/layout/HorizontalOrganizationChart"/>
    <dgm:cxn modelId="{5EA8D393-27AD-4F14-A3FC-F0E90AE46C1C}" type="presOf" srcId="{9D7B3D84-F2C2-4555-A696-BD6448DB122B}" destId="{6F99BD90-486E-45FF-AF3E-20944FD50DCC}" srcOrd="0" destOrd="0" presId="urn:microsoft.com/office/officeart/2009/3/layout/HorizontalOrganizationChart"/>
    <dgm:cxn modelId="{B6E0892B-E95D-4FDE-A890-28C2F221C740}" srcId="{D300F7C8-2043-43C9-84BF-D5A962DA9ADE}" destId="{9EAEFF29-0BA7-42CB-83F1-9E1E9CE954D7}" srcOrd="0" destOrd="0" parTransId="{97220728-D077-4028-B7A6-3F466B776DF3}" sibTransId="{ED1417EF-5477-4829-824E-C5D413445433}"/>
    <dgm:cxn modelId="{524749C9-C3C9-4C84-9CD1-DBEA1CC4C13B}" type="presOf" srcId="{D9AF4D76-FEE2-4542-906C-3B14F475C07B}" destId="{D9894244-887E-449B-B545-78EF89BE1393}" srcOrd="1" destOrd="0" presId="urn:microsoft.com/office/officeart/2009/3/layout/HorizontalOrganizationChart"/>
    <dgm:cxn modelId="{3A3C3356-FBED-43BB-8783-5DDB9C39E504}" type="presOf" srcId="{9EAEFF29-0BA7-42CB-83F1-9E1E9CE954D7}" destId="{549B8699-F436-44BA-AD55-E04BB616D0D0}" srcOrd="1" destOrd="0" presId="urn:microsoft.com/office/officeart/2009/3/layout/HorizontalOrganizationChart"/>
    <dgm:cxn modelId="{F74F57BB-E626-4495-A727-59EF448728C7}" type="presOf" srcId="{08D4EFB1-B4CA-493C-BBA6-6E34F146E999}" destId="{80A73114-4603-4950-8C21-E20F4880C71A}" srcOrd="0" destOrd="0" presId="urn:microsoft.com/office/officeart/2009/3/layout/HorizontalOrganizationChart"/>
    <dgm:cxn modelId="{F61EEF3D-C6FE-4E55-872D-122E941DBA6F}" type="presOf" srcId="{E6B867D1-86ED-4C7C-872F-96E05B5C4A2D}" destId="{B13BC930-0592-4478-A97E-08CC41B27129}" srcOrd="0" destOrd="0" presId="urn:microsoft.com/office/officeart/2009/3/layout/HorizontalOrganizationChart"/>
    <dgm:cxn modelId="{DD78B9B5-E45B-484D-8075-6FACCAD16999}" type="presOf" srcId="{CB175789-1F05-46B3-AA85-52E0E2AC6238}" destId="{7CD54C3C-3076-4D46-BB83-0F4BE8E71130}" srcOrd="0" destOrd="0" presId="urn:microsoft.com/office/officeart/2009/3/layout/HorizontalOrganizationChart"/>
    <dgm:cxn modelId="{625B51B3-3ACA-4BF3-A2D8-0CAFF699E283}" type="presOf" srcId="{9EAEFF29-0BA7-42CB-83F1-9E1E9CE954D7}" destId="{4EA4C477-B88E-432E-89B4-49D243846CAC}" srcOrd="0" destOrd="0" presId="urn:microsoft.com/office/officeart/2009/3/layout/HorizontalOrganizationChart"/>
    <dgm:cxn modelId="{B14B360B-4ECA-468E-8732-83606C91B1EB}" type="presOf" srcId="{EA20FA36-BCEB-43A6-836D-E4454A4706AD}" destId="{D16A7E2C-A276-4BEF-8ADC-47A43301C215}" srcOrd="0" destOrd="0" presId="urn:microsoft.com/office/officeart/2009/3/layout/HorizontalOrganizationChart"/>
    <dgm:cxn modelId="{6C00368A-5E4D-4EBC-BA1F-A3A45173F9A5}" type="presOf" srcId="{95D326D6-225C-43E8-ACCE-7AC80C5DA54D}" destId="{6C2C471B-C658-41BB-9567-23F7A9E18188}" srcOrd="0" destOrd="0" presId="urn:microsoft.com/office/officeart/2009/3/layout/HorizontalOrganizationChart"/>
    <dgm:cxn modelId="{13F102EA-9240-4BBF-805E-B7EEDDA06DC1}" type="presOf" srcId="{BC3D72EB-C7A2-4AE7-AD3C-B6FC414240A0}" destId="{E345F184-FB98-4AD3-B1F9-9B5C706E1F6F}" srcOrd="0" destOrd="0" presId="urn:microsoft.com/office/officeart/2009/3/layout/HorizontalOrganizationChart"/>
    <dgm:cxn modelId="{7B09005E-C5BB-49E9-B5D2-81E0227FEDBF}" srcId="{EA20FA36-BCEB-43A6-836D-E4454A4706AD}" destId="{08D4EFB1-B4CA-493C-BBA6-6E34F146E999}" srcOrd="0" destOrd="0" parTransId="{D19C9E4A-0D81-4021-9594-207CB75D7FF5}" sibTransId="{6E794E74-A54A-44CF-A545-101ABF725379}"/>
    <dgm:cxn modelId="{F4541D23-11C2-4356-B991-B4A8EEAA1575}" type="presOf" srcId="{BB203664-7FF6-4086-8EA0-12470DA62FD2}" destId="{27EB1D02-A6BC-4F01-A399-75281530EBDA}" srcOrd="0" destOrd="0" presId="urn:microsoft.com/office/officeart/2009/3/layout/HorizontalOrganizationChart"/>
    <dgm:cxn modelId="{E64D7012-53EF-4F37-8826-355C0A57F476}" type="presOf" srcId="{BB203664-7FF6-4086-8EA0-12470DA62FD2}" destId="{103E916F-4676-4FA5-BF5F-3A6FE7560C87}" srcOrd="1" destOrd="0" presId="urn:microsoft.com/office/officeart/2009/3/layout/HorizontalOrganizationChart"/>
    <dgm:cxn modelId="{9B091ED7-6E90-4340-B895-BA52BA237334}" type="presOf" srcId="{BC3D72EB-C7A2-4AE7-AD3C-B6FC414240A0}" destId="{01900726-E09E-422A-8070-CB4A5CA0E1D4}" srcOrd="1" destOrd="0" presId="urn:microsoft.com/office/officeart/2009/3/layout/HorizontalOrganizationChart"/>
    <dgm:cxn modelId="{49F02C24-7A72-4E68-B2D3-D86C0BFF90F6}" type="presParOf" srcId="{B13BC930-0592-4478-A97E-08CC41B27129}" destId="{3729A3B0-F45D-4FFA-A0E4-99A97B21BCB8}" srcOrd="0" destOrd="0" presId="urn:microsoft.com/office/officeart/2009/3/layout/HorizontalOrganizationChart"/>
    <dgm:cxn modelId="{7F0FFB55-F308-4884-B031-EE4A1440611D}" type="presParOf" srcId="{3729A3B0-F45D-4FFA-A0E4-99A97B21BCB8}" destId="{439F0A1C-67AA-4DA7-ABEE-B923EFCF709B}" srcOrd="0" destOrd="0" presId="urn:microsoft.com/office/officeart/2009/3/layout/HorizontalOrganizationChart"/>
    <dgm:cxn modelId="{7BF73767-E78E-46D3-A904-5A408F5525EE}" type="presParOf" srcId="{439F0A1C-67AA-4DA7-ABEE-B923EFCF709B}" destId="{E345F184-FB98-4AD3-B1F9-9B5C706E1F6F}" srcOrd="0" destOrd="0" presId="urn:microsoft.com/office/officeart/2009/3/layout/HorizontalOrganizationChart"/>
    <dgm:cxn modelId="{2D974B5B-E621-4F86-9A39-A0CF62B7F867}" type="presParOf" srcId="{439F0A1C-67AA-4DA7-ABEE-B923EFCF709B}" destId="{01900726-E09E-422A-8070-CB4A5CA0E1D4}" srcOrd="1" destOrd="0" presId="urn:microsoft.com/office/officeart/2009/3/layout/HorizontalOrganizationChart"/>
    <dgm:cxn modelId="{B695ED4C-DC63-4D46-84D1-E94140176490}" type="presParOf" srcId="{3729A3B0-F45D-4FFA-A0E4-99A97B21BCB8}" destId="{8C4543CC-E851-42B2-A863-0E2071AB364C}" srcOrd="1" destOrd="0" presId="urn:microsoft.com/office/officeart/2009/3/layout/HorizontalOrganizationChart"/>
    <dgm:cxn modelId="{2A119421-2EA0-4DF8-BEA2-305FD306A090}" type="presParOf" srcId="{8C4543CC-E851-42B2-A863-0E2071AB364C}" destId="{6F99BD90-486E-45FF-AF3E-20944FD50DCC}" srcOrd="0" destOrd="0" presId="urn:microsoft.com/office/officeart/2009/3/layout/HorizontalOrganizationChart"/>
    <dgm:cxn modelId="{67D923F0-7567-41C7-89B3-4C06BE4FA0A9}" type="presParOf" srcId="{8C4543CC-E851-42B2-A863-0E2071AB364C}" destId="{5AFDE408-4464-4E1F-B164-187B02F3BAB3}" srcOrd="1" destOrd="0" presId="urn:microsoft.com/office/officeart/2009/3/layout/HorizontalOrganizationChart"/>
    <dgm:cxn modelId="{770EE3AB-CE90-4D93-84F6-CE2A7696F327}" type="presParOf" srcId="{5AFDE408-4464-4E1F-B164-187B02F3BAB3}" destId="{A15B5755-7AD4-4E7E-8C24-A8115B118804}" srcOrd="0" destOrd="0" presId="urn:microsoft.com/office/officeart/2009/3/layout/HorizontalOrganizationChart"/>
    <dgm:cxn modelId="{5C5FCA58-83C1-4F86-80C4-4C0ED41FAF96}" type="presParOf" srcId="{A15B5755-7AD4-4E7E-8C24-A8115B118804}" destId="{D16A7E2C-A276-4BEF-8ADC-47A43301C215}" srcOrd="0" destOrd="0" presId="urn:microsoft.com/office/officeart/2009/3/layout/HorizontalOrganizationChart"/>
    <dgm:cxn modelId="{F07937D3-1FE7-4982-B8D8-3C1F237140EB}" type="presParOf" srcId="{A15B5755-7AD4-4E7E-8C24-A8115B118804}" destId="{403D96A6-B393-42B5-993E-59DCC533FDF0}" srcOrd="1" destOrd="0" presId="urn:microsoft.com/office/officeart/2009/3/layout/HorizontalOrganizationChart"/>
    <dgm:cxn modelId="{A2F670EA-D27D-470B-8E6C-30B12F96FF29}" type="presParOf" srcId="{5AFDE408-4464-4E1F-B164-187B02F3BAB3}" destId="{ACB9E7CB-9940-4AAB-84E5-45A07BE8A173}" srcOrd="1" destOrd="0" presId="urn:microsoft.com/office/officeart/2009/3/layout/HorizontalOrganizationChart"/>
    <dgm:cxn modelId="{5FBBF120-3DB8-4AFE-8139-4858C44B7B70}" type="presParOf" srcId="{ACB9E7CB-9940-4AAB-84E5-45A07BE8A173}" destId="{A9CA8ACC-DD66-4594-AB6D-E5CA41C5B47D}" srcOrd="0" destOrd="0" presId="urn:microsoft.com/office/officeart/2009/3/layout/HorizontalOrganizationChart"/>
    <dgm:cxn modelId="{62CD7CEE-8199-4294-AB8A-8179EB37E805}" type="presParOf" srcId="{ACB9E7CB-9940-4AAB-84E5-45A07BE8A173}" destId="{8D7BE310-A6E0-4A29-ADD8-6A448FE2489C}" srcOrd="1" destOrd="0" presId="urn:microsoft.com/office/officeart/2009/3/layout/HorizontalOrganizationChart"/>
    <dgm:cxn modelId="{0927A423-DC03-4333-846D-8C694546E589}" type="presParOf" srcId="{8D7BE310-A6E0-4A29-ADD8-6A448FE2489C}" destId="{268C1DBF-C7CA-4515-875E-F929301C3698}" srcOrd="0" destOrd="0" presId="urn:microsoft.com/office/officeart/2009/3/layout/HorizontalOrganizationChart"/>
    <dgm:cxn modelId="{F6033ABB-7256-4EB5-9A45-1275A1C59A28}" type="presParOf" srcId="{268C1DBF-C7CA-4515-875E-F929301C3698}" destId="{80A73114-4603-4950-8C21-E20F4880C71A}" srcOrd="0" destOrd="0" presId="urn:microsoft.com/office/officeart/2009/3/layout/HorizontalOrganizationChart"/>
    <dgm:cxn modelId="{4D8BF12E-7F1F-4D3E-8B09-BB96FDD4F1F7}" type="presParOf" srcId="{268C1DBF-C7CA-4515-875E-F929301C3698}" destId="{6C1C5E5D-0E8B-4007-AF18-2026B3C471E2}" srcOrd="1" destOrd="0" presId="urn:microsoft.com/office/officeart/2009/3/layout/HorizontalOrganizationChart"/>
    <dgm:cxn modelId="{75821D77-DD03-433E-B84F-74FD0ADB8DB1}" type="presParOf" srcId="{8D7BE310-A6E0-4A29-ADD8-6A448FE2489C}" destId="{BD954447-0EF1-4E36-92CD-9FE25AC4CC97}" srcOrd="1" destOrd="0" presId="urn:microsoft.com/office/officeart/2009/3/layout/HorizontalOrganizationChart"/>
    <dgm:cxn modelId="{58793A58-D5A1-4040-8B37-609B2E20A44F}" type="presParOf" srcId="{8D7BE310-A6E0-4A29-ADD8-6A448FE2489C}" destId="{18E58D40-3E52-43FB-8072-F81A14256F2D}" srcOrd="2" destOrd="0" presId="urn:microsoft.com/office/officeart/2009/3/layout/HorizontalOrganizationChart"/>
    <dgm:cxn modelId="{C31633B7-DCBF-4FBF-A7E2-F36B79F51B3A}" type="presParOf" srcId="{5AFDE408-4464-4E1F-B164-187B02F3BAB3}" destId="{FC30FEBF-35B9-42D5-AA38-6CC9D7D481A4}" srcOrd="2" destOrd="0" presId="urn:microsoft.com/office/officeart/2009/3/layout/HorizontalOrganizationChart"/>
    <dgm:cxn modelId="{C1F50405-779C-494E-B2F3-657613D7E30C}" type="presParOf" srcId="{8C4543CC-E851-42B2-A863-0E2071AB364C}" destId="{6C2C471B-C658-41BB-9567-23F7A9E18188}" srcOrd="2" destOrd="0" presId="urn:microsoft.com/office/officeart/2009/3/layout/HorizontalOrganizationChart"/>
    <dgm:cxn modelId="{04379C21-7322-4A61-B4EF-1DF34687C609}" type="presParOf" srcId="{8C4543CC-E851-42B2-A863-0E2071AB364C}" destId="{55CECAFC-53BA-4C8C-8F85-B7416893B505}" srcOrd="3" destOrd="0" presId="urn:microsoft.com/office/officeart/2009/3/layout/HorizontalOrganizationChart"/>
    <dgm:cxn modelId="{7369F155-EB17-489D-B237-E8B7D692439D}" type="presParOf" srcId="{55CECAFC-53BA-4C8C-8F85-B7416893B505}" destId="{141D18D5-A0A9-497C-B13A-07DFDE55E656}" srcOrd="0" destOrd="0" presId="urn:microsoft.com/office/officeart/2009/3/layout/HorizontalOrganizationChart"/>
    <dgm:cxn modelId="{769876FB-4EF5-4B79-B676-7E47AFFA0942}" type="presParOf" srcId="{141D18D5-A0A9-497C-B13A-07DFDE55E656}" destId="{A90507EA-E43C-4C44-A560-B92BAB27ACEB}" srcOrd="0" destOrd="0" presId="urn:microsoft.com/office/officeart/2009/3/layout/HorizontalOrganizationChart"/>
    <dgm:cxn modelId="{75FC8E99-01F3-4C51-9729-01F3DBBB0CE3}" type="presParOf" srcId="{141D18D5-A0A9-497C-B13A-07DFDE55E656}" destId="{B08183B8-9770-420B-A24F-2C251B99C1B5}" srcOrd="1" destOrd="0" presId="urn:microsoft.com/office/officeart/2009/3/layout/HorizontalOrganizationChart"/>
    <dgm:cxn modelId="{11B3A288-1812-4D6D-ACE6-4F7C37FBEB7C}" type="presParOf" srcId="{55CECAFC-53BA-4C8C-8F85-B7416893B505}" destId="{C96A2983-4B7A-42F4-92E2-BB95DD412308}" srcOrd="1" destOrd="0" presId="urn:microsoft.com/office/officeart/2009/3/layout/HorizontalOrganizationChart"/>
    <dgm:cxn modelId="{E2819DC3-96AC-48FC-9FF1-35144892F0BD}" type="presParOf" srcId="{C96A2983-4B7A-42F4-92E2-BB95DD412308}" destId="{4CC32937-801B-4CEC-88B1-A26B050326C4}" srcOrd="0" destOrd="0" presId="urn:microsoft.com/office/officeart/2009/3/layout/HorizontalOrganizationChart"/>
    <dgm:cxn modelId="{8BD4C4D0-A0DA-4E29-AB8E-7806AA11639D}" type="presParOf" srcId="{C96A2983-4B7A-42F4-92E2-BB95DD412308}" destId="{DF83089E-28D9-46ED-A405-E30B28974456}" srcOrd="1" destOrd="0" presId="urn:microsoft.com/office/officeart/2009/3/layout/HorizontalOrganizationChart"/>
    <dgm:cxn modelId="{25EABE9B-7915-4AE0-9A86-95ADFB917FBB}" type="presParOf" srcId="{DF83089E-28D9-46ED-A405-E30B28974456}" destId="{2828945B-A10D-4ECB-955B-CDC71BAB49E9}" srcOrd="0" destOrd="0" presId="urn:microsoft.com/office/officeart/2009/3/layout/HorizontalOrganizationChart"/>
    <dgm:cxn modelId="{0B9AFBA2-8CE4-434D-8E1B-EB67BE69A3CF}" type="presParOf" srcId="{2828945B-A10D-4ECB-955B-CDC71BAB49E9}" destId="{4EA4C477-B88E-432E-89B4-49D243846CAC}" srcOrd="0" destOrd="0" presId="urn:microsoft.com/office/officeart/2009/3/layout/HorizontalOrganizationChart"/>
    <dgm:cxn modelId="{9BADD81F-D562-45B2-991A-55174802B448}" type="presParOf" srcId="{2828945B-A10D-4ECB-955B-CDC71BAB49E9}" destId="{549B8699-F436-44BA-AD55-E04BB616D0D0}" srcOrd="1" destOrd="0" presId="urn:microsoft.com/office/officeart/2009/3/layout/HorizontalOrganizationChart"/>
    <dgm:cxn modelId="{2477FFA9-BDD9-4BE7-8315-1ADB78FFC342}" type="presParOf" srcId="{DF83089E-28D9-46ED-A405-E30B28974456}" destId="{58413D6B-9CD6-49FC-8449-9316DA0E0248}" srcOrd="1" destOrd="0" presId="urn:microsoft.com/office/officeart/2009/3/layout/HorizontalOrganizationChart"/>
    <dgm:cxn modelId="{56F66832-80A3-4D1A-B54E-20FF0F567E69}" type="presParOf" srcId="{58413D6B-9CD6-49FC-8449-9316DA0E0248}" destId="{63A564A4-5C43-4158-9BE4-524B53D45D0E}" srcOrd="0" destOrd="0" presId="urn:microsoft.com/office/officeart/2009/3/layout/HorizontalOrganizationChart"/>
    <dgm:cxn modelId="{1E4A7ED3-9CC9-4095-8280-0708C1CF05FA}" type="presParOf" srcId="{58413D6B-9CD6-49FC-8449-9316DA0E0248}" destId="{2E793F87-AEBE-485D-BBFA-6B8BC00D962B}" srcOrd="1" destOrd="0" presId="urn:microsoft.com/office/officeart/2009/3/layout/HorizontalOrganizationChart"/>
    <dgm:cxn modelId="{17D8B1E6-B21B-4F3D-AB43-A0013B574FC5}" type="presParOf" srcId="{2E793F87-AEBE-485D-BBFA-6B8BC00D962B}" destId="{86C49663-38EC-4F24-A907-588C6EE15AEB}" srcOrd="0" destOrd="0" presId="urn:microsoft.com/office/officeart/2009/3/layout/HorizontalOrganizationChart"/>
    <dgm:cxn modelId="{EAD94EC0-5C9C-42B3-8370-F2FC1E23F4D2}" type="presParOf" srcId="{86C49663-38EC-4F24-A907-588C6EE15AEB}" destId="{EAB25D21-AE39-4F92-A886-984F0991F918}" srcOrd="0" destOrd="0" presId="urn:microsoft.com/office/officeart/2009/3/layout/HorizontalOrganizationChart"/>
    <dgm:cxn modelId="{677C32A5-FEC9-423D-AB64-73E8E382B1C0}" type="presParOf" srcId="{86C49663-38EC-4F24-A907-588C6EE15AEB}" destId="{D9894244-887E-449B-B545-78EF89BE1393}" srcOrd="1" destOrd="0" presId="urn:microsoft.com/office/officeart/2009/3/layout/HorizontalOrganizationChart"/>
    <dgm:cxn modelId="{60EBD93D-CF5F-41A2-A317-3315771EE29B}" type="presParOf" srcId="{2E793F87-AEBE-485D-BBFA-6B8BC00D962B}" destId="{D2DCE1BC-245D-444A-A315-4A63A560AA08}" srcOrd="1" destOrd="0" presId="urn:microsoft.com/office/officeart/2009/3/layout/HorizontalOrganizationChart"/>
    <dgm:cxn modelId="{8D6AFBB8-F3A6-4B69-BB6A-558B00FBCD14}" type="presParOf" srcId="{D2DCE1BC-245D-444A-A315-4A63A560AA08}" destId="{7CD54C3C-3076-4D46-BB83-0F4BE8E71130}" srcOrd="0" destOrd="0" presId="urn:microsoft.com/office/officeart/2009/3/layout/HorizontalOrganizationChart"/>
    <dgm:cxn modelId="{A451E059-7607-46B7-A40B-F0F5B57041E9}" type="presParOf" srcId="{D2DCE1BC-245D-444A-A315-4A63A560AA08}" destId="{3EA1CB3B-8D65-491F-9E97-666701264CCE}" srcOrd="1" destOrd="0" presId="urn:microsoft.com/office/officeart/2009/3/layout/HorizontalOrganizationChart"/>
    <dgm:cxn modelId="{FD461BBA-99D5-47F5-8C52-AD91C0818FC0}" type="presParOf" srcId="{3EA1CB3B-8D65-491F-9E97-666701264CCE}" destId="{4F74B190-01F1-4712-ABAD-7D067120507C}" srcOrd="0" destOrd="0" presId="urn:microsoft.com/office/officeart/2009/3/layout/HorizontalOrganizationChart"/>
    <dgm:cxn modelId="{3CF844D2-D193-48A9-BF4D-014AC44B0E9F}" type="presParOf" srcId="{4F74B190-01F1-4712-ABAD-7D067120507C}" destId="{27EB1D02-A6BC-4F01-A399-75281530EBDA}" srcOrd="0" destOrd="0" presId="urn:microsoft.com/office/officeart/2009/3/layout/HorizontalOrganizationChart"/>
    <dgm:cxn modelId="{D23269B0-A408-45FE-96F1-082BFE10B12F}" type="presParOf" srcId="{4F74B190-01F1-4712-ABAD-7D067120507C}" destId="{103E916F-4676-4FA5-BF5F-3A6FE7560C87}" srcOrd="1" destOrd="0" presId="urn:microsoft.com/office/officeart/2009/3/layout/HorizontalOrganizationChart"/>
    <dgm:cxn modelId="{BEB5E075-D98E-4CE3-B864-398C4E9FF59E}" type="presParOf" srcId="{3EA1CB3B-8D65-491F-9E97-666701264CCE}" destId="{2715184A-C7FF-45D9-A1C0-68EC0DF61497}" srcOrd="1" destOrd="0" presId="urn:microsoft.com/office/officeart/2009/3/layout/HorizontalOrganizationChart"/>
    <dgm:cxn modelId="{12EDF782-3C08-4DFF-A379-4B60CBA64BD9}" type="presParOf" srcId="{3EA1CB3B-8D65-491F-9E97-666701264CCE}" destId="{8365831D-CC64-4B06-ACC6-99B6018FFAF8}" srcOrd="2" destOrd="0" presId="urn:microsoft.com/office/officeart/2009/3/layout/HorizontalOrganizationChart"/>
    <dgm:cxn modelId="{B4E21F81-044A-4CCC-8E06-C3D4A821E1AC}" type="presParOf" srcId="{2E793F87-AEBE-485D-BBFA-6B8BC00D962B}" destId="{F12852A3-AD29-433B-946D-41DC744F5F90}" srcOrd="2" destOrd="0" presId="urn:microsoft.com/office/officeart/2009/3/layout/HorizontalOrganizationChart"/>
    <dgm:cxn modelId="{72AC565E-E380-4BCB-A956-2FE096EAB9EB}" type="presParOf" srcId="{DF83089E-28D9-46ED-A405-E30B28974456}" destId="{0D88C94D-A7B6-46D3-BB83-76433A405556}" srcOrd="2" destOrd="0" presId="urn:microsoft.com/office/officeart/2009/3/layout/HorizontalOrganizationChart"/>
    <dgm:cxn modelId="{6AB3CE54-8D70-414C-9D30-332905DCAE8B}" type="presParOf" srcId="{55CECAFC-53BA-4C8C-8F85-B7416893B505}" destId="{1D104217-76EA-4130-96BD-315E41AD58E1}" srcOrd="2" destOrd="0" presId="urn:microsoft.com/office/officeart/2009/3/layout/HorizontalOrganizationChart"/>
    <dgm:cxn modelId="{5BED9BFE-00F0-454F-AAF3-E411C77642DD}" type="presParOf" srcId="{3729A3B0-F45D-4FFA-A0E4-99A97B21BCB8}" destId="{2B32FDA2-16F2-4B3D-A2BD-EFEBC99E79C8}"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E6B867D1-86ED-4C7C-872F-96E05B5C4A2D}" type="doc">
      <dgm:prSet loTypeId="urn:microsoft.com/office/officeart/2009/3/layout/HorizontalOrganizationChart" loCatId="hierarchy" qsTypeId="urn:microsoft.com/office/officeart/2005/8/quickstyle/simple3" qsCatId="simple" csTypeId="urn:microsoft.com/office/officeart/2005/8/colors/accent3_5" csCatId="accent3" phldr="1"/>
      <dgm:spPr/>
      <dgm:t>
        <a:bodyPr/>
        <a:lstStyle/>
        <a:p>
          <a:endParaRPr lang="es-EC"/>
        </a:p>
      </dgm:t>
    </dgm:pt>
    <dgm:pt modelId="{1C300BAC-E34C-4ABE-B37D-610009DEA021}">
      <dgm:prSet custT="1"/>
      <dgm:spPr/>
      <dgm:t>
        <a:bodyPr/>
        <a:lstStyle/>
        <a:p>
          <a:r>
            <a:rPr lang="es-EC" sz="1000" dirty="0" smtClean="0"/>
            <a:t>LIBERA</a:t>
          </a:r>
          <a:r>
            <a:rPr lang="es-EC" sz="1000" baseline="0" dirty="0" smtClean="0"/>
            <a:t> ENERGÍA EN FORMA DE LUZ Y CALOR</a:t>
          </a:r>
          <a:endParaRPr lang="es-EC" sz="1000" dirty="0"/>
        </a:p>
      </dgm:t>
    </dgm:pt>
    <dgm:pt modelId="{A4B1320E-4528-4CD7-B1DC-AA26204531B3}" type="parTrans" cxnId="{6D284F67-F925-4535-82A4-EDA5701FB9E4}">
      <dgm:prSet/>
      <dgm:spPr/>
      <dgm:t>
        <a:bodyPr/>
        <a:lstStyle/>
        <a:p>
          <a:endParaRPr lang="es-EC"/>
        </a:p>
      </dgm:t>
    </dgm:pt>
    <dgm:pt modelId="{E43735F3-244F-44A6-A76A-74BFDDFCF297}" type="sibTrans" cxnId="{6D284F67-F925-4535-82A4-EDA5701FB9E4}">
      <dgm:prSet/>
      <dgm:spPr/>
      <dgm:t>
        <a:bodyPr/>
        <a:lstStyle/>
        <a:p>
          <a:endParaRPr lang="es-EC"/>
        </a:p>
      </dgm:t>
    </dgm:pt>
    <dgm:pt modelId="{6A432626-0B60-4166-B345-DA1BD364A598}">
      <dgm:prSet custT="1"/>
      <dgm:spPr/>
      <dgm:t>
        <a:bodyPr/>
        <a:lstStyle/>
        <a:p>
          <a:r>
            <a:rPr lang="es-EC" sz="1000" dirty="0" smtClean="0"/>
            <a:t>CO2</a:t>
          </a:r>
          <a:endParaRPr lang="es-EC" sz="1000" dirty="0"/>
        </a:p>
      </dgm:t>
    </dgm:pt>
    <dgm:pt modelId="{2724EB56-9417-400B-8924-84B6CDD7FBCE}" type="parTrans" cxnId="{27BB5C08-E300-477A-822C-5129507D7611}">
      <dgm:prSet/>
      <dgm:spPr/>
      <dgm:t>
        <a:bodyPr/>
        <a:lstStyle/>
        <a:p>
          <a:endParaRPr lang="es-EC"/>
        </a:p>
      </dgm:t>
    </dgm:pt>
    <dgm:pt modelId="{E8806038-37FF-4798-A979-5933CCD309D5}" type="sibTrans" cxnId="{27BB5C08-E300-477A-822C-5129507D7611}">
      <dgm:prSet/>
      <dgm:spPr/>
      <dgm:t>
        <a:bodyPr/>
        <a:lstStyle/>
        <a:p>
          <a:endParaRPr lang="es-EC"/>
        </a:p>
      </dgm:t>
    </dgm:pt>
    <dgm:pt modelId="{09D46AE0-94D8-4F6F-866D-34640C9FB188}">
      <dgm:prSet custT="1"/>
      <dgm:spPr/>
      <dgm:t>
        <a:bodyPr/>
        <a:lstStyle/>
        <a:p>
          <a:r>
            <a:rPr lang="es-EC" sz="1000" dirty="0" smtClean="0"/>
            <a:t>H2O</a:t>
          </a:r>
          <a:endParaRPr lang="es-EC" sz="1000" dirty="0"/>
        </a:p>
      </dgm:t>
    </dgm:pt>
    <dgm:pt modelId="{20BEB004-0806-44C5-B9D4-E9EDC6175874}" type="parTrans" cxnId="{7539DA9A-BB47-477C-B861-CCDA87A1B985}">
      <dgm:prSet/>
      <dgm:spPr/>
      <dgm:t>
        <a:bodyPr/>
        <a:lstStyle/>
        <a:p>
          <a:endParaRPr lang="es-EC"/>
        </a:p>
      </dgm:t>
    </dgm:pt>
    <dgm:pt modelId="{224A4D83-2804-4C88-B7DE-F3715CB1B9CA}" type="sibTrans" cxnId="{7539DA9A-BB47-477C-B861-CCDA87A1B985}">
      <dgm:prSet/>
      <dgm:spPr/>
      <dgm:t>
        <a:bodyPr/>
        <a:lstStyle/>
        <a:p>
          <a:endParaRPr lang="es-EC"/>
        </a:p>
      </dgm:t>
    </dgm:pt>
    <dgm:pt modelId="{C06DAFEC-A7E2-4B4D-8F19-2BC5E36DD25A}">
      <dgm:prSet custT="1"/>
      <dgm:spPr/>
      <dgm:t>
        <a:bodyPr/>
        <a:lstStyle/>
        <a:p>
          <a:r>
            <a:rPr lang="es-EC" sz="1000" dirty="0" smtClean="0"/>
            <a:t>PRODUCE UNA REACCIÓN EXOTERMICA</a:t>
          </a:r>
          <a:endParaRPr lang="es-EC" sz="1000" dirty="0"/>
        </a:p>
      </dgm:t>
    </dgm:pt>
    <dgm:pt modelId="{E6C2E049-AFE8-4E3B-A9DE-C1D1567DDF38}" type="sibTrans" cxnId="{0318110A-4F6C-49FA-A67E-6E903477DFC1}">
      <dgm:prSet/>
      <dgm:spPr/>
      <dgm:t>
        <a:bodyPr/>
        <a:lstStyle/>
        <a:p>
          <a:endParaRPr lang="es-EC"/>
        </a:p>
      </dgm:t>
    </dgm:pt>
    <dgm:pt modelId="{1CAA8DDA-3CEB-4906-BB25-832D2C5D8E77}" type="parTrans" cxnId="{0318110A-4F6C-49FA-A67E-6E903477DFC1}">
      <dgm:prSet/>
      <dgm:spPr/>
      <dgm:t>
        <a:bodyPr/>
        <a:lstStyle/>
        <a:p>
          <a:endParaRPr lang="es-EC"/>
        </a:p>
      </dgm:t>
    </dgm:pt>
    <dgm:pt modelId="{19139191-E118-461D-9E57-F9CB2C68045A}">
      <dgm:prSet custT="1"/>
      <dgm:spPr/>
      <dgm:t>
        <a:bodyPr/>
        <a:lstStyle/>
        <a:p>
          <a:r>
            <a:rPr lang="es-EC" sz="1000" b="1" dirty="0" smtClean="0"/>
            <a:t>PROCESO DE COMBUSTIÓN</a:t>
          </a:r>
          <a:endParaRPr lang="es-EC" sz="1000" b="1" dirty="0"/>
        </a:p>
      </dgm:t>
    </dgm:pt>
    <dgm:pt modelId="{856657F4-215B-411E-AAB0-9EF8969536A7}" type="sibTrans" cxnId="{C1AD00CB-0511-4955-BC46-508D14A307CF}">
      <dgm:prSet/>
      <dgm:spPr/>
      <dgm:t>
        <a:bodyPr/>
        <a:lstStyle/>
        <a:p>
          <a:endParaRPr lang="es-EC"/>
        </a:p>
      </dgm:t>
    </dgm:pt>
    <dgm:pt modelId="{D4C4BD7E-BB6E-4B30-B969-5224CA0D8CAB}" type="parTrans" cxnId="{C1AD00CB-0511-4955-BC46-508D14A307CF}">
      <dgm:prSet/>
      <dgm:spPr/>
      <dgm:t>
        <a:bodyPr/>
        <a:lstStyle/>
        <a:p>
          <a:endParaRPr lang="es-EC"/>
        </a:p>
      </dgm:t>
    </dgm:pt>
    <dgm:pt modelId="{FDA62311-C6BE-46E0-9C90-7FD192C90765}">
      <dgm:prSet custT="1"/>
      <dgm:spPr/>
      <dgm:t>
        <a:bodyPr/>
        <a:lstStyle/>
        <a:p>
          <a:r>
            <a:rPr lang="es-EC" sz="1000" dirty="0" smtClean="0"/>
            <a:t>SO2</a:t>
          </a:r>
          <a:endParaRPr lang="es-EC" sz="1000" dirty="0"/>
        </a:p>
      </dgm:t>
    </dgm:pt>
    <dgm:pt modelId="{7A2F4013-5ACB-4FD0-94FE-44BD98A4B60E}" type="parTrans" cxnId="{0BFB5BA2-777B-4EBF-A465-8294949F567A}">
      <dgm:prSet/>
      <dgm:spPr/>
      <dgm:t>
        <a:bodyPr/>
        <a:lstStyle/>
        <a:p>
          <a:endParaRPr lang="es-EC"/>
        </a:p>
      </dgm:t>
    </dgm:pt>
    <dgm:pt modelId="{6EECD633-1BDF-4E85-B9B1-C34AC43EA626}" type="sibTrans" cxnId="{0BFB5BA2-777B-4EBF-A465-8294949F567A}">
      <dgm:prSet/>
      <dgm:spPr/>
      <dgm:t>
        <a:bodyPr/>
        <a:lstStyle/>
        <a:p>
          <a:endParaRPr lang="es-EC"/>
        </a:p>
      </dgm:t>
    </dgm:pt>
    <dgm:pt modelId="{E14D079A-AA52-45EA-BA18-8B7424C6F17F}">
      <dgm:prSet custT="1"/>
      <dgm:spPr/>
      <dgm:t>
        <a:bodyPr/>
        <a:lstStyle/>
        <a:p>
          <a:r>
            <a:rPr lang="es-EC" sz="1000" dirty="0" smtClean="0"/>
            <a:t>CO</a:t>
          </a:r>
          <a:endParaRPr lang="es-EC" sz="1000" dirty="0"/>
        </a:p>
      </dgm:t>
    </dgm:pt>
    <dgm:pt modelId="{87FAA8FD-5504-4CDF-A445-9BA11CF181CB}" type="sibTrans" cxnId="{B7E0D62A-6093-49BC-A65F-8D7B3B6296FC}">
      <dgm:prSet/>
      <dgm:spPr/>
      <dgm:t>
        <a:bodyPr/>
        <a:lstStyle/>
        <a:p>
          <a:endParaRPr lang="es-EC"/>
        </a:p>
      </dgm:t>
    </dgm:pt>
    <dgm:pt modelId="{08D34F49-727E-43EC-B90B-A05296661499}" type="parTrans" cxnId="{B7E0D62A-6093-49BC-A65F-8D7B3B6296FC}">
      <dgm:prSet/>
      <dgm:spPr/>
      <dgm:t>
        <a:bodyPr/>
        <a:lstStyle/>
        <a:p>
          <a:endParaRPr lang="es-EC"/>
        </a:p>
      </dgm:t>
    </dgm:pt>
    <dgm:pt modelId="{B13BC930-0592-4478-A97E-08CC41B27129}" type="pres">
      <dgm:prSet presAssocID="{E6B867D1-86ED-4C7C-872F-96E05B5C4A2D}" presName="hierChild1" presStyleCnt="0">
        <dgm:presLayoutVars>
          <dgm:orgChart val="1"/>
          <dgm:chPref val="1"/>
          <dgm:dir/>
          <dgm:animOne val="branch"/>
          <dgm:animLvl val="lvl"/>
          <dgm:resizeHandles/>
        </dgm:presLayoutVars>
      </dgm:prSet>
      <dgm:spPr/>
      <dgm:t>
        <a:bodyPr/>
        <a:lstStyle/>
        <a:p>
          <a:endParaRPr lang="es-EC"/>
        </a:p>
      </dgm:t>
    </dgm:pt>
    <dgm:pt modelId="{CC7CFEDA-2C0E-4EF8-B965-546B1A82D45E}" type="pres">
      <dgm:prSet presAssocID="{19139191-E118-461D-9E57-F9CB2C68045A}" presName="hierRoot1" presStyleCnt="0">
        <dgm:presLayoutVars>
          <dgm:hierBranch val="init"/>
        </dgm:presLayoutVars>
      </dgm:prSet>
      <dgm:spPr/>
    </dgm:pt>
    <dgm:pt modelId="{F9E3FBD0-06BE-45A7-803B-CF222EDC2082}" type="pres">
      <dgm:prSet presAssocID="{19139191-E118-461D-9E57-F9CB2C68045A}" presName="rootComposite1" presStyleCnt="0"/>
      <dgm:spPr/>
    </dgm:pt>
    <dgm:pt modelId="{90EA7BC7-58E9-4E69-84C2-9DD64A986DCA}" type="pres">
      <dgm:prSet presAssocID="{19139191-E118-461D-9E57-F9CB2C68045A}" presName="rootText1" presStyleLbl="node0" presStyleIdx="0" presStyleCnt="1" custScaleX="40107" custScaleY="62316">
        <dgm:presLayoutVars>
          <dgm:chPref val="3"/>
        </dgm:presLayoutVars>
      </dgm:prSet>
      <dgm:spPr/>
      <dgm:t>
        <a:bodyPr/>
        <a:lstStyle/>
        <a:p>
          <a:endParaRPr lang="es-EC"/>
        </a:p>
      </dgm:t>
    </dgm:pt>
    <dgm:pt modelId="{FCD054F1-F787-4E01-9A10-E4D749A52250}" type="pres">
      <dgm:prSet presAssocID="{19139191-E118-461D-9E57-F9CB2C68045A}" presName="rootConnector1" presStyleLbl="node1" presStyleIdx="0" presStyleCnt="0"/>
      <dgm:spPr/>
      <dgm:t>
        <a:bodyPr/>
        <a:lstStyle/>
        <a:p>
          <a:endParaRPr lang="es-EC"/>
        </a:p>
      </dgm:t>
    </dgm:pt>
    <dgm:pt modelId="{BA50B87A-B69C-4FF6-BA1C-C4115CC62E9A}" type="pres">
      <dgm:prSet presAssocID="{19139191-E118-461D-9E57-F9CB2C68045A}" presName="hierChild2" presStyleCnt="0"/>
      <dgm:spPr/>
    </dgm:pt>
    <dgm:pt modelId="{D8CB1CAB-A734-4075-BD02-40DA50963BA7}" type="pres">
      <dgm:prSet presAssocID="{1CAA8DDA-3CEB-4906-BB25-832D2C5D8E77}" presName="Name64" presStyleLbl="parChTrans1D2" presStyleIdx="0" presStyleCnt="1"/>
      <dgm:spPr/>
      <dgm:t>
        <a:bodyPr/>
        <a:lstStyle/>
        <a:p>
          <a:endParaRPr lang="es-EC"/>
        </a:p>
      </dgm:t>
    </dgm:pt>
    <dgm:pt modelId="{F7BA71EA-19C8-41B6-A739-283BBD54F4ED}" type="pres">
      <dgm:prSet presAssocID="{C06DAFEC-A7E2-4B4D-8F19-2BC5E36DD25A}" presName="hierRoot2" presStyleCnt="0">
        <dgm:presLayoutVars>
          <dgm:hierBranch val="init"/>
        </dgm:presLayoutVars>
      </dgm:prSet>
      <dgm:spPr/>
    </dgm:pt>
    <dgm:pt modelId="{1501F81F-0DE4-4AED-A4B7-3F6A0E03EF39}" type="pres">
      <dgm:prSet presAssocID="{C06DAFEC-A7E2-4B4D-8F19-2BC5E36DD25A}" presName="rootComposite" presStyleCnt="0"/>
      <dgm:spPr/>
    </dgm:pt>
    <dgm:pt modelId="{42BDDE9E-3FF3-40F7-989E-6FCEFEDF850A}" type="pres">
      <dgm:prSet presAssocID="{C06DAFEC-A7E2-4B4D-8F19-2BC5E36DD25A}" presName="rootText" presStyleLbl="node2" presStyleIdx="0" presStyleCnt="1" custScaleX="47854" custScaleY="74521" custLinFactNeighborX="-8050" custLinFactNeighborY="-1145">
        <dgm:presLayoutVars>
          <dgm:chPref val="3"/>
        </dgm:presLayoutVars>
      </dgm:prSet>
      <dgm:spPr/>
      <dgm:t>
        <a:bodyPr/>
        <a:lstStyle/>
        <a:p>
          <a:endParaRPr lang="es-EC"/>
        </a:p>
      </dgm:t>
    </dgm:pt>
    <dgm:pt modelId="{06CC2B3E-B4CD-4DBC-B2D8-6FB741F1F0D6}" type="pres">
      <dgm:prSet presAssocID="{C06DAFEC-A7E2-4B4D-8F19-2BC5E36DD25A}" presName="rootConnector" presStyleLbl="node2" presStyleIdx="0" presStyleCnt="1"/>
      <dgm:spPr/>
      <dgm:t>
        <a:bodyPr/>
        <a:lstStyle/>
        <a:p>
          <a:endParaRPr lang="es-EC"/>
        </a:p>
      </dgm:t>
    </dgm:pt>
    <dgm:pt modelId="{2127C221-2B05-417D-A2F7-E04C9CB4BFD5}" type="pres">
      <dgm:prSet presAssocID="{C06DAFEC-A7E2-4B4D-8F19-2BC5E36DD25A}" presName="hierChild4" presStyleCnt="0"/>
      <dgm:spPr/>
    </dgm:pt>
    <dgm:pt modelId="{9DE9CDE7-831B-492C-8491-16854AF85E5C}" type="pres">
      <dgm:prSet presAssocID="{A4B1320E-4528-4CD7-B1DC-AA26204531B3}" presName="Name64" presStyleLbl="parChTrans1D3" presStyleIdx="0" presStyleCnt="1"/>
      <dgm:spPr/>
      <dgm:t>
        <a:bodyPr/>
        <a:lstStyle/>
        <a:p>
          <a:endParaRPr lang="es-EC"/>
        </a:p>
      </dgm:t>
    </dgm:pt>
    <dgm:pt modelId="{A3E29102-A9C9-4291-BED3-6103FF4B59B0}" type="pres">
      <dgm:prSet presAssocID="{1C300BAC-E34C-4ABE-B37D-610009DEA021}" presName="hierRoot2" presStyleCnt="0">
        <dgm:presLayoutVars>
          <dgm:hierBranch val="init"/>
        </dgm:presLayoutVars>
      </dgm:prSet>
      <dgm:spPr/>
    </dgm:pt>
    <dgm:pt modelId="{6F325A06-0C58-49C8-87B5-105C3C27E172}" type="pres">
      <dgm:prSet presAssocID="{1C300BAC-E34C-4ABE-B37D-610009DEA021}" presName="rootComposite" presStyleCnt="0"/>
      <dgm:spPr/>
    </dgm:pt>
    <dgm:pt modelId="{7149970B-9DE7-4258-8011-3D1A4A7ACEC5}" type="pres">
      <dgm:prSet presAssocID="{1C300BAC-E34C-4ABE-B37D-610009DEA021}" presName="rootText" presStyleLbl="node3" presStyleIdx="0" presStyleCnt="1" custScaleX="46178" custScaleY="67269" custLinFactNeighborX="-13430" custLinFactNeighborY="3763">
        <dgm:presLayoutVars>
          <dgm:chPref val="3"/>
        </dgm:presLayoutVars>
      </dgm:prSet>
      <dgm:spPr/>
      <dgm:t>
        <a:bodyPr/>
        <a:lstStyle/>
        <a:p>
          <a:endParaRPr lang="es-EC"/>
        </a:p>
      </dgm:t>
    </dgm:pt>
    <dgm:pt modelId="{C8381D48-CC44-4188-B210-BC9022AE864F}" type="pres">
      <dgm:prSet presAssocID="{1C300BAC-E34C-4ABE-B37D-610009DEA021}" presName="rootConnector" presStyleLbl="node3" presStyleIdx="0" presStyleCnt="1"/>
      <dgm:spPr/>
      <dgm:t>
        <a:bodyPr/>
        <a:lstStyle/>
        <a:p>
          <a:endParaRPr lang="es-EC"/>
        </a:p>
      </dgm:t>
    </dgm:pt>
    <dgm:pt modelId="{F3F5D461-B2A7-420A-B58F-8DD33840E168}" type="pres">
      <dgm:prSet presAssocID="{1C300BAC-E34C-4ABE-B37D-610009DEA021}" presName="hierChild4" presStyleCnt="0"/>
      <dgm:spPr/>
    </dgm:pt>
    <dgm:pt modelId="{42E1AC0A-3C85-43CA-BA37-A0D3ACD9A80F}" type="pres">
      <dgm:prSet presAssocID="{2724EB56-9417-400B-8924-84B6CDD7FBCE}" presName="Name64" presStyleLbl="parChTrans1D4" presStyleIdx="0" presStyleCnt="4"/>
      <dgm:spPr/>
      <dgm:t>
        <a:bodyPr/>
        <a:lstStyle/>
        <a:p>
          <a:endParaRPr lang="es-EC"/>
        </a:p>
      </dgm:t>
    </dgm:pt>
    <dgm:pt modelId="{FC7BAB9C-B7C4-45CE-A7EA-2F6BA113CCDE}" type="pres">
      <dgm:prSet presAssocID="{6A432626-0B60-4166-B345-DA1BD364A598}" presName="hierRoot2" presStyleCnt="0">
        <dgm:presLayoutVars>
          <dgm:hierBranch val="init"/>
        </dgm:presLayoutVars>
      </dgm:prSet>
      <dgm:spPr/>
    </dgm:pt>
    <dgm:pt modelId="{541B0104-160D-459A-BF7A-01EA5F3E0BC6}" type="pres">
      <dgm:prSet presAssocID="{6A432626-0B60-4166-B345-DA1BD364A598}" presName="rootComposite" presStyleCnt="0"/>
      <dgm:spPr/>
    </dgm:pt>
    <dgm:pt modelId="{9433ED3F-9911-4639-8B0E-163D6B2111BF}" type="pres">
      <dgm:prSet presAssocID="{6A432626-0B60-4166-B345-DA1BD364A598}" presName="rootText" presStyleLbl="node4" presStyleIdx="0" presStyleCnt="4" custScaleX="16394" custScaleY="31561" custLinFactNeighborX="1302" custLinFactNeighborY="-59812">
        <dgm:presLayoutVars>
          <dgm:chPref val="3"/>
        </dgm:presLayoutVars>
      </dgm:prSet>
      <dgm:spPr/>
      <dgm:t>
        <a:bodyPr/>
        <a:lstStyle/>
        <a:p>
          <a:endParaRPr lang="es-EC"/>
        </a:p>
      </dgm:t>
    </dgm:pt>
    <dgm:pt modelId="{1771C7F1-A348-48C2-8A91-DF2E5FCC9F71}" type="pres">
      <dgm:prSet presAssocID="{6A432626-0B60-4166-B345-DA1BD364A598}" presName="rootConnector" presStyleLbl="node4" presStyleIdx="0" presStyleCnt="4"/>
      <dgm:spPr/>
      <dgm:t>
        <a:bodyPr/>
        <a:lstStyle/>
        <a:p>
          <a:endParaRPr lang="es-EC"/>
        </a:p>
      </dgm:t>
    </dgm:pt>
    <dgm:pt modelId="{015F122D-C10B-45CD-9659-4AA3C31E3E66}" type="pres">
      <dgm:prSet presAssocID="{6A432626-0B60-4166-B345-DA1BD364A598}" presName="hierChild4" presStyleCnt="0"/>
      <dgm:spPr/>
    </dgm:pt>
    <dgm:pt modelId="{58514E73-4CBB-4515-89E6-8BE8CBBE28BA}" type="pres">
      <dgm:prSet presAssocID="{6A432626-0B60-4166-B345-DA1BD364A598}" presName="hierChild5" presStyleCnt="0"/>
      <dgm:spPr/>
    </dgm:pt>
    <dgm:pt modelId="{06D27A8C-DEC3-4CE1-883C-82CDCB619785}" type="pres">
      <dgm:prSet presAssocID="{20BEB004-0806-44C5-B9D4-E9EDC6175874}" presName="Name64" presStyleLbl="parChTrans1D4" presStyleIdx="1" presStyleCnt="4"/>
      <dgm:spPr/>
      <dgm:t>
        <a:bodyPr/>
        <a:lstStyle/>
        <a:p>
          <a:endParaRPr lang="es-EC"/>
        </a:p>
      </dgm:t>
    </dgm:pt>
    <dgm:pt modelId="{8139BDAD-86E3-4916-9B54-153548BE92E0}" type="pres">
      <dgm:prSet presAssocID="{09D46AE0-94D8-4F6F-866D-34640C9FB188}" presName="hierRoot2" presStyleCnt="0">
        <dgm:presLayoutVars>
          <dgm:hierBranch val="init"/>
        </dgm:presLayoutVars>
      </dgm:prSet>
      <dgm:spPr/>
    </dgm:pt>
    <dgm:pt modelId="{D7834F80-04F0-4FE0-B151-73A7A2E82908}" type="pres">
      <dgm:prSet presAssocID="{09D46AE0-94D8-4F6F-866D-34640C9FB188}" presName="rootComposite" presStyleCnt="0"/>
      <dgm:spPr/>
    </dgm:pt>
    <dgm:pt modelId="{715C1DEF-B356-4284-A8D2-26C4DE5C6C28}" type="pres">
      <dgm:prSet presAssocID="{09D46AE0-94D8-4F6F-866D-34640C9FB188}" presName="rootText" presStyleLbl="node4" presStyleIdx="1" presStyleCnt="4" custScaleX="16004" custScaleY="28078" custLinFactNeighborX="1302" custLinFactNeighborY="-25330">
        <dgm:presLayoutVars>
          <dgm:chPref val="3"/>
        </dgm:presLayoutVars>
      </dgm:prSet>
      <dgm:spPr/>
      <dgm:t>
        <a:bodyPr/>
        <a:lstStyle/>
        <a:p>
          <a:endParaRPr lang="es-EC"/>
        </a:p>
      </dgm:t>
    </dgm:pt>
    <dgm:pt modelId="{9DDF4FEC-E923-4241-A6B1-73E1D23BE08B}" type="pres">
      <dgm:prSet presAssocID="{09D46AE0-94D8-4F6F-866D-34640C9FB188}" presName="rootConnector" presStyleLbl="node4" presStyleIdx="1" presStyleCnt="4"/>
      <dgm:spPr/>
      <dgm:t>
        <a:bodyPr/>
        <a:lstStyle/>
        <a:p>
          <a:endParaRPr lang="es-EC"/>
        </a:p>
      </dgm:t>
    </dgm:pt>
    <dgm:pt modelId="{3FAADB7D-1859-4211-9E5E-3B51F0D745BD}" type="pres">
      <dgm:prSet presAssocID="{09D46AE0-94D8-4F6F-866D-34640C9FB188}" presName="hierChild4" presStyleCnt="0"/>
      <dgm:spPr/>
    </dgm:pt>
    <dgm:pt modelId="{1684A786-363C-4241-91F5-DE0CA0A8FC05}" type="pres">
      <dgm:prSet presAssocID="{09D46AE0-94D8-4F6F-866D-34640C9FB188}" presName="hierChild5" presStyleCnt="0"/>
      <dgm:spPr/>
    </dgm:pt>
    <dgm:pt modelId="{BB15FB4C-6B7D-475F-A52D-58B407A8CF9D}" type="pres">
      <dgm:prSet presAssocID="{08D34F49-727E-43EC-B90B-A05296661499}" presName="Name64" presStyleLbl="parChTrans1D4" presStyleIdx="2" presStyleCnt="4"/>
      <dgm:spPr/>
      <dgm:t>
        <a:bodyPr/>
        <a:lstStyle/>
        <a:p>
          <a:endParaRPr lang="es-EC"/>
        </a:p>
      </dgm:t>
    </dgm:pt>
    <dgm:pt modelId="{ACF5D0C8-522D-4B4E-8A78-0D28BD96E2A9}" type="pres">
      <dgm:prSet presAssocID="{E14D079A-AA52-45EA-BA18-8B7424C6F17F}" presName="hierRoot2" presStyleCnt="0">
        <dgm:presLayoutVars>
          <dgm:hierBranch val="init"/>
        </dgm:presLayoutVars>
      </dgm:prSet>
      <dgm:spPr/>
    </dgm:pt>
    <dgm:pt modelId="{0F1812F6-2C1B-452C-93E9-84978108871E}" type="pres">
      <dgm:prSet presAssocID="{E14D079A-AA52-45EA-BA18-8B7424C6F17F}" presName="rootComposite" presStyleCnt="0"/>
      <dgm:spPr/>
    </dgm:pt>
    <dgm:pt modelId="{3D683F0C-91DD-4239-869A-BA178DF09B53}" type="pres">
      <dgm:prSet presAssocID="{E14D079A-AA52-45EA-BA18-8B7424C6F17F}" presName="rootText" presStyleLbl="node4" presStyleIdx="2" presStyleCnt="4" custScaleX="19853" custScaleY="36576" custLinFactNeighborX="1302" custLinFactNeighborY="3503">
        <dgm:presLayoutVars>
          <dgm:chPref val="3"/>
        </dgm:presLayoutVars>
      </dgm:prSet>
      <dgm:spPr/>
      <dgm:t>
        <a:bodyPr/>
        <a:lstStyle/>
        <a:p>
          <a:endParaRPr lang="es-EC"/>
        </a:p>
      </dgm:t>
    </dgm:pt>
    <dgm:pt modelId="{2DAFA8D6-BEAF-461B-BFB6-B7B0C6B0A8C7}" type="pres">
      <dgm:prSet presAssocID="{E14D079A-AA52-45EA-BA18-8B7424C6F17F}" presName="rootConnector" presStyleLbl="node4" presStyleIdx="2" presStyleCnt="4"/>
      <dgm:spPr/>
      <dgm:t>
        <a:bodyPr/>
        <a:lstStyle/>
        <a:p>
          <a:endParaRPr lang="es-EC"/>
        </a:p>
      </dgm:t>
    </dgm:pt>
    <dgm:pt modelId="{529F06AA-F700-45E8-9D00-4B60E56DFEC9}" type="pres">
      <dgm:prSet presAssocID="{E14D079A-AA52-45EA-BA18-8B7424C6F17F}" presName="hierChild4" presStyleCnt="0"/>
      <dgm:spPr/>
    </dgm:pt>
    <dgm:pt modelId="{7760F97D-4859-40D3-AC09-1E1858B489C0}" type="pres">
      <dgm:prSet presAssocID="{E14D079A-AA52-45EA-BA18-8B7424C6F17F}" presName="hierChild5" presStyleCnt="0"/>
      <dgm:spPr/>
    </dgm:pt>
    <dgm:pt modelId="{5B28FB0C-5373-4555-ACC1-AFD2154E1FD2}" type="pres">
      <dgm:prSet presAssocID="{7A2F4013-5ACB-4FD0-94FE-44BD98A4B60E}" presName="Name64" presStyleLbl="parChTrans1D4" presStyleIdx="3" presStyleCnt="4"/>
      <dgm:spPr/>
      <dgm:t>
        <a:bodyPr/>
        <a:lstStyle/>
        <a:p>
          <a:endParaRPr lang="es-EC"/>
        </a:p>
      </dgm:t>
    </dgm:pt>
    <dgm:pt modelId="{127CFDC9-708F-470B-A432-30286F18A5C3}" type="pres">
      <dgm:prSet presAssocID="{FDA62311-C6BE-46E0-9C90-7FD192C90765}" presName="hierRoot2" presStyleCnt="0">
        <dgm:presLayoutVars>
          <dgm:hierBranch val="init"/>
        </dgm:presLayoutVars>
      </dgm:prSet>
      <dgm:spPr/>
    </dgm:pt>
    <dgm:pt modelId="{98691B56-1676-4D88-8486-33CE0A3BDC60}" type="pres">
      <dgm:prSet presAssocID="{FDA62311-C6BE-46E0-9C90-7FD192C90765}" presName="rootComposite" presStyleCnt="0"/>
      <dgm:spPr/>
    </dgm:pt>
    <dgm:pt modelId="{76FDFD34-16B9-4C2E-9CEF-07943DA1649A}" type="pres">
      <dgm:prSet presAssocID="{FDA62311-C6BE-46E0-9C90-7FD192C90765}" presName="rootText" presStyleLbl="node4" presStyleIdx="3" presStyleCnt="4" custScaleX="16715" custScaleY="30018" custLinFactNeighborX="894" custLinFactNeighborY="55665">
        <dgm:presLayoutVars>
          <dgm:chPref val="3"/>
        </dgm:presLayoutVars>
      </dgm:prSet>
      <dgm:spPr/>
      <dgm:t>
        <a:bodyPr/>
        <a:lstStyle/>
        <a:p>
          <a:endParaRPr lang="es-EC"/>
        </a:p>
      </dgm:t>
    </dgm:pt>
    <dgm:pt modelId="{1A004D95-342E-4F15-98C7-B1AB480A159E}" type="pres">
      <dgm:prSet presAssocID="{FDA62311-C6BE-46E0-9C90-7FD192C90765}" presName="rootConnector" presStyleLbl="node4" presStyleIdx="3" presStyleCnt="4"/>
      <dgm:spPr/>
      <dgm:t>
        <a:bodyPr/>
        <a:lstStyle/>
        <a:p>
          <a:endParaRPr lang="es-EC"/>
        </a:p>
      </dgm:t>
    </dgm:pt>
    <dgm:pt modelId="{4FE45A07-7742-4759-897B-DC19E54A34EE}" type="pres">
      <dgm:prSet presAssocID="{FDA62311-C6BE-46E0-9C90-7FD192C90765}" presName="hierChild4" presStyleCnt="0"/>
      <dgm:spPr/>
    </dgm:pt>
    <dgm:pt modelId="{EBD07E69-F9CA-4609-8B91-1934B9161A30}" type="pres">
      <dgm:prSet presAssocID="{FDA62311-C6BE-46E0-9C90-7FD192C90765}" presName="hierChild5" presStyleCnt="0"/>
      <dgm:spPr/>
    </dgm:pt>
    <dgm:pt modelId="{13498AFC-FDB7-4222-9971-74D6CBF95FA7}" type="pres">
      <dgm:prSet presAssocID="{1C300BAC-E34C-4ABE-B37D-610009DEA021}" presName="hierChild5" presStyleCnt="0"/>
      <dgm:spPr/>
    </dgm:pt>
    <dgm:pt modelId="{49A63043-5DB9-4CC4-AF1E-BA571A7F899E}" type="pres">
      <dgm:prSet presAssocID="{C06DAFEC-A7E2-4B4D-8F19-2BC5E36DD25A}" presName="hierChild5" presStyleCnt="0"/>
      <dgm:spPr/>
    </dgm:pt>
    <dgm:pt modelId="{CF4723FD-537B-4680-A2C2-139685E814A9}" type="pres">
      <dgm:prSet presAssocID="{19139191-E118-461D-9E57-F9CB2C68045A}" presName="hierChild3" presStyleCnt="0"/>
      <dgm:spPr/>
    </dgm:pt>
  </dgm:ptLst>
  <dgm:cxnLst>
    <dgm:cxn modelId="{988D27B6-C5C7-44C9-BE34-51F9D0232574}" type="presOf" srcId="{FDA62311-C6BE-46E0-9C90-7FD192C90765}" destId="{1A004D95-342E-4F15-98C7-B1AB480A159E}" srcOrd="1" destOrd="0" presId="urn:microsoft.com/office/officeart/2009/3/layout/HorizontalOrganizationChart"/>
    <dgm:cxn modelId="{CD06E6A5-0B8F-4EA8-BF72-9C795951DD58}" type="presOf" srcId="{E14D079A-AA52-45EA-BA18-8B7424C6F17F}" destId="{2DAFA8D6-BEAF-461B-BFB6-B7B0C6B0A8C7}" srcOrd="1" destOrd="0" presId="urn:microsoft.com/office/officeart/2009/3/layout/HorizontalOrganizationChart"/>
    <dgm:cxn modelId="{DB8CF4EE-50A8-429F-B912-4952E1638F58}" type="presOf" srcId="{20BEB004-0806-44C5-B9D4-E9EDC6175874}" destId="{06D27A8C-DEC3-4CE1-883C-82CDCB619785}" srcOrd="0" destOrd="0" presId="urn:microsoft.com/office/officeart/2009/3/layout/HorizontalOrganizationChart"/>
    <dgm:cxn modelId="{E71E1877-23BF-4581-9DD2-CAB8F3B75557}" type="presOf" srcId="{E6B867D1-86ED-4C7C-872F-96E05B5C4A2D}" destId="{B13BC930-0592-4478-A97E-08CC41B27129}" srcOrd="0" destOrd="0" presId="urn:microsoft.com/office/officeart/2009/3/layout/HorizontalOrganizationChart"/>
    <dgm:cxn modelId="{27BB5C08-E300-477A-822C-5129507D7611}" srcId="{1C300BAC-E34C-4ABE-B37D-610009DEA021}" destId="{6A432626-0B60-4166-B345-DA1BD364A598}" srcOrd="0" destOrd="0" parTransId="{2724EB56-9417-400B-8924-84B6CDD7FBCE}" sibTransId="{E8806038-37FF-4798-A979-5933CCD309D5}"/>
    <dgm:cxn modelId="{6D284F67-F925-4535-82A4-EDA5701FB9E4}" srcId="{C06DAFEC-A7E2-4B4D-8F19-2BC5E36DD25A}" destId="{1C300BAC-E34C-4ABE-B37D-610009DEA021}" srcOrd="0" destOrd="0" parTransId="{A4B1320E-4528-4CD7-B1DC-AA26204531B3}" sibTransId="{E43735F3-244F-44A6-A76A-74BFDDFCF297}"/>
    <dgm:cxn modelId="{FB69F055-B8FC-4B40-BF67-56C61B425978}" type="presOf" srcId="{2724EB56-9417-400B-8924-84B6CDD7FBCE}" destId="{42E1AC0A-3C85-43CA-BA37-A0D3ACD9A80F}" srcOrd="0" destOrd="0" presId="urn:microsoft.com/office/officeart/2009/3/layout/HorizontalOrganizationChart"/>
    <dgm:cxn modelId="{67E2F9FC-D89F-4F22-AA01-0AE79F3E2C17}" type="presOf" srcId="{7A2F4013-5ACB-4FD0-94FE-44BD98A4B60E}" destId="{5B28FB0C-5373-4555-ACC1-AFD2154E1FD2}" srcOrd="0" destOrd="0" presId="urn:microsoft.com/office/officeart/2009/3/layout/HorizontalOrganizationChart"/>
    <dgm:cxn modelId="{F9C09E40-ACD8-4D63-9E66-8F8FE9389404}" type="presOf" srcId="{19139191-E118-461D-9E57-F9CB2C68045A}" destId="{FCD054F1-F787-4E01-9A10-E4D749A52250}" srcOrd="1" destOrd="0" presId="urn:microsoft.com/office/officeart/2009/3/layout/HorizontalOrganizationChart"/>
    <dgm:cxn modelId="{C1AD00CB-0511-4955-BC46-508D14A307CF}" srcId="{E6B867D1-86ED-4C7C-872F-96E05B5C4A2D}" destId="{19139191-E118-461D-9E57-F9CB2C68045A}" srcOrd="0" destOrd="0" parTransId="{D4C4BD7E-BB6E-4B30-B969-5224CA0D8CAB}" sibTransId="{856657F4-215B-411E-AAB0-9EF8969536A7}"/>
    <dgm:cxn modelId="{B327DE53-F3EC-4C92-BA52-74F6802C8CBE}" type="presOf" srcId="{6A432626-0B60-4166-B345-DA1BD364A598}" destId="{1771C7F1-A348-48C2-8A91-DF2E5FCC9F71}" srcOrd="1" destOrd="0" presId="urn:microsoft.com/office/officeart/2009/3/layout/HorizontalOrganizationChart"/>
    <dgm:cxn modelId="{B7E0D62A-6093-49BC-A65F-8D7B3B6296FC}" srcId="{1C300BAC-E34C-4ABE-B37D-610009DEA021}" destId="{E14D079A-AA52-45EA-BA18-8B7424C6F17F}" srcOrd="2" destOrd="0" parTransId="{08D34F49-727E-43EC-B90B-A05296661499}" sibTransId="{87FAA8FD-5504-4CDF-A445-9BA11CF181CB}"/>
    <dgm:cxn modelId="{F0FCFBC6-A920-4D99-88CE-E0C8CEE6D1B4}" type="presOf" srcId="{09D46AE0-94D8-4F6F-866D-34640C9FB188}" destId="{9DDF4FEC-E923-4241-A6B1-73E1D23BE08B}" srcOrd="1" destOrd="0" presId="urn:microsoft.com/office/officeart/2009/3/layout/HorizontalOrganizationChart"/>
    <dgm:cxn modelId="{3CA4DB1B-A0B5-4A71-AF01-D412F420036B}" type="presOf" srcId="{C06DAFEC-A7E2-4B4D-8F19-2BC5E36DD25A}" destId="{06CC2B3E-B4CD-4DBC-B2D8-6FB741F1F0D6}" srcOrd="1" destOrd="0" presId="urn:microsoft.com/office/officeart/2009/3/layout/HorizontalOrganizationChart"/>
    <dgm:cxn modelId="{3A6B294A-8901-4154-BFB4-6F354111055E}" type="presOf" srcId="{FDA62311-C6BE-46E0-9C90-7FD192C90765}" destId="{76FDFD34-16B9-4C2E-9CEF-07943DA1649A}" srcOrd="0" destOrd="0" presId="urn:microsoft.com/office/officeart/2009/3/layout/HorizontalOrganizationChart"/>
    <dgm:cxn modelId="{0318110A-4F6C-49FA-A67E-6E903477DFC1}" srcId="{19139191-E118-461D-9E57-F9CB2C68045A}" destId="{C06DAFEC-A7E2-4B4D-8F19-2BC5E36DD25A}" srcOrd="0" destOrd="0" parTransId="{1CAA8DDA-3CEB-4906-BB25-832D2C5D8E77}" sibTransId="{E6C2E049-AFE8-4E3B-A9DE-C1D1567DDF38}"/>
    <dgm:cxn modelId="{AFCFF565-6BF1-40A9-A6C4-2D553582750C}" type="presOf" srcId="{08D34F49-727E-43EC-B90B-A05296661499}" destId="{BB15FB4C-6B7D-475F-A52D-58B407A8CF9D}" srcOrd="0" destOrd="0" presId="urn:microsoft.com/office/officeart/2009/3/layout/HorizontalOrganizationChart"/>
    <dgm:cxn modelId="{0BFB5BA2-777B-4EBF-A465-8294949F567A}" srcId="{1C300BAC-E34C-4ABE-B37D-610009DEA021}" destId="{FDA62311-C6BE-46E0-9C90-7FD192C90765}" srcOrd="3" destOrd="0" parTransId="{7A2F4013-5ACB-4FD0-94FE-44BD98A4B60E}" sibTransId="{6EECD633-1BDF-4E85-B9B1-C34AC43EA626}"/>
    <dgm:cxn modelId="{0CAADD34-82CB-4538-874D-C718C6A998F2}" type="presOf" srcId="{C06DAFEC-A7E2-4B4D-8F19-2BC5E36DD25A}" destId="{42BDDE9E-3FF3-40F7-989E-6FCEFEDF850A}" srcOrd="0" destOrd="0" presId="urn:microsoft.com/office/officeart/2009/3/layout/HorizontalOrganizationChart"/>
    <dgm:cxn modelId="{DD1BA933-B8D2-4CAB-BB3F-273F45C0F66A}" type="presOf" srcId="{1C300BAC-E34C-4ABE-B37D-610009DEA021}" destId="{C8381D48-CC44-4188-B210-BC9022AE864F}" srcOrd="1" destOrd="0" presId="urn:microsoft.com/office/officeart/2009/3/layout/HorizontalOrganizationChart"/>
    <dgm:cxn modelId="{7539DA9A-BB47-477C-B861-CCDA87A1B985}" srcId="{1C300BAC-E34C-4ABE-B37D-610009DEA021}" destId="{09D46AE0-94D8-4F6F-866D-34640C9FB188}" srcOrd="1" destOrd="0" parTransId="{20BEB004-0806-44C5-B9D4-E9EDC6175874}" sibTransId="{224A4D83-2804-4C88-B7DE-F3715CB1B9CA}"/>
    <dgm:cxn modelId="{04C938A4-6C02-4958-BAEC-B8755B090E53}" type="presOf" srcId="{E14D079A-AA52-45EA-BA18-8B7424C6F17F}" destId="{3D683F0C-91DD-4239-869A-BA178DF09B53}" srcOrd="0" destOrd="0" presId="urn:microsoft.com/office/officeart/2009/3/layout/HorizontalOrganizationChart"/>
    <dgm:cxn modelId="{1BAB89C8-B865-4A2F-99DD-6A4250A93F18}" type="presOf" srcId="{6A432626-0B60-4166-B345-DA1BD364A598}" destId="{9433ED3F-9911-4639-8B0E-163D6B2111BF}" srcOrd="0" destOrd="0" presId="urn:microsoft.com/office/officeart/2009/3/layout/HorizontalOrganizationChart"/>
    <dgm:cxn modelId="{56355027-0619-4A18-9B68-BF3B8D71229C}" type="presOf" srcId="{1C300BAC-E34C-4ABE-B37D-610009DEA021}" destId="{7149970B-9DE7-4258-8011-3D1A4A7ACEC5}" srcOrd="0" destOrd="0" presId="urn:microsoft.com/office/officeart/2009/3/layout/HorizontalOrganizationChart"/>
    <dgm:cxn modelId="{46251272-BBBB-4B32-8504-1E9B40725986}" type="presOf" srcId="{19139191-E118-461D-9E57-F9CB2C68045A}" destId="{90EA7BC7-58E9-4E69-84C2-9DD64A986DCA}" srcOrd="0" destOrd="0" presId="urn:microsoft.com/office/officeart/2009/3/layout/HorizontalOrganizationChart"/>
    <dgm:cxn modelId="{D01E45BA-20F9-4ADB-943D-66137E7090CD}" type="presOf" srcId="{1CAA8DDA-3CEB-4906-BB25-832D2C5D8E77}" destId="{D8CB1CAB-A734-4075-BD02-40DA50963BA7}" srcOrd="0" destOrd="0" presId="urn:microsoft.com/office/officeart/2009/3/layout/HorizontalOrganizationChart"/>
    <dgm:cxn modelId="{B3216F4D-B321-4B5E-AFF7-59CF9FE158E3}" type="presOf" srcId="{A4B1320E-4528-4CD7-B1DC-AA26204531B3}" destId="{9DE9CDE7-831B-492C-8491-16854AF85E5C}" srcOrd="0" destOrd="0" presId="urn:microsoft.com/office/officeart/2009/3/layout/HorizontalOrganizationChart"/>
    <dgm:cxn modelId="{4547946B-8928-4D57-AEC5-1C1B6085626E}" type="presOf" srcId="{09D46AE0-94D8-4F6F-866D-34640C9FB188}" destId="{715C1DEF-B356-4284-A8D2-26C4DE5C6C28}" srcOrd="0" destOrd="0" presId="urn:microsoft.com/office/officeart/2009/3/layout/HorizontalOrganizationChart"/>
    <dgm:cxn modelId="{C45B67CB-2CD8-46A3-8306-E1F554F58303}" type="presParOf" srcId="{B13BC930-0592-4478-A97E-08CC41B27129}" destId="{CC7CFEDA-2C0E-4EF8-B965-546B1A82D45E}" srcOrd="0" destOrd="0" presId="urn:microsoft.com/office/officeart/2009/3/layout/HorizontalOrganizationChart"/>
    <dgm:cxn modelId="{8B09C2EA-5A01-4D20-99A5-315BEB755F5D}" type="presParOf" srcId="{CC7CFEDA-2C0E-4EF8-B965-546B1A82D45E}" destId="{F9E3FBD0-06BE-45A7-803B-CF222EDC2082}" srcOrd="0" destOrd="0" presId="urn:microsoft.com/office/officeart/2009/3/layout/HorizontalOrganizationChart"/>
    <dgm:cxn modelId="{15334117-DA43-4CE0-A08D-BB52828F443D}" type="presParOf" srcId="{F9E3FBD0-06BE-45A7-803B-CF222EDC2082}" destId="{90EA7BC7-58E9-4E69-84C2-9DD64A986DCA}" srcOrd="0" destOrd="0" presId="urn:microsoft.com/office/officeart/2009/3/layout/HorizontalOrganizationChart"/>
    <dgm:cxn modelId="{3A1BCD27-940C-4F04-8435-1C15D1A6C73F}" type="presParOf" srcId="{F9E3FBD0-06BE-45A7-803B-CF222EDC2082}" destId="{FCD054F1-F787-4E01-9A10-E4D749A52250}" srcOrd="1" destOrd="0" presId="urn:microsoft.com/office/officeart/2009/3/layout/HorizontalOrganizationChart"/>
    <dgm:cxn modelId="{9ED923AC-A092-4118-B4E1-0ABBD628020C}" type="presParOf" srcId="{CC7CFEDA-2C0E-4EF8-B965-546B1A82D45E}" destId="{BA50B87A-B69C-4FF6-BA1C-C4115CC62E9A}" srcOrd="1" destOrd="0" presId="urn:microsoft.com/office/officeart/2009/3/layout/HorizontalOrganizationChart"/>
    <dgm:cxn modelId="{0A1F91A4-F0C6-4700-8ADF-6EA3AA5701A6}" type="presParOf" srcId="{BA50B87A-B69C-4FF6-BA1C-C4115CC62E9A}" destId="{D8CB1CAB-A734-4075-BD02-40DA50963BA7}" srcOrd="0" destOrd="0" presId="urn:microsoft.com/office/officeart/2009/3/layout/HorizontalOrganizationChart"/>
    <dgm:cxn modelId="{77535AEF-D6BD-4F89-9D0F-39E1F8E4D10D}" type="presParOf" srcId="{BA50B87A-B69C-4FF6-BA1C-C4115CC62E9A}" destId="{F7BA71EA-19C8-41B6-A739-283BBD54F4ED}" srcOrd="1" destOrd="0" presId="urn:microsoft.com/office/officeart/2009/3/layout/HorizontalOrganizationChart"/>
    <dgm:cxn modelId="{C831E4FE-1895-4A14-AF71-09707F15A646}" type="presParOf" srcId="{F7BA71EA-19C8-41B6-A739-283BBD54F4ED}" destId="{1501F81F-0DE4-4AED-A4B7-3F6A0E03EF39}" srcOrd="0" destOrd="0" presId="urn:microsoft.com/office/officeart/2009/3/layout/HorizontalOrganizationChart"/>
    <dgm:cxn modelId="{1F5A8AB4-BCEA-4460-9AE4-1D24BB0B40DE}" type="presParOf" srcId="{1501F81F-0DE4-4AED-A4B7-3F6A0E03EF39}" destId="{42BDDE9E-3FF3-40F7-989E-6FCEFEDF850A}" srcOrd="0" destOrd="0" presId="urn:microsoft.com/office/officeart/2009/3/layout/HorizontalOrganizationChart"/>
    <dgm:cxn modelId="{9A750EE4-D823-4F26-9B2E-8ACC6EBC4210}" type="presParOf" srcId="{1501F81F-0DE4-4AED-A4B7-3F6A0E03EF39}" destId="{06CC2B3E-B4CD-4DBC-B2D8-6FB741F1F0D6}" srcOrd="1" destOrd="0" presId="urn:microsoft.com/office/officeart/2009/3/layout/HorizontalOrganizationChart"/>
    <dgm:cxn modelId="{D1393E4A-DD10-4E66-A3FC-B184CBB100C5}" type="presParOf" srcId="{F7BA71EA-19C8-41B6-A739-283BBD54F4ED}" destId="{2127C221-2B05-417D-A2F7-E04C9CB4BFD5}" srcOrd="1" destOrd="0" presId="urn:microsoft.com/office/officeart/2009/3/layout/HorizontalOrganizationChart"/>
    <dgm:cxn modelId="{FA6EA4CD-3670-49B4-BA94-D334CA0BD920}" type="presParOf" srcId="{2127C221-2B05-417D-A2F7-E04C9CB4BFD5}" destId="{9DE9CDE7-831B-492C-8491-16854AF85E5C}" srcOrd="0" destOrd="0" presId="urn:microsoft.com/office/officeart/2009/3/layout/HorizontalOrganizationChart"/>
    <dgm:cxn modelId="{29593EA3-1B26-4F45-B1B4-695AE767F62D}" type="presParOf" srcId="{2127C221-2B05-417D-A2F7-E04C9CB4BFD5}" destId="{A3E29102-A9C9-4291-BED3-6103FF4B59B0}" srcOrd="1" destOrd="0" presId="urn:microsoft.com/office/officeart/2009/3/layout/HorizontalOrganizationChart"/>
    <dgm:cxn modelId="{6CDA975D-0724-4651-9782-1C5DD3BAB302}" type="presParOf" srcId="{A3E29102-A9C9-4291-BED3-6103FF4B59B0}" destId="{6F325A06-0C58-49C8-87B5-105C3C27E172}" srcOrd="0" destOrd="0" presId="urn:microsoft.com/office/officeart/2009/3/layout/HorizontalOrganizationChart"/>
    <dgm:cxn modelId="{B8B2ABEC-A3C0-4C87-855F-7D1BD47B1A3A}" type="presParOf" srcId="{6F325A06-0C58-49C8-87B5-105C3C27E172}" destId="{7149970B-9DE7-4258-8011-3D1A4A7ACEC5}" srcOrd="0" destOrd="0" presId="urn:microsoft.com/office/officeart/2009/3/layout/HorizontalOrganizationChart"/>
    <dgm:cxn modelId="{24197F7B-21BB-4E12-AD4D-2F380282F166}" type="presParOf" srcId="{6F325A06-0C58-49C8-87B5-105C3C27E172}" destId="{C8381D48-CC44-4188-B210-BC9022AE864F}" srcOrd="1" destOrd="0" presId="urn:microsoft.com/office/officeart/2009/3/layout/HorizontalOrganizationChart"/>
    <dgm:cxn modelId="{D03B466C-AFA5-4C75-9499-57DCE26ED85E}" type="presParOf" srcId="{A3E29102-A9C9-4291-BED3-6103FF4B59B0}" destId="{F3F5D461-B2A7-420A-B58F-8DD33840E168}" srcOrd="1" destOrd="0" presId="urn:microsoft.com/office/officeart/2009/3/layout/HorizontalOrganizationChart"/>
    <dgm:cxn modelId="{09213143-1DFD-43C0-BB9D-A38C7D8029C4}" type="presParOf" srcId="{F3F5D461-B2A7-420A-B58F-8DD33840E168}" destId="{42E1AC0A-3C85-43CA-BA37-A0D3ACD9A80F}" srcOrd="0" destOrd="0" presId="urn:microsoft.com/office/officeart/2009/3/layout/HorizontalOrganizationChart"/>
    <dgm:cxn modelId="{DDB55317-5A38-4F97-B956-B026C9D1A7CA}" type="presParOf" srcId="{F3F5D461-B2A7-420A-B58F-8DD33840E168}" destId="{FC7BAB9C-B7C4-45CE-A7EA-2F6BA113CCDE}" srcOrd="1" destOrd="0" presId="urn:microsoft.com/office/officeart/2009/3/layout/HorizontalOrganizationChart"/>
    <dgm:cxn modelId="{42197805-6F3B-45BA-B25B-DE8BA6AD8C4B}" type="presParOf" srcId="{FC7BAB9C-B7C4-45CE-A7EA-2F6BA113CCDE}" destId="{541B0104-160D-459A-BF7A-01EA5F3E0BC6}" srcOrd="0" destOrd="0" presId="urn:microsoft.com/office/officeart/2009/3/layout/HorizontalOrganizationChart"/>
    <dgm:cxn modelId="{4BB5BE6A-31C0-4104-BBF8-D5B194FE8F5D}" type="presParOf" srcId="{541B0104-160D-459A-BF7A-01EA5F3E0BC6}" destId="{9433ED3F-9911-4639-8B0E-163D6B2111BF}" srcOrd="0" destOrd="0" presId="urn:microsoft.com/office/officeart/2009/3/layout/HorizontalOrganizationChart"/>
    <dgm:cxn modelId="{F2DB178C-3440-41BD-9873-DC02EFD7295A}" type="presParOf" srcId="{541B0104-160D-459A-BF7A-01EA5F3E0BC6}" destId="{1771C7F1-A348-48C2-8A91-DF2E5FCC9F71}" srcOrd="1" destOrd="0" presId="urn:microsoft.com/office/officeart/2009/3/layout/HorizontalOrganizationChart"/>
    <dgm:cxn modelId="{2A69C74E-3E9D-43B2-B030-2728A80A36DD}" type="presParOf" srcId="{FC7BAB9C-B7C4-45CE-A7EA-2F6BA113CCDE}" destId="{015F122D-C10B-45CD-9659-4AA3C31E3E66}" srcOrd="1" destOrd="0" presId="urn:microsoft.com/office/officeart/2009/3/layout/HorizontalOrganizationChart"/>
    <dgm:cxn modelId="{919905C1-E558-4B1E-BF85-955E5070017D}" type="presParOf" srcId="{FC7BAB9C-B7C4-45CE-A7EA-2F6BA113CCDE}" destId="{58514E73-4CBB-4515-89E6-8BE8CBBE28BA}" srcOrd="2" destOrd="0" presId="urn:microsoft.com/office/officeart/2009/3/layout/HorizontalOrganizationChart"/>
    <dgm:cxn modelId="{B9579D6B-FCB8-4777-8DCC-C870E44F3C0C}" type="presParOf" srcId="{F3F5D461-B2A7-420A-B58F-8DD33840E168}" destId="{06D27A8C-DEC3-4CE1-883C-82CDCB619785}" srcOrd="2" destOrd="0" presId="urn:microsoft.com/office/officeart/2009/3/layout/HorizontalOrganizationChart"/>
    <dgm:cxn modelId="{80C10A68-39B5-4162-8579-80F03F8693BD}" type="presParOf" srcId="{F3F5D461-B2A7-420A-B58F-8DD33840E168}" destId="{8139BDAD-86E3-4916-9B54-153548BE92E0}" srcOrd="3" destOrd="0" presId="urn:microsoft.com/office/officeart/2009/3/layout/HorizontalOrganizationChart"/>
    <dgm:cxn modelId="{DCEE37DF-E773-4D33-A3EF-5C4DC970C8F2}" type="presParOf" srcId="{8139BDAD-86E3-4916-9B54-153548BE92E0}" destId="{D7834F80-04F0-4FE0-B151-73A7A2E82908}" srcOrd="0" destOrd="0" presId="urn:microsoft.com/office/officeart/2009/3/layout/HorizontalOrganizationChart"/>
    <dgm:cxn modelId="{E8D940D8-0790-44C4-B54F-1054B7937C06}" type="presParOf" srcId="{D7834F80-04F0-4FE0-B151-73A7A2E82908}" destId="{715C1DEF-B356-4284-A8D2-26C4DE5C6C28}" srcOrd="0" destOrd="0" presId="urn:microsoft.com/office/officeart/2009/3/layout/HorizontalOrganizationChart"/>
    <dgm:cxn modelId="{557AE47C-E8AE-4E21-A0A6-565E15A2CBDA}" type="presParOf" srcId="{D7834F80-04F0-4FE0-B151-73A7A2E82908}" destId="{9DDF4FEC-E923-4241-A6B1-73E1D23BE08B}" srcOrd="1" destOrd="0" presId="urn:microsoft.com/office/officeart/2009/3/layout/HorizontalOrganizationChart"/>
    <dgm:cxn modelId="{30B4B393-E0B6-4D2B-A269-08C0AF7CE4A7}" type="presParOf" srcId="{8139BDAD-86E3-4916-9B54-153548BE92E0}" destId="{3FAADB7D-1859-4211-9E5E-3B51F0D745BD}" srcOrd="1" destOrd="0" presId="urn:microsoft.com/office/officeart/2009/3/layout/HorizontalOrganizationChart"/>
    <dgm:cxn modelId="{3CA4D97C-E835-4591-B56F-AB574FB6D215}" type="presParOf" srcId="{8139BDAD-86E3-4916-9B54-153548BE92E0}" destId="{1684A786-363C-4241-91F5-DE0CA0A8FC05}" srcOrd="2" destOrd="0" presId="urn:microsoft.com/office/officeart/2009/3/layout/HorizontalOrganizationChart"/>
    <dgm:cxn modelId="{FA218B36-0E3C-44ED-8DB8-768314A81EE0}" type="presParOf" srcId="{F3F5D461-B2A7-420A-B58F-8DD33840E168}" destId="{BB15FB4C-6B7D-475F-A52D-58B407A8CF9D}" srcOrd="4" destOrd="0" presId="urn:microsoft.com/office/officeart/2009/3/layout/HorizontalOrganizationChart"/>
    <dgm:cxn modelId="{FA7DBB5B-A413-467F-9D76-F7CD9604CDAC}" type="presParOf" srcId="{F3F5D461-B2A7-420A-B58F-8DD33840E168}" destId="{ACF5D0C8-522D-4B4E-8A78-0D28BD96E2A9}" srcOrd="5" destOrd="0" presId="urn:microsoft.com/office/officeart/2009/3/layout/HorizontalOrganizationChart"/>
    <dgm:cxn modelId="{21D20ACC-761B-4EE1-9E8D-5E1CAAF98D26}" type="presParOf" srcId="{ACF5D0C8-522D-4B4E-8A78-0D28BD96E2A9}" destId="{0F1812F6-2C1B-452C-93E9-84978108871E}" srcOrd="0" destOrd="0" presId="urn:microsoft.com/office/officeart/2009/3/layout/HorizontalOrganizationChart"/>
    <dgm:cxn modelId="{24986372-C47B-48AF-8525-5DB47E0E308D}" type="presParOf" srcId="{0F1812F6-2C1B-452C-93E9-84978108871E}" destId="{3D683F0C-91DD-4239-869A-BA178DF09B53}" srcOrd="0" destOrd="0" presId="urn:microsoft.com/office/officeart/2009/3/layout/HorizontalOrganizationChart"/>
    <dgm:cxn modelId="{50719D71-A989-4FA8-A7B3-4D2938362C31}" type="presParOf" srcId="{0F1812F6-2C1B-452C-93E9-84978108871E}" destId="{2DAFA8D6-BEAF-461B-BFB6-B7B0C6B0A8C7}" srcOrd="1" destOrd="0" presId="urn:microsoft.com/office/officeart/2009/3/layout/HorizontalOrganizationChart"/>
    <dgm:cxn modelId="{489DF5C3-98FD-43F2-A252-A9FCD7B5CB16}" type="presParOf" srcId="{ACF5D0C8-522D-4B4E-8A78-0D28BD96E2A9}" destId="{529F06AA-F700-45E8-9D00-4B60E56DFEC9}" srcOrd="1" destOrd="0" presId="urn:microsoft.com/office/officeart/2009/3/layout/HorizontalOrganizationChart"/>
    <dgm:cxn modelId="{3B75B98E-7DC6-4CCF-8802-D71C35314B68}" type="presParOf" srcId="{ACF5D0C8-522D-4B4E-8A78-0D28BD96E2A9}" destId="{7760F97D-4859-40D3-AC09-1E1858B489C0}" srcOrd="2" destOrd="0" presId="urn:microsoft.com/office/officeart/2009/3/layout/HorizontalOrganizationChart"/>
    <dgm:cxn modelId="{3818DAFD-593C-41D7-A5A3-6DF94DAC5B73}" type="presParOf" srcId="{F3F5D461-B2A7-420A-B58F-8DD33840E168}" destId="{5B28FB0C-5373-4555-ACC1-AFD2154E1FD2}" srcOrd="6" destOrd="0" presId="urn:microsoft.com/office/officeart/2009/3/layout/HorizontalOrganizationChart"/>
    <dgm:cxn modelId="{C043AD35-79A3-40CB-8B71-4FE8D7360813}" type="presParOf" srcId="{F3F5D461-B2A7-420A-B58F-8DD33840E168}" destId="{127CFDC9-708F-470B-A432-30286F18A5C3}" srcOrd="7" destOrd="0" presId="urn:microsoft.com/office/officeart/2009/3/layout/HorizontalOrganizationChart"/>
    <dgm:cxn modelId="{00D27440-091E-4C0D-811B-24AD219C78FE}" type="presParOf" srcId="{127CFDC9-708F-470B-A432-30286F18A5C3}" destId="{98691B56-1676-4D88-8486-33CE0A3BDC60}" srcOrd="0" destOrd="0" presId="urn:microsoft.com/office/officeart/2009/3/layout/HorizontalOrganizationChart"/>
    <dgm:cxn modelId="{D0AF6AC2-9262-44AA-ABCF-3CB5BF82D960}" type="presParOf" srcId="{98691B56-1676-4D88-8486-33CE0A3BDC60}" destId="{76FDFD34-16B9-4C2E-9CEF-07943DA1649A}" srcOrd="0" destOrd="0" presId="urn:microsoft.com/office/officeart/2009/3/layout/HorizontalOrganizationChart"/>
    <dgm:cxn modelId="{A72B0C90-0B88-40FC-9EB8-1C26DCA1CD1A}" type="presParOf" srcId="{98691B56-1676-4D88-8486-33CE0A3BDC60}" destId="{1A004D95-342E-4F15-98C7-B1AB480A159E}" srcOrd="1" destOrd="0" presId="urn:microsoft.com/office/officeart/2009/3/layout/HorizontalOrganizationChart"/>
    <dgm:cxn modelId="{342C3DFD-4905-4736-91F7-A8BF803714D6}" type="presParOf" srcId="{127CFDC9-708F-470B-A432-30286F18A5C3}" destId="{4FE45A07-7742-4759-897B-DC19E54A34EE}" srcOrd="1" destOrd="0" presId="urn:microsoft.com/office/officeart/2009/3/layout/HorizontalOrganizationChart"/>
    <dgm:cxn modelId="{7F9F1AAA-56D8-4BEC-9579-6FCA95F21502}" type="presParOf" srcId="{127CFDC9-708F-470B-A432-30286F18A5C3}" destId="{EBD07E69-F9CA-4609-8B91-1934B9161A30}" srcOrd="2" destOrd="0" presId="urn:microsoft.com/office/officeart/2009/3/layout/HorizontalOrganizationChart"/>
    <dgm:cxn modelId="{9F8611D7-380C-4351-A7D8-CFCEC2B4A7AA}" type="presParOf" srcId="{A3E29102-A9C9-4291-BED3-6103FF4B59B0}" destId="{13498AFC-FDB7-4222-9971-74D6CBF95FA7}" srcOrd="2" destOrd="0" presId="urn:microsoft.com/office/officeart/2009/3/layout/HorizontalOrganizationChart"/>
    <dgm:cxn modelId="{91973A59-5B25-4A8C-93B6-0C8ED7034BBC}" type="presParOf" srcId="{F7BA71EA-19C8-41B6-A739-283BBD54F4ED}" destId="{49A63043-5DB9-4CC4-AF1E-BA571A7F899E}" srcOrd="2" destOrd="0" presId="urn:microsoft.com/office/officeart/2009/3/layout/HorizontalOrganizationChart"/>
    <dgm:cxn modelId="{5B555226-925D-4486-8D5E-0A361BA25281}" type="presParOf" srcId="{CC7CFEDA-2C0E-4EF8-B965-546B1A82D45E}" destId="{CF4723FD-537B-4680-A2C2-139685E814A9}" srcOrd="2" destOrd="0" presId="urn:microsoft.com/office/officeart/2009/3/layout/Horizontal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E6B867D1-86ED-4C7C-872F-96E05B5C4A2D}" type="doc">
      <dgm:prSet loTypeId="urn:microsoft.com/office/officeart/2009/3/layout/HorizontalOrganizationChart" loCatId="hierarchy" qsTypeId="urn:microsoft.com/office/officeart/2005/8/quickstyle/simple3" qsCatId="simple" csTypeId="urn:microsoft.com/office/officeart/2005/8/colors/accent3_5" csCatId="accent3" phldr="1"/>
      <dgm:spPr/>
      <dgm:t>
        <a:bodyPr/>
        <a:lstStyle/>
        <a:p>
          <a:endParaRPr lang="es-EC"/>
        </a:p>
      </dgm:t>
    </dgm:pt>
    <dgm:pt modelId="{51BC3BEB-AAF2-4B4C-B651-D55EEBBEEFFB}">
      <dgm:prSet custT="1"/>
      <dgm:spPr/>
      <dgm:t>
        <a:bodyPr/>
        <a:lstStyle/>
        <a:p>
          <a:r>
            <a:rPr lang="es-EC" sz="1000" dirty="0" smtClean="0"/>
            <a:t>RECOLECCIÓN TRANSPORTE Y MANEJO</a:t>
          </a:r>
          <a:endParaRPr lang="es-EC" sz="1000" dirty="0"/>
        </a:p>
      </dgm:t>
    </dgm:pt>
    <dgm:pt modelId="{7D1FB023-ED94-4B37-A17A-83A1B6419FAE}" type="parTrans" cxnId="{D544030D-3D82-4B6F-9126-EC281D3025DA}">
      <dgm:prSet/>
      <dgm:spPr/>
      <dgm:t>
        <a:bodyPr/>
        <a:lstStyle/>
        <a:p>
          <a:endParaRPr lang="es-EC"/>
        </a:p>
      </dgm:t>
    </dgm:pt>
    <dgm:pt modelId="{4C57B3F1-FA0C-494A-A5E3-B3FEF43225BC}" type="sibTrans" cxnId="{D544030D-3D82-4B6F-9126-EC281D3025DA}">
      <dgm:prSet/>
      <dgm:spPr/>
      <dgm:t>
        <a:bodyPr/>
        <a:lstStyle/>
        <a:p>
          <a:endParaRPr lang="es-EC"/>
        </a:p>
      </dgm:t>
    </dgm:pt>
    <dgm:pt modelId="{1C300BAC-E34C-4ABE-B37D-610009DEA021}">
      <dgm:prSet custT="1"/>
      <dgm:spPr/>
      <dgm:t>
        <a:bodyPr/>
        <a:lstStyle/>
        <a:p>
          <a:r>
            <a:rPr lang="es-EC" sz="1000" b="1" dirty="0" smtClean="0"/>
            <a:t>COMBUSTIÓN DE BIOMASA</a:t>
          </a:r>
          <a:endParaRPr lang="es-EC" sz="1000" b="1" dirty="0"/>
        </a:p>
      </dgm:t>
    </dgm:pt>
    <dgm:pt modelId="{A4B1320E-4528-4CD7-B1DC-AA26204531B3}" type="parTrans" cxnId="{6D284F67-F925-4535-82A4-EDA5701FB9E4}">
      <dgm:prSet/>
      <dgm:spPr/>
      <dgm:t>
        <a:bodyPr/>
        <a:lstStyle/>
        <a:p>
          <a:endParaRPr lang="es-EC"/>
        </a:p>
      </dgm:t>
    </dgm:pt>
    <dgm:pt modelId="{E43735F3-244F-44A6-A76A-74BFDDFCF297}" type="sibTrans" cxnId="{6D284F67-F925-4535-82A4-EDA5701FB9E4}">
      <dgm:prSet/>
      <dgm:spPr/>
      <dgm:t>
        <a:bodyPr/>
        <a:lstStyle/>
        <a:p>
          <a:endParaRPr lang="es-EC"/>
        </a:p>
      </dgm:t>
    </dgm:pt>
    <dgm:pt modelId="{6A432626-0B60-4166-B345-DA1BD364A598}">
      <dgm:prSet custT="1"/>
      <dgm:spPr/>
      <dgm:t>
        <a:bodyPr/>
        <a:lstStyle/>
        <a:p>
          <a:r>
            <a:rPr lang="es-EC" sz="1000" dirty="0" smtClean="0"/>
            <a:t>COMPOSICIÓN QUIMICA Y FISICA</a:t>
          </a:r>
          <a:endParaRPr lang="es-EC" sz="1000" dirty="0"/>
        </a:p>
      </dgm:t>
    </dgm:pt>
    <dgm:pt modelId="{2724EB56-9417-400B-8924-84B6CDD7FBCE}" type="parTrans" cxnId="{27BB5C08-E300-477A-822C-5129507D7611}">
      <dgm:prSet/>
      <dgm:spPr/>
      <dgm:t>
        <a:bodyPr/>
        <a:lstStyle/>
        <a:p>
          <a:endParaRPr lang="es-EC"/>
        </a:p>
      </dgm:t>
    </dgm:pt>
    <dgm:pt modelId="{E8806038-37FF-4798-A979-5933CCD309D5}" type="sibTrans" cxnId="{27BB5C08-E300-477A-822C-5129507D7611}">
      <dgm:prSet/>
      <dgm:spPr/>
      <dgm:t>
        <a:bodyPr/>
        <a:lstStyle/>
        <a:p>
          <a:endParaRPr lang="es-EC"/>
        </a:p>
      </dgm:t>
    </dgm:pt>
    <dgm:pt modelId="{09D46AE0-94D8-4F6F-866D-34640C9FB188}">
      <dgm:prSet custT="1"/>
      <dgm:spPr/>
      <dgm:t>
        <a:bodyPr/>
        <a:lstStyle/>
        <a:p>
          <a:r>
            <a:rPr lang="es-EC" sz="1000" dirty="0" smtClean="0"/>
            <a:t>PORCENTAJE DE HUMEDAD</a:t>
          </a:r>
          <a:endParaRPr lang="es-EC" sz="1000" dirty="0"/>
        </a:p>
      </dgm:t>
    </dgm:pt>
    <dgm:pt modelId="{20BEB004-0806-44C5-B9D4-E9EDC6175874}" type="parTrans" cxnId="{7539DA9A-BB47-477C-B861-CCDA87A1B985}">
      <dgm:prSet/>
      <dgm:spPr/>
      <dgm:t>
        <a:bodyPr/>
        <a:lstStyle/>
        <a:p>
          <a:endParaRPr lang="es-EC"/>
        </a:p>
      </dgm:t>
    </dgm:pt>
    <dgm:pt modelId="{224A4D83-2804-4C88-B7DE-F3715CB1B9CA}" type="sibTrans" cxnId="{7539DA9A-BB47-477C-B861-CCDA87A1B985}">
      <dgm:prSet/>
      <dgm:spPr/>
      <dgm:t>
        <a:bodyPr/>
        <a:lstStyle/>
        <a:p>
          <a:endParaRPr lang="es-EC"/>
        </a:p>
      </dgm:t>
    </dgm:pt>
    <dgm:pt modelId="{E14D079A-AA52-45EA-BA18-8B7424C6F17F}">
      <dgm:prSet custT="1"/>
      <dgm:spPr/>
      <dgm:t>
        <a:bodyPr/>
        <a:lstStyle/>
        <a:p>
          <a:r>
            <a:rPr lang="es-EC" sz="1000" dirty="0" smtClean="0"/>
            <a:t>PORCENTAJE</a:t>
          </a:r>
          <a:r>
            <a:rPr lang="es-EC" sz="1000" baseline="0" dirty="0" smtClean="0"/>
            <a:t> DE CENIZA</a:t>
          </a:r>
          <a:endParaRPr lang="es-EC" sz="1000" dirty="0"/>
        </a:p>
      </dgm:t>
    </dgm:pt>
    <dgm:pt modelId="{08D34F49-727E-43EC-B90B-A05296661499}" type="parTrans" cxnId="{B7E0D62A-6093-49BC-A65F-8D7B3B6296FC}">
      <dgm:prSet/>
      <dgm:spPr/>
      <dgm:t>
        <a:bodyPr/>
        <a:lstStyle/>
        <a:p>
          <a:endParaRPr lang="es-EC"/>
        </a:p>
      </dgm:t>
    </dgm:pt>
    <dgm:pt modelId="{87FAA8FD-5504-4CDF-A445-9BA11CF181CB}" type="sibTrans" cxnId="{B7E0D62A-6093-49BC-A65F-8D7B3B6296FC}">
      <dgm:prSet/>
      <dgm:spPr/>
      <dgm:t>
        <a:bodyPr/>
        <a:lstStyle/>
        <a:p>
          <a:endParaRPr lang="es-EC"/>
        </a:p>
      </dgm:t>
    </dgm:pt>
    <dgm:pt modelId="{A58EFAAB-02BB-4F13-8F74-791A883341F8}">
      <dgm:prSet custT="1"/>
      <dgm:spPr/>
      <dgm:t>
        <a:bodyPr/>
        <a:lstStyle/>
        <a:p>
          <a:r>
            <a:rPr lang="es-EC" sz="1000" dirty="0" smtClean="0"/>
            <a:t>PODER CALORIFICO</a:t>
          </a:r>
          <a:endParaRPr lang="es-EC" sz="1000" dirty="0"/>
        </a:p>
      </dgm:t>
    </dgm:pt>
    <dgm:pt modelId="{503C6F66-9BCC-45B1-BDC4-5DF0F6906F0A}" type="parTrans" cxnId="{3840D76E-C0A9-4A1C-8C55-FFE8E9E82528}">
      <dgm:prSet/>
      <dgm:spPr/>
      <dgm:t>
        <a:bodyPr/>
        <a:lstStyle/>
        <a:p>
          <a:endParaRPr lang="es-EC"/>
        </a:p>
      </dgm:t>
    </dgm:pt>
    <dgm:pt modelId="{0542149E-CFDB-4398-87B4-F13C2F01EE80}" type="sibTrans" cxnId="{3840D76E-C0A9-4A1C-8C55-FFE8E9E82528}">
      <dgm:prSet/>
      <dgm:spPr/>
      <dgm:t>
        <a:bodyPr/>
        <a:lstStyle/>
        <a:p>
          <a:endParaRPr lang="es-EC"/>
        </a:p>
      </dgm:t>
    </dgm:pt>
    <dgm:pt modelId="{EE04A84B-CA0D-46B4-A755-0B8F940AD5DB}">
      <dgm:prSet custT="1"/>
      <dgm:spPr/>
      <dgm:t>
        <a:bodyPr/>
        <a:lstStyle/>
        <a:p>
          <a:r>
            <a:rPr lang="es-EC" sz="1000" dirty="0" smtClean="0"/>
            <a:t>DENCIDAD DE BIOMASA</a:t>
          </a:r>
          <a:endParaRPr lang="es-EC" sz="1000" dirty="0"/>
        </a:p>
      </dgm:t>
    </dgm:pt>
    <dgm:pt modelId="{A3FABCC9-A411-444A-BE97-308112968B4C}" type="parTrans" cxnId="{58A205B1-4C27-410E-AF65-ED91B7E638F7}">
      <dgm:prSet/>
      <dgm:spPr/>
      <dgm:t>
        <a:bodyPr/>
        <a:lstStyle/>
        <a:p>
          <a:endParaRPr lang="es-EC"/>
        </a:p>
      </dgm:t>
    </dgm:pt>
    <dgm:pt modelId="{597CE505-190D-4B88-8E2F-0D956F47ECB6}" type="sibTrans" cxnId="{58A205B1-4C27-410E-AF65-ED91B7E638F7}">
      <dgm:prSet/>
      <dgm:spPr/>
      <dgm:t>
        <a:bodyPr/>
        <a:lstStyle/>
        <a:p>
          <a:endParaRPr lang="es-EC"/>
        </a:p>
      </dgm:t>
    </dgm:pt>
    <dgm:pt modelId="{22DF29A0-ED48-46D0-9855-C58052CADA65}">
      <dgm:prSet custT="1"/>
      <dgm:spPr/>
      <dgm:t>
        <a:bodyPr/>
        <a:lstStyle/>
        <a:p>
          <a:r>
            <a:rPr lang="es-EC" sz="1000" dirty="0" smtClean="0"/>
            <a:t>COMBUSTIBLE QUE GENERA</a:t>
          </a:r>
          <a:endParaRPr lang="es-EC" sz="1000" dirty="0"/>
        </a:p>
      </dgm:t>
    </dgm:pt>
    <dgm:pt modelId="{0C9CDA48-41BE-4FAA-A81A-108EC1FCFB10}" type="parTrans" cxnId="{6CADBF0F-C418-488A-B033-8A0A83A8F97F}">
      <dgm:prSet/>
      <dgm:spPr/>
      <dgm:t>
        <a:bodyPr/>
        <a:lstStyle/>
        <a:p>
          <a:endParaRPr lang="es-EC"/>
        </a:p>
      </dgm:t>
    </dgm:pt>
    <dgm:pt modelId="{36651603-522F-4882-9CC4-BAFA332CB3EA}" type="sibTrans" cxnId="{6CADBF0F-C418-488A-B033-8A0A83A8F97F}">
      <dgm:prSet/>
      <dgm:spPr/>
      <dgm:t>
        <a:bodyPr/>
        <a:lstStyle/>
        <a:p>
          <a:endParaRPr lang="es-EC"/>
        </a:p>
      </dgm:t>
    </dgm:pt>
    <dgm:pt modelId="{EAA502FB-EF5E-48CA-98DB-E17B8D07EB8E}">
      <dgm:prSet custT="1"/>
      <dgm:spPr/>
      <dgm:t>
        <a:bodyPr/>
        <a:lstStyle/>
        <a:p>
          <a:r>
            <a:rPr lang="es-EC" sz="1000" dirty="0" smtClean="0"/>
            <a:t>MADERA – GAS POBRE</a:t>
          </a:r>
          <a:endParaRPr lang="es-EC" sz="1000" dirty="0"/>
        </a:p>
      </dgm:t>
    </dgm:pt>
    <dgm:pt modelId="{596B90AF-EEB5-4087-83D6-9546D912ED94}" type="parTrans" cxnId="{99061220-59E0-4EBD-95E2-ED882EAF2C06}">
      <dgm:prSet/>
      <dgm:spPr/>
      <dgm:t>
        <a:bodyPr/>
        <a:lstStyle/>
        <a:p>
          <a:endParaRPr lang="es-EC"/>
        </a:p>
      </dgm:t>
    </dgm:pt>
    <dgm:pt modelId="{673EAB26-9629-4629-B7ED-53F249255B50}" type="sibTrans" cxnId="{99061220-59E0-4EBD-95E2-ED882EAF2C06}">
      <dgm:prSet/>
      <dgm:spPr/>
      <dgm:t>
        <a:bodyPr/>
        <a:lstStyle/>
        <a:p>
          <a:endParaRPr lang="es-EC"/>
        </a:p>
      </dgm:t>
    </dgm:pt>
    <dgm:pt modelId="{375C3196-CC79-46CB-909D-D6771C47E674}">
      <dgm:prSet custT="1"/>
      <dgm:spPr/>
      <dgm:t>
        <a:bodyPr/>
        <a:lstStyle/>
        <a:p>
          <a:r>
            <a:rPr lang="es-EC" sz="1000" dirty="0" smtClean="0"/>
            <a:t>DESECHOS DE ANIMALES</a:t>
          </a:r>
          <a:endParaRPr lang="es-EC" sz="1000" dirty="0"/>
        </a:p>
      </dgm:t>
    </dgm:pt>
    <dgm:pt modelId="{F9D89869-9ABB-4CD8-B9DA-CDCFDCD70700}" type="parTrans" cxnId="{5555A518-7B61-4A5F-855A-FB2270804580}">
      <dgm:prSet/>
      <dgm:spPr/>
      <dgm:t>
        <a:bodyPr/>
        <a:lstStyle/>
        <a:p>
          <a:endParaRPr lang="es-EC"/>
        </a:p>
      </dgm:t>
    </dgm:pt>
    <dgm:pt modelId="{156311DE-9734-4BCD-A201-DDFC4B86B378}" type="sibTrans" cxnId="{5555A518-7B61-4A5F-855A-FB2270804580}">
      <dgm:prSet/>
      <dgm:spPr/>
      <dgm:t>
        <a:bodyPr/>
        <a:lstStyle/>
        <a:p>
          <a:endParaRPr lang="es-EC"/>
        </a:p>
      </dgm:t>
    </dgm:pt>
    <dgm:pt modelId="{86CCB19A-1678-4BFA-ACF3-8A59063DFCE6}">
      <dgm:prSet custT="1"/>
      <dgm:spPr/>
      <dgm:t>
        <a:bodyPr/>
        <a:lstStyle/>
        <a:p>
          <a:r>
            <a:rPr lang="es-EC" sz="1000" dirty="0" smtClean="0"/>
            <a:t>CONTENIDO H2O/KG</a:t>
          </a:r>
          <a:endParaRPr lang="es-EC" sz="1000" dirty="0"/>
        </a:p>
      </dgm:t>
    </dgm:pt>
    <dgm:pt modelId="{C3884E9A-0AA5-4916-8DB5-54F175409D7C}" type="parTrans" cxnId="{B9E9E73D-CE1A-41C6-9F00-7E0B718F84A9}">
      <dgm:prSet/>
      <dgm:spPr/>
      <dgm:t>
        <a:bodyPr/>
        <a:lstStyle/>
        <a:p>
          <a:endParaRPr lang="es-EC"/>
        </a:p>
      </dgm:t>
    </dgm:pt>
    <dgm:pt modelId="{59B25CE2-B1F2-4BAA-BD1A-DD3E52DC0337}" type="sibTrans" cxnId="{B9E9E73D-CE1A-41C6-9F00-7E0B718F84A9}">
      <dgm:prSet/>
      <dgm:spPr/>
      <dgm:t>
        <a:bodyPr/>
        <a:lstStyle/>
        <a:p>
          <a:endParaRPr lang="es-EC"/>
        </a:p>
      </dgm:t>
    </dgm:pt>
    <dgm:pt modelId="{CBE40EBB-DFF9-4E6D-BBC2-7E516CDC0337}">
      <dgm:prSet custT="1"/>
      <dgm:spPr/>
      <dgm:t>
        <a:bodyPr/>
        <a:lstStyle/>
        <a:p>
          <a:r>
            <a:rPr lang="es-EC" sz="1000" dirty="0" smtClean="0"/>
            <a:t>MASA NO COMBUSTIONADA/KG BIOMASA</a:t>
          </a:r>
          <a:endParaRPr lang="es-EC" sz="1000" dirty="0"/>
        </a:p>
      </dgm:t>
    </dgm:pt>
    <dgm:pt modelId="{32B0F64B-AFB8-40F2-B7D5-C62B47E0D88D}" type="parTrans" cxnId="{726C8793-745B-4B44-B348-7D385CBED3F1}">
      <dgm:prSet/>
      <dgm:spPr/>
      <dgm:t>
        <a:bodyPr/>
        <a:lstStyle/>
        <a:p>
          <a:endParaRPr lang="es-EC"/>
        </a:p>
      </dgm:t>
    </dgm:pt>
    <dgm:pt modelId="{6771C4AD-FABF-4A1E-89FF-F22DF36088C8}" type="sibTrans" cxnId="{726C8793-745B-4B44-B348-7D385CBED3F1}">
      <dgm:prSet/>
      <dgm:spPr/>
      <dgm:t>
        <a:bodyPr/>
        <a:lstStyle/>
        <a:p>
          <a:endParaRPr lang="es-EC"/>
        </a:p>
      </dgm:t>
    </dgm:pt>
    <dgm:pt modelId="{DCE1A7F9-1616-4536-840D-211A9617DD1A}">
      <dgm:prSet custT="1"/>
      <dgm:spPr/>
      <dgm:t>
        <a:bodyPr/>
        <a:lstStyle/>
        <a:p>
          <a:r>
            <a:rPr lang="es-EC" sz="1000" dirty="0" smtClean="0"/>
            <a:t>ENERGIA QUE SE OBTIENE DE LA BIOMASA POR UNIDAD DE MASA</a:t>
          </a:r>
          <a:endParaRPr lang="es-EC" sz="1000" dirty="0"/>
        </a:p>
      </dgm:t>
    </dgm:pt>
    <dgm:pt modelId="{198B957A-BBBE-4F2B-A2F8-F51C834FBD62}" type="parTrans" cxnId="{6ACC025C-B8B0-4E92-A842-AD908E337CC4}">
      <dgm:prSet/>
      <dgm:spPr/>
      <dgm:t>
        <a:bodyPr/>
        <a:lstStyle/>
        <a:p>
          <a:endParaRPr lang="es-EC"/>
        </a:p>
      </dgm:t>
    </dgm:pt>
    <dgm:pt modelId="{83A87886-5F99-462D-950F-086846693D30}" type="sibTrans" cxnId="{6ACC025C-B8B0-4E92-A842-AD908E337CC4}">
      <dgm:prSet/>
      <dgm:spPr/>
      <dgm:t>
        <a:bodyPr/>
        <a:lstStyle/>
        <a:p>
          <a:endParaRPr lang="es-EC"/>
        </a:p>
      </dgm:t>
    </dgm:pt>
    <dgm:pt modelId="{5327B0F4-60C8-46D7-B20E-FC369AB399D0}">
      <dgm:prSet custT="1"/>
      <dgm:spPr/>
      <dgm:t>
        <a:bodyPr/>
        <a:lstStyle/>
        <a:p>
          <a:r>
            <a:rPr lang="es-EC" sz="1000" dirty="0" smtClean="0"/>
            <a:t>DIRECTAMENTRE PROPORCIONAL AL PORCENTAJE DE HUMEDAD</a:t>
          </a:r>
          <a:endParaRPr lang="es-EC" sz="1000" dirty="0"/>
        </a:p>
      </dgm:t>
    </dgm:pt>
    <dgm:pt modelId="{6329D898-ED1E-43A9-9837-7D739730000E}" type="parTrans" cxnId="{86AB5EF5-F1EC-431F-AB65-247840E96842}">
      <dgm:prSet/>
      <dgm:spPr/>
      <dgm:t>
        <a:bodyPr/>
        <a:lstStyle/>
        <a:p>
          <a:endParaRPr lang="es-EC"/>
        </a:p>
      </dgm:t>
    </dgm:pt>
    <dgm:pt modelId="{E8FD26E9-9AB1-4080-999F-7CF6250456A3}" type="sibTrans" cxnId="{86AB5EF5-F1EC-431F-AB65-247840E96842}">
      <dgm:prSet/>
      <dgm:spPr/>
      <dgm:t>
        <a:bodyPr/>
        <a:lstStyle/>
        <a:p>
          <a:endParaRPr lang="es-EC"/>
        </a:p>
      </dgm:t>
    </dgm:pt>
    <dgm:pt modelId="{F6BC8390-1009-478E-A870-3A1112EA7998}">
      <dgm:prSet custT="1"/>
      <dgm:spPr/>
      <dgm:t>
        <a:bodyPr/>
        <a:lstStyle/>
        <a:p>
          <a:r>
            <a:rPr lang="es-EC" sz="1000" dirty="0" smtClean="0"/>
            <a:t>ALTA</a:t>
          </a:r>
          <a:endParaRPr lang="es-EC" sz="1000" dirty="0"/>
        </a:p>
      </dgm:t>
    </dgm:pt>
    <dgm:pt modelId="{055675EB-8903-4ABC-BA3A-8BE7929C3E7C}" type="parTrans" cxnId="{C17C817F-7832-4537-8152-A76B19B84EA0}">
      <dgm:prSet/>
      <dgm:spPr/>
      <dgm:t>
        <a:bodyPr/>
        <a:lstStyle/>
        <a:p>
          <a:endParaRPr lang="es-EC"/>
        </a:p>
      </dgm:t>
    </dgm:pt>
    <dgm:pt modelId="{1AFFA880-7DC2-4A9B-A24F-074655A5BD5D}" type="sibTrans" cxnId="{C17C817F-7832-4537-8152-A76B19B84EA0}">
      <dgm:prSet/>
      <dgm:spPr/>
      <dgm:t>
        <a:bodyPr/>
        <a:lstStyle/>
        <a:p>
          <a:endParaRPr lang="es-EC"/>
        </a:p>
      </dgm:t>
    </dgm:pt>
    <dgm:pt modelId="{92FACDC7-A787-4AAB-AA96-84FD6BEBE10B}">
      <dgm:prSet custT="1"/>
      <dgm:spPr/>
      <dgm:t>
        <a:bodyPr/>
        <a:lstStyle/>
        <a:p>
          <a:r>
            <a:rPr lang="es-EC" sz="1000" dirty="0" smtClean="0"/>
            <a:t>BAJA</a:t>
          </a:r>
          <a:endParaRPr lang="es-EC" sz="1000" dirty="0"/>
        </a:p>
      </dgm:t>
    </dgm:pt>
    <dgm:pt modelId="{DCDBD61B-C171-4EF0-9528-BB8888D6A1A7}" type="parTrans" cxnId="{56B2718D-1317-4DA5-94F0-B358FF1605E9}">
      <dgm:prSet/>
      <dgm:spPr/>
      <dgm:t>
        <a:bodyPr/>
        <a:lstStyle/>
        <a:p>
          <a:endParaRPr lang="es-EC"/>
        </a:p>
      </dgm:t>
    </dgm:pt>
    <dgm:pt modelId="{57B39F1E-7385-4EEC-A48A-6DAA9B40C0F9}" type="sibTrans" cxnId="{56B2718D-1317-4DA5-94F0-B358FF1605E9}">
      <dgm:prSet/>
      <dgm:spPr/>
      <dgm:t>
        <a:bodyPr/>
        <a:lstStyle/>
        <a:p>
          <a:endParaRPr lang="es-EC"/>
        </a:p>
      </dgm:t>
    </dgm:pt>
    <dgm:pt modelId="{B13BC930-0592-4478-A97E-08CC41B27129}" type="pres">
      <dgm:prSet presAssocID="{E6B867D1-86ED-4C7C-872F-96E05B5C4A2D}" presName="hierChild1" presStyleCnt="0">
        <dgm:presLayoutVars>
          <dgm:orgChart val="1"/>
          <dgm:chPref val="1"/>
          <dgm:dir/>
          <dgm:animOne val="branch"/>
          <dgm:animLvl val="lvl"/>
          <dgm:resizeHandles/>
        </dgm:presLayoutVars>
      </dgm:prSet>
      <dgm:spPr/>
      <dgm:t>
        <a:bodyPr/>
        <a:lstStyle/>
        <a:p>
          <a:endParaRPr lang="es-EC"/>
        </a:p>
      </dgm:t>
    </dgm:pt>
    <dgm:pt modelId="{AA5FE2F2-96A3-46F5-9F05-0D05A8E27850}" type="pres">
      <dgm:prSet presAssocID="{1C300BAC-E34C-4ABE-B37D-610009DEA021}" presName="hierRoot1" presStyleCnt="0">
        <dgm:presLayoutVars>
          <dgm:hierBranch val="init"/>
        </dgm:presLayoutVars>
      </dgm:prSet>
      <dgm:spPr/>
    </dgm:pt>
    <dgm:pt modelId="{1E794551-7181-4F13-9ACB-6CAA1721DF95}" type="pres">
      <dgm:prSet presAssocID="{1C300BAC-E34C-4ABE-B37D-610009DEA021}" presName="rootComposite1" presStyleCnt="0"/>
      <dgm:spPr/>
    </dgm:pt>
    <dgm:pt modelId="{56074423-7BF2-4AF7-9440-8CB45E24FAC6}" type="pres">
      <dgm:prSet presAssocID="{1C300BAC-E34C-4ABE-B37D-610009DEA021}" presName="rootText1" presStyleLbl="node0" presStyleIdx="0" presStyleCnt="1" custScaleX="37730" custScaleY="45384" custLinFactNeighborX="-50275" custLinFactNeighborY="-10185">
        <dgm:presLayoutVars>
          <dgm:chPref val="3"/>
        </dgm:presLayoutVars>
      </dgm:prSet>
      <dgm:spPr/>
      <dgm:t>
        <a:bodyPr/>
        <a:lstStyle/>
        <a:p>
          <a:endParaRPr lang="es-EC"/>
        </a:p>
      </dgm:t>
    </dgm:pt>
    <dgm:pt modelId="{3BEF59D3-156E-414F-A7FD-D7531C8632D3}" type="pres">
      <dgm:prSet presAssocID="{1C300BAC-E34C-4ABE-B37D-610009DEA021}" presName="rootConnector1" presStyleLbl="node1" presStyleIdx="0" presStyleCnt="0"/>
      <dgm:spPr/>
      <dgm:t>
        <a:bodyPr/>
        <a:lstStyle/>
        <a:p>
          <a:endParaRPr lang="es-EC"/>
        </a:p>
      </dgm:t>
    </dgm:pt>
    <dgm:pt modelId="{217F34F4-158C-4180-A331-C211036E45A5}" type="pres">
      <dgm:prSet presAssocID="{1C300BAC-E34C-4ABE-B37D-610009DEA021}" presName="hierChild2" presStyleCnt="0"/>
      <dgm:spPr/>
    </dgm:pt>
    <dgm:pt modelId="{42E1AC0A-3C85-43CA-BA37-A0D3ACD9A80F}" type="pres">
      <dgm:prSet presAssocID="{2724EB56-9417-400B-8924-84B6CDD7FBCE}" presName="Name64" presStyleLbl="parChTrans1D2" presStyleIdx="0" presStyleCnt="6"/>
      <dgm:spPr/>
      <dgm:t>
        <a:bodyPr/>
        <a:lstStyle/>
        <a:p>
          <a:endParaRPr lang="es-EC"/>
        </a:p>
      </dgm:t>
    </dgm:pt>
    <dgm:pt modelId="{FC7BAB9C-B7C4-45CE-A7EA-2F6BA113CCDE}" type="pres">
      <dgm:prSet presAssocID="{6A432626-0B60-4166-B345-DA1BD364A598}" presName="hierRoot2" presStyleCnt="0">
        <dgm:presLayoutVars>
          <dgm:hierBranch val="init"/>
        </dgm:presLayoutVars>
      </dgm:prSet>
      <dgm:spPr/>
    </dgm:pt>
    <dgm:pt modelId="{541B0104-160D-459A-BF7A-01EA5F3E0BC6}" type="pres">
      <dgm:prSet presAssocID="{6A432626-0B60-4166-B345-DA1BD364A598}" presName="rootComposite" presStyleCnt="0"/>
      <dgm:spPr/>
    </dgm:pt>
    <dgm:pt modelId="{9433ED3F-9911-4639-8B0E-163D6B2111BF}" type="pres">
      <dgm:prSet presAssocID="{6A432626-0B60-4166-B345-DA1BD364A598}" presName="rootText" presStyleLbl="node2" presStyleIdx="0" presStyleCnt="6" custScaleX="72022" custScaleY="32436" custLinFactNeighborX="-10678" custLinFactNeighborY="-73321">
        <dgm:presLayoutVars>
          <dgm:chPref val="3"/>
        </dgm:presLayoutVars>
      </dgm:prSet>
      <dgm:spPr/>
      <dgm:t>
        <a:bodyPr/>
        <a:lstStyle/>
        <a:p>
          <a:endParaRPr lang="es-EC"/>
        </a:p>
      </dgm:t>
    </dgm:pt>
    <dgm:pt modelId="{1771C7F1-A348-48C2-8A91-DF2E5FCC9F71}" type="pres">
      <dgm:prSet presAssocID="{6A432626-0B60-4166-B345-DA1BD364A598}" presName="rootConnector" presStyleLbl="node2" presStyleIdx="0" presStyleCnt="6"/>
      <dgm:spPr/>
      <dgm:t>
        <a:bodyPr/>
        <a:lstStyle/>
        <a:p>
          <a:endParaRPr lang="es-EC"/>
        </a:p>
      </dgm:t>
    </dgm:pt>
    <dgm:pt modelId="{015F122D-C10B-45CD-9659-4AA3C31E3E66}" type="pres">
      <dgm:prSet presAssocID="{6A432626-0B60-4166-B345-DA1BD364A598}" presName="hierChild4" presStyleCnt="0"/>
      <dgm:spPr/>
    </dgm:pt>
    <dgm:pt modelId="{60F5770E-73A5-4032-868A-AF38CF2078B2}" type="pres">
      <dgm:prSet presAssocID="{0C9CDA48-41BE-4FAA-A81A-108EC1FCFB10}" presName="Name64" presStyleLbl="parChTrans1D3" presStyleIdx="0" presStyleCnt="6"/>
      <dgm:spPr/>
      <dgm:t>
        <a:bodyPr/>
        <a:lstStyle/>
        <a:p>
          <a:endParaRPr lang="es-EC"/>
        </a:p>
      </dgm:t>
    </dgm:pt>
    <dgm:pt modelId="{6D03BA47-C96C-44D6-A79B-A7F0E679B0C9}" type="pres">
      <dgm:prSet presAssocID="{22DF29A0-ED48-46D0-9855-C58052CADA65}" presName="hierRoot2" presStyleCnt="0">
        <dgm:presLayoutVars>
          <dgm:hierBranch val="init"/>
        </dgm:presLayoutVars>
      </dgm:prSet>
      <dgm:spPr/>
    </dgm:pt>
    <dgm:pt modelId="{F2753959-946F-4BF9-9AAF-08C3C990F8FE}" type="pres">
      <dgm:prSet presAssocID="{22DF29A0-ED48-46D0-9855-C58052CADA65}" presName="rootComposite" presStyleCnt="0"/>
      <dgm:spPr/>
    </dgm:pt>
    <dgm:pt modelId="{9402A069-0845-43F6-A115-C6DF4F99D4B4}" type="pres">
      <dgm:prSet presAssocID="{22DF29A0-ED48-46D0-9855-C58052CADA65}" presName="rootText" presStyleLbl="node3" presStyleIdx="0" presStyleCnt="6" custScaleX="58757" custScaleY="38342" custLinFactNeighborX="-18052" custLinFactNeighborY="-76150">
        <dgm:presLayoutVars>
          <dgm:chPref val="3"/>
        </dgm:presLayoutVars>
      </dgm:prSet>
      <dgm:spPr/>
      <dgm:t>
        <a:bodyPr/>
        <a:lstStyle/>
        <a:p>
          <a:endParaRPr lang="es-EC"/>
        </a:p>
      </dgm:t>
    </dgm:pt>
    <dgm:pt modelId="{A47258CA-41F8-4B55-BC24-ABE1CDD733A3}" type="pres">
      <dgm:prSet presAssocID="{22DF29A0-ED48-46D0-9855-C58052CADA65}" presName="rootConnector" presStyleLbl="node3" presStyleIdx="0" presStyleCnt="6"/>
      <dgm:spPr/>
      <dgm:t>
        <a:bodyPr/>
        <a:lstStyle/>
        <a:p>
          <a:endParaRPr lang="es-EC"/>
        </a:p>
      </dgm:t>
    </dgm:pt>
    <dgm:pt modelId="{064C0F69-1E55-478B-981F-A2AD0798288D}" type="pres">
      <dgm:prSet presAssocID="{22DF29A0-ED48-46D0-9855-C58052CADA65}" presName="hierChild4" presStyleCnt="0"/>
      <dgm:spPr/>
    </dgm:pt>
    <dgm:pt modelId="{28C42A03-43D7-427B-85D1-35CB228562C4}" type="pres">
      <dgm:prSet presAssocID="{596B90AF-EEB5-4087-83D6-9546D912ED94}" presName="Name64" presStyleLbl="parChTrans1D4" presStyleIdx="0" presStyleCnt="3"/>
      <dgm:spPr/>
      <dgm:t>
        <a:bodyPr/>
        <a:lstStyle/>
        <a:p>
          <a:endParaRPr lang="es-EC"/>
        </a:p>
      </dgm:t>
    </dgm:pt>
    <dgm:pt modelId="{F76DFB0C-4AF1-4A31-8DAA-A48CFBF7386B}" type="pres">
      <dgm:prSet presAssocID="{EAA502FB-EF5E-48CA-98DB-E17B8D07EB8E}" presName="hierRoot2" presStyleCnt="0">
        <dgm:presLayoutVars>
          <dgm:hierBranch val="init"/>
        </dgm:presLayoutVars>
      </dgm:prSet>
      <dgm:spPr/>
    </dgm:pt>
    <dgm:pt modelId="{289DCAF0-A21F-4F08-99A3-4E4A066418BC}" type="pres">
      <dgm:prSet presAssocID="{EAA502FB-EF5E-48CA-98DB-E17B8D07EB8E}" presName="rootComposite" presStyleCnt="0"/>
      <dgm:spPr/>
    </dgm:pt>
    <dgm:pt modelId="{F47748F3-7270-4749-81C7-8CEF44B59136}" type="pres">
      <dgm:prSet presAssocID="{EAA502FB-EF5E-48CA-98DB-E17B8D07EB8E}" presName="rootText" presStyleLbl="node4" presStyleIdx="0" presStyleCnt="3" custScaleX="49796" custScaleY="37469" custLinFactNeighborX="1475" custLinFactNeighborY="-41982">
        <dgm:presLayoutVars>
          <dgm:chPref val="3"/>
        </dgm:presLayoutVars>
      </dgm:prSet>
      <dgm:spPr/>
      <dgm:t>
        <a:bodyPr/>
        <a:lstStyle/>
        <a:p>
          <a:endParaRPr lang="es-EC"/>
        </a:p>
      </dgm:t>
    </dgm:pt>
    <dgm:pt modelId="{24A99C0B-146A-4312-B827-4649807ECD38}" type="pres">
      <dgm:prSet presAssocID="{EAA502FB-EF5E-48CA-98DB-E17B8D07EB8E}" presName="rootConnector" presStyleLbl="node4" presStyleIdx="0" presStyleCnt="3"/>
      <dgm:spPr/>
      <dgm:t>
        <a:bodyPr/>
        <a:lstStyle/>
        <a:p>
          <a:endParaRPr lang="es-EC"/>
        </a:p>
      </dgm:t>
    </dgm:pt>
    <dgm:pt modelId="{C7170836-7E67-4A72-82EA-42077F00277C}" type="pres">
      <dgm:prSet presAssocID="{EAA502FB-EF5E-48CA-98DB-E17B8D07EB8E}" presName="hierChild4" presStyleCnt="0"/>
      <dgm:spPr/>
    </dgm:pt>
    <dgm:pt modelId="{74041837-FF0B-4CBF-A76E-E58214579929}" type="pres">
      <dgm:prSet presAssocID="{EAA502FB-EF5E-48CA-98DB-E17B8D07EB8E}" presName="hierChild5" presStyleCnt="0"/>
      <dgm:spPr/>
    </dgm:pt>
    <dgm:pt modelId="{2E701478-D501-47CC-82C7-3482332307BA}" type="pres">
      <dgm:prSet presAssocID="{F9D89869-9ABB-4CD8-B9DA-CDCFDCD70700}" presName="Name64" presStyleLbl="parChTrans1D4" presStyleIdx="1" presStyleCnt="3"/>
      <dgm:spPr/>
      <dgm:t>
        <a:bodyPr/>
        <a:lstStyle/>
        <a:p>
          <a:endParaRPr lang="es-EC"/>
        </a:p>
      </dgm:t>
    </dgm:pt>
    <dgm:pt modelId="{B2DFA573-2ABE-4F99-B405-DEFE28F14907}" type="pres">
      <dgm:prSet presAssocID="{375C3196-CC79-46CB-909D-D6771C47E674}" presName="hierRoot2" presStyleCnt="0">
        <dgm:presLayoutVars>
          <dgm:hierBranch val="init"/>
        </dgm:presLayoutVars>
      </dgm:prSet>
      <dgm:spPr/>
    </dgm:pt>
    <dgm:pt modelId="{90FEFF47-A745-47B0-9691-94237AA83A80}" type="pres">
      <dgm:prSet presAssocID="{375C3196-CC79-46CB-909D-D6771C47E674}" presName="rootComposite" presStyleCnt="0"/>
      <dgm:spPr/>
    </dgm:pt>
    <dgm:pt modelId="{4487445C-7124-44AD-9F73-055330D3402E}" type="pres">
      <dgm:prSet presAssocID="{375C3196-CC79-46CB-909D-D6771C47E674}" presName="rootText" presStyleLbl="node4" presStyleIdx="1" presStyleCnt="3" custScaleX="47894" custScaleY="36860" custLinFactNeighborX="2350" custLinFactNeighborY="-49952">
        <dgm:presLayoutVars>
          <dgm:chPref val="3"/>
        </dgm:presLayoutVars>
      </dgm:prSet>
      <dgm:spPr/>
      <dgm:t>
        <a:bodyPr/>
        <a:lstStyle/>
        <a:p>
          <a:endParaRPr lang="es-EC"/>
        </a:p>
      </dgm:t>
    </dgm:pt>
    <dgm:pt modelId="{2C13B967-E82A-434B-A9D3-90BEE0B6F339}" type="pres">
      <dgm:prSet presAssocID="{375C3196-CC79-46CB-909D-D6771C47E674}" presName="rootConnector" presStyleLbl="node4" presStyleIdx="1" presStyleCnt="3"/>
      <dgm:spPr/>
      <dgm:t>
        <a:bodyPr/>
        <a:lstStyle/>
        <a:p>
          <a:endParaRPr lang="es-EC"/>
        </a:p>
      </dgm:t>
    </dgm:pt>
    <dgm:pt modelId="{5435DDF3-AE72-44E6-A47E-13A5CC41B92D}" type="pres">
      <dgm:prSet presAssocID="{375C3196-CC79-46CB-909D-D6771C47E674}" presName="hierChild4" presStyleCnt="0"/>
      <dgm:spPr/>
    </dgm:pt>
    <dgm:pt modelId="{8F2F5CA1-ACB9-459A-B491-D1A8532982F0}" type="pres">
      <dgm:prSet presAssocID="{375C3196-CC79-46CB-909D-D6771C47E674}" presName="hierChild5" presStyleCnt="0"/>
      <dgm:spPr/>
    </dgm:pt>
    <dgm:pt modelId="{BB07817D-8A85-4CBD-9746-2564CA511D35}" type="pres">
      <dgm:prSet presAssocID="{22DF29A0-ED48-46D0-9855-C58052CADA65}" presName="hierChild5" presStyleCnt="0"/>
      <dgm:spPr/>
    </dgm:pt>
    <dgm:pt modelId="{58514E73-4CBB-4515-89E6-8BE8CBBE28BA}" type="pres">
      <dgm:prSet presAssocID="{6A432626-0B60-4166-B345-DA1BD364A598}" presName="hierChild5" presStyleCnt="0"/>
      <dgm:spPr/>
    </dgm:pt>
    <dgm:pt modelId="{06D27A8C-DEC3-4CE1-883C-82CDCB619785}" type="pres">
      <dgm:prSet presAssocID="{20BEB004-0806-44C5-B9D4-E9EDC6175874}" presName="Name64" presStyleLbl="parChTrans1D2" presStyleIdx="1" presStyleCnt="6"/>
      <dgm:spPr/>
      <dgm:t>
        <a:bodyPr/>
        <a:lstStyle/>
        <a:p>
          <a:endParaRPr lang="es-EC"/>
        </a:p>
      </dgm:t>
    </dgm:pt>
    <dgm:pt modelId="{8139BDAD-86E3-4916-9B54-153548BE92E0}" type="pres">
      <dgm:prSet presAssocID="{09D46AE0-94D8-4F6F-866D-34640C9FB188}" presName="hierRoot2" presStyleCnt="0">
        <dgm:presLayoutVars>
          <dgm:hierBranch val="init"/>
        </dgm:presLayoutVars>
      </dgm:prSet>
      <dgm:spPr/>
    </dgm:pt>
    <dgm:pt modelId="{D7834F80-04F0-4FE0-B151-73A7A2E82908}" type="pres">
      <dgm:prSet presAssocID="{09D46AE0-94D8-4F6F-866D-34640C9FB188}" presName="rootComposite" presStyleCnt="0"/>
      <dgm:spPr/>
    </dgm:pt>
    <dgm:pt modelId="{715C1DEF-B356-4284-A8D2-26C4DE5C6C28}" type="pres">
      <dgm:prSet presAssocID="{09D46AE0-94D8-4F6F-866D-34640C9FB188}" presName="rootText" presStyleLbl="node2" presStyleIdx="1" presStyleCnt="6" custScaleX="60560" custScaleY="26111" custLinFactNeighborX="-10678" custLinFactNeighborY="-48238">
        <dgm:presLayoutVars>
          <dgm:chPref val="3"/>
        </dgm:presLayoutVars>
      </dgm:prSet>
      <dgm:spPr/>
      <dgm:t>
        <a:bodyPr/>
        <a:lstStyle/>
        <a:p>
          <a:endParaRPr lang="es-EC"/>
        </a:p>
      </dgm:t>
    </dgm:pt>
    <dgm:pt modelId="{9DDF4FEC-E923-4241-A6B1-73E1D23BE08B}" type="pres">
      <dgm:prSet presAssocID="{09D46AE0-94D8-4F6F-866D-34640C9FB188}" presName="rootConnector" presStyleLbl="node2" presStyleIdx="1" presStyleCnt="6"/>
      <dgm:spPr/>
      <dgm:t>
        <a:bodyPr/>
        <a:lstStyle/>
        <a:p>
          <a:endParaRPr lang="es-EC"/>
        </a:p>
      </dgm:t>
    </dgm:pt>
    <dgm:pt modelId="{3FAADB7D-1859-4211-9E5E-3B51F0D745BD}" type="pres">
      <dgm:prSet presAssocID="{09D46AE0-94D8-4F6F-866D-34640C9FB188}" presName="hierChild4" presStyleCnt="0"/>
      <dgm:spPr/>
    </dgm:pt>
    <dgm:pt modelId="{9B53FFD4-0589-4EEF-9183-DFA6B017624E}" type="pres">
      <dgm:prSet presAssocID="{C3884E9A-0AA5-4916-8DB5-54F175409D7C}" presName="Name64" presStyleLbl="parChTrans1D3" presStyleIdx="1" presStyleCnt="6"/>
      <dgm:spPr/>
      <dgm:t>
        <a:bodyPr/>
        <a:lstStyle/>
        <a:p>
          <a:endParaRPr lang="es-EC"/>
        </a:p>
      </dgm:t>
    </dgm:pt>
    <dgm:pt modelId="{1DDA3E88-2FE0-4178-BB7C-BF634ACAC2D9}" type="pres">
      <dgm:prSet presAssocID="{86CCB19A-1678-4BFA-ACF3-8A59063DFCE6}" presName="hierRoot2" presStyleCnt="0">
        <dgm:presLayoutVars>
          <dgm:hierBranch val="init"/>
        </dgm:presLayoutVars>
      </dgm:prSet>
      <dgm:spPr/>
    </dgm:pt>
    <dgm:pt modelId="{40E95C98-5747-4C4B-95E2-F4D4C68B766F}" type="pres">
      <dgm:prSet presAssocID="{86CCB19A-1678-4BFA-ACF3-8A59063DFCE6}" presName="rootComposite" presStyleCnt="0"/>
      <dgm:spPr/>
    </dgm:pt>
    <dgm:pt modelId="{EEA2B50B-F8ED-4F7A-8797-00095006A135}" type="pres">
      <dgm:prSet presAssocID="{86CCB19A-1678-4BFA-ACF3-8A59063DFCE6}" presName="rootText" presStyleLbl="node3" presStyleIdx="1" presStyleCnt="6" custScaleX="42796" custScaleY="42216" custLinFactNeighborX="-16264" custLinFactNeighborY="-48115">
        <dgm:presLayoutVars>
          <dgm:chPref val="3"/>
        </dgm:presLayoutVars>
      </dgm:prSet>
      <dgm:spPr/>
      <dgm:t>
        <a:bodyPr/>
        <a:lstStyle/>
        <a:p>
          <a:endParaRPr lang="es-EC"/>
        </a:p>
      </dgm:t>
    </dgm:pt>
    <dgm:pt modelId="{FDC21B88-C8F1-4DDF-A9FF-9BAB9203C93B}" type="pres">
      <dgm:prSet presAssocID="{86CCB19A-1678-4BFA-ACF3-8A59063DFCE6}" presName="rootConnector" presStyleLbl="node3" presStyleIdx="1" presStyleCnt="6"/>
      <dgm:spPr/>
      <dgm:t>
        <a:bodyPr/>
        <a:lstStyle/>
        <a:p>
          <a:endParaRPr lang="es-EC"/>
        </a:p>
      </dgm:t>
    </dgm:pt>
    <dgm:pt modelId="{397B6183-3248-415B-A2E4-9C715B576272}" type="pres">
      <dgm:prSet presAssocID="{86CCB19A-1678-4BFA-ACF3-8A59063DFCE6}" presName="hierChild4" presStyleCnt="0"/>
      <dgm:spPr/>
    </dgm:pt>
    <dgm:pt modelId="{DE34F93A-B84A-4A65-B9F1-5DC917102ED0}" type="pres">
      <dgm:prSet presAssocID="{86CCB19A-1678-4BFA-ACF3-8A59063DFCE6}" presName="hierChild5" presStyleCnt="0"/>
      <dgm:spPr/>
    </dgm:pt>
    <dgm:pt modelId="{1684A786-363C-4241-91F5-DE0CA0A8FC05}" type="pres">
      <dgm:prSet presAssocID="{09D46AE0-94D8-4F6F-866D-34640C9FB188}" presName="hierChild5" presStyleCnt="0"/>
      <dgm:spPr/>
    </dgm:pt>
    <dgm:pt modelId="{BB15FB4C-6B7D-475F-A52D-58B407A8CF9D}" type="pres">
      <dgm:prSet presAssocID="{08D34F49-727E-43EC-B90B-A05296661499}" presName="Name64" presStyleLbl="parChTrans1D2" presStyleIdx="2" presStyleCnt="6"/>
      <dgm:spPr/>
      <dgm:t>
        <a:bodyPr/>
        <a:lstStyle/>
        <a:p>
          <a:endParaRPr lang="es-EC"/>
        </a:p>
      </dgm:t>
    </dgm:pt>
    <dgm:pt modelId="{ACF5D0C8-522D-4B4E-8A78-0D28BD96E2A9}" type="pres">
      <dgm:prSet presAssocID="{E14D079A-AA52-45EA-BA18-8B7424C6F17F}" presName="hierRoot2" presStyleCnt="0">
        <dgm:presLayoutVars>
          <dgm:hierBranch val="init"/>
        </dgm:presLayoutVars>
      </dgm:prSet>
      <dgm:spPr/>
    </dgm:pt>
    <dgm:pt modelId="{0F1812F6-2C1B-452C-93E9-84978108871E}" type="pres">
      <dgm:prSet presAssocID="{E14D079A-AA52-45EA-BA18-8B7424C6F17F}" presName="rootComposite" presStyleCnt="0"/>
      <dgm:spPr/>
    </dgm:pt>
    <dgm:pt modelId="{3D683F0C-91DD-4239-869A-BA178DF09B53}" type="pres">
      <dgm:prSet presAssocID="{E14D079A-AA52-45EA-BA18-8B7424C6F17F}" presName="rootText" presStyleLbl="node2" presStyleIdx="2" presStyleCnt="6" custScaleX="57128" custScaleY="35763" custLinFactNeighborX="-10678" custLinFactNeighborY="-35266">
        <dgm:presLayoutVars>
          <dgm:chPref val="3"/>
        </dgm:presLayoutVars>
      </dgm:prSet>
      <dgm:spPr/>
      <dgm:t>
        <a:bodyPr/>
        <a:lstStyle/>
        <a:p>
          <a:endParaRPr lang="es-EC"/>
        </a:p>
      </dgm:t>
    </dgm:pt>
    <dgm:pt modelId="{2DAFA8D6-BEAF-461B-BFB6-B7B0C6B0A8C7}" type="pres">
      <dgm:prSet presAssocID="{E14D079A-AA52-45EA-BA18-8B7424C6F17F}" presName="rootConnector" presStyleLbl="node2" presStyleIdx="2" presStyleCnt="6"/>
      <dgm:spPr/>
      <dgm:t>
        <a:bodyPr/>
        <a:lstStyle/>
        <a:p>
          <a:endParaRPr lang="es-EC"/>
        </a:p>
      </dgm:t>
    </dgm:pt>
    <dgm:pt modelId="{529F06AA-F700-45E8-9D00-4B60E56DFEC9}" type="pres">
      <dgm:prSet presAssocID="{E14D079A-AA52-45EA-BA18-8B7424C6F17F}" presName="hierChild4" presStyleCnt="0"/>
      <dgm:spPr/>
    </dgm:pt>
    <dgm:pt modelId="{6F4CA7A6-94FD-4081-99D1-770516F79FDA}" type="pres">
      <dgm:prSet presAssocID="{32B0F64B-AFB8-40F2-B7D5-C62B47E0D88D}" presName="Name64" presStyleLbl="parChTrans1D3" presStyleIdx="2" presStyleCnt="6"/>
      <dgm:spPr/>
      <dgm:t>
        <a:bodyPr/>
        <a:lstStyle/>
        <a:p>
          <a:endParaRPr lang="es-EC"/>
        </a:p>
      </dgm:t>
    </dgm:pt>
    <dgm:pt modelId="{D1863FF3-7FA4-4109-B699-367A2309E4BA}" type="pres">
      <dgm:prSet presAssocID="{CBE40EBB-DFF9-4E6D-BBC2-7E516CDC0337}" presName="hierRoot2" presStyleCnt="0">
        <dgm:presLayoutVars>
          <dgm:hierBranch val="init"/>
        </dgm:presLayoutVars>
      </dgm:prSet>
      <dgm:spPr/>
    </dgm:pt>
    <dgm:pt modelId="{82FFE897-BBB1-45FE-BC3F-10B0179D5454}" type="pres">
      <dgm:prSet presAssocID="{CBE40EBB-DFF9-4E6D-BBC2-7E516CDC0337}" presName="rootComposite" presStyleCnt="0"/>
      <dgm:spPr/>
    </dgm:pt>
    <dgm:pt modelId="{9534652F-061E-4892-843F-8881954D6E4F}" type="pres">
      <dgm:prSet presAssocID="{CBE40EBB-DFF9-4E6D-BBC2-7E516CDC0337}" presName="rootText" presStyleLbl="node3" presStyleIdx="2" presStyleCnt="6" custScaleX="78491" custScaleY="49835" custLinFactNeighborX="-17669" custLinFactNeighborY="-28230">
        <dgm:presLayoutVars>
          <dgm:chPref val="3"/>
        </dgm:presLayoutVars>
      </dgm:prSet>
      <dgm:spPr/>
      <dgm:t>
        <a:bodyPr/>
        <a:lstStyle/>
        <a:p>
          <a:endParaRPr lang="es-EC"/>
        </a:p>
      </dgm:t>
    </dgm:pt>
    <dgm:pt modelId="{692F8E98-AEB7-4FCE-A236-793EB818A0FF}" type="pres">
      <dgm:prSet presAssocID="{CBE40EBB-DFF9-4E6D-BBC2-7E516CDC0337}" presName="rootConnector" presStyleLbl="node3" presStyleIdx="2" presStyleCnt="6"/>
      <dgm:spPr/>
      <dgm:t>
        <a:bodyPr/>
        <a:lstStyle/>
        <a:p>
          <a:endParaRPr lang="es-EC"/>
        </a:p>
      </dgm:t>
    </dgm:pt>
    <dgm:pt modelId="{BAFF2FCB-628F-416E-B836-3EABB9FE7B37}" type="pres">
      <dgm:prSet presAssocID="{CBE40EBB-DFF9-4E6D-BBC2-7E516CDC0337}" presName="hierChild4" presStyleCnt="0"/>
      <dgm:spPr/>
    </dgm:pt>
    <dgm:pt modelId="{2187FD11-2DCA-4C27-B9BF-228BC26D48E9}" type="pres">
      <dgm:prSet presAssocID="{CBE40EBB-DFF9-4E6D-BBC2-7E516CDC0337}" presName="hierChild5" presStyleCnt="0"/>
      <dgm:spPr/>
    </dgm:pt>
    <dgm:pt modelId="{7760F97D-4859-40D3-AC09-1E1858B489C0}" type="pres">
      <dgm:prSet presAssocID="{E14D079A-AA52-45EA-BA18-8B7424C6F17F}" presName="hierChild5" presStyleCnt="0"/>
      <dgm:spPr/>
    </dgm:pt>
    <dgm:pt modelId="{07D9D0CA-0F1C-45E2-9D16-48A23AE7FAE5}" type="pres">
      <dgm:prSet presAssocID="{503C6F66-9BCC-45B1-BDC4-5DF0F6906F0A}" presName="Name64" presStyleLbl="parChTrans1D2" presStyleIdx="3" presStyleCnt="6"/>
      <dgm:spPr/>
      <dgm:t>
        <a:bodyPr/>
        <a:lstStyle/>
        <a:p>
          <a:endParaRPr lang="es-EC"/>
        </a:p>
      </dgm:t>
    </dgm:pt>
    <dgm:pt modelId="{FAA52544-40BD-44E3-9A65-887455CD7DA6}" type="pres">
      <dgm:prSet presAssocID="{A58EFAAB-02BB-4F13-8F74-791A883341F8}" presName="hierRoot2" presStyleCnt="0">
        <dgm:presLayoutVars>
          <dgm:hierBranch val="init"/>
        </dgm:presLayoutVars>
      </dgm:prSet>
      <dgm:spPr/>
    </dgm:pt>
    <dgm:pt modelId="{E6452F78-BCD8-408B-BB00-B0C0E80F8232}" type="pres">
      <dgm:prSet presAssocID="{A58EFAAB-02BB-4F13-8F74-791A883341F8}" presName="rootComposite" presStyleCnt="0"/>
      <dgm:spPr/>
    </dgm:pt>
    <dgm:pt modelId="{3D0D207B-BCF6-47E9-91DC-8969E4A87F1C}" type="pres">
      <dgm:prSet presAssocID="{A58EFAAB-02BB-4F13-8F74-791A883341F8}" presName="rootText" presStyleLbl="node2" presStyleIdx="3" presStyleCnt="6" custFlipVert="0" custScaleX="40144" custScaleY="30207" custLinFactNeighborX="-10678" custLinFactNeighborY="-11990">
        <dgm:presLayoutVars>
          <dgm:chPref val="3"/>
        </dgm:presLayoutVars>
      </dgm:prSet>
      <dgm:spPr/>
      <dgm:t>
        <a:bodyPr/>
        <a:lstStyle/>
        <a:p>
          <a:endParaRPr lang="es-EC"/>
        </a:p>
      </dgm:t>
    </dgm:pt>
    <dgm:pt modelId="{14F4FC2D-CB84-4CD8-9A39-AE610C0C86C7}" type="pres">
      <dgm:prSet presAssocID="{A58EFAAB-02BB-4F13-8F74-791A883341F8}" presName="rootConnector" presStyleLbl="node2" presStyleIdx="3" presStyleCnt="6"/>
      <dgm:spPr/>
      <dgm:t>
        <a:bodyPr/>
        <a:lstStyle/>
        <a:p>
          <a:endParaRPr lang="es-EC"/>
        </a:p>
      </dgm:t>
    </dgm:pt>
    <dgm:pt modelId="{3A1AD2F8-543C-4C1E-891F-40E5B25D6046}" type="pres">
      <dgm:prSet presAssocID="{A58EFAAB-02BB-4F13-8F74-791A883341F8}" presName="hierChild4" presStyleCnt="0"/>
      <dgm:spPr/>
    </dgm:pt>
    <dgm:pt modelId="{B6CACDE6-3F32-4ECE-8E59-8BBA553CCA3E}" type="pres">
      <dgm:prSet presAssocID="{198B957A-BBBE-4F2B-A2F8-F51C834FBD62}" presName="Name64" presStyleLbl="parChTrans1D3" presStyleIdx="3" presStyleCnt="6"/>
      <dgm:spPr/>
      <dgm:t>
        <a:bodyPr/>
        <a:lstStyle/>
        <a:p>
          <a:endParaRPr lang="es-EC"/>
        </a:p>
      </dgm:t>
    </dgm:pt>
    <dgm:pt modelId="{3021A50A-86EA-42A3-8700-FBC5CD9973DA}" type="pres">
      <dgm:prSet presAssocID="{DCE1A7F9-1616-4536-840D-211A9617DD1A}" presName="hierRoot2" presStyleCnt="0">
        <dgm:presLayoutVars>
          <dgm:hierBranch val="init"/>
        </dgm:presLayoutVars>
      </dgm:prSet>
      <dgm:spPr/>
    </dgm:pt>
    <dgm:pt modelId="{95E4CA43-A382-401C-A0DA-242F8586F60C}" type="pres">
      <dgm:prSet presAssocID="{DCE1A7F9-1616-4536-840D-211A9617DD1A}" presName="rootComposite" presStyleCnt="0"/>
      <dgm:spPr/>
    </dgm:pt>
    <dgm:pt modelId="{D958DC47-E8F6-4C12-9520-FAA63A642E8B}" type="pres">
      <dgm:prSet presAssocID="{DCE1A7F9-1616-4536-840D-211A9617DD1A}" presName="rootText" presStyleLbl="node3" presStyleIdx="3" presStyleCnt="6" custScaleX="77442" custScaleY="69836" custLinFactNeighborX="-10359" custLinFactNeighborY="-8035">
        <dgm:presLayoutVars>
          <dgm:chPref val="3"/>
        </dgm:presLayoutVars>
      </dgm:prSet>
      <dgm:spPr/>
      <dgm:t>
        <a:bodyPr/>
        <a:lstStyle/>
        <a:p>
          <a:endParaRPr lang="es-EC"/>
        </a:p>
      </dgm:t>
    </dgm:pt>
    <dgm:pt modelId="{DD7E1A71-5AC1-4B23-BE30-EA293A7E98A3}" type="pres">
      <dgm:prSet presAssocID="{DCE1A7F9-1616-4536-840D-211A9617DD1A}" presName="rootConnector" presStyleLbl="node3" presStyleIdx="3" presStyleCnt="6"/>
      <dgm:spPr/>
      <dgm:t>
        <a:bodyPr/>
        <a:lstStyle/>
        <a:p>
          <a:endParaRPr lang="es-EC"/>
        </a:p>
      </dgm:t>
    </dgm:pt>
    <dgm:pt modelId="{B0BAC64F-5C7F-4FF2-B63E-F056AAAD4A68}" type="pres">
      <dgm:prSet presAssocID="{DCE1A7F9-1616-4536-840D-211A9617DD1A}" presName="hierChild4" presStyleCnt="0"/>
      <dgm:spPr/>
    </dgm:pt>
    <dgm:pt modelId="{D62E5FC7-77EF-4625-A2D6-A397E3A3F863}" type="pres">
      <dgm:prSet presAssocID="{6329D898-ED1E-43A9-9837-7D739730000E}" presName="Name64" presStyleLbl="parChTrans1D4" presStyleIdx="2" presStyleCnt="3"/>
      <dgm:spPr/>
      <dgm:t>
        <a:bodyPr/>
        <a:lstStyle/>
        <a:p>
          <a:endParaRPr lang="es-EC"/>
        </a:p>
      </dgm:t>
    </dgm:pt>
    <dgm:pt modelId="{A78E9A21-8BB8-4B1D-B45C-852B27D690B7}" type="pres">
      <dgm:prSet presAssocID="{5327B0F4-60C8-46D7-B20E-FC369AB399D0}" presName="hierRoot2" presStyleCnt="0">
        <dgm:presLayoutVars>
          <dgm:hierBranch val="init"/>
        </dgm:presLayoutVars>
      </dgm:prSet>
      <dgm:spPr/>
    </dgm:pt>
    <dgm:pt modelId="{18EE0436-5D3A-4442-994B-9008593781FF}" type="pres">
      <dgm:prSet presAssocID="{5327B0F4-60C8-46D7-B20E-FC369AB399D0}" presName="rootComposite" presStyleCnt="0"/>
      <dgm:spPr/>
    </dgm:pt>
    <dgm:pt modelId="{599349A2-9581-44D5-BC9B-A8A7B06C3A09}" type="pres">
      <dgm:prSet presAssocID="{5327B0F4-60C8-46D7-B20E-FC369AB399D0}" presName="rootText" presStyleLbl="node4" presStyleIdx="2" presStyleCnt="3" custScaleX="64979" custScaleY="69483">
        <dgm:presLayoutVars>
          <dgm:chPref val="3"/>
        </dgm:presLayoutVars>
      </dgm:prSet>
      <dgm:spPr/>
      <dgm:t>
        <a:bodyPr/>
        <a:lstStyle/>
        <a:p>
          <a:endParaRPr lang="es-EC"/>
        </a:p>
      </dgm:t>
    </dgm:pt>
    <dgm:pt modelId="{11D03240-41C1-4670-87EA-89573A5AEFB6}" type="pres">
      <dgm:prSet presAssocID="{5327B0F4-60C8-46D7-B20E-FC369AB399D0}" presName="rootConnector" presStyleLbl="node4" presStyleIdx="2" presStyleCnt="3"/>
      <dgm:spPr/>
      <dgm:t>
        <a:bodyPr/>
        <a:lstStyle/>
        <a:p>
          <a:endParaRPr lang="es-EC"/>
        </a:p>
      </dgm:t>
    </dgm:pt>
    <dgm:pt modelId="{70A328B2-D635-4D1C-8267-8A6AE9491E3A}" type="pres">
      <dgm:prSet presAssocID="{5327B0F4-60C8-46D7-B20E-FC369AB399D0}" presName="hierChild4" presStyleCnt="0"/>
      <dgm:spPr/>
    </dgm:pt>
    <dgm:pt modelId="{05CDD8CF-600D-4C0D-A1CD-FA871FC2F875}" type="pres">
      <dgm:prSet presAssocID="{5327B0F4-60C8-46D7-B20E-FC369AB399D0}" presName="hierChild5" presStyleCnt="0"/>
      <dgm:spPr/>
    </dgm:pt>
    <dgm:pt modelId="{830FD126-46A6-4722-8855-B8703C1220F7}" type="pres">
      <dgm:prSet presAssocID="{DCE1A7F9-1616-4536-840D-211A9617DD1A}" presName="hierChild5" presStyleCnt="0"/>
      <dgm:spPr/>
    </dgm:pt>
    <dgm:pt modelId="{8FEA9C7F-BE2D-487C-82DB-5DA32EABDFF1}" type="pres">
      <dgm:prSet presAssocID="{A58EFAAB-02BB-4F13-8F74-791A883341F8}" presName="hierChild5" presStyleCnt="0"/>
      <dgm:spPr/>
    </dgm:pt>
    <dgm:pt modelId="{333F7860-2099-4ED5-A945-85700813D42A}" type="pres">
      <dgm:prSet presAssocID="{A3FABCC9-A411-444A-BE97-308112968B4C}" presName="Name64" presStyleLbl="parChTrans1D2" presStyleIdx="4" presStyleCnt="6"/>
      <dgm:spPr/>
      <dgm:t>
        <a:bodyPr/>
        <a:lstStyle/>
        <a:p>
          <a:endParaRPr lang="es-EC"/>
        </a:p>
      </dgm:t>
    </dgm:pt>
    <dgm:pt modelId="{0FCB36F8-F106-49FF-8465-36DB3F0694B5}" type="pres">
      <dgm:prSet presAssocID="{EE04A84B-CA0D-46B4-A755-0B8F940AD5DB}" presName="hierRoot2" presStyleCnt="0">
        <dgm:presLayoutVars>
          <dgm:hierBranch val="init"/>
        </dgm:presLayoutVars>
      </dgm:prSet>
      <dgm:spPr/>
    </dgm:pt>
    <dgm:pt modelId="{04B49929-2FA8-4F7A-A4DC-B940F1C8F9AB}" type="pres">
      <dgm:prSet presAssocID="{EE04A84B-CA0D-46B4-A755-0B8F940AD5DB}" presName="rootComposite" presStyleCnt="0"/>
      <dgm:spPr/>
    </dgm:pt>
    <dgm:pt modelId="{71F586C2-B835-46E8-820E-F543EEE22C7D}" type="pres">
      <dgm:prSet presAssocID="{EE04A84B-CA0D-46B4-A755-0B8F940AD5DB}" presName="rootText" presStyleLbl="node2" presStyleIdx="4" presStyleCnt="6" custScaleX="54886" custScaleY="28227" custLinFactNeighborX="-13097" custLinFactNeighborY="-20136">
        <dgm:presLayoutVars>
          <dgm:chPref val="3"/>
        </dgm:presLayoutVars>
      </dgm:prSet>
      <dgm:spPr/>
      <dgm:t>
        <a:bodyPr/>
        <a:lstStyle/>
        <a:p>
          <a:endParaRPr lang="es-EC"/>
        </a:p>
      </dgm:t>
    </dgm:pt>
    <dgm:pt modelId="{5F74F853-7173-4C96-AE95-95E9BD63955B}" type="pres">
      <dgm:prSet presAssocID="{EE04A84B-CA0D-46B4-A755-0B8F940AD5DB}" presName="rootConnector" presStyleLbl="node2" presStyleIdx="4" presStyleCnt="6"/>
      <dgm:spPr/>
      <dgm:t>
        <a:bodyPr/>
        <a:lstStyle/>
        <a:p>
          <a:endParaRPr lang="es-EC"/>
        </a:p>
      </dgm:t>
    </dgm:pt>
    <dgm:pt modelId="{C1AC5863-8052-4170-879B-721DC67E4428}" type="pres">
      <dgm:prSet presAssocID="{EE04A84B-CA0D-46B4-A755-0B8F940AD5DB}" presName="hierChild4" presStyleCnt="0"/>
      <dgm:spPr/>
    </dgm:pt>
    <dgm:pt modelId="{6AAD7574-E780-463C-BC0A-6FAE9C7D0E8B}" type="pres">
      <dgm:prSet presAssocID="{055675EB-8903-4ABC-BA3A-8BE7929C3E7C}" presName="Name64" presStyleLbl="parChTrans1D3" presStyleIdx="4" presStyleCnt="6"/>
      <dgm:spPr/>
      <dgm:t>
        <a:bodyPr/>
        <a:lstStyle/>
        <a:p>
          <a:endParaRPr lang="es-EC"/>
        </a:p>
      </dgm:t>
    </dgm:pt>
    <dgm:pt modelId="{A58D8EBA-F94A-47CD-BD46-FC77C4C4B737}" type="pres">
      <dgm:prSet presAssocID="{F6BC8390-1009-478E-A870-3A1112EA7998}" presName="hierRoot2" presStyleCnt="0">
        <dgm:presLayoutVars>
          <dgm:hierBranch val="init"/>
        </dgm:presLayoutVars>
      </dgm:prSet>
      <dgm:spPr/>
    </dgm:pt>
    <dgm:pt modelId="{F1872562-997D-490B-99B6-9E0675B83397}" type="pres">
      <dgm:prSet presAssocID="{F6BC8390-1009-478E-A870-3A1112EA7998}" presName="rootComposite" presStyleCnt="0"/>
      <dgm:spPr/>
    </dgm:pt>
    <dgm:pt modelId="{346D8419-1F45-43C7-841E-63C9DBA7714D}" type="pres">
      <dgm:prSet presAssocID="{F6BC8390-1009-478E-A870-3A1112EA7998}" presName="rootText" presStyleLbl="node3" presStyleIdx="4" presStyleCnt="6" custScaleX="25261" custScaleY="33678">
        <dgm:presLayoutVars>
          <dgm:chPref val="3"/>
        </dgm:presLayoutVars>
      </dgm:prSet>
      <dgm:spPr/>
      <dgm:t>
        <a:bodyPr/>
        <a:lstStyle/>
        <a:p>
          <a:endParaRPr lang="es-EC"/>
        </a:p>
      </dgm:t>
    </dgm:pt>
    <dgm:pt modelId="{A0264B82-5EAE-413B-B806-AA14C8CDA9E2}" type="pres">
      <dgm:prSet presAssocID="{F6BC8390-1009-478E-A870-3A1112EA7998}" presName="rootConnector" presStyleLbl="node3" presStyleIdx="4" presStyleCnt="6"/>
      <dgm:spPr/>
      <dgm:t>
        <a:bodyPr/>
        <a:lstStyle/>
        <a:p>
          <a:endParaRPr lang="es-EC"/>
        </a:p>
      </dgm:t>
    </dgm:pt>
    <dgm:pt modelId="{882A3EB9-4A1B-43EC-9D0A-BAFBE816A642}" type="pres">
      <dgm:prSet presAssocID="{F6BC8390-1009-478E-A870-3A1112EA7998}" presName="hierChild4" presStyleCnt="0"/>
      <dgm:spPr/>
    </dgm:pt>
    <dgm:pt modelId="{617D5A23-E399-4C53-9E7F-9B597AD4C01E}" type="pres">
      <dgm:prSet presAssocID="{F6BC8390-1009-478E-A870-3A1112EA7998}" presName="hierChild5" presStyleCnt="0"/>
      <dgm:spPr/>
    </dgm:pt>
    <dgm:pt modelId="{F6C8517E-CBEC-4012-8212-E46FA0046030}" type="pres">
      <dgm:prSet presAssocID="{DCDBD61B-C171-4EF0-9528-BB8888D6A1A7}" presName="Name64" presStyleLbl="parChTrans1D3" presStyleIdx="5" presStyleCnt="6"/>
      <dgm:spPr/>
      <dgm:t>
        <a:bodyPr/>
        <a:lstStyle/>
        <a:p>
          <a:endParaRPr lang="es-EC"/>
        </a:p>
      </dgm:t>
    </dgm:pt>
    <dgm:pt modelId="{8AA36B74-3C94-42B9-AF67-5F7C887FF052}" type="pres">
      <dgm:prSet presAssocID="{92FACDC7-A787-4AAB-AA96-84FD6BEBE10B}" presName="hierRoot2" presStyleCnt="0">
        <dgm:presLayoutVars>
          <dgm:hierBranch val="init"/>
        </dgm:presLayoutVars>
      </dgm:prSet>
      <dgm:spPr/>
    </dgm:pt>
    <dgm:pt modelId="{76BE78B5-880B-4D11-9654-64C62F19B752}" type="pres">
      <dgm:prSet presAssocID="{92FACDC7-A787-4AAB-AA96-84FD6BEBE10B}" presName="rootComposite" presStyleCnt="0"/>
      <dgm:spPr/>
    </dgm:pt>
    <dgm:pt modelId="{E034A2E9-B265-4D9B-97F0-C6B7CFAAE50A}" type="pres">
      <dgm:prSet presAssocID="{92FACDC7-A787-4AAB-AA96-84FD6BEBE10B}" presName="rootText" presStyleLbl="node3" presStyleIdx="5" presStyleCnt="6" custScaleX="25951" custScaleY="25734">
        <dgm:presLayoutVars>
          <dgm:chPref val="3"/>
        </dgm:presLayoutVars>
      </dgm:prSet>
      <dgm:spPr/>
      <dgm:t>
        <a:bodyPr/>
        <a:lstStyle/>
        <a:p>
          <a:endParaRPr lang="es-EC"/>
        </a:p>
      </dgm:t>
    </dgm:pt>
    <dgm:pt modelId="{C469E128-3E70-4DD5-BE74-226985EC93F5}" type="pres">
      <dgm:prSet presAssocID="{92FACDC7-A787-4AAB-AA96-84FD6BEBE10B}" presName="rootConnector" presStyleLbl="node3" presStyleIdx="5" presStyleCnt="6"/>
      <dgm:spPr/>
      <dgm:t>
        <a:bodyPr/>
        <a:lstStyle/>
        <a:p>
          <a:endParaRPr lang="es-EC"/>
        </a:p>
      </dgm:t>
    </dgm:pt>
    <dgm:pt modelId="{C8BAB3C2-9236-471D-826A-F17799584536}" type="pres">
      <dgm:prSet presAssocID="{92FACDC7-A787-4AAB-AA96-84FD6BEBE10B}" presName="hierChild4" presStyleCnt="0"/>
      <dgm:spPr/>
    </dgm:pt>
    <dgm:pt modelId="{CE873C44-7C6D-4083-89D5-4CEF4A24E9BE}" type="pres">
      <dgm:prSet presAssocID="{92FACDC7-A787-4AAB-AA96-84FD6BEBE10B}" presName="hierChild5" presStyleCnt="0"/>
      <dgm:spPr/>
    </dgm:pt>
    <dgm:pt modelId="{219C3DD9-3733-4A6F-AEA6-118915B1DA91}" type="pres">
      <dgm:prSet presAssocID="{EE04A84B-CA0D-46B4-A755-0B8F940AD5DB}" presName="hierChild5" presStyleCnt="0"/>
      <dgm:spPr/>
    </dgm:pt>
    <dgm:pt modelId="{6310B395-435D-4AAA-AD49-DA1E3C48F3EF}" type="pres">
      <dgm:prSet presAssocID="{7D1FB023-ED94-4B37-A17A-83A1B6419FAE}" presName="Name64" presStyleLbl="parChTrans1D2" presStyleIdx="5" presStyleCnt="6"/>
      <dgm:spPr/>
      <dgm:t>
        <a:bodyPr/>
        <a:lstStyle/>
        <a:p>
          <a:endParaRPr lang="es-EC"/>
        </a:p>
      </dgm:t>
    </dgm:pt>
    <dgm:pt modelId="{53E88223-46EE-471F-BF2A-CAB39977B170}" type="pres">
      <dgm:prSet presAssocID="{51BC3BEB-AAF2-4B4C-B651-D55EEBBEEFFB}" presName="hierRoot2" presStyleCnt="0">
        <dgm:presLayoutVars>
          <dgm:hierBranch val="init"/>
        </dgm:presLayoutVars>
      </dgm:prSet>
      <dgm:spPr/>
    </dgm:pt>
    <dgm:pt modelId="{6A575171-CA62-4680-B923-AB0FC880E0D8}" type="pres">
      <dgm:prSet presAssocID="{51BC3BEB-AAF2-4B4C-B651-D55EEBBEEFFB}" presName="rootComposite" presStyleCnt="0"/>
      <dgm:spPr/>
    </dgm:pt>
    <dgm:pt modelId="{8EC5DCDE-B7EB-4DDF-8333-98EEF3529E7F}" type="pres">
      <dgm:prSet presAssocID="{51BC3BEB-AAF2-4B4C-B651-D55EEBBEEFFB}" presName="rootText" presStyleLbl="node2" presStyleIdx="5" presStyleCnt="6" custScaleX="69917" custScaleY="47317" custLinFactNeighborX="-10678" custLinFactNeighborY="5547">
        <dgm:presLayoutVars>
          <dgm:chPref val="3"/>
        </dgm:presLayoutVars>
      </dgm:prSet>
      <dgm:spPr/>
      <dgm:t>
        <a:bodyPr/>
        <a:lstStyle/>
        <a:p>
          <a:endParaRPr lang="es-EC"/>
        </a:p>
      </dgm:t>
    </dgm:pt>
    <dgm:pt modelId="{248A0608-BD7E-49E1-8279-68A52B07EE7A}" type="pres">
      <dgm:prSet presAssocID="{51BC3BEB-AAF2-4B4C-B651-D55EEBBEEFFB}" presName="rootConnector" presStyleLbl="node2" presStyleIdx="5" presStyleCnt="6"/>
      <dgm:spPr/>
      <dgm:t>
        <a:bodyPr/>
        <a:lstStyle/>
        <a:p>
          <a:endParaRPr lang="es-EC"/>
        </a:p>
      </dgm:t>
    </dgm:pt>
    <dgm:pt modelId="{245D8F7B-C2A3-496C-A86A-692F29BEB4C2}" type="pres">
      <dgm:prSet presAssocID="{51BC3BEB-AAF2-4B4C-B651-D55EEBBEEFFB}" presName="hierChild4" presStyleCnt="0"/>
      <dgm:spPr/>
    </dgm:pt>
    <dgm:pt modelId="{4322D949-B7AA-4806-8923-61CFA4B798B6}" type="pres">
      <dgm:prSet presAssocID="{51BC3BEB-AAF2-4B4C-B651-D55EEBBEEFFB}" presName="hierChild5" presStyleCnt="0"/>
      <dgm:spPr/>
    </dgm:pt>
    <dgm:pt modelId="{C17F309E-1F78-48AF-ABDF-D9703239D4E6}" type="pres">
      <dgm:prSet presAssocID="{1C300BAC-E34C-4ABE-B37D-610009DEA021}" presName="hierChild3" presStyleCnt="0"/>
      <dgm:spPr/>
    </dgm:pt>
  </dgm:ptLst>
  <dgm:cxnLst>
    <dgm:cxn modelId="{55463FC4-1A72-4822-B459-CCF643D4EF47}" type="presOf" srcId="{1C300BAC-E34C-4ABE-B37D-610009DEA021}" destId="{56074423-7BF2-4AF7-9440-8CB45E24FAC6}" srcOrd="0" destOrd="0" presId="urn:microsoft.com/office/officeart/2009/3/layout/HorizontalOrganizationChart"/>
    <dgm:cxn modelId="{A7D26EA8-154C-4FEE-ACED-59756A2BEE74}" type="presOf" srcId="{86CCB19A-1678-4BFA-ACF3-8A59063DFCE6}" destId="{FDC21B88-C8F1-4DDF-A9FF-9BAB9203C93B}" srcOrd="1" destOrd="0" presId="urn:microsoft.com/office/officeart/2009/3/layout/HorizontalOrganizationChart"/>
    <dgm:cxn modelId="{E50C807E-D40B-41FA-89CA-E7E02836F630}" type="presOf" srcId="{22DF29A0-ED48-46D0-9855-C58052CADA65}" destId="{9402A069-0845-43F6-A115-C6DF4F99D4B4}" srcOrd="0" destOrd="0" presId="urn:microsoft.com/office/officeart/2009/3/layout/HorizontalOrganizationChart"/>
    <dgm:cxn modelId="{D544030D-3D82-4B6F-9126-EC281D3025DA}" srcId="{1C300BAC-E34C-4ABE-B37D-610009DEA021}" destId="{51BC3BEB-AAF2-4B4C-B651-D55EEBBEEFFB}" srcOrd="5" destOrd="0" parTransId="{7D1FB023-ED94-4B37-A17A-83A1B6419FAE}" sibTransId="{4C57B3F1-FA0C-494A-A5E3-B3FEF43225BC}"/>
    <dgm:cxn modelId="{58A205B1-4C27-410E-AF65-ED91B7E638F7}" srcId="{1C300BAC-E34C-4ABE-B37D-610009DEA021}" destId="{EE04A84B-CA0D-46B4-A755-0B8F940AD5DB}" srcOrd="4" destOrd="0" parTransId="{A3FABCC9-A411-444A-BE97-308112968B4C}" sibTransId="{597CE505-190D-4B88-8E2F-0D956F47ECB6}"/>
    <dgm:cxn modelId="{1914F54B-1058-480A-BBE2-030EFB36BBB5}" type="presOf" srcId="{92FACDC7-A787-4AAB-AA96-84FD6BEBE10B}" destId="{E034A2E9-B265-4D9B-97F0-C6B7CFAAE50A}" srcOrd="0" destOrd="0" presId="urn:microsoft.com/office/officeart/2009/3/layout/HorizontalOrganizationChart"/>
    <dgm:cxn modelId="{6866D9E0-4100-448F-A62F-85663509B36E}" type="presOf" srcId="{5327B0F4-60C8-46D7-B20E-FC369AB399D0}" destId="{11D03240-41C1-4670-87EA-89573A5AEFB6}" srcOrd="1" destOrd="0" presId="urn:microsoft.com/office/officeart/2009/3/layout/HorizontalOrganizationChart"/>
    <dgm:cxn modelId="{6ACC025C-B8B0-4E92-A842-AD908E337CC4}" srcId="{A58EFAAB-02BB-4F13-8F74-791A883341F8}" destId="{DCE1A7F9-1616-4536-840D-211A9617DD1A}" srcOrd="0" destOrd="0" parTransId="{198B957A-BBBE-4F2B-A2F8-F51C834FBD62}" sibTransId="{83A87886-5F99-462D-950F-086846693D30}"/>
    <dgm:cxn modelId="{6414B637-330C-4F0C-92F4-D4E2967A1789}" type="presOf" srcId="{0C9CDA48-41BE-4FAA-A81A-108EC1FCFB10}" destId="{60F5770E-73A5-4032-868A-AF38CF2078B2}" srcOrd="0" destOrd="0" presId="urn:microsoft.com/office/officeart/2009/3/layout/HorizontalOrganizationChart"/>
    <dgm:cxn modelId="{6D284F67-F925-4535-82A4-EDA5701FB9E4}" srcId="{E6B867D1-86ED-4C7C-872F-96E05B5C4A2D}" destId="{1C300BAC-E34C-4ABE-B37D-610009DEA021}" srcOrd="0" destOrd="0" parTransId="{A4B1320E-4528-4CD7-B1DC-AA26204531B3}" sibTransId="{E43735F3-244F-44A6-A76A-74BFDDFCF297}"/>
    <dgm:cxn modelId="{1CDB6800-7C38-4292-9762-ABC620FEC0C8}" type="presOf" srcId="{6A432626-0B60-4166-B345-DA1BD364A598}" destId="{9433ED3F-9911-4639-8B0E-163D6B2111BF}" srcOrd="0" destOrd="0" presId="urn:microsoft.com/office/officeart/2009/3/layout/HorizontalOrganizationChart"/>
    <dgm:cxn modelId="{7539DA9A-BB47-477C-B861-CCDA87A1B985}" srcId="{1C300BAC-E34C-4ABE-B37D-610009DEA021}" destId="{09D46AE0-94D8-4F6F-866D-34640C9FB188}" srcOrd="1" destOrd="0" parTransId="{20BEB004-0806-44C5-B9D4-E9EDC6175874}" sibTransId="{224A4D83-2804-4C88-B7DE-F3715CB1B9CA}"/>
    <dgm:cxn modelId="{2D733E8F-D712-4414-B6BD-5CBA5AA32B56}" type="presOf" srcId="{09D46AE0-94D8-4F6F-866D-34640C9FB188}" destId="{715C1DEF-B356-4284-A8D2-26C4DE5C6C28}" srcOrd="0" destOrd="0" presId="urn:microsoft.com/office/officeart/2009/3/layout/HorizontalOrganizationChart"/>
    <dgm:cxn modelId="{CEC967ED-DF32-42C7-B113-D516C9E82C90}" type="presOf" srcId="{E14D079A-AA52-45EA-BA18-8B7424C6F17F}" destId="{3D683F0C-91DD-4239-869A-BA178DF09B53}" srcOrd="0" destOrd="0" presId="urn:microsoft.com/office/officeart/2009/3/layout/HorizontalOrganizationChart"/>
    <dgm:cxn modelId="{518BDAC5-8AE2-4DA9-9DD1-0848594584ED}" type="presOf" srcId="{DCE1A7F9-1616-4536-840D-211A9617DD1A}" destId="{D958DC47-E8F6-4C12-9520-FAA63A642E8B}" srcOrd="0" destOrd="0" presId="urn:microsoft.com/office/officeart/2009/3/layout/HorizontalOrganizationChart"/>
    <dgm:cxn modelId="{9E0E3BF6-826C-457D-8807-68F49BB80895}" type="presOf" srcId="{CBE40EBB-DFF9-4E6D-BBC2-7E516CDC0337}" destId="{9534652F-061E-4892-843F-8881954D6E4F}" srcOrd="0" destOrd="0" presId="urn:microsoft.com/office/officeart/2009/3/layout/HorizontalOrganizationChart"/>
    <dgm:cxn modelId="{576FE514-C974-4323-9C5D-28B02403DE97}" type="presOf" srcId="{09D46AE0-94D8-4F6F-866D-34640C9FB188}" destId="{9DDF4FEC-E923-4241-A6B1-73E1D23BE08B}" srcOrd="1" destOrd="0" presId="urn:microsoft.com/office/officeart/2009/3/layout/HorizontalOrganizationChart"/>
    <dgm:cxn modelId="{E9047DAC-F2CD-409C-AC82-6A11EDFE021F}" type="presOf" srcId="{DCDBD61B-C171-4EF0-9528-BB8888D6A1A7}" destId="{F6C8517E-CBEC-4012-8212-E46FA0046030}" srcOrd="0" destOrd="0" presId="urn:microsoft.com/office/officeart/2009/3/layout/HorizontalOrganizationChart"/>
    <dgm:cxn modelId="{A4284D8C-7224-4C09-A36D-1DC02FC96A0A}" type="presOf" srcId="{1C300BAC-E34C-4ABE-B37D-610009DEA021}" destId="{3BEF59D3-156E-414F-A7FD-D7531C8632D3}" srcOrd="1" destOrd="0" presId="urn:microsoft.com/office/officeart/2009/3/layout/HorizontalOrganizationChart"/>
    <dgm:cxn modelId="{3840D76E-C0A9-4A1C-8C55-FFE8E9E82528}" srcId="{1C300BAC-E34C-4ABE-B37D-610009DEA021}" destId="{A58EFAAB-02BB-4F13-8F74-791A883341F8}" srcOrd="3" destOrd="0" parTransId="{503C6F66-9BCC-45B1-BDC4-5DF0F6906F0A}" sibTransId="{0542149E-CFDB-4398-87B4-F13C2F01EE80}"/>
    <dgm:cxn modelId="{E3ED4A6B-953B-45FD-B0CD-1F07828CA01E}" type="presOf" srcId="{A58EFAAB-02BB-4F13-8F74-791A883341F8}" destId="{3D0D207B-BCF6-47E9-91DC-8969E4A87F1C}" srcOrd="0" destOrd="0" presId="urn:microsoft.com/office/officeart/2009/3/layout/HorizontalOrganizationChart"/>
    <dgm:cxn modelId="{BF20D64F-C6B6-4CD4-89DF-99590C0A7AB4}" type="presOf" srcId="{51BC3BEB-AAF2-4B4C-B651-D55EEBBEEFFB}" destId="{248A0608-BD7E-49E1-8279-68A52B07EE7A}" srcOrd="1" destOrd="0" presId="urn:microsoft.com/office/officeart/2009/3/layout/HorizontalOrganizationChart"/>
    <dgm:cxn modelId="{0463530E-A1FA-4DFA-A684-A2EDD0FC19D4}" type="presOf" srcId="{A58EFAAB-02BB-4F13-8F74-791A883341F8}" destId="{14F4FC2D-CB84-4CD8-9A39-AE610C0C86C7}" srcOrd="1" destOrd="0" presId="urn:microsoft.com/office/officeart/2009/3/layout/HorizontalOrganizationChart"/>
    <dgm:cxn modelId="{E028D9B6-B695-48A2-ADE2-40A28BA31159}" type="presOf" srcId="{F9D89869-9ABB-4CD8-B9DA-CDCFDCD70700}" destId="{2E701478-D501-47CC-82C7-3482332307BA}" srcOrd="0" destOrd="0" presId="urn:microsoft.com/office/officeart/2009/3/layout/HorizontalOrganizationChart"/>
    <dgm:cxn modelId="{726C8793-745B-4B44-B348-7D385CBED3F1}" srcId="{E14D079A-AA52-45EA-BA18-8B7424C6F17F}" destId="{CBE40EBB-DFF9-4E6D-BBC2-7E516CDC0337}" srcOrd="0" destOrd="0" parTransId="{32B0F64B-AFB8-40F2-B7D5-C62B47E0D88D}" sibTransId="{6771C4AD-FABF-4A1E-89FF-F22DF36088C8}"/>
    <dgm:cxn modelId="{99061220-59E0-4EBD-95E2-ED882EAF2C06}" srcId="{22DF29A0-ED48-46D0-9855-C58052CADA65}" destId="{EAA502FB-EF5E-48CA-98DB-E17B8D07EB8E}" srcOrd="0" destOrd="0" parTransId="{596B90AF-EEB5-4087-83D6-9546D912ED94}" sibTransId="{673EAB26-9629-4629-B7ED-53F249255B50}"/>
    <dgm:cxn modelId="{A311E21C-E1C8-4ADC-AA35-CE40CE3693F5}" type="presOf" srcId="{EAA502FB-EF5E-48CA-98DB-E17B8D07EB8E}" destId="{24A99C0B-146A-4312-B827-4649807ECD38}" srcOrd="1" destOrd="0" presId="urn:microsoft.com/office/officeart/2009/3/layout/HorizontalOrganizationChart"/>
    <dgm:cxn modelId="{422504F5-7C8E-46D7-A4C1-51D867C838B8}" type="presOf" srcId="{6A432626-0B60-4166-B345-DA1BD364A598}" destId="{1771C7F1-A348-48C2-8A91-DF2E5FCC9F71}" srcOrd="1" destOrd="0" presId="urn:microsoft.com/office/officeart/2009/3/layout/HorizontalOrganizationChart"/>
    <dgm:cxn modelId="{49FD387D-0D67-43CB-B69E-CB1387210073}" type="presOf" srcId="{08D34F49-727E-43EC-B90B-A05296661499}" destId="{BB15FB4C-6B7D-475F-A52D-58B407A8CF9D}" srcOrd="0" destOrd="0" presId="urn:microsoft.com/office/officeart/2009/3/layout/HorizontalOrganizationChart"/>
    <dgm:cxn modelId="{D3C4AD7F-3EDC-439C-93E9-25D814822FF2}" type="presOf" srcId="{DCE1A7F9-1616-4536-840D-211A9617DD1A}" destId="{DD7E1A71-5AC1-4B23-BE30-EA293A7E98A3}" srcOrd="1" destOrd="0" presId="urn:microsoft.com/office/officeart/2009/3/layout/HorizontalOrganizationChart"/>
    <dgm:cxn modelId="{B9E9E73D-CE1A-41C6-9F00-7E0B718F84A9}" srcId="{09D46AE0-94D8-4F6F-866D-34640C9FB188}" destId="{86CCB19A-1678-4BFA-ACF3-8A59063DFCE6}" srcOrd="0" destOrd="0" parTransId="{C3884E9A-0AA5-4916-8DB5-54F175409D7C}" sibTransId="{59B25CE2-B1F2-4BAA-BD1A-DD3E52DC0337}"/>
    <dgm:cxn modelId="{3FE525FA-1DAE-4BF4-813F-DB3EF40C9D09}" type="presOf" srcId="{51BC3BEB-AAF2-4B4C-B651-D55EEBBEEFFB}" destId="{8EC5DCDE-B7EB-4DDF-8333-98EEF3529E7F}" srcOrd="0" destOrd="0" presId="urn:microsoft.com/office/officeart/2009/3/layout/HorizontalOrganizationChart"/>
    <dgm:cxn modelId="{86AB5EF5-F1EC-431F-AB65-247840E96842}" srcId="{DCE1A7F9-1616-4536-840D-211A9617DD1A}" destId="{5327B0F4-60C8-46D7-B20E-FC369AB399D0}" srcOrd="0" destOrd="0" parTransId="{6329D898-ED1E-43A9-9837-7D739730000E}" sibTransId="{E8FD26E9-9AB1-4080-999F-7CF6250456A3}"/>
    <dgm:cxn modelId="{CD29469F-277F-41F6-B143-D235704D9158}" type="presOf" srcId="{32B0F64B-AFB8-40F2-B7D5-C62B47E0D88D}" destId="{6F4CA7A6-94FD-4081-99D1-770516F79FDA}" srcOrd="0" destOrd="0" presId="urn:microsoft.com/office/officeart/2009/3/layout/HorizontalOrganizationChart"/>
    <dgm:cxn modelId="{5AC6AC6B-82A5-4EBC-AF06-7A30F230187C}" type="presOf" srcId="{92FACDC7-A787-4AAB-AA96-84FD6BEBE10B}" destId="{C469E128-3E70-4DD5-BE74-226985EC93F5}" srcOrd="1" destOrd="0" presId="urn:microsoft.com/office/officeart/2009/3/layout/HorizontalOrganizationChart"/>
    <dgm:cxn modelId="{D450C8DA-65A9-425C-B6F6-579B941DC24D}" type="presOf" srcId="{A3FABCC9-A411-444A-BE97-308112968B4C}" destId="{333F7860-2099-4ED5-A945-85700813D42A}" srcOrd="0" destOrd="0" presId="urn:microsoft.com/office/officeart/2009/3/layout/HorizontalOrganizationChart"/>
    <dgm:cxn modelId="{5555A518-7B61-4A5F-855A-FB2270804580}" srcId="{22DF29A0-ED48-46D0-9855-C58052CADA65}" destId="{375C3196-CC79-46CB-909D-D6771C47E674}" srcOrd="1" destOrd="0" parTransId="{F9D89869-9ABB-4CD8-B9DA-CDCFDCD70700}" sibTransId="{156311DE-9734-4BCD-A201-DDFC4B86B378}"/>
    <dgm:cxn modelId="{73938C67-A09D-487E-8C5C-ECCEC4919E07}" type="presOf" srcId="{EE04A84B-CA0D-46B4-A755-0B8F940AD5DB}" destId="{71F586C2-B835-46E8-820E-F543EEE22C7D}" srcOrd="0" destOrd="0" presId="urn:microsoft.com/office/officeart/2009/3/layout/HorizontalOrganizationChart"/>
    <dgm:cxn modelId="{6CADBF0F-C418-488A-B033-8A0A83A8F97F}" srcId="{6A432626-0B60-4166-B345-DA1BD364A598}" destId="{22DF29A0-ED48-46D0-9855-C58052CADA65}" srcOrd="0" destOrd="0" parTransId="{0C9CDA48-41BE-4FAA-A81A-108EC1FCFB10}" sibTransId="{36651603-522F-4882-9CC4-BAFA332CB3EA}"/>
    <dgm:cxn modelId="{C17C817F-7832-4537-8152-A76B19B84EA0}" srcId="{EE04A84B-CA0D-46B4-A755-0B8F940AD5DB}" destId="{F6BC8390-1009-478E-A870-3A1112EA7998}" srcOrd="0" destOrd="0" parTransId="{055675EB-8903-4ABC-BA3A-8BE7929C3E7C}" sibTransId="{1AFFA880-7DC2-4A9B-A24F-074655A5BD5D}"/>
    <dgm:cxn modelId="{B7E0D62A-6093-49BC-A65F-8D7B3B6296FC}" srcId="{1C300BAC-E34C-4ABE-B37D-610009DEA021}" destId="{E14D079A-AA52-45EA-BA18-8B7424C6F17F}" srcOrd="2" destOrd="0" parTransId="{08D34F49-727E-43EC-B90B-A05296661499}" sibTransId="{87FAA8FD-5504-4CDF-A445-9BA11CF181CB}"/>
    <dgm:cxn modelId="{8D1028FE-6B45-455B-A10C-DF00CB0C93B0}" type="presOf" srcId="{EE04A84B-CA0D-46B4-A755-0B8F940AD5DB}" destId="{5F74F853-7173-4C96-AE95-95E9BD63955B}" srcOrd="1" destOrd="0" presId="urn:microsoft.com/office/officeart/2009/3/layout/HorizontalOrganizationChart"/>
    <dgm:cxn modelId="{84D208C3-09F9-46AD-B6BA-4B30B1936C51}" type="presOf" srcId="{375C3196-CC79-46CB-909D-D6771C47E674}" destId="{2C13B967-E82A-434B-A9D3-90BEE0B6F339}" srcOrd="1" destOrd="0" presId="urn:microsoft.com/office/officeart/2009/3/layout/HorizontalOrganizationChart"/>
    <dgm:cxn modelId="{56B2718D-1317-4DA5-94F0-B358FF1605E9}" srcId="{EE04A84B-CA0D-46B4-A755-0B8F940AD5DB}" destId="{92FACDC7-A787-4AAB-AA96-84FD6BEBE10B}" srcOrd="1" destOrd="0" parTransId="{DCDBD61B-C171-4EF0-9528-BB8888D6A1A7}" sibTransId="{57B39F1E-7385-4EEC-A48A-6DAA9B40C0F9}"/>
    <dgm:cxn modelId="{0BD7A757-907C-427C-B496-A7D19D15086E}" type="presOf" srcId="{198B957A-BBBE-4F2B-A2F8-F51C834FBD62}" destId="{B6CACDE6-3F32-4ECE-8E59-8BBA553CCA3E}" srcOrd="0" destOrd="0" presId="urn:microsoft.com/office/officeart/2009/3/layout/HorizontalOrganizationChart"/>
    <dgm:cxn modelId="{68AC5B66-90C3-4D5F-8CA8-5801D66A84AE}" type="presOf" srcId="{22DF29A0-ED48-46D0-9855-C58052CADA65}" destId="{A47258CA-41F8-4B55-BC24-ABE1CDD733A3}" srcOrd="1" destOrd="0" presId="urn:microsoft.com/office/officeart/2009/3/layout/HorizontalOrganizationChart"/>
    <dgm:cxn modelId="{09D1A9A5-C297-46CC-8368-3621A22E405B}" type="presOf" srcId="{5327B0F4-60C8-46D7-B20E-FC369AB399D0}" destId="{599349A2-9581-44D5-BC9B-A8A7B06C3A09}" srcOrd="0" destOrd="0" presId="urn:microsoft.com/office/officeart/2009/3/layout/HorizontalOrganizationChart"/>
    <dgm:cxn modelId="{E15B6CF2-E3D0-40CD-B16B-710909F27A18}" type="presOf" srcId="{375C3196-CC79-46CB-909D-D6771C47E674}" destId="{4487445C-7124-44AD-9F73-055330D3402E}" srcOrd="0" destOrd="0" presId="urn:microsoft.com/office/officeart/2009/3/layout/HorizontalOrganizationChart"/>
    <dgm:cxn modelId="{4E6DACFC-2E79-4162-8C44-8A5D92DD12D5}" type="presOf" srcId="{E6B867D1-86ED-4C7C-872F-96E05B5C4A2D}" destId="{B13BC930-0592-4478-A97E-08CC41B27129}" srcOrd="0" destOrd="0" presId="urn:microsoft.com/office/officeart/2009/3/layout/HorizontalOrganizationChart"/>
    <dgm:cxn modelId="{6DD48C22-5889-4B98-A80F-6F6B90A7E87A}" type="presOf" srcId="{E14D079A-AA52-45EA-BA18-8B7424C6F17F}" destId="{2DAFA8D6-BEAF-461B-BFB6-B7B0C6B0A8C7}" srcOrd="1" destOrd="0" presId="urn:microsoft.com/office/officeart/2009/3/layout/HorizontalOrganizationChart"/>
    <dgm:cxn modelId="{E8405462-A01F-4748-AA2A-064300A2AF2A}" type="presOf" srcId="{596B90AF-EEB5-4087-83D6-9546D912ED94}" destId="{28C42A03-43D7-427B-85D1-35CB228562C4}" srcOrd="0" destOrd="0" presId="urn:microsoft.com/office/officeart/2009/3/layout/HorizontalOrganizationChart"/>
    <dgm:cxn modelId="{27BB5C08-E300-477A-822C-5129507D7611}" srcId="{1C300BAC-E34C-4ABE-B37D-610009DEA021}" destId="{6A432626-0B60-4166-B345-DA1BD364A598}" srcOrd="0" destOrd="0" parTransId="{2724EB56-9417-400B-8924-84B6CDD7FBCE}" sibTransId="{E8806038-37FF-4798-A979-5933CCD309D5}"/>
    <dgm:cxn modelId="{B61FEAEA-95BA-443E-814C-98AE5E13F73C}" type="presOf" srcId="{86CCB19A-1678-4BFA-ACF3-8A59063DFCE6}" destId="{EEA2B50B-F8ED-4F7A-8797-00095006A135}" srcOrd="0" destOrd="0" presId="urn:microsoft.com/office/officeart/2009/3/layout/HorizontalOrganizationChart"/>
    <dgm:cxn modelId="{BCD96FEA-B55F-46E0-AEA7-D8EAD5F50D37}" type="presOf" srcId="{055675EB-8903-4ABC-BA3A-8BE7929C3E7C}" destId="{6AAD7574-E780-463C-BC0A-6FAE9C7D0E8B}" srcOrd="0" destOrd="0" presId="urn:microsoft.com/office/officeart/2009/3/layout/HorizontalOrganizationChart"/>
    <dgm:cxn modelId="{705E5286-CAE5-4CA6-AAFF-EF74814A1F0C}" type="presOf" srcId="{20BEB004-0806-44C5-B9D4-E9EDC6175874}" destId="{06D27A8C-DEC3-4CE1-883C-82CDCB619785}" srcOrd="0" destOrd="0" presId="urn:microsoft.com/office/officeart/2009/3/layout/HorizontalOrganizationChart"/>
    <dgm:cxn modelId="{977215E3-658A-444D-95E9-A13CE29A7255}" type="presOf" srcId="{503C6F66-9BCC-45B1-BDC4-5DF0F6906F0A}" destId="{07D9D0CA-0F1C-45E2-9D16-48A23AE7FAE5}" srcOrd="0" destOrd="0" presId="urn:microsoft.com/office/officeart/2009/3/layout/HorizontalOrganizationChart"/>
    <dgm:cxn modelId="{954B9BD6-87A0-4A87-B320-A01B30B4A148}" type="presOf" srcId="{C3884E9A-0AA5-4916-8DB5-54F175409D7C}" destId="{9B53FFD4-0589-4EEF-9183-DFA6B017624E}" srcOrd="0" destOrd="0" presId="urn:microsoft.com/office/officeart/2009/3/layout/HorizontalOrganizationChart"/>
    <dgm:cxn modelId="{2952F94D-9B45-4D12-9EE7-6A7D6BA6E604}" type="presOf" srcId="{7D1FB023-ED94-4B37-A17A-83A1B6419FAE}" destId="{6310B395-435D-4AAA-AD49-DA1E3C48F3EF}" srcOrd="0" destOrd="0" presId="urn:microsoft.com/office/officeart/2009/3/layout/HorizontalOrganizationChart"/>
    <dgm:cxn modelId="{AC1A4115-B2D9-46BB-BC8B-E7BFA35015CB}" type="presOf" srcId="{F6BC8390-1009-478E-A870-3A1112EA7998}" destId="{A0264B82-5EAE-413B-B806-AA14C8CDA9E2}" srcOrd="1" destOrd="0" presId="urn:microsoft.com/office/officeart/2009/3/layout/HorizontalOrganizationChart"/>
    <dgm:cxn modelId="{022E5B70-CDAA-4B2B-BB4A-73D26D236A23}" type="presOf" srcId="{CBE40EBB-DFF9-4E6D-BBC2-7E516CDC0337}" destId="{692F8E98-AEB7-4FCE-A236-793EB818A0FF}" srcOrd="1" destOrd="0" presId="urn:microsoft.com/office/officeart/2009/3/layout/HorizontalOrganizationChart"/>
    <dgm:cxn modelId="{74ADEAB8-4DC0-4EF1-B7CB-48D02E016A09}" type="presOf" srcId="{F6BC8390-1009-478E-A870-3A1112EA7998}" destId="{346D8419-1F45-43C7-841E-63C9DBA7714D}" srcOrd="0" destOrd="0" presId="urn:microsoft.com/office/officeart/2009/3/layout/HorizontalOrganizationChart"/>
    <dgm:cxn modelId="{B00E2DF8-BDE8-4314-A667-FCC8808FD253}" type="presOf" srcId="{EAA502FB-EF5E-48CA-98DB-E17B8D07EB8E}" destId="{F47748F3-7270-4749-81C7-8CEF44B59136}" srcOrd="0" destOrd="0" presId="urn:microsoft.com/office/officeart/2009/3/layout/HorizontalOrganizationChart"/>
    <dgm:cxn modelId="{079F0ADB-5990-4B71-A0D4-4C2F9FE69966}" type="presOf" srcId="{2724EB56-9417-400B-8924-84B6CDD7FBCE}" destId="{42E1AC0A-3C85-43CA-BA37-A0D3ACD9A80F}" srcOrd="0" destOrd="0" presId="urn:microsoft.com/office/officeart/2009/3/layout/HorizontalOrganizationChart"/>
    <dgm:cxn modelId="{86100E4F-89DC-437F-A267-632657647E14}" type="presOf" srcId="{6329D898-ED1E-43A9-9837-7D739730000E}" destId="{D62E5FC7-77EF-4625-A2D6-A397E3A3F863}" srcOrd="0" destOrd="0" presId="urn:microsoft.com/office/officeart/2009/3/layout/HorizontalOrganizationChart"/>
    <dgm:cxn modelId="{E832F311-D32F-4C83-A86B-4AC22A0F16B1}" type="presParOf" srcId="{B13BC930-0592-4478-A97E-08CC41B27129}" destId="{AA5FE2F2-96A3-46F5-9F05-0D05A8E27850}" srcOrd="0" destOrd="0" presId="urn:microsoft.com/office/officeart/2009/3/layout/HorizontalOrganizationChart"/>
    <dgm:cxn modelId="{AE396DF9-E2A5-4C1D-BCF7-A3C649F54D4E}" type="presParOf" srcId="{AA5FE2F2-96A3-46F5-9F05-0D05A8E27850}" destId="{1E794551-7181-4F13-9ACB-6CAA1721DF95}" srcOrd="0" destOrd="0" presId="urn:microsoft.com/office/officeart/2009/3/layout/HorizontalOrganizationChart"/>
    <dgm:cxn modelId="{849D97EE-373C-41A5-A999-8D4DC5347B56}" type="presParOf" srcId="{1E794551-7181-4F13-9ACB-6CAA1721DF95}" destId="{56074423-7BF2-4AF7-9440-8CB45E24FAC6}" srcOrd="0" destOrd="0" presId="urn:microsoft.com/office/officeart/2009/3/layout/HorizontalOrganizationChart"/>
    <dgm:cxn modelId="{989FA3DB-A0B5-4435-8AFB-1291BDB365D4}" type="presParOf" srcId="{1E794551-7181-4F13-9ACB-6CAA1721DF95}" destId="{3BEF59D3-156E-414F-A7FD-D7531C8632D3}" srcOrd="1" destOrd="0" presId="urn:microsoft.com/office/officeart/2009/3/layout/HorizontalOrganizationChart"/>
    <dgm:cxn modelId="{9348481C-FED4-4A9E-8F85-EAAFBAD64D08}" type="presParOf" srcId="{AA5FE2F2-96A3-46F5-9F05-0D05A8E27850}" destId="{217F34F4-158C-4180-A331-C211036E45A5}" srcOrd="1" destOrd="0" presId="urn:microsoft.com/office/officeart/2009/3/layout/HorizontalOrganizationChart"/>
    <dgm:cxn modelId="{89C0C000-4B92-4A70-A92E-9977627AD724}" type="presParOf" srcId="{217F34F4-158C-4180-A331-C211036E45A5}" destId="{42E1AC0A-3C85-43CA-BA37-A0D3ACD9A80F}" srcOrd="0" destOrd="0" presId="urn:microsoft.com/office/officeart/2009/3/layout/HorizontalOrganizationChart"/>
    <dgm:cxn modelId="{C063D0AD-2DE8-4BB9-A35A-843D1ADA2041}" type="presParOf" srcId="{217F34F4-158C-4180-A331-C211036E45A5}" destId="{FC7BAB9C-B7C4-45CE-A7EA-2F6BA113CCDE}" srcOrd="1" destOrd="0" presId="urn:microsoft.com/office/officeart/2009/3/layout/HorizontalOrganizationChart"/>
    <dgm:cxn modelId="{C2B108C1-A32F-41BB-B94B-61479754D36C}" type="presParOf" srcId="{FC7BAB9C-B7C4-45CE-A7EA-2F6BA113CCDE}" destId="{541B0104-160D-459A-BF7A-01EA5F3E0BC6}" srcOrd="0" destOrd="0" presId="urn:microsoft.com/office/officeart/2009/3/layout/HorizontalOrganizationChart"/>
    <dgm:cxn modelId="{6F60753D-C884-40D0-A98F-73A184452C6E}" type="presParOf" srcId="{541B0104-160D-459A-BF7A-01EA5F3E0BC6}" destId="{9433ED3F-9911-4639-8B0E-163D6B2111BF}" srcOrd="0" destOrd="0" presId="urn:microsoft.com/office/officeart/2009/3/layout/HorizontalOrganizationChart"/>
    <dgm:cxn modelId="{D2CF1E25-BA1C-4F3D-A0B5-4F2B57930495}" type="presParOf" srcId="{541B0104-160D-459A-BF7A-01EA5F3E0BC6}" destId="{1771C7F1-A348-48C2-8A91-DF2E5FCC9F71}" srcOrd="1" destOrd="0" presId="urn:microsoft.com/office/officeart/2009/3/layout/HorizontalOrganizationChart"/>
    <dgm:cxn modelId="{A44C6B95-4A3B-473E-A911-7AA9D35C8818}" type="presParOf" srcId="{FC7BAB9C-B7C4-45CE-A7EA-2F6BA113CCDE}" destId="{015F122D-C10B-45CD-9659-4AA3C31E3E66}" srcOrd="1" destOrd="0" presId="urn:microsoft.com/office/officeart/2009/3/layout/HorizontalOrganizationChart"/>
    <dgm:cxn modelId="{78093D45-39DB-4745-9BDA-6520A2521014}" type="presParOf" srcId="{015F122D-C10B-45CD-9659-4AA3C31E3E66}" destId="{60F5770E-73A5-4032-868A-AF38CF2078B2}" srcOrd="0" destOrd="0" presId="urn:microsoft.com/office/officeart/2009/3/layout/HorizontalOrganizationChart"/>
    <dgm:cxn modelId="{8437BF1C-3551-45E4-BC42-E9F8DCEE27E6}" type="presParOf" srcId="{015F122D-C10B-45CD-9659-4AA3C31E3E66}" destId="{6D03BA47-C96C-44D6-A79B-A7F0E679B0C9}" srcOrd="1" destOrd="0" presId="urn:microsoft.com/office/officeart/2009/3/layout/HorizontalOrganizationChart"/>
    <dgm:cxn modelId="{D6C91D51-A7F8-4DC0-9858-B3E87440AF02}" type="presParOf" srcId="{6D03BA47-C96C-44D6-A79B-A7F0E679B0C9}" destId="{F2753959-946F-4BF9-9AAF-08C3C990F8FE}" srcOrd="0" destOrd="0" presId="urn:microsoft.com/office/officeart/2009/3/layout/HorizontalOrganizationChart"/>
    <dgm:cxn modelId="{07E22592-91CC-4706-9C50-ACDCD37B3236}" type="presParOf" srcId="{F2753959-946F-4BF9-9AAF-08C3C990F8FE}" destId="{9402A069-0845-43F6-A115-C6DF4F99D4B4}" srcOrd="0" destOrd="0" presId="urn:microsoft.com/office/officeart/2009/3/layout/HorizontalOrganizationChart"/>
    <dgm:cxn modelId="{93E9E86B-267E-4205-954A-62EA50D9F898}" type="presParOf" srcId="{F2753959-946F-4BF9-9AAF-08C3C990F8FE}" destId="{A47258CA-41F8-4B55-BC24-ABE1CDD733A3}" srcOrd="1" destOrd="0" presId="urn:microsoft.com/office/officeart/2009/3/layout/HorizontalOrganizationChart"/>
    <dgm:cxn modelId="{01E9331B-AC46-42BD-8900-368FD4E38D76}" type="presParOf" srcId="{6D03BA47-C96C-44D6-A79B-A7F0E679B0C9}" destId="{064C0F69-1E55-478B-981F-A2AD0798288D}" srcOrd="1" destOrd="0" presId="urn:microsoft.com/office/officeart/2009/3/layout/HorizontalOrganizationChart"/>
    <dgm:cxn modelId="{97632681-E1AF-44B2-A2F4-60B30FB2F83F}" type="presParOf" srcId="{064C0F69-1E55-478B-981F-A2AD0798288D}" destId="{28C42A03-43D7-427B-85D1-35CB228562C4}" srcOrd="0" destOrd="0" presId="urn:microsoft.com/office/officeart/2009/3/layout/HorizontalOrganizationChart"/>
    <dgm:cxn modelId="{CE5A6B32-D61E-4BD2-A735-2D6A9BB27280}" type="presParOf" srcId="{064C0F69-1E55-478B-981F-A2AD0798288D}" destId="{F76DFB0C-4AF1-4A31-8DAA-A48CFBF7386B}" srcOrd="1" destOrd="0" presId="urn:microsoft.com/office/officeart/2009/3/layout/HorizontalOrganizationChart"/>
    <dgm:cxn modelId="{F70098D7-A7FC-4B17-8447-19032EEC7BD3}" type="presParOf" srcId="{F76DFB0C-4AF1-4A31-8DAA-A48CFBF7386B}" destId="{289DCAF0-A21F-4F08-99A3-4E4A066418BC}" srcOrd="0" destOrd="0" presId="urn:microsoft.com/office/officeart/2009/3/layout/HorizontalOrganizationChart"/>
    <dgm:cxn modelId="{772BEDD8-6B8A-4B90-BA61-744E2327D1EA}" type="presParOf" srcId="{289DCAF0-A21F-4F08-99A3-4E4A066418BC}" destId="{F47748F3-7270-4749-81C7-8CEF44B59136}" srcOrd="0" destOrd="0" presId="urn:microsoft.com/office/officeart/2009/3/layout/HorizontalOrganizationChart"/>
    <dgm:cxn modelId="{186B38F9-61F5-4463-BCD4-D31BBBB9F4ED}" type="presParOf" srcId="{289DCAF0-A21F-4F08-99A3-4E4A066418BC}" destId="{24A99C0B-146A-4312-B827-4649807ECD38}" srcOrd="1" destOrd="0" presId="urn:microsoft.com/office/officeart/2009/3/layout/HorizontalOrganizationChart"/>
    <dgm:cxn modelId="{BC3F8AF0-8A7E-45C7-BC3A-77BE5F5DAC85}" type="presParOf" srcId="{F76DFB0C-4AF1-4A31-8DAA-A48CFBF7386B}" destId="{C7170836-7E67-4A72-82EA-42077F00277C}" srcOrd="1" destOrd="0" presId="urn:microsoft.com/office/officeart/2009/3/layout/HorizontalOrganizationChart"/>
    <dgm:cxn modelId="{A3689C19-291B-4E57-AE45-0E0A062E6295}" type="presParOf" srcId="{F76DFB0C-4AF1-4A31-8DAA-A48CFBF7386B}" destId="{74041837-FF0B-4CBF-A76E-E58214579929}" srcOrd="2" destOrd="0" presId="urn:microsoft.com/office/officeart/2009/3/layout/HorizontalOrganizationChart"/>
    <dgm:cxn modelId="{23F2883A-B952-4202-B874-3AAEC4F2B678}" type="presParOf" srcId="{064C0F69-1E55-478B-981F-A2AD0798288D}" destId="{2E701478-D501-47CC-82C7-3482332307BA}" srcOrd="2" destOrd="0" presId="urn:microsoft.com/office/officeart/2009/3/layout/HorizontalOrganizationChart"/>
    <dgm:cxn modelId="{40F91D54-3527-4D2C-B094-5A95880F13E1}" type="presParOf" srcId="{064C0F69-1E55-478B-981F-A2AD0798288D}" destId="{B2DFA573-2ABE-4F99-B405-DEFE28F14907}" srcOrd="3" destOrd="0" presId="urn:microsoft.com/office/officeart/2009/3/layout/HorizontalOrganizationChart"/>
    <dgm:cxn modelId="{8187192E-651F-4401-B683-EFA873BF45C3}" type="presParOf" srcId="{B2DFA573-2ABE-4F99-B405-DEFE28F14907}" destId="{90FEFF47-A745-47B0-9691-94237AA83A80}" srcOrd="0" destOrd="0" presId="urn:microsoft.com/office/officeart/2009/3/layout/HorizontalOrganizationChart"/>
    <dgm:cxn modelId="{FD222E36-2944-408F-A0C1-3FFDD5BDA4AF}" type="presParOf" srcId="{90FEFF47-A745-47B0-9691-94237AA83A80}" destId="{4487445C-7124-44AD-9F73-055330D3402E}" srcOrd="0" destOrd="0" presId="urn:microsoft.com/office/officeart/2009/3/layout/HorizontalOrganizationChart"/>
    <dgm:cxn modelId="{51E4760B-D2BC-426E-ADDE-E6C10D4E1659}" type="presParOf" srcId="{90FEFF47-A745-47B0-9691-94237AA83A80}" destId="{2C13B967-E82A-434B-A9D3-90BEE0B6F339}" srcOrd="1" destOrd="0" presId="urn:microsoft.com/office/officeart/2009/3/layout/HorizontalOrganizationChart"/>
    <dgm:cxn modelId="{F530670B-41ED-4ADF-81EE-9F3351CF2647}" type="presParOf" srcId="{B2DFA573-2ABE-4F99-B405-DEFE28F14907}" destId="{5435DDF3-AE72-44E6-A47E-13A5CC41B92D}" srcOrd="1" destOrd="0" presId="urn:microsoft.com/office/officeart/2009/3/layout/HorizontalOrganizationChart"/>
    <dgm:cxn modelId="{D112D892-911E-4B57-B9A1-E7478997232F}" type="presParOf" srcId="{B2DFA573-2ABE-4F99-B405-DEFE28F14907}" destId="{8F2F5CA1-ACB9-459A-B491-D1A8532982F0}" srcOrd="2" destOrd="0" presId="urn:microsoft.com/office/officeart/2009/3/layout/HorizontalOrganizationChart"/>
    <dgm:cxn modelId="{8E7DB61B-1FB8-45E2-A691-5393BE3E3E5E}" type="presParOf" srcId="{6D03BA47-C96C-44D6-A79B-A7F0E679B0C9}" destId="{BB07817D-8A85-4CBD-9746-2564CA511D35}" srcOrd="2" destOrd="0" presId="urn:microsoft.com/office/officeart/2009/3/layout/HorizontalOrganizationChart"/>
    <dgm:cxn modelId="{607B9E37-7FE3-4738-BF12-C78714EDE9FA}" type="presParOf" srcId="{FC7BAB9C-B7C4-45CE-A7EA-2F6BA113CCDE}" destId="{58514E73-4CBB-4515-89E6-8BE8CBBE28BA}" srcOrd="2" destOrd="0" presId="urn:microsoft.com/office/officeart/2009/3/layout/HorizontalOrganizationChart"/>
    <dgm:cxn modelId="{AC10154F-EA31-45EF-9813-402EE854BF75}" type="presParOf" srcId="{217F34F4-158C-4180-A331-C211036E45A5}" destId="{06D27A8C-DEC3-4CE1-883C-82CDCB619785}" srcOrd="2" destOrd="0" presId="urn:microsoft.com/office/officeart/2009/3/layout/HorizontalOrganizationChart"/>
    <dgm:cxn modelId="{03DBD8F6-D56D-4151-A2D8-7A3FDB23F13A}" type="presParOf" srcId="{217F34F4-158C-4180-A331-C211036E45A5}" destId="{8139BDAD-86E3-4916-9B54-153548BE92E0}" srcOrd="3" destOrd="0" presId="urn:microsoft.com/office/officeart/2009/3/layout/HorizontalOrganizationChart"/>
    <dgm:cxn modelId="{8FF911E8-7901-4879-88E7-9B6A8A747088}" type="presParOf" srcId="{8139BDAD-86E3-4916-9B54-153548BE92E0}" destId="{D7834F80-04F0-4FE0-B151-73A7A2E82908}" srcOrd="0" destOrd="0" presId="urn:microsoft.com/office/officeart/2009/3/layout/HorizontalOrganizationChart"/>
    <dgm:cxn modelId="{29697214-E911-46A5-86B5-BF11FEFD91ED}" type="presParOf" srcId="{D7834F80-04F0-4FE0-B151-73A7A2E82908}" destId="{715C1DEF-B356-4284-A8D2-26C4DE5C6C28}" srcOrd="0" destOrd="0" presId="urn:microsoft.com/office/officeart/2009/3/layout/HorizontalOrganizationChart"/>
    <dgm:cxn modelId="{77E1B86A-45CD-4777-8232-FD1F48EB93BA}" type="presParOf" srcId="{D7834F80-04F0-4FE0-B151-73A7A2E82908}" destId="{9DDF4FEC-E923-4241-A6B1-73E1D23BE08B}" srcOrd="1" destOrd="0" presId="urn:microsoft.com/office/officeart/2009/3/layout/HorizontalOrganizationChart"/>
    <dgm:cxn modelId="{C9109FE6-694C-46A2-9AD9-46C43E4060C1}" type="presParOf" srcId="{8139BDAD-86E3-4916-9B54-153548BE92E0}" destId="{3FAADB7D-1859-4211-9E5E-3B51F0D745BD}" srcOrd="1" destOrd="0" presId="urn:microsoft.com/office/officeart/2009/3/layout/HorizontalOrganizationChart"/>
    <dgm:cxn modelId="{9A8CE5C8-1567-4CEF-814A-DE74981438F5}" type="presParOf" srcId="{3FAADB7D-1859-4211-9E5E-3B51F0D745BD}" destId="{9B53FFD4-0589-4EEF-9183-DFA6B017624E}" srcOrd="0" destOrd="0" presId="urn:microsoft.com/office/officeart/2009/3/layout/HorizontalOrganizationChart"/>
    <dgm:cxn modelId="{FA78CA0B-C325-41DA-B19F-7CD9CC71FBFA}" type="presParOf" srcId="{3FAADB7D-1859-4211-9E5E-3B51F0D745BD}" destId="{1DDA3E88-2FE0-4178-BB7C-BF634ACAC2D9}" srcOrd="1" destOrd="0" presId="urn:microsoft.com/office/officeart/2009/3/layout/HorizontalOrganizationChart"/>
    <dgm:cxn modelId="{4C6C30EC-EC5E-4F58-9F12-94BC096FA281}" type="presParOf" srcId="{1DDA3E88-2FE0-4178-BB7C-BF634ACAC2D9}" destId="{40E95C98-5747-4C4B-95E2-F4D4C68B766F}" srcOrd="0" destOrd="0" presId="urn:microsoft.com/office/officeart/2009/3/layout/HorizontalOrganizationChart"/>
    <dgm:cxn modelId="{B9973224-D4E9-45C9-A673-702A18CA0FC9}" type="presParOf" srcId="{40E95C98-5747-4C4B-95E2-F4D4C68B766F}" destId="{EEA2B50B-F8ED-4F7A-8797-00095006A135}" srcOrd="0" destOrd="0" presId="urn:microsoft.com/office/officeart/2009/3/layout/HorizontalOrganizationChart"/>
    <dgm:cxn modelId="{F9FEAE20-5015-44FD-B2F7-213A657407BF}" type="presParOf" srcId="{40E95C98-5747-4C4B-95E2-F4D4C68B766F}" destId="{FDC21B88-C8F1-4DDF-A9FF-9BAB9203C93B}" srcOrd="1" destOrd="0" presId="urn:microsoft.com/office/officeart/2009/3/layout/HorizontalOrganizationChart"/>
    <dgm:cxn modelId="{74627AEA-810B-4F0C-A0C4-7C4AA2F41649}" type="presParOf" srcId="{1DDA3E88-2FE0-4178-BB7C-BF634ACAC2D9}" destId="{397B6183-3248-415B-A2E4-9C715B576272}" srcOrd="1" destOrd="0" presId="urn:microsoft.com/office/officeart/2009/3/layout/HorizontalOrganizationChart"/>
    <dgm:cxn modelId="{B24A177B-E063-4B9F-BA80-54E08D98D37D}" type="presParOf" srcId="{1DDA3E88-2FE0-4178-BB7C-BF634ACAC2D9}" destId="{DE34F93A-B84A-4A65-B9F1-5DC917102ED0}" srcOrd="2" destOrd="0" presId="urn:microsoft.com/office/officeart/2009/3/layout/HorizontalOrganizationChart"/>
    <dgm:cxn modelId="{F04614FE-8253-4DED-AFF7-038ABA90C70A}" type="presParOf" srcId="{8139BDAD-86E3-4916-9B54-153548BE92E0}" destId="{1684A786-363C-4241-91F5-DE0CA0A8FC05}" srcOrd="2" destOrd="0" presId="urn:microsoft.com/office/officeart/2009/3/layout/HorizontalOrganizationChart"/>
    <dgm:cxn modelId="{ADBCF89F-5F67-4E96-8268-5A450DD61580}" type="presParOf" srcId="{217F34F4-158C-4180-A331-C211036E45A5}" destId="{BB15FB4C-6B7D-475F-A52D-58B407A8CF9D}" srcOrd="4" destOrd="0" presId="urn:microsoft.com/office/officeart/2009/3/layout/HorizontalOrganizationChart"/>
    <dgm:cxn modelId="{99F5EAFB-B72C-451E-9012-4BC74A292B0E}" type="presParOf" srcId="{217F34F4-158C-4180-A331-C211036E45A5}" destId="{ACF5D0C8-522D-4B4E-8A78-0D28BD96E2A9}" srcOrd="5" destOrd="0" presId="urn:microsoft.com/office/officeart/2009/3/layout/HorizontalOrganizationChart"/>
    <dgm:cxn modelId="{3669606D-824A-485B-A01B-E95F8BD950CE}" type="presParOf" srcId="{ACF5D0C8-522D-4B4E-8A78-0D28BD96E2A9}" destId="{0F1812F6-2C1B-452C-93E9-84978108871E}" srcOrd="0" destOrd="0" presId="urn:microsoft.com/office/officeart/2009/3/layout/HorizontalOrganizationChart"/>
    <dgm:cxn modelId="{98FE95FA-E7C1-4F70-9A85-58B1899BBD41}" type="presParOf" srcId="{0F1812F6-2C1B-452C-93E9-84978108871E}" destId="{3D683F0C-91DD-4239-869A-BA178DF09B53}" srcOrd="0" destOrd="0" presId="urn:microsoft.com/office/officeart/2009/3/layout/HorizontalOrganizationChart"/>
    <dgm:cxn modelId="{39521EF8-138D-45E1-8685-32A49EA34052}" type="presParOf" srcId="{0F1812F6-2C1B-452C-93E9-84978108871E}" destId="{2DAFA8D6-BEAF-461B-BFB6-B7B0C6B0A8C7}" srcOrd="1" destOrd="0" presId="urn:microsoft.com/office/officeart/2009/3/layout/HorizontalOrganizationChart"/>
    <dgm:cxn modelId="{D404C1E0-42E0-4931-9EE2-F013FA317B09}" type="presParOf" srcId="{ACF5D0C8-522D-4B4E-8A78-0D28BD96E2A9}" destId="{529F06AA-F700-45E8-9D00-4B60E56DFEC9}" srcOrd="1" destOrd="0" presId="urn:microsoft.com/office/officeart/2009/3/layout/HorizontalOrganizationChart"/>
    <dgm:cxn modelId="{AB7E9F99-ACCC-40BA-B6C3-9A8D962D7A03}" type="presParOf" srcId="{529F06AA-F700-45E8-9D00-4B60E56DFEC9}" destId="{6F4CA7A6-94FD-4081-99D1-770516F79FDA}" srcOrd="0" destOrd="0" presId="urn:microsoft.com/office/officeart/2009/3/layout/HorizontalOrganizationChart"/>
    <dgm:cxn modelId="{5D0F1C84-46E3-4449-8F44-BA63DCCA42D0}" type="presParOf" srcId="{529F06AA-F700-45E8-9D00-4B60E56DFEC9}" destId="{D1863FF3-7FA4-4109-B699-367A2309E4BA}" srcOrd="1" destOrd="0" presId="urn:microsoft.com/office/officeart/2009/3/layout/HorizontalOrganizationChart"/>
    <dgm:cxn modelId="{05B779DE-D0E3-40D8-BF0E-1A7148EDA4D2}" type="presParOf" srcId="{D1863FF3-7FA4-4109-B699-367A2309E4BA}" destId="{82FFE897-BBB1-45FE-BC3F-10B0179D5454}" srcOrd="0" destOrd="0" presId="urn:microsoft.com/office/officeart/2009/3/layout/HorizontalOrganizationChart"/>
    <dgm:cxn modelId="{87AE4E3C-206D-4C32-AEE3-B65B835E633B}" type="presParOf" srcId="{82FFE897-BBB1-45FE-BC3F-10B0179D5454}" destId="{9534652F-061E-4892-843F-8881954D6E4F}" srcOrd="0" destOrd="0" presId="urn:microsoft.com/office/officeart/2009/3/layout/HorizontalOrganizationChart"/>
    <dgm:cxn modelId="{09862152-E333-44C0-9A34-8D7DEA000A65}" type="presParOf" srcId="{82FFE897-BBB1-45FE-BC3F-10B0179D5454}" destId="{692F8E98-AEB7-4FCE-A236-793EB818A0FF}" srcOrd="1" destOrd="0" presId="urn:microsoft.com/office/officeart/2009/3/layout/HorizontalOrganizationChart"/>
    <dgm:cxn modelId="{E3CE51E3-602B-429E-9689-E28624920A02}" type="presParOf" srcId="{D1863FF3-7FA4-4109-B699-367A2309E4BA}" destId="{BAFF2FCB-628F-416E-B836-3EABB9FE7B37}" srcOrd="1" destOrd="0" presId="urn:microsoft.com/office/officeart/2009/3/layout/HorizontalOrganizationChart"/>
    <dgm:cxn modelId="{55573BFF-6296-48ED-A8E1-513AE09CD397}" type="presParOf" srcId="{D1863FF3-7FA4-4109-B699-367A2309E4BA}" destId="{2187FD11-2DCA-4C27-B9BF-228BC26D48E9}" srcOrd="2" destOrd="0" presId="urn:microsoft.com/office/officeart/2009/3/layout/HorizontalOrganizationChart"/>
    <dgm:cxn modelId="{F3F73369-A436-4FF4-AC92-5CA98E7B0F87}" type="presParOf" srcId="{ACF5D0C8-522D-4B4E-8A78-0D28BD96E2A9}" destId="{7760F97D-4859-40D3-AC09-1E1858B489C0}" srcOrd="2" destOrd="0" presId="urn:microsoft.com/office/officeart/2009/3/layout/HorizontalOrganizationChart"/>
    <dgm:cxn modelId="{81EC813A-8993-43A7-A49C-E4A984F08907}" type="presParOf" srcId="{217F34F4-158C-4180-A331-C211036E45A5}" destId="{07D9D0CA-0F1C-45E2-9D16-48A23AE7FAE5}" srcOrd="6" destOrd="0" presId="urn:microsoft.com/office/officeart/2009/3/layout/HorizontalOrganizationChart"/>
    <dgm:cxn modelId="{B4A81EB8-DC1B-45F2-B6E2-8D90A33064E3}" type="presParOf" srcId="{217F34F4-158C-4180-A331-C211036E45A5}" destId="{FAA52544-40BD-44E3-9A65-887455CD7DA6}" srcOrd="7" destOrd="0" presId="urn:microsoft.com/office/officeart/2009/3/layout/HorizontalOrganizationChart"/>
    <dgm:cxn modelId="{59CBA600-F80D-44CE-8A0D-2784D249E332}" type="presParOf" srcId="{FAA52544-40BD-44E3-9A65-887455CD7DA6}" destId="{E6452F78-BCD8-408B-BB00-B0C0E80F8232}" srcOrd="0" destOrd="0" presId="urn:microsoft.com/office/officeart/2009/3/layout/HorizontalOrganizationChart"/>
    <dgm:cxn modelId="{5D56A791-86CF-4EE5-A54F-D1E3002167CC}" type="presParOf" srcId="{E6452F78-BCD8-408B-BB00-B0C0E80F8232}" destId="{3D0D207B-BCF6-47E9-91DC-8969E4A87F1C}" srcOrd="0" destOrd="0" presId="urn:microsoft.com/office/officeart/2009/3/layout/HorizontalOrganizationChart"/>
    <dgm:cxn modelId="{3F229272-5F81-4A96-A75D-CBE6065F105F}" type="presParOf" srcId="{E6452F78-BCD8-408B-BB00-B0C0E80F8232}" destId="{14F4FC2D-CB84-4CD8-9A39-AE610C0C86C7}" srcOrd="1" destOrd="0" presId="urn:microsoft.com/office/officeart/2009/3/layout/HorizontalOrganizationChart"/>
    <dgm:cxn modelId="{0ED1D3E8-3B9E-4FF6-A3F2-E990C02D9BC8}" type="presParOf" srcId="{FAA52544-40BD-44E3-9A65-887455CD7DA6}" destId="{3A1AD2F8-543C-4C1E-891F-40E5B25D6046}" srcOrd="1" destOrd="0" presId="urn:microsoft.com/office/officeart/2009/3/layout/HorizontalOrganizationChart"/>
    <dgm:cxn modelId="{2839AA54-7241-4954-B3CA-B2F16D3DD961}" type="presParOf" srcId="{3A1AD2F8-543C-4C1E-891F-40E5B25D6046}" destId="{B6CACDE6-3F32-4ECE-8E59-8BBA553CCA3E}" srcOrd="0" destOrd="0" presId="urn:microsoft.com/office/officeart/2009/3/layout/HorizontalOrganizationChart"/>
    <dgm:cxn modelId="{07ABB990-7AEE-49F0-B914-287C80C83A63}" type="presParOf" srcId="{3A1AD2F8-543C-4C1E-891F-40E5B25D6046}" destId="{3021A50A-86EA-42A3-8700-FBC5CD9973DA}" srcOrd="1" destOrd="0" presId="urn:microsoft.com/office/officeart/2009/3/layout/HorizontalOrganizationChart"/>
    <dgm:cxn modelId="{FB8E3F85-079E-4B0A-89FF-1946DE82731B}" type="presParOf" srcId="{3021A50A-86EA-42A3-8700-FBC5CD9973DA}" destId="{95E4CA43-A382-401C-A0DA-242F8586F60C}" srcOrd="0" destOrd="0" presId="urn:microsoft.com/office/officeart/2009/3/layout/HorizontalOrganizationChart"/>
    <dgm:cxn modelId="{A9AD3F0A-5B7A-4E49-B32D-A18D5B9787A2}" type="presParOf" srcId="{95E4CA43-A382-401C-A0DA-242F8586F60C}" destId="{D958DC47-E8F6-4C12-9520-FAA63A642E8B}" srcOrd="0" destOrd="0" presId="urn:microsoft.com/office/officeart/2009/3/layout/HorizontalOrganizationChart"/>
    <dgm:cxn modelId="{40682500-287C-442D-BC2D-E68259E6489E}" type="presParOf" srcId="{95E4CA43-A382-401C-A0DA-242F8586F60C}" destId="{DD7E1A71-5AC1-4B23-BE30-EA293A7E98A3}" srcOrd="1" destOrd="0" presId="urn:microsoft.com/office/officeart/2009/3/layout/HorizontalOrganizationChart"/>
    <dgm:cxn modelId="{E2EDFEDB-4096-40ED-8609-0E117392F7CE}" type="presParOf" srcId="{3021A50A-86EA-42A3-8700-FBC5CD9973DA}" destId="{B0BAC64F-5C7F-4FF2-B63E-F056AAAD4A68}" srcOrd="1" destOrd="0" presId="urn:microsoft.com/office/officeart/2009/3/layout/HorizontalOrganizationChart"/>
    <dgm:cxn modelId="{D2E690B9-C5F6-454C-ADA8-771E9A9B040A}" type="presParOf" srcId="{B0BAC64F-5C7F-4FF2-B63E-F056AAAD4A68}" destId="{D62E5FC7-77EF-4625-A2D6-A397E3A3F863}" srcOrd="0" destOrd="0" presId="urn:microsoft.com/office/officeart/2009/3/layout/HorizontalOrganizationChart"/>
    <dgm:cxn modelId="{A8D60BF7-705D-4476-9AF5-612A1A0DEE40}" type="presParOf" srcId="{B0BAC64F-5C7F-4FF2-B63E-F056AAAD4A68}" destId="{A78E9A21-8BB8-4B1D-B45C-852B27D690B7}" srcOrd="1" destOrd="0" presId="urn:microsoft.com/office/officeart/2009/3/layout/HorizontalOrganizationChart"/>
    <dgm:cxn modelId="{C32326C1-5DC2-4597-AD39-748FBCDB0FB8}" type="presParOf" srcId="{A78E9A21-8BB8-4B1D-B45C-852B27D690B7}" destId="{18EE0436-5D3A-4442-994B-9008593781FF}" srcOrd="0" destOrd="0" presId="urn:microsoft.com/office/officeart/2009/3/layout/HorizontalOrganizationChart"/>
    <dgm:cxn modelId="{D643EBBA-0A3B-4B3B-A7FC-FFEBEBCA5921}" type="presParOf" srcId="{18EE0436-5D3A-4442-994B-9008593781FF}" destId="{599349A2-9581-44D5-BC9B-A8A7B06C3A09}" srcOrd="0" destOrd="0" presId="urn:microsoft.com/office/officeart/2009/3/layout/HorizontalOrganizationChart"/>
    <dgm:cxn modelId="{B036F0F9-1334-4B6C-B8D2-C534CE91A79C}" type="presParOf" srcId="{18EE0436-5D3A-4442-994B-9008593781FF}" destId="{11D03240-41C1-4670-87EA-89573A5AEFB6}" srcOrd="1" destOrd="0" presId="urn:microsoft.com/office/officeart/2009/3/layout/HorizontalOrganizationChart"/>
    <dgm:cxn modelId="{CE658E87-6701-4D5B-9A41-42BC4B92B0D4}" type="presParOf" srcId="{A78E9A21-8BB8-4B1D-B45C-852B27D690B7}" destId="{70A328B2-D635-4D1C-8267-8A6AE9491E3A}" srcOrd="1" destOrd="0" presId="urn:microsoft.com/office/officeart/2009/3/layout/HorizontalOrganizationChart"/>
    <dgm:cxn modelId="{D07BE06E-A8C7-46A7-BB50-9E2C9E5F3BB0}" type="presParOf" srcId="{A78E9A21-8BB8-4B1D-B45C-852B27D690B7}" destId="{05CDD8CF-600D-4C0D-A1CD-FA871FC2F875}" srcOrd="2" destOrd="0" presId="urn:microsoft.com/office/officeart/2009/3/layout/HorizontalOrganizationChart"/>
    <dgm:cxn modelId="{9D48D0BB-5F43-4F82-AFCC-54830CE55846}" type="presParOf" srcId="{3021A50A-86EA-42A3-8700-FBC5CD9973DA}" destId="{830FD126-46A6-4722-8855-B8703C1220F7}" srcOrd="2" destOrd="0" presId="urn:microsoft.com/office/officeart/2009/3/layout/HorizontalOrganizationChart"/>
    <dgm:cxn modelId="{4E5BF949-1086-4E57-9340-9EE0606F7AE6}" type="presParOf" srcId="{FAA52544-40BD-44E3-9A65-887455CD7DA6}" destId="{8FEA9C7F-BE2D-487C-82DB-5DA32EABDFF1}" srcOrd="2" destOrd="0" presId="urn:microsoft.com/office/officeart/2009/3/layout/HorizontalOrganizationChart"/>
    <dgm:cxn modelId="{AC83E5F1-CD7C-4E4C-B302-0F1B7AC382BA}" type="presParOf" srcId="{217F34F4-158C-4180-A331-C211036E45A5}" destId="{333F7860-2099-4ED5-A945-85700813D42A}" srcOrd="8" destOrd="0" presId="urn:microsoft.com/office/officeart/2009/3/layout/HorizontalOrganizationChart"/>
    <dgm:cxn modelId="{A5FA36D6-3112-4450-AB19-9F69FD7C9FA2}" type="presParOf" srcId="{217F34F4-158C-4180-A331-C211036E45A5}" destId="{0FCB36F8-F106-49FF-8465-36DB3F0694B5}" srcOrd="9" destOrd="0" presId="urn:microsoft.com/office/officeart/2009/3/layout/HorizontalOrganizationChart"/>
    <dgm:cxn modelId="{17A577D3-E52D-4082-8DED-2438A4CFBE0F}" type="presParOf" srcId="{0FCB36F8-F106-49FF-8465-36DB3F0694B5}" destId="{04B49929-2FA8-4F7A-A4DC-B940F1C8F9AB}" srcOrd="0" destOrd="0" presId="urn:microsoft.com/office/officeart/2009/3/layout/HorizontalOrganizationChart"/>
    <dgm:cxn modelId="{C6474EAA-7675-4E3D-B534-C78924BEF1C5}" type="presParOf" srcId="{04B49929-2FA8-4F7A-A4DC-B940F1C8F9AB}" destId="{71F586C2-B835-46E8-820E-F543EEE22C7D}" srcOrd="0" destOrd="0" presId="urn:microsoft.com/office/officeart/2009/3/layout/HorizontalOrganizationChart"/>
    <dgm:cxn modelId="{9C84B446-5578-4C5B-A461-254A1736D711}" type="presParOf" srcId="{04B49929-2FA8-4F7A-A4DC-B940F1C8F9AB}" destId="{5F74F853-7173-4C96-AE95-95E9BD63955B}" srcOrd="1" destOrd="0" presId="urn:microsoft.com/office/officeart/2009/3/layout/HorizontalOrganizationChart"/>
    <dgm:cxn modelId="{1C49BE9A-8063-41E5-A88E-D008C554E317}" type="presParOf" srcId="{0FCB36F8-F106-49FF-8465-36DB3F0694B5}" destId="{C1AC5863-8052-4170-879B-721DC67E4428}" srcOrd="1" destOrd="0" presId="urn:microsoft.com/office/officeart/2009/3/layout/HorizontalOrganizationChart"/>
    <dgm:cxn modelId="{CF97A61B-ABC6-4614-A06D-7BC7B2C35855}" type="presParOf" srcId="{C1AC5863-8052-4170-879B-721DC67E4428}" destId="{6AAD7574-E780-463C-BC0A-6FAE9C7D0E8B}" srcOrd="0" destOrd="0" presId="urn:microsoft.com/office/officeart/2009/3/layout/HorizontalOrganizationChart"/>
    <dgm:cxn modelId="{E0AA7C8C-3762-4EC9-B578-9519CBB182C6}" type="presParOf" srcId="{C1AC5863-8052-4170-879B-721DC67E4428}" destId="{A58D8EBA-F94A-47CD-BD46-FC77C4C4B737}" srcOrd="1" destOrd="0" presId="urn:microsoft.com/office/officeart/2009/3/layout/HorizontalOrganizationChart"/>
    <dgm:cxn modelId="{70BF1B12-C745-4656-8355-8C73E0324EAB}" type="presParOf" srcId="{A58D8EBA-F94A-47CD-BD46-FC77C4C4B737}" destId="{F1872562-997D-490B-99B6-9E0675B83397}" srcOrd="0" destOrd="0" presId="urn:microsoft.com/office/officeart/2009/3/layout/HorizontalOrganizationChart"/>
    <dgm:cxn modelId="{01FF1946-E7BD-4ED1-B907-6DE4FA454164}" type="presParOf" srcId="{F1872562-997D-490B-99B6-9E0675B83397}" destId="{346D8419-1F45-43C7-841E-63C9DBA7714D}" srcOrd="0" destOrd="0" presId="urn:microsoft.com/office/officeart/2009/3/layout/HorizontalOrganizationChart"/>
    <dgm:cxn modelId="{E6A0F2F0-5C1C-440D-9526-86B34FB5FC3E}" type="presParOf" srcId="{F1872562-997D-490B-99B6-9E0675B83397}" destId="{A0264B82-5EAE-413B-B806-AA14C8CDA9E2}" srcOrd="1" destOrd="0" presId="urn:microsoft.com/office/officeart/2009/3/layout/HorizontalOrganizationChart"/>
    <dgm:cxn modelId="{0D913572-0C16-4A42-9424-C7B600DAEA77}" type="presParOf" srcId="{A58D8EBA-F94A-47CD-BD46-FC77C4C4B737}" destId="{882A3EB9-4A1B-43EC-9D0A-BAFBE816A642}" srcOrd="1" destOrd="0" presId="urn:microsoft.com/office/officeart/2009/3/layout/HorizontalOrganizationChart"/>
    <dgm:cxn modelId="{A11D18BE-8806-4048-9313-5A7B17EC314C}" type="presParOf" srcId="{A58D8EBA-F94A-47CD-BD46-FC77C4C4B737}" destId="{617D5A23-E399-4C53-9E7F-9B597AD4C01E}" srcOrd="2" destOrd="0" presId="urn:microsoft.com/office/officeart/2009/3/layout/HorizontalOrganizationChart"/>
    <dgm:cxn modelId="{F3B86420-77B2-45C9-AD6E-38D60DC97B81}" type="presParOf" srcId="{C1AC5863-8052-4170-879B-721DC67E4428}" destId="{F6C8517E-CBEC-4012-8212-E46FA0046030}" srcOrd="2" destOrd="0" presId="urn:microsoft.com/office/officeart/2009/3/layout/HorizontalOrganizationChart"/>
    <dgm:cxn modelId="{4261096A-050F-4C1E-ADDF-32E9F8295418}" type="presParOf" srcId="{C1AC5863-8052-4170-879B-721DC67E4428}" destId="{8AA36B74-3C94-42B9-AF67-5F7C887FF052}" srcOrd="3" destOrd="0" presId="urn:microsoft.com/office/officeart/2009/3/layout/HorizontalOrganizationChart"/>
    <dgm:cxn modelId="{3514E594-C2EB-4038-8FCA-11282CDD16D7}" type="presParOf" srcId="{8AA36B74-3C94-42B9-AF67-5F7C887FF052}" destId="{76BE78B5-880B-4D11-9654-64C62F19B752}" srcOrd="0" destOrd="0" presId="urn:microsoft.com/office/officeart/2009/3/layout/HorizontalOrganizationChart"/>
    <dgm:cxn modelId="{B595F292-32E7-4CAD-823C-CA65625A3622}" type="presParOf" srcId="{76BE78B5-880B-4D11-9654-64C62F19B752}" destId="{E034A2E9-B265-4D9B-97F0-C6B7CFAAE50A}" srcOrd="0" destOrd="0" presId="urn:microsoft.com/office/officeart/2009/3/layout/HorizontalOrganizationChart"/>
    <dgm:cxn modelId="{10FFE588-188B-462D-B18E-D25897CC3376}" type="presParOf" srcId="{76BE78B5-880B-4D11-9654-64C62F19B752}" destId="{C469E128-3E70-4DD5-BE74-226985EC93F5}" srcOrd="1" destOrd="0" presId="urn:microsoft.com/office/officeart/2009/3/layout/HorizontalOrganizationChart"/>
    <dgm:cxn modelId="{19567EED-0908-4217-ACDA-2932BC373436}" type="presParOf" srcId="{8AA36B74-3C94-42B9-AF67-5F7C887FF052}" destId="{C8BAB3C2-9236-471D-826A-F17799584536}" srcOrd="1" destOrd="0" presId="urn:microsoft.com/office/officeart/2009/3/layout/HorizontalOrganizationChart"/>
    <dgm:cxn modelId="{51794E81-3102-411E-A923-B55D63BCD2D9}" type="presParOf" srcId="{8AA36B74-3C94-42B9-AF67-5F7C887FF052}" destId="{CE873C44-7C6D-4083-89D5-4CEF4A24E9BE}" srcOrd="2" destOrd="0" presId="urn:microsoft.com/office/officeart/2009/3/layout/HorizontalOrganizationChart"/>
    <dgm:cxn modelId="{3DC8CB24-3DFE-4025-8709-417097B109E1}" type="presParOf" srcId="{0FCB36F8-F106-49FF-8465-36DB3F0694B5}" destId="{219C3DD9-3733-4A6F-AEA6-118915B1DA91}" srcOrd="2" destOrd="0" presId="urn:microsoft.com/office/officeart/2009/3/layout/HorizontalOrganizationChart"/>
    <dgm:cxn modelId="{54F78A25-528A-4552-9A43-168E76E7A5CD}" type="presParOf" srcId="{217F34F4-158C-4180-A331-C211036E45A5}" destId="{6310B395-435D-4AAA-AD49-DA1E3C48F3EF}" srcOrd="10" destOrd="0" presId="urn:microsoft.com/office/officeart/2009/3/layout/HorizontalOrganizationChart"/>
    <dgm:cxn modelId="{AAF239AA-FE3A-48EC-8857-58C0705BCBD2}" type="presParOf" srcId="{217F34F4-158C-4180-A331-C211036E45A5}" destId="{53E88223-46EE-471F-BF2A-CAB39977B170}" srcOrd="11" destOrd="0" presId="urn:microsoft.com/office/officeart/2009/3/layout/HorizontalOrganizationChart"/>
    <dgm:cxn modelId="{DDCAB221-C66D-4C17-89E0-9DE247865940}" type="presParOf" srcId="{53E88223-46EE-471F-BF2A-CAB39977B170}" destId="{6A575171-CA62-4680-B923-AB0FC880E0D8}" srcOrd="0" destOrd="0" presId="urn:microsoft.com/office/officeart/2009/3/layout/HorizontalOrganizationChart"/>
    <dgm:cxn modelId="{0FBD17DD-4FD8-49AD-94E1-4A27840CA6AC}" type="presParOf" srcId="{6A575171-CA62-4680-B923-AB0FC880E0D8}" destId="{8EC5DCDE-B7EB-4DDF-8333-98EEF3529E7F}" srcOrd="0" destOrd="0" presId="urn:microsoft.com/office/officeart/2009/3/layout/HorizontalOrganizationChart"/>
    <dgm:cxn modelId="{FDFD0ED2-EEB1-4B3E-B89C-F025347E585C}" type="presParOf" srcId="{6A575171-CA62-4680-B923-AB0FC880E0D8}" destId="{248A0608-BD7E-49E1-8279-68A52B07EE7A}" srcOrd="1" destOrd="0" presId="urn:microsoft.com/office/officeart/2009/3/layout/HorizontalOrganizationChart"/>
    <dgm:cxn modelId="{5DFCEC2B-EF76-4A18-A00E-DD6A06DD32D8}" type="presParOf" srcId="{53E88223-46EE-471F-BF2A-CAB39977B170}" destId="{245D8F7B-C2A3-496C-A86A-692F29BEB4C2}" srcOrd="1" destOrd="0" presId="urn:microsoft.com/office/officeart/2009/3/layout/HorizontalOrganizationChart"/>
    <dgm:cxn modelId="{20DF10B1-06D8-4CBD-9CDB-22981C703324}" type="presParOf" srcId="{53E88223-46EE-471F-BF2A-CAB39977B170}" destId="{4322D949-B7AA-4806-8923-61CFA4B798B6}" srcOrd="2" destOrd="0" presId="urn:microsoft.com/office/officeart/2009/3/layout/HorizontalOrganizationChart"/>
    <dgm:cxn modelId="{71CE38FB-3E5A-4F8A-891C-0534D00C6E61}" type="presParOf" srcId="{AA5FE2F2-96A3-46F5-9F05-0D05A8E27850}" destId="{C17F309E-1F78-48AF-ABDF-D9703239D4E6}" srcOrd="2" destOrd="0" presId="urn:microsoft.com/office/officeart/2009/3/layout/HorizontalOrganizationChart"/>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E6B867D1-86ED-4C7C-872F-96E05B5C4A2D}" type="doc">
      <dgm:prSet loTypeId="urn:microsoft.com/office/officeart/2009/3/layout/HorizontalOrganizationChart" loCatId="hierarchy" qsTypeId="urn:microsoft.com/office/officeart/2005/8/quickstyle/simple3" qsCatId="simple" csTypeId="urn:microsoft.com/office/officeart/2005/8/colors/accent3_5" csCatId="accent3" phldr="1"/>
      <dgm:spPr/>
      <dgm:t>
        <a:bodyPr/>
        <a:lstStyle/>
        <a:p>
          <a:endParaRPr lang="es-EC"/>
        </a:p>
      </dgm:t>
    </dgm:pt>
    <dgm:pt modelId="{F225B209-FE38-4C88-A040-D8428691D673}">
      <dgm:prSet custT="1"/>
      <dgm:spPr/>
      <dgm:t>
        <a:bodyPr/>
        <a:lstStyle/>
        <a:p>
          <a:r>
            <a:rPr lang="es-EC" sz="1200" b="1" dirty="0" smtClean="0"/>
            <a:t>PODER CALORIFICO</a:t>
          </a:r>
        </a:p>
      </dgm:t>
    </dgm:pt>
    <dgm:pt modelId="{81E914B7-20CF-4833-9C84-CE3FD84756ED}" type="parTrans" cxnId="{7FA4BB50-ED2A-4C7E-A8C0-58AC768C0F09}">
      <dgm:prSet/>
      <dgm:spPr/>
      <dgm:t>
        <a:bodyPr/>
        <a:lstStyle/>
        <a:p>
          <a:endParaRPr lang="es-EC"/>
        </a:p>
      </dgm:t>
    </dgm:pt>
    <dgm:pt modelId="{B63EAC1B-24E2-46EC-898D-4D7906805677}" type="sibTrans" cxnId="{7FA4BB50-ED2A-4C7E-A8C0-58AC768C0F09}">
      <dgm:prSet/>
      <dgm:spPr/>
      <dgm:t>
        <a:bodyPr/>
        <a:lstStyle/>
        <a:p>
          <a:endParaRPr lang="es-EC"/>
        </a:p>
      </dgm:t>
    </dgm:pt>
    <dgm:pt modelId="{19139191-E118-461D-9E57-F9CB2C68045A}">
      <dgm:prSet custT="1"/>
      <dgm:spPr/>
      <dgm:t>
        <a:bodyPr/>
        <a:lstStyle/>
        <a:p>
          <a:pPr algn="just"/>
          <a:r>
            <a:rPr lang="es-EC" sz="1200" dirty="0" smtClean="0"/>
            <a:t>ES</a:t>
          </a:r>
          <a:r>
            <a:rPr lang="es-EC" sz="1200" baseline="0" dirty="0" smtClean="0"/>
            <a:t> EL CALOR QUE  ENTREGA 1Kg.. DE COMBUSTIBLE AL PRODUCIRSE UNA REACCIÓN QUIMICA DE OXIDACIÓN COMPLETA </a:t>
          </a:r>
          <a:endParaRPr lang="es-EC" sz="1200" dirty="0"/>
        </a:p>
      </dgm:t>
    </dgm:pt>
    <dgm:pt modelId="{D4C4BD7E-BB6E-4B30-B969-5224CA0D8CAB}" type="parTrans" cxnId="{C1AD00CB-0511-4955-BC46-508D14A307CF}">
      <dgm:prSet/>
      <dgm:spPr/>
      <dgm:t>
        <a:bodyPr/>
        <a:lstStyle/>
        <a:p>
          <a:endParaRPr lang="es-EC"/>
        </a:p>
      </dgm:t>
    </dgm:pt>
    <dgm:pt modelId="{856657F4-215B-411E-AAB0-9EF8969536A7}" type="sibTrans" cxnId="{C1AD00CB-0511-4955-BC46-508D14A307CF}">
      <dgm:prSet/>
      <dgm:spPr/>
      <dgm:t>
        <a:bodyPr/>
        <a:lstStyle/>
        <a:p>
          <a:endParaRPr lang="es-EC"/>
        </a:p>
      </dgm:t>
    </dgm:pt>
    <dgm:pt modelId="{6FD1D7DC-AD27-4901-85EB-B09552DD1905}">
      <dgm:prSet custT="1"/>
      <dgm:spPr/>
      <dgm:t>
        <a:bodyPr/>
        <a:lstStyle/>
        <a:p>
          <a:r>
            <a:rPr lang="es-EC" sz="1200" dirty="0" smtClean="0"/>
            <a:t>PODER CALORIFICO SUPERIOR</a:t>
          </a:r>
          <a:endParaRPr lang="es-EC" sz="1200" dirty="0"/>
        </a:p>
      </dgm:t>
    </dgm:pt>
    <dgm:pt modelId="{D4659EFF-1805-41E7-9DC6-5E4823B73324}" type="parTrans" cxnId="{08CE4CDF-5CA7-40AB-B28B-98D1BC4F262B}">
      <dgm:prSet/>
      <dgm:spPr/>
      <dgm:t>
        <a:bodyPr/>
        <a:lstStyle/>
        <a:p>
          <a:endParaRPr lang="es-EC"/>
        </a:p>
      </dgm:t>
    </dgm:pt>
    <dgm:pt modelId="{8EF207E6-47E7-4F79-8C26-5058B7419C40}" type="sibTrans" cxnId="{08CE4CDF-5CA7-40AB-B28B-98D1BC4F262B}">
      <dgm:prSet/>
      <dgm:spPr/>
      <dgm:t>
        <a:bodyPr/>
        <a:lstStyle/>
        <a:p>
          <a:endParaRPr lang="es-EC"/>
        </a:p>
      </dgm:t>
    </dgm:pt>
    <dgm:pt modelId="{7C7C7F81-30A0-44AF-8B9E-D0F788F5BE2B}">
      <dgm:prSet custT="1"/>
      <dgm:spPr/>
      <dgm:t>
        <a:bodyPr/>
        <a:lstStyle/>
        <a:p>
          <a:r>
            <a:rPr lang="es-EC" sz="1200" dirty="0" smtClean="0"/>
            <a:t>PODER CALORIFICO NFERIOR</a:t>
          </a:r>
          <a:endParaRPr lang="es-EC" sz="1200" dirty="0"/>
        </a:p>
      </dgm:t>
    </dgm:pt>
    <dgm:pt modelId="{60AA57AD-51C6-45C8-B2EC-DEC34E5CCD74}" type="parTrans" cxnId="{222FCB31-967F-41C2-B1B5-301FD9FBDD42}">
      <dgm:prSet/>
      <dgm:spPr/>
      <dgm:t>
        <a:bodyPr/>
        <a:lstStyle/>
        <a:p>
          <a:endParaRPr lang="es-EC"/>
        </a:p>
      </dgm:t>
    </dgm:pt>
    <dgm:pt modelId="{1E5FFB9D-0843-4A14-87B6-683900326BBD}" type="sibTrans" cxnId="{222FCB31-967F-41C2-B1B5-301FD9FBDD42}">
      <dgm:prSet/>
      <dgm:spPr/>
      <dgm:t>
        <a:bodyPr/>
        <a:lstStyle/>
        <a:p>
          <a:endParaRPr lang="es-EC"/>
        </a:p>
      </dgm:t>
    </dgm:pt>
    <dgm:pt modelId="{C429219C-F97D-4564-BE65-6F36C0C19B71}">
      <dgm:prSet custT="1"/>
      <dgm:spPr/>
      <dgm:t>
        <a:bodyPr/>
        <a:lstStyle/>
        <a:p>
          <a:r>
            <a:rPr lang="es-EC" sz="1200" dirty="0" smtClean="0"/>
            <a:t>PCS </a:t>
          </a:r>
          <a:r>
            <a:rPr lang="es-EC" sz="1200" dirty="0" smtClean="0">
              <a:latin typeface="Arial"/>
              <a:cs typeface="Arial"/>
            </a:rPr>
            <a:t>˃ PCI</a:t>
          </a:r>
          <a:endParaRPr lang="es-EC" sz="1200" dirty="0"/>
        </a:p>
      </dgm:t>
    </dgm:pt>
    <dgm:pt modelId="{47373E0F-486D-443D-BCB0-067FF2A6CCE3}" type="sibTrans" cxnId="{79238352-7CD3-4EA8-8C35-5A9CCC12933F}">
      <dgm:prSet/>
      <dgm:spPr/>
      <dgm:t>
        <a:bodyPr/>
        <a:lstStyle/>
        <a:p>
          <a:endParaRPr lang="es-EC"/>
        </a:p>
      </dgm:t>
    </dgm:pt>
    <dgm:pt modelId="{F212CB46-517D-4D5B-811A-CAC5811D723E}" type="parTrans" cxnId="{79238352-7CD3-4EA8-8C35-5A9CCC12933F}">
      <dgm:prSet/>
      <dgm:spPr/>
      <dgm:t>
        <a:bodyPr/>
        <a:lstStyle/>
        <a:p>
          <a:endParaRPr lang="es-EC"/>
        </a:p>
      </dgm:t>
    </dgm:pt>
    <dgm:pt modelId="{B13BC930-0592-4478-A97E-08CC41B27129}" type="pres">
      <dgm:prSet presAssocID="{E6B867D1-86ED-4C7C-872F-96E05B5C4A2D}" presName="hierChild1" presStyleCnt="0">
        <dgm:presLayoutVars>
          <dgm:orgChart val="1"/>
          <dgm:chPref val="1"/>
          <dgm:dir/>
          <dgm:animOne val="branch"/>
          <dgm:animLvl val="lvl"/>
          <dgm:resizeHandles/>
        </dgm:presLayoutVars>
      </dgm:prSet>
      <dgm:spPr/>
      <dgm:t>
        <a:bodyPr/>
        <a:lstStyle/>
        <a:p>
          <a:endParaRPr lang="es-EC"/>
        </a:p>
      </dgm:t>
    </dgm:pt>
    <dgm:pt modelId="{601AF0F4-69D8-4502-8958-C6D63AECA323}" type="pres">
      <dgm:prSet presAssocID="{F225B209-FE38-4C88-A040-D8428691D673}" presName="hierRoot1" presStyleCnt="0">
        <dgm:presLayoutVars>
          <dgm:hierBranch val="init"/>
        </dgm:presLayoutVars>
      </dgm:prSet>
      <dgm:spPr/>
    </dgm:pt>
    <dgm:pt modelId="{513808D8-620D-4A70-9227-121CEAE729A9}" type="pres">
      <dgm:prSet presAssocID="{F225B209-FE38-4C88-A040-D8428691D673}" presName="rootComposite1" presStyleCnt="0"/>
      <dgm:spPr/>
    </dgm:pt>
    <dgm:pt modelId="{D3CA1C7D-0786-4F45-ABD0-E618D0288433}" type="pres">
      <dgm:prSet presAssocID="{F225B209-FE38-4C88-A040-D8428691D673}" presName="rootText1" presStyleLbl="node0" presStyleIdx="0" presStyleCnt="1" custScaleX="40513" custScaleY="73391" custLinFactNeighborX="-6813" custLinFactNeighborY="-2276">
        <dgm:presLayoutVars>
          <dgm:chPref val="3"/>
        </dgm:presLayoutVars>
      </dgm:prSet>
      <dgm:spPr/>
      <dgm:t>
        <a:bodyPr/>
        <a:lstStyle/>
        <a:p>
          <a:endParaRPr lang="es-EC"/>
        </a:p>
      </dgm:t>
    </dgm:pt>
    <dgm:pt modelId="{8D578E64-8BBB-47F9-B8E3-177F0F56C501}" type="pres">
      <dgm:prSet presAssocID="{F225B209-FE38-4C88-A040-D8428691D673}" presName="rootConnector1" presStyleLbl="node1" presStyleIdx="0" presStyleCnt="0"/>
      <dgm:spPr/>
      <dgm:t>
        <a:bodyPr/>
        <a:lstStyle/>
        <a:p>
          <a:endParaRPr lang="es-EC"/>
        </a:p>
      </dgm:t>
    </dgm:pt>
    <dgm:pt modelId="{C4E1F2A6-E261-4B55-9BED-7A2FA08E44A0}" type="pres">
      <dgm:prSet presAssocID="{F225B209-FE38-4C88-A040-D8428691D673}" presName="hierChild2" presStyleCnt="0"/>
      <dgm:spPr/>
    </dgm:pt>
    <dgm:pt modelId="{1420E214-4450-40C2-9B82-7C57415A9A06}" type="pres">
      <dgm:prSet presAssocID="{D4C4BD7E-BB6E-4B30-B969-5224CA0D8CAB}" presName="Name64" presStyleLbl="parChTrans1D2" presStyleIdx="0" presStyleCnt="1"/>
      <dgm:spPr/>
      <dgm:t>
        <a:bodyPr/>
        <a:lstStyle/>
        <a:p>
          <a:endParaRPr lang="es-EC"/>
        </a:p>
      </dgm:t>
    </dgm:pt>
    <dgm:pt modelId="{E9601379-635E-4BF2-A7F2-4261DD209E4A}" type="pres">
      <dgm:prSet presAssocID="{19139191-E118-461D-9E57-F9CB2C68045A}" presName="hierRoot2" presStyleCnt="0">
        <dgm:presLayoutVars>
          <dgm:hierBranch val="init"/>
        </dgm:presLayoutVars>
      </dgm:prSet>
      <dgm:spPr/>
    </dgm:pt>
    <dgm:pt modelId="{48527A7D-2EC7-414E-B2CB-2004375FDC82}" type="pres">
      <dgm:prSet presAssocID="{19139191-E118-461D-9E57-F9CB2C68045A}" presName="rootComposite" presStyleCnt="0"/>
      <dgm:spPr/>
    </dgm:pt>
    <dgm:pt modelId="{3C76CE42-B463-4F3B-8596-1ED1020103AC}" type="pres">
      <dgm:prSet presAssocID="{19139191-E118-461D-9E57-F9CB2C68045A}" presName="rootText" presStyleLbl="node2" presStyleIdx="0" presStyleCnt="1" custScaleX="48975" custScaleY="87782" custLinFactNeighborX="-4600" custLinFactNeighborY="-1093">
        <dgm:presLayoutVars>
          <dgm:chPref val="3"/>
        </dgm:presLayoutVars>
      </dgm:prSet>
      <dgm:spPr/>
      <dgm:t>
        <a:bodyPr/>
        <a:lstStyle/>
        <a:p>
          <a:endParaRPr lang="es-EC"/>
        </a:p>
      </dgm:t>
    </dgm:pt>
    <dgm:pt modelId="{9EFA6EF0-42A5-494A-A50F-BDC4F08CCE3B}" type="pres">
      <dgm:prSet presAssocID="{19139191-E118-461D-9E57-F9CB2C68045A}" presName="rootConnector" presStyleLbl="node2" presStyleIdx="0" presStyleCnt="1"/>
      <dgm:spPr/>
      <dgm:t>
        <a:bodyPr/>
        <a:lstStyle/>
        <a:p>
          <a:endParaRPr lang="es-EC"/>
        </a:p>
      </dgm:t>
    </dgm:pt>
    <dgm:pt modelId="{3D156BDA-5BA8-4143-B133-C5BD5F397C53}" type="pres">
      <dgm:prSet presAssocID="{19139191-E118-461D-9E57-F9CB2C68045A}" presName="hierChild4" presStyleCnt="0"/>
      <dgm:spPr/>
    </dgm:pt>
    <dgm:pt modelId="{34F3DD94-E4D1-430F-A4FA-15EEE60F6DA0}" type="pres">
      <dgm:prSet presAssocID="{D4659EFF-1805-41E7-9DC6-5E4823B73324}" presName="Name64" presStyleLbl="parChTrans1D3" presStyleIdx="0" presStyleCnt="2"/>
      <dgm:spPr/>
      <dgm:t>
        <a:bodyPr/>
        <a:lstStyle/>
        <a:p>
          <a:endParaRPr lang="es-EC"/>
        </a:p>
      </dgm:t>
    </dgm:pt>
    <dgm:pt modelId="{04847CF9-6477-4A73-BC69-7743CE284631}" type="pres">
      <dgm:prSet presAssocID="{6FD1D7DC-AD27-4901-85EB-B09552DD1905}" presName="hierRoot2" presStyleCnt="0">
        <dgm:presLayoutVars>
          <dgm:hierBranch val="init"/>
        </dgm:presLayoutVars>
      </dgm:prSet>
      <dgm:spPr/>
    </dgm:pt>
    <dgm:pt modelId="{82B47521-E603-4FFC-86FA-19296EDB3530}" type="pres">
      <dgm:prSet presAssocID="{6FD1D7DC-AD27-4901-85EB-B09552DD1905}" presName="rootComposite" presStyleCnt="0"/>
      <dgm:spPr/>
    </dgm:pt>
    <dgm:pt modelId="{4069FFB1-E9F5-480C-B176-35CC5E841621}" type="pres">
      <dgm:prSet presAssocID="{6FD1D7DC-AD27-4901-85EB-B09552DD1905}" presName="rootText" presStyleLbl="node3" presStyleIdx="0" presStyleCnt="2" custScaleX="25933" custScaleY="79564" custLinFactNeighborX="472" custLinFactNeighborY="-49435">
        <dgm:presLayoutVars>
          <dgm:chPref val="3"/>
        </dgm:presLayoutVars>
      </dgm:prSet>
      <dgm:spPr/>
      <dgm:t>
        <a:bodyPr/>
        <a:lstStyle/>
        <a:p>
          <a:endParaRPr lang="es-EC"/>
        </a:p>
      </dgm:t>
    </dgm:pt>
    <dgm:pt modelId="{A3C9CA3C-A770-4DEA-9CA4-28448E019A46}" type="pres">
      <dgm:prSet presAssocID="{6FD1D7DC-AD27-4901-85EB-B09552DD1905}" presName="rootConnector" presStyleLbl="node3" presStyleIdx="0" presStyleCnt="2"/>
      <dgm:spPr/>
      <dgm:t>
        <a:bodyPr/>
        <a:lstStyle/>
        <a:p>
          <a:endParaRPr lang="es-EC"/>
        </a:p>
      </dgm:t>
    </dgm:pt>
    <dgm:pt modelId="{F5C2E773-653E-43AA-99AF-1EEE15D68D6A}" type="pres">
      <dgm:prSet presAssocID="{6FD1D7DC-AD27-4901-85EB-B09552DD1905}" presName="hierChild4" presStyleCnt="0"/>
      <dgm:spPr/>
    </dgm:pt>
    <dgm:pt modelId="{A4720D08-7571-481F-9FAC-026EB97F5D00}" type="pres">
      <dgm:prSet presAssocID="{6FD1D7DC-AD27-4901-85EB-B09552DD1905}" presName="hierChild5" presStyleCnt="0"/>
      <dgm:spPr/>
    </dgm:pt>
    <dgm:pt modelId="{28289632-C267-4337-BB66-2B6A3F65D55A}" type="pres">
      <dgm:prSet presAssocID="{60AA57AD-51C6-45C8-B2EC-DEC34E5CCD74}" presName="Name64" presStyleLbl="parChTrans1D3" presStyleIdx="1" presStyleCnt="2"/>
      <dgm:spPr/>
      <dgm:t>
        <a:bodyPr/>
        <a:lstStyle/>
        <a:p>
          <a:endParaRPr lang="es-EC"/>
        </a:p>
      </dgm:t>
    </dgm:pt>
    <dgm:pt modelId="{BDD6CAF8-F155-4F40-9A2F-37F1A4C4F885}" type="pres">
      <dgm:prSet presAssocID="{7C7C7F81-30A0-44AF-8B9E-D0F788F5BE2B}" presName="hierRoot2" presStyleCnt="0">
        <dgm:presLayoutVars>
          <dgm:hierBranch val="init"/>
        </dgm:presLayoutVars>
      </dgm:prSet>
      <dgm:spPr/>
    </dgm:pt>
    <dgm:pt modelId="{3C6F7311-E62B-41FA-9E60-FE695662A07D}" type="pres">
      <dgm:prSet presAssocID="{7C7C7F81-30A0-44AF-8B9E-D0F788F5BE2B}" presName="rootComposite" presStyleCnt="0"/>
      <dgm:spPr/>
    </dgm:pt>
    <dgm:pt modelId="{8369D523-62AE-4243-B27C-26F5A24DC842}" type="pres">
      <dgm:prSet presAssocID="{7C7C7F81-30A0-44AF-8B9E-D0F788F5BE2B}" presName="rootText" presStyleLbl="node3" presStyleIdx="1" presStyleCnt="2" custScaleX="26622" custScaleY="65259">
        <dgm:presLayoutVars>
          <dgm:chPref val="3"/>
        </dgm:presLayoutVars>
      </dgm:prSet>
      <dgm:spPr/>
      <dgm:t>
        <a:bodyPr/>
        <a:lstStyle/>
        <a:p>
          <a:endParaRPr lang="es-EC"/>
        </a:p>
      </dgm:t>
    </dgm:pt>
    <dgm:pt modelId="{7FC82C58-2558-47BB-9BA0-FE154898EE4D}" type="pres">
      <dgm:prSet presAssocID="{7C7C7F81-30A0-44AF-8B9E-D0F788F5BE2B}" presName="rootConnector" presStyleLbl="node3" presStyleIdx="1" presStyleCnt="2"/>
      <dgm:spPr/>
      <dgm:t>
        <a:bodyPr/>
        <a:lstStyle/>
        <a:p>
          <a:endParaRPr lang="es-EC"/>
        </a:p>
      </dgm:t>
    </dgm:pt>
    <dgm:pt modelId="{D676A84B-2AC4-42DB-A379-EA47E39441DE}" type="pres">
      <dgm:prSet presAssocID="{7C7C7F81-30A0-44AF-8B9E-D0F788F5BE2B}" presName="hierChild4" presStyleCnt="0"/>
      <dgm:spPr/>
    </dgm:pt>
    <dgm:pt modelId="{97594F66-6A69-4C05-92BA-DA714AE2D4E4}" type="pres">
      <dgm:prSet presAssocID="{F212CB46-517D-4D5B-811A-CAC5811D723E}" presName="Name64" presStyleLbl="parChTrans1D4" presStyleIdx="0" presStyleCnt="1"/>
      <dgm:spPr/>
      <dgm:t>
        <a:bodyPr/>
        <a:lstStyle/>
        <a:p>
          <a:endParaRPr lang="es-EC"/>
        </a:p>
      </dgm:t>
    </dgm:pt>
    <dgm:pt modelId="{917E6A5A-18E5-4597-94C8-2E66A61F5F97}" type="pres">
      <dgm:prSet presAssocID="{C429219C-F97D-4564-BE65-6F36C0C19B71}" presName="hierRoot2" presStyleCnt="0">
        <dgm:presLayoutVars>
          <dgm:hierBranch val="init"/>
        </dgm:presLayoutVars>
      </dgm:prSet>
      <dgm:spPr/>
    </dgm:pt>
    <dgm:pt modelId="{B70799A9-561A-47ED-A14F-A7713C9AA0E4}" type="pres">
      <dgm:prSet presAssocID="{C429219C-F97D-4564-BE65-6F36C0C19B71}" presName="rootComposite" presStyleCnt="0"/>
      <dgm:spPr/>
    </dgm:pt>
    <dgm:pt modelId="{94CCE46E-881E-4262-8980-60D5F27D3736}" type="pres">
      <dgm:prSet presAssocID="{C429219C-F97D-4564-BE65-6F36C0C19B71}" presName="rootText" presStyleLbl="node4" presStyleIdx="0" presStyleCnt="1" custScaleX="21024" custScaleY="37415" custLinFactNeighborX="-337" custLinFactNeighborY="-47346">
        <dgm:presLayoutVars>
          <dgm:chPref val="3"/>
        </dgm:presLayoutVars>
      </dgm:prSet>
      <dgm:spPr/>
      <dgm:t>
        <a:bodyPr/>
        <a:lstStyle/>
        <a:p>
          <a:endParaRPr lang="es-EC"/>
        </a:p>
      </dgm:t>
    </dgm:pt>
    <dgm:pt modelId="{9FD28117-247C-4552-BF78-D226A879A354}" type="pres">
      <dgm:prSet presAssocID="{C429219C-F97D-4564-BE65-6F36C0C19B71}" presName="rootConnector" presStyleLbl="node4" presStyleIdx="0" presStyleCnt="1"/>
      <dgm:spPr/>
      <dgm:t>
        <a:bodyPr/>
        <a:lstStyle/>
        <a:p>
          <a:endParaRPr lang="es-EC"/>
        </a:p>
      </dgm:t>
    </dgm:pt>
    <dgm:pt modelId="{72134B4D-7DD2-4EF1-B956-95D229165EF0}" type="pres">
      <dgm:prSet presAssocID="{C429219C-F97D-4564-BE65-6F36C0C19B71}" presName="hierChild4" presStyleCnt="0"/>
      <dgm:spPr/>
    </dgm:pt>
    <dgm:pt modelId="{CCEBF4BC-365E-44AC-A0DB-B59FC0D94C69}" type="pres">
      <dgm:prSet presAssocID="{C429219C-F97D-4564-BE65-6F36C0C19B71}" presName="hierChild5" presStyleCnt="0"/>
      <dgm:spPr/>
    </dgm:pt>
    <dgm:pt modelId="{F551071E-5FAB-47B0-960E-113E15708D77}" type="pres">
      <dgm:prSet presAssocID="{7C7C7F81-30A0-44AF-8B9E-D0F788F5BE2B}" presName="hierChild5" presStyleCnt="0"/>
      <dgm:spPr/>
    </dgm:pt>
    <dgm:pt modelId="{03F2481B-3EB0-4B8C-BC6E-E2C2B3966927}" type="pres">
      <dgm:prSet presAssocID="{19139191-E118-461D-9E57-F9CB2C68045A}" presName="hierChild5" presStyleCnt="0"/>
      <dgm:spPr/>
    </dgm:pt>
    <dgm:pt modelId="{0545575B-CBA9-44C1-95B1-404D6D09D191}" type="pres">
      <dgm:prSet presAssocID="{F225B209-FE38-4C88-A040-D8428691D673}" presName="hierChild3" presStyleCnt="0"/>
      <dgm:spPr/>
    </dgm:pt>
  </dgm:ptLst>
  <dgm:cxnLst>
    <dgm:cxn modelId="{0C367620-5C9C-4F45-8076-120CDEC87BA9}" type="presOf" srcId="{19139191-E118-461D-9E57-F9CB2C68045A}" destId="{3C76CE42-B463-4F3B-8596-1ED1020103AC}" srcOrd="0" destOrd="0" presId="urn:microsoft.com/office/officeart/2009/3/layout/HorizontalOrganizationChart"/>
    <dgm:cxn modelId="{CAF3FFA2-A891-45BC-9FC0-3C38E828598A}" type="presOf" srcId="{F212CB46-517D-4D5B-811A-CAC5811D723E}" destId="{97594F66-6A69-4C05-92BA-DA714AE2D4E4}" srcOrd="0" destOrd="0" presId="urn:microsoft.com/office/officeart/2009/3/layout/HorizontalOrganizationChart"/>
    <dgm:cxn modelId="{C9FE53C9-634E-4AD4-9236-AC4828153FA4}" type="presOf" srcId="{7C7C7F81-30A0-44AF-8B9E-D0F788F5BE2B}" destId="{7FC82C58-2558-47BB-9BA0-FE154898EE4D}" srcOrd="1" destOrd="0" presId="urn:microsoft.com/office/officeart/2009/3/layout/HorizontalOrganizationChart"/>
    <dgm:cxn modelId="{7FA4BB50-ED2A-4C7E-A8C0-58AC768C0F09}" srcId="{E6B867D1-86ED-4C7C-872F-96E05B5C4A2D}" destId="{F225B209-FE38-4C88-A040-D8428691D673}" srcOrd="0" destOrd="0" parTransId="{81E914B7-20CF-4833-9C84-CE3FD84756ED}" sibTransId="{B63EAC1B-24E2-46EC-898D-4D7906805677}"/>
    <dgm:cxn modelId="{2EF9E6C1-CD5C-4B76-B8F8-BEF682496EE3}" type="presOf" srcId="{7C7C7F81-30A0-44AF-8B9E-D0F788F5BE2B}" destId="{8369D523-62AE-4243-B27C-26F5A24DC842}" srcOrd="0" destOrd="0" presId="urn:microsoft.com/office/officeart/2009/3/layout/HorizontalOrganizationChart"/>
    <dgm:cxn modelId="{A7D9D99E-74D4-403C-8657-7106DAF6D11C}" type="presOf" srcId="{E6B867D1-86ED-4C7C-872F-96E05B5C4A2D}" destId="{B13BC930-0592-4478-A97E-08CC41B27129}" srcOrd="0" destOrd="0" presId="urn:microsoft.com/office/officeart/2009/3/layout/HorizontalOrganizationChart"/>
    <dgm:cxn modelId="{4F332364-D335-4385-8E37-6832A7BE1858}" type="presOf" srcId="{6FD1D7DC-AD27-4901-85EB-B09552DD1905}" destId="{A3C9CA3C-A770-4DEA-9CA4-28448E019A46}" srcOrd="1" destOrd="0" presId="urn:microsoft.com/office/officeart/2009/3/layout/HorizontalOrganizationChart"/>
    <dgm:cxn modelId="{222FCB31-967F-41C2-B1B5-301FD9FBDD42}" srcId="{19139191-E118-461D-9E57-F9CB2C68045A}" destId="{7C7C7F81-30A0-44AF-8B9E-D0F788F5BE2B}" srcOrd="1" destOrd="0" parTransId="{60AA57AD-51C6-45C8-B2EC-DEC34E5CCD74}" sibTransId="{1E5FFB9D-0843-4A14-87B6-683900326BBD}"/>
    <dgm:cxn modelId="{036C8420-EBE3-4E75-977F-AFC554CDF340}" type="presOf" srcId="{6FD1D7DC-AD27-4901-85EB-B09552DD1905}" destId="{4069FFB1-E9F5-480C-B176-35CC5E841621}" srcOrd="0" destOrd="0" presId="urn:microsoft.com/office/officeart/2009/3/layout/HorizontalOrganizationChart"/>
    <dgm:cxn modelId="{08CE4CDF-5CA7-40AB-B28B-98D1BC4F262B}" srcId="{19139191-E118-461D-9E57-F9CB2C68045A}" destId="{6FD1D7DC-AD27-4901-85EB-B09552DD1905}" srcOrd="0" destOrd="0" parTransId="{D4659EFF-1805-41E7-9DC6-5E4823B73324}" sibTransId="{8EF207E6-47E7-4F79-8C26-5058B7419C40}"/>
    <dgm:cxn modelId="{273350D3-9FBD-4B8D-A5DE-2BBF19A5E5B3}" type="presOf" srcId="{C429219C-F97D-4564-BE65-6F36C0C19B71}" destId="{94CCE46E-881E-4262-8980-60D5F27D3736}" srcOrd="0" destOrd="0" presId="urn:microsoft.com/office/officeart/2009/3/layout/HorizontalOrganizationChart"/>
    <dgm:cxn modelId="{37AD22BF-9BFB-4E97-B4ED-6CDE899719D0}" type="presOf" srcId="{C429219C-F97D-4564-BE65-6F36C0C19B71}" destId="{9FD28117-247C-4552-BF78-D226A879A354}" srcOrd="1" destOrd="0" presId="urn:microsoft.com/office/officeart/2009/3/layout/HorizontalOrganizationChart"/>
    <dgm:cxn modelId="{98D7F11E-63E0-4A48-B29A-2A15BDFDBB88}" type="presOf" srcId="{60AA57AD-51C6-45C8-B2EC-DEC34E5CCD74}" destId="{28289632-C267-4337-BB66-2B6A3F65D55A}" srcOrd="0" destOrd="0" presId="urn:microsoft.com/office/officeart/2009/3/layout/HorizontalOrganizationChart"/>
    <dgm:cxn modelId="{853BA839-5E02-4DE9-AACA-56F6461DD4E7}" type="presOf" srcId="{D4659EFF-1805-41E7-9DC6-5E4823B73324}" destId="{34F3DD94-E4D1-430F-A4FA-15EEE60F6DA0}" srcOrd="0" destOrd="0" presId="urn:microsoft.com/office/officeart/2009/3/layout/HorizontalOrganizationChart"/>
    <dgm:cxn modelId="{52448B31-9FAD-4834-93A5-055D38E322DD}" type="presOf" srcId="{F225B209-FE38-4C88-A040-D8428691D673}" destId="{8D578E64-8BBB-47F9-B8E3-177F0F56C501}" srcOrd="1" destOrd="0" presId="urn:microsoft.com/office/officeart/2009/3/layout/HorizontalOrganizationChart"/>
    <dgm:cxn modelId="{79238352-7CD3-4EA8-8C35-5A9CCC12933F}" srcId="{7C7C7F81-30A0-44AF-8B9E-D0F788F5BE2B}" destId="{C429219C-F97D-4564-BE65-6F36C0C19B71}" srcOrd="0" destOrd="0" parTransId="{F212CB46-517D-4D5B-811A-CAC5811D723E}" sibTransId="{47373E0F-486D-443D-BCB0-067FF2A6CCE3}"/>
    <dgm:cxn modelId="{C1AD00CB-0511-4955-BC46-508D14A307CF}" srcId="{F225B209-FE38-4C88-A040-D8428691D673}" destId="{19139191-E118-461D-9E57-F9CB2C68045A}" srcOrd="0" destOrd="0" parTransId="{D4C4BD7E-BB6E-4B30-B969-5224CA0D8CAB}" sibTransId="{856657F4-215B-411E-AAB0-9EF8969536A7}"/>
    <dgm:cxn modelId="{59FB021A-0C3B-4724-80C8-B466F55F3430}" type="presOf" srcId="{D4C4BD7E-BB6E-4B30-B969-5224CA0D8CAB}" destId="{1420E214-4450-40C2-9B82-7C57415A9A06}" srcOrd="0" destOrd="0" presId="urn:microsoft.com/office/officeart/2009/3/layout/HorizontalOrganizationChart"/>
    <dgm:cxn modelId="{8FB6AD31-EFBE-4DB0-8380-3675CA0C3FA3}" type="presOf" srcId="{19139191-E118-461D-9E57-F9CB2C68045A}" destId="{9EFA6EF0-42A5-494A-A50F-BDC4F08CCE3B}" srcOrd="1" destOrd="0" presId="urn:microsoft.com/office/officeart/2009/3/layout/HorizontalOrganizationChart"/>
    <dgm:cxn modelId="{5837975E-D4DB-4567-95B4-58A95AC852EA}" type="presOf" srcId="{F225B209-FE38-4C88-A040-D8428691D673}" destId="{D3CA1C7D-0786-4F45-ABD0-E618D0288433}" srcOrd="0" destOrd="0" presId="urn:microsoft.com/office/officeart/2009/3/layout/HorizontalOrganizationChart"/>
    <dgm:cxn modelId="{158CAA01-701E-49EF-AAE0-D19BE11A9F16}" type="presParOf" srcId="{B13BC930-0592-4478-A97E-08CC41B27129}" destId="{601AF0F4-69D8-4502-8958-C6D63AECA323}" srcOrd="0" destOrd="0" presId="urn:microsoft.com/office/officeart/2009/3/layout/HorizontalOrganizationChart"/>
    <dgm:cxn modelId="{4397AE3B-BE6A-4042-868C-3CF8FC300725}" type="presParOf" srcId="{601AF0F4-69D8-4502-8958-C6D63AECA323}" destId="{513808D8-620D-4A70-9227-121CEAE729A9}" srcOrd="0" destOrd="0" presId="urn:microsoft.com/office/officeart/2009/3/layout/HorizontalOrganizationChart"/>
    <dgm:cxn modelId="{749FBFDA-384E-4E7C-97C3-23E717F4A51A}" type="presParOf" srcId="{513808D8-620D-4A70-9227-121CEAE729A9}" destId="{D3CA1C7D-0786-4F45-ABD0-E618D0288433}" srcOrd="0" destOrd="0" presId="urn:microsoft.com/office/officeart/2009/3/layout/HorizontalOrganizationChart"/>
    <dgm:cxn modelId="{7699C4F4-7D5B-41A7-82D1-341DF54D09CC}" type="presParOf" srcId="{513808D8-620D-4A70-9227-121CEAE729A9}" destId="{8D578E64-8BBB-47F9-B8E3-177F0F56C501}" srcOrd="1" destOrd="0" presId="urn:microsoft.com/office/officeart/2009/3/layout/HorizontalOrganizationChart"/>
    <dgm:cxn modelId="{29AFED42-D0E7-4AAD-BC36-DC889A7C3142}" type="presParOf" srcId="{601AF0F4-69D8-4502-8958-C6D63AECA323}" destId="{C4E1F2A6-E261-4B55-9BED-7A2FA08E44A0}" srcOrd="1" destOrd="0" presId="urn:microsoft.com/office/officeart/2009/3/layout/HorizontalOrganizationChart"/>
    <dgm:cxn modelId="{02B3D090-580E-4414-90B6-355B5E489CBC}" type="presParOf" srcId="{C4E1F2A6-E261-4B55-9BED-7A2FA08E44A0}" destId="{1420E214-4450-40C2-9B82-7C57415A9A06}" srcOrd="0" destOrd="0" presId="urn:microsoft.com/office/officeart/2009/3/layout/HorizontalOrganizationChart"/>
    <dgm:cxn modelId="{6138D600-39B7-4F06-BC24-2681780B37F7}" type="presParOf" srcId="{C4E1F2A6-E261-4B55-9BED-7A2FA08E44A0}" destId="{E9601379-635E-4BF2-A7F2-4261DD209E4A}" srcOrd="1" destOrd="0" presId="urn:microsoft.com/office/officeart/2009/3/layout/HorizontalOrganizationChart"/>
    <dgm:cxn modelId="{6E6E53E4-F824-4F2B-A8F0-348F0E4BE31E}" type="presParOf" srcId="{E9601379-635E-4BF2-A7F2-4261DD209E4A}" destId="{48527A7D-2EC7-414E-B2CB-2004375FDC82}" srcOrd="0" destOrd="0" presId="urn:microsoft.com/office/officeart/2009/3/layout/HorizontalOrganizationChart"/>
    <dgm:cxn modelId="{3A633214-5A03-4187-B128-8F33ED2203B4}" type="presParOf" srcId="{48527A7D-2EC7-414E-B2CB-2004375FDC82}" destId="{3C76CE42-B463-4F3B-8596-1ED1020103AC}" srcOrd="0" destOrd="0" presId="urn:microsoft.com/office/officeart/2009/3/layout/HorizontalOrganizationChart"/>
    <dgm:cxn modelId="{885539E5-9FD6-4008-BC1B-772B89F96566}" type="presParOf" srcId="{48527A7D-2EC7-414E-B2CB-2004375FDC82}" destId="{9EFA6EF0-42A5-494A-A50F-BDC4F08CCE3B}" srcOrd="1" destOrd="0" presId="urn:microsoft.com/office/officeart/2009/3/layout/HorizontalOrganizationChart"/>
    <dgm:cxn modelId="{E14B9452-2530-4ADE-BC5D-48FF3D48DAA5}" type="presParOf" srcId="{E9601379-635E-4BF2-A7F2-4261DD209E4A}" destId="{3D156BDA-5BA8-4143-B133-C5BD5F397C53}" srcOrd="1" destOrd="0" presId="urn:microsoft.com/office/officeart/2009/3/layout/HorizontalOrganizationChart"/>
    <dgm:cxn modelId="{958E0D1C-2A7F-4374-941F-806620474FFB}" type="presParOf" srcId="{3D156BDA-5BA8-4143-B133-C5BD5F397C53}" destId="{34F3DD94-E4D1-430F-A4FA-15EEE60F6DA0}" srcOrd="0" destOrd="0" presId="urn:microsoft.com/office/officeart/2009/3/layout/HorizontalOrganizationChart"/>
    <dgm:cxn modelId="{52AC481A-2980-433A-93E7-52ABB2592E55}" type="presParOf" srcId="{3D156BDA-5BA8-4143-B133-C5BD5F397C53}" destId="{04847CF9-6477-4A73-BC69-7743CE284631}" srcOrd="1" destOrd="0" presId="urn:microsoft.com/office/officeart/2009/3/layout/HorizontalOrganizationChart"/>
    <dgm:cxn modelId="{54BDC5A4-9D51-4D9D-AAD8-A52EB6D42C67}" type="presParOf" srcId="{04847CF9-6477-4A73-BC69-7743CE284631}" destId="{82B47521-E603-4FFC-86FA-19296EDB3530}" srcOrd="0" destOrd="0" presId="urn:microsoft.com/office/officeart/2009/3/layout/HorizontalOrganizationChart"/>
    <dgm:cxn modelId="{C319DA56-9775-4872-93C3-811D262AE947}" type="presParOf" srcId="{82B47521-E603-4FFC-86FA-19296EDB3530}" destId="{4069FFB1-E9F5-480C-B176-35CC5E841621}" srcOrd="0" destOrd="0" presId="urn:microsoft.com/office/officeart/2009/3/layout/HorizontalOrganizationChart"/>
    <dgm:cxn modelId="{7E218421-AC19-481F-8878-F609A480CEBC}" type="presParOf" srcId="{82B47521-E603-4FFC-86FA-19296EDB3530}" destId="{A3C9CA3C-A770-4DEA-9CA4-28448E019A46}" srcOrd="1" destOrd="0" presId="urn:microsoft.com/office/officeart/2009/3/layout/HorizontalOrganizationChart"/>
    <dgm:cxn modelId="{CED268C9-BB2E-4F9D-A85A-FA57A17B7FC5}" type="presParOf" srcId="{04847CF9-6477-4A73-BC69-7743CE284631}" destId="{F5C2E773-653E-43AA-99AF-1EEE15D68D6A}" srcOrd="1" destOrd="0" presId="urn:microsoft.com/office/officeart/2009/3/layout/HorizontalOrganizationChart"/>
    <dgm:cxn modelId="{19725B00-9E61-4776-9C03-F2A2C43E0E9F}" type="presParOf" srcId="{04847CF9-6477-4A73-BC69-7743CE284631}" destId="{A4720D08-7571-481F-9FAC-026EB97F5D00}" srcOrd="2" destOrd="0" presId="urn:microsoft.com/office/officeart/2009/3/layout/HorizontalOrganizationChart"/>
    <dgm:cxn modelId="{5AC9A363-49C2-4980-88AC-410FDF8CDC1B}" type="presParOf" srcId="{3D156BDA-5BA8-4143-B133-C5BD5F397C53}" destId="{28289632-C267-4337-BB66-2B6A3F65D55A}" srcOrd="2" destOrd="0" presId="urn:microsoft.com/office/officeart/2009/3/layout/HorizontalOrganizationChart"/>
    <dgm:cxn modelId="{5AF27721-0E98-4410-A600-6803C11D9E1F}" type="presParOf" srcId="{3D156BDA-5BA8-4143-B133-C5BD5F397C53}" destId="{BDD6CAF8-F155-4F40-9A2F-37F1A4C4F885}" srcOrd="3" destOrd="0" presId="urn:microsoft.com/office/officeart/2009/3/layout/HorizontalOrganizationChart"/>
    <dgm:cxn modelId="{84ADC68D-46EE-4D12-B3C4-5111D5CF5B91}" type="presParOf" srcId="{BDD6CAF8-F155-4F40-9A2F-37F1A4C4F885}" destId="{3C6F7311-E62B-41FA-9E60-FE695662A07D}" srcOrd="0" destOrd="0" presId="urn:microsoft.com/office/officeart/2009/3/layout/HorizontalOrganizationChart"/>
    <dgm:cxn modelId="{F6819ECE-0809-417E-9C7F-E76EC7A2B430}" type="presParOf" srcId="{3C6F7311-E62B-41FA-9E60-FE695662A07D}" destId="{8369D523-62AE-4243-B27C-26F5A24DC842}" srcOrd="0" destOrd="0" presId="urn:microsoft.com/office/officeart/2009/3/layout/HorizontalOrganizationChart"/>
    <dgm:cxn modelId="{17BFD498-8FAB-459D-9484-95CDA00E3533}" type="presParOf" srcId="{3C6F7311-E62B-41FA-9E60-FE695662A07D}" destId="{7FC82C58-2558-47BB-9BA0-FE154898EE4D}" srcOrd="1" destOrd="0" presId="urn:microsoft.com/office/officeart/2009/3/layout/HorizontalOrganizationChart"/>
    <dgm:cxn modelId="{18214018-AFD0-4AD1-BDEC-BD36675C7A4E}" type="presParOf" srcId="{BDD6CAF8-F155-4F40-9A2F-37F1A4C4F885}" destId="{D676A84B-2AC4-42DB-A379-EA47E39441DE}" srcOrd="1" destOrd="0" presId="urn:microsoft.com/office/officeart/2009/3/layout/HorizontalOrganizationChart"/>
    <dgm:cxn modelId="{595D2249-D20F-4108-BC8A-132D63AD5067}" type="presParOf" srcId="{D676A84B-2AC4-42DB-A379-EA47E39441DE}" destId="{97594F66-6A69-4C05-92BA-DA714AE2D4E4}" srcOrd="0" destOrd="0" presId="urn:microsoft.com/office/officeart/2009/3/layout/HorizontalOrganizationChart"/>
    <dgm:cxn modelId="{A6D2E51A-2E43-4150-B526-9DE472EEB0C4}" type="presParOf" srcId="{D676A84B-2AC4-42DB-A379-EA47E39441DE}" destId="{917E6A5A-18E5-4597-94C8-2E66A61F5F97}" srcOrd="1" destOrd="0" presId="urn:microsoft.com/office/officeart/2009/3/layout/HorizontalOrganizationChart"/>
    <dgm:cxn modelId="{1A569ABD-2B30-49A2-8033-904AAFF22DF0}" type="presParOf" srcId="{917E6A5A-18E5-4597-94C8-2E66A61F5F97}" destId="{B70799A9-561A-47ED-A14F-A7713C9AA0E4}" srcOrd="0" destOrd="0" presId="urn:microsoft.com/office/officeart/2009/3/layout/HorizontalOrganizationChart"/>
    <dgm:cxn modelId="{8F6ADCC7-EEF3-42C9-BD41-C584223C1AB0}" type="presParOf" srcId="{B70799A9-561A-47ED-A14F-A7713C9AA0E4}" destId="{94CCE46E-881E-4262-8980-60D5F27D3736}" srcOrd="0" destOrd="0" presId="urn:microsoft.com/office/officeart/2009/3/layout/HorizontalOrganizationChart"/>
    <dgm:cxn modelId="{4B49668C-C33B-4A78-8CA0-7AF921C3FA59}" type="presParOf" srcId="{B70799A9-561A-47ED-A14F-A7713C9AA0E4}" destId="{9FD28117-247C-4552-BF78-D226A879A354}" srcOrd="1" destOrd="0" presId="urn:microsoft.com/office/officeart/2009/3/layout/HorizontalOrganizationChart"/>
    <dgm:cxn modelId="{B23CDF00-CE11-48C8-AE16-75F53F72BEFA}" type="presParOf" srcId="{917E6A5A-18E5-4597-94C8-2E66A61F5F97}" destId="{72134B4D-7DD2-4EF1-B956-95D229165EF0}" srcOrd="1" destOrd="0" presId="urn:microsoft.com/office/officeart/2009/3/layout/HorizontalOrganizationChart"/>
    <dgm:cxn modelId="{85BDE4C7-05B3-439F-A8BA-A0CED09DAE1C}" type="presParOf" srcId="{917E6A5A-18E5-4597-94C8-2E66A61F5F97}" destId="{CCEBF4BC-365E-44AC-A0DB-B59FC0D94C69}" srcOrd="2" destOrd="0" presId="urn:microsoft.com/office/officeart/2009/3/layout/HorizontalOrganizationChart"/>
    <dgm:cxn modelId="{98AB29A2-B697-4F37-ACED-A3D149F68022}" type="presParOf" srcId="{BDD6CAF8-F155-4F40-9A2F-37F1A4C4F885}" destId="{F551071E-5FAB-47B0-960E-113E15708D77}" srcOrd="2" destOrd="0" presId="urn:microsoft.com/office/officeart/2009/3/layout/HorizontalOrganizationChart"/>
    <dgm:cxn modelId="{B54213CF-A48D-4165-ADFE-9FCA1798A3EA}" type="presParOf" srcId="{E9601379-635E-4BF2-A7F2-4261DD209E4A}" destId="{03F2481B-3EB0-4B8C-BC6E-E2C2B3966927}" srcOrd="2" destOrd="0" presId="urn:microsoft.com/office/officeart/2009/3/layout/HorizontalOrganizationChart"/>
    <dgm:cxn modelId="{065C5113-78F9-4F78-9A87-865E8A032806}" type="presParOf" srcId="{601AF0F4-69D8-4502-8958-C6D63AECA323}" destId="{0545575B-CBA9-44C1-95B1-404D6D09D191}"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6B867D1-86ED-4C7C-872F-96E05B5C4A2D}" type="doc">
      <dgm:prSet loTypeId="urn:microsoft.com/office/officeart/2009/3/layout/HorizontalOrganizationChart" loCatId="hierarchy" qsTypeId="urn:microsoft.com/office/officeart/2005/8/quickstyle/simple3" qsCatId="simple" csTypeId="urn:microsoft.com/office/officeart/2005/8/colors/accent3_5" csCatId="accent3" phldr="1"/>
      <dgm:spPr/>
      <dgm:t>
        <a:bodyPr/>
        <a:lstStyle/>
        <a:p>
          <a:endParaRPr lang="es-EC"/>
        </a:p>
      </dgm:t>
    </dgm:pt>
    <dgm:pt modelId="{99698C83-F580-4E1C-9B3D-883B27216306}">
      <dgm:prSet phldrT="[Texto]" custT="1"/>
      <dgm:spPr/>
      <dgm:t>
        <a:bodyPr/>
        <a:lstStyle/>
        <a:p>
          <a:r>
            <a:rPr lang="es-EC" sz="1400" b="1" dirty="0" smtClean="0"/>
            <a:t>MEDIADOS</a:t>
          </a:r>
        </a:p>
        <a:p>
          <a:r>
            <a:rPr lang="es-EC" sz="1400" b="1" dirty="0" smtClean="0"/>
            <a:t>SIGLO XX</a:t>
          </a:r>
          <a:endParaRPr lang="es-EC" sz="1400" b="1" dirty="0"/>
        </a:p>
      </dgm:t>
    </dgm:pt>
    <dgm:pt modelId="{1E9BCD04-2D19-4ABD-9190-E04D95B59443}" type="parTrans" cxnId="{16FD7604-B17C-4C07-8368-7A0F19DB8AF4}">
      <dgm:prSet/>
      <dgm:spPr/>
      <dgm:t>
        <a:bodyPr/>
        <a:lstStyle/>
        <a:p>
          <a:endParaRPr lang="es-EC"/>
        </a:p>
      </dgm:t>
    </dgm:pt>
    <dgm:pt modelId="{2D641F72-E752-4DDE-8967-C5BD2EE6245B}" type="sibTrans" cxnId="{16FD7604-B17C-4C07-8368-7A0F19DB8AF4}">
      <dgm:prSet/>
      <dgm:spPr/>
      <dgm:t>
        <a:bodyPr/>
        <a:lstStyle/>
        <a:p>
          <a:endParaRPr lang="es-EC"/>
        </a:p>
      </dgm:t>
    </dgm:pt>
    <dgm:pt modelId="{10AAB48B-439D-4E5D-B914-B61C19555A6C}" type="asst">
      <dgm:prSet phldrT="[Texto]" custT="1"/>
      <dgm:spPr/>
      <dgm:t>
        <a:bodyPr/>
        <a:lstStyle/>
        <a:p>
          <a:r>
            <a:rPr lang="es-EC" sz="1200" dirty="0" smtClean="0"/>
            <a:t>TRANSFORMA</a:t>
          </a:r>
          <a:endParaRPr lang="es-EC" sz="1200" dirty="0"/>
        </a:p>
      </dgm:t>
    </dgm:pt>
    <dgm:pt modelId="{987A9A61-993A-4C14-A20C-F88FCFFB7803}" type="parTrans" cxnId="{50D8AB17-88AA-47B0-9448-A40762A46750}">
      <dgm:prSet/>
      <dgm:spPr/>
      <dgm:t>
        <a:bodyPr/>
        <a:lstStyle/>
        <a:p>
          <a:endParaRPr lang="es-EC"/>
        </a:p>
      </dgm:t>
    </dgm:pt>
    <dgm:pt modelId="{EE9C8309-6A50-4214-9B08-71FEF72FC364}" type="sibTrans" cxnId="{50D8AB17-88AA-47B0-9448-A40762A46750}">
      <dgm:prSet/>
      <dgm:spPr/>
      <dgm:t>
        <a:bodyPr/>
        <a:lstStyle/>
        <a:p>
          <a:endParaRPr lang="es-EC"/>
        </a:p>
      </dgm:t>
    </dgm:pt>
    <dgm:pt modelId="{1DD1E353-5D91-4821-B2F2-6A2FF36E829F}">
      <dgm:prSet phldrT="[Texto]" custT="1"/>
      <dgm:spPr/>
      <dgm:t>
        <a:bodyPr/>
        <a:lstStyle/>
        <a:p>
          <a:r>
            <a:rPr lang="es-EC" sz="1200" dirty="0" smtClean="0"/>
            <a:t>HIDROCARBUROS</a:t>
          </a:r>
          <a:endParaRPr lang="es-EC" sz="1200" dirty="0"/>
        </a:p>
      </dgm:t>
    </dgm:pt>
    <dgm:pt modelId="{8DD054DC-DF76-451D-B429-09268F12EC4F}" type="parTrans" cxnId="{F73A7EBB-DB4F-4B3D-A7D7-556D762511A3}">
      <dgm:prSet/>
      <dgm:spPr/>
      <dgm:t>
        <a:bodyPr/>
        <a:lstStyle/>
        <a:p>
          <a:endParaRPr lang="es-EC"/>
        </a:p>
      </dgm:t>
    </dgm:pt>
    <dgm:pt modelId="{29A1DF98-D41A-44C1-90BD-30BB6C84A0F4}" type="sibTrans" cxnId="{F73A7EBB-DB4F-4B3D-A7D7-556D762511A3}">
      <dgm:prSet/>
      <dgm:spPr/>
      <dgm:t>
        <a:bodyPr/>
        <a:lstStyle/>
        <a:p>
          <a:endParaRPr lang="es-EC"/>
        </a:p>
      </dgm:t>
    </dgm:pt>
    <dgm:pt modelId="{BC3D72EB-C7A2-4AE7-AD3C-B6FC414240A0}">
      <dgm:prSet custT="1"/>
      <dgm:spPr/>
      <dgm:t>
        <a:bodyPr/>
        <a:lstStyle/>
        <a:p>
          <a:r>
            <a:rPr lang="es-EC" sz="1200" dirty="0" smtClean="0"/>
            <a:t>COMBUSTIBLES FOSILES</a:t>
          </a:r>
          <a:endParaRPr lang="es-EC" sz="1200" dirty="0"/>
        </a:p>
      </dgm:t>
    </dgm:pt>
    <dgm:pt modelId="{8DE03322-0F13-4473-B701-FD32D73F7F68}" type="parTrans" cxnId="{CDDB615C-8A11-4767-8362-E17B3A7BED64}">
      <dgm:prSet/>
      <dgm:spPr/>
      <dgm:t>
        <a:bodyPr/>
        <a:lstStyle/>
        <a:p>
          <a:endParaRPr lang="es-EC"/>
        </a:p>
      </dgm:t>
    </dgm:pt>
    <dgm:pt modelId="{D4447CF1-BE64-4CE2-8BF5-C58A1A7BBEF2}" type="sibTrans" cxnId="{CDDB615C-8A11-4767-8362-E17B3A7BED64}">
      <dgm:prSet/>
      <dgm:spPr/>
      <dgm:t>
        <a:bodyPr/>
        <a:lstStyle/>
        <a:p>
          <a:endParaRPr lang="es-EC"/>
        </a:p>
      </dgm:t>
    </dgm:pt>
    <dgm:pt modelId="{131F957B-D14D-435D-99B8-D4DC7BECAB79}">
      <dgm:prSet custT="1"/>
      <dgm:spPr/>
      <dgm:t>
        <a:bodyPr/>
        <a:lstStyle/>
        <a:p>
          <a:r>
            <a:rPr lang="es-EC" sz="1200" dirty="0" smtClean="0"/>
            <a:t>INDUSTRIA</a:t>
          </a:r>
        </a:p>
        <a:p>
          <a:endParaRPr lang="es-EC" sz="1200" dirty="0" smtClean="0"/>
        </a:p>
        <a:p>
          <a:r>
            <a:rPr lang="es-EC" sz="1200" dirty="0" smtClean="0"/>
            <a:t>HOGAR</a:t>
          </a:r>
          <a:endParaRPr lang="es-EC" sz="1200" dirty="0"/>
        </a:p>
      </dgm:t>
    </dgm:pt>
    <dgm:pt modelId="{C90383E9-B401-4C53-81E6-5F1BFE726B93}" type="parTrans" cxnId="{DD60FC66-0083-432F-A9E3-BE65F65FFBD9}">
      <dgm:prSet/>
      <dgm:spPr/>
      <dgm:t>
        <a:bodyPr/>
        <a:lstStyle/>
        <a:p>
          <a:endParaRPr lang="es-EC"/>
        </a:p>
      </dgm:t>
    </dgm:pt>
    <dgm:pt modelId="{711A3C2E-D5B8-4870-BC92-C4638EC46550}" type="sibTrans" cxnId="{DD60FC66-0083-432F-A9E3-BE65F65FFBD9}">
      <dgm:prSet/>
      <dgm:spPr/>
      <dgm:t>
        <a:bodyPr/>
        <a:lstStyle/>
        <a:p>
          <a:endParaRPr lang="es-EC"/>
        </a:p>
      </dgm:t>
    </dgm:pt>
    <dgm:pt modelId="{D300F7C8-2043-43C9-84BF-D5A962DA9ADE}">
      <dgm:prSet custT="1"/>
      <dgm:spPr/>
      <dgm:t>
        <a:bodyPr/>
        <a:lstStyle/>
        <a:p>
          <a:r>
            <a:rPr lang="es-EC" sz="1200" dirty="0" smtClean="0"/>
            <a:t>ALTA EFICIENCIA</a:t>
          </a:r>
          <a:endParaRPr lang="es-EC" sz="1200" dirty="0"/>
        </a:p>
      </dgm:t>
    </dgm:pt>
    <dgm:pt modelId="{95D326D6-225C-43E8-ACCE-7AC80C5DA54D}" type="parTrans" cxnId="{415F860E-EF78-4762-8227-760BBAE2F19A}">
      <dgm:prSet/>
      <dgm:spPr/>
      <dgm:t>
        <a:bodyPr/>
        <a:lstStyle/>
        <a:p>
          <a:endParaRPr lang="es-EC"/>
        </a:p>
      </dgm:t>
    </dgm:pt>
    <dgm:pt modelId="{49BD3A05-1D9B-4BB0-8633-1BCCD64379FD}" type="sibTrans" cxnId="{415F860E-EF78-4762-8227-760BBAE2F19A}">
      <dgm:prSet/>
      <dgm:spPr/>
      <dgm:t>
        <a:bodyPr/>
        <a:lstStyle/>
        <a:p>
          <a:endParaRPr lang="es-EC"/>
        </a:p>
      </dgm:t>
    </dgm:pt>
    <dgm:pt modelId="{EA20FA36-BCEB-43A6-836D-E4454A4706AD}">
      <dgm:prSet custT="1"/>
      <dgm:spPr/>
      <dgm:t>
        <a:bodyPr/>
        <a:lstStyle/>
        <a:p>
          <a:r>
            <a:rPr lang="es-EC" sz="1200" dirty="0" smtClean="0"/>
            <a:t>ALTO PODER CALORIFICO</a:t>
          </a:r>
          <a:endParaRPr lang="es-EC" sz="1200" dirty="0"/>
        </a:p>
      </dgm:t>
    </dgm:pt>
    <dgm:pt modelId="{9D7B3D84-F2C2-4555-A696-BD6448DB122B}" type="parTrans" cxnId="{4C4D101F-438D-4C3E-9C2A-728A6B0A4C0B}">
      <dgm:prSet/>
      <dgm:spPr/>
      <dgm:t>
        <a:bodyPr/>
        <a:lstStyle/>
        <a:p>
          <a:endParaRPr lang="es-EC"/>
        </a:p>
      </dgm:t>
    </dgm:pt>
    <dgm:pt modelId="{C149492A-5CCF-45B5-9592-07ACC9A01D5A}" type="sibTrans" cxnId="{4C4D101F-438D-4C3E-9C2A-728A6B0A4C0B}">
      <dgm:prSet/>
      <dgm:spPr/>
      <dgm:t>
        <a:bodyPr/>
        <a:lstStyle/>
        <a:p>
          <a:endParaRPr lang="es-EC"/>
        </a:p>
      </dgm:t>
    </dgm:pt>
    <dgm:pt modelId="{B13BC930-0592-4478-A97E-08CC41B27129}" type="pres">
      <dgm:prSet presAssocID="{E6B867D1-86ED-4C7C-872F-96E05B5C4A2D}" presName="hierChild1" presStyleCnt="0">
        <dgm:presLayoutVars>
          <dgm:orgChart val="1"/>
          <dgm:chPref val="1"/>
          <dgm:dir/>
          <dgm:animOne val="branch"/>
          <dgm:animLvl val="lvl"/>
          <dgm:resizeHandles/>
        </dgm:presLayoutVars>
      </dgm:prSet>
      <dgm:spPr/>
      <dgm:t>
        <a:bodyPr/>
        <a:lstStyle/>
        <a:p>
          <a:endParaRPr lang="es-EC"/>
        </a:p>
      </dgm:t>
    </dgm:pt>
    <dgm:pt modelId="{32B08B1F-532B-4D29-96BC-69F393CDB26C}" type="pres">
      <dgm:prSet presAssocID="{99698C83-F580-4E1C-9B3D-883B27216306}" presName="hierRoot1" presStyleCnt="0">
        <dgm:presLayoutVars>
          <dgm:hierBranch val="init"/>
        </dgm:presLayoutVars>
      </dgm:prSet>
      <dgm:spPr/>
    </dgm:pt>
    <dgm:pt modelId="{2486471E-A3B5-41BB-82D1-5457768840E8}" type="pres">
      <dgm:prSet presAssocID="{99698C83-F580-4E1C-9B3D-883B27216306}" presName="rootComposite1" presStyleCnt="0"/>
      <dgm:spPr/>
    </dgm:pt>
    <dgm:pt modelId="{B1EF2B75-D887-4ABC-90FB-19BDF12225CA}" type="pres">
      <dgm:prSet presAssocID="{99698C83-F580-4E1C-9B3D-883B27216306}" presName="rootText1" presStyleLbl="node0" presStyleIdx="0" presStyleCnt="1" custScaleX="78864" custScaleY="176984" custLinFactNeighborX="2890" custLinFactNeighborY="36462">
        <dgm:presLayoutVars>
          <dgm:chPref val="3"/>
        </dgm:presLayoutVars>
      </dgm:prSet>
      <dgm:spPr/>
      <dgm:t>
        <a:bodyPr/>
        <a:lstStyle/>
        <a:p>
          <a:endParaRPr lang="es-EC"/>
        </a:p>
      </dgm:t>
    </dgm:pt>
    <dgm:pt modelId="{E88BC582-CBED-4BC6-8EE8-98E02F15BD78}" type="pres">
      <dgm:prSet presAssocID="{99698C83-F580-4E1C-9B3D-883B27216306}" presName="rootConnector1" presStyleLbl="node1" presStyleIdx="0" presStyleCnt="0"/>
      <dgm:spPr/>
      <dgm:t>
        <a:bodyPr/>
        <a:lstStyle/>
        <a:p>
          <a:endParaRPr lang="es-EC"/>
        </a:p>
      </dgm:t>
    </dgm:pt>
    <dgm:pt modelId="{B0AB0207-C753-428A-B022-3BE43561A28D}" type="pres">
      <dgm:prSet presAssocID="{99698C83-F580-4E1C-9B3D-883B27216306}" presName="hierChild2" presStyleCnt="0"/>
      <dgm:spPr/>
    </dgm:pt>
    <dgm:pt modelId="{668D37E3-5EB0-459E-A4A8-A13AFDCC376C}" type="pres">
      <dgm:prSet presAssocID="{8DD054DC-DF76-451D-B429-09268F12EC4F}" presName="Name64" presStyleLbl="parChTrans1D2" presStyleIdx="0" presStyleCnt="2"/>
      <dgm:spPr/>
      <dgm:t>
        <a:bodyPr/>
        <a:lstStyle/>
        <a:p>
          <a:endParaRPr lang="es-EC"/>
        </a:p>
      </dgm:t>
    </dgm:pt>
    <dgm:pt modelId="{0F15DD88-5CA3-4E7E-8C64-3958B2A107E5}" type="pres">
      <dgm:prSet presAssocID="{1DD1E353-5D91-4821-B2F2-6A2FF36E829F}" presName="hierRoot2" presStyleCnt="0">
        <dgm:presLayoutVars>
          <dgm:hierBranch val="init"/>
        </dgm:presLayoutVars>
      </dgm:prSet>
      <dgm:spPr/>
    </dgm:pt>
    <dgm:pt modelId="{D6BA1D99-322D-456D-8C67-AC7E0FE87A9E}" type="pres">
      <dgm:prSet presAssocID="{1DD1E353-5D91-4821-B2F2-6A2FF36E829F}" presName="rootComposite" presStyleCnt="0"/>
      <dgm:spPr/>
    </dgm:pt>
    <dgm:pt modelId="{1A633696-898F-41A9-BB5F-6FC495B32BBC}" type="pres">
      <dgm:prSet presAssocID="{1DD1E353-5D91-4821-B2F2-6A2FF36E829F}" presName="rootText" presStyleLbl="node2" presStyleIdx="0" presStyleCnt="1" custScaleX="129391" custScaleY="125666" custLinFactNeighborX="-75603" custLinFactNeighborY="27438">
        <dgm:presLayoutVars>
          <dgm:chPref val="3"/>
        </dgm:presLayoutVars>
      </dgm:prSet>
      <dgm:spPr/>
      <dgm:t>
        <a:bodyPr/>
        <a:lstStyle/>
        <a:p>
          <a:endParaRPr lang="es-EC"/>
        </a:p>
      </dgm:t>
    </dgm:pt>
    <dgm:pt modelId="{63640AF7-CEB5-498E-A0F5-D64906B44ADF}" type="pres">
      <dgm:prSet presAssocID="{1DD1E353-5D91-4821-B2F2-6A2FF36E829F}" presName="rootConnector" presStyleLbl="node2" presStyleIdx="0" presStyleCnt="1"/>
      <dgm:spPr/>
      <dgm:t>
        <a:bodyPr/>
        <a:lstStyle/>
        <a:p>
          <a:endParaRPr lang="es-EC"/>
        </a:p>
      </dgm:t>
    </dgm:pt>
    <dgm:pt modelId="{EE32AA1F-65AD-4ECF-8E30-9A67CC6B613F}" type="pres">
      <dgm:prSet presAssocID="{1DD1E353-5D91-4821-B2F2-6A2FF36E829F}" presName="hierChild4" presStyleCnt="0"/>
      <dgm:spPr/>
    </dgm:pt>
    <dgm:pt modelId="{D44C866F-432B-4ACE-B80A-EAD756CCC887}" type="pres">
      <dgm:prSet presAssocID="{8DE03322-0F13-4473-B701-FD32D73F7F68}" presName="Name64" presStyleLbl="parChTrans1D3" presStyleIdx="0" presStyleCnt="1"/>
      <dgm:spPr/>
      <dgm:t>
        <a:bodyPr/>
        <a:lstStyle/>
        <a:p>
          <a:endParaRPr lang="es-EC"/>
        </a:p>
      </dgm:t>
    </dgm:pt>
    <dgm:pt modelId="{89C53567-5D77-4D4B-9BA2-027B08AFC6FE}" type="pres">
      <dgm:prSet presAssocID="{BC3D72EB-C7A2-4AE7-AD3C-B6FC414240A0}" presName="hierRoot2" presStyleCnt="0">
        <dgm:presLayoutVars>
          <dgm:hierBranch val="init"/>
        </dgm:presLayoutVars>
      </dgm:prSet>
      <dgm:spPr/>
    </dgm:pt>
    <dgm:pt modelId="{BEA78C26-AC1D-4DCF-A6F0-E9087F3F61AB}" type="pres">
      <dgm:prSet presAssocID="{BC3D72EB-C7A2-4AE7-AD3C-B6FC414240A0}" presName="rootComposite" presStyleCnt="0"/>
      <dgm:spPr/>
    </dgm:pt>
    <dgm:pt modelId="{8AFD5977-48B1-4C99-BDCC-873C0D5CDB3C}" type="pres">
      <dgm:prSet presAssocID="{BC3D72EB-C7A2-4AE7-AD3C-B6FC414240A0}" presName="rootText" presStyleLbl="node3" presStyleIdx="0" presStyleCnt="1" custScaleX="117868" custScaleY="139529" custLinFactNeighborX="-64557" custLinFactNeighborY="35767">
        <dgm:presLayoutVars>
          <dgm:chPref val="3"/>
        </dgm:presLayoutVars>
      </dgm:prSet>
      <dgm:spPr/>
      <dgm:t>
        <a:bodyPr/>
        <a:lstStyle/>
        <a:p>
          <a:endParaRPr lang="es-EC"/>
        </a:p>
      </dgm:t>
    </dgm:pt>
    <dgm:pt modelId="{755DA36B-E9B8-4AA1-8FD6-34439B95B2C2}" type="pres">
      <dgm:prSet presAssocID="{BC3D72EB-C7A2-4AE7-AD3C-B6FC414240A0}" presName="rootConnector" presStyleLbl="node3" presStyleIdx="0" presStyleCnt="1"/>
      <dgm:spPr/>
      <dgm:t>
        <a:bodyPr/>
        <a:lstStyle/>
        <a:p>
          <a:endParaRPr lang="es-EC"/>
        </a:p>
      </dgm:t>
    </dgm:pt>
    <dgm:pt modelId="{C2C1A566-C363-4A7F-8A2C-8A3C2B7D3733}" type="pres">
      <dgm:prSet presAssocID="{BC3D72EB-C7A2-4AE7-AD3C-B6FC414240A0}" presName="hierChild4" presStyleCnt="0"/>
      <dgm:spPr/>
    </dgm:pt>
    <dgm:pt modelId="{6F99BD90-486E-45FF-AF3E-20944FD50DCC}" type="pres">
      <dgm:prSet presAssocID="{9D7B3D84-F2C2-4555-A696-BD6448DB122B}" presName="Name64" presStyleLbl="parChTrans1D4" presStyleIdx="0" presStyleCnt="3"/>
      <dgm:spPr/>
      <dgm:t>
        <a:bodyPr/>
        <a:lstStyle/>
        <a:p>
          <a:endParaRPr lang="es-EC"/>
        </a:p>
      </dgm:t>
    </dgm:pt>
    <dgm:pt modelId="{5AFDE408-4464-4E1F-B164-187B02F3BAB3}" type="pres">
      <dgm:prSet presAssocID="{EA20FA36-BCEB-43A6-836D-E4454A4706AD}" presName="hierRoot2" presStyleCnt="0">
        <dgm:presLayoutVars>
          <dgm:hierBranch val="init"/>
        </dgm:presLayoutVars>
      </dgm:prSet>
      <dgm:spPr/>
    </dgm:pt>
    <dgm:pt modelId="{A15B5755-7AD4-4E7E-8C24-A8115B118804}" type="pres">
      <dgm:prSet presAssocID="{EA20FA36-BCEB-43A6-836D-E4454A4706AD}" presName="rootComposite" presStyleCnt="0"/>
      <dgm:spPr/>
    </dgm:pt>
    <dgm:pt modelId="{D16A7E2C-A276-4BEF-8ADC-47A43301C215}" type="pres">
      <dgm:prSet presAssocID="{EA20FA36-BCEB-43A6-836D-E4454A4706AD}" presName="rootText" presStyleLbl="node4" presStyleIdx="0" presStyleCnt="3" custLinFactY="-28359" custLinFactNeighborX="-30146" custLinFactNeighborY="-100000">
        <dgm:presLayoutVars>
          <dgm:chPref val="3"/>
        </dgm:presLayoutVars>
      </dgm:prSet>
      <dgm:spPr/>
      <dgm:t>
        <a:bodyPr/>
        <a:lstStyle/>
        <a:p>
          <a:endParaRPr lang="es-EC"/>
        </a:p>
      </dgm:t>
    </dgm:pt>
    <dgm:pt modelId="{403D96A6-B393-42B5-993E-59DCC533FDF0}" type="pres">
      <dgm:prSet presAssocID="{EA20FA36-BCEB-43A6-836D-E4454A4706AD}" presName="rootConnector" presStyleLbl="node4" presStyleIdx="0" presStyleCnt="3"/>
      <dgm:spPr/>
      <dgm:t>
        <a:bodyPr/>
        <a:lstStyle/>
        <a:p>
          <a:endParaRPr lang="es-EC"/>
        </a:p>
      </dgm:t>
    </dgm:pt>
    <dgm:pt modelId="{ACB9E7CB-9940-4AAB-84E5-45A07BE8A173}" type="pres">
      <dgm:prSet presAssocID="{EA20FA36-BCEB-43A6-836D-E4454A4706AD}" presName="hierChild4" presStyleCnt="0"/>
      <dgm:spPr/>
    </dgm:pt>
    <dgm:pt modelId="{AAA61144-3111-4F5B-8CEC-A634DB64382D}" type="pres">
      <dgm:prSet presAssocID="{C90383E9-B401-4C53-81E6-5F1BFE726B93}" presName="Name64" presStyleLbl="parChTrans1D4" presStyleIdx="1" presStyleCnt="3"/>
      <dgm:spPr/>
      <dgm:t>
        <a:bodyPr/>
        <a:lstStyle/>
        <a:p>
          <a:endParaRPr lang="es-EC"/>
        </a:p>
      </dgm:t>
    </dgm:pt>
    <dgm:pt modelId="{0F498E5E-DA41-4CB4-96CA-B25DE83FCF05}" type="pres">
      <dgm:prSet presAssocID="{131F957B-D14D-435D-99B8-D4DC7BECAB79}" presName="hierRoot2" presStyleCnt="0">
        <dgm:presLayoutVars>
          <dgm:hierBranch val="init"/>
        </dgm:presLayoutVars>
      </dgm:prSet>
      <dgm:spPr/>
    </dgm:pt>
    <dgm:pt modelId="{258B86C0-9E8A-492F-B7A7-27A45E7BCFB3}" type="pres">
      <dgm:prSet presAssocID="{131F957B-D14D-435D-99B8-D4DC7BECAB79}" presName="rootComposite" presStyleCnt="0"/>
      <dgm:spPr/>
    </dgm:pt>
    <dgm:pt modelId="{7AD3E412-813D-427A-8489-BDD574AB090A}" type="pres">
      <dgm:prSet presAssocID="{131F957B-D14D-435D-99B8-D4DC7BECAB79}" presName="rootText" presStyleLbl="node4" presStyleIdx="1" presStyleCnt="3" custFlipHor="1" custScaleX="93353" custScaleY="245383" custLinFactNeighborX="5546" custLinFactNeighborY="55151">
        <dgm:presLayoutVars>
          <dgm:chPref val="3"/>
        </dgm:presLayoutVars>
      </dgm:prSet>
      <dgm:spPr/>
      <dgm:t>
        <a:bodyPr/>
        <a:lstStyle/>
        <a:p>
          <a:endParaRPr lang="es-EC"/>
        </a:p>
      </dgm:t>
    </dgm:pt>
    <dgm:pt modelId="{BEDB66F8-7436-4CDF-988A-8296846C78C8}" type="pres">
      <dgm:prSet presAssocID="{131F957B-D14D-435D-99B8-D4DC7BECAB79}" presName="rootConnector" presStyleLbl="node4" presStyleIdx="1" presStyleCnt="3"/>
      <dgm:spPr/>
      <dgm:t>
        <a:bodyPr/>
        <a:lstStyle/>
        <a:p>
          <a:endParaRPr lang="es-EC"/>
        </a:p>
      </dgm:t>
    </dgm:pt>
    <dgm:pt modelId="{782E6BF1-20CA-40A5-B1A0-EEE3AF6076A3}" type="pres">
      <dgm:prSet presAssocID="{131F957B-D14D-435D-99B8-D4DC7BECAB79}" presName="hierChild4" presStyleCnt="0"/>
      <dgm:spPr/>
    </dgm:pt>
    <dgm:pt modelId="{3A81B171-25AF-4C3A-AE91-E1DCC88D3E59}" type="pres">
      <dgm:prSet presAssocID="{131F957B-D14D-435D-99B8-D4DC7BECAB79}" presName="hierChild5" presStyleCnt="0"/>
      <dgm:spPr/>
    </dgm:pt>
    <dgm:pt modelId="{FC30FEBF-35B9-42D5-AA38-6CC9D7D481A4}" type="pres">
      <dgm:prSet presAssocID="{EA20FA36-BCEB-43A6-836D-E4454A4706AD}" presName="hierChild5" presStyleCnt="0"/>
      <dgm:spPr/>
    </dgm:pt>
    <dgm:pt modelId="{6C2C471B-C658-41BB-9567-23F7A9E18188}" type="pres">
      <dgm:prSet presAssocID="{95D326D6-225C-43E8-ACCE-7AC80C5DA54D}" presName="Name64" presStyleLbl="parChTrans1D4" presStyleIdx="2" presStyleCnt="3"/>
      <dgm:spPr/>
      <dgm:t>
        <a:bodyPr/>
        <a:lstStyle/>
        <a:p>
          <a:endParaRPr lang="es-EC"/>
        </a:p>
      </dgm:t>
    </dgm:pt>
    <dgm:pt modelId="{55CECAFC-53BA-4C8C-8F85-B7416893B505}" type="pres">
      <dgm:prSet presAssocID="{D300F7C8-2043-43C9-84BF-D5A962DA9ADE}" presName="hierRoot2" presStyleCnt="0">
        <dgm:presLayoutVars>
          <dgm:hierBranch val="init"/>
        </dgm:presLayoutVars>
      </dgm:prSet>
      <dgm:spPr/>
    </dgm:pt>
    <dgm:pt modelId="{141D18D5-A0A9-497C-B13A-07DFDE55E656}" type="pres">
      <dgm:prSet presAssocID="{D300F7C8-2043-43C9-84BF-D5A962DA9ADE}" presName="rootComposite" presStyleCnt="0"/>
      <dgm:spPr/>
    </dgm:pt>
    <dgm:pt modelId="{A90507EA-E43C-4C44-A560-B92BAB27ACEB}" type="pres">
      <dgm:prSet presAssocID="{D300F7C8-2043-43C9-84BF-D5A962DA9ADE}" presName="rootText" presStyleLbl="node4" presStyleIdx="2" presStyleCnt="3" custLinFactY="31632" custLinFactNeighborX="-28610" custLinFactNeighborY="100000">
        <dgm:presLayoutVars>
          <dgm:chPref val="3"/>
        </dgm:presLayoutVars>
      </dgm:prSet>
      <dgm:spPr/>
      <dgm:t>
        <a:bodyPr/>
        <a:lstStyle/>
        <a:p>
          <a:endParaRPr lang="es-EC"/>
        </a:p>
      </dgm:t>
    </dgm:pt>
    <dgm:pt modelId="{B08183B8-9770-420B-A24F-2C251B99C1B5}" type="pres">
      <dgm:prSet presAssocID="{D300F7C8-2043-43C9-84BF-D5A962DA9ADE}" presName="rootConnector" presStyleLbl="node4" presStyleIdx="2" presStyleCnt="3"/>
      <dgm:spPr/>
      <dgm:t>
        <a:bodyPr/>
        <a:lstStyle/>
        <a:p>
          <a:endParaRPr lang="es-EC"/>
        </a:p>
      </dgm:t>
    </dgm:pt>
    <dgm:pt modelId="{C96A2983-4B7A-42F4-92E2-BB95DD412308}" type="pres">
      <dgm:prSet presAssocID="{D300F7C8-2043-43C9-84BF-D5A962DA9ADE}" presName="hierChild4" presStyleCnt="0"/>
      <dgm:spPr/>
    </dgm:pt>
    <dgm:pt modelId="{1D104217-76EA-4130-96BD-315E41AD58E1}" type="pres">
      <dgm:prSet presAssocID="{D300F7C8-2043-43C9-84BF-D5A962DA9ADE}" presName="hierChild5" presStyleCnt="0"/>
      <dgm:spPr/>
    </dgm:pt>
    <dgm:pt modelId="{697E6BA9-E432-4E39-B240-04458E1F8F8B}" type="pres">
      <dgm:prSet presAssocID="{BC3D72EB-C7A2-4AE7-AD3C-B6FC414240A0}" presName="hierChild5" presStyleCnt="0"/>
      <dgm:spPr/>
    </dgm:pt>
    <dgm:pt modelId="{B90DE4E9-CC8C-4004-8DFA-3FECFD8ACF6D}" type="pres">
      <dgm:prSet presAssocID="{1DD1E353-5D91-4821-B2F2-6A2FF36E829F}" presName="hierChild5" presStyleCnt="0"/>
      <dgm:spPr/>
    </dgm:pt>
    <dgm:pt modelId="{E39448CD-7731-45BA-A25E-5463A7031750}" type="pres">
      <dgm:prSet presAssocID="{99698C83-F580-4E1C-9B3D-883B27216306}" presName="hierChild3" presStyleCnt="0"/>
      <dgm:spPr/>
    </dgm:pt>
    <dgm:pt modelId="{A206B658-FF70-4AE7-97D9-B7E4C308B7ED}" type="pres">
      <dgm:prSet presAssocID="{987A9A61-993A-4C14-A20C-F88FCFFB7803}" presName="Name115" presStyleLbl="parChTrans1D2" presStyleIdx="1" presStyleCnt="2"/>
      <dgm:spPr/>
      <dgm:t>
        <a:bodyPr/>
        <a:lstStyle/>
        <a:p>
          <a:endParaRPr lang="es-EC"/>
        </a:p>
      </dgm:t>
    </dgm:pt>
    <dgm:pt modelId="{CCBE8DD4-90CD-4B0D-A9A5-288B0358A4DC}" type="pres">
      <dgm:prSet presAssocID="{10AAB48B-439D-4E5D-B914-B61C19555A6C}" presName="hierRoot3" presStyleCnt="0">
        <dgm:presLayoutVars>
          <dgm:hierBranch val="init"/>
        </dgm:presLayoutVars>
      </dgm:prSet>
      <dgm:spPr/>
    </dgm:pt>
    <dgm:pt modelId="{598FC6C0-8495-4E49-86AC-7A06AFD0FF82}" type="pres">
      <dgm:prSet presAssocID="{10AAB48B-439D-4E5D-B914-B61C19555A6C}" presName="rootComposite3" presStyleCnt="0"/>
      <dgm:spPr/>
    </dgm:pt>
    <dgm:pt modelId="{C52DE6A1-B45B-4C76-A566-88930B6FAC1F}" type="pres">
      <dgm:prSet presAssocID="{10AAB48B-439D-4E5D-B914-B61C19555A6C}" presName="rootText3" presStyleLbl="asst1" presStyleIdx="0" presStyleCnt="1" custScaleX="109174" custScaleY="115432" custLinFactY="-100000" custLinFactNeighborX="-41076" custLinFactNeighborY="-121049">
        <dgm:presLayoutVars>
          <dgm:chPref val="3"/>
        </dgm:presLayoutVars>
      </dgm:prSet>
      <dgm:spPr/>
      <dgm:t>
        <a:bodyPr/>
        <a:lstStyle/>
        <a:p>
          <a:endParaRPr lang="es-EC"/>
        </a:p>
      </dgm:t>
    </dgm:pt>
    <dgm:pt modelId="{33C8B4F2-8D4A-42DB-B254-AE3AD3622214}" type="pres">
      <dgm:prSet presAssocID="{10AAB48B-439D-4E5D-B914-B61C19555A6C}" presName="rootConnector3" presStyleLbl="asst1" presStyleIdx="0" presStyleCnt="1"/>
      <dgm:spPr/>
      <dgm:t>
        <a:bodyPr/>
        <a:lstStyle/>
        <a:p>
          <a:endParaRPr lang="es-EC"/>
        </a:p>
      </dgm:t>
    </dgm:pt>
    <dgm:pt modelId="{48C4E356-7EBE-4C63-827E-89A83D758C3C}" type="pres">
      <dgm:prSet presAssocID="{10AAB48B-439D-4E5D-B914-B61C19555A6C}" presName="hierChild6" presStyleCnt="0"/>
      <dgm:spPr/>
    </dgm:pt>
    <dgm:pt modelId="{39B681C2-182C-4D7B-98AE-9F91668D4750}" type="pres">
      <dgm:prSet presAssocID="{10AAB48B-439D-4E5D-B914-B61C19555A6C}" presName="hierChild7" presStyleCnt="0"/>
      <dgm:spPr/>
    </dgm:pt>
  </dgm:ptLst>
  <dgm:cxnLst>
    <dgm:cxn modelId="{84F80B60-D350-4E8B-88DF-BE629CF6E6A4}" type="presOf" srcId="{EA20FA36-BCEB-43A6-836D-E4454A4706AD}" destId="{403D96A6-B393-42B5-993E-59DCC533FDF0}" srcOrd="1" destOrd="0" presId="urn:microsoft.com/office/officeart/2009/3/layout/HorizontalOrganizationChart"/>
    <dgm:cxn modelId="{50D8AB17-88AA-47B0-9448-A40762A46750}" srcId="{99698C83-F580-4E1C-9B3D-883B27216306}" destId="{10AAB48B-439D-4E5D-B914-B61C19555A6C}" srcOrd="0" destOrd="0" parTransId="{987A9A61-993A-4C14-A20C-F88FCFFB7803}" sibTransId="{EE9C8309-6A50-4214-9B08-71FEF72FC364}"/>
    <dgm:cxn modelId="{4C4D101F-438D-4C3E-9C2A-728A6B0A4C0B}" srcId="{BC3D72EB-C7A2-4AE7-AD3C-B6FC414240A0}" destId="{EA20FA36-BCEB-43A6-836D-E4454A4706AD}" srcOrd="0" destOrd="0" parTransId="{9D7B3D84-F2C2-4555-A696-BD6448DB122B}" sibTransId="{C149492A-5CCF-45B5-9592-07ACC9A01D5A}"/>
    <dgm:cxn modelId="{2BEEF262-766E-464E-8287-1F0919398674}" type="presOf" srcId="{BC3D72EB-C7A2-4AE7-AD3C-B6FC414240A0}" destId="{8AFD5977-48B1-4C99-BDCC-873C0D5CDB3C}" srcOrd="0" destOrd="0" presId="urn:microsoft.com/office/officeart/2009/3/layout/HorizontalOrganizationChart"/>
    <dgm:cxn modelId="{0C8F9F9C-5893-4DE1-9827-014F62C7EEDF}" type="presOf" srcId="{9D7B3D84-F2C2-4555-A696-BD6448DB122B}" destId="{6F99BD90-486E-45FF-AF3E-20944FD50DCC}" srcOrd="0" destOrd="0" presId="urn:microsoft.com/office/officeart/2009/3/layout/HorizontalOrganizationChart"/>
    <dgm:cxn modelId="{A3E151E4-6D73-42FC-A31A-0CB4B48B5220}" type="presOf" srcId="{1DD1E353-5D91-4821-B2F2-6A2FF36E829F}" destId="{63640AF7-CEB5-498E-A0F5-D64906B44ADF}" srcOrd="1" destOrd="0" presId="urn:microsoft.com/office/officeart/2009/3/layout/HorizontalOrganizationChart"/>
    <dgm:cxn modelId="{E0543E08-6D69-4D99-B942-E1CF71A65F67}" type="presOf" srcId="{10AAB48B-439D-4E5D-B914-B61C19555A6C}" destId="{33C8B4F2-8D4A-42DB-B254-AE3AD3622214}" srcOrd="1" destOrd="0" presId="urn:microsoft.com/office/officeart/2009/3/layout/HorizontalOrganizationChart"/>
    <dgm:cxn modelId="{16FD7604-B17C-4C07-8368-7A0F19DB8AF4}" srcId="{E6B867D1-86ED-4C7C-872F-96E05B5C4A2D}" destId="{99698C83-F580-4E1C-9B3D-883B27216306}" srcOrd="0" destOrd="0" parTransId="{1E9BCD04-2D19-4ABD-9190-E04D95B59443}" sibTransId="{2D641F72-E752-4DDE-8967-C5BD2EE6245B}"/>
    <dgm:cxn modelId="{3A9304A1-5444-433C-9CD4-95C916EBDBFC}" type="presOf" srcId="{D300F7C8-2043-43C9-84BF-D5A962DA9ADE}" destId="{A90507EA-E43C-4C44-A560-B92BAB27ACEB}" srcOrd="0" destOrd="0" presId="urn:microsoft.com/office/officeart/2009/3/layout/HorizontalOrganizationChart"/>
    <dgm:cxn modelId="{DD60FC66-0083-432F-A9E3-BE65F65FFBD9}" srcId="{EA20FA36-BCEB-43A6-836D-E4454A4706AD}" destId="{131F957B-D14D-435D-99B8-D4DC7BECAB79}" srcOrd="0" destOrd="0" parTransId="{C90383E9-B401-4C53-81E6-5F1BFE726B93}" sibTransId="{711A3C2E-D5B8-4870-BC92-C4638EC46550}"/>
    <dgm:cxn modelId="{6F5BCA1B-D908-4587-831C-EB523664E659}" type="presOf" srcId="{BC3D72EB-C7A2-4AE7-AD3C-B6FC414240A0}" destId="{755DA36B-E9B8-4AA1-8FD6-34439B95B2C2}" srcOrd="1" destOrd="0" presId="urn:microsoft.com/office/officeart/2009/3/layout/HorizontalOrganizationChart"/>
    <dgm:cxn modelId="{FC02C7C0-876E-4B26-BBCC-D721A9B5F694}" type="presOf" srcId="{99698C83-F580-4E1C-9B3D-883B27216306}" destId="{E88BC582-CBED-4BC6-8EE8-98E02F15BD78}" srcOrd="1" destOrd="0" presId="urn:microsoft.com/office/officeart/2009/3/layout/HorizontalOrganizationChart"/>
    <dgm:cxn modelId="{EF764192-9983-4010-B002-E42749B17904}" type="presOf" srcId="{E6B867D1-86ED-4C7C-872F-96E05B5C4A2D}" destId="{B13BC930-0592-4478-A97E-08CC41B27129}" srcOrd="0" destOrd="0" presId="urn:microsoft.com/office/officeart/2009/3/layout/HorizontalOrganizationChart"/>
    <dgm:cxn modelId="{B2D3E05A-6C34-40E5-8255-E7454AD59BAE}" type="presOf" srcId="{C90383E9-B401-4C53-81E6-5F1BFE726B93}" destId="{AAA61144-3111-4F5B-8CEC-A634DB64382D}" srcOrd="0" destOrd="0" presId="urn:microsoft.com/office/officeart/2009/3/layout/HorizontalOrganizationChart"/>
    <dgm:cxn modelId="{A3F3423B-9705-4233-9824-800668315FE0}" type="presOf" srcId="{95D326D6-225C-43E8-ACCE-7AC80C5DA54D}" destId="{6C2C471B-C658-41BB-9567-23F7A9E18188}" srcOrd="0" destOrd="0" presId="urn:microsoft.com/office/officeart/2009/3/layout/HorizontalOrganizationChart"/>
    <dgm:cxn modelId="{DD478640-AFCC-492C-A5AC-A35A0ACCBDD4}" type="presOf" srcId="{1DD1E353-5D91-4821-B2F2-6A2FF36E829F}" destId="{1A633696-898F-41A9-BB5F-6FC495B32BBC}" srcOrd="0" destOrd="0" presId="urn:microsoft.com/office/officeart/2009/3/layout/HorizontalOrganizationChart"/>
    <dgm:cxn modelId="{45B6ECE8-A6C1-45E5-84AB-856CFA13266E}" type="presOf" srcId="{D300F7C8-2043-43C9-84BF-D5A962DA9ADE}" destId="{B08183B8-9770-420B-A24F-2C251B99C1B5}" srcOrd="1" destOrd="0" presId="urn:microsoft.com/office/officeart/2009/3/layout/HorizontalOrganizationChart"/>
    <dgm:cxn modelId="{415F860E-EF78-4762-8227-760BBAE2F19A}" srcId="{BC3D72EB-C7A2-4AE7-AD3C-B6FC414240A0}" destId="{D300F7C8-2043-43C9-84BF-D5A962DA9ADE}" srcOrd="1" destOrd="0" parTransId="{95D326D6-225C-43E8-ACCE-7AC80C5DA54D}" sibTransId="{49BD3A05-1D9B-4BB0-8633-1BCCD64379FD}"/>
    <dgm:cxn modelId="{CDDB615C-8A11-4767-8362-E17B3A7BED64}" srcId="{1DD1E353-5D91-4821-B2F2-6A2FF36E829F}" destId="{BC3D72EB-C7A2-4AE7-AD3C-B6FC414240A0}" srcOrd="0" destOrd="0" parTransId="{8DE03322-0F13-4473-B701-FD32D73F7F68}" sibTransId="{D4447CF1-BE64-4CE2-8BF5-C58A1A7BBEF2}"/>
    <dgm:cxn modelId="{22E2F3A2-F189-4716-BC9B-8F93C39578C9}" type="presOf" srcId="{99698C83-F580-4E1C-9B3D-883B27216306}" destId="{B1EF2B75-D887-4ABC-90FB-19BDF12225CA}" srcOrd="0" destOrd="0" presId="urn:microsoft.com/office/officeart/2009/3/layout/HorizontalOrganizationChart"/>
    <dgm:cxn modelId="{F6710D45-90D6-470D-867E-36C597848671}" type="presOf" srcId="{10AAB48B-439D-4E5D-B914-B61C19555A6C}" destId="{C52DE6A1-B45B-4C76-A566-88930B6FAC1F}" srcOrd="0" destOrd="0" presId="urn:microsoft.com/office/officeart/2009/3/layout/HorizontalOrganizationChart"/>
    <dgm:cxn modelId="{356785BD-5CC3-4899-8706-1CDE34B51BF5}" type="presOf" srcId="{131F957B-D14D-435D-99B8-D4DC7BECAB79}" destId="{BEDB66F8-7436-4CDF-988A-8296846C78C8}" srcOrd="1" destOrd="0" presId="urn:microsoft.com/office/officeart/2009/3/layout/HorizontalOrganizationChart"/>
    <dgm:cxn modelId="{07C4489E-E9A7-44CF-A5FF-716F74F2FE14}" type="presOf" srcId="{131F957B-D14D-435D-99B8-D4DC7BECAB79}" destId="{7AD3E412-813D-427A-8489-BDD574AB090A}" srcOrd="0" destOrd="0" presId="urn:microsoft.com/office/officeart/2009/3/layout/HorizontalOrganizationChart"/>
    <dgm:cxn modelId="{F9F22592-166D-4AC1-AB2E-B653EC8448DC}" type="presOf" srcId="{EA20FA36-BCEB-43A6-836D-E4454A4706AD}" destId="{D16A7E2C-A276-4BEF-8ADC-47A43301C215}" srcOrd="0" destOrd="0" presId="urn:microsoft.com/office/officeart/2009/3/layout/HorizontalOrganizationChart"/>
    <dgm:cxn modelId="{45800F99-065B-44F9-A652-6A5F2AB2D725}" type="presOf" srcId="{8DE03322-0F13-4473-B701-FD32D73F7F68}" destId="{D44C866F-432B-4ACE-B80A-EAD756CCC887}" srcOrd="0" destOrd="0" presId="urn:microsoft.com/office/officeart/2009/3/layout/HorizontalOrganizationChart"/>
    <dgm:cxn modelId="{EE5676CE-4196-4A06-848C-B26992B11BFF}" type="presOf" srcId="{987A9A61-993A-4C14-A20C-F88FCFFB7803}" destId="{A206B658-FF70-4AE7-97D9-B7E4C308B7ED}" srcOrd="0" destOrd="0" presId="urn:microsoft.com/office/officeart/2009/3/layout/HorizontalOrganizationChart"/>
    <dgm:cxn modelId="{F73A7EBB-DB4F-4B3D-A7D7-556D762511A3}" srcId="{99698C83-F580-4E1C-9B3D-883B27216306}" destId="{1DD1E353-5D91-4821-B2F2-6A2FF36E829F}" srcOrd="1" destOrd="0" parTransId="{8DD054DC-DF76-451D-B429-09268F12EC4F}" sibTransId="{29A1DF98-D41A-44C1-90BD-30BB6C84A0F4}"/>
    <dgm:cxn modelId="{3F3357E5-437C-4D80-994A-B8CB3EBC7968}" type="presOf" srcId="{8DD054DC-DF76-451D-B429-09268F12EC4F}" destId="{668D37E3-5EB0-459E-A4A8-A13AFDCC376C}" srcOrd="0" destOrd="0" presId="urn:microsoft.com/office/officeart/2009/3/layout/HorizontalOrganizationChart"/>
    <dgm:cxn modelId="{5B6DA171-39CA-46F1-ACD0-A13EA66C0735}" type="presParOf" srcId="{B13BC930-0592-4478-A97E-08CC41B27129}" destId="{32B08B1F-532B-4D29-96BC-69F393CDB26C}" srcOrd="0" destOrd="0" presId="urn:microsoft.com/office/officeart/2009/3/layout/HorizontalOrganizationChart"/>
    <dgm:cxn modelId="{07C5CA41-2134-4EA6-83A5-68A709A95253}" type="presParOf" srcId="{32B08B1F-532B-4D29-96BC-69F393CDB26C}" destId="{2486471E-A3B5-41BB-82D1-5457768840E8}" srcOrd="0" destOrd="0" presId="urn:microsoft.com/office/officeart/2009/3/layout/HorizontalOrganizationChart"/>
    <dgm:cxn modelId="{1B8C71E8-21DA-45DC-845E-218E19881B6A}" type="presParOf" srcId="{2486471E-A3B5-41BB-82D1-5457768840E8}" destId="{B1EF2B75-D887-4ABC-90FB-19BDF12225CA}" srcOrd="0" destOrd="0" presId="urn:microsoft.com/office/officeart/2009/3/layout/HorizontalOrganizationChart"/>
    <dgm:cxn modelId="{0A09421C-1D9C-40E1-A378-33DAA5DF0850}" type="presParOf" srcId="{2486471E-A3B5-41BB-82D1-5457768840E8}" destId="{E88BC582-CBED-4BC6-8EE8-98E02F15BD78}" srcOrd="1" destOrd="0" presId="urn:microsoft.com/office/officeart/2009/3/layout/HorizontalOrganizationChart"/>
    <dgm:cxn modelId="{C1D77DE6-2E17-4554-B733-6EEB9B69888D}" type="presParOf" srcId="{32B08B1F-532B-4D29-96BC-69F393CDB26C}" destId="{B0AB0207-C753-428A-B022-3BE43561A28D}" srcOrd="1" destOrd="0" presId="urn:microsoft.com/office/officeart/2009/3/layout/HorizontalOrganizationChart"/>
    <dgm:cxn modelId="{BD1141C3-FFEE-44E8-B166-276902A7C9AB}" type="presParOf" srcId="{B0AB0207-C753-428A-B022-3BE43561A28D}" destId="{668D37E3-5EB0-459E-A4A8-A13AFDCC376C}" srcOrd="0" destOrd="0" presId="urn:microsoft.com/office/officeart/2009/3/layout/HorizontalOrganizationChart"/>
    <dgm:cxn modelId="{153E42F0-67F4-4D00-81A2-5099144FC4B2}" type="presParOf" srcId="{B0AB0207-C753-428A-B022-3BE43561A28D}" destId="{0F15DD88-5CA3-4E7E-8C64-3958B2A107E5}" srcOrd="1" destOrd="0" presId="urn:microsoft.com/office/officeart/2009/3/layout/HorizontalOrganizationChart"/>
    <dgm:cxn modelId="{09C46298-5373-428B-8285-DBB2E2760FF6}" type="presParOf" srcId="{0F15DD88-5CA3-4E7E-8C64-3958B2A107E5}" destId="{D6BA1D99-322D-456D-8C67-AC7E0FE87A9E}" srcOrd="0" destOrd="0" presId="urn:microsoft.com/office/officeart/2009/3/layout/HorizontalOrganizationChart"/>
    <dgm:cxn modelId="{4599A51D-6F8C-4CDF-85E6-097EFA846A60}" type="presParOf" srcId="{D6BA1D99-322D-456D-8C67-AC7E0FE87A9E}" destId="{1A633696-898F-41A9-BB5F-6FC495B32BBC}" srcOrd="0" destOrd="0" presId="urn:microsoft.com/office/officeart/2009/3/layout/HorizontalOrganizationChart"/>
    <dgm:cxn modelId="{C697E807-DCF7-4D5E-8504-86DD4D36C69E}" type="presParOf" srcId="{D6BA1D99-322D-456D-8C67-AC7E0FE87A9E}" destId="{63640AF7-CEB5-498E-A0F5-D64906B44ADF}" srcOrd="1" destOrd="0" presId="urn:microsoft.com/office/officeart/2009/3/layout/HorizontalOrganizationChart"/>
    <dgm:cxn modelId="{81190BAF-85C3-4447-8771-89423BD141C2}" type="presParOf" srcId="{0F15DD88-5CA3-4E7E-8C64-3958B2A107E5}" destId="{EE32AA1F-65AD-4ECF-8E30-9A67CC6B613F}" srcOrd="1" destOrd="0" presId="urn:microsoft.com/office/officeart/2009/3/layout/HorizontalOrganizationChart"/>
    <dgm:cxn modelId="{9A5FA132-8C07-43E5-B65C-F1856F3EAB7E}" type="presParOf" srcId="{EE32AA1F-65AD-4ECF-8E30-9A67CC6B613F}" destId="{D44C866F-432B-4ACE-B80A-EAD756CCC887}" srcOrd="0" destOrd="0" presId="urn:microsoft.com/office/officeart/2009/3/layout/HorizontalOrganizationChart"/>
    <dgm:cxn modelId="{63BF874C-C8F3-4BA2-AB03-EB832E3540C8}" type="presParOf" srcId="{EE32AA1F-65AD-4ECF-8E30-9A67CC6B613F}" destId="{89C53567-5D77-4D4B-9BA2-027B08AFC6FE}" srcOrd="1" destOrd="0" presId="urn:microsoft.com/office/officeart/2009/3/layout/HorizontalOrganizationChart"/>
    <dgm:cxn modelId="{AE279702-69E7-4C50-9024-68024C5714C9}" type="presParOf" srcId="{89C53567-5D77-4D4B-9BA2-027B08AFC6FE}" destId="{BEA78C26-AC1D-4DCF-A6F0-E9087F3F61AB}" srcOrd="0" destOrd="0" presId="urn:microsoft.com/office/officeart/2009/3/layout/HorizontalOrganizationChart"/>
    <dgm:cxn modelId="{855750A5-B00C-4A03-9B71-9FC2577F12ED}" type="presParOf" srcId="{BEA78C26-AC1D-4DCF-A6F0-E9087F3F61AB}" destId="{8AFD5977-48B1-4C99-BDCC-873C0D5CDB3C}" srcOrd="0" destOrd="0" presId="urn:microsoft.com/office/officeart/2009/3/layout/HorizontalOrganizationChart"/>
    <dgm:cxn modelId="{CDE89B3F-CFBD-4985-B830-E09F7D65BB9C}" type="presParOf" srcId="{BEA78C26-AC1D-4DCF-A6F0-E9087F3F61AB}" destId="{755DA36B-E9B8-4AA1-8FD6-34439B95B2C2}" srcOrd="1" destOrd="0" presId="urn:microsoft.com/office/officeart/2009/3/layout/HorizontalOrganizationChart"/>
    <dgm:cxn modelId="{F0870B1A-AEDE-4A05-9136-3ECF4783BD2F}" type="presParOf" srcId="{89C53567-5D77-4D4B-9BA2-027B08AFC6FE}" destId="{C2C1A566-C363-4A7F-8A2C-8A3C2B7D3733}" srcOrd="1" destOrd="0" presId="urn:microsoft.com/office/officeart/2009/3/layout/HorizontalOrganizationChart"/>
    <dgm:cxn modelId="{A78DAE4E-7485-4AC5-9ED3-BAEC97BAD79A}" type="presParOf" srcId="{C2C1A566-C363-4A7F-8A2C-8A3C2B7D3733}" destId="{6F99BD90-486E-45FF-AF3E-20944FD50DCC}" srcOrd="0" destOrd="0" presId="urn:microsoft.com/office/officeart/2009/3/layout/HorizontalOrganizationChart"/>
    <dgm:cxn modelId="{1CC63092-48C9-480D-8064-1D709E1C5330}" type="presParOf" srcId="{C2C1A566-C363-4A7F-8A2C-8A3C2B7D3733}" destId="{5AFDE408-4464-4E1F-B164-187B02F3BAB3}" srcOrd="1" destOrd="0" presId="urn:microsoft.com/office/officeart/2009/3/layout/HorizontalOrganizationChart"/>
    <dgm:cxn modelId="{27DD00FC-0320-482C-B152-9110F3698B55}" type="presParOf" srcId="{5AFDE408-4464-4E1F-B164-187B02F3BAB3}" destId="{A15B5755-7AD4-4E7E-8C24-A8115B118804}" srcOrd="0" destOrd="0" presId="urn:microsoft.com/office/officeart/2009/3/layout/HorizontalOrganizationChart"/>
    <dgm:cxn modelId="{20BEA109-07A1-4D36-840C-4302D12E93E5}" type="presParOf" srcId="{A15B5755-7AD4-4E7E-8C24-A8115B118804}" destId="{D16A7E2C-A276-4BEF-8ADC-47A43301C215}" srcOrd="0" destOrd="0" presId="urn:microsoft.com/office/officeart/2009/3/layout/HorizontalOrganizationChart"/>
    <dgm:cxn modelId="{5A9D09FF-8315-4FA6-BD79-AC73DF9E8BCA}" type="presParOf" srcId="{A15B5755-7AD4-4E7E-8C24-A8115B118804}" destId="{403D96A6-B393-42B5-993E-59DCC533FDF0}" srcOrd="1" destOrd="0" presId="urn:microsoft.com/office/officeart/2009/3/layout/HorizontalOrganizationChart"/>
    <dgm:cxn modelId="{18141EAD-721D-4FD2-B3D0-F01C2CBACA6A}" type="presParOf" srcId="{5AFDE408-4464-4E1F-B164-187B02F3BAB3}" destId="{ACB9E7CB-9940-4AAB-84E5-45A07BE8A173}" srcOrd="1" destOrd="0" presId="urn:microsoft.com/office/officeart/2009/3/layout/HorizontalOrganizationChart"/>
    <dgm:cxn modelId="{B7D389A4-8BBE-43B5-81D1-B42675EFAAB0}" type="presParOf" srcId="{ACB9E7CB-9940-4AAB-84E5-45A07BE8A173}" destId="{AAA61144-3111-4F5B-8CEC-A634DB64382D}" srcOrd="0" destOrd="0" presId="urn:microsoft.com/office/officeart/2009/3/layout/HorizontalOrganizationChart"/>
    <dgm:cxn modelId="{7C2209D9-8301-46E2-ADD3-22848FC1BD64}" type="presParOf" srcId="{ACB9E7CB-9940-4AAB-84E5-45A07BE8A173}" destId="{0F498E5E-DA41-4CB4-96CA-B25DE83FCF05}" srcOrd="1" destOrd="0" presId="urn:microsoft.com/office/officeart/2009/3/layout/HorizontalOrganizationChart"/>
    <dgm:cxn modelId="{BA71FD8C-93D3-4E3F-B849-EB689053FED8}" type="presParOf" srcId="{0F498E5E-DA41-4CB4-96CA-B25DE83FCF05}" destId="{258B86C0-9E8A-492F-B7A7-27A45E7BCFB3}" srcOrd="0" destOrd="0" presId="urn:microsoft.com/office/officeart/2009/3/layout/HorizontalOrganizationChart"/>
    <dgm:cxn modelId="{4A3F1A5E-C145-406C-B387-82B63420F7C4}" type="presParOf" srcId="{258B86C0-9E8A-492F-B7A7-27A45E7BCFB3}" destId="{7AD3E412-813D-427A-8489-BDD574AB090A}" srcOrd="0" destOrd="0" presId="urn:microsoft.com/office/officeart/2009/3/layout/HorizontalOrganizationChart"/>
    <dgm:cxn modelId="{5EC35931-4336-40A5-BC45-44231FAFB859}" type="presParOf" srcId="{258B86C0-9E8A-492F-B7A7-27A45E7BCFB3}" destId="{BEDB66F8-7436-4CDF-988A-8296846C78C8}" srcOrd="1" destOrd="0" presId="urn:microsoft.com/office/officeart/2009/3/layout/HorizontalOrganizationChart"/>
    <dgm:cxn modelId="{C377E821-B652-4122-ACF0-D607D76F0BFA}" type="presParOf" srcId="{0F498E5E-DA41-4CB4-96CA-B25DE83FCF05}" destId="{782E6BF1-20CA-40A5-B1A0-EEE3AF6076A3}" srcOrd="1" destOrd="0" presId="urn:microsoft.com/office/officeart/2009/3/layout/HorizontalOrganizationChart"/>
    <dgm:cxn modelId="{1E9E58D7-7B1E-4A48-98C5-72836F586D55}" type="presParOf" srcId="{0F498E5E-DA41-4CB4-96CA-B25DE83FCF05}" destId="{3A81B171-25AF-4C3A-AE91-E1DCC88D3E59}" srcOrd="2" destOrd="0" presId="urn:microsoft.com/office/officeart/2009/3/layout/HorizontalOrganizationChart"/>
    <dgm:cxn modelId="{B1718605-6D69-46A5-8C44-BDF6FEFB076F}" type="presParOf" srcId="{5AFDE408-4464-4E1F-B164-187B02F3BAB3}" destId="{FC30FEBF-35B9-42D5-AA38-6CC9D7D481A4}" srcOrd="2" destOrd="0" presId="urn:microsoft.com/office/officeart/2009/3/layout/HorizontalOrganizationChart"/>
    <dgm:cxn modelId="{EDD367EC-D875-4C1D-87D4-738E1A71D149}" type="presParOf" srcId="{C2C1A566-C363-4A7F-8A2C-8A3C2B7D3733}" destId="{6C2C471B-C658-41BB-9567-23F7A9E18188}" srcOrd="2" destOrd="0" presId="urn:microsoft.com/office/officeart/2009/3/layout/HorizontalOrganizationChart"/>
    <dgm:cxn modelId="{3CB4F6B3-7A8C-4F35-9489-9CA6A435B572}" type="presParOf" srcId="{C2C1A566-C363-4A7F-8A2C-8A3C2B7D3733}" destId="{55CECAFC-53BA-4C8C-8F85-B7416893B505}" srcOrd="3" destOrd="0" presId="urn:microsoft.com/office/officeart/2009/3/layout/HorizontalOrganizationChart"/>
    <dgm:cxn modelId="{67F238B8-43A5-4FC7-A4C3-9B6DAE3E2E40}" type="presParOf" srcId="{55CECAFC-53BA-4C8C-8F85-B7416893B505}" destId="{141D18D5-A0A9-497C-B13A-07DFDE55E656}" srcOrd="0" destOrd="0" presId="urn:microsoft.com/office/officeart/2009/3/layout/HorizontalOrganizationChart"/>
    <dgm:cxn modelId="{DB814DD7-F528-4BAB-8B88-6A831E4FC946}" type="presParOf" srcId="{141D18D5-A0A9-497C-B13A-07DFDE55E656}" destId="{A90507EA-E43C-4C44-A560-B92BAB27ACEB}" srcOrd="0" destOrd="0" presId="urn:microsoft.com/office/officeart/2009/3/layout/HorizontalOrganizationChart"/>
    <dgm:cxn modelId="{B911673B-E159-4164-970A-9D56037E7404}" type="presParOf" srcId="{141D18D5-A0A9-497C-B13A-07DFDE55E656}" destId="{B08183B8-9770-420B-A24F-2C251B99C1B5}" srcOrd="1" destOrd="0" presId="urn:microsoft.com/office/officeart/2009/3/layout/HorizontalOrganizationChart"/>
    <dgm:cxn modelId="{5EB064EC-ACD6-4427-9AAA-E6CC05ACEB98}" type="presParOf" srcId="{55CECAFC-53BA-4C8C-8F85-B7416893B505}" destId="{C96A2983-4B7A-42F4-92E2-BB95DD412308}" srcOrd="1" destOrd="0" presId="urn:microsoft.com/office/officeart/2009/3/layout/HorizontalOrganizationChart"/>
    <dgm:cxn modelId="{80561C07-0919-4751-9FD2-566A3C806D86}" type="presParOf" srcId="{55CECAFC-53BA-4C8C-8F85-B7416893B505}" destId="{1D104217-76EA-4130-96BD-315E41AD58E1}" srcOrd="2" destOrd="0" presId="urn:microsoft.com/office/officeart/2009/3/layout/HorizontalOrganizationChart"/>
    <dgm:cxn modelId="{3DC0EDE6-FB80-4845-80D9-DCFEAE3CEA14}" type="presParOf" srcId="{89C53567-5D77-4D4B-9BA2-027B08AFC6FE}" destId="{697E6BA9-E432-4E39-B240-04458E1F8F8B}" srcOrd="2" destOrd="0" presId="urn:microsoft.com/office/officeart/2009/3/layout/HorizontalOrganizationChart"/>
    <dgm:cxn modelId="{BDD2E3D5-72AD-4625-B7C7-D1E0A0092A4E}" type="presParOf" srcId="{0F15DD88-5CA3-4E7E-8C64-3958B2A107E5}" destId="{B90DE4E9-CC8C-4004-8DFA-3FECFD8ACF6D}" srcOrd="2" destOrd="0" presId="urn:microsoft.com/office/officeart/2009/3/layout/HorizontalOrganizationChart"/>
    <dgm:cxn modelId="{116978DD-F8DE-4442-91BE-8F8725F32FBE}" type="presParOf" srcId="{32B08B1F-532B-4D29-96BC-69F393CDB26C}" destId="{E39448CD-7731-45BA-A25E-5463A7031750}" srcOrd="2" destOrd="0" presId="urn:microsoft.com/office/officeart/2009/3/layout/HorizontalOrganizationChart"/>
    <dgm:cxn modelId="{552F831C-1B3A-429E-AB7F-E1F1F635E231}" type="presParOf" srcId="{E39448CD-7731-45BA-A25E-5463A7031750}" destId="{A206B658-FF70-4AE7-97D9-B7E4C308B7ED}" srcOrd="0" destOrd="0" presId="urn:microsoft.com/office/officeart/2009/3/layout/HorizontalOrganizationChart"/>
    <dgm:cxn modelId="{31F8853C-7F5C-4DA6-B366-40790D1F4D81}" type="presParOf" srcId="{E39448CD-7731-45BA-A25E-5463A7031750}" destId="{CCBE8DD4-90CD-4B0D-A9A5-288B0358A4DC}" srcOrd="1" destOrd="0" presId="urn:microsoft.com/office/officeart/2009/3/layout/HorizontalOrganizationChart"/>
    <dgm:cxn modelId="{32D29E5A-49E6-4A37-81C2-2CA1D9EB0102}" type="presParOf" srcId="{CCBE8DD4-90CD-4B0D-A9A5-288B0358A4DC}" destId="{598FC6C0-8495-4E49-86AC-7A06AFD0FF82}" srcOrd="0" destOrd="0" presId="urn:microsoft.com/office/officeart/2009/3/layout/HorizontalOrganizationChart"/>
    <dgm:cxn modelId="{A65D624B-8300-4BFB-B99A-AB5AE6F042D1}" type="presParOf" srcId="{598FC6C0-8495-4E49-86AC-7A06AFD0FF82}" destId="{C52DE6A1-B45B-4C76-A566-88930B6FAC1F}" srcOrd="0" destOrd="0" presId="urn:microsoft.com/office/officeart/2009/3/layout/HorizontalOrganizationChart"/>
    <dgm:cxn modelId="{56E50430-B906-4D95-BF48-2F3D4CB31C3E}" type="presParOf" srcId="{598FC6C0-8495-4E49-86AC-7A06AFD0FF82}" destId="{33C8B4F2-8D4A-42DB-B254-AE3AD3622214}" srcOrd="1" destOrd="0" presId="urn:microsoft.com/office/officeart/2009/3/layout/HorizontalOrganizationChart"/>
    <dgm:cxn modelId="{B8250B52-EE75-44F2-A714-F743F3F2B907}" type="presParOf" srcId="{CCBE8DD4-90CD-4B0D-A9A5-288B0358A4DC}" destId="{48C4E356-7EBE-4C63-827E-89A83D758C3C}" srcOrd="1" destOrd="0" presId="urn:microsoft.com/office/officeart/2009/3/layout/HorizontalOrganizationChart"/>
    <dgm:cxn modelId="{C91E76C6-B4E9-42C4-A8A6-F24D759DEC51}" type="presParOf" srcId="{CCBE8DD4-90CD-4B0D-A9A5-288B0358A4DC}" destId="{39B681C2-182C-4D7B-98AE-9F91668D4750}"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E6B867D1-86ED-4C7C-872F-96E05B5C4A2D}" type="doc">
      <dgm:prSet loTypeId="urn:microsoft.com/office/officeart/2009/3/layout/HorizontalOrganizationChart" loCatId="hierarchy" qsTypeId="urn:microsoft.com/office/officeart/2005/8/quickstyle/simple3" qsCatId="simple" csTypeId="urn:microsoft.com/office/officeart/2005/8/colors/accent3_5" csCatId="accent3" phldr="1"/>
      <dgm:spPr/>
      <dgm:t>
        <a:bodyPr/>
        <a:lstStyle/>
        <a:p>
          <a:endParaRPr lang="es-EC"/>
        </a:p>
      </dgm:t>
    </dgm:pt>
    <dgm:pt modelId="{1C300BAC-E34C-4ABE-B37D-610009DEA021}">
      <dgm:prSet custT="1"/>
      <dgm:spPr/>
      <dgm:t>
        <a:bodyPr/>
        <a:lstStyle/>
        <a:p>
          <a:r>
            <a:rPr lang="es-EC" sz="1200" b="1" dirty="0" smtClean="0"/>
            <a:t>TIPOS COMBUSTIÓN</a:t>
          </a:r>
          <a:endParaRPr lang="es-EC" sz="1200" b="1" dirty="0"/>
        </a:p>
      </dgm:t>
    </dgm:pt>
    <dgm:pt modelId="{A4B1320E-4528-4CD7-B1DC-AA26204531B3}" type="parTrans" cxnId="{6D284F67-F925-4535-82A4-EDA5701FB9E4}">
      <dgm:prSet/>
      <dgm:spPr/>
      <dgm:t>
        <a:bodyPr/>
        <a:lstStyle/>
        <a:p>
          <a:endParaRPr lang="es-EC"/>
        </a:p>
      </dgm:t>
    </dgm:pt>
    <dgm:pt modelId="{E43735F3-244F-44A6-A76A-74BFDDFCF297}" type="sibTrans" cxnId="{6D284F67-F925-4535-82A4-EDA5701FB9E4}">
      <dgm:prSet/>
      <dgm:spPr/>
      <dgm:t>
        <a:bodyPr/>
        <a:lstStyle/>
        <a:p>
          <a:endParaRPr lang="es-EC"/>
        </a:p>
      </dgm:t>
    </dgm:pt>
    <dgm:pt modelId="{6A432626-0B60-4166-B345-DA1BD364A598}">
      <dgm:prSet custT="1"/>
      <dgm:spPr/>
      <dgm:t>
        <a:bodyPr/>
        <a:lstStyle/>
        <a:p>
          <a:r>
            <a:rPr lang="es-EC" sz="1000" dirty="0" smtClean="0"/>
            <a:t>COMBUSTIÓN COMPLETA</a:t>
          </a:r>
          <a:endParaRPr lang="es-EC" sz="1000" dirty="0"/>
        </a:p>
      </dgm:t>
    </dgm:pt>
    <dgm:pt modelId="{2724EB56-9417-400B-8924-84B6CDD7FBCE}" type="parTrans" cxnId="{27BB5C08-E300-477A-822C-5129507D7611}">
      <dgm:prSet/>
      <dgm:spPr/>
      <dgm:t>
        <a:bodyPr/>
        <a:lstStyle/>
        <a:p>
          <a:endParaRPr lang="es-EC"/>
        </a:p>
      </dgm:t>
    </dgm:pt>
    <dgm:pt modelId="{E8806038-37FF-4798-A979-5933CCD309D5}" type="sibTrans" cxnId="{27BB5C08-E300-477A-822C-5129507D7611}">
      <dgm:prSet/>
      <dgm:spPr/>
      <dgm:t>
        <a:bodyPr/>
        <a:lstStyle/>
        <a:p>
          <a:endParaRPr lang="es-EC"/>
        </a:p>
      </dgm:t>
    </dgm:pt>
    <dgm:pt modelId="{09D46AE0-94D8-4F6F-866D-34640C9FB188}">
      <dgm:prSet custT="1"/>
      <dgm:spPr/>
      <dgm:t>
        <a:bodyPr/>
        <a:lstStyle/>
        <a:p>
          <a:r>
            <a:rPr lang="es-EC" sz="1000" dirty="0" smtClean="0"/>
            <a:t>COMBUSTIÓN INCOMPLETA</a:t>
          </a:r>
          <a:endParaRPr lang="es-EC" sz="1000" dirty="0"/>
        </a:p>
      </dgm:t>
    </dgm:pt>
    <dgm:pt modelId="{20BEB004-0806-44C5-B9D4-E9EDC6175874}" type="parTrans" cxnId="{7539DA9A-BB47-477C-B861-CCDA87A1B985}">
      <dgm:prSet/>
      <dgm:spPr/>
      <dgm:t>
        <a:bodyPr/>
        <a:lstStyle/>
        <a:p>
          <a:endParaRPr lang="es-EC"/>
        </a:p>
      </dgm:t>
    </dgm:pt>
    <dgm:pt modelId="{224A4D83-2804-4C88-B7DE-F3715CB1B9CA}" type="sibTrans" cxnId="{7539DA9A-BB47-477C-B861-CCDA87A1B985}">
      <dgm:prSet/>
      <dgm:spPr/>
      <dgm:t>
        <a:bodyPr/>
        <a:lstStyle/>
        <a:p>
          <a:endParaRPr lang="es-EC"/>
        </a:p>
      </dgm:t>
    </dgm:pt>
    <dgm:pt modelId="{E14D079A-AA52-45EA-BA18-8B7424C6F17F}">
      <dgm:prSet custT="1"/>
      <dgm:spPr/>
      <dgm:t>
        <a:bodyPr/>
        <a:lstStyle/>
        <a:p>
          <a:r>
            <a:rPr lang="es-EC" sz="1000" dirty="0" smtClean="0"/>
            <a:t>COMBUSTIÓN</a:t>
          </a:r>
          <a:r>
            <a:rPr lang="es-EC" sz="1000" baseline="0" dirty="0" smtClean="0"/>
            <a:t> ESTEQUIOMETRICA O TEÓRICA</a:t>
          </a:r>
          <a:endParaRPr lang="es-EC" sz="1000" dirty="0"/>
        </a:p>
      </dgm:t>
    </dgm:pt>
    <dgm:pt modelId="{08D34F49-727E-43EC-B90B-A05296661499}" type="parTrans" cxnId="{B7E0D62A-6093-49BC-A65F-8D7B3B6296FC}">
      <dgm:prSet/>
      <dgm:spPr/>
      <dgm:t>
        <a:bodyPr/>
        <a:lstStyle/>
        <a:p>
          <a:endParaRPr lang="es-EC"/>
        </a:p>
      </dgm:t>
    </dgm:pt>
    <dgm:pt modelId="{87FAA8FD-5504-4CDF-A445-9BA11CF181CB}" type="sibTrans" cxnId="{B7E0D62A-6093-49BC-A65F-8D7B3B6296FC}">
      <dgm:prSet/>
      <dgm:spPr/>
      <dgm:t>
        <a:bodyPr/>
        <a:lstStyle/>
        <a:p>
          <a:endParaRPr lang="es-EC"/>
        </a:p>
      </dgm:t>
    </dgm:pt>
    <dgm:pt modelId="{A58EFAAB-02BB-4F13-8F74-791A883341F8}">
      <dgm:prSet custT="1"/>
      <dgm:spPr/>
      <dgm:t>
        <a:bodyPr/>
        <a:lstStyle/>
        <a:p>
          <a:r>
            <a:rPr lang="es-EC" sz="1000" dirty="0" smtClean="0"/>
            <a:t>COMBUSTION CON DEFECTO DE AIRE </a:t>
          </a:r>
          <a:endParaRPr lang="es-EC" sz="1000" dirty="0"/>
        </a:p>
      </dgm:t>
    </dgm:pt>
    <dgm:pt modelId="{503C6F66-9BCC-45B1-BDC4-5DF0F6906F0A}" type="parTrans" cxnId="{3840D76E-C0A9-4A1C-8C55-FFE8E9E82528}">
      <dgm:prSet/>
      <dgm:spPr/>
      <dgm:t>
        <a:bodyPr/>
        <a:lstStyle/>
        <a:p>
          <a:endParaRPr lang="es-EC"/>
        </a:p>
      </dgm:t>
    </dgm:pt>
    <dgm:pt modelId="{0542149E-CFDB-4398-87B4-F13C2F01EE80}" type="sibTrans" cxnId="{3840D76E-C0A9-4A1C-8C55-FFE8E9E82528}">
      <dgm:prSet/>
      <dgm:spPr/>
      <dgm:t>
        <a:bodyPr/>
        <a:lstStyle/>
        <a:p>
          <a:endParaRPr lang="es-EC"/>
        </a:p>
      </dgm:t>
    </dgm:pt>
    <dgm:pt modelId="{22DF29A0-ED48-46D0-9855-C58052CADA65}">
      <dgm:prSet custT="1"/>
      <dgm:spPr/>
      <dgm:t>
        <a:bodyPr/>
        <a:lstStyle/>
        <a:p>
          <a:r>
            <a:rPr lang="es-EC" sz="1000" dirty="0" smtClean="0"/>
            <a:t>SE OXIDA POR COMPLETO EL COMBUSTIBLE</a:t>
          </a:r>
          <a:endParaRPr lang="es-EC" sz="1000" dirty="0"/>
        </a:p>
      </dgm:t>
    </dgm:pt>
    <dgm:pt modelId="{0C9CDA48-41BE-4FAA-A81A-108EC1FCFB10}" type="parTrans" cxnId="{6CADBF0F-C418-488A-B033-8A0A83A8F97F}">
      <dgm:prSet/>
      <dgm:spPr/>
      <dgm:t>
        <a:bodyPr/>
        <a:lstStyle/>
        <a:p>
          <a:endParaRPr lang="es-EC"/>
        </a:p>
      </dgm:t>
    </dgm:pt>
    <dgm:pt modelId="{36651603-522F-4882-9CC4-BAFA332CB3EA}" type="sibTrans" cxnId="{6CADBF0F-C418-488A-B033-8A0A83A8F97F}">
      <dgm:prSet/>
      <dgm:spPr/>
      <dgm:t>
        <a:bodyPr/>
        <a:lstStyle/>
        <a:p>
          <a:endParaRPr lang="es-EC"/>
        </a:p>
      </dgm:t>
    </dgm:pt>
    <dgm:pt modelId="{86CCB19A-1678-4BFA-ACF3-8A59063DFCE6}">
      <dgm:prSet custT="1"/>
      <dgm:spPr/>
      <dgm:t>
        <a:bodyPr/>
        <a:lstStyle/>
        <a:p>
          <a:pPr algn="just"/>
          <a:r>
            <a:rPr lang="es-EC" sz="1000" dirty="0" smtClean="0"/>
            <a:t>NO</a:t>
          </a:r>
          <a:r>
            <a:rPr lang="es-EC" sz="1000" baseline="0" dirty="0" smtClean="0"/>
            <a:t> SE OXIDA POR COMPLETO EL COMBUSTIBLE FALTA DE AIRE</a:t>
          </a:r>
          <a:endParaRPr lang="es-EC" sz="1000" dirty="0"/>
        </a:p>
      </dgm:t>
    </dgm:pt>
    <dgm:pt modelId="{C3884E9A-0AA5-4916-8DB5-54F175409D7C}" type="parTrans" cxnId="{B9E9E73D-CE1A-41C6-9F00-7E0B718F84A9}">
      <dgm:prSet/>
      <dgm:spPr/>
      <dgm:t>
        <a:bodyPr/>
        <a:lstStyle/>
        <a:p>
          <a:endParaRPr lang="es-EC"/>
        </a:p>
      </dgm:t>
    </dgm:pt>
    <dgm:pt modelId="{59B25CE2-B1F2-4BAA-BD1A-DD3E52DC0337}" type="sibTrans" cxnId="{B9E9E73D-CE1A-41C6-9F00-7E0B718F84A9}">
      <dgm:prSet/>
      <dgm:spPr/>
      <dgm:t>
        <a:bodyPr/>
        <a:lstStyle/>
        <a:p>
          <a:endParaRPr lang="es-EC"/>
        </a:p>
      </dgm:t>
    </dgm:pt>
    <dgm:pt modelId="{CBE40EBB-DFF9-4E6D-BBC2-7E516CDC0337}">
      <dgm:prSet custT="1"/>
      <dgm:spPr/>
      <dgm:t>
        <a:bodyPr/>
        <a:lstStyle/>
        <a:p>
          <a:pPr algn="just"/>
          <a:r>
            <a:rPr lang="es-EC" sz="1000" dirty="0" smtClean="0"/>
            <a:t>MINIMA CANTIDAD DE AIRE PARA QUE NO EXISTAN SUSTANCIAS COMBUSTIBLES EN LOS GASES DE COMBUSTIÓN</a:t>
          </a:r>
          <a:endParaRPr lang="es-EC" sz="1000" dirty="0"/>
        </a:p>
      </dgm:t>
    </dgm:pt>
    <dgm:pt modelId="{32B0F64B-AFB8-40F2-B7D5-C62B47E0D88D}" type="parTrans" cxnId="{726C8793-745B-4B44-B348-7D385CBED3F1}">
      <dgm:prSet/>
      <dgm:spPr/>
      <dgm:t>
        <a:bodyPr/>
        <a:lstStyle/>
        <a:p>
          <a:endParaRPr lang="es-EC"/>
        </a:p>
      </dgm:t>
    </dgm:pt>
    <dgm:pt modelId="{6771C4AD-FABF-4A1E-89FF-F22DF36088C8}" type="sibTrans" cxnId="{726C8793-745B-4B44-B348-7D385CBED3F1}">
      <dgm:prSet/>
      <dgm:spPr/>
      <dgm:t>
        <a:bodyPr/>
        <a:lstStyle/>
        <a:p>
          <a:endParaRPr lang="es-EC"/>
        </a:p>
      </dgm:t>
    </dgm:pt>
    <dgm:pt modelId="{DCE1A7F9-1616-4536-840D-211A9617DD1A}">
      <dgm:prSet custT="1"/>
      <dgm:spPr/>
      <dgm:t>
        <a:bodyPr/>
        <a:lstStyle/>
        <a:p>
          <a:pPr algn="just"/>
          <a:r>
            <a:rPr lang="es-EC" sz="1000" dirty="0" smtClean="0"/>
            <a:t>MINIMA CANTIDAD DE AIRE INFERIOR A LA NECESARIA Y EXISTEN SUSTANCIAS COMBUSTIBLES EN LOS GASES DE COMBUSTIÓN</a:t>
          </a:r>
          <a:endParaRPr lang="es-EC" sz="1000" dirty="0"/>
        </a:p>
      </dgm:t>
    </dgm:pt>
    <dgm:pt modelId="{198B957A-BBBE-4F2B-A2F8-F51C834FBD62}" type="parTrans" cxnId="{6ACC025C-B8B0-4E92-A842-AD908E337CC4}">
      <dgm:prSet/>
      <dgm:spPr/>
      <dgm:t>
        <a:bodyPr/>
        <a:lstStyle/>
        <a:p>
          <a:endParaRPr lang="es-EC"/>
        </a:p>
      </dgm:t>
    </dgm:pt>
    <dgm:pt modelId="{83A87886-5F99-462D-950F-086846693D30}" type="sibTrans" cxnId="{6ACC025C-B8B0-4E92-A842-AD908E337CC4}">
      <dgm:prSet/>
      <dgm:spPr/>
      <dgm:t>
        <a:bodyPr/>
        <a:lstStyle/>
        <a:p>
          <a:endParaRPr lang="es-EC"/>
        </a:p>
      </dgm:t>
    </dgm:pt>
    <dgm:pt modelId="{B13BC930-0592-4478-A97E-08CC41B27129}" type="pres">
      <dgm:prSet presAssocID="{E6B867D1-86ED-4C7C-872F-96E05B5C4A2D}" presName="hierChild1" presStyleCnt="0">
        <dgm:presLayoutVars>
          <dgm:orgChart val="1"/>
          <dgm:chPref val="1"/>
          <dgm:dir/>
          <dgm:animOne val="branch"/>
          <dgm:animLvl val="lvl"/>
          <dgm:resizeHandles/>
        </dgm:presLayoutVars>
      </dgm:prSet>
      <dgm:spPr/>
      <dgm:t>
        <a:bodyPr/>
        <a:lstStyle/>
        <a:p>
          <a:endParaRPr lang="es-EC"/>
        </a:p>
      </dgm:t>
    </dgm:pt>
    <dgm:pt modelId="{AA5FE2F2-96A3-46F5-9F05-0D05A8E27850}" type="pres">
      <dgm:prSet presAssocID="{1C300BAC-E34C-4ABE-B37D-610009DEA021}" presName="hierRoot1" presStyleCnt="0">
        <dgm:presLayoutVars>
          <dgm:hierBranch val="init"/>
        </dgm:presLayoutVars>
      </dgm:prSet>
      <dgm:spPr/>
    </dgm:pt>
    <dgm:pt modelId="{1E794551-7181-4F13-9ACB-6CAA1721DF95}" type="pres">
      <dgm:prSet presAssocID="{1C300BAC-E34C-4ABE-B37D-610009DEA021}" presName="rootComposite1" presStyleCnt="0"/>
      <dgm:spPr/>
    </dgm:pt>
    <dgm:pt modelId="{56074423-7BF2-4AF7-9440-8CB45E24FAC6}" type="pres">
      <dgm:prSet presAssocID="{1C300BAC-E34C-4ABE-B37D-610009DEA021}" presName="rootText1" presStyleLbl="node0" presStyleIdx="0" presStyleCnt="1" custScaleX="37730" custScaleY="61243" custLinFactNeighborX="-50275" custLinFactNeighborY="-10185">
        <dgm:presLayoutVars>
          <dgm:chPref val="3"/>
        </dgm:presLayoutVars>
      </dgm:prSet>
      <dgm:spPr/>
      <dgm:t>
        <a:bodyPr/>
        <a:lstStyle/>
        <a:p>
          <a:endParaRPr lang="es-EC"/>
        </a:p>
      </dgm:t>
    </dgm:pt>
    <dgm:pt modelId="{3BEF59D3-156E-414F-A7FD-D7531C8632D3}" type="pres">
      <dgm:prSet presAssocID="{1C300BAC-E34C-4ABE-B37D-610009DEA021}" presName="rootConnector1" presStyleLbl="node1" presStyleIdx="0" presStyleCnt="0"/>
      <dgm:spPr/>
      <dgm:t>
        <a:bodyPr/>
        <a:lstStyle/>
        <a:p>
          <a:endParaRPr lang="es-EC"/>
        </a:p>
      </dgm:t>
    </dgm:pt>
    <dgm:pt modelId="{217F34F4-158C-4180-A331-C211036E45A5}" type="pres">
      <dgm:prSet presAssocID="{1C300BAC-E34C-4ABE-B37D-610009DEA021}" presName="hierChild2" presStyleCnt="0"/>
      <dgm:spPr/>
    </dgm:pt>
    <dgm:pt modelId="{42E1AC0A-3C85-43CA-BA37-A0D3ACD9A80F}" type="pres">
      <dgm:prSet presAssocID="{2724EB56-9417-400B-8924-84B6CDD7FBCE}" presName="Name64" presStyleLbl="parChTrans1D2" presStyleIdx="0" presStyleCnt="4"/>
      <dgm:spPr/>
      <dgm:t>
        <a:bodyPr/>
        <a:lstStyle/>
        <a:p>
          <a:endParaRPr lang="es-EC"/>
        </a:p>
      </dgm:t>
    </dgm:pt>
    <dgm:pt modelId="{FC7BAB9C-B7C4-45CE-A7EA-2F6BA113CCDE}" type="pres">
      <dgm:prSet presAssocID="{6A432626-0B60-4166-B345-DA1BD364A598}" presName="hierRoot2" presStyleCnt="0">
        <dgm:presLayoutVars>
          <dgm:hierBranch val="init"/>
        </dgm:presLayoutVars>
      </dgm:prSet>
      <dgm:spPr/>
    </dgm:pt>
    <dgm:pt modelId="{541B0104-160D-459A-BF7A-01EA5F3E0BC6}" type="pres">
      <dgm:prSet presAssocID="{6A432626-0B60-4166-B345-DA1BD364A598}" presName="rootComposite" presStyleCnt="0"/>
      <dgm:spPr/>
    </dgm:pt>
    <dgm:pt modelId="{9433ED3F-9911-4639-8B0E-163D6B2111BF}" type="pres">
      <dgm:prSet presAssocID="{6A432626-0B60-4166-B345-DA1BD364A598}" presName="rootText" presStyleLbl="node2" presStyleIdx="0" presStyleCnt="4" custScaleX="72022" custScaleY="32436" custLinFactNeighborX="-10678" custLinFactNeighborY="-73321">
        <dgm:presLayoutVars>
          <dgm:chPref val="3"/>
        </dgm:presLayoutVars>
      </dgm:prSet>
      <dgm:spPr/>
      <dgm:t>
        <a:bodyPr/>
        <a:lstStyle/>
        <a:p>
          <a:endParaRPr lang="es-EC"/>
        </a:p>
      </dgm:t>
    </dgm:pt>
    <dgm:pt modelId="{1771C7F1-A348-48C2-8A91-DF2E5FCC9F71}" type="pres">
      <dgm:prSet presAssocID="{6A432626-0B60-4166-B345-DA1BD364A598}" presName="rootConnector" presStyleLbl="node2" presStyleIdx="0" presStyleCnt="4"/>
      <dgm:spPr/>
      <dgm:t>
        <a:bodyPr/>
        <a:lstStyle/>
        <a:p>
          <a:endParaRPr lang="es-EC"/>
        </a:p>
      </dgm:t>
    </dgm:pt>
    <dgm:pt modelId="{015F122D-C10B-45CD-9659-4AA3C31E3E66}" type="pres">
      <dgm:prSet presAssocID="{6A432626-0B60-4166-B345-DA1BD364A598}" presName="hierChild4" presStyleCnt="0"/>
      <dgm:spPr/>
    </dgm:pt>
    <dgm:pt modelId="{60F5770E-73A5-4032-868A-AF38CF2078B2}" type="pres">
      <dgm:prSet presAssocID="{0C9CDA48-41BE-4FAA-A81A-108EC1FCFB10}" presName="Name64" presStyleLbl="parChTrans1D3" presStyleIdx="0" presStyleCnt="4"/>
      <dgm:spPr/>
      <dgm:t>
        <a:bodyPr/>
        <a:lstStyle/>
        <a:p>
          <a:endParaRPr lang="es-EC"/>
        </a:p>
      </dgm:t>
    </dgm:pt>
    <dgm:pt modelId="{6D03BA47-C96C-44D6-A79B-A7F0E679B0C9}" type="pres">
      <dgm:prSet presAssocID="{22DF29A0-ED48-46D0-9855-C58052CADA65}" presName="hierRoot2" presStyleCnt="0">
        <dgm:presLayoutVars>
          <dgm:hierBranch val="init"/>
        </dgm:presLayoutVars>
      </dgm:prSet>
      <dgm:spPr/>
    </dgm:pt>
    <dgm:pt modelId="{F2753959-946F-4BF9-9AAF-08C3C990F8FE}" type="pres">
      <dgm:prSet presAssocID="{22DF29A0-ED48-46D0-9855-C58052CADA65}" presName="rootComposite" presStyleCnt="0"/>
      <dgm:spPr/>
    </dgm:pt>
    <dgm:pt modelId="{9402A069-0845-43F6-A115-C6DF4F99D4B4}" type="pres">
      <dgm:prSet presAssocID="{22DF29A0-ED48-46D0-9855-C58052CADA65}" presName="rootText" presStyleLbl="node3" presStyleIdx="0" presStyleCnt="4" custScaleX="58757" custScaleY="38342" custLinFactNeighborX="-18205" custLinFactNeighborY="-71465">
        <dgm:presLayoutVars>
          <dgm:chPref val="3"/>
        </dgm:presLayoutVars>
      </dgm:prSet>
      <dgm:spPr/>
      <dgm:t>
        <a:bodyPr/>
        <a:lstStyle/>
        <a:p>
          <a:endParaRPr lang="es-EC"/>
        </a:p>
      </dgm:t>
    </dgm:pt>
    <dgm:pt modelId="{A47258CA-41F8-4B55-BC24-ABE1CDD733A3}" type="pres">
      <dgm:prSet presAssocID="{22DF29A0-ED48-46D0-9855-C58052CADA65}" presName="rootConnector" presStyleLbl="node3" presStyleIdx="0" presStyleCnt="4"/>
      <dgm:spPr/>
      <dgm:t>
        <a:bodyPr/>
        <a:lstStyle/>
        <a:p>
          <a:endParaRPr lang="es-EC"/>
        </a:p>
      </dgm:t>
    </dgm:pt>
    <dgm:pt modelId="{064C0F69-1E55-478B-981F-A2AD0798288D}" type="pres">
      <dgm:prSet presAssocID="{22DF29A0-ED48-46D0-9855-C58052CADA65}" presName="hierChild4" presStyleCnt="0"/>
      <dgm:spPr/>
    </dgm:pt>
    <dgm:pt modelId="{BB07817D-8A85-4CBD-9746-2564CA511D35}" type="pres">
      <dgm:prSet presAssocID="{22DF29A0-ED48-46D0-9855-C58052CADA65}" presName="hierChild5" presStyleCnt="0"/>
      <dgm:spPr/>
    </dgm:pt>
    <dgm:pt modelId="{58514E73-4CBB-4515-89E6-8BE8CBBE28BA}" type="pres">
      <dgm:prSet presAssocID="{6A432626-0B60-4166-B345-DA1BD364A598}" presName="hierChild5" presStyleCnt="0"/>
      <dgm:spPr/>
    </dgm:pt>
    <dgm:pt modelId="{06D27A8C-DEC3-4CE1-883C-82CDCB619785}" type="pres">
      <dgm:prSet presAssocID="{20BEB004-0806-44C5-B9D4-E9EDC6175874}" presName="Name64" presStyleLbl="parChTrans1D2" presStyleIdx="1" presStyleCnt="4"/>
      <dgm:spPr/>
      <dgm:t>
        <a:bodyPr/>
        <a:lstStyle/>
        <a:p>
          <a:endParaRPr lang="es-EC"/>
        </a:p>
      </dgm:t>
    </dgm:pt>
    <dgm:pt modelId="{8139BDAD-86E3-4916-9B54-153548BE92E0}" type="pres">
      <dgm:prSet presAssocID="{09D46AE0-94D8-4F6F-866D-34640C9FB188}" presName="hierRoot2" presStyleCnt="0">
        <dgm:presLayoutVars>
          <dgm:hierBranch val="init"/>
        </dgm:presLayoutVars>
      </dgm:prSet>
      <dgm:spPr/>
    </dgm:pt>
    <dgm:pt modelId="{D7834F80-04F0-4FE0-B151-73A7A2E82908}" type="pres">
      <dgm:prSet presAssocID="{09D46AE0-94D8-4F6F-866D-34640C9FB188}" presName="rootComposite" presStyleCnt="0"/>
      <dgm:spPr/>
    </dgm:pt>
    <dgm:pt modelId="{715C1DEF-B356-4284-A8D2-26C4DE5C6C28}" type="pres">
      <dgm:prSet presAssocID="{09D46AE0-94D8-4F6F-866D-34640C9FB188}" presName="rootText" presStyleLbl="node2" presStyleIdx="1" presStyleCnt="4" custScaleX="60560" custScaleY="26111" custLinFactNeighborX="-10678" custLinFactNeighborY="-48238">
        <dgm:presLayoutVars>
          <dgm:chPref val="3"/>
        </dgm:presLayoutVars>
      </dgm:prSet>
      <dgm:spPr/>
      <dgm:t>
        <a:bodyPr/>
        <a:lstStyle/>
        <a:p>
          <a:endParaRPr lang="es-EC"/>
        </a:p>
      </dgm:t>
    </dgm:pt>
    <dgm:pt modelId="{9DDF4FEC-E923-4241-A6B1-73E1D23BE08B}" type="pres">
      <dgm:prSet presAssocID="{09D46AE0-94D8-4F6F-866D-34640C9FB188}" presName="rootConnector" presStyleLbl="node2" presStyleIdx="1" presStyleCnt="4"/>
      <dgm:spPr/>
      <dgm:t>
        <a:bodyPr/>
        <a:lstStyle/>
        <a:p>
          <a:endParaRPr lang="es-EC"/>
        </a:p>
      </dgm:t>
    </dgm:pt>
    <dgm:pt modelId="{3FAADB7D-1859-4211-9E5E-3B51F0D745BD}" type="pres">
      <dgm:prSet presAssocID="{09D46AE0-94D8-4F6F-866D-34640C9FB188}" presName="hierChild4" presStyleCnt="0"/>
      <dgm:spPr/>
    </dgm:pt>
    <dgm:pt modelId="{9B53FFD4-0589-4EEF-9183-DFA6B017624E}" type="pres">
      <dgm:prSet presAssocID="{C3884E9A-0AA5-4916-8DB5-54F175409D7C}" presName="Name64" presStyleLbl="parChTrans1D3" presStyleIdx="1" presStyleCnt="4"/>
      <dgm:spPr/>
      <dgm:t>
        <a:bodyPr/>
        <a:lstStyle/>
        <a:p>
          <a:endParaRPr lang="es-EC"/>
        </a:p>
      </dgm:t>
    </dgm:pt>
    <dgm:pt modelId="{1DDA3E88-2FE0-4178-BB7C-BF634ACAC2D9}" type="pres">
      <dgm:prSet presAssocID="{86CCB19A-1678-4BFA-ACF3-8A59063DFCE6}" presName="hierRoot2" presStyleCnt="0">
        <dgm:presLayoutVars>
          <dgm:hierBranch val="init"/>
        </dgm:presLayoutVars>
      </dgm:prSet>
      <dgm:spPr/>
    </dgm:pt>
    <dgm:pt modelId="{40E95C98-5747-4C4B-95E2-F4D4C68B766F}" type="pres">
      <dgm:prSet presAssocID="{86CCB19A-1678-4BFA-ACF3-8A59063DFCE6}" presName="rootComposite" presStyleCnt="0"/>
      <dgm:spPr/>
    </dgm:pt>
    <dgm:pt modelId="{EEA2B50B-F8ED-4F7A-8797-00095006A135}" type="pres">
      <dgm:prSet presAssocID="{86CCB19A-1678-4BFA-ACF3-8A59063DFCE6}" presName="rootText" presStyleLbl="node3" presStyleIdx="1" presStyleCnt="4" custScaleX="73292" custScaleY="50394" custLinFactNeighborX="-16264" custLinFactNeighborY="-48115">
        <dgm:presLayoutVars>
          <dgm:chPref val="3"/>
        </dgm:presLayoutVars>
      </dgm:prSet>
      <dgm:spPr/>
      <dgm:t>
        <a:bodyPr/>
        <a:lstStyle/>
        <a:p>
          <a:endParaRPr lang="es-EC"/>
        </a:p>
      </dgm:t>
    </dgm:pt>
    <dgm:pt modelId="{FDC21B88-C8F1-4DDF-A9FF-9BAB9203C93B}" type="pres">
      <dgm:prSet presAssocID="{86CCB19A-1678-4BFA-ACF3-8A59063DFCE6}" presName="rootConnector" presStyleLbl="node3" presStyleIdx="1" presStyleCnt="4"/>
      <dgm:spPr/>
      <dgm:t>
        <a:bodyPr/>
        <a:lstStyle/>
        <a:p>
          <a:endParaRPr lang="es-EC"/>
        </a:p>
      </dgm:t>
    </dgm:pt>
    <dgm:pt modelId="{397B6183-3248-415B-A2E4-9C715B576272}" type="pres">
      <dgm:prSet presAssocID="{86CCB19A-1678-4BFA-ACF3-8A59063DFCE6}" presName="hierChild4" presStyleCnt="0"/>
      <dgm:spPr/>
    </dgm:pt>
    <dgm:pt modelId="{DE34F93A-B84A-4A65-B9F1-5DC917102ED0}" type="pres">
      <dgm:prSet presAssocID="{86CCB19A-1678-4BFA-ACF3-8A59063DFCE6}" presName="hierChild5" presStyleCnt="0"/>
      <dgm:spPr/>
    </dgm:pt>
    <dgm:pt modelId="{1684A786-363C-4241-91F5-DE0CA0A8FC05}" type="pres">
      <dgm:prSet presAssocID="{09D46AE0-94D8-4F6F-866D-34640C9FB188}" presName="hierChild5" presStyleCnt="0"/>
      <dgm:spPr/>
    </dgm:pt>
    <dgm:pt modelId="{BB15FB4C-6B7D-475F-A52D-58B407A8CF9D}" type="pres">
      <dgm:prSet presAssocID="{08D34F49-727E-43EC-B90B-A05296661499}" presName="Name64" presStyleLbl="parChTrans1D2" presStyleIdx="2" presStyleCnt="4"/>
      <dgm:spPr/>
      <dgm:t>
        <a:bodyPr/>
        <a:lstStyle/>
        <a:p>
          <a:endParaRPr lang="es-EC"/>
        </a:p>
      </dgm:t>
    </dgm:pt>
    <dgm:pt modelId="{ACF5D0C8-522D-4B4E-8A78-0D28BD96E2A9}" type="pres">
      <dgm:prSet presAssocID="{E14D079A-AA52-45EA-BA18-8B7424C6F17F}" presName="hierRoot2" presStyleCnt="0">
        <dgm:presLayoutVars>
          <dgm:hierBranch val="init"/>
        </dgm:presLayoutVars>
      </dgm:prSet>
      <dgm:spPr/>
    </dgm:pt>
    <dgm:pt modelId="{0F1812F6-2C1B-452C-93E9-84978108871E}" type="pres">
      <dgm:prSet presAssocID="{E14D079A-AA52-45EA-BA18-8B7424C6F17F}" presName="rootComposite" presStyleCnt="0"/>
      <dgm:spPr/>
    </dgm:pt>
    <dgm:pt modelId="{3D683F0C-91DD-4239-869A-BA178DF09B53}" type="pres">
      <dgm:prSet presAssocID="{E14D079A-AA52-45EA-BA18-8B7424C6F17F}" presName="rootText" presStyleLbl="node2" presStyleIdx="2" presStyleCnt="4" custScaleX="57128" custScaleY="35763" custLinFactNeighborX="-10678" custLinFactNeighborY="-35266">
        <dgm:presLayoutVars>
          <dgm:chPref val="3"/>
        </dgm:presLayoutVars>
      </dgm:prSet>
      <dgm:spPr/>
      <dgm:t>
        <a:bodyPr/>
        <a:lstStyle/>
        <a:p>
          <a:endParaRPr lang="es-EC"/>
        </a:p>
      </dgm:t>
    </dgm:pt>
    <dgm:pt modelId="{2DAFA8D6-BEAF-461B-BFB6-B7B0C6B0A8C7}" type="pres">
      <dgm:prSet presAssocID="{E14D079A-AA52-45EA-BA18-8B7424C6F17F}" presName="rootConnector" presStyleLbl="node2" presStyleIdx="2" presStyleCnt="4"/>
      <dgm:spPr/>
      <dgm:t>
        <a:bodyPr/>
        <a:lstStyle/>
        <a:p>
          <a:endParaRPr lang="es-EC"/>
        </a:p>
      </dgm:t>
    </dgm:pt>
    <dgm:pt modelId="{529F06AA-F700-45E8-9D00-4B60E56DFEC9}" type="pres">
      <dgm:prSet presAssocID="{E14D079A-AA52-45EA-BA18-8B7424C6F17F}" presName="hierChild4" presStyleCnt="0"/>
      <dgm:spPr/>
    </dgm:pt>
    <dgm:pt modelId="{6F4CA7A6-94FD-4081-99D1-770516F79FDA}" type="pres">
      <dgm:prSet presAssocID="{32B0F64B-AFB8-40F2-B7D5-C62B47E0D88D}" presName="Name64" presStyleLbl="parChTrans1D3" presStyleIdx="2" presStyleCnt="4"/>
      <dgm:spPr/>
      <dgm:t>
        <a:bodyPr/>
        <a:lstStyle/>
        <a:p>
          <a:endParaRPr lang="es-EC"/>
        </a:p>
      </dgm:t>
    </dgm:pt>
    <dgm:pt modelId="{D1863FF3-7FA4-4109-B699-367A2309E4BA}" type="pres">
      <dgm:prSet presAssocID="{CBE40EBB-DFF9-4E6D-BBC2-7E516CDC0337}" presName="hierRoot2" presStyleCnt="0">
        <dgm:presLayoutVars>
          <dgm:hierBranch val="init"/>
        </dgm:presLayoutVars>
      </dgm:prSet>
      <dgm:spPr/>
    </dgm:pt>
    <dgm:pt modelId="{82FFE897-BBB1-45FE-BC3F-10B0179D5454}" type="pres">
      <dgm:prSet presAssocID="{CBE40EBB-DFF9-4E6D-BBC2-7E516CDC0337}" presName="rootComposite" presStyleCnt="0"/>
      <dgm:spPr/>
    </dgm:pt>
    <dgm:pt modelId="{9534652F-061E-4892-843F-8881954D6E4F}" type="pres">
      <dgm:prSet presAssocID="{CBE40EBB-DFF9-4E6D-BBC2-7E516CDC0337}" presName="rootText" presStyleLbl="node3" presStyleIdx="2" presStyleCnt="4" custScaleX="78491" custScaleY="49835" custLinFactNeighborX="-17669" custLinFactNeighborY="-28230">
        <dgm:presLayoutVars>
          <dgm:chPref val="3"/>
        </dgm:presLayoutVars>
      </dgm:prSet>
      <dgm:spPr/>
      <dgm:t>
        <a:bodyPr/>
        <a:lstStyle/>
        <a:p>
          <a:endParaRPr lang="es-EC"/>
        </a:p>
      </dgm:t>
    </dgm:pt>
    <dgm:pt modelId="{692F8E98-AEB7-4FCE-A236-793EB818A0FF}" type="pres">
      <dgm:prSet presAssocID="{CBE40EBB-DFF9-4E6D-BBC2-7E516CDC0337}" presName="rootConnector" presStyleLbl="node3" presStyleIdx="2" presStyleCnt="4"/>
      <dgm:spPr/>
      <dgm:t>
        <a:bodyPr/>
        <a:lstStyle/>
        <a:p>
          <a:endParaRPr lang="es-EC"/>
        </a:p>
      </dgm:t>
    </dgm:pt>
    <dgm:pt modelId="{BAFF2FCB-628F-416E-B836-3EABB9FE7B37}" type="pres">
      <dgm:prSet presAssocID="{CBE40EBB-DFF9-4E6D-BBC2-7E516CDC0337}" presName="hierChild4" presStyleCnt="0"/>
      <dgm:spPr/>
    </dgm:pt>
    <dgm:pt modelId="{2187FD11-2DCA-4C27-B9BF-228BC26D48E9}" type="pres">
      <dgm:prSet presAssocID="{CBE40EBB-DFF9-4E6D-BBC2-7E516CDC0337}" presName="hierChild5" presStyleCnt="0"/>
      <dgm:spPr/>
    </dgm:pt>
    <dgm:pt modelId="{7760F97D-4859-40D3-AC09-1E1858B489C0}" type="pres">
      <dgm:prSet presAssocID="{E14D079A-AA52-45EA-BA18-8B7424C6F17F}" presName="hierChild5" presStyleCnt="0"/>
      <dgm:spPr/>
    </dgm:pt>
    <dgm:pt modelId="{07D9D0CA-0F1C-45E2-9D16-48A23AE7FAE5}" type="pres">
      <dgm:prSet presAssocID="{503C6F66-9BCC-45B1-BDC4-5DF0F6906F0A}" presName="Name64" presStyleLbl="parChTrans1D2" presStyleIdx="3" presStyleCnt="4"/>
      <dgm:spPr/>
      <dgm:t>
        <a:bodyPr/>
        <a:lstStyle/>
        <a:p>
          <a:endParaRPr lang="es-EC"/>
        </a:p>
      </dgm:t>
    </dgm:pt>
    <dgm:pt modelId="{FAA52544-40BD-44E3-9A65-887455CD7DA6}" type="pres">
      <dgm:prSet presAssocID="{A58EFAAB-02BB-4F13-8F74-791A883341F8}" presName="hierRoot2" presStyleCnt="0">
        <dgm:presLayoutVars>
          <dgm:hierBranch val="init"/>
        </dgm:presLayoutVars>
      </dgm:prSet>
      <dgm:spPr/>
    </dgm:pt>
    <dgm:pt modelId="{E6452F78-BCD8-408B-BB00-B0C0E80F8232}" type="pres">
      <dgm:prSet presAssocID="{A58EFAAB-02BB-4F13-8F74-791A883341F8}" presName="rootComposite" presStyleCnt="0"/>
      <dgm:spPr/>
    </dgm:pt>
    <dgm:pt modelId="{3D0D207B-BCF6-47E9-91DC-8969E4A87F1C}" type="pres">
      <dgm:prSet presAssocID="{A58EFAAB-02BB-4F13-8F74-791A883341F8}" presName="rootText" presStyleLbl="node2" presStyleIdx="3" presStyleCnt="4" custFlipVert="0" custScaleX="40144" custScaleY="30207" custLinFactNeighborX="-10678" custLinFactNeighborY="-11990">
        <dgm:presLayoutVars>
          <dgm:chPref val="3"/>
        </dgm:presLayoutVars>
      </dgm:prSet>
      <dgm:spPr/>
      <dgm:t>
        <a:bodyPr/>
        <a:lstStyle/>
        <a:p>
          <a:endParaRPr lang="es-EC"/>
        </a:p>
      </dgm:t>
    </dgm:pt>
    <dgm:pt modelId="{14F4FC2D-CB84-4CD8-9A39-AE610C0C86C7}" type="pres">
      <dgm:prSet presAssocID="{A58EFAAB-02BB-4F13-8F74-791A883341F8}" presName="rootConnector" presStyleLbl="node2" presStyleIdx="3" presStyleCnt="4"/>
      <dgm:spPr/>
      <dgm:t>
        <a:bodyPr/>
        <a:lstStyle/>
        <a:p>
          <a:endParaRPr lang="es-EC"/>
        </a:p>
      </dgm:t>
    </dgm:pt>
    <dgm:pt modelId="{3A1AD2F8-543C-4C1E-891F-40E5B25D6046}" type="pres">
      <dgm:prSet presAssocID="{A58EFAAB-02BB-4F13-8F74-791A883341F8}" presName="hierChild4" presStyleCnt="0"/>
      <dgm:spPr/>
    </dgm:pt>
    <dgm:pt modelId="{B6CACDE6-3F32-4ECE-8E59-8BBA553CCA3E}" type="pres">
      <dgm:prSet presAssocID="{198B957A-BBBE-4F2B-A2F8-F51C834FBD62}" presName="Name64" presStyleLbl="parChTrans1D3" presStyleIdx="3" presStyleCnt="4"/>
      <dgm:spPr/>
      <dgm:t>
        <a:bodyPr/>
        <a:lstStyle/>
        <a:p>
          <a:endParaRPr lang="es-EC"/>
        </a:p>
      </dgm:t>
    </dgm:pt>
    <dgm:pt modelId="{3021A50A-86EA-42A3-8700-FBC5CD9973DA}" type="pres">
      <dgm:prSet presAssocID="{DCE1A7F9-1616-4536-840D-211A9617DD1A}" presName="hierRoot2" presStyleCnt="0">
        <dgm:presLayoutVars>
          <dgm:hierBranch val="init"/>
        </dgm:presLayoutVars>
      </dgm:prSet>
      <dgm:spPr/>
    </dgm:pt>
    <dgm:pt modelId="{95E4CA43-A382-401C-A0DA-242F8586F60C}" type="pres">
      <dgm:prSet presAssocID="{DCE1A7F9-1616-4536-840D-211A9617DD1A}" presName="rootComposite" presStyleCnt="0"/>
      <dgm:spPr/>
    </dgm:pt>
    <dgm:pt modelId="{D958DC47-E8F6-4C12-9520-FAA63A642E8B}" type="pres">
      <dgm:prSet presAssocID="{DCE1A7F9-1616-4536-840D-211A9617DD1A}" presName="rootText" presStyleLbl="node3" presStyleIdx="3" presStyleCnt="4" custScaleX="84807" custScaleY="46651" custLinFactNeighborX="-10359" custLinFactNeighborY="-8035">
        <dgm:presLayoutVars>
          <dgm:chPref val="3"/>
        </dgm:presLayoutVars>
      </dgm:prSet>
      <dgm:spPr/>
      <dgm:t>
        <a:bodyPr/>
        <a:lstStyle/>
        <a:p>
          <a:endParaRPr lang="es-EC"/>
        </a:p>
      </dgm:t>
    </dgm:pt>
    <dgm:pt modelId="{DD7E1A71-5AC1-4B23-BE30-EA293A7E98A3}" type="pres">
      <dgm:prSet presAssocID="{DCE1A7F9-1616-4536-840D-211A9617DD1A}" presName="rootConnector" presStyleLbl="node3" presStyleIdx="3" presStyleCnt="4"/>
      <dgm:spPr/>
      <dgm:t>
        <a:bodyPr/>
        <a:lstStyle/>
        <a:p>
          <a:endParaRPr lang="es-EC"/>
        </a:p>
      </dgm:t>
    </dgm:pt>
    <dgm:pt modelId="{B0BAC64F-5C7F-4FF2-B63E-F056AAAD4A68}" type="pres">
      <dgm:prSet presAssocID="{DCE1A7F9-1616-4536-840D-211A9617DD1A}" presName="hierChild4" presStyleCnt="0"/>
      <dgm:spPr/>
    </dgm:pt>
    <dgm:pt modelId="{830FD126-46A6-4722-8855-B8703C1220F7}" type="pres">
      <dgm:prSet presAssocID="{DCE1A7F9-1616-4536-840D-211A9617DD1A}" presName="hierChild5" presStyleCnt="0"/>
      <dgm:spPr/>
    </dgm:pt>
    <dgm:pt modelId="{8FEA9C7F-BE2D-487C-82DB-5DA32EABDFF1}" type="pres">
      <dgm:prSet presAssocID="{A58EFAAB-02BB-4F13-8F74-791A883341F8}" presName="hierChild5" presStyleCnt="0"/>
      <dgm:spPr/>
    </dgm:pt>
    <dgm:pt modelId="{C17F309E-1F78-48AF-ABDF-D9703239D4E6}" type="pres">
      <dgm:prSet presAssocID="{1C300BAC-E34C-4ABE-B37D-610009DEA021}" presName="hierChild3" presStyleCnt="0"/>
      <dgm:spPr/>
    </dgm:pt>
  </dgm:ptLst>
  <dgm:cxnLst>
    <dgm:cxn modelId="{6CADBF0F-C418-488A-B033-8A0A83A8F97F}" srcId="{6A432626-0B60-4166-B345-DA1BD364A598}" destId="{22DF29A0-ED48-46D0-9855-C58052CADA65}" srcOrd="0" destOrd="0" parTransId="{0C9CDA48-41BE-4FAA-A81A-108EC1FCFB10}" sibTransId="{36651603-522F-4882-9CC4-BAFA332CB3EA}"/>
    <dgm:cxn modelId="{958E048D-8C76-4690-BA3B-49A09946AB9B}" type="presOf" srcId="{09D46AE0-94D8-4F6F-866D-34640C9FB188}" destId="{715C1DEF-B356-4284-A8D2-26C4DE5C6C28}" srcOrd="0" destOrd="0" presId="urn:microsoft.com/office/officeart/2009/3/layout/HorizontalOrganizationChart"/>
    <dgm:cxn modelId="{46BFC646-381C-4C4C-A648-0408EAABAAF3}" type="presOf" srcId="{1C300BAC-E34C-4ABE-B37D-610009DEA021}" destId="{56074423-7BF2-4AF7-9440-8CB45E24FAC6}" srcOrd="0" destOrd="0" presId="urn:microsoft.com/office/officeart/2009/3/layout/HorizontalOrganizationChart"/>
    <dgm:cxn modelId="{F03EEDFE-D0FF-4F90-AEFE-7C27C1445AEB}" type="presOf" srcId="{6A432626-0B60-4166-B345-DA1BD364A598}" destId="{9433ED3F-9911-4639-8B0E-163D6B2111BF}" srcOrd="0" destOrd="0" presId="urn:microsoft.com/office/officeart/2009/3/layout/HorizontalOrganizationChart"/>
    <dgm:cxn modelId="{165D6CEE-C35E-4C04-A392-07276DBBC146}" type="presOf" srcId="{86CCB19A-1678-4BFA-ACF3-8A59063DFCE6}" destId="{FDC21B88-C8F1-4DDF-A9FF-9BAB9203C93B}" srcOrd="1" destOrd="0" presId="urn:microsoft.com/office/officeart/2009/3/layout/HorizontalOrganizationChart"/>
    <dgm:cxn modelId="{40BB12DB-5D61-46FA-BC02-49E67623A113}" type="presOf" srcId="{A58EFAAB-02BB-4F13-8F74-791A883341F8}" destId="{14F4FC2D-CB84-4CD8-9A39-AE610C0C86C7}" srcOrd="1" destOrd="0" presId="urn:microsoft.com/office/officeart/2009/3/layout/HorizontalOrganizationChart"/>
    <dgm:cxn modelId="{66E99827-06C9-4F83-B94F-8D494FC1B4E6}" type="presOf" srcId="{2724EB56-9417-400B-8924-84B6CDD7FBCE}" destId="{42E1AC0A-3C85-43CA-BA37-A0D3ACD9A80F}" srcOrd="0" destOrd="0" presId="urn:microsoft.com/office/officeart/2009/3/layout/HorizontalOrganizationChart"/>
    <dgm:cxn modelId="{CCE588C8-F25D-4C35-BA97-6A9DEC25EBF2}" type="presOf" srcId="{CBE40EBB-DFF9-4E6D-BBC2-7E516CDC0337}" destId="{9534652F-061E-4892-843F-8881954D6E4F}" srcOrd="0" destOrd="0" presId="urn:microsoft.com/office/officeart/2009/3/layout/HorizontalOrganizationChart"/>
    <dgm:cxn modelId="{7EEF2F68-6D15-4BD2-B392-A5C9CE1A565A}" type="presOf" srcId="{22DF29A0-ED48-46D0-9855-C58052CADA65}" destId="{9402A069-0845-43F6-A115-C6DF4F99D4B4}" srcOrd="0" destOrd="0" presId="urn:microsoft.com/office/officeart/2009/3/layout/HorizontalOrganizationChart"/>
    <dgm:cxn modelId="{B9E9E73D-CE1A-41C6-9F00-7E0B718F84A9}" srcId="{09D46AE0-94D8-4F6F-866D-34640C9FB188}" destId="{86CCB19A-1678-4BFA-ACF3-8A59063DFCE6}" srcOrd="0" destOrd="0" parTransId="{C3884E9A-0AA5-4916-8DB5-54F175409D7C}" sibTransId="{59B25CE2-B1F2-4BAA-BD1A-DD3E52DC0337}"/>
    <dgm:cxn modelId="{C04AAB21-FBA6-4B33-9EB6-08BE5C4CCD8F}" type="presOf" srcId="{C3884E9A-0AA5-4916-8DB5-54F175409D7C}" destId="{9B53FFD4-0589-4EEF-9183-DFA6B017624E}" srcOrd="0" destOrd="0" presId="urn:microsoft.com/office/officeart/2009/3/layout/HorizontalOrganizationChart"/>
    <dgm:cxn modelId="{308276A1-153F-4C6E-B47B-807699FE72E6}" type="presOf" srcId="{A58EFAAB-02BB-4F13-8F74-791A883341F8}" destId="{3D0D207B-BCF6-47E9-91DC-8969E4A87F1C}" srcOrd="0" destOrd="0" presId="urn:microsoft.com/office/officeart/2009/3/layout/HorizontalOrganizationChart"/>
    <dgm:cxn modelId="{726C8793-745B-4B44-B348-7D385CBED3F1}" srcId="{E14D079A-AA52-45EA-BA18-8B7424C6F17F}" destId="{CBE40EBB-DFF9-4E6D-BBC2-7E516CDC0337}" srcOrd="0" destOrd="0" parTransId="{32B0F64B-AFB8-40F2-B7D5-C62B47E0D88D}" sibTransId="{6771C4AD-FABF-4A1E-89FF-F22DF36088C8}"/>
    <dgm:cxn modelId="{0E907DE8-10BB-49D4-9700-C5CB401D53E6}" type="presOf" srcId="{0C9CDA48-41BE-4FAA-A81A-108EC1FCFB10}" destId="{60F5770E-73A5-4032-868A-AF38CF2078B2}" srcOrd="0" destOrd="0" presId="urn:microsoft.com/office/officeart/2009/3/layout/HorizontalOrganizationChart"/>
    <dgm:cxn modelId="{3840D76E-C0A9-4A1C-8C55-FFE8E9E82528}" srcId="{1C300BAC-E34C-4ABE-B37D-610009DEA021}" destId="{A58EFAAB-02BB-4F13-8F74-791A883341F8}" srcOrd="3" destOrd="0" parTransId="{503C6F66-9BCC-45B1-BDC4-5DF0F6906F0A}" sibTransId="{0542149E-CFDB-4398-87B4-F13C2F01EE80}"/>
    <dgm:cxn modelId="{921C1BFA-D17D-4BB8-BAAD-185413C74A13}" type="presOf" srcId="{20BEB004-0806-44C5-B9D4-E9EDC6175874}" destId="{06D27A8C-DEC3-4CE1-883C-82CDCB619785}" srcOrd="0" destOrd="0" presId="urn:microsoft.com/office/officeart/2009/3/layout/HorizontalOrganizationChart"/>
    <dgm:cxn modelId="{A3A79F11-6B4F-44BB-9089-D95F4C2FCDB5}" type="presOf" srcId="{E14D079A-AA52-45EA-BA18-8B7424C6F17F}" destId="{2DAFA8D6-BEAF-461B-BFB6-B7B0C6B0A8C7}" srcOrd="1" destOrd="0" presId="urn:microsoft.com/office/officeart/2009/3/layout/HorizontalOrganizationChart"/>
    <dgm:cxn modelId="{F28CC96D-5F33-4130-BB20-A5692A7E5676}" type="presOf" srcId="{198B957A-BBBE-4F2B-A2F8-F51C834FBD62}" destId="{B6CACDE6-3F32-4ECE-8E59-8BBA553CCA3E}" srcOrd="0" destOrd="0" presId="urn:microsoft.com/office/officeart/2009/3/layout/HorizontalOrganizationChart"/>
    <dgm:cxn modelId="{27BB5C08-E300-477A-822C-5129507D7611}" srcId="{1C300BAC-E34C-4ABE-B37D-610009DEA021}" destId="{6A432626-0B60-4166-B345-DA1BD364A598}" srcOrd="0" destOrd="0" parTransId="{2724EB56-9417-400B-8924-84B6CDD7FBCE}" sibTransId="{E8806038-37FF-4798-A979-5933CCD309D5}"/>
    <dgm:cxn modelId="{D20B7E2F-1EB2-4E9B-B148-2B82653D0907}" type="presOf" srcId="{09D46AE0-94D8-4F6F-866D-34640C9FB188}" destId="{9DDF4FEC-E923-4241-A6B1-73E1D23BE08B}" srcOrd="1" destOrd="0" presId="urn:microsoft.com/office/officeart/2009/3/layout/HorizontalOrganizationChart"/>
    <dgm:cxn modelId="{B6B9AB69-02E8-4B36-8516-D5650B34C3A9}" type="presOf" srcId="{DCE1A7F9-1616-4536-840D-211A9617DD1A}" destId="{DD7E1A71-5AC1-4B23-BE30-EA293A7E98A3}" srcOrd="1" destOrd="0" presId="urn:microsoft.com/office/officeart/2009/3/layout/HorizontalOrganizationChart"/>
    <dgm:cxn modelId="{6ACC025C-B8B0-4E92-A842-AD908E337CC4}" srcId="{A58EFAAB-02BB-4F13-8F74-791A883341F8}" destId="{DCE1A7F9-1616-4536-840D-211A9617DD1A}" srcOrd="0" destOrd="0" parTransId="{198B957A-BBBE-4F2B-A2F8-F51C834FBD62}" sibTransId="{83A87886-5F99-462D-950F-086846693D30}"/>
    <dgm:cxn modelId="{98F6608D-DE78-417F-815A-F515B0341675}" type="presOf" srcId="{86CCB19A-1678-4BFA-ACF3-8A59063DFCE6}" destId="{EEA2B50B-F8ED-4F7A-8797-00095006A135}" srcOrd="0" destOrd="0" presId="urn:microsoft.com/office/officeart/2009/3/layout/HorizontalOrganizationChart"/>
    <dgm:cxn modelId="{EFB99058-C69A-43E3-AD1B-71EA337F55CB}" type="presOf" srcId="{32B0F64B-AFB8-40F2-B7D5-C62B47E0D88D}" destId="{6F4CA7A6-94FD-4081-99D1-770516F79FDA}" srcOrd="0" destOrd="0" presId="urn:microsoft.com/office/officeart/2009/3/layout/HorizontalOrganizationChart"/>
    <dgm:cxn modelId="{7D859299-63D8-474A-ACF2-37BA679CF5B0}" type="presOf" srcId="{CBE40EBB-DFF9-4E6D-BBC2-7E516CDC0337}" destId="{692F8E98-AEB7-4FCE-A236-793EB818A0FF}" srcOrd="1" destOrd="0" presId="urn:microsoft.com/office/officeart/2009/3/layout/HorizontalOrganizationChart"/>
    <dgm:cxn modelId="{D90DE1D0-2218-434D-9D54-CF953FE1412E}" type="presOf" srcId="{E14D079A-AA52-45EA-BA18-8B7424C6F17F}" destId="{3D683F0C-91DD-4239-869A-BA178DF09B53}" srcOrd="0" destOrd="0" presId="urn:microsoft.com/office/officeart/2009/3/layout/HorizontalOrganizationChart"/>
    <dgm:cxn modelId="{6D284F67-F925-4535-82A4-EDA5701FB9E4}" srcId="{E6B867D1-86ED-4C7C-872F-96E05B5C4A2D}" destId="{1C300BAC-E34C-4ABE-B37D-610009DEA021}" srcOrd="0" destOrd="0" parTransId="{A4B1320E-4528-4CD7-B1DC-AA26204531B3}" sibTransId="{E43735F3-244F-44A6-A76A-74BFDDFCF297}"/>
    <dgm:cxn modelId="{FBFAF905-2BD5-4FF8-8CF4-88DD056AFFDE}" type="presOf" srcId="{08D34F49-727E-43EC-B90B-A05296661499}" destId="{BB15FB4C-6B7D-475F-A52D-58B407A8CF9D}" srcOrd="0" destOrd="0" presId="urn:microsoft.com/office/officeart/2009/3/layout/HorizontalOrganizationChart"/>
    <dgm:cxn modelId="{501028BF-B2FF-4D1E-B9CD-E583F1258E8A}" type="presOf" srcId="{E6B867D1-86ED-4C7C-872F-96E05B5C4A2D}" destId="{B13BC930-0592-4478-A97E-08CC41B27129}" srcOrd="0" destOrd="0" presId="urn:microsoft.com/office/officeart/2009/3/layout/HorizontalOrganizationChart"/>
    <dgm:cxn modelId="{CA23ED4C-7C9A-4591-B329-CD72630208B9}" type="presOf" srcId="{6A432626-0B60-4166-B345-DA1BD364A598}" destId="{1771C7F1-A348-48C2-8A91-DF2E5FCC9F71}" srcOrd="1" destOrd="0" presId="urn:microsoft.com/office/officeart/2009/3/layout/HorizontalOrganizationChart"/>
    <dgm:cxn modelId="{271C766D-2944-442B-8209-53E529E6E864}" type="presOf" srcId="{22DF29A0-ED48-46D0-9855-C58052CADA65}" destId="{A47258CA-41F8-4B55-BC24-ABE1CDD733A3}" srcOrd="1" destOrd="0" presId="urn:microsoft.com/office/officeart/2009/3/layout/HorizontalOrganizationChart"/>
    <dgm:cxn modelId="{2C2A5E11-F334-4025-9F58-231F5F209EFA}" type="presOf" srcId="{DCE1A7F9-1616-4536-840D-211A9617DD1A}" destId="{D958DC47-E8F6-4C12-9520-FAA63A642E8B}" srcOrd="0" destOrd="0" presId="urn:microsoft.com/office/officeart/2009/3/layout/HorizontalOrganizationChart"/>
    <dgm:cxn modelId="{F96AE98A-1109-44B0-B41D-AD1B159FC81C}" type="presOf" srcId="{1C300BAC-E34C-4ABE-B37D-610009DEA021}" destId="{3BEF59D3-156E-414F-A7FD-D7531C8632D3}" srcOrd="1" destOrd="0" presId="urn:microsoft.com/office/officeart/2009/3/layout/HorizontalOrganizationChart"/>
    <dgm:cxn modelId="{230503A4-24D1-4DE1-B832-E4A4A0AE41A2}" type="presOf" srcId="{503C6F66-9BCC-45B1-BDC4-5DF0F6906F0A}" destId="{07D9D0CA-0F1C-45E2-9D16-48A23AE7FAE5}" srcOrd="0" destOrd="0" presId="urn:microsoft.com/office/officeart/2009/3/layout/HorizontalOrganizationChart"/>
    <dgm:cxn modelId="{B7E0D62A-6093-49BC-A65F-8D7B3B6296FC}" srcId="{1C300BAC-E34C-4ABE-B37D-610009DEA021}" destId="{E14D079A-AA52-45EA-BA18-8B7424C6F17F}" srcOrd="2" destOrd="0" parTransId="{08D34F49-727E-43EC-B90B-A05296661499}" sibTransId="{87FAA8FD-5504-4CDF-A445-9BA11CF181CB}"/>
    <dgm:cxn modelId="{7539DA9A-BB47-477C-B861-CCDA87A1B985}" srcId="{1C300BAC-E34C-4ABE-B37D-610009DEA021}" destId="{09D46AE0-94D8-4F6F-866D-34640C9FB188}" srcOrd="1" destOrd="0" parTransId="{20BEB004-0806-44C5-B9D4-E9EDC6175874}" sibTransId="{224A4D83-2804-4C88-B7DE-F3715CB1B9CA}"/>
    <dgm:cxn modelId="{A3C17ED7-97E5-4A1C-8873-AD7A900FC091}" type="presParOf" srcId="{B13BC930-0592-4478-A97E-08CC41B27129}" destId="{AA5FE2F2-96A3-46F5-9F05-0D05A8E27850}" srcOrd="0" destOrd="0" presId="urn:microsoft.com/office/officeart/2009/3/layout/HorizontalOrganizationChart"/>
    <dgm:cxn modelId="{61D4B7DA-29D9-47A9-B6D0-C870BF338ECD}" type="presParOf" srcId="{AA5FE2F2-96A3-46F5-9F05-0D05A8E27850}" destId="{1E794551-7181-4F13-9ACB-6CAA1721DF95}" srcOrd="0" destOrd="0" presId="urn:microsoft.com/office/officeart/2009/3/layout/HorizontalOrganizationChart"/>
    <dgm:cxn modelId="{E79AFE46-4DD9-4B80-A7A8-F306B9B26D51}" type="presParOf" srcId="{1E794551-7181-4F13-9ACB-6CAA1721DF95}" destId="{56074423-7BF2-4AF7-9440-8CB45E24FAC6}" srcOrd="0" destOrd="0" presId="urn:microsoft.com/office/officeart/2009/3/layout/HorizontalOrganizationChart"/>
    <dgm:cxn modelId="{4D772E01-CC93-43B5-BBB7-43CA8DB2FA55}" type="presParOf" srcId="{1E794551-7181-4F13-9ACB-6CAA1721DF95}" destId="{3BEF59D3-156E-414F-A7FD-D7531C8632D3}" srcOrd="1" destOrd="0" presId="urn:microsoft.com/office/officeart/2009/3/layout/HorizontalOrganizationChart"/>
    <dgm:cxn modelId="{D0CF7650-365B-4B2F-BE45-7349B3298397}" type="presParOf" srcId="{AA5FE2F2-96A3-46F5-9F05-0D05A8E27850}" destId="{217F34F4-158C-4180-A331-C211036E45A5}" srcOrd="1" destOrd="0" presId="urn:microsoft.com/office/officeart/2009/3/layout/HorizontalOrganizationChart"/>
    <dgm:cxn modelId="{044C73F7-00CA-4921-B792-90463EDC80B1}" type="presParOf" srcId="{217F34F4-158C-4180-A331-C211036E45A5}" destId="{42E1AC0A-3C85-43CA-BA37-A0D3ACD9A80F}" srcOrd="0" destOrd="0" presId="urn:microsoft.com/office/officeart/2009/3/layout/HorizontalOrganizationChart"/>
    <dgm:cxn modelId="{32F6112E-7EDE-4432-9640-55B3CB3CBB96}" type="presParOf" srcId="{217F34F4-158C-4180-A331-C211036E45A5}" destId="{FC7BAB9C-B7C4-45CE-A7EA-2F6BA113CCDE}" srcOrd="1" destOrd="0" presId="urn:microsoft.com/office/officeart/2009/3/layout/HorizontalOrganizationChart"/>
    <dgm:cxn modelId="{29546CC2-0E87-4D35-81A0-3D6FDF2347F0}" type="presParOf" srcId="{FC7BAB9C-B7C4-45CE-A7EA-2F6BA113CCDE}" destId="{541B0104-160D-459A-BF7A-01EA5F3E0BC6}" srcOrd="0" destOrd="0" presId="urn:microsoft.com/office/officeart/2009/3/layout/HorizontalOrganizationChart"/>
    <dgm:cxn modelId="{B109E4F5-8C63-4BA4-83ED-4AA1B5237CA7}" type="presParOf" srcId="{541B0104-160D-459A-BF7A-01EA5F3E0BC6}" destId="{9433ED3F-9911-4639-8B0E-163D6B2111BF}" srcOrd="0" destOrd="0" presId="urn:microsoft.com/office/officeart/2009/3/layout/HorizontalOrganizationChart"/>
    <dgm:cxn modelId="{E9CA32A2-6907-432B-9251-19DBC5DD7942}" type="presParOf" srcId="{541B0104-160D-459A-BF7A-01EA5F3E0BC6}" destId="{1771C7F1-A348-48C2-8A91-DF2E5FCC9F71}" srcOrd="1" destOrd="0" presId="urn:microsoft.com/office/officeart/2009/3/layout/HorizontalOrganizationChart"/>
    <dgm:cxn modelId="{3280E03C-A387-49AA-8924-C5FCFE81A034}" type="presParOf" srcId="{FC7BAB9C-B7C4-45CE-A7EA-2F6BA113CCDE}" destId="{015F122D-C10B-45CD-9659-4AA3C31E3E66}" srcOrd="1" destOrd="0" presId="urn:microsoft.com/office/officeart/2009/3/layout/HorizontalOrganizationChart"/>
    <dgm:cxn modelId="{C2CA26A1-CA5E-4BD4-982F-F4E0CD2A978F}" type="presParOf" srcId="{015F122D-C10B-45CD-9659-4AA3C31E3E66}" destId="{60F5770E-73A5-4032-868A-AF38CF2078B2}" srcOrd="0" destOrd="0" presId="urn:microsoft.com/office/officeart/2009/3/layout/HorizontalOrganizationChart"/>
    <dgm:cxn modelId="{2ED9AF23-0660-4F1E-87B9-FE24AF9D3A49}" type="presParOf" srcId="{015F122D-C10B-45CD-9659-4AA3C31E3E66}" destId="{6D03BA47-C96C-44D6-A79B-A7F0E679B0C9}" srcOrd="1" destOrd="0" presId="urn:microsoft.com/office/officeart/2009/3/layout/HorizontalOrganizationChart"/>
    <dgm:cxn modelId="{B28197C0-4764-438B-9869-EAD3407DE2C1}" type="presParOf" srcId="{6D03BA47-C96C-44D6-A79B-A7F0E679B0C9}" destId="{F2753959-946F-4BF9-9AAF-08C3C990F8FE}" srcOrd="0" destOrd="0" presId="urn:microsoft.com/office/officeart/2009/3/layout/HorizontalOrganizationChart"/>
    <dgm:cxn modelId="{3128C65C-9463-4378-917A-E556F11FB9C3}" type="presParOf" srcId="{F2753959-946F-4BF9-9AAF-08C3C990F8FE}" destId="{9402A069-0845-43F6-A115-C6DF4F99D4B4}" srcOrd="0" destOrd="0" presId="urn:microsoft.com/office/officeart/2009/3/layout/HorizontalOrganizationChart"/>
    <dgm:cxn modelId="{798143E9-6C5C-4A4A-B46E-7C090E320B27}" type="presParOf" srcId="{F2753959-946F-4BF9-9AAF-08C3C990F8FE}" destId="{A47258CA-41F8-4B55-BC24-ABE1CDD733A3}" srcOrd="1" destOrd="0" presId="urn:microsoft.com/office/officeart/2009/3/layout/HorizontalOrganizationChart"/>
    <dgm:cxn modelId="{D51D4939-B3F1-4DF7-B703-1807763134D8}" type="presParOf" srcId="{6D03BA47-C96C-44D6-A79B-A7F0E679B0C9}" destId="{064C0F69-1E55-478B-981F-A2AD0798288D}" srcOrd="1" destOrd="0" presId="urn:microsoft.com/office/officeart/2009/3/layout/HorizontalOrganizationChart"/>
    <dgm:cxn modelId="{634F20FE-C755-40BA-8A3E-FF81EF693EF8}" type="presParOf" srcId="{6D03BA47-C96C-44D6-A79B-A7F0E679B0C9}" destId="{BB07817D-8A85-4CBD-9746-2564CA511D35}" srcOrd="2" destOrd="0" presId="urn:microsoft.com/office/officeart/2009/3/layout/HorizontalOrganizationChart"/>
    <dgm:cxn modelId="{068679D4-58C0-4D7E-A7CA-EBB59141C291}" type="presParOf" srcId="{FC7BAB9C-B7C4-45CE-A7EA-2F6BA113CCDE}" destId="{58514E73-4CBB-4515-89E6-8BE8CBBE28BA}" srcOrd="2" destOrd="0" presId="urn:microsoft.com/office/officeart/2009/3/layout/HorizontalOrganizationChart"/>
    <dgm:cxn modelId="{D3F2FBAD-729E-4E8C-A5BE-34979CFC42A2}" type="presParOf" srcId="{217F34F4-158C-4180-A331-C211036E45A5}" destId="{06D27A8C-DEC3-4CE1-883C-82CDCB619785}" srcOrd="2" destOrd="0" presId="urn:microsoft.com/office/officeart/2009/3/layout/HorizontalOrganizationChart"/>
    <dgm:cxn modelId="{7ADC3D77-4A6A-46DE-9BBC-EBC62DB6B30E}" type="presParOf" srcId="{217F34F4-158C-4180-A331-C211036E45A5}" destId="{8139BDAD-86E3-4916-9B54-153548BE92E0}" srcOrd="3" destOrd="0" presId="urn:microsoft.com/office/officeart/2009/3/layout/HorizontalOrganizationChart"/>
    <dgm:cxn modelId="{BA0656CE-9564-408A-8891-9CC3FC5AC752}" type="presParOf" srcId="{8139BDAD-86E3-4916-9B54-153548BE92E0}" destId="{D7834F80-04F0-4FE0-B151-73A7A2E82908}" srcOrd="0" destOrd="0" presId="urn:microsoft.com/office/officeart/2009/3/layout/HorizontalOrganizationChart"/>
    <dgm:cxn modelId="{493CEAB0-3B97-4D37-8995-F073FBDB332F}" type="presParOf" srcId="{D7834F80-04F0-4FE0-B151-73A7A2E82908}" destId="{715C1DEF-B356-4284-A8D2-26C4DE5C6C28}" srcOrd="0" destOrd="0" presId="urn:microsoft.com/office/officeart/2009/3/layout/HorizontalOrganizationChart"/>
    <dgm:cxn modelId="{500B8552-2251-498A-822A-A6ED8DD06A11}" type="presParOf" srcId="{D7834F80-04F0-4FE0-B151-73A7A2E82908}" destId="{9DDF4FEC-E923-4241-A6B1-73E1D23BE08B}" srcOrd="1" destOrd="0" presId="urn:microsoft.com/office/officeart/2009/3/layout/HorizontalOrganizationChart"/>
    <dgm:cxn modelId="{0227EEB2-A080-40A9-AE40-D4238B5C0C9D}" type="presParOf" srcId="{8139BDAD-86E3-4916-9B54-153548BE92E0}" destId="{3FAADB7D-1859-4211-9E5E-3B51F0D745BD}" srcOrd="1" destOrd="0" presId="urn:microsoft.com/office/officeart/2009/3/layout/HorizontalOrganizationChart"/>
    <dgm:cxn modelId="{B0A3E7A3-F786-445E-9202-F5FCEDF02529}" type="presParOf" srcId="{3FAADB7D-1859-4211-9E5E-3B51F0D745BD}" destId="{9B53FFD4-0589-4EEF-9183-DFA6B017624E}" srcOrd="0" destOrd="0" presId="urn:microsoft.com/office/officeart/2009/3/layout/HorizontalOrganizationChart"/>
    <dgm:cxn modelId="{511BBA3A-BF6F-4C3D-8727-D9ECBB7C1018}" type="presParOf" srcId="{3FAADB7D-1859-4211-9E5E-3B51F0D745BD}" destId="{1DDA3E88-2FE0-4178-BB7C-BF634ACAC2D9}" srcOrd="1" destOrd="0" presId="urn:microsoft.com/office/officeart/2009/3/layout/HorizontalOrganizationChart"/>
    <dgm:cxn modelId="{27DC7C92-55AB-4B61-883C-C47CBA8DD6CD}" type="presParOf" srcId="{1DDA3E88-2FE0-4178-BB7C-BF634ACAC2D9}" destId="{40E95C98-5747-4C4B-95E2-F4D4C68B766F}" srcOrd="0" destOrd="0" presId="urn:microsoft.com/office/officeart/2009/3/layout/HorizontalOrganizationChart"/>
    <dgm:cxn modelId="{14865A06-899B-442C-B9B7-9F57D9E81F59}" type="presParOf" srcId="{40E95C98-5747-4C4B-95E2-F4D4C68B766F}" destId="{EEA2B50B-F8ED-4F7A-8797-00095006A135}" srcOrd="0" destOrd="0" presId="urn:microsoft.com/office/officeart/2009/3/layout/HorizontalOrganizationChart"/>
    <dgm:cxn modelId="{5E800427-7FF6-49A0-A09C-E90D05EC80E1}" type="presParOf" srcId="{40E95C98-5747-4C4B-95E2-F4D4C68B766F}" destId="{FDC21B88-C8F1-4DDF-A9FF-9BAB9203C93B}" srcOrd="1" destOrd="0" presId="urn:microsoft.com/office/officeart/2009/3/layout/HorizontalOrganizationChart"/>
    <dgm:cxn modelId="{4ED55ED3-98B9-4206-B674-11474531D081}" type="presParOf" srcId="{1DDA3E88-2FE0-4178-BB7C-BF634ACAC2D9}" destId="{397B6183-3248-415B-A2E4-9C715B576272}" srcOrd="1" destOrd="0" presId="urn:microsoft.com/office/officeart/2009/3/layout/HorizontalOrganizationChart"/>
    <dgm:cxn modelId="{177ED2F5-11C2-4F2B-9919-104EAC826773}" type="presParOf" srcId="{1DDA3E88-2FE0-4178-BB7C-BF634ACAC2D9}" destId="{DE34F93A-B84A-4A65-B9F1-5DC917102ED0}" srcOrd="2" destOrd="0" presId="urn:microsoft.com/office/officeart/2009/3/layout/HorizontalOrganizationChart"/>
    <dgm:cxn modelId="{FF098F29-1DBA-4F73-9B8E-68B3F588C11C}" type="presParOf" srcId="{8139BDAD-86E3-4916-9B54-153548BE92E0}" destId="{1684A786-363C-4241-91F5-DE0CA0A8FC05}" srcOrd="2" destOrd="0" presId="urn:microsoft.com/office/officeart/2009/3/layout/HorizontalOrganizationChart"/>
    <dgm:cxn modelId="{7508B9FA-3F58-42DB-B5CE-9A07E77432E7}" type="presParOf" srcId="{217F34F4-158C-4180-A331-C211036E45A5}" destId="{BB15FB4C-6B7D-475F-A52D-58B407A8CF9D}" srcOrd="4" destOrd="0" presId="urn:microsoft.com/office/officeart/2009/3/layout/HorizontalOrganizationChart"/>
    <dgm:cxn modelId="{EC39A8B9-97CC-4735-B9BA-8DBB4FA430A7}" type="presParOf" srcId="{217F34F4-158C-4180-A331-C211036E45A5}" destId="{ACF5D0C8-522D-4B4E-8A78-0D28BD96E2A9}" srcOrd="5" destOrd="0" presId="urn:microsoft.com/office/officeart/2009/3/layout/HorizontalOrganizationChart"/>
    <dgm:cxn modelId="{051A395C-611C-455D-964A-1CD91AB875D2}" type="presParOf" srcId="{ACF5D0C8-522D-4B4E-8A78-0D28BD96E2A9}" destId="{0F1812F6-2C1B-452C-93E9-84978108871E}" srcOrd="0" destOrd="0" presId="urn:microsoft.com/office/officeart/2009/3/layout/HorizontalOrganizationChart"/>
    <dgm:cxn modelId="{22728FB4-DA2D-4A06-8759-ACD40206AAC9}" type="presParOf" srcId="{0F1812F6-2C1B-452C-93E9-84978108871E}" destId="{3D683F0C-91DD-4239-869A-BA178DF09B53}" srcOrd="0" destOrd="0" presId="urn:microsoft.com/office/officeart/2009/3/layout/HorizontalOrganizationChart"/>
    <dgm:cxn modelId="{12CE2000-6F55-414D-974D-10DA4FD0C204}" type="presParOf" srcId="{0F1812F6-2C1B-452C-93E9-84978108871E}" destId="{2DAFA8D6-BEAF-461B-BFB6-B7B0C6B0A8C7}" srcOrd="1" destOrd="0" presId="urn:microsoft.com/office/officeart/2009/3/layout/HorizontalOrganizationChart"/>
    <dgm:cxn modelId="{6CE69662-C183-4116-BC62-BA3CEDB95A1B}" type="presParOf" srcId="{ACF5D0C8-522D-4B4E-8A78-0D28BD96E2A9}" destId="{529F06AA-F700-45E8-9D00-4B60E56DFEC9}" srcOrd="1" destOrd="0" presId="urn:microsoft.com/office/officeart/2009/3/layout/HorizontalOrganizationChart"/>
    <dgm:cxn modelId="{260ABB19-A8EB-4DD9-AFAC-1CF7661B35D1}" type="presParOf" srcId="{529F06AA-F700-45E8-9D00-4B60E56DFEC9}" destId="{6F4CA7A6-94FD-4081-99D1-770516F79FDA}" srcOrd="0" destOrd="0" presId="urn:microsoft.com/office/officeart/2009/3/layout/HorizontalOrganizationChart"/>
    <dgm:cxn modelId="{5C1F794D-987E-442A-9063-8CF5560EE866}" type="presParOf" srcId="{529F06AA-F700-45E8-9D00-4B60E56DFEC9}" destId="{D1863FF3-7FA4-4109-B699-367A2309E4BA}" srcOrd="1" destOrd="0" presId="urn:microsoft.com/office/officeart/2009/3/layout/HorizontalOrganizationChart"/>
    <dgm:cxn modelId="{0C244F76-D87E-4C7E-92CD-463C514D5D51}" type="presParOf" srcId="{D1863FF3-7FA4-4109-B699-367A2309E4BA}" destId="{82FFE897-BBB1-45FE-BC3F-10B0179D5454}" srcOrd="0" destOrd="0" presId="urn:microsoft.com/office/officeart/2009/3/layout/HorizontalOrganizationChart"/>
    <dgm:cxn modelId="{A3921AFD-3BC6-4191-8227-E87C8A1E27D2}" type="presParOf" srcId="{82FFE897-BBB1-45FE-BC3F-10B0179D5454}" destId="{9534652F-061E-4892-843F-8881954D6E4F}" srcOrd="0" destOrd="0" presId="urn:microsoft.com/office/officeart/2009/3/layout/HorizontalOrganizationChart"/>
    <dgm:cxn modelId="{8F974124-3722-41C9-A5E8-F021FC2D0161}" type="presParOf" srcId="{82FFE897-BBB1-45FE-BC3F-10B0179D5454}" destId="{692F8E98-AEB7-4FCE-A236-793EB818A0FF}" srcOrd="1" destOrd="0" presId="urn:microsoft.com/office/officeart/2009/3/layout/HorizontalOrganizationChart"/>
    <dgm:cxn modelId="{C9B047F9-BCAE-4255-802C-8A68A155717D}" type="presParOf" srcId="{D1863FF3-7FA4-4109-B699-367A2309E4BA}" destId="{BAFF2FCB-628F-416E-B836-3EABB9FE7B37}" srcOrd="1" destOrd="0" presId="urn:microsoft.com/office/officeart/2009/3/layout/HorizontalOrganizationChart"/>
    <dgm:cxn modelId="{38EE08AA-2E25-4761-A6B4-6E32E7DC5EA0}" type="presParOf" srcId="{D1863FF3-7FA4-4109-B699-367A2309E4BA}" destId="{2187FD11-2DCA-4C27-B9BF-228BC26D48E9}" srcOrd="2" destOrd="0" presId="urn:microsoft.com/office/officeart/2009/3/layout/HorizontalOrganizationChart"/>
    <dgm:cxn modelId="{4CF12FE4-8508-4B63-B918-AB92268B3650}" type="presParOf" srcId="{ACF5D0C8-522D-4B4E-8A78-0D28BD96E2A9}" destId="{7760F97D-4859-40D3-AC09-1E1858B489C0}" srcOrd="2" destOrd="0" presId="urn:microsoft.com/office/officeart/2009/3/layout/HorizontalOrganizationChart"/>
    <dgm:cxn modelId="{7C778C17-36E5-459D-913A-A0711DB6EDE5}" type="presParOf" srcId="{217F34F4-158C-4180-A331-C211036E45A5}" destId="{07D9D0CA-0F1C-45E2-9D16-48A23AE7FAE5}" srcOrd="6" destOrd="0" presId="urn:microsoft.com/office/officeart/2009/3/layout/HorizontalOrganizationChart"/>
    <dgm:cxn modelId="{CBE42CC5-AF0A-4CB6-A2B1-5D5803A6939A}" type="presParOf" srcId="{217F34F4-158C-4180-A331-C211036E45A5}" destId="{FAA52544-40BD-44E3-9A65-887455CD7DA6}" srcOrd="7" destOrd="0" presId="urn:microsoft.com/office/officeart/2009/3/layout/HorizontalOrganizationChart"/>
    <dgm:cxn modelId="{D0AD854F-2AC5-4914-84BC-ABDF84A09BB2}" type="presParOf" srcId="{FAA52544-40BD-44E3-9A65-887455CD7DA6}" destId="{E6452F78-BCD8-408B-BB00-B0C0E80F8232}" srcOrd="0" destOrd="0" presId="urn:microsoft.com/office/officeart/2009/3/layout/HorizontalOrganizationChart"/>
    <dgm:cxn modelId="{AF58B0BF-9ACC-4E15-A071-E74401A5D3C0}" type="presParOf" srcId="{E6452F78-BCD8-408B-BB00-B0C0E80F8232}" destId="{3D0D207B-BCF6-47E9-91DC-8969E4A87F1C}" srcOrd="0" destOrd="0" presId="urn:microsoft.com/office/officeart/2009/3/layout/HorizontalOrganizationChart"/>
    <dgm:cxn modelId="{006C86C9-BEB3-43AD-86CF-610004AE5B55}" type="presParOf" srcId="{E6452F78-BCD8-408B-BB00-B0C0E80F8232}" destId="{14F4FC2D-CB84-4CD8-9A39-AE610C0C86C7}" srcOrd="1" destOrd="0" presId="urn:microsoft.com/office/officeart/2009/3/layout/HorizontalOrganizationChart"/>
    <dgm:cxn modelId="{548908D7-0B3E-4743-879F-2BC8210E494E}" type="presParOf" srcId="{FAA52544-40BD-44E3-9A65-887455CD7DA6}" destId="{3A1AD2F8-543C-4C1E-891F-40E5B25D6046}" srcOrd="1" destOrd="0" presId="urn:microsoft.com/office/officeart/2009/3/layout/HorizontalOrganizationChart"/>
    <dgm:cxn modelId="{E1A47AE9-BC5B-4FA4-BA27-7FDE8FBD2147}" type="presParOf" srcId="{3A1AD2F8-543C-4C1E-891F-40E5B25D6046}" destId="{B6CACDE6-3F32-4ECE-8E59-8BBA553CCA3E}" srcOrd="0" destOrd="0" presId="urn:microsoft.com/office/officeart/2009/3/layout/HorizontalOrganizationChart"/>
    <dgm:cxn modelId="{CB5ECA5F-72A8-417A-AF09-A6502668DC29}" type="presParOf" srcId="{3A1AD2F8-543C-4C1E-891F-40E5B25D6046}" destId="{3021A50A-86EA-42A3-8700-FBC5CD9973DA}" srcOrd="1" destOrd="0" presId="urn:microsoft.com/office/officeart/2009/3/layout/HorizontalOrganizationChart"/>
    <dgm:cxn modelId="{3DA1D539-DB02-4F35-927B-362E33A44899}" type="presParOf" srcId="{3021A50A-86EA-42A3-8700-FBC5CD9973DA}" destId="{95E4CA43-A382-401C-A0DA-242F8586F60C}" srcOrd="0" destOrd="0" presId="urn:microsoft.com/office/officeart/2009/3/layout/HorizontalOrganizationChart"/>
    <dgm:cxn modelId="{92664195-3443-4B42-B5E2-4421E2B3C8D5}" type="presParOf" srcId="{95E4CA43-A382-401C-A0DA-242F8586F60C}" destId="{D958DC47-E8F6-4C12-9520-FAA63A642E8B}" srcOrd="0" destOrd="0" presId="urn:microsoft.com/office/officeart/2009/3/layout/HorizontalOrganizationChart"/>
    <dgm:cxn modelId="{E7CEC2F7-84EA-424F-9727-13C6B3809657}" type="presParOf" srcId="{95E4CA43-A382-401C-A0DA-242F8586F60C}" destId="{DD7E1A71-5AC1-4B23-BE30-EA293A7E98A3}" srcOrd="1" destOrd="0" presId="urn:microsoft.com/office/officeart/2009/3/layout/HorizontalOrganizationChart"/>
    <dgm:cxn modelId="{324CBD84-1B97-4768-8EC0-540B66194BB5}" type="presParOf" srcId="{3021A50A-86EA-42A3-8700-FBC5CD9973DA}" destId="{B0BAC64F-5C7F-4FF2-B63E-F056AAAD4A68}" srcOrd="1" destOrd="0" presId="urn:microsoft.com/office/officeart/2009/3/layout/HorizontalOrganizationChart"/>
    <dgm:cxn modelId="{DA15DCEC-9E53-4935-BDAF-EE3FBF46B667}" type="presParOf" srcId="{3021A50A-86EA-42A3-8700-FBC5CD9973DA}" destId="{830FD126-46A6-4722-8855-B8703C1220F7}" srcOrd="2" destOrd="0" presId="urn:microsoft.com/office/officeart/2009/3/layout/HorizontalOrganizationChart"/>
    <dgm:cxn modelId="{BA3157E2-CF67-4C2D-9F45-6B0995A3B355}" type="presParOf" srcId="{FAA52544-40BD-44E3-9A65-887455CD7DA6}" destId="{8FEA9C7F-BE2D-487C-82DB-5DA32EABDFF1}" srcOrd="2" destOrd="0" presId="urn:microsoft.com/office/officeart/2009/3/layout/HorizontalOrganizationChart"/>
    <dgm:cxn modelId="{6778B741-E5B5-43DF-B8F6-E9B8D83ECD9D}" type="presParOf" srcId="{AA5FE2F2-96A3-46F5-9F05-0D05A8E27850}" destId="{C17F309E-1F78-48AF-ABDF-D9703239D4E6}" srcOrd="2" destOrd="0" presId="urn:microsoft.com/office/officeart/2009/3/layout/HorizontalOrganizationChart"/>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E6B867D1-86ED-4C7C-872F-96E05B5C4A2D}" type="doc">
      <dgm:prSet loTypeId="urn:microsoft.com/office/officeart/2009/3/layout/HorizontalOrganizationChart" loCatId="hierarchy" qsTypeId="urn:microsoft.com/office/officeart/2005/8/quickstyle/simple3" qsCatId="simple" csTypeId="urn:microsoft.com/office/officeart/2005/8/colors/accent3_5" csCatId="accent3" phldr="1"/>
      <dgm:spPr/>
      <dgm:t>
        <a:bodyPr/>
        <a:lstStyle/>
        <a:p>
          <a:endParaRPr lang="es-EC"/>
        </a:p>
      </dgm:t>
    </dgm:pt>
    <dgm:pt modelId="{1C300BAC-E34C-4ABE-B37D-610009DEA021}">
      <dgm:prSet custT="1"/>
      <dgm:spPr/>
      <dgm:t>
        <a:bodyPr/>
        <a:lstStyle/>
        <a:p>
          <a:r>
            <a:rPr lang="es-EC" sz="1000" b="1" dirty="0" smtClean="0"/>
            <a:t>TRANSFERENCIA DE CALOR</a:t>
          </a:r>
          <a:endParaRPr lang="es-EC" sz="1000" b="1" dirty="0"/>
        </a:p>
      </dgm:t>
    </dgm:pt>
    <dgm:pt modelId="{A4B1320E-4528-4CD7-B1DC-AA26204531B3}" type="parTrans" cxnId="{6D284F67-F925-4535-82A4-EDA5701FB9E4}">
      <dgm:prSet/>
      <dgm:spPr/>
      <dgm:t>
        <a:bodyPr/>
        <a:lstStyle/>
        <a:p>
          <a:endParaRPr lang="es-EC"/>
        </a:p>
      </dgm:t>
    </dgm:pt>
    <dgm:pt modelId="{E43735F3-244F-44A6-A76A-74BFDDFCF297}" type="sibTrans" cxnId="{6D284F67-F925-4535-82A4-EDA5701FB9E4}">
      <dgm:prSet/>
      <dgm:spPr/>
      <dgm:t>
        <a:bodyPr/>
        <a:lstStyle/>
        <a:p>
          <a:endParaRPr lang="es-EC"/>
        </a:p>
      </dgm:t>
    </dgm:pt>
    <dgm:pt modelId="{6A432626-0B60-4166-B345-DA1BD364A598}">
      <dgm:prSet custT="1"/>
      <dgm:spPr/>
      <dgm:t>
        <a:bodyPr/>
        <a:lstStyle/>
        <a:p>
          <a:r>
            <a:rPr lang="es-EC" sz="1000" dirty="0" smtClean="0"/>
            <a:t>RADIACCIÓN</a:t>
          </a:r>
          <a:endParaRPr lang="es-EC" sz="1000" dirty="0"/>
        </a:p>
      </dgm:t>
    </dgm:pt>
    <dgm:pt modelId="{2724EB56-9417-400B-8924-84B6CDD7FBCE}" type="parTrans" cxnId="{27BB5C08-E300-477A-822C-5129507D7611}">
      <dgm:prSet/>
      <dgm:spPr/>
      <dgm:t>
        <a:bodyPr/>
        <a:lstStyle/>
        <a:p>
          <a:endParaRPr lang="es-EC"/>
        </a:p>
      </dgm:t>
    </dgm:pt>
    <dgm:pt modelId="{E8806038-37FF-4798-A979-5933CCD309D5}" type="sibTrans" cxnId="{27BB5C08-E300-477A-822C-5129507D7611}">
      <dgm:prSet/>
      <dgm:spPr/>
      <dgm:t>
        <a:bodyPr/>
        <a:lstStyle/>
        <a:p>
          <a:endParaRPr lang="es-EC"/>
        </a:p>
      </dgm:t>
    </dgm:pt>
    <dgm:pt modelId="{09D46AE0-94D8-4F6F-866D-34640C9FB188}">
      <dgm:prSet custT="1"/>
      <dgm:spPr/>
      <dgm:t>
        <a:bodyPr/>
        <a:lstStyle/>
        <a:p>
          <a:r>
            <a:rPr lang="es-EC" sz="1000" dirty="0" smtClean="0"/>
            <a:t>CONDUCCIÓN</a:t>
          </a:r>
          <a:endParaRPr lang="es-EC" sz="1000" dirty="0"/>
        </a:p>
      </dgm:t>
    </dgm:pt>
    <dgm:pt modelId="{20BEB004-0806-44C5-B9D4-E9EDC6175874}" type="parTrans" cxnId="{7539DA9A-BB47-477C-B861-CCDA87A1B985}">
      <dgm:prSet/>
      <dgm:spPr/>
      <dgm:t>
        <a:bodyPr/>
        <a:lstStyle/>
        <a:p>
          <a:endParaRPr lang="es-EC"/>
        </a:p>
      </dgm:t>
    </dgm:pt>
    <dgm:pt modelId="{224A4D83-2804-4C88-B7DE-F3715CB1B9CA}" type="sibTrans" cxnId="{7539DA9A-BB47-477C-B861-CCDA87A1B985}">
      <dgm:prSet/>
      <dgm:spPr/>
      <dgm:t>
        <a:bodyPr/>
        <a:lstStyle/>
        <a:p>
          <a:endParaRPr lang="es-EC"/>
        </a:p>
      </dgm:t>
    </dgm:pt>
    <dgm:pt modelId="{E14D079A-AA52-45EA-BA18-8B7424C6F17F}">
      <dgm:prSet custT="1"/>
      <dgm:spPr/>
      <dgm:t>
        <a:bodyPr/>
        <a:lstStyle/>
        <a:p>
          <a:r>
            <a:rPr lang="es-EC" sz="1000" dirty="0" smtClean="0"/>
            <a:t>CONVECCIÓN</a:t>
          </a:r>
          <a:endParaRPr lang="es-EC" sz="1000" dirty="0"/>
        </a:p>
      </dgm:t>
    </dgm:pt>
    <dgm:pt modelId="{08D34F49-727E-43EC-B90B-A05296661499}" type="parTrans" cxnId="{B7E0D62A-6093-49BC-A65F-8D7B3B6296FC}">
      <dgm:prSet/>
      <dgm:spPr/>
      <dgm:t>
        <a:bodyPr/>
        <a:lstStyle/>
        <a:p>
          <a:endParaRPr lang="es-EC"/>
        </a:p>
      </dgm:t>
    </dgm:pt>
    <dgm:pt modelId="{87FAA8FD-5504-4CDF-A445-9BA11CF181CB}" type="sibTrans" cxnId="{B7E0D62A-6093-49BC-A65F-8D7B3B6296FC}">
      <dgm:prSet/>
      <dgm:spPr/>
      <dgm:t>
        <a:bodyPr/>
        <a:lstStyle/>
        <a:p>
          <a:endParaRPr lang="es-EC"/>
        </a:p>
      </dgm:t>
    </dgm:pt>
    <dgm:pt modelId="{22DF29A0-ED48-46D0-9855-C58052CADA65}">
      <dgm:prSet custT="1"/>
      <dgm:spPr/>
      <dgm:t>
        <a:bodyPr/>
        <a:lstStyle/>
        <a:p>
          <a:pPr algn="just"/>
          <a:r>
            <a:rPr lang="es-EC" sz="1000" dirty="0" smtClean="0"/>
            <a:t>ES UNA FORMA DE ENERGIA ELECTROMAGNETICA ABSORBIDA POR UNA SUPERFICIE</a:t>
          </a:r>
        </a:p>
        <a:p>
          <a:pPr algn="ctr"/>
          <a:r>
            <a:rPr lang="es-EC" sz="1000" dirty="0" smtClean="0"/>
            <a:t>TRANSFIERE 80% DE ENERGIA</a:t>
          </a:r>
          <a:endParaRPr lang="es-EC" sz="1000" dirty="0"/>
        </a:p>
      </dgm:t>
    </dgm:pt>
    <dgm:pt modelId="{0C9CDA48-41BE-4FAA-A81A-108EC1FCFB10}" type="parTrans" cxnId="{6CADBF0F-C418-488A-B033-8A0A83A8F97F}">
      <dgm:prSet/>
      <dgm:spPr/>
      <dgm:t>
        <a:bodyPr/>
        <a:lstStyle/>
        <a:p>
          <a:endParaRPr lang="es-EC"/>
        </a:p>
      </dgm:t>
    </dgm:pt>
    <dgm:pt modelId="{36651603-522F-4882-9CC4-BAFA332CB3EA}" type="sibTrans" cxnId="{6CADBF0F-C418-488A-B033-8A0A83A8F97F}">
      <dgm:prSet/>
      <dgm:spPr/>
      <dgm:t>
        <a:bodyPr/>
        <a:lstStyle/>
        <a:p>
          <a:endParaRPr lang="es-EC"/>
        </a:p>
      </dgm:t>
    </dgm:pt>
    <dgm:pt modelId="{86CCB19A-1678-4BFA-ACF3-8A59063DFCE6}">
      <dgm:prSet custT="1"/>
      <dgm:spPr/>
      <dgm:t>
        <a:bodyPr/>
        <a:lstStyle/>
        <a:p>
          <a:pPr algn="just"/>
          <a:r>
            <a:rPr lang="es-EC" sz="1000" dirty="0" smtClean="0"/>
            <a:t>MOVIMIENTO</a:t>
          </a:r>
          <a:r>
            <a:rPr lang="es-EC" sz="1000" baseline="0" dirty="0" smtClean="0"/>
            <a:t> DE CALOR A TRAVES DE MATERIALES SOLIDOS</a:t>
          </a:r>
        </a:p>
        <a:p>
          <a:pPr algn="ctr"/>
          <a:r>
            <a:rPr lang="es-EC" sz="1000" baseline="0" dirty="0" smtClean="0"/>
            <a:t>TRANSFIERE UN 10% DE ENERGIA</a:t>
          </a:r>
          <a:endParaRPr lang="es-EC" sz="1000" dirty="0"/>
        </a:p>
      </dgm:t>
    </dgm:pt>
    <dgm:pt modelId="{C3884E9A-0AA5-4916-8DB5-54F175409D7C}" type="parTrans" cxnId="{B9E9E73D-CE1A-41C6-9F00-7E0B718F84A9}">
      <dgm:prSet/>
      <dgm:spPr/>
      <dgm:t>
        <a:bodyPr/>
        <a:lstStyle/>
        <a:p>
          <a:endParaRPr lang="es-EC"/>
        </a:p>
      </dgm:t>
    </dgm:pt>
    <dgm:pt modelId="{59B25CE2-B1F2-4BAA-BD1A-DD3E52DC0337}" type="sibTrans" cxnId="{B9E9E73D-CE1A-41C6-9F00-7E0B718F84A9}">
      <dgm:prSet/>
      <dgm:spPr/>
      <dgm:t>
        <a:bodyPr/>
        <a:lstStyle/>
        <a:p>
          <a:endParaRPr lang="es-EC"/>
        </a:p>
      </dgm:t>
    </dgm:pt>
    <dgm:pt modelId="{CBE40EBB-DFF9-4E6D-BBC2-7E516CDC0337}">
      <dgm:prSet custT="1"/>
      <dgm:spPr/>
      <dgm:t>
        <a:bodyPr/>
        <a:lstStyle/>
        <a:p>
          <a:pPr algn="just"/>
          <a:r>
            <a:rPr lang="es-EC" sz="1000" dirty="0" smtClean="0"/>
            <a:t>TRANSFERENCIA DE CALOR POR EL MOVIMIENTO DE UN GAS  O UN LIQUIDO</a:t>
          </a:r>
        </a:p>
        <a:p>
          <a:pPr algn="ctr"/>
          <a:r>
            <a:rPr lang="es-EC" sz="1000" dirty="0" smtClean="0"/>
            <a:t>TRANSFIERE UN 10% DE ENERGIA </a:t>
          </a:r>
          <a:endParaRPr lang="es-EC" sz="1000" dirty="0"/>
        </a:p>
      </dgm:t>
    </dgm:pt>
    <dgm:pt modelId="{32B0F64B-AFB8-40F2-B7D5-C62B47E0D88D}" type="parTrans" cxnId="{726C8793-745B-4B44-B348-7D385CBED3F1}">
      <dgm:prSet/>
      <dgm:spPr/>
      <dgm:t>
        <a:bodyPr/>
        <a:lstStyle/>
        <a:p>
          <a:endParaRPr lang="es-EC"/>
        </a:p>
      </dgm:t>
    </dgm:pt>
    <dgm:pt modelId="{6771C4AD-FABF-4A1E-89FF-F22DF36088C8}" type="sibTrans" cxnId="{726C8793-745B-4B44-B348-7D385CBED3F1}">
      <dgm:prSet/>
      <dgm:spPr/>
      <dgm:t>
        <a:bodyPr/>
        <a:lstStyle/>
        <a:p>
          <a:endParaRPr lang="es-EC"/>
        </a:p>
      </dgm:t>
    </dgm:pt>
    <dgm:pt modelId="{D9AAF9D8-BC07-4667-A512-684E3920DBA2}">
      <dgm:prSet custT="1"/>
      <dgm:spPr/>
      <dgm:t>
        <a:bodyPr/>
        <a:lstStyle/>
        <a:p>
          <a:r>
            <a:rPr lang="es-EC" sz="1000" dirty="0" smtClean="0"/>
            <a:t>POR SUPERFICIES EXTENDIDAS</a:t>
          </a:r>
          <a:endParaRPr lang="es-EC" sz="1000" dirty="0"/>
        </a:p>
      </dgm:t>
    </dgm:pt>
    <dgm:pt modelId="{A4E9060D-522B-49C7-87CE-D922237232D7}" type="parTrans" cxnId="{CC4D0CD7-0C2F-4093-AA83-ABD0FE9CA156}">
      <dgm:prSet/>
      <dgm:spPr/>
      <dgm:t>
        <a:bodyPr/>
        <a:lstStyle/>
        <a:p>
          <a:endParaRPr lang="es-EC"/>
        </a:p>
      </dgm:t>
    </dgm:pt>
    <dgm:pt modelId="{5758902B-DDCC-418B-92AF-9C715AAFABE9}" type="sibTrans" cxnId="{CC4D0CD7-0C2F-4093-AA83-ABD0FE9CA156}">
      <dgm:prSet/>
      <dgm:spPr/>
      <dgm:t>
        <a:bodyPr/>
        <a:lstStyle/>
        <a:p>
          <a:endParaRPr lang="es-EC"/>
        </a:p>
      </dgm:t>
    </dgm:pt>
    <dgm:pt modelId="{9276F8E9-D744-451B-9544-34AF8C7D001A}">
      <dgm:prSet custT="1"/>
      <dgm:spPr/>
      <dgm:t>
        <a:bodyPr/>
        <a:lstStyle/>
        <a:p>
          <a:r>
            <a:rPr lang="es-EC" sz="1000" dirty="0" smtClean="0"/>
            <a:t>ALETAS AUMENTAN LA RAPIDEZ DE TRANSFERENCIA</a:t>
          </a:r>
          <a:endParaRPr lang="es-EC" sz="1000" dirty="0"/>
        </a:p>
      </dgm:t>
    </dgm:pt>
    <dgm:pt modelId="{FBCBAB82-6605-4484-A4F8-F9A06539C40B}" type="parTrans" cxnId="{CD007810-1B84-4B68-90E1-3208C41574C1}">
      <dgm:prSet/>
      <dgm:spPr/>
      <dgm:t>
        <a:bodyPr/>
        <a:lstStyle/>
        <a:p>
          <a:endParaRPr lang="es-EC"/>
        </a:p>
      </dgm:t>
    </dgm:pt>
    <dgm:pt modelId="{DD6E426A-4917-405F-BF5A-D3149C313956}" type="sibTrans" cxnId="{CD007810-1B84-4B68-90E1-3208C41574C1}">
      <dgm:prSet/>
      <dgm:spPr/>
      <dgm:t>
        <a:bodyPr/>
        <a:lstStyle/>
        <a:p>
          <a:endParaRPr lang="es-EC"/>
        </a:p>
      </dgm:t>
    </dgm:pt>
    <dgm:pt modelId="{B13BC930-0592-4478-A97E-08CC41B27129}" type="pres">
      <dgm:prSet presAssocID="{E6B867D1-86ED-4C7C-872F-96E05B5C4A2D}" presName="hierChild1" presStyleCnt="0">
        <dgm:presLayoutVars>
          <dgm:orgChart val="1"/>
          <dgm:chPref val="1"/>
          <dgm:dir/>
          <dgm:animOne val="branch"/>
          <dgm:animLvl val="lvl"/>
          <dgm:resizeHandles/>
        </dgm:presLayoutVars>
      </dgm:prSet>
      <dgm:spPr/>
      <dgm:t>
        <a:bodyPr/>
        <a:lstStyle/>
        <a:p>
          <a:endParaRPr lang="es-EC"/>
        </a:p>
      </dgm:t>
    </dgm:pt>
    <dgm:pt modelId="{AA5FE2F2-96A3-46F5-9F05-0D05A8E27850}" type="pres">
      <dgm:prSet presAssocID="{1C300BAC-E34C-4ABE-B37D-610009DEA021}" presName="hierRoot1" presStyleCnt="0">
        <dgm:presLayoutVars>
          <dgm:hierBranch val="init"/>
        </dgm:presLayoutVars>
      </dgm:prSet>
      <dgm:spPr/>
    </dgm:pt>
    <dgm:pt modelId="{1E794551-7181-4F13-9ACB-6CAA1721DF95}" type="pres">
      <dgm:prSet presAssocID="{1C300BAC-E34C-4ABE-B37D-610009DEA021}" presName="rootComposite1" presStyleCnt="0"/>
      <dgm:spPr/>
    </dgm:pt>
    <dgm:pt modelId="{56074423-7BF2-4AF7-9440-8CB45E24FAC6}" type="pres">
      <dgm:prSet presAssocID="{1C300BAC-E34C-4ABE-B37D-610009DEA021}" presName="rootText1" presStyleLbl="node0" presStyleIdx="0" presStyleCnt="1" custScaleX="13529" custScaleY="31174" custLinFactNeighborX="-50275" custLinFactNeighborY="-10185">
        <dgm:presLayoutVars>
          <dgm:chPref val="3"/>
        </dgm:presLayoutVars>
      </dgm:prSet>
      <dgm:spPr/>
      <dgm:t>
        <a:bodyPr/>
        <a:lstStyle/>
        <a:p>
          <a:endParaRPr lang="es-EC"/>
        </a:p>
      </dgm:t>
    </dgm:pt>
    <dgm:pt modelId="{3BEF59D3-156E-414F-A7FD-D7531C8632D3}" type="pres">
      <dgm:prSet presAssocID="{1C300BAC-E34C-4ABE-B37D-610009DEA021}" presName="rootConnector1" presStyleLbl="node1" presStyleIdx="0" presStyleCnt="0"/>
      <dgm:spPr/>
      <dgm:t>
        <a:bodyPr/>
        <a:lstStyle/>
        <a:p>
          <a:endParaRPr lang="es-EC"/>
        </a:p>
      </dgm:t>
    </dgm:pt>
    <dgm:pt modelId="{217F34F4-158C-4180-A331-C211036E45A5}" type="pres">
      <dgm:prSet presAssocID="{1C300BAC-E34C-4ABE-B37D-610009DEA021}" presName="hierChild2" presStyleCnt="0"/>
      <dgm:spPr/>
    </dgm:pt>
    <dgm:pt modelId="{42E1AC0A-3C85-43CA-BA37-A0D3ACD9A80F}" type="pres">
      <dgm:prSet presAssocID="{2724EB56-9417-400B-8924-84B6CDD7FBCE}" presName="Name64" presStyleLbl="parChTrans1D2" presStyleIdx="0" presStyleCnt="4"/>
      <dgm:spPr/>
      <dgm:t>
        <a:bodyPr/>
        <a:lstStyle/>
        <a:p>
          <a:endParaRPr lang="es-EC"/>
        </a:p>
      </dgm:t>
    </dgm:pt>
    <dgm:pt modelId="{FC7BAB9C-B7C4-45CE-A7EA-2F6BA113CCDE}" type="pres">
      <dgm:prSet presAssocID="{6A432626-0B60-4166-B345-DA1BD364A598}" presName="hierRoot2" presStyleCnt="0">
        <dgm:presLayoutVars>
          <dgm:hierBranch val="init"/>
        </dgm:presLayoutVars>
      </dgm:prSet>
      <dgm:spPr/>
    </dgm:pt>
    <dgm:pt modelId="{541B0104-160D-459A-BF7A-01EA5F3E0BC6}" type="pres">
      <dgm:prSet presAssocID="{6A432626-0B60-4166-B345-DA1BD364A598}" presName="rootComposite" presStyleCnt="0"/>
      <dgm:spPr/>
    </dgm:pt>
    <dgm:pt modelId="{9433ED3F-9911-4639-8B0E-163D6B2111BF}" type="pres">
      <dgm:prSet presAssocID="{6A432626-0B60-4166-B345-DA1BD364A598}" presName="rootText" presStyleLbl="node2" presStyleIdx="0" presStyleCnt="4" custScaleX="18846" custScaleY="18193" custLinFactNeighborX="-10192" custLinFactNeighborY="-1198">
        <dgm:presLayoutVars>
          <dgm:chPref val="3"/>
        </dgm:presLayoutVars>
      </dgm:prSet>
      <dgm:spPr/>
      <dgm:t>
        <a:bodyPr/>
        <a:lstStyle/>
        <a:p>
          <a:endParaRPr lang="es-EC"/>
        </a:p>
      </dgm:t>
    </dgm:pt>
    <dgm:pt modelId="{1771C7F1-A348-48C2-8A91-DF2E5FCC9F71}" type="pres">
      <dgm:prSet presAssocID="{6A432626-0B60-4166-B345-DA1BD364A598}" presName="rootConnector" presStyleLbl="node2" presStyleIdx="0" presStyleCnt="4"/>
      <dgm:spPr/>
      <dgm:t>
        <a:bodyPr/>
        <a:lstStyle/>
        <a:p>
          <a:endParaRPr lang="es-EC"/>
        </a:p>
      </dgm:t>
    </dgm:pt>
    <dgm:pt modelId="{015F122D-C10B-45CD-9659-4AA3C31E3E66}" type="pres">
      <dgm:prSet presAssocID="{6A432626-0B60-4166-B345-DA1BD364A598}" presName="hierChild4" presStyleCnt="0"/>
      <dgm:spPr/>
    </dgm:pt>
    <dgm:pt modelId="{60F5770E-73A5-4032-868A-AF38CF2078B2}" type="pres">
      <dgm:prSet presAssocID="{0C9CDA48-41BE-4FAA-A81A-108EC1FCFB10}" presName="Name64" presStyleLbl="parChTrans1D3" presStyleIdx="0" presStyleCnt="4"/>
      <dgm:spPr/>
      <dgm:t>
        <a:bodyPr/>
        <a:lstStyle/>
        <a:p>
          <a:endParaRPr lang="es-EC"/>
        </a:p>
      </dgm:t>
    </dgm:pt>
    <dgm:pt modelId="{6D03BA47-C96C-44D6-A79B-A7F0E679B0C9}" type="pres">
      <dgm:prSet presAssocID="{22DF29A0-ED48-46D0-9855-C58052CADA65}" presName="hierRoot2" presStyleCnt="0">
        <dgm:presLayoutVars>
          <dgm:hierBranch val="init"/>
        </dgm:presLayoutVars>
      </dgm:prSet>
      <dgm:spPr/>
    </dgm:pt>
    <dgm:pt modelId="{F2753959-946F-4BF9-9AAF-08C3C990F8FE}" type="pres">
      <dgm:prSet presAssocID="{22DF29A0-ED48-46D0-9855-C58052CADA65}" presName="rootComposite" presStyleCnt="0"/>
      <dgm:spPr/>
    </dgm:pt>
    <dgm:pt modelId="{9402A069-0845-43F6-A115-C6DF4F99D4B4}" type="pres">
      <dgm:prSet presAssocID="{22DF29A0-ED48-46D0-9855-C58052CADA65}" presName="rootText" presStyleLbl="node3" presStyleIdx="0" presStyleCnt="4" custScaleX="44599" custScaleY="32648" custLinFactNeighborX="-25600" custLinFactNeighborY="-731">
        <dgm:presLayoutVars>
          <dgm:chPref val="3"/>
        </dgm:presLayoutVars>
      </dgm:prSet>
      <dgm:spPr/>
      <dgm:t>
        <a:bodyPr/>
        <a:lstStyle/>
        <a:p>
          <a:endParaRPr lang="es-EC"/>
        </a:p>
      </dgm:t>
    </dgm:pt>
    <dgm:pt modelId="{A47258CA-41F8-4B55-BC24-ABE1CDD733A3}" type="pres">
      <dgm:prSet presAssocID="{22DF29A0-ED48-46D0-9855-C58052CADA65}" presName="rootConnector" presStyleLbl="node3" presStyleIdx="0" presStyleCnt="4"/>
      <dgm:spPr/>
      <dgm:t>
        <a:bodyPr/>
        <a:lstStyle/>
        <a:p>
          <a:endParaRPr lang="es-EC"/>
        </a:p>
      </dgm:t>
    </dgm:pt>
    <dgm:pt modelId="{064C0F69-1E55-478B-981F-A2AD0798288D}" type="pres">
      <dgm:prSet presAssocID="{22DF29A0-ED48-46D0-9855-C58052CADA65}" presName="hierChild4" presStyleCnt="0"/>
      <dgm:spPr/>
    </dgm:pt>
    <dgm:pt modelId="{BB07817D-8A85-4CBD-9746-2564CA511D35}" type="pres">
      <dgm:prSet presAssocID="{22DF29A0-ED48-46D0-9855-C58052CADA65}" presName="hierChild5" presStyleCnt="0"/>
      <dgm:spPr/>
    </dgm:pt>
    <dgm:pt modelId="{58514E73-4CBB-4515-89E6-8BE8CBBE28BA}" type="pres">
      <dgm:prSet presAssocID="{6A432626-0B60-4166-B345-DA1BD364A598}" presName="hierChild5" presStyleCnt="0"/>
      <dgm:spPr/>
    </dgm:pt>
    <dgm:pt modelId="{06D27A8C-DEC3-4CE1-883C-82CDCB619785}" type="pres">
      <dgm:prSet presAssocID="{20BEB004-0806-44C5-B9D4-E9EDC6175874}" presName="Name64" presStyleLbl="parChTrans1D2" presStyleIdx="1" presStyleCnt="4"/>
      <dgm:spPr/>
      <dgm:t>
        <a:bodyPr/>
        <a:lstStyle/>
        <a:p>
          <a:endParaRPr lang="es-EC"/>
        </a:p>
      </dgm:t>
    </dgm:pt>
    <dgm:pt modelId="{8139BDAD-86E3-4916-9B54-153548BE92E0}" type="pres">
      <dgm:prSet presAssocID="{09D46AE0-94D8-4F6F-866D-34640C9FB188}" presName="hierRoot2" presStyleCnt="0">
        <dgm:presLayoutVars>
          <dgm:hierBranch val="init"/>
        </dgm:presLayoutVars>
      </dgm:prSet>
      <dgm:spPr/>
    </dgm:pt>
    <dgm:pt modelId="{D7834F80-04F0-4FE0-B151-73A7A2E82908}" type="pres">
      <dgm:prSet presAssocID="{09D46AE0-94D8-4F6F-866D-34640C9FB188}" presName="rootComposite" presStyleCnt="0"/>
      <dgm:spPr/>
    </dgm:pt>
    <dgm:pt modelId="{715C1DEF-B356-4284-A8D2-26C4DE5C6C28}" type="pres">
      <dgm:prSet presAssocID="{09D46AE0-94D8-4F6F-866D-34640C9FB188}" presName="rootText" presStyleLbl="node2" presStyleIdx="1" presStyleCnt="4" custScaleX="20154" custScaleY="17815" custLinFactNeighborX="-10192" custLinFactNeighborY="-17505">
        <dgm:presLayoutVars>
          <dgm:chPref val="3"/>
        </dgm:presLayoutVars>
      </dgm:prSet>
      <dgm:spPr/>
      <dgm:t>
        <a:bodyPr/>
        <a:lstStyle/>
        <a:p>
          <a:endParaRPr lang="es-EC"/>
        </a:p>
      </dgm:t>
    </dgm:pt>
    <dgm:pt modelId="{9DDF4FEC-E923-4241-A6B1-73E1D23BE08B}" type="pres">
      <dgm:prSet presAssocID="{09D46AE0-94D8-4F6F-866D-34640C9FB188}" presName="rootConnector" presStyleLbl="node2" presStyleIdx="1" presStyleCnt="4"/>
      <dgm:spPr/>
      <dgm:t>
        <a:bodyPr/>
        <a:lstStyle/>
        <a:p>
          <a:endParaRPr lang="es-EC"/>
        </a:p>
      </dgm:t>
    </dgm:pt>
    <dgm:pt modelId="{3FAADB7D-1859-4211-9E5E-3B51F0D745BD}" type="pres">
      <dgm:prSet presAssocID="{09D46AE0-94D8-4F6F-866D-34640C9FB188}" presName="hierChild4" presStyleCnt="0"/>
      <dgm:spPr/>
    </dgm:pt>
    <dgm:pt modelId="{9B53FFD4-0589-4EEF-9183-DFA6B017624E}" type="pres">
      <dgm:prSet presAssocID="{C3884E9A-0AA5-4916-8DB5-54F175409D7C}" presName="Name64" presStyleLbl="parChTrans1D3" presStyleIdx="1" presStyleCnt="4"/>
      <dgm:spPr/>
      <dgm:t>
        <a:bodyPr/>
        <a:lstStyle/>
        <a:p>
          <a:endParaRPr lang="es-EC"/>
        </a:p>
      </dgm:t>
    </dgm:pt>
    <dgm:pt modelId="{1DDA3E88-2FE0-4178-BB7C-BF634ACAC2D9}" type="pres">
      <dgm:prSet presAssocID="{86CCB19A-1678-4BFA-ACF3-8A59063DFCE6}" presName="hierRoot2" presStyleCnt="0">
        <dgm:presLayoutVars>
          <dgm:hierBranch val="init"/>
        </dgm:presLayoutVars>
      </dgm:prSet>
      <dgm:spPr/>
    </dgm:pt>
    <dgm:pt modelId="{40E95C98-5747-4C4B-95E2-F4D4C68B766F}" type="pres">
      <dgm:prSet presAssocID="{86CCB19A-1678-4BFA-ACF3-8A59063DFCE6}" presName="rootComposite" presStyleCnt="0"/>
      <dgm:spPr/>
    </dgm:pt>
    <dgm:pt modelId="{EEA2B50B-F8ED-4F7A-8797-00095006A135}" type="pres">
      <dgm:prSet presAssocID="{86CCB19A-1678-4BFA-ACF3-8A59063DFCE6}" presName="rootText" presStyleLbl="node3" presStyleIdx="1" presStyleCnt="4" custScaleX="39463" custScaleY="39130" custLinFactNeighborX="-25889" custLinFactNeighborY="-13530">
        <dgm:presLayoutVars>
          <dgm:chPref val="3"/>
        </dgm:presLayoutVars>
      </dgm:prSet>
      <dgm:spPr/>
      <dgm:t>
        <a:bodyPr/>
        <a:lstStyle/>
        <a:p>
          <a:endParaRPr lang="es-EC"/>
        </a:p>
      </dgm:t>
    </dgm:pt>
    <dgm:pt modelId="{FDC21B88-C8F1-4DDF-A9FF-9BAB9203C93B}" type="pres">
      <dgm:prSet presAssocID="{86CCB19A-1678-4BFA-ACF3-8A59063DFCE6}" presName="rootConnector" presStyleLbl="node3" presStyleIdx="1" presStyleCnt="4"/>
      <dgm:spPr/>
      <dgm:t>
        <a:bodyPr/>
        <a:lstStyle/>
        <a:p>
          <a:endParaRPr lang="es-EC"/>
        </a:p>
      </dgm:t>
    </dgm:pt>
    <dgm:pt modelId="{397B6183-3248-415B-A2E4-9C715B576272}" type="pres">
      <dgm:prSet presAssocID="{86CCB19A-1678-4BFA-ACF3-8A59063DFCE6}" presName="hierChild4" presStyleCnt="0"/>
      <dgm:spPr/>
    </dgm:pt>
    <dgm:pt modelId="{DE34F93A-B84A-4A65-B9F1-5DC917102ED0}" type="pres">
      <dgm:prSet presAssocID="{86CCB19A-1678-4BFA-ACF3-8A59063DFCE6}" presName="hierChild5" presStyleCnt="0"/>
      <dgm:spPr/>
    </dgm:pt>
    <dgm:pt modelId="{1684A786-363C-4241-91F5-DE0CA0A8FC05}" type="pres">
      <dgm:prSet presAssocID="{09D46AE0-94D8-4F6F-866D-34640C9FB188}" presName="hierChild5" presStyleCnt="0"/>
      <dgm:spPr/>
    </dgm:pt>
    <dgm:pt modelId="{BB15FB4C-6B7D-475F-A52D-58B407A8CF9D}" type="pres">
      <dgm:prSet presAssocID="{08D34F49-727E-43EC-B90B-A05296661499}" presName="Name64" presStyleLbl="parChTrans1D2" presStyleIdx="2" presStyleCnt="4"/>
      <dgm:spPr/>
      <dgm:t>
        <a:bodyPr/>
        <a:lstStyle/>
        <a:p>
          <a:endParaRPr lang="es-EC"/>
        </a:p>
      </dgm:t>
    </dgm:pt>
    <dgm:pt modelId="{ACF5D0C8-522D-4B4E-8A78-0D28BD96E2A9}" type="pres">
      <dgm:prSet presAssocID="{E14D079A-AA52-45EA-BA18-8B7424C6F17F}" presName="hierRoot2" presStyleCnt="0">
        <dgm:presLayoutVars>
          <dgm:hierBranch val="init"/>
        </dgm:presLayoutVars>
      </dgm:prSet>
      <dgm:spPr/>
    </dgm:pt>
    <dgm:pt modelId="{0F1812F6-2C1B-452C-93E9-84978108871E}" type="pres">
      <dgm:prSet presAssocID="{E14D079A-AA52-45EA-BA18-8B7424C6F17F}" presName="rootComposite" presStyleCnt="0"/>
      <dgm:spPr/>
    </dgm:pt>
    <dgm:pt modelId="{3D683F0C-91DD-4239-869A-BA178DF09B53}" type="pres">
      <dgm:prSet presAssocID="{E14D079A-AA52-45EA-BA18-8B7424C6F17F}" presName="rootText" presStyleLbl="node2" presStyleIdx="2" presStyleCnt="4" custScaleX="23111" custScaleY="20003" custLinFactNeighborX="-10876" custLinFactNeighborY="-9785">
        <dgm:presLayoutVars>
          <dgm:chPref val="3"/>
        </dgm:presLayoutVars>
      </dgm:prSet>
      <dgm:spPr/>
      <dgm:t>
        <a:bodyPr/>
        <a:lstStyle/>
        <a:p>
          <a:endParaRPr lang="es-EC"/>
        </a:p>
      </dgm:t>
    </dgm:pt>
    <dgm:pt modelId="{2DAFA8D6-BEAF-461B-BFB6-B7B0C6B0A8C7}" type="pres">
      <dgm:prSet presAssocID="{E14D079A-AA52-45EA-BA18-8B7424C6F17F}" presName="rootConnector" presStyleLbl="node2" presStyleIdx="2" presStyleCnt="4"/>
      <dgm:spPr/>
      <dgm:t>
        <a:bodyPr/>
        <a:lstStyle/>
        <a:p>
          <a:endParaRPr lang="es-EC"/>
        </a:p>
      </dgm:t>
    </dgm:pt>
    <dgm:pt modelId="{529F06AA-F700-45E8-9D00-4B60E56DFEC9}" type="pres">
      <dgm:prSet presAssocID="{E14D079A-AA52-45EA-BA18-8B7424C6F17F}" presName="hierChild4" presStyleCnt="0"/>
      <dgm:spPr/>
    </dgm:pt>
    <dgm:pt modelId="{6F4CA7A6-94FD-4081-99D1-770516F79FDA}" type="pres">
      <dgm:prSet presAssocID="{32B0F64B-AFB8-40F2-B7D5-C62B47E0D88D}" presName="Name64" presStyleLbl="parChTrans1D3" presStyleIdx="2" presStyleCnt="4"/>
      <dgm:spPr/>
      <dgm:t>
        <a:bodyPr/>
        <a:lstStyle/>
        <a:p>
          <a:endParaRPr lang="es-EC"/>
        </a:p>
      </dgm:t>
    </dgm:pt>
    <dgm:pt modelId="{D1863FF3-7FA4-4109-B699-367A2309E4BA}" type="pres">
      <dgm:prSet presAssocID="{CBE40EBB-DFF9-4E6D-BBC2-7E516CDC0337}" presName="hierRoot2" presStyleCnt="0">
        <dgm:presLayoutVars>
          <dgm:hierBranch val="init"/>
        </dgm:presLayoutVars>
      </dgm:prSet>
      <dgm:spPr/>
    </dgm:pt>
    <dgm:pt modelId="{82FFE897-BBB1-45FE-BC3F-10B0179D5454}" type="pres">
      <dgm:prSet presAssocID="{CBE40EBB-DFF9-4E6D-BBC2-7E516CDC0337}" presName="rootComposite" presStyleCnt="0"/>
      <dgm:spPr/>
    </dgm:pt>
    <dgm:pt modelId="{9534652F-061E-4892-843F-8881954D6E4F}" type="pres">
      <dgm:prSet presAssocID="{CBE40EBB-DFF9-4E6D-BBC2-7E516CDC0337}" presName="rootText" presStyleLbl="node3" presStyleIdx="2" presStyleCnt="4" custScaleX="36794" custScaleY="36744" custLinFactNeighborX="-26808" custLinFactNeighborY="-10115">
        <dgm:presLayoutVars>
          <dgm:chPref val="3"/>
        </dgm:presLayoutVars>
      </dgm:prSet>
      <dgm:spPr/>
      <dgm:t>
        <a:bodyPr/>
        <a:lstStyle/>
        <a:p>
          <a:endParaRPr lang="es-EC"/>
        </a:p>
      </dgm:t>
    </dgm:pt>
    <dgm:pt modelId="{692F8E98-AEB7-4FCE-A236-793EB818A0FF}" type="pres">
      <dgm:prSet presAssocID="{CBE40EBB-DFF9-4E6D-BBC2-7E516CDC0337}" presName="rootConnector" presStyleLbl="node3" presStyleIdx="2" presStyleCnt="4"/>
      <dgm:spPr/>
      <dgm:t>
        <a:bodyPr/>
        <a:lstStyle/>
        <a:p>
          <a:endParaRPr lang="es-EC"/>
        </a:p>
      </dgm:t>
    </dgm:pt>
    <dgm:pt modelId="{BAFF2FCB-628F-416E-B836-3EABB9FE7B37}" type="pres">
      <dgm:prSet presAssocID="{CBE40EBB-DFF9-4E6D-BBC2-7E516CDC0337}" presName="hierChild4" presStyleCnt="0"/>
      <dgm:spPr/>
    </dgm:pt>
    <dgm:pt modelId="{2187FD11-2DCA-4C27-B9BF-228BC26D48E9}" type="pres">
      <dgm:prSet presAssocID="{CBE40EBB-DFF9-4E6D-BBC2-7E516CDC0337}" presName="hierChild5" presStyleCnt="0"/>
      <dgm:spPr/>
    </dgm:pt>
    <dgm:pt modelId="{7760F97D-4859-40D3-AC09-1E1858B489C0}" type="pres">
      <dgm:prSet presAssocID="{E14D079A-AA52-45EA-BA18-8B7424C6F17F}" presName="hierChild5" presStyleCnt="0"/>
      <dgm:spPr/>
    </dgm:pt>
    <dgm:pt modelId="{24F2D196-7D2B-413B-8EC5-03EBDC3A0838}" type="pres">
      <dgm:prSet presAssocID="{A4E9060D-522B-49C7-87CE-D922237232D7}" presName="Name64" presStyleLbl="parChTrans1D2" presStyleIdx="3" presStyleCnt="4"/>
      <dgm:spPr/>
      <dgm:t>
        <a:bodyPr/>
        <a:lstStyle/>
        <a:p>
          <a:endParaRPr lang="es-EC"/>
        </a:p>
      </dgm:t>
    </dgm:pt>
    <dgm:pt modelId="{AB8367BA-FC95-47BA-8B3B-92E336800BFF}" type="pres">
      <dgm:prSet presAssocID="{D9AAF9D8-BC07-4667-A512-684E3920DBA2}" presName="hierRoot2" presStyleCnt="0">
        <dgm:presLayoutVars>
          <dgm:hierBranch val="init"/>
        </dgm:presLayoutVars>
      </dgm:prSet>
      <dgm:spPr/>
    </dgm:pt>
    <dgm:pt modelId="{0C616509-FEE9-4252-A940-8FA9BFE8CC7A}" type="pres">
      <dgm:prSet presAssocID="{D9AAF9D8-BC07-4667-A512-684E3920DBA2}" presName="rootComposite" presStyleCnt="0"/>
      <dgm:spPr/>
    </dgm:pt>
    <dgm:pt modelId="{4CFE4ACD-44D0-4676-89B5-4FC308E87207}" type="pres">
      <dgm:prSet presAssocID="{D9AAF9D8-BC07-4667-A512-684E3920DBA2}" presName="rootText" presStyleLbl="node2" presStyleIdx="3" presStyleCnt="4" custScaleX="21639" custScaleY="19725" custLinFactNeighborX="-10476" custLinFactNeighborY="-2298">
        <dgm:presLayoutVars>
          <dgm:chPref val="3"/>
        </dgm:presLayoutVars>
      </dgm:prSet>
      <dgm:spPr/>
      <dgm:t>
        <a:bodyPr/>
        <a:lstStyle/>
        <a:p>
          <a:endParaRPr lang="es-EC"/>
        </a:p>
      </dgm:t>
    </dgm:pt>
    <dgm:pt modelId="{5041F0C4-B5F8-4525-8C49-8C62A7B0ACB2}" type="pres">
      <dgm:prSet presAssocID="{D9AAF9D8-BC07-4667-A512-684E3920DBA2}" presName="rootConnector" presStyleLbl="node2" presStyleIdx="3" presStyleCnt="4"/>
      <dgm:spPr/>
      <dgm:t>
        <a:bodyPr/>
        <a:lstStyle/>
        <a:p>
          <a:endParaRPr lang="es-EC"/>
        </a:p>
      </dgm:t>
    </dgm:pt>
    <dgm:pt modelId="{3D0CE466-D116-440B-BB79-F511373616EC}" type="pres">
      <dgm:prSet presAssocID="{D9AAF9D8-BC07-4667-A512-684E3920DBA2}" presName="hierChild4" presStyleCnt="0"/>
      <dgm:spPr/>
    </dgm:pt>
    <dgm:pt modelId="{8C3A519B-6BD6-4C45-AAE2-25E69216BDA8}" type="pres">
      <dgm:prSet presAssocID="{FBCBAB82-6605-4484-A4F8-F9A06539C40B}" presName="Name64" presStyleLbl="parChTrans1D3" presStyleIdx="3" presStyleCnt="4"/>
      <dgm:spPr/>
      <dgm:t>
        <a:bodyPr/>
        <a:lstStyle/>
        <a:p>
          <a:endParaRPr lang="es-EC"/>
        </a:p>
      </dgm:t>
    </dgm:pt>
    <dgm:pt modelId="{E487E908-06DE-41F0-8CBB-A8B8188EBD6E}" type="pres">
      <dgm:prSet presAssocID="{9276F8E9-D744-451B-9544-34AF8C7D001A}" presName="hierRoot2" presStyleCnt="0">
        <dgm:presLayoutVars>
          <dgm:hierBranch val="init"/>
        </dgm:presLayoutVars>
      </dgm:prSet>
      <dgm:spPr/>
    </dgm:pt>
    <dgm:pt modelId="{89DD1D0C-AC6D-4092-8769-9D674452882D}" type="pres">
      <dgm:prSet presAssocID="{9276F8E9-D744-451B-9544-34AF8C7D001A}" presName="rootComposite" presStyleCnt="0"/>
      <dgm:spPr/>
    </dgm:pt>
    <dgm:pt modelId="{7D559C08-543D-432F-B31C-6DC9AE01042C}" type="pres">
      <dgm:prSet presAssocID="{9276F8E9-D744-451B-9544-34AF8C7D001A}" presName="rootText" presStyleLbl="node3" presStyleIdx="3" presStyleCnt="4" custFlipVert="0" custScaleX="29781" custScaleY="29059" custLinFactNeighborX="-25336" custLinFactNeighborY="-972">
        <dgm:presLayoutVars>
          <dgm:chPref val="3"/>
        </dgm:presLayoutVars>
      </dgm:prSet>
      <dgm:spPr/>
      <dgm:t>
        <a:bodyPr/>
        <a:lstStyle/>
        <a:p>
          <a:endParaRPr lang="es-EC"/>
        </a:p>
      </dgm:t>
    </dgm:pt>
    <dgm:pt modelId="{6D5B2E24-154F-4651-A88E-9A6DB4C001AD}" type="pres">
      <dgm:prSet presAssocID="{9276F8E9-D744-451B-9544-34AF8C7D001A}" presName="rootConnector" presStyleLbl="node3" presStyleIdx="3" presStyleCnt="4"/>
      <dgm:spPr/>
      <dgm:t>
        <a:bodyPr/>
        <a:lstStyle/>
        <a:p>
          <a:endParaRPr lang="es-EC"/>
        </a:p>
      </dgm:t>
    </dgm:pt>
    <dgm:pt modelId="{09830635-3C34-45C2-9D23-E5AA8DCFC4B4}" type="pres">
      <dgm:prSet presAssocID="{9276F8E9-D744-451B-9544-34AF8C7D001A}" presName="hierChild4" presStyleCnt="0"/>
      <dgm:spPr/>
    </dgm:pt>
    <dgm:pt modelId="{A6E788BD-196D-497E-A714-06F4DCA67457}" type="pres">
      <dgm:prSet presAssocID="{9276F8E9-D744-451B-9544-34AF8C7D001A}" presName="hierChild5" presStyleCnt="0"/>
      <dgm:spPr/>
    </dgm:pt>
    <dgm:pt modelId="{971D5D05-F71A-468E-86F9-9998D4FB3176}" type="pres">
      <dgm:prSet presAssocID="{D9AAF9D8-BC07-4667-A512-684E3920DBA2}" presName="hierChild5" presStyleCnt="0"/>
      <dgm:spPr/>
    </dgm:pt>
    <dgm:pt modelId="{C17F309E-1F78-48AF-ABDF-D9703239D4E6}" type="pres">
      <dgm:prSet presAssocID="{1C300BAC-E34C-4ABE-B37D-610009DEA021}" presName="hierChild3" presStyleCnt="0"/>
      <dgm:spPr/>
    </dgm:pt>
  </dgm:ptLst>
  <dgm:cxnLst>
    <dgm:cxn modelId="{A9E43C7D-75D3-48B6-9A30-409F6C21BFBB}" type="presOf" srcId="{0C9CDA48-41BE-4FAA-A81A-108EC1FCFB10}" destId="{60F5770E-73A5-4032-868A-AF38CF2078B2}" srcOrd="0" destOrd="0" presId="urn:microsoft.com/office/officeart/2009/3/layout/HorizontalOrganizationChart"/>
    <dgm:cxn modelId="{CC4D0CD7-0C2F-4093-AA83-ABD0FE9CA156}" srcId="{1C300BAC-E34C-4ABE-B37D-610009DEA021}" destId="{D9AAF9D8-BC07-4667-A512-684E3920DBA2}" srcOrd="3" destOrd="0" parTransId="{A4E9060D-522B-49C7-87CE-D922237232D7}" sibTransId="{5758902B-DDCC-418B-92AF-9C715AAFABE9}"/>
    <dgm:cxn modelId="{23291ED2-EDF8-4252-88DA-923833C0A1B1}" type="presOf" srcId="{1C300BAC-E34C-4ABE-B37D-610009DEA021}" destId="{3BEF59D3-156E-414F-A7FD-D7531C8632D3}" srcOrd="1" destOrd="0" presId="urn:microsoft.com/office/officeart/2009/3/layout/HorizontalOrganizationChart"/>
    <dgm:cxn modelId="{27BB5C08-E300-477A-822C-5129507D7611}" srcId="{1C300BAC-E34C-4ABE-B37D-610009DEA021}" destId="{6A432626-0B60-4166-B345-DA1BD364A598}" srcOrd="0" destOrd="0" parTransId="{2724EB56-9417-400B-8924-84B6CDD7FBCE}" sibTransId="{E8806038-37FF-4798-A979-5933CCD309D5}"/>
    <dgm:cxn modelId="{6A47F8B3-0041-441D-8951-129F669374CA}" type="presOf" srcId="{09D46AE0-94D8-4F6F-866D-34640C9FB188}" destId="{9DDF4FEC-E923-4241-A6B1-73E1D23BE08B}" srcOrd="1" destOrd="0" presId="urn:microsoft.com/office/officeart/2009/3/layout/HorizontalOrganizationChart"/>
    <dgm:cxn modelId="{DF4E8EBE-3180-4594-BA1D-C30DDD022B53}" type="presOf" srcId="{E14D079A-AA52-45EA-BA18-8B7424C6F17F}" destId="{3D683F0C-91DD-4239-869A-BA178DF09B53}" srcOrd="0" destOrd="0" presId="urn:microsoft.com/office/officeart/2009/3/layout/HorizontalOrganizationChart"/>
    <dgm:cxn modelId="{DDBB905E-A055-4AE3-91E6-F9B55F3A7AF1}" type="presOf" srcId="{D9AAF9D8-BC07-4667-A512-684E3920DBA2}" destId="{5041F0C4-B5F8-4525-8C49-8C62A7B0ACB2}" srcOrd="1" destOrd="0" presId="urn:microsoft.com/office/officeart/2009/3/layout/HorizontalOrganizationChart"/>
    <dgm:cxn modelId="{6D284F67-F925-4535-82A4-EDA5701FB9E4}" srcId="{E6B867D1-86ED-4C7C-872F-96E05B5C4A2D}" destId="{1C300BAC-E34C-4ABE-B37D-610009DEA021}" srcOrd="0" destOrd="0" parTransId="{A4B1320E-4528-4CD7-B1DC-AA26204531B3}" sibTransId="{E43735F3-244F-44A6-A76A-74BFDDFCF297}"/>
    <dgm:cxn modelId="{1B35E3F4-B4A5-4265-84F3-FAF2B4477666}" type="presOf" srcId="{08D34F49-727E-43EC-B90B-A05296661499}" destId="{BB15FB4C-6B7D-475F-A52D-58B407A8CF9D}" srcOrd="0" destOrd="0" presId="urn:microsoft.com/office/officeart/2009/3/layout/HorizontalOrganizationChart"/>
    <dgm:cxn modelId="{49D4BA81-62B2-41D2-A3B3-07B70F82B2FD}" type="presOf" srcId="{1C300BAC-E34C-4ABE-B37D-610009DEA021}" destId="{56074423-7BF2-4AF7-9440-8CB45E24FAC6}" srcOrd="0" destOrd="0" presId="urn:microsoft.com/office/officeart/2009/3/layout/HorizontalOrganizationChart"/>
    <dgm:cxn modelId="{C96E5696-0A0F-4A03-9E96-AA86D02D90FD}" type="presOf" srcId="{6A432626-0B60-4166-B345-DA1BD364A598}" destId="{9433ED3F-9911-4639-8B0E-163D6B2111BF}" srcOrd="0" destOrd="0" presId="urn:microsoft.com/office/officeart/2009/3/layout/HorizontalOrganizationChart"/>
    <dgm:cxn modelId="{95D7514F-FBE0-4F28-B3BB-3D6AC0DBDFC2}" type="presOf" srcId="{6A432626-0B60-4166-B345-DA1BD364A598}" destId="{1771C7F1-A348-48C2-8A91-DF2E5FCC9F71}" srcOrd="1" destOrd="0" presId="urn:microsoft.com/office/officeart/2009/3/layout/HorizontalOrganizationChart"/>
    <dgm:cxn modelId="{0C70A57E-F6F5-46FE-8231-C14E01167E40}" type="presOf" srcId="{09D46AE0-94D8-4F6F-866D-34640C9FB188}" destId="{715C1DEF-B356-4284-A8D2-26C4DE5C6C28}" srcOrd="0" destOrd="0" presId="urn:microsoft.com/office/officeart/2009/3/layout/HorizontalOrganizationChart"/>
    <dgm:cxn modelId="{9343C8C2-83EF-4455-83AB-BBD1F0EB63D9}" type="presOf" srcId="{22DF29A0-ED48-46D0-9855-C58052CADA65}" destId="{9402A069-0845-43F6-A115-C6DF4F99D4B4}" srcOrd="0" destOrd="0" presId="urn:microsoft.com/office/officeart/2009/3/layout/HorizontalOrganizationChart"/>
    <dgm:cxn modelId="{870A5FBF-2C1A-4F6C-9233-9E0CFFECC01A}" type="presOf" srcId="{FBCBAB82-6605-4484-A4F8-F9A06539C40B}" destId="{8C3A519B-6BD6-4C45-AAE2-25E69216BDA8}" srcOrd="0" destOrd="0" presId="urn:microsoft.com/office/officeart/2009/3/layout/HorizontalOrganizationChart"/>
    <dgm:cxn modelId="{02892751-0919-41D1-934D-505E36FFFFB6}" type="presOf" srcId="{CBE40EBB-DFF9-4E6D-BBC2-7E516CDC0337}" destId="{692F8E98-AEB7-4FCE-A236-793EB818A0FF}" srcOrd="1" destOrd="0" presId="urn:microsoft.com/office/officeart/2009/3/layout/HorizontalOrganizationChart"/>
    <dgm:cxn modelId="{8AFC5EFF-E702-404F-B107-D350E7CDC140}" type="presOf" srcId="{E6B867D1-86ED-4C7C-872F-96E05B5C4A2D}" destId="{B13BC930-0592-4478-A97E-08CC41B27129}" srcOrd="0" destOrd="0" presId="urn:microsoft.com/office/officeart/2009/3/layout/HorizontalOrganizationChart"/>
    <dgm:cxn modelId="{B7E0D62A-6093-49BC-A65F-8D7B3B6296FC}" srcId="{1C300BAC-E34C-4ABE-B37D-610009DEA021}" destId="{E14D079A-AA52-45EA-BA18-8B7424C6F17F}" srcOrd="2" destOrd="0" parTransId="{08D34F49-727E-43EC-B90B-A05296661499}" sibTransId="{87FAA8FD-5504-4CDF-A445-9BA11CF181CB}"/>
    <dgm:cxn modelId="{79507993-E765-4E27-A36F-EE4CACA05532}" type="presOf" srcId="{CBE40EBB-DFF9-4E6D-BBC2-7E516CDC0337}" destId="{9534652F-061E-4892-843F-8881954D6E4F}" srcOrd="0" destOrd="0" presId="urn:microsoft.com/office/officeart/2009/3/layout/HorizontalOrganizationChart"/>
    <dgm:cxn modelId="{C7A63518-B9EE-49C6-BCA8-8FBA53AB6BEF}" type="presOf" srcId="{9276F8E9-D744-451B-9544-34AF8C7D001A}" destId="{7D559C08-543D-432F-B31C-6DC9AE01042C}" srcOrd="0" destOrd="0" presId="urn:microsoft.com/office/officeart/2009/3/layout/HorizontalOrganizationChart"/>
    <dgm:cxn modelId="{5622A131-8858-4238-A80D-D31AAB887511}" type="presOf" srcId="{E14D079A-AA52-45EA-BA18-8B7424C6F17F}" destId="{2DAFA8D6-BEAF-461B-BFB6-B7B0C6B0A8C7}" srcOrd="1" destOrd="0" presId="urn:microsoft.com/office/officeart/2009/3/layout/HorizontalOrganizationChart"/>
    <dgm:cxn modelId="{CD007810-1B84-4B68-90E1-3208C41574C1}" srcId="{D9AAF9D8-BC07-4667-A512-684E3920DBA2}" destId="{9276F8E9-D744-451B-9544-34AF8C7D001A}" srcOrd="0" destOrd="0" parTransId="{FBCBAB82-6605-4484-A4F8-F9A06539C40B}" sibTransId="{DD6E426A-4917-405F-BF5A-D3149C313956}"/>
    <dgm:cxn modelId="{70AFF94C-39F5-4351-BFC4-FB33E849FB20}" type="presOf" srcId="{20BEB004-0806-44C5-B9D4-E9EDC6175874}" destId="{06D27A8C-DEC3-4CE1-883C-82CDCB619785}" srcOrd="0" destOrd="0" presId="urn:microsoft.com/office/officeart/2009/3/layout/HorizontalOrganizationChart"/>
    <dgm:cxn modelId="{B9E9E73D-CE1A-41C6-9F00-7E0B718F84A9}" srcId="{09D46AE0-94D8-4F6F-866D-34640C9FB188}" destId="{86CCB19A-1678-4BFA-ACF3-8A59063DFCE6}" srcOrd="0" destOrd="0" parTransId="{C3884E9A-0AA5-4916-8DB5-54F175409D7C}" sibTransId="{59B25CE2-B1F2-4BAA-BD1A-DD3E52DC0337}"/>
    <dgm:cxn modelId="{6CADBF0F-C418-488A-B033-8A0A83A8F97F}" srcId="{6A432626-0B60-4166-B345-DA1BD364A598}" destId="{22DF29A0-ED48-46D0-9855-C58052CADA65}" srcOrd="0" destOrd="0" parTransId="{0C9CDA48-41BE-4FAA-A81A-108EC1FCFB10}" sibTransId="{36651603-522F-4882-9CC4-BAFA332CB3EA}"/>
    <dgm:cxn modelId="{CC055D5A-CF1E-49F2-95E5-5969D92025D3}" type="presOf" srcId="{86CCB19A-1678-4BFA-ACF3-8A59063DFCE6}" destId="{FDC21B88-C8F1-4DDF-A9FF-9BAB9203C93B}" srcOrd="1" destOrd="0" presId="urn:microsoft.com/office/officeart/2009/3/layout/HorizontalOrganizationChart"/>
    <dgm:cxn modelId="{726C8793-745B-4B44-B348-7D385CBED3F1}" srcId="{E14D079A-AA52-45EA-BA18-8B7424C6F17F}" destId="{CBE40EBB-DFF9-4E6D-BBC2-7E516CDC0337}" srcOrd="0" destOrd="0" parTransId="{32B0F64B-AFB8-40F2-B7D5-C62B47E0D88D}" sibTransId="{6771C4AD-FABF-4A1E-89FF-F22DF36088C8}"/>
    <dgm:cxn modelId="{BBBD6F2E-6237-4806-9123-F9B61D3DD3C9}" type="presOf" srcId="{22DF29A0-ED48-46D0-9855-C58052CADA65}" destId="{A47258CA-41F8-4B55-BC24-ABE1CDD733A3}" srcOrd="1" destOrd="0" presId="urn:microsoft.com/office/officeart/2009/3/layout/HorizontalOrganizationChart"/>
    <dgm:cxn modelId="{D594D5B2-07A5-42F6-8F90-B7C201765C2E}" type="presOf" srcId="{2724EB56-9417-400B-8924-84B6CDD7FBCE}" destId="{42E1AC0A-3C85-43CA-BA37-A0D3ACD9A80F}" srcOrd="0" destOrd="0" presId="urn:microsoft.com/office/officeart/2009/3/layout/HorizontalOrganizationChart"/>
    <dgm:cxn modelId="{7539DA9A-BB47-477C-B861-CCDA87A1B985}" srcId="{1C300BAC-E34C-4ABE-B37D-610009DEA021}" destId="{09D46AE0-94D8-4F6F-866D-34640C9FB188}" srcOrd="1" destOrd="0" parTransId="{20BEB004-0806-44C5-B9D4-E9EDC6175874}" sibTransId="{224A4D83-2804-4C88-B7DE-F3715CB1B9CA}"/>
    <dgm:cxn modelId="{0E4E0BC6-3E2D-498A-B8D7-EB0CCB2E3579}" type="presOf" srcId="{32B0F64B-AFB8-40F2-B7D5-C62B47E0D88D}" destId="{6F4CA7A6-94FD-4081-99D1-770516F79FDA}" srcOrd="0" destOrd="0" presId="urn:microsoft.com/office/officeart/2009/3/layout/HorizontalOrganizationChart"/>
    <dgm:cxn modelId="{D5A5597B-F14A-4255-B254-2CBD086CBA79}" type="presOf" srcId="{86CCB19A-1678-4BFA-ACF3-8A59063DFCE6}" destId="{EEA2B50B-F8ED-4F7A-8797-00095006A135}" srcOrd="0" destOrd="0" presId="urn:microsoft.com/office/officeart/2009/3/layout/HorizontalOrganizationChart"/>
    <dgm:cxn modelId="{CAF0842B-9C56-4646-B053-499F934E352D}" type="presOf" srcId="{A4E9060D-522B-49C7-87CE-D922237232D7}" destId="{24F2D196-7D2B-413B-8EC5-03EBDC3A0838}" srcOrd="0" destOrd="0" presId="urn:microsoft.com/office/officeart/2009/3/layout/HorizontalOrganizationChart"/>
    <dgm:cxn modelId="{7C7C2653-5985-4A75-933C-3705148AC9BD}" type="presOf" srcId="{9276F8E9-D744-451B-9544-34AF8C7D001A}" destId="{6D5B2E24-154F-4651-A88E-9A6DB4C001AD}" srcOrd="1" destOrd="0" presId="urn:microsoft.com/office/officeart/2009/3/layout/HorizontalOrganizationChart"/>
    <dgm:cxn modelId="{0E18D565-9BD0-46F4-A790-53B7F8E12F83}" type="presOf" srcId="{C3884E9A-0AA5-4916-8DB5-54F175409D7C}" destId="{9B53FFD4-0589-4EEF-9183-DFA6B017624E}" srcOrd="0" destOrd="0" presId="urn:microsoft.com/office/officeart/2009/3/layout/HorizontalOrganizationChart"/>
    <dgm:cxn modelId="{8F38A152-FDC7-4C9B-B1EF-EE56A8EEC460}" type="presOf" srcId="{D9AAF9D8-BC07-4667-A512-684E3920DBA2}" destId="{4CFE4ACD-44D0-4676-89B5-4FC308E87207}" srcOrd="0" destOrd="0" presId="urn:microsoft.com/office/officeart/2009/3/layout/HorizontalOrganizationChart"/>
    <dgm:cxn modelId="{D9A1D578-244B-4031-8A75-35C9DD4C9C59}" type="presParOf" srcId="{B13BC930-0592-4478-A97E-08CC41B27129}" destId="{AA5FE2F2-96A3-46F5-9F05-0D05A8E27850}" srcOrd="0" destOrd="0" presId="urn:microsoft.com/office/officeart/2009/3/layout/HorizontalOrganizationChart"/>
    <dgm:cxn modelId="{24C1C94A-5263-485D-8FF3-CC6F738D9F12}" type="presParOf" srcId="{AA5FE2F2-96A3-46F5-9F05-0D05A8E27850}" destId="{1E794551-7181-4F13-9ACB-6CAA1721DF95}" srcOrd="0" destOrd="0" presId="urn:microsoft.com/office/officeart/2009/3/layout/HorizontalOrganizationChart"/>
    <dgm:cxn modelId="{DC6CEF5D-756D-4847-8A58-EE4C848E1D19}" type="presParOf" srcId="{1E794551-7181-4F13-9ACB-6CAA1721DF95}" destId="{56074423-7BF2-4AF7-9440-8CB45E24FAC6}" srcOrd="0" destOrd="0" presId="urn:microsoft.com/office/officeart/2009/3/layout/HorizontalOrganizationChart"/>
    <dgm:cxn modelId="{C1DF50C8-C37D-4E38-A924-69F6045D21F3}" type="presParOf" srcId="{1E794551-7181-4F13-9ACB-6CAA1721DF95}" destId="{3BEF59D3-156E-414F-A7FD-D7531C8632D3}" srcOrd="1" destOrd="0" presId="urn:microsoft.com/office/officeart/2009/3/layout/HorizontalOrganizationChart"/>
    <dgm:cxn modelId="{9EF31F16-1006-4715-A261-99F725CFF599}" type="presParOf" srcId="{AA5FE2F2-96A3-46F5-9F05-0D05A8E27850}" destId="{217F34F4-158C-4180-A331-C211036E45A5}" srcOrd="1" destOrd="0" presId="urn:microsoft.com/office/officeart/2009/3/layout/HorizontalOrganizationChart"/>
    <dgm:cxn modelId="{1AC85908-43EB-4339-87D1-D72FCE578AB0}" type="presParOf" srcId="{217F34F4-158C-4180-A331-C211036E45A5}" destId="{42E1AC0A-3C85-43CA-BA37-A0D3ACD9A80F}" srcOrd="0" destOrd="0" presId="urn:microsoft.com/office/officeart/2009/3/layout/HorizontalOrganizationChart"/>
    <dgm:cxn modelId="{D08DD450-C067-4E0A-8DED-AFF4C556B0BF}" type="presParOf" srcId="{217F34F4-158C-4180-A331-C211036E45A5}" destId="{FC7BAB9C-B7C4-45CE-A7EA-2F6BA113CCDE}" srcOrd="1" destOrd="0" presId="urn:microsoft.com/office/officeart/2009/3/layout/HorizontalOrganizationChart"/>
    <dgm:cxn modelId="{979A9305-6711-4D3F-A559-A59BC4F71C42}" type="presParOf" srcId="{FC7BAB9C-B7C4-45CE-A7EA-2F6BA113CCDE}" destId="{541B0104-160D-459A-BF7A-01EA5F3E0BC6}" srcOrd="0" destOrd="0" presId="urn:microsoft.com/office/officeart/2009/3/layout/HorizontalOrganizationChart"/>
    <dgm:cxn modelId="{E6E1634B-2233-48F7-9DE5-4298D879A0B7}" type="presParOf" srcId="{541B0104-160D-459A-BF7A-01EA5F3E0BC6}" destId="{9433ED3F-9911-4639-8B0E-163D6B2111BF}" srcOrd="0" destOrd="0" presId="urn:microsoft.com/office/officeart/2009/3/layout/HorizontalOrganizationChart"/>
    <dgm:cxn modelId="{F24AFEFD-EE37-4F35-833E-894C5C1A3762}" type="presParOf" srcId="{541B0104-160D-459A-BF7A-01EA5F3E0BC6}" destId="{1771C7F1-A348-48C2-8A91-DF2E5FCC9F71}" srcOrd="1" destOrd="0" presId="urn:microsoft.com/office/officeart/2009/3/layout/HorizontalOrganizationChart"/>
    <dgm:cxn modelId="{05A5E086-3AD7-452F-95B5-A7EAF158E4C2}" type="presParOf" srcId="{FC7BAB9C-B7C4-45CE-A7EA-2F6BA113CCDE}" destId="{015F122D-C10B-45CD-9659-4AA3C31E3E66}" srcOrd="1" destOrd="0" presId="urn:microsoft.com/office/officeart/2009/3/layout/HorizontalOrganizationChart"/>
    <dgm:cxn modelId="{0D524754-F01E-4B44-AC98-072575DA633B}" type="presParOf" srcId="{015F122D-C10B-45CD-9659-4AA3C31E3E66}" destId="{60F5770E-73A5-4032-868A-AF38CF2078B2}" srcOrd="0" destOrd="0" presId="urn:microsoft.com/office/officeart/2009/3/layout/HorizontalOrganizationChart"/>
    <dgm:cxn modelId="{3CFCC5B3-A5C8-4002-98BE-9403D777225A}" type="presParOf" srcId="{015F122D-C10B-45CD-9659-4AA3C31E3E66}" destId="{6D03BA47-C96C-44D6-A79B-A7F0E679B0C9}" srcOrd="1" destOrd="0" presId="urn:microsoft.com/office/officeart/2009/3/layout/HorizontalOrganizationChart"/>
    <dgm:cxn modelId="{C528A24C-6E11-48D5-9F73-7445D05168E8}" type="presParOf" srcId="{6D03BA47-C96C-44D6-A79B-A7F0E679B0C9}" destId="{F2753959-946F-4BF9-9AAF-08C3C990F8FE}" srcOrd="0" destOrd="0" presId="urn:microsoft.com/office/officeart/2009/3/layout/HorizontalOrganizationChart"/>
    <dgm:cxn modelId="{61A28D15-45B7-4616-B034-533E6E027C42}" type="presParOf" srcId="{F2753959-946F-4BF9-9AAF-08C3C990F8FE}" destId="{9402A069-0845-43F6-A115-C6DF4F99D4B4}" srcOrd="0" destOrd="0" presId="urn:microsoft.com/office/officeart/2009/3/layout/HorizontalOrganizationChart"/>
    <dgm:cxn modelId="{FFE754C2-5759-4DE8-914B-39ABCDB4AD19}" type="presParOf" srcId="{F2753959-946F-4BF9-9AAF-08C3C990F8FE}" destId="{A47258CA-41F8-4B55-BC24-ABE1CDD733A3}" srcOrd="1" destOrd="0" presId="urn:microsoft.com/office/officeart/2009/3/layout/HorizontalOrganizationChart"/>
    <dgm:cxn modelId="{CE17B3DC-AC81-4672-A80B-5B1934FF6AB6}" type="presParOf" srcId="{6D03BA47-C96C-44D6-A79B-A7F0E679B0C9}" destId="{064C0F69-1E55-478B-981F-A2AD0798288D}" srcOrd="1" destOrd="0" presId="urn:microsoft.com/office/officeart/2009/3/layout/HorizontalOrganizationChart"/>
    <dgm:cxn modelId="{11D6D214-BB18-4F09-8B07-9823CD85C19F}" type="presParOf" srcId="{6D03BA47-C96C-44D6-A79B-A7F0E679B0C9}" destId="{BB07817D-8A85-4CBD-9746-2564CA511D35}" srcOrd="2" destOrd="0" presId="urn:microsoft.com/office/officeart/2009/3/layout/HorizontalOrganizationChart"/>
    <dgm:cxn modelId="{9D2D0D38-8736-4D66-854A-8725F0DCEE5A}" type="presParOf" srcId="{FC7BAB9C-B7C4-45CE-A7EA-2F6BA113CCDE}" destId="{58514E73-4CBB-4515-89E6-8BE8CBBE28BA}" srcOrd="2" destOrd="0" presId="urn:microsoft.com/office/officeart/2009/3/layout/HorizontalOrganizationChart"/>
    <dgm:cxn modelId="{1207A063-B814-4B67-ADE5-80FEDFD67057}" type="presParOf" srcId="{217F34F4-158C-4180-A331-C211036E45A5}" destId="{06D27A8C-DEC3-4CE1-883C-82CDCB619785}" srcOrd="2" destOrd="0" presId="urn:microsoft.com/office/officeart/2009/3/layout/HorizontalOrganizationChart"/>
    <dgm:cxn modelId="{3D64E8BE-A625-4D8A-9E8F-F319919F79A0}" type="presParOf" srcId="{217F34F4-158C-4180-A331-C211036E45A5}" destId="{8139BDAD-86E3-4916-9B54-153548BE92E0}" srcOrd="3" destOrd="0" presId="urn:microsoft.com/office/officeart/2009/3/layout/HorizontalOrganizationChart"/>
    <dgm:cxn modelId="{AB37A1D7-C28A-4431-B63E-530C390217F0}" type="presParOf" srcId="{8139BDAD-86E3-4916-9B54-153548BE92E0}" destId="{D7834F80-04F0-4FE0-B151-73A7A2E82908}" srcOrd="0" destOrd="0" presId="urn:microsoft.com/office/officeart/2009/3/layout/HorizontalOrganizationChart"/>
    <dgm:cxn modelId="{3AF62516-7D91-453F-A5DB-F909CAE383CE}" type="presParOf" srcId="{D7834F80-04F0-4FE0-B151-73A7A2E82908}" destId="{715C1DEF-B356-4284-A8D2-26C4DE5C6C28}" srcOrd="0" destOrd="0" presId="urn:microsoft.com/office/officeart/2009/3/layout/HorizontalOrganizationChart"/>
    <dgm:cxn modelId="{CEF56422-FD69-46A3-AB80-F8919C292B30}" type="presParOf" srcId="{D7834F80-04F0-4FE0-B151-73A7A2E82908}" destId="{9DDF4FEC-E923-4241-A6B1-73E1D23BE08B}" srcOrd="1" destOrd="0" presId="urn:microsoft.com/office/officeart/2009/3/layout/HorizontalOrganizationChart"/>
    <dgm:cxn modelId="{7981E521-069A-4D0E-A641-256CEE983EB7}" type="presParOf" srcId="{8139BDAD-86E3-4916-9B54-153548BE92E0}" destId="{3FAADB7D-1859-4211-9E5E-3B51F0D745BD}" srcOrd="1" destOrd="0" presId="urn:microsoft.com/office/officeart/2009/3/layout/HorizontalOrganizationChart"/>
    <dgm:cxn modelId="{CE81F6B4-0103-4453-B07A-596C288EDAD9}" type="presParOf" srcId="{3FAADB7D-1859-4211-9E5E-3B51F0D745BD}" destId="{9B53FFD4-0589-4EEF-9183-DFA6B017624E}" srcOrd="0" destOrd="0" presId="urn:microsoft.com/office/officeart/2009/3/layout/HorizontalOrganizationChart"/>
    <dgm:cxn modelId="{3B7727D5-8BA3-464D-86F5-B27EAC183C02}" type="presParOf" srcId="{3FAADB7D-1859-4211-9E5E-3B51F0D745BD}" destId="{1DDA3E88-2FE0-4178-BB7C-BF634ACAC2D9}" srcOrd="1" destOrd="0" presId="urn:microsoft.com/office/officeart/2009/3/layout/HorizontalOrganizationChart"/>
    <dgm:cxn modelId="{98BA6E73-901D-4871-90F6-7680D4550432}" type="presParOf" srcId="{1DDA3E88-2FE0-4178-BB7C-BF634ACAC2D9}" destId="{40E95C98-5747-4C4B-95E2-F4D4C68B766F}" srcOrd="0" destOrd="0" presId="urn:microsoft.com/office/officeart/2009/3/layout/HorizontalOrganizationChart"/>
    <dgm:cxn modelId="{4611B49A-E6E0-4273-BA4E-3BF0CCF2BE31}" type="presParOf" srcId="{40E95C98-5747-4C4B-95E2-F4D4C68B766F}" destId="{EEA2B50B-F8ED-4F7A-8797-00095006A135}" srcOrd="0" destOrd="0" presId="urn:microsoft.com/office/officeart/2009/3/layout/HorizontalOrganizationChart"/>
    <dgm:cxn modelId="{E27D4540-8AAD-4B4A-8B0A-C3F65D667724}" type="presParOf" srcId="{40E95C98-5747-4C4B-95E2-F4D4C68B766F}" destId="{FDC21B88-C8F1-4DDF-A9FF-9BAB9203C93B}" srcOrd="1" destOrd="0" presId="urn:microsoft.com/office/officeart/2009/3/layout/HorizontalOrganizationChart"/>
    <dgm:cxn modelId="{F115619F-491C-43F0-A1FA-4DA2C41881F4}" type="presParOf" srcId="{1DDA3E88-2FE0-4178-BB7C-BF634ACAC2D9}" destId="{397B6183-3248-415B-A2E4-9C715B576272}" srcOrd="1" destOrd="0" presId="urn:microsoft.com/office/officeart/2009/3/layout/HorizontalOrganizationChart"/>
    <dgm:cxn modelId="{4ED56EC1-1FE4-47EC-84AD-DE4E9421A144}" type="presParOf" srcId="{1DDA3E88-2FE0-4178-BB7C-BF634ACAC2D9}" destId="{DE34F93A-B84A-4A65-B9F1-5DC917102ED0}" srcOrd="2" destOrd="0" presId="urn:microsoft.com/office/officeart/2009/3/layout/HorizontalOrganizationChart"/>
    <dgm:cxn modelId="{0BEBD3D1-C066-4138-878C-E1755D581B67}" type="presParOf" srcId="{8139BDAD-86E3-4916-9B54-153548BE92E0}" destId="{1684A786-363C-4241-91F5-DE0CA0A8FC05}" srcOrd="2" destOrd="0" presId="urn:microsoft.com/office/officeart/2009/3/layout/HorizontalOrganizationChart"/>
    <dgm:cxn modelId="{A91A5C33-4C75-4DE0-BB90-B6C8EFDEFF9A}" type="presParOf" srcId="{217F34F4-158C-4180-A331-C211036E45A5}" destId="{BB15FB4C-6B7D-475F-A52D-58B407A8CF9D}" srcOrd="4" destOrd="0" presId="urn:microsoft.com/office/officeart/2009/3/layout/HorizontalOrganizationChart"/>
    <dgm:cxn modelId="{60B6C52E-A3F3-498E-BB87-DE91AE2ECA79}" type="presParOf" srcId="{217F34F4-158C-4180-A331-C211036E45A5}" destId="{ACF5D0C8-522D-4B4E-8A78-0D28BD96E2A9}" srcOrd="5" destOrd="0" presId="urn:microsoft.com/office/officeart/2009/3/layout/HorizontalOrganizationChart"/>
    <dgm:cxn modelId="{642AB10C-A90D-43AD-BC59-C5DB4FBAB7C5}" type="presParOf" srcId="{ACF5D0C8-522D-4B4E-8A78-0D28BD96E2A9}" destId="{0F1812F6-2C1B-452C-93E9-84978108871E}" srcOrd="0" destOrd="0" presId="urn:microsoft.com/office/officeart/2009/3/layout/HorizontalOrganizationChart"/>
    <dgm:cxn modelId="{E1C6D214-BA28-4058-89C0-E498A9B38C63}" type="presParOf" srcId="{0F1812F6-2C1B-452C-93E9-84978108871E}" destId="{3D683F0C-91DD-4239-869A-BA178DF09B53}" srcOrd="0" destOrd="0" presId="urn:microsoft.com/office/officeart/2009/3/layout/HorizontalOrganizationChart"/>
    <dgm:cxn modelId="{EE0D3EA9-0854-4AC1-ABFA-39D0BDEF9BB7}" type="presParOf" srcId="{0F1812F6-2C1B-452C-93E9-84978108871E}" destId="{2DAFA8D6-BEAF-461B-BFB6-B7B0C6B0A8C7}" srcOrd="1" destOrd="0" presId="urn:microsoft.com/office/officeart/2009/3/layout/HorizontalOrganizationChart"/>
    <dgm:cxn modelId="{A2FCFCAB-6161-40BD-BC78-168DE9D00E78}" type="presParOf" srcId="{ACF5D0C8-522D-4B4E-8A78-0D28BD96E2A9}" destId="{529F06AA-F700-45E8-9D00-4B60E56DFEC9}" srcOrd="1" destOrd="0" presId="urn:microsoft.com/office/officeart/2009/3/layout/HorizontalOrganizationChart"/>
    <dgm:cxn modelId="{032A9F3F-1FBD-4CBC-A27B-F1A7AEC5F6A1}" type="presParOf" srcId="{529F06AA-F700-45E8-9D00-4B60E56DFEC9}" destId="{6F4CA7A6-94FD-4081-99D1-770516F79FDA}" srcOrd="0" destOrd="0" presId="urn:microsoft.com/office/officeart/2009/3/layout/HorizontalOrganizationChart"/>
    <dgm:cxn modelId="{820EEB3D-A7DA-43FB-83DB-90962844886E}" type="presParOf" srcId="{529F06AA-F700-45E8-9D00-4B60E56DFEC9}" destId="{D1863FF3-7FA4-4109-B699-367A2309E4BA}" srcOrd="1" destOrd="0" presId="urn:microsoft.com/office/officeart/2009/3/layout/HorizontalOrganizationChart"/>
    <dgm:cxn modelId="{E572E587-0FC0-4CF4-B854-FD47AC2A5EB8}" type="presParOf" srcId="{D1863FF3-7FA4-4109-B699-367A2309E4BA}" destId="{82FFE897-BBB1-45FE-BC3F-10B0179D5454}" srcOrd="0" destOrd="0" presId="urn:microsoft.com/office/officeart/2009/3/layout/HorizontalOrganizationChart"/>
    <dgm:cxn modelId="{CE518F6E-2024-45BC-A834-76F0A0156212}" type="presParOf" srcId="{82FFE897-BBB1-45FE-BC3F-10B0179D5454}" destId="{9534652F-061E-4892-843F-8881954D6E4F}" srcOrd="0" destOrd="0" presId="urn:microsoft.com/office/officeart/2009/3/layout/HorizontalOrganizationChart"/>
    <dgm:cxn modelId="{218E502B-31EA-4DFA-9C2A-B97E640AA060}" type="presParOf" srcId="{82FFE897-BBB1-45FE-BC3F-10B0179D5454}" destId="{692F8E98-AEB7-4FCE-A236-793EB818A0FF}" srcOrd="1" destOrd="0" presId="urn:microsoft.com/office/officeart/2009/3/layout/HorizontalOrganizationChart"/>
    <dgm:cxn modelId="{2992425D-0F27-4DEF-AE22-428CF275E8F2}" type="presParOf" srcId="{D1863FF3-7FA4-4109-B699-367A2309E4BA}" destId="{BAFF2FCB-628F-416E-B836-3EABB9FE7B37}" srcOrd="1" destOrd="0" presId="urn:microsoft.com/office/officeart/2009/3/layout/HorizontalOrganizationChart"/>
    <dgm:cxn modelId="{63421262-77D8-45AB-B1EE-AD7290FE9C1C}" type="presParOf" srcId="{D1863FF3-7FA4-4109-B699-367A2309E4BA}" destId="{2187FD11-2DCA-4C27-B9BF-228BC26D48E9}" srcOrd="2" destOrd="0" presId="urn:microsoft.com/office/officeart/2009/3/layout/HorizontalOrganizationChart"/>
    <dgm:cxn modelId="{21CB0E32-ED56-4F17-AAAA-A6D33146232E}" type="presParOf" srcId="{ACF5D0C8-522D-4B4E-8A78-0D28BD96E2A9}" destId="{7760F97D-4859-40D3-AC09-1E1858B489C0}" srcOrd="2" destOrd="0" presId="urn:microsoft.com/office/officeart/2009/3/layout/HorizontalOrganizationChart"/>
    <dgm:cxn modelId="{E59F093A-26E5-4318-9110-E6F9C537FF69}" type="presParOf" srcId="{217F34F4-158C-4180-A331-C211036E45A5}" destId="{24F2D196-7D2B-413B-8EC5-03EBDC3A0838}" srcOrd="6" destOrd="0" presId="urn:microsoft.com/office/officeart/2009/3/layout/HorizontalOrganizationChart"/>
    <dgm:cxn modelId="{A3419A1D-A78C-414E-88F5-AAEEC9F81FD6}" type="presParOf" srcId="{217F34F4-158C-4180-A331-C211036E45A5}" destId="{AB8367BA-FC95-47BA-8B3B-92E336800BFF}" srcOrd="7" destOrd="0" presId="urn:microsoft.com/office/officeart/2009/3/layout/HorizontalOrganizationChart"/>
    <dgm:cxn modelId="{50B5C7DA-EC0A-41F7-9472-F807C2CBACB6}" type="presParOf" srcId="{AB8367BA-FC95-47BA-8B3B-92E336800BFF}" destId="{0C616509-FEE9-4252-A940-8FA9BFE8CC7A}" srcOrd="0" destOrd="0" presId="urn:microsoft.com/office/officeart/2009/3/layout/HorizontalOrganizationChart"/>
    <dgm:cxn modelId="{3E4D9DA8-E9FB-446B-9F33-ADDE1A4F78F9}" type="presParOf" srcId="{0C616509-FEE9-4252-A940-8FA9BFE8CC7A}" destId="{4CFE4ACD-44D0-4676-89B5-4FC308E87207}" srcOrd="0" destOrd="0" presId="urn:microsoft.com/office/officeart/2009/3/layout/HorizontalOrganizationChart"/>
    <dgm:cxn modelId="{62A45F7C-CBE6-44CE-AB94-123627993A38}" type="presParOf" srcId="{0C616509-FEE9-4252-A940-8FA9BFE8CC7A}" destId="{5041F0C4-B5F8-4525-8C49-8C62A7B0ACB2}" srcOrd="1" destOrd="0" presId="urn:microsoft.com/office/officeart/2009/3/layout/HorizontalOrganizationChart"/>
    <dgm:cxn modelId="{4BFCD9EC-99F1-4146-ADCF-5278F97640C8}" type="presParOf" srcId="{AB8367BA-FC95-47BA-8B3B-92E336800BFF}" destId="{3D0CE466-D116-440B-BB79-F511373616EC}" srcOrd="1" destOrd="0" presId="urn:microsoft.com/office/officeart/2009/3/layout/HorizontalOrganizationChart"/>
    <dgm:cxn modelId="{BCF57957-F2F3-4143-BDDE-AE11166A210E}" type="presParOf" srcId="{3D0CE466-D116-440B-BB79-F511373616EC}" destId="{8C3A519B-6BD6-4C45-AAE2-25E69216BDA8}" srcOrd="0" destOrd="0" presId="urn:microsoft.com/office/officeart/2009/3/layout/HorizontalOrganizationChart"/>
    <dgm:cxn modelId="{4C97F9DC-DC13-43BB-88FB-C3467450C28E}" type="presParOf" srcId="{3D0CE466-D116-440B-BB79-F511373616EC}" destId="{E487E908-06DE-41F0-8CBB-A8B8188EBD6E}" srcOrd="1" destOrd="0" presId="urn:microsoft.com/office/officeart/2009/3/layout/HorizontalOrganizationChart"/>
    <dgm:cxn modelId="{B2FEF0D9-3F71-4C53-AC05-2A99272A1FFD}" type="presParOf" srcId="{E487E908-06DE-41F0-8CBB-A8B8188EBD6E}" destId="{89DD1D0C-AC6D-4092-8769-9D674452882D}" srcOrd="0" destOrd="0" presId="urn:microsoft.com/office/officeart/2009/3/layout/HorizontalOrganizationChart"/>
    <dgm:cxn modelId="{3E0D0A09-0F38-4075-8CFB-42FF4D42ECF5}" type="presParOf" srcId="{89DD1D0C-AC6D-4092-8769-9D674452882D}" destId="{7D559C08-543D-432F-B31C-6DC9AE01042C}" srcOrd="0" destOrd="0" presId="urn:microsoft.com/office/officeart/2009/3/layout/HorizontalOrganizationChart"/>
    <dgm:cxn modelId="{73E5FA1F-8ACD-4858-BF3D-FD45131584E1}" type="presParOf" srcId="{89DD1D0C-AC6D-4092-8769-9D674452882D}" destId="{6D5B2E24-154F-4651-A88E-9A6DB4C001AD}" srcOrd="1" destOrd="0" presId="urn:microsoft.com/office/officeart/2009/3/layout/HorizontalOrganizationChart"/>
    <dgm:cxn modelId="{3F72D13F-A390-43E1-B42A-6236DB1FB49A}" type="presParOf" srcId="{E487E908-06DE-41F0-8CBB-A8B8188EBD6E}" destId="{09830635-3C34-45C2-9D23-E5AA8DCFC4B4}" srcOrd="1" destOrd="0" presId="urn:microsoft.com/office/officeart/2009/3/layout/HorizontalOrganizationChart"/>
    <dgm:cxn modelId="{2CE704D3-5F63-44DE-BCDC-278383FA1618}" type="presParOf" srcId="{E487E908-06DE-41F0-8CBB-A8B8188EBD6E}" destId="{A6E788BD-196D-497E-A714-06F4DCA67457}" srcOrd="2" destOrd="0" presId="urn:microsoft.com/office/officeart/2009/3/layout/HorizontalOrganizationChart"/>
    <dgm:cxn modelId="{BC11B3B4-B669-4081-A94D-AF233D6A580E}" type="presParOf" srcId="{AB8367BA-FC95-47BA-8B3B-92E336800BFF}" destId="{971D5D05-F71A-468E-86F9-9998D4FB3176}" srcOrd="2" destOrd="0" presId="urn:microsoft.com/office/officeart/2009/3/layout/HorizontalOrganizationChart"/>
    <dgm:cxn modelId="{AC48DE8B-9BCF-4076-A544-9CA9265B7FAC}" type="presParOf" srcId="{AA5FE2F2-96A3-46F5-9F05-0D05A8E27850}" destId="{C17F309E-1F78-48AF-ABDF-D9703239D4E6}" srcOrd="2" destOrd="0" presId="urn:microsoft.com/office/officeart/2009/3/layout/HorizontalOrganizationChart"/>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E7067510-DF17-404D-9538-AAF9600850C7}" type="doc">
      <dgm:prSet loTypeId="urn:microsoft.com/office/officeart/2005/8/layout/orgChart1" loCatId="hierarchy" qsTypeId="urn:microsoft.com/office/officeart/2005/8/quickstyle/3d2" qsCatId="3D" csTypeId="urn:microsoft.com/office/officeart/2005/8/colors/accent0_1" csCatId="mainScheme" phldr="1"/>
      <dgm:spPr/>
      <dgm:t>
        <a:bodyPr/>
        <a:lstStyle/>
        <a:p>
          <a:endParaRPr lang="es-EC"/>
        </a:p>
      </dgm:t>
    </dgm:pt>
    <dgm:pt modelId="{4BF2B9F9-BB1B-4F7F-8A32-86F70197ED07}">
      <dgm:prSet phldrT="[Texto]" custT="1"/>
      <dgm:spPr/>
      <dgm:t>
        <a:bodyPr/>
        <a:lstStyle/>
        <a:p>
          <a:r>
            <a:rPr lang="es-EC" sz="1400" b="1" dirty="0" smtClean="0"/>
            <a:t>CONSTRUCCIÓN</a:t>
          </a:r>
          <a:endParaRPr lang="es-EC" sz="1050" b="1" dirty="0"/>
        </a:p>
      </dgm:t>
    </dgm:pt>
    <dgm:pt modelId="{D4251CBB-17FF-40DD-BAC3-C91786249708}" type="parTrans" cxnId="{46157C78-E99C-47C7-BCB1-BB9DD9D075FA}">
      <dgm:prSet/>
      <dgm:spPr/>
      <dgm:t>
        <a:bodyPr/>
        <a:lstStyle/>
        <a:p>
          <a:endParaRPr lang="es-EC"/>
        </a:p>
      </dgm:t>
    </dgm:pt>
    <dgm:pt modelId="{FB16BF2A-162A-488D-96AD-D2EBEAD8599F}" type="sibTrans" cxnId="{46157C78-E99C-47C7-BCB1-BB9DD9D075FA}">
      <dgm:prSet/>
      <dgm:spPr/>
      <dgm:t>
        <a:bodyPr/>
        <a:lstStyle/>
        <a:p>
          <a:endParaRPr lang="es-EC"/>
        </a:p>
      </dgm:t>
    </dgm:pt>
    <dgm:pt modelId="{F5A592C3-E123-46EE-959E-4BE28EE3D331}">
      <dgm:prSet phldrT="[Texto]" custT="1"/>
      <dgm:spPr/>
      <dgm:t>
        <a:bodyPr/>
        <a:lstStyle/>
        <a:p>
          <a:r>
            <a:rPr lang="es-EC" sz="1200" b="1" dirty="0" smtClean="0"/>
            <a:t>Materiales </a:t>
          </a:r>
          <a:endParaRPr lang="es-EC" sz="1200" b="1" dirty="0"/>
        </a:p>
      </dgm:t>
    </dgm:pt>
    <dgm:pt modelId="{606CF8D5-B025-4C78-B794-5776FD679332}" type="parTrans" cxnId="{1FD5865C-6358-4407-99DE-34EDF19765F9}">
      <dgm:prSet/>
      <dgm:spPr/>
      <dgm:t>
        <a:bodyPr/>
        <a:lstStyle/>
        <a:p>
          <a:endParaRPr lang="es-EC"/>
        </a:p>
      </dgm:t>
    </dgm:pt>
    <dgm:pt modelId="{EF8D2B77-95A5-4C73-AC8C-44EB5D5546FD}" type="sibTrans" cxnId="{1FD5865C-6358-4407-99DE-34EDF19765F9}">
      <dgm:prSet/>
      <dgm:spPr/>
      <dgm:t>
        <a:bodyPr/>
        <a:lstStyle/>
        <a:p>
          <a:endParaRPr lang="es-EC"/>
        </a:p>
      </dgm:t>
    </dgm:pt>
    <dgm:pt modelId="{409DC881-039D-4114-87FD-6C2F3FA0E637}">
      <dgm:prSet phldrT="[Texto]" custT="1"/>
      <dgm:spPr/>
      <dgm:t>
        <a:bodyPr/>
        <a:lstStyle/>
        <a:p>
          <a:r>
            <a:rPr lang="es-EC" sz="1200" b="1" dirty="0" smtClean="0"/>
            <a:t>Máquinas</a:t>
          </a:r>
          <a:endParaRPr lang="es-EC" sz="1200" b="1" dirty="0"/>
        </a:p>
      </dgm:t>
    </dgm:pt>
    <dgm:pt modelId="{AE7A3A12-BDCF-47F3-A7CB-8C5D57FA8EE2}" type="parTrans" cxnId="{59C8B8CE-815E-4027-B343-8F64EA8C2069}">
      <dgm:prSet/>
      <dgm:spPr/>
      <dgm:t>
        <a:bodyPr/>
        <a:lstStyle/>
        <a:p>
          <a:endParaRPr lang="es-EC"/>
        </a:p>
      </dgm:t>
    </dgm:pt>
    <dgm:pt modelId="{E74DCDFF-F10E-4EB0-8F1A-10A46C6EAC17}" type="sibTrans" cxnId="{59C8B8CE-815E-4027-B343-8F64EA8C2069}">
      <dgm:prSet/>
      <dgm:spPr/>
      <dgm:t>
        <a:bodyPr/>
        <a:lstStyle/>
        <a:p>
          <a:endParaRPr lang="es-EC"/>
        </a:p>
      </dgm:t>
    </dgm:pt>
    <dgm:pt modelId="{1850D184-2526-443D-A99E-042A9C6A539D}">
      <dgm:prSet phldrT="[Texto]" custT="1"/>
      <dgm:spPr/>
      <dgm:t>
        <a:bodyPr/>
        <a:lstStyle/>
        <a:p>
          <a:r>
            <a:rPr lang="es-EC" sz="1200" b="1" dirty="0" smtClean="0"/>
            <a:t>Herramientas</a:t>
          </a:r>
          <a:endParaRPr lang="es-EC" sz="1200" b="1" dirty="0"/>
        </a:p>
      </dgm:t>
    </dgm:pt>
    <dgm:pt modelId="{3A6272EE-D88A-42DA-9833-00E5A28B50D2}" type="parTrans" cxnId="{E3E72EB4-BB27-4064-B366-F4E61F5BE2C5}">
      <dgm:prSet/>
      <dgm:spPr/>
      <dgm:t>
        <a:bodyPr/>
        <a:lstStyle/>
        <a:p>
          <a:endParaRPr lang="es-EC"/>
        </a:p>
      </dgm:t>
    </dgm:pt>
    <dgm:pt modelId="{F1A94B23-D9F4-42E2-993C-5B81B818DC26}" type="sibTrans" cxnId="{E3E72EB4-BB27-4064-B366-F4E61F5BE2C5}">
      <dgm:prSet/>
      <dgm:spPr/>
      <dgm:t>
        <a:bodyPr/>
        <a:lstStyle/>
        <a:p>
          <a:endParaRPr lang="es-EC"/>
        </a:p>
      </dgm:t>
    </dgm:pt>
    <dgm:pt modelId="{06C9AFD0-D5C2-46E3-99DF-3006F21D9048}">
      <dgm:prSet custT="1"/>
      <dgm:spPr/>
      <dgm:t>
        <a:bodyPr/>
        <a:lstStyle/>
        <a:p>
          <a:r>
            <a:rPr lang="es-EC" sz="1200" b="1" dirty="0" smtClean="0"/>
            <a:t>Instrumentos</a:t>
          </a:r>
          <a:endParaRPr lang="es-EC" sz="1200" b="1" dirty="0"/>
        </a:p>
      </dgm:t>
    </dgm:pt>
    <dgm:pt modelId="{A7996957-729A-4A00-B302-509C88A5C98E}" type="parTrans" cxnId="{821BA5A5-0E79-4A7D-9609-21E642998FF8}">
      <dgm:prSet/>
      <dgm:spPr/>
      <dgm:t>
        <a:bodyPr/>
        <a:lstStyle/>
        <a:p>
          <a:endParaRPr lang="es-EC"/>
        </a:p>
      </dgm:t>
    </dgm:pt>
    <dgm:pt modelId="{7C0E385A-F8ED-4A51-B25F-B92A90039AC2}" type="sibTrans" cxnId="{821BA5A5-0E79-4A7D-9609-21E642998FF8}">
      <dgm:prSet/>
      <dgm:spPr/>
      <dgm:t>
        <a:bodyPr/>
        <a:lstStyle/>
        <a:p>
          <a:endParaRPr lang="es-EC"/>
        </a:p>
      </dgm:t>
    </dgm:pt>
    <dgm:pt modelId="{15B54E2C-4429-467E-A00C-E8D79776351C}">
      <dgm:prSet custT="1"/>
      <dgm:spPr/>
      <dgm:t>
        <a:bodyPr/>
        <a:lstStyle/>
        <a:p>
          <a:r>
            <a:rPr lang="es-EC" sz="1200" dirty="0" smtClean="0"/>
            <a:t>Plancha acero A36, 3mm</a:t>
          </a:r>
          <a:endParaRPr lang="es-EC" sz="1200" dirty="0"/>
        </a:p>
      </dgm:t>
    </dgm:pt>
    <dgm:pt modelId="{C77B6DAE-0530-4479-B000-009C1EE955C2}" type="parTrans" cxnId="{E7565EF6-1F82-4BB4-93C9-35A1E8E9D1E3}">
      <dgm:prSet/>
      <dgm:spPr/>
      <dgm:t>
        <a:bodyPr/>
        <a:lstStyle/>
        <a:p>
          <a:endParaRPr lang="es-EC" sz="2800"/>
        </a:p>
      </dgm:t>
    </dgm:pt>
    <dgm:pt modelId="{288E8ECF-0636-4574-9C95-CC48AA817502}" type="sibTrans" cxnId="{E7565EF6-1F82-4BB4-93C9-35A1E8E9D1E3}">
      <dgm:prSet/>
      <dgm:spPr/>
      <dgm:t>
        <a:bodyPr/>
        <a:lstStyle/>
        <a:p>
          <a:endParaRPr lang="es-EC"/>
        </a:p>
      </dgm:t>
    </dgm:pt>
    <dgm:pt modelId="{0C3478AF-2877-49CE-9D92-F794B78282B5}">
      <dgm:prSet custT="1"/>
      <dgm:spPr/>
      <dgm:t>
        <a:bodyPr/>
        <a:lstStyle/>
        <a:p>
          <a:r>
            <a:rPr lang="es-EC" sz="1200" dirty="0" smtClean="0"/>
            <a:t>Tubo ASTM A-53 1”</a:t>
          </a:r>
          <a:endParaRPr lang="es-EC" sz="1200" dirty="0"/>
        </a:p>
      </dgm:t>
    </dgm:pt>
    <dgm:pt modelId="{A68082D9-5454-40A8-9A9C-64D8AB0B73CE}" type="parTrans" cxnId="{E88A528E-6D01-4D78-8757-F0F657CCD751}">
      <dgm:prSet/>
      <dgm:spPr/>
      <dgm:t>
        <a:bodyPr/>
        <a:lstStyle/>
        <a:p>
          <a:endParaRPr lang="es-EC" sz="2800"/>
        </a:p>
      </dgm:t>
    </dgm:pt>
    <dgm:pt modelId="{F0DBCC46-6DCC-4F6C-8877-21AAECAC9A62}" type="sibTrans" cxnId="{E88A528E-6D01-4D78-8757-F0F657CCD751}">
      <dgm:prSet/>
      <dgm:spPr/>
      <dgm:t>
        <a:bodyPr/>
        <a:lstStyle/>
        <a:p>
          <a:endParaRPr lang="es-EC"/>
        </a:p>
      </dgm:t>
    </dgm:pt>
    <dgm:pt modelId="{2FA2F2B2-273F-493C-92D7-7FE1E6F4E234}">
      <dgm:prSet custT="1"/>
      <dgm:spPr/>
      <dgm:t>
        <a:bodyPr/>
        <a:lstStyle/>
        <a:p>
          <a:r>
            <a:rPr lang="es-EC" sz="1200" dirty="0" smtClean="0"/>
            <a:t>Tubo ASTM A-500, 5” </a:t>
          </a:r>
          <a:endParaRPr lang="es-EC" sz="1200" dirty="0"/>
        </a:p>
      </dgm:t>
    </dgm:pt>
    <dgm:pt modelId="{68727345-1815-4D9E-A8BB-403924C4D50F}" type="parTrans" cxnId="{91D27ED6-874C-4675-B6F1-E94F65470F5A}">
      <dgm:prSet/>
      <dgm:spPr/>
      <dgm:t>
        <a:bodyPr/>
        <a:lstStyle/>
        <a:p>
          <a:endParaRPr lang="es-EC" sz="2800"/>
        </a:p>
      </dgm:t>
    </dgm:pt>
    <dgm:pt modelId="{884E15A0-E600-4726-ADA5-A3D49137BA4E}" type="sibTrans" cxnId="{91D27ED6-874C-4675-B6F1-E94F65470F5A}">
      <dgm:prSet/>
      <dgm:spPr/>
      <dgm:t>
        <a:bodyPr/>
        <a:lstStyle/>
        <a:p>
          <a:endParaRPr lang="es-EC"/>
        </a:p>
      </dgm:t>
    </dgm:pt>
    <dgm:pt modelId="{5EA71DEA-6311-43E7-962C-1302D4818B1A}">
      <dgm:prSet custT="1"/>
      <dgm:spPr/>
      <dgm:t>
        <a:bodyPr/>
        <a:lstStyle/>
        <a:p>
          <a:r>
            <a:rPr lang="es-EC" sz="1200" dirty="0" smtClean="0"/>
            <a:t>Bisagras 1/4”</a:t>
          </a:r>
          <a:endParaRPr lang="es-EC" sz="1200" dirty="0"/>
        </a:p>
      </dgm:t>
    </dgm:pt>
    <dgm:pt modelId="{8927E427-0125-471F-BF12-5304575162F4}" type="parTrans" cxnId="{C27E2083-554B-49D4-800D-318F7B1A2015}">
      <dgm:prSet/>
      <dgm:spPr/>
      <dgm:t>
        <a:bodyPr/>
        <a:lstStyle/>
        <a:p>
          <a:endParaRPr lang="es-EC" sz="2800"/>
        </a:p>
      </dgm:t>
    </dgm:pt>
    <dgm:pt modelId="{BCE23447-C616-4C8B-91A8-35F1F9D06146}" type="sibTrans" cxnId="{C27E2083-554B-49D4-800D-318F7B1A2015}">
      <dgm:prSet/>
      <dgm:spPr/>
      <dgm:t>
        <a:bodyPr/>
        <a:lstStyle/>
        <a:p>
          <a:endParaRPr lang="es-EC"/>
        </a:p>
      </dgm:t>
    </dgm:pt>
    <dgm:pt modelId="{C31CBCB3-BEFA-4CA4-9B08-5EEBF086D873}">
      <dgm:prSet custT="1"/>
      <dgm:spPr/>
      <dgm:t>
        <a:bodyPr/>
        <a:lstStyle/>
        <a:p>
          <a:r>
            <a:rPr lang="es-EC" sz="1200" dirty="0" smtClean="0"/>
            <a:t>Suelda eléctrica</a:t>
          </a:r>
          <a:endParaRPr lang="es-EC" sz="1200" dirty="0"/>
        </a:p>
      </dgm:t>
    </dgm:pt>
    <dgm:pt modelId="{AE1957CC-171C-4846-93FF-4F133B57A086}" type="parTrans" cxnId="{A4EA1182-E758-4198-9F9F-291C56D9A80B}">
      <dgm:prSet/>
      <dgm:spPr/>
      <dgm:t>
        <a:bodyPr/>
        <a:lstStyle/>
        <a:p>
          <a:endParaRPr lang="es-EC"/>
        </a:p>
      </dgm:t>
    </dgm:pt>
    <dgm:pt modelId="{DCCE94F8-04C3-428F-93A5-8BEF2C093213}" type="sibTrans" cxnId="{A4EA1182-E758-4198-9F9F-291C56D9A80B}">
      <dgm:prSet/>
      <dgm:spPr/>
      <dgm:t>
        <a:bodyPr/>
        <a:lstStyle/>
        <a:p>
          <a:endParaRPr lang="es-EC"/>
        </a:p>
      </dgm:t>
    </dgm:pt>
    <dgm:pt modelId="{A54F2951-0853-418C-8277-FA9B8BCF9CCC}">
      <dgm:prSet custT="1"/>
      <dgm:spPr/>
      <dgm:t>
        <a:bodyPr/>
        <a:lstStyle/>
        <a:p>
          <a:r>
            <a:rPr lang="es-EC" sz="1200" dirty="0" smtClean="0"/>
            <a:t>Dobladora</a:t>
          </a:r>
          <a:endParaRPr lang="es-EC" sz="1200" dirty="0"/>
        </a:p>
      </dgm:t>
    </dgm:pt>
    <dgm:pt modelId="{B6AE7225-DDD7-403A-BFF5-E75C0E5AE789}" type="parTrans" cxnId="{17EB2EB4-50E1-4A06-AFBF-4E4F51431863}">
      <dgm:prSet/>
      <dgm:spPr/>
      <dgm:t>
        <a:bodyPr/>
        <a:lstStyle/>
        <a:p>
          <a:endParaRPr lang="es-EC"/>
        </a:p>
      </dgm:t>
    </dgm:pt>
    <dgm:pt modelId="{70DC7739-1FB7-47E0-AE4E-593E5B59DDBC}" type="sibTrans" cxnId="{17EB2EB4-50E1-4A06-AFBF-4E4F51431863}">
      <dgm:prSet/>
      <dgm:spPr/>
      <dgm:t>
        <a:bodyPr/>
        <a:lstStyle/>
        <a:p>
          <a:endParaRPr lang="es-EC"/>
        </a:p>
      </dgm:t>
    </dgm:pt>
    <dgm:pt modelId="{A3F38DE8-135C-41FB-BDF0-6EACC6E0F073}">
      <dgm:prSet custT="1"/>
      <dgm:spPr/>
      <dgm:t>
        <a:bodyPr/>
        <a:lstStyle/>
        <a:p>
          <a:r>
            <a:rPr lang="es-EC" sz="1200" dirty="0" smtClean="0"/>
            <a:t>Amoladora</a:t>
          </a:r>
          <a:endParaRPr lang="es-EC" sz="1200" dirty="0"/>
        </a:p>
      </dgm:t>
    </dgm:pt>
    <dgm:pt modelId="{3FD80296-CC67-40A2-92CA-F89088D79FC8}" type="parTrans" cxnId="{C97B887F-1A4B-4410-B01F-24562A627FAB}">
      <dgm:prSet/>
      <dgm:spPr/>
      <dgm:t>
        <a:bodyPr/>
        <a:lstStyle/>
        <a:p>
          <a:endParaRPr lang="es-EC"/>
        </a:p>
      </dgm:t>
    </dgm:pt>
    <dgm:pt modelId="{8D4FE2E1-2AE0-4829-B076-7BA8AD964809}" type="sibTrans" cxnId="{C97B887F-1A4B-4410-B01F-24562A627FAB}">
      <dgm:prSet/>
      <dgm:spPr/>
      <dgm:t>
        <a:bodyPr/>
        <a:lstStyle/>
        <a:p>
          <a:endParaRPr lang="es-EC"/>
        </a:p>
      </dgm:t>
    </dgm:pt>
    <dgm:pt modelId="{0A80E7E4-2D49-4817-953B-6CE29FD067DF}">
      <dgm:prSet custT="1"/>
      <dgm:spPr/>
      <dgm:t>
        <a:bodyPr/>
        <a:lstStyle/>
        <a:p>
          <a:r>
            <a:rPr lang="es-EC" sz="1200" dirty="0" smtClean="0"/>
            <a:t>Taladro eléctrico</a:t>
          </a:r>
          <a:endParaRPr lang="es-EC" sz="1200" dirty="0"/>
        </a:p>
      </dgm:t>
    </dgm:pt>
    <dgm:pt modelId="{8AAAF5EC-DA08-4EAF-AE7F-9D96A0165F44}" type="parTrans" cxnId="{9774A455-A2CD-4BFA-BE28-B81184463083}">
      <dgm:prSet/>
      <dgm:spPr/>
      <dgm:t>
        <a:bodyPr/>
        <a:lstStyle/>
        <a:p>
          <a:endParaRPr lang="es-EC"/>
        </a:p>
      </dgm:t>
    </dgm:pt>
    <dgm:pt modelId="{7E52F43E-668A-4358-A9B7-FD17260D99A5}" type="sibTrans" cxnId="{9774A455-A2CD-4BFA-BE28-B81184463083}">
      <dgm:prSet/>
      <dgm:spPr/>
      <dgm:t>
        <a:bodyPr/>
        <a:lstStyle/>
        <a:p>
          <a:endParaRPr lang="es-EC"/>
        </a:p>
      </dgm:t>
    </dgm:pt>
    <dgm:pt modelId="{E7F7EAA1-0E77-4443-813C-5AD75DCD157E}">
      <dgm:prSet custT="1"/>
      <dgm:spPr/>
      <dgm:t>
        <a:bodyPr/>
        <a:lstStyle/>
        <a:p>
          <a:r>
            <a:rPr lang="es-EC" sz="1200" dirty="0" smtClean="0"/>
            <a:t>Lima redonda, plana</a:t>
          </a:r>
          <a:endParaRPr lang="es-EC" sz="1200" dirty="0"/>
        </a:p>
      </dgm:t>
    </dgm:pt>
    <dgm:pt modelId="{C2C6E59B-6ED5-4EC7-A825-610C66B802ED}" type="parTrans" cxnId="{E7B342C5-D331-4E84-81DC-DB4214D87DA1}">
      <dgm:prSet/>
      <dgm:spPr/>
      <dgm:t>
        <a:bodyPr/>
        <a:lstStyle/>
        <a:p>
          <a:endParaRPr lang="es-EC"/>
        </a:p>
      </dgm:t>
    </dgm:pt>
    <dgm:pt modelId="{E0E7DE6E-A171-4222-94BC-AEB2B36A2412}" type="sibTrans" cxnId="{E7B342C5-D331-4E84-81DC-DB4214D87DA1}">
      <dgm:prSet/>
      <dgm:spPr/>
      <dgm:t>
        <a:bodyPr/>
        <a:lstStyle/>
        <a:p>
          <a:endParaRPr lang="es-EC"/>
        </a:p>
      </dgm:t>
    </dgm:pt>
    <dgm:pt modelId="{B934ED2B-F7F4-4CFD-A973-4E04E3C089E4}">
      <dgm:prSet custT="1"/>
      <dgm:spPr/>
      <dgm:t>
        <a:bodyPr/>
        <a:lstStyle/>
        <a:p>
          <a:r>
            <a:rPr lang="es-EC" sz="1200" dirty="0" smtClean="0"/>
            <a:t>Piqueta</a:t>
          </a:r>
          <a:endParaRPr lang="es-EC" sz="1200" dirty="0"/>
        </a:p>
      </dgm:t>
    </dgm:pt>
    <dgm:pt modelId="{06853335-BC29-4370-9344-F71DE50B6BDA}" type="parTrans" cxnId="{98532D21-F1CC-419F-8D81-A965975EB3A5}">
      <dgm:prSet/>
      <dgm:spPr/>
      <dgm:t>
        <a:bodyPr/>
        <a:lstStyle/>
        <a:p>
          <a:endParaRPr lang="es-EC"/>
        </a:p>
      </dgm:t>
    </dgm:pt>
    <dgm:pt modelId="{BFA5B3F2-5A60-459E-9DEA-6FC532C59F02}" type="sibTrans" cxnId="{98532D21-F1CC-419F-8D81-A965975EB3A5}">
      <dgm:prSet/>
      <dgm:spPr/>
      <dgm:t>
        <a:bodyPr/>
        <a:lstStyle/>
        <a:p>
          <a:endParaRPr lang="es-EC"/>
        </a:p>
      </dgm:t>
    </dgm:pt>
    <dgm:pt modelId="{39DAE2CB-D69C-496D-A0D6-D056B63C4B88}">
      <dgm:prSet custT="1"/>
      <dgm:spPr/>
      <dgm:t>
        <a:bodyPr/>
        <a:lstStyle/>
        <a:p>
          <a:r>
            <a:rPr lang="es-EC" sz="1200" dirty="0" smtClean="0"/>
            <a:t>Martillo</a:t>
          </a:r>
          <a:endParaRPr lang="es-EC" sz="1200" dirty="0"/>
        </a:p>
      </dgm:t>
    </dgm:pt>
    <dgm:pt modelId="{4D4BABE8-C33A-4089-B077-94490B6C0BF4}" type="parTrans" cxnId="{7E833792-4D54-49F0-9FCB-0331B29C7735}">
      <dgm:prSet/>
      <dgm:spPr/>
      <dgm:t>
        <a:bodyPr/>
        <a:lstStyle/>
        <a:p>
          <a:endParaRPr lang="es-EC"/>
        </a:p>
      </dgm:t>
    </dgm:pt>
    <dgm:pt modelId="{D16D0656-843A-48F1-AC2F-457751E6D7CA}" type="sibTrans" cxnId="{7E833792-4D54-49F0-9FCB-0331B29C7735}">
      <dgm:prSet/>
      <dgm:spPr/>
      <dgm:t>
        <a:bodyPr/>
        <a:lstStyle/>
        <a:p>
          <a:endParaRPr lang="es-EC"/>
        </a:p>
      </dgm:t>
    </dgm:pt>
    <dgm:pt modelId="{DB216BFC-60A2-4A60-9604-C0422FF57A1D}">
      <dgm:prSet custT="1"/>
      <dgm:spPr/>
      <dgm:t>
        <a:bodyPr/>
        <a:lstStyle/>
        <a:p>
          <a:r>
            <a:rPr lang="es-EC" sz="1200" dirty="0" smtClean="0"/>
            <a:t>Cepillo acero</a:t>
          </a:r>
          <a:endParaRPr lang="es-EC" sz="1200" dirty="0"/>
        </a:p>
      </dgm:t>
    </dgm:pt>
    <dgm:pt modelId="{48F1FC7C-8E77-431E-9129-2B30F47CAF7F}" type="parTrans" cxnId="{AA862984-0995-4585-AD5B-FBFCE1A57954}">
      <dgm:prSet/>
      <dgm:spPr/>
      <dgm:t>
        <a:bodyPr/>
        <a:lstStyle/>
        <a:p>
          <a:endParaRPr lang="es-EC"/>
        </a:p>
      </dgm:t>
    </dgm:pt>
    <dgm:pt modelId="{27D605A5-2252-45BB-A041-26F5404C2DE6}" type="sibTrans" cxnId="{AA862984-0995-4585-AD5B-FBFCE1A57954}">
      <dgm:prSet/>
      <dgm:spPr/>
      <dgm:t>
        <a:bodyPr/>
        <a:lstStyle/>
        <a:p>
          <a:endParaRPr lang="es-EC"/>
        </a:p>
      </dgm:t>
    </dgm:pt>
    <dgm:pt modelId="{55D51D66-3636-433E-9801-B46F612121A9}">
      <dgm:prSet custT="1"/>
      <dgm:spPr/>
      <dgm:t>
        <a:bodyPr/>
        <a:lstStyle/>
        <a:p>
          <a:r>
            <a:rPr lang="es-EC" sz="1200" dirty="0" smtClean="0"/>
            <a:t>Granete</a:t>
          </a:r>
          <a:endParaRPr lang="es-EC" sz="1200" dirty="0"/>
        </a:p>
      </dgm:t>
    </dgm:pt>
    <dgm:pt modelId="{CCF16BA7-E8AC-4731-A827-ABE6F208734D}" type="parTrans" cxnId="{F2ABCC6F-CDEF-4A64-98C8-90358A2A4B4A}">
      <dgm:prSet/>
      <dgm:spPr/>
      <dgm:t>
        <a:bodyPr/>
        <a:lstStyle/>
        <a:p>
          <a:endParaRPr lang="es-EC"/>
        </a:p>
      </dgm:t>
    </dgm:pt>
    <dgm:pt modelId="{39729164-D684-44A6-BAE8-AF417C977105}" type="sibTrans" cxnId="{F2ABCC6F-CDEF-4A64-98C8-90358A2A4B4A}">
      <dgm:prSet/>
      <dgm:spPr/>
      <dgm:t>
        <a:bodyPr/>
        <a:lstStyle/>
        <a:p>
          <a:endParaRPr lang="es-EC"/>
        </a:p>
      </dgm:t>
    </dgm:pt>
    <dgm:pt modelId="{13D3B224-1098-4E3F-A0FB-C11FE9C3892C}">
      <dgm:prSet custT="1"/>
      <dgm:spPr/>
      <dgm:t>
        <a:bodyPr/>
        <a:lstStyle/>
        <a:p>
          <a:r>
            <a:rPr lang="es-EC" sz="1200" dirty="0" smtClean="0"/>
            <a:t>Brocha</a:t>
          </a:r>
          <a:endParaRPr lang="es-EC" sz="1200" dirty="0"/>
        </a:p>
      </dgm:t>
    </dgm:pt>
    <dgm:pt modelId="{FE636EA6-DB5D-4B8F-97B2-8FB72383236C}" type="parTrans" cxnId="{7E5C7859-767A-4CCE-8816-8B7475F90BBF}">
      <dgm:prSet/>
      <dgm:spPr/>
      <dgm:t>
        <a:bodyPr/>
        <a:lstStyle/>
        <a:p>
          <a:endParaRPr lang="es-EC"/>
        </a:p>
      </dgm:t>
    </dgm:pt>
    <dgm:pt modelId="{BB880F87-31D0-4042-96D0-798F07CBFFCE}" type="sibTrans" cxnId="{7E5C7859-767A-4CCE-8816-8B7475F90BBF}">
      <dgm:prSet/>
      <dgm:spPr/>
      <dgm:t>
        <a:bodyPr/>
        <a:lstStyle/>
        <a:p>
          <a:endParaRPr lang="es-EC"/>
        </a:p>
      </dgm:t>
    </dgm:pt>
    <dgm:pt modelId="{7DCB4706-3879-45EA-B9BA-560DCA176888}">
      <dgm:prSet custT="1"/>
      <dgm:spPr/>
      <dgm:t>
        <a:bodyPr/>
        <a:lstStyle/>
        <a:p>
          <a:r>
            <a:rPr lang="es-EC" sz="1200" dirty="0" smtClean="0"/>
            <a:t>Flexómetro</a:t>
          </a:r>
          <a:endParaRPr lang="es-EC" sz="1200" dirty="0"/>
        </a:p>
      </dgm:t>
    </dgm:pt>
    <dgm:pt modelId="{B0AEB8E8-B9A5-4DAD-8422-31F20274653A}" type="parTrans" cxnId="{0FB5DE85-B4FA-4E60-854B-81A3AE8B4977}">
      <dgm:prSet/>
      <dgm:spPr/>
      <dgm:t>
        <a:bodyPr/>
        <a:lstStyle/>
        <a:p>
          <a:endParaRPr lang="es-EC"/>
        </a:p>
      </dgm:t>
    </dgm:pt>
    <dgm:pt modelId="{413C1FB1-A150-4E26-BCCE-847603C15F5F}" type="sibTrans" cxnId="{0FB5DE85-B4FA-4E60-854B-81A3AE8B4977}">
      <dgm:prSet/>
      <dgm:spPr/>
      <dgm:t>
        <a:bodyPr/>
        <a:lstStyle/>
        <a:p>
          <a:endParaRPr lang="es-EC"/>
        </a:p>
      </dgm:t>
    </dgm:pt>
    <dgm:pt modelId="{49D2B086-D217-4F9A-B8B8-AE1C5F7E2E0C}">
      <dgm:prSet custT="1"/>
      <dgm:spPr/>
      <dgm:t>
        <a:bodyPr/>
        <a:lstStyle/>
        <a:p>
          <a:r>
            <a:rPr lang="es-EC" sz="1200" dirty="0" smtClean="0"/>
            <a:t>Escuadra</a:t>
          </a:r>
          <a:endParaRPr lang="es-EC" sz="1200" dirty="0"/>
        </a:p>
      </dgm:t>
    </dgm:pt>
    <dgm:pt modelId="{21636A5C-337A-4F78-BC01-A28BF1A935E0}" type="parTrans" cxnId="{0C631375-3AAD-484B-9890-4F3B458A6E9C}">
      <dgm:prSet/>
      <dgm:spPr/>
      <dgm:t>
        <a:bodyPr/>
        <a:lstStyle/>
        <a:p>
          <a:endParaRPr lang="es-EC"/>
        </a:p>
      </dgm:t>
    </dgm:pt>
    <dgm:pt modelId="{74E67C45-D67F-4954-929B-E8D5F3FB5E37}" type="sibTrans" cxnId="{0C631375-3AAD-484B-9890-4F3B458A6E9C}">
      <dgm:prSet/>
      <dgm:spPr/>
      <dgm:t>
        <a:bodyPr/>
        <a:lstStyle/>
        <a:p>
          <a:endParaRPr lang="es-EC"/>
        </a:p>
      </dgm:t>
    </dgm:pt>
    <dgm:pt modelId="{8FF4AF21-7C87-4BC2-AE1B-49662B7DD8D0}">
      <dgm:prSet custT="1"/>
      <dgm:spPr/>
      <dgm:t>
        <a:bodyPr/>
        <a:lstStyle/>
        <a:p>
          <a:r>
            <a:rPr lang="es-EC" sz="1200" dirty="0" smtClean="0"/>
            <a:t>Pie de rey</a:t>
          </a:r>
          <a:endParaRPr lang="es-EC" sz="1200" dirty="0"/>
        </a:p>
      </dgm:t>
    </dgm:pt>
    <dgm:pt modelId="{5E3C0E65-9117-4036-8986-BCA5262A4D48}" type="parTrans" cxnId="{6034456C-DFDB-4B9F-A140-FD3B57100FFC}">
      <dgm:prSet/>
      <dgm:spPr/>
      <dgm:t>
        <a:bodyPr/>
        <a:lstStyle/>
        <a:p>
          <a:endParaRPr lang="es-EC"/>
        </a:p>
      </dgm:t>
    </dgm:pt>
    <dgm:pt modelId="{125FB477-ACBF-46F0-8887-CDE0A7CDB667}" type="sibTrans" cxnId="{6034456C-DFDB-4B9F-A140-FD3B57100FFC}">
      <dgm:prSet/>
      <dgm:spPr/>
      <dgm:t>
        <a:bodyPr/>
        <a:lstStyle/>
        <a:p>
          <a:endParaRPr lang="es-EC"/>
        </a:p>
      </dgm:t>
    </dgm:pt>
    <dgm:pt modelId="{0925A252-101D-44B2-A97B-9D21618B875B}">
      <dgm:prSet custT="1"/>
      <dgm:spPr/>
      <dgm:t>
        <a:bodyPr/>
        <a:lstStyle/>
        <a:p>
          <a:r>
            <a:rPr lang="es-EC" sz="1200" dirty="0" smtClean="0"/>
            <a:t>Balanza</a:t>
          </a:r>
          <a:endParaRPr lang="es-EC" sz="1200" dirty="0"/>
        </a:p>
      </dgm:t>
    </dgm:pt>
    <dgm:pt modelId="{040F8865-A6EF-45FF-B6EE-2E20E365FBE0}" type="parTrans" cxnId="{15983458-EBC5-469E-B6E4-B9D842BED607}">
      <dgm:prSet/>
      <dgm:spPr/>
      <dgm:t>
        <a:bodyPr/>
        <a:lstStyle/>
        <a:p>
          <a:endParaRPr lang="es-EC"/>
        </a:p>
      </dgm:t>
    </dgm:pt>
    <dgm:pt modelId="{96BA2047-C39C-40B3-8CD1-CA63594F2E6F}" type="sibTrans" cxnId="{15983458-EBC5-469E-B6E4-B9D842BED607}">
      <dgm:prSet/>
      <dgm:spPr/>
      <dgm:t>
        <a:bodyPr/>
        <a:lstStyle/>
        <a:p>
          <a:endParaRPr lang="es-EC"/>
        </a:p>
      </dgm:t>
    </dgm:pt>
    <dgm:pt modelId="{232B434B-5465-44E7-98B7-C00416C22085}">
      <dgm:prSet custT="1"/>
      <dgm:spPr/>
      <dgm:t>
        <a:bodyPr/>
        <a:lstStyle/>
        <a:p>
          <a:r>
            <a:rPr lang="es-EC" sz="1200" dirty="0" smtClean="0"/>
            <a:t>Multímetro</a:t>
          </a:r>
          <a:endParaRPr lang="es-EC" sz="1200" dirty="0"/>
        </a:p>
      </dgm:t>
    </dgm:pt>
    <dgm:pt modelId="{CF2A5D27-F85F-4CAC-A145-E0E488578EA1}" type="parTrans" cxnId="{6DC5A157-0D24-4DCA-9AA6-BC869FE97E1B}">
      <dgm:prSet/>
      <dgm:spPr/>
      <dgm:t>
        <a:bodyPr/>
        <a:lstStyle/>
        <a:p>
          <a:endParaRPr lang="es-EC"/>
        </a:p>
      </dgm:t>
    </dgm:pt>
    <dgm:pt modelId="{8D213257-D9D1-43BF-B88F-88C4A16ABB86}" type="sibTrans" cxnId="{6DC5A157-0D24-4DCA-9AA6-BC869FE97E1B}">
      <dgm:prSet/>
      <dgm:spPr/>
      <dgm:t>
        <a:bodyPr/>
        <a:lstStyle/>
        <a:p>
          <a:endParaRPr lang="es-EC"/>
        </a:p>
      </dgm:t>
    </dgm:pt>
    <dgm:pt modelId="{A686C2FC-09F5-4A8B-B499-6EBDB51A419A}">
      <dgm:prSet custT="1"/>
      <dgm:spPr/>
      <dgm:t>
        <a:bodyPr/>
        <a:lstStyle/>
        <a:p>
          <a:r>
            <a:rPr lang="es-EC" sz="1200" dirty="0" smtClean="0"/>
            <a:t>Termocupla tipo K</a:t>
          </a:r>
          <a:endParaRPr lang="es-EC" sz="1200" dirty="0"/>
        </a:p>
      </dgm:t>
    </dgm:pt>
    <dgm:pt modelId="{F8DA2D24-2B58-42CA-AE14-AF961D78E33B}" type="parTrans" cxnId="{2046430D-35B3-4001-A5C7-C7C868A5AD0D}">
      <dgm:prSet/>
      <dgm:spPr/>
      <dgm:t>
        <a:bodyPr/>
        <a:lstStyle/>
        <a:p>
          <a:endParaRPr lang="es-EC"/>
        </a:p>
      </dgm:t>
    </dgm:pt>
    <dgm:pt modelId="{18194754-8789-4F3F-B40E-B129B669AC6F}" type="sibTrans" cxnId="{2046430D-35B3-4001-A5C7-C7C868A5AD0D}">
      <dgm:prSet/>
      <dgm:spPr/>
      <dgm:t>
        <a:bodyPr/>
        <a:lstStyle/>
        <a:p>
          <a:endParaRPr lang="es-EC"/>
        </a:p>
      </dgm:t>
    </dgm:pt>
    <dgm:pt modelId="{E574EB9F-8ABB-462A-89AE-916BAEC60B28}">
      <dgm:prSet custT="1"/>
      <dgm:spPr/>
      <dgm:t>
        <a:bodyPr/>
        <a:lstStyle/>
        <a:p>
          <a:r>
            <a:rPr lang="es-EC" sz="1200" b="1" dirty="0" smtClean="0"/>
            <a:t>Materiales e insumos</a:t>
          </a:r>
          <a:endParaRPr lang="es-EC" sz="1200" b="1" dirty="0"/>
        </a:p>
      </dgm:t>
    </dgm:pt>
    <dgm:pt modelId="{83FDE816-C929-4FA9-9384-1FE8DE6F0A15}" type="parTrans" cxnId="{4D0B1D55-9BB9-4545-965B-B550BCF20EB9}">
      <dgm:prSet/>
      <dgm:spPr/>
      <dgm:t>
        <a:bodyPr/>
        <a:lstStyle/>
        <a:p>
          <a:endParaRPr lang="es-EC"/>
        </a:p>
      </dgm:t>
    </dgm:pt>
    <dgm:pt modelId="{D91B2BB8-F227-4B04-B0D7-1118502A8EE9}" type="sibTrans" cxnId="{4D0B1D55-9BB9-4545-965B-B550BCF20EB9}">
      <dgm:prSet/>
      <dgm:spPr/>
      <dgm:t>
        <a:bodyPr/>
        <a:lstStyle/>
        <a:p>
          <a:endParaRPr lang="es-EC"/>
        </a:p>
      </dgm:t>
    </dgm:pt>
    <dgm:pt modelId="{90C609E9-A495-4701-B81E-DCC2854931C4}">
      <dgm:prSet custT="1"/>
      <dgm:spPr/>
      <dgm:t>
        <a:bodyPr/>
        <a:lstStyle/>
        <a:p>
          <a:r>
            <a:rPr lang="es-EC" sz="1200" b="1" dirty="0" smtClean="0"/>
            <a:t>Insumos</a:t>
          </a:r>
          <a:endParaRPr lang="es-EC" sz="1200" b="1" dirty="0"/>
        </a:p>
      </dgm:t>
    </dgm:pt>
    <dgm:pt modelId="{7A6E453E-9F7C-40D5-AD8A-122B1DE1E4EE}" type="parTrans" cxnId="{013F815E-CBFE-419B-BB7E-5D160AE232BA}">
      <dgm:prSet/>
      <dgm:spPr/>
      <dgm:t>
        <a:bodyPr/>
        <a:lstStyle/>
        <a:p>
          <a:endParaRPr lang="es-EC"/>
        </a:p>
      </dgm:t>
    </dgm:pt>
    <dgm:pt modelId="{39B9012D-0169-458C-900A-650CE3AB9B06}" type="sibTrans" cxnId="{013F815E-CBFE-419B-BB7E-5D160AE232BA}">
      <dgm:prSet/>
      <dgm:spPr/>
      <dgm:t>
        <a:bodyPr/>
        <a:lstStyle/>
        <a:p>
          <a:endParaRPr lang="es-EC"/>
        </a:p>
      </dgm:t>
    </dgm:pt>
    <dgm:pt modelId="{7E9302B5-8235-42DD-90A7-E527A0783880}">
      <dgm:prSet custT="1"/>
      <dgm:spPr/>
      <dgm:t>
        <a:bodyPr/>
        <a:lstStyle/>
        <a:p>
          <a:r>
            <a:rPr lang="es-EC" sz="1200" dirty="0" smtClean="0"/>
            <a:t>D. Corte 4” - 7”</a:t>
          </a:r>
          <a:endParaRPr lang="es-EC" sz="1200" dirty="0"/>
        </a:p>
      </dgm:t>
    </dgm:pt>
    <dgm:pt modelId="{BB8E0A57-8C1C-4F63-B997-5AC84EF45ADE}" type="parTrans" cxnId="{5ABB5484-11CE-4A3E-B5F1-45AC7393FC16}">
      <dgm:prSet/>
      <dgm:spPr/>
      <dgm:t>
        <a:bodyPr/>
        <a:lstStyle/>
        <a:p>
          <a:endParaRPr lang="es-EC" sz="2800"/>
        </a:p>
      </dgm:t>
    </dgm:pt>
    <dgm:pt modelId="{2D16BCE7-4B0B-446A-8E7B-8C57409BC179}" type="sibTrans" cxnId="{5ABB5484-11CE-4A3E-B5F1-45AC7393FC16}">
      <dgm:prSet/>
      <dgm:spPr/>
      <dgm:t>
        <a:bodyPr/>
        <a:lstStyle/>
        <a:p>
          <a:endParaRPr lang="es-EC"/>
        </a:p>
      </dgm:t>
    </dgm:pt>
    <dgm:pt modelId="{A08D3C1A-C56B-4D3F-AB84-C2821E7F20E3}">
      <dgm:prSet custT="1"/>
      <dgm:spPr/>
      <dgm:t>
        <a:bodyPr/>
        <a:lstStyle/>
        <a:p>
          <a:r>
            <a:rPr lang="es-EC" sz="1200" dirty="0" smtClean="0"/>
            <a:t>D. Desbaste 4” – 7”</a:t>
          </a:r>
          <a:endParaRPr lang="es-EC" sz="1200" dirty="0"/>
        </a:p>
      </dgm:t>
    </dgm:pt>
    <dgm:pt modelId="{D7430722-8CA9-463D-840C-11A69F33619E}" type="parTrans" cxnId="{CB1AFEE7-8D45-4183-8CB3-002FAC385C4E}">
      <dgm:prSet/>
      <dgm:spPr/>
      <dgm:t>
        <a:bodyPr/>
        <a:lstStyle/>
        <a:p>
          <a:endParaRPr lang="es-EC" sz="2800"/>
        </a:p>
      </dgm:t>
    </dgm:pt>
    <dgm:pt modelId="{A4EFA3E6-82D8-4DB2-997A-7E91A5237E06}" type="sibTrans" cxnId="{CB1AFEE7-8D45-4183-8CB3-002FAC385C4E}">
      <dgm:prSet/>
      <dgm:spPr/>
      <dgm:t>
        <a:bodyPr/>
        <a:lstStyle/>
        <a:p>
          <a:endParaRPr lang="es-EC"/>
        </a:p>
      </dgm:t>
    </dgm:pt>
    <dgm:pt modelId="{C6635288-5864-4751-ABF5-58BA5AB2BC74}">
      <dgm:prSet custT="1"/>
      <dgm:spPr/>
      <dgm:t>
        <a:bodyPr/>
        <a:lstStyle/>
        <a:p>
          <a:r>
            <a:rPr lang="es-EC" sz="1200" dirty="0" smtClean="0"/>
            <a:t>Electrodo 7018, 1/8”</a:t>
          </a:r>
          <a:endParaRPr lang="es-EC" sz="1200" dirty="0"/>
        </a:p>
      </dgm:t>
    </dgm:pt>
    <dgm:pt modelId="{CB660BAF-DBF0-4CD4-9B71-A3BCCEE79578}" type="parTrans" cxnId="{DCE54C39-E96B-4DE1-B9FD-389933B122A5}">
      <dgm:prSet/>
      <dgm:spPr/>
      <dgm:t>
        <a:bodyPr/>
        <a:lstStyle/>
        <a:p>
          <a:endParaRPr lang="es-EC" sz="2800"/>
        </a:p>
      </dgm:t>
    </dgm:pt>
    <dgm:pt modelId="{D3E67DCC-C531-4009-BEB1-0D4A520ACB5A}" type="sibTrans" cxnId="{DCE54C39-E96B-4DE1-B9FD-389933B122A5}">
      <dgm:prSet/>
      <dgm:spPr/>
      <dgm:t>
        <a:bodyPr/>
        <a:lstStyle/>
        <a:p>
          <a:endParaRPr lang="es-EC"/>
        </a:p>
      </dgm:t>
    </dgm:pt>
    <dgm:pt modelId="{DB8E25E6-B771-4C64-A16B-5083A34666E4}">
      <dgm:prSet custT="1"/>
      <dgm:spPr/>
      <dgm:t>
        <a:bodyPr/>
        <a:lstStyle/>
        <a:p>
          <a:r>
            <a:rPr lang="es-EC" sz="1200" dirty="0" smtClean="0"/>
            <a:t>Pintura</a:t>
          </a:r>
          <a:endParaRPr lang="es-EC" sz="1200" dirty="0"/>
        </a:p>
      </dgm:t>
    </dgm:pt>
    <dgm:pt modelId="{6BE9F4F7-59C1-4607-95B7-2959423CD5DA}" type="parTrans" cxnId="{89BF0FD9-CCC5-4A86-B662-08DD1D6C9776}">
      <dgm:prSet/>
      <dgm:spPr/>
      <dgm:t>
        <a:bodyPr/>
        <a:lstStyle/>
        <a:p>
          <a:endParaRPr lang="es-EC" sz="2800"/>
        </a:p>
      </dgm:t>
    </dgm:pt>
    <dgm:pt modelId="{5543DFC6-5127-414E-A8BE-8520C52A6315}" type="sibTrans" cxnId="{89BF0FD9-CCC5-4A86-B662-08DD1D6C9776}">
      <dgm:prSet/>
      <dgm:spPr/>
      <dgm:t>
        <a:bodyPr/>
        <a:lstStyle/>
        <a:p>
          <a:endParaRPr lang="es-EC"/>
        </a:p>
      </dgm:t>
    </dgm:pt>
    <dgm:pt modelId="{8DC8DE54-3F48-47BD-AD0E-51FDF088DFCB}">
      <dgm:prSet custT="1"/>
      <dgm:spPr/>
      <dgm:t>
        <a:bodyPr/>
        <a:lstStyle/>
        <a:p>
          <a:r>
            <a:rPr lang="es-EC" sz="1200" dirty="0" smtClean="0"/>
            <a:t>Thinner</a:t>
          </a:r>
          <a:endParaRPr lang="es-EC" sz="1200" dirty="0"/>
        </a:p>
      </dgm:t>
    </dgm:pt>
    <dgm:pt modelId="{2218259A-4E7D-4C85-ADF8-72976823B6CF}" type="parTrans" cxnId="{FFA850B6-8A20-4A31-A751-98BF22029E54}">
      <dgm:prSet/>
      <dgm:spPr/>
      <dgm:t>
        <a:bodyPr/>
        <a:lstStyle/>
        <a:p>
          <a:endParaRPr lang="es-EC" sz="2800"/>
        </a:p>
      </dgm:t>
    </dgm:pt>
    <dgm:pt modelId="{557000BA-A6E3-412C-B6A0-96557FA635F4}" type="sibTrans" cxnId="{FFA850B6-8A20-4A31-A751-98BF22029E54}">
      <dgm:prSet/>
      <dgm:spPr/>
      <dgm:t>
        <a:bodyPr/>
        <a:lstStyle/>
        <a:p>
          <a:endParaRPr lang="es-EC"/>
        </a:p>
      </dgm:t>
    </dgm:pt>
    <dgm:pt modelId="{A089B8CA-FBA9-4FB5-8CD3-1D329D439764}">
      <dgm:prSet custT="1"/>
      <dgm:spPr/>
      <dgm:t>
        <a:bodyPr/>
        <a:lstStyle/>
        <a:p>
          <a:r>
            <a:rPr lang="es-EC" sz="1200" b="1" dirty="0" smtClean="0"/>
            <a:t>EPP</a:t>
          </a:r>
          <a:endParaRPr lang="es-EC" sz="1200" b="1" dirty="0"/>
        </a:p>
      </dgm:t>
    </dgm:pt>
    <dgm:pt modelId="{AFBCD26D-7492-4A33-8687-6C8406777DD4}" type="parTrans" cxnId="{23B0F504-EBD0-4C11-B007-D41A911256BB}">
      <dgm:prSet/>
      <dgm:spPr/>
      <dgm:t>
        <a:bodyPr/>
        <a:lstStyle/>
        <a:p>
          <a:endParaRPr lang="es-EC"/>
        </a:p>
      </dgm:t>
    </dgm:pt>
    <dgm:pt modelId="{19EC4C93-14DB-4364-914D-77CE2FE924D1}" type="sibTrans" cxnId="{23B0F504-EBD0-4C11-B007-D41A911256BB}">
      <dgm:prSet/>
      <dgm:spPr/>
      <dgm:t>
        <a:bodyPr/>
        <a:lstStyle/>
        <a:p>
          <a:endParaRPr lang="es-EC"/>
        </a:p>
      </dgm:t>
    </dgm:pt>
    <dgm:pt modelId="{DAA37E1A-1F82-4D68-85ED-E4D638CBC71B}">
      <dgm:prSet custT="1"/>
      <dgm:spPr/>
      <dgm:t>
        <a:bodyPr/>
        <a:lstStyle/>
        <a:p>
          <a:r>
            <a:rPr lang="es-EC" sz="1200" dirty="0" smtClean="0"/>
            <a:t>Guantes cuero</a:t>
          </a:r>
          <a:endParaRPr lang="es-EC" sz="1200" dirty="0"/>
        </a:p>
      </dgm:t>
    </dgm:pt>
    <dgm:pt modelId="{F4D5EB47-6D9D-4E39-8AD0-40E4FAC0E8B7}" type="parTrans" cxnId="{5ED73F9F-335E-4947-804A-C2A1D9D2E0C5}">
      <dgm:prSet/>
      <dgm:spPr/>
      <dgm:t>
        <a:bodyPr/>
        <a:lstStyle/>
        <a:p>
          <a:endParaRPr lang="es-EC"/>
        </a:p>
      </dgm:t>
    </dgm:pt>
    <dgm:pt modelId="{283C6E27-A5E2-4A21-9042-613326DA9E47}" type="sibTrans" cxnId="{5ED73F9F-335E-4947-804A-C2A1D9D2E0C5}">
      <dgm:prSet/>
      <dgm:spPr/>
      <dgm:t>
        <a:bodyPr/>
        <a:lstStyle/>
        <a:p>
          <a:endParaRPr lang="es-EC"/>
        </a:p>
      </dgm:t>
    </dgm:pt>
    <dgm:pt modelId="{EA40670F-6823-45DB-8286-6AD466616A3D}">
      <dgm:prSet custT="1"/>
      <dgm:spPr/>
      <dgm:t>
        <a:bodyPr/>
        <a:lstStyle/>
        <a:p>
          <a:r>
            <a:rPr lang="es-EC" sz="1200" dirty="0" smtClean="0"/>
            <a:t>Gafas</a:t>
          </a:r>
          <a:endParaRPr lang="es-EC" sz="1200" dirty="0"/>
        </a:p>
      </dgm:t>
    </dgm:pt>
    <dgm:pt modelId="{4E7A7253-25CB-4232-AE01-43B098844CA1}" type="parTrans" cxnId="{D6834E03-255F-4D4F-B6EF-32EAD40A58B1}">
      <dgm:prSet/>
      <dgm:spPr/>
      <dgm:t>
        <a:bodyPr/>
        <a:lstStyle/>
        <a:p>
          <a:endParaRPr lang="es-EC"/>
        </a:p>
      </dgm:t>
    </dgm:pt>
    <dgm:pt modelId="{577207DA-5B62-4903-BF40-D3FEBEC6324D}" type="sibTrans" cxnId="{D6834E03-255F-4D4F-B6EF-32EAD40A58B1}">
      <dgm:prSet/>
      <dgm:spPr/>
      <dgm:t>
        <a:bodyPr/>
        <a:lstStyle/>
        <a:p>
          <a:endParaRPr lang="es-EC"/>
        </a:p>
      </dgm:t>
    </dgm:pt>
    <dgm:pt modelId="{97A8B434-C454-4599-B0DD-D4946F622DA2}">
      <dgm:prSet custT="1"/>
      <dgm:spPr/>
      <dgm:t>
        <a:bodyPr/>
        <a:lstStyle/>
        <a:p>
          <a:r>
            <a:rPr lang="es-EC" sz="1200" dirty="0" smtClean="0"/>
            <a:t>Orejeras</a:t>
          </a:r>
          <a:endParaRPr lang="es-EC" sz="1200" dirty="0"/>
        </a:p>
      </dgm:t>
    </dgm:pt>
    <dgm:pt modelId="{8467091C-C6FA-4D25-B783-493116A27D84}" type="parTrans" cxnId="{44CBA385-BEB3-46B5-9B68-A60AC0CF2D32}">
      <dgm:prSet/>
      <dgm:spPr/>
      <dgm:t>
        <a:bodyPr/>
        <a:lstStyle/>
        <a:p>
          <a:endParaRPr lang="es-EC"/>
        </a:p>
      </dgm:t>
    </dgm:pt>
    <dgm:pt modelId="{0F07A366-8A53-4712-93C7-52304DF5B42C}" type="sibTrans" cxnId="{44CBA385-BEB3-46B5-9B68-A60AC0CF2D32}">
      <dgm:prSet/>
      <dgm:spPr/>
      <dgm:t>
        <a:bodyPr/>
        <a:lstStyle/>
        <a:p>
          <a:endParaRPr lang="es-EC"/>
        </a:p>
      </dgm:t>
    </dgm:pt>
    <dgm:pt modelId="{5FA120E7-A23F-4653-8929-A118686EB686}">
      <dgm:prSet custT="1"/>
      <dgm:spPr/>
      <dgm:t>
        <a:bodyPr/>
        <a:lstStyle/>
        <a:p>
          <a:r>
            <a:rPr lang="es-EC" sz="1200" dirty="0" smtClean="0"/>
            <a:t>Zapatos punta acero</a:t>
          </a:r>
          <a:endParaRPr lang="es-EC" sz="1200" dirty="0"/>
        </a:p>
      </dgm:t>
    </dgm:pt>
    <dgm:pt modelId="{91F9FD78-4CB4-407C-8D7F-02F365F5EDFB}" type="parTrans" cxnId="{B23C6228-A992-4D53-9AEE-DF56834EA9D5}">
      <dgm:prSet/>
      <dgm:spPr/>
      <dgm:t>
        <a:bodyPr/>
        <a:lstStyle/>
        <a:p>
          <a:endParaRPr lang="es-EC"/>
        </a:p>
      </dgm:t>
    </dgm:pt>
    <dgm:pt modelId="{0187C5DB-65A1-4388-920B-B15372FB1D86}" type="sibTrans" cxnId="{B23C6228-A992-4D53-9AEE-DF56834EA9D5}">
      <dgm:prSet/>
      <dgm:spPr/>
      <dgm:t>
        <a:bodyPr/>
        <a:lstStyle/>
        <a:p>
          <a:endParaRPr lang="es-EC"/>
        </a:p>
      </dgm:t>
    </dgm:pt>
    <dgm:pt modelId="{19607E5C-97A1-489A-84F3-289EB1D5D523}">
      <dgm:prSet custT="1"/>
      <dgm:spPr/>
      <dgm:t>
        <a:bodyPr/>
        <a:lstStyle/>
        <a:p>
          <a:r>
            <a:rPr lang="es-EC" sz="1200" dirty="0" smtClean="0"/>
            <a:t>Niples de acero, ½”, 1”, 2”</a:t>
          </a:r>
          <a:endParaRPr lang="es-EC" sz="1200" dirty="0"/>
        </a:p>
      </dgm:t>
    </dgm:pt>
    <dgm:pt modelId="{7EA3D829-A571-49D6-9207-6941575176C8}" type="parTrans" cxnId="{549266C1-F8B5-47FD-A00B-C4ACB4344676}">
      <dgm:prSet/>
      <dgm:spPr/>
      <dgm:t>
        <a:bodyPr/>
        <a:lstStyle/>
        <a:p>
          <a:endParaRPr lang="es-EC"/>
        </a:p>
      </dgm:t>
    </dgm:pt>
    <dgm:pt modelId="{EB38FCB9-0172-41BE-B3F3-CE44D9EA0A87}" type="sibTrans" cxnId="{549266C1-F8B5-47FD-A00B-C4ACB4344676}">
      <dgm:prSet/>
      <dgm:spPr/>
      <dgm:t>
        <a:bodyPr/>
        <a:lstStyle/>
        <a:p>
          <a:endParaRPr lang="es-EC"/>
        </a:p>
      </dgm:t>
    </dgm:pt>
    <dgm:pt modelId="{90F994B6-9D77-45F7-8A46-FBB2B286DF96}">
      <dgm:prSet custT="1"/>
      <dgm:spPr/>
      <dgm:t>
        <a:bodyPr/>
        <a:lstStyle/>
        <a:p>
          <a:r>
            <a:rPr lang="es-EC" sz="1200" dirty="0" smtClean="0"/>
            <a:t>Electrodo 6011, 1/8”</a:t>
          </a:r>
          <a:endParaRPr lang="es-EC" sz="1200" dirty="0"/>
        </a:p>
      </dgm:t>
    </dgm:pt>
    <dgm:pt modelId="{7FF7D5F2-5F98-419C-AF16-FDFAFEAEFD50}" type="sibTrans" cxnId="{3848F34E-81F2-4303-9A2A-01D906D5F9AF}">
      <dgm:prSet/>
      <dgm:spPr/>
      <dgm:t>
        <a:bodyPr/>
        <a:lstStyle/>
        <a:p>
          <a:endParaRPr lang="es-EC"/>
        </a:p>
      </dgm:t>
    </dgm:pt>
    <dgm:pt modelId="{4086CECD-9D37-4054-A5F4-FA4E3C8C80FD}" type="parTrans" cxnId="{3848F34E-81F2-4303-9A2A-01D906D5F9AF}">
      <dgm:prSet/>
      <dgm:spPr/>
      <dgm:t>
        <a:bodyPr/>
        <a:lstStyle/>
        <a:p>
          <a:endParaRPr lang="es-EC" sz="2800"/>
        </a:p>
      </dgm:t>
    </dgm:pt>
    <dgm:pt modelId="{C24DE095-EC67-43E5-82A1-055F72FFE40D}">
      <dgm:prSet custT="1"/>
      <dgm:spPr/>
      <dgm:t>
        <a:bodyPr/>
        <a:lstStyle/>
        <a:p>
          <a:r>
            <a:rPr lang="es-EC" sz="1200" dirty="0" smtClean="0"/>
            <a:t>Lija 60 - 150</a:t>
          </a:r>
          <a:endParaRPr lang="es-EC" sz="1200" dirty="0"/>
        </a:p>
      </dgm:t>
    </dgm:pt>
    <dgm:pt modelId="{07F748F2-FDDB-42AC-B2F3-5E61DEE573F0}" type="parTrans" cxnId="{BB709720-A8C6-40AC-9D5F-3BD49EE51899}">
      <dgm:prSet/>
      <dgm:spPr/>
      <dgm:t>
        <a:bodyPr/>
        <a:lstStyle/>
        <a:p>
          <a:endParaRPr lang="es-EC"/>
        </a:p>
      </dgm:t>
    </dgm:pt>
    <dgm:pt modelId="{32A0AFCF-D27D-4E7F-BE2D-1A2BBF8EF835}" type="sibTrans" cxnId="{BB709720-A8C6-40AC-9D5F-3BD49EE51899}">
      <dgm:prSet/>
      <dgm:spPr/>
      <dgm:t>
        <a:bodyPr/>
        <a:lstStyle/>
        <a:p>
          <a:endParaRPr lang="es-EC"/>
        </a:p>
      </dgm:t>
    </dgm:pt>
    <dgm:pt modelId="{90C21487-9137-4727-A5BE-36EB6C4B9091}" type="pres">
      <dgm:prSet presAssocID="{E7067510-DF17-404D-9538-AAF9600850C7}" presName="hierChild1" presStyleCnt="0">
        <dgm:presLayoutVars>
          <dgm:orgChart val="1"/>
          <dgm:chPref val="1"/>
          <dgm:dir/>
          <dgm:animOne val="branch"/>
          <dgm:animLvl val="lvl"/>
          <dgm:resizeHandles/>
        </dgm:presLayoutVars>
      </dgm:prSet>
      <dgm:spPr/>
      <dgm:t>
        <a:bodyPr/>
        <a:lstStyle/>
        <a:p>
          <a:endParaRPr lang="es-EC"/>
        </a:p>
      </dgm:t>
    </dgm:pt>
    <dgm:pt modelId="{E4772CCA-3217-4980-BACF-08DE3464488A}" type="pres">
      <dgm:prSet presAssocID="{4BF2B9F9-BB1B-4F7F-8A32-86F70197ED07}" presName="hierRoot1" presStyleCnt="0">
        <dgm:presLayoutVars>
          <dgm:hierBranch val="init"/>
        </dgm:presLayoutVars>
      </dgm:prSet>
      <dgm:spPr/>
    </dgm:pt>
    <dgm:pt modelId="{920B25DE-CA8F-4A94-A23A-32B73FC5277A}" type="pres">
      <dgm:prSet presAssocID="{4BF2B9F9-BB1B-4F7F-8A32-86F70197ED07}" presName="rootComposite1" presStyleCnt="0"/>
      <dgm:spPr/>
    </dgm:pt>
    <dgm:pt modelId="{774AFB3D-BCB7-4165-8015-8CC28086C246}" type="pres">
      <dgm:prSet presAssocID="{4BF2B9F9-BB1B-4F7F-8A32-86F70197ED07}" presName="rootText1" presStyleLbl="node0" presStyleIdx="0" presStyleCnt="1" custScaleX="158886">
        <dgm:presLayoutVars>
          <dgm:chPref val="3"/>
        </dgm:presLayoutVars>
      </dgm:prSet>
      <dgm:spPr/>
      <dgm:t>
        <a:bodyPr/>
        <a:lstStyle/>
        <a:p>
          <a:endParaRPr lang="es-EC"/>
        </a:p>
      </dgm:t>
    </dgm:pt>
    <dgm:pt modelId="{23B7FDCE-7BD1-4003-823E-42C29E3BB03C}" type="pres">
      <dgm:prSet presAssocID="{4BF2B9F9-BB1B-4F7F-8A32-86F70197ED07}" presName="rootConnector1" presStyleLbl="node1" presStyleIdx="0" presStyleCnt="0"/>
      <dgm:spPr/>
      <dgm:t>
        <a:bodyPr/>
        <a:lstStyle/>
        <a:p>
          <a:endParaRPr lang="es-EC"/>
        </a:p>
      </dgm:t>
    </dgm:pt>
    <dgm:pt modelId="{458DA343-C584-4688-9DD8-BBA80B4767B2}" type="pres">
      <dgm:prSet presAssocID="{4BF2B9F9-BB1B-4F7F-8A32-86F70197ED07}" presName="hierChild2" presStyleCnt="0"/>
      <dgm:spPr/>
    </dgm:pt>
    <dgm:pt modelId="{9C42135C-2FB8-4023-8841-0593A74EC475}" type="pres">
      <dgm:prSet presAssocID="{83FDE816-C929-4FA9-9384-1FE8DE6F0A15}" presName="Name37" presStyleLbl="parChTrans1D2" presStyleIdx="0" presStyleCnt="5"/>
      <dgm:spPr/>
      <dgm:t>
        <a:bodyPr/>
        <a:lstStyle/>
        <a:p>
          <a:endParaRPr lang="es-EC"/>
        </a:p>
      </dgm:t>
    </dgm:pt>
    <dgm:pt modelId="{48848413-E503-4BCE-8041-F862030AAFD2}" type="pres">
      <dgm:prSet presAssocID="{E574EB9F-8ABB-462A-89AE-916BAEC60B28}" presName="hierRoot2" presStyleCnt="0">
        <dgm:presLayoutVars>
          <dgm:hierBranch val="init"/>
        </dgm:presLayoutVars>
      </dgm:prSet>
      <dgm:spPr/>
    </dgm:pt>
    <dgm:pt modelId="{9BC4008C-489C-4386-BB1E-ECB70FAEC21A}" type="pres">
      <dgm:prSet presAssocID="{E574EB9F-8ABB-462A-89AE-916BAEC60B28}" presName="rootComposite" presStyleCnt="0"/>
      <dgm:spPr/>
    </dgm:pt>
    <dgm:pt modelId="{257216E6-9AD4-48E2-9E7D-1C0C0D671F02}" type="pres">
      <dgm:prSet presAssocID="{E574EB9F-8ABB-462A-89AE-916BAEC60B28}" presName="rootText" presStyleLbl="node2" presStyleIdx="0" presStyleCnt="5">
        <dgm:presLayoutVars>
          <dgm:chPref val="3"/>
        </dgm:presLayoutVars>
      </dgm:prSet>
      <dgm:spPr/>
      <dgm:t>
        <a:bodyPr/>
        <a:lstStyle/>
        <a:p>
          <a:endParaRPr lang="es-EC"/>
        </a:p>
      </dgm:t>
    </dgm:pt>
    <dgm:pt modelId="{9638C262-9FB9-4463-B503-732E8C064617}" type="pres">
      <dgm:prSet presAssocID="{E574EB9F-8ABB-462A-89AE-916BAEC60B28}" presName="rootConnector" presStyleLbl="node2" presStyleIdx="0" presStyleCnt="5"/>
      <dgm:spPr/>
      <dgm:t>
        <a:bodyPr/>
        <a:lstStyle/>
        <a:p>
          <a:endParaRPr lang="es-EC"/>
        </a:p>
      </dgm:t>
    </dgm:pt>
    <dgm:pt modelId="{48AB1442-39E9-4795-8643-F010ADDF9F89}" type="pres">
      <dgm:prSet presAssocID="{E574EB9F-8ABB-462A-89AE-916BAEC60B28}" presName="hierChild4" presStyleCnt="0"/>
      <dgm:spPr/>
    </dgm:pt>
    <dgm:pt modelId="{E8576854-1AAB-4E19-A087-C24D9F0334D5}" type="pres">
      <dgm:prSet presAssocID="{606CF8D5-B025-4C78-B794-5776FD679332}" presName="Name37" presStyleLbl="parChTrans1D3" presStyleIdx="0" presStyleCnt="22"/>
      <dgm:spPr/>
      <dgm:t>
        <a:bodyPr/>
        <a:lstStyle/>
        <a:p>
          <a:endParaRPr lang="es-EC"/>
        </a:p>
      </dgm:t>
    </dgm:pt>
    <dgm:pt modelId="{C1377B13-1024-4BDA-9E09-CC0B52912A75}" type="pres">
      <dgm:prSet presAssocID="{F5A592C3-E123-46EE-959E-4BE28EE3D331}" presName="hierRoot2" presStyleCnt="0">
        <dgm:presLayoutVars>
          <dgm:hierBranch val="init"/>
        </dgm:presLayoutVars>
      </dgm:prSet>
      <dgm:spPr/>
    </dgm:pt>
    <dgm:pt modelId="{71672653-0717-45F3-942E-9EE2AEB829CE}" type="pres">
      <dgm:prSet presAssocID="{F5A592C3-E123-46EE-959E-4BE28EE3D331}" presName="rootComposite" presStyleCnt="0"/>
      <dgm:spPr/>
    </dgm:pt>
    <dgm:pt modelId="{70161DC9-33F3-4D1F-B21B-C6A9D79C85A2}" type="pres">
      <dgm:prSet presAssocID="{F5A592C3-E123-46EE-959E-4BE28EE3D331}" presName="rootText" presStyleLbl="node3" presStyleIdx="0" presStyleCnt="22">
        <dgm:presLayoutVars>
          <dgm:chPref val="3"/>
        </dgm:presLayoutVars>
      </dgm:prSet>
      <dgm:spPr/>
      <dgm:t>
        <a:bodyPr/>
        <a:lstStyle/>
        <a:p>
          <a:endParaRPr lang="es-EC"/>
        </a:p>
      </dgm:t>
    </dgm:pt>
    <dgm:pt modelId="{5CF4BA36-0ACE-41DE-8D92-ADA3A0A147FA}" type="pres">
      <dgm:prSet presAssocID="{F5A592C3-E123-46EE-959E-4BE28EE3D331}" presName="rootConnector" presStyleLbl="node3" presStyleIdx="0" presStyleCnt="22"/>
      <dgm:spPr/>
      <dgm:t>
        <a:bodyPr/>
        <a:lstStyle/>
        <a:p>
          <a:endParaRPr lang="es-EC"/>
        </a:p>
      </dgm:t>
    </dgm:pt>
    <dgm:pt modelId="{902B23AB-2374-4077-BAE7-D08AE0EE45FA}" type="pres">
      <dgm:prSet presAssocID="{F5A592C3-E123-46EE-959E-4BE28EE3D331}" presName="hierChild4" presStyleCnt="0"/>
      <dgm:spPr/>
    </dgm:pt>
    <dgm:pt modelId="{E2368F5E-AE4F-4D61-B534-8F864B46EF00}" type="pres">
      <dgm:prSet presAssocID="{C77B6DAE-0530-4479-B000-009C1EE955C2}" presName="Name37" presStyleLbl="parChTrans1D4" presStyleIdx="0" presStyleCnt="12"/>
      <dgm:spPr/>
      <dgm:t>
        <a:bodyPr/>
        <a:lstStyle/>
        <a:p>
          <a:endParaRPr lang="es-EC"/>
        </a:p>
      </dgm:t>
    </dgm:pt>
    <dgm:pt modelId="{E126D2CC-639D-499B-9F39-BE701C66A0F5}" type="pres">
      <dgm:prSet presAssocID="{15B54E2C-4429-467E-A00C-E8D79776351C}" presName="hierRoot2" presStyleCnt="0">
        <dgm:presLayoutVars>
          <dgm:hierBranch val="init"/>
        </dgm:presLayoutVars>
      </dgm:prSet>
      <dgm:spPr/>
    </dgm:pt>
    <dgm:pt modelId="{6F292421-8E3D-4182-8C8E-942C822E12CE}" type="pres">
      <dgm:prSet presAssocID="{15B54E2C-4429-467E-A00C-E8D79776351C}" presName="rootComposite" presStyleCnt="0"/>
      <dgm:spPr/>
    </dgm:pt>
    <dgm:pt modelId="{BDA1B384-0D1B-428E-A18C-91B2B154D635}" type="pres">
      <dgm:prSet presAssocID="{15B54E2C-4429-467E-A00C-E8D79776351C}" presName="rootText" presStyleLbl="node4" presStyleIdx="0" presStyleCnt="12" custScaleX="196722">
        <dgm:presLayoutVars>
          <dgm:chPref val="3"/>
        </dgm:presLayoutVars>
      </dgm:prSet>
      <dgm:spPr/>
      <dgm:t>
        <a:bodyPr/>
        <a:lstStyle/>
        <a:p>
          <a:endParaRPr lang="es-EC"/>
        </a:p>
      </dgm:t>
    </dgm:pt>
    <dgm:pt modelId="{AC428F66-4A1E-4C5E-916B-2FEF90A0A6B4}" type="pres">
      <dgm:prSet presAssocID="{15B54E2C-4429-467E-A00C-E8D79776351C}" presName="rootConnector" presStyleLbl="node4" presStyleIdx="0" presStyleCnt="12"/>
      <dgm:spPr/>
      <dgm:t>
        <a:bodyPr/>
        <a:lstStyle/>
        <a:p>
          <a:endParaRPr lang="es-EC"/>
        </a:p>
      </dgm:t>
    </dgm:pt>
    <dgm:pt modelId="{76664E04-0E6F-475B-BD86-A5DD57C5AE47}" type="pres">
      <dgm:prSet presAssocID="{15B54E2C-4429-467E-A00C-E8D79776351C}" presName="hierChild4" presStyleCnt="0"/>
      <dgm:spPr/>
    </dgm:pt>
    <dgm:pt modelId="{F391E5E5-DDEB-4F26-9468-ECA7A17BFCE6}" type="pres">
      <dgm:prSet presAssocID="{15B54E2C-4429-467E-A00C-E8D79776351C}" presName="hierChild5" presStyleCnt="0"/>
      <dgm:spPr/>
    </dgm:pt>
    <dgm:pt modelId="{D2BED4B5-E876-475F-86B8-AA57A8BE18FE}" type="pres">
      <dgm:prSet presAssocID="{A68082D9-5454-40A8-9A9C-64D8AB0B73CE}" presName="Name37" presStyleLbl="parChTrans1D4" presStyleIdx="1" presStyleCnt="12"/>
      <dgm:spPr/>
      <dgm:t>
        <a:bodyPr/>
        <a:lstStyle/>
        <a:p>
          <a:endParaRPr lang="es-EC"/>
        </a:p>
      </dgm:t>
    </dgm:pt>
    <dgm:pt modelId="{7CBDFB35-36E8-42BD-8FCF-C144BAF18278}" type="pres">
      <dgm:prSet presAssocID="{0C3478AF-2877-49CE-9D92-F794B78282B5}" presName="hierRoot2" presStyleCnt="0">
        <dgm:presLayoutVars>
          <dgm:hierBranch val="init"/>
        </dgm:presLayoutVars>
      </dgm:prSet>
      <dgm:spPr/>
    </dgm:pt>
    <dgm:pt modelId="{5716E457-94AF-447D-B309-F4E436FB830F}" type="pres">
      <dgm:prSet presAssocID="{0C3478AF-2877-49CE-9D92-F794B78282B5}" presName="rootComposite" presStyleCnt="0"/>
      <dgm:spPr/>
    </dgm:pt>
    <dgm:pt modelId="{723C7024-A8CD-46DA-9046-395E437AD468}" type="pres">
      <dgm:prSet presAssocID="{0C3478AF-2877-49CE-9D92-F794B78282B5}" presName="rootText" presStyleLbl="node4" presStyleIdx="1" presStyleCnt="12" custScaleX="179266">
        <dgm:presLayoutVars>
          <dgm:chPref val="3"/>
        </dgm:presLayoutVars>
      </dgm:prSet>
      <dgm:spPr/>
      <dgm:t>
        <a:bodyPr/>
        <a:lstStyle/>
        <a:p>
          <a:endParaRPr lang="es-EC"/>
        </a:p>
      </dgm:t>
    </dgm:pt>
    <dgm:pt modelId="{169B45ED-DDB7-4355-BF31-B109E9040267}" type="pres">
      <dgm:prSet presAssocID="{0C3478AF-2877-49CE-9D92-F794B78282B5}" presName="rootConnector" presStyleLbl="node4" presStyleIdx="1" presStyleCnt="12"/>
      <dgm:spPr/>
      <dgm:t>
        <a:bodyPr/>
        <a:lstStyle/>
        <a:p>
          <a:endParaRPr lang="es-EC"/>
        </a:p>
      </dgm:t>
    </dgm:pt>
    <dgm:pt modelId="{5A7BA240-76D5-479A-B22D-1CEA16741DC1}" type="pres">
      <dgm:prSet presAssocID="{0C3478AF-2877-49CE-9D92-F794B78282B5}" presName="hierChild4" presStyleCnt="0"/>
      <dgm:spPr/>
    </dgm:pt>
    <dgm:pt modelId="{0AD6054E-3137-41FA-93CF-3B8527D5702D}" type="pres">
      <dgm:prSet presAssocID="{0C3478AF-2877-49CE-9D92-F794B78282B5}" presName="hierChild5" presStyleCnt="0"/>
      <dgm:spPr/>
    </dgm:pt>
    <dgm:pt modelId="{E97C895D-DD19-4980-90CF-1BB4DC48E83F}" type="pres">
      <dgm:prSet presAssocID="{68727345-1815-4D9E-A8BB-403924C4D50F}" presName="Name37" presStyleLbl="parChTrans1D4" presStyleIdx="2" presStyleCnt="12"/>
      <dgm:spPr/>
      <dgm:t>
        <a:bodyPr/>
        <a:lstStyle/>
        <a:p>
          <a:endParaRPr lang="es-EC"/>
        </a:p>
      </dgm:t>
    </dgm:pt>
    <dgm:pt modelId="{BBAC2EAA-D31D-4A5B-A73F-AFF6F70C27B9}" type="pres">
      <dgm:prSet presAssocID="{2FA2F2B2-273F-493C-92D7-7FE1E6F4E234}" presName="hierRoot2" presStyleCnt="0">
        <dgm:presLayoutVars>
          <dgm:hierBranch val="init"/>
        </dgm:presLayoutVars>
      </dgm:prSet>
      <dgm:spPr/>
    </dgm:pt>
    <dgm:pt modelId="{C7058FB1-93D6-4AD2-A790-DC5430F5013D}" type="pres">
      <dgm:prSet presAssocID="{2FA2F2B2-273F-493C-92D7-7FE1E6F4E234}" presName="rootComposite" presStyleCnt="0"/>
      <dgm:spPr/>
    </dgm:pt>
    <dgm:pt modelId="{E65481CA-CA16-4FE8-955F-67125DAA5570}" type="pres">
      <dgm:prSet presAssocID="{2FA2F2B2-273F-493C-92D7-7FE1E6F4E234}" presName="rootText" presStyleLbl="node4" presStyleIdx="2" presStyleCnt="12" custScaleX="179266">
        <dgm:presLayoutVars>
          <dgm:chPref val="3"/>
        </dgm:presLayoutVars>
      </dgm:prSet>
      <dgm:spPr/>
      <dgm:t>
        <a:bodyPr/>
        <a:lstStyle/>
        <a:p>
          <a:endParaRPr lang="es-EC"/>
        </a:p>
      </dgm:t>
    </dgm:pt>
    <dgm:pt modelId="{6F19070F-5522-454B-AB59-6FA3DFFCAE5B}" type="pres">
      <dgm:prSet presAssocID="{2FA2F2B2-273F-493C-92D7-7FE1E6F4E234}" presName="rootConnector" presStyleLbl="node4" presStyleIdx="2" presStyleCnt="12"/>
      <dgm:spPr/>
      <dgm:t>
        <a:bodyPr/>
        <a:lstStyle/>
        <a:p>
          <a:endParaRPr lang="es-EC"/>
        </a:p>
      </dgm:t>
    </dgm:pt>
    <dgm:pt modelId="{00A72D65-92C4-453A-BCD4-CFECCE39B75D}" type="pres">
      <dgm:prSet presAssocID="{2FA2F2B2-273F-493C-92D7-7FE1E6F4E234}" presName="hierChild4" presStyleCnt="0"/>
      <dgm:spPr/>
    </dgm:pt>
    <dgm:pt modelId="{DA1FA810-79F1-4A83-8E9E-B181998C9939}" type="pres">
      <dgm:prSet presAssocID="{2FA2F2B2-273F-493C-92D7-7FE1E6F4E234}" presName="hierChild5" presStyleCnt="0"/>
      <dgm:spPr/>
    </dgm:pt>
    <dgm:pt modelId="{D5219761-0D83-4BEB-B512-EBB5AC276E0A}" type="pres">
      <dgm:prSet presAssocID="{7EA3D829-A571-49D6-9207-6941575176C8}" presName="Name37" presStyleLbl="parChTrans1D4" presStyleIdx="3" presStyleCnt="12"/>
      <dgm:spPr/>
      <dgm:t>
        <a:bodyPr/>
        <a:lstStyle/>
        <a:p>
          <a:endParaRPr lang="es-EC"/>
        </a:p>
      </dgm:t>
    </dgm:pt>
    <dgm:pt modelId="{14BE6813-DFA2-41DF-A955-4C38AF9F3F95}" type="pres">
      <dgm:prSet presAssocID="{19607E5C-97A1-489A-84F3-289EB1D5D523}" presName="hierRoot2" presStyleCnt="0">
        <dgm:presLayoutVars>
          <dgm:hierBranch val="init"/>
        </dgm:presLayoutVars>
      </dgm:prSet>
      <dgm:spPr/>
    </dgm:pt>
    <dgm:pt modelId="{FDA60265-0A27-42FD-ACA3-51413E966C83}" type="pres">
      <dgm:prSet presAssocID="{19607E5C-97A1-489A-84F3-289EB1D5D523}" presName="rootComposite" presStyleCnt="0"/>
      <dgm:spPr/>
    </dgm:pt>
    <dgm:pt modelId="{648FE27F-7E7D-4078-B008-A5C6FFD34A0C}" type="pres">
      <dgm:prSet presAssocID="{19607E5C-97A1-489A-84F3-289EB1D5D523}" presName="rootText" presStyleLbl="node4" presStyleIdx="3" presStyleCnt="12" custScaleX="179266">
        <dgm:presLayoutVars>
          <dgm:chPref val="3"/>
        </dgm:presLayoutVars>
      </dgm:prSet>
      <dgm:spPr/>
      <dgm:t>
        <a:bodyPr/>
        <a:lstStyle/>
        <a:p>
          <a:endParaRPr lang="es-EC"/>
        </a:p>
      </dgm:t>
    </dgm:pt>
    <dgm:pt modelId="{9053A0D9-25A9-49A1-BA8E-CE32D518FFCF}" type="pres">
      <dgm:prSet presAssocID="{19607E5C-97A1-489A-84F3-289EB1D5D523}" presName="rootConnector" presStyleLbl="node4" presStyleIdx="3" presStyleCnt="12"/>
      <dgm:spPr/>
      <dgm:t>
        <a:bodyPr/>
        <a:lstStyle/>
        <a:p>
          <a:endParaRPr lang="es-EC"/>
        </a:p>
      </dgm:t>
    </dgm:pt>
    <dgm:pt modelId="{1E25C7C7-4FF1-476F-9AB3-DB1D69CD4163}" type="pres">
      <dgm:prSet presAssocID="{19607E5C-97A1-489A-84F3-289EB1D5D523}" presName="hierChild4" presStyleCnt="0"/>
      <dgm:spPr/>
    </dgm:pt>
    <dgm:pt modelId="{F7F16F2E-B2F7-44FC-8C89-FBD96E752660}" type="pres">
      <dgm:prSet presAssocID="{19607E5C-97A1-489A-84F3-289EB1D5D523}" presName="hierChild5" presStyleCnt="0"/>
      <dgm:spPr/>
    </dgm:pt>
    <dgm:pt modelId="{F585D31F-D164-4428-838C-E7D4E709976E}" type="pres">
      <dgm:prSet presAssocID="{8927E427-0125-471F-BF12-5304575162F4}" presName="Name37" presStyleLbl="parChTrans1D4" presStyleIdx="4" presStyleCnt="12"/>
      <dgm:spPr/>
      <dgm:t>
        <a:bodyPr/>
        <a:lstStyle/>
        <a:p>
          <a:endParaRPr lang="es-EC"/>
        </a:p>
      </dgm:t>
    </dgm:pt>
    <dgm:pt modelId="{BDF44CC0-1F6A-412A-B2E5-C7662488C6CA}" type="pres">
      <dgm:prSet presAssocID="{5EA71DEA-6311-43E7-962C-1302D4818B1A}" presName="hierRoot2" presStyleCnt="0">
        <dgm:presLayoutVars>
          <dgm:hierBranch val="init"/>
        </dgm:presLayoutVars>
      </dgm:prSet>
      <dgm:spPr/>
    </dgm:pt>
    <dgm:pt modelId="{0144F0E3-96D4-4EE1-BA8A-4FB9888BC96A}" type="pres">
      <dgm:prSet presAssocID="{5EA71DEA-6311-43E7-962C-1302D4818B1A}" presName="rootComposite" presStyleCnt="0"/>
      <dgm:spPr/>
    </dgm:pt>
    <dgm:pt modelId="{7EA803D9-3D19-44FC-8BE8-A56965AB476D}" type="pres">
      <dgm:prSet presAssocID="{5EA71DEA-6311-43E7-962C-1302D4818B1A}" presName="rootText" presStyleLbl="node4" presStyleIdx="4" presStyleCnt="12">
        <dgm:presLayoutVars>
          <dgm:chPref val="3"/>
        </dgm:presLayoutVars>
      </dgm:prSet>
      <dgm:spPr/>
      <dgm:t>
        <a:bodyPr/>
        <a:lstStyle/>
        <a:p>
          <a:endParaRPr lang="es-EC"/>
        </a:p>
      </dgm:t>
    </dgm:pt>
    <dgm:pt modelId="{183F188B-6344-42BD-AD3C-E010F17488E7}" type="pres">
      <dgm:prSet presAssocID="{5EA71DEA-6311-43E7-962C-1302D4818B1A}" presName="rootConnector" presStyleLbl="node4" presStyleIdx="4" presStyleCnt="12"/>
      <dgm:spPr/>
      <dgm:t>
        <a:bodyPr/>
        <a:lstStyle/>
        <a:p>
          <a:endParaRPr lang="es-EC"/>
        </a:p>
      </dgm:t>
    </dgm:pt>
    <dgm:pt modelId="{F784802C-BED1-42D9-B0CA-561294673C47}" type="pres">
      <dgm:prSet presAssocID="{5EA71DEA-6311-43E7-962C-1302D4818B1A}" presName="hierChild4" presStyleCnt="0"/>
      <dgm:spPr/>
    </dgm:pt>
    <dgm:pt modelId="{7AC11E7A-A5CA-49BB-BCCE-39405081B87E}" type="pres">
      <dgm:prSet presAssocID="{5EA71DEA-6311-43E7-962C-1302D4818B1A}" presName="hierChild5" presStyleCnt="0"/>
      <dgm:spPr/>
    </dgm:pt>
    <dgm:pt modelId="{FE2C2639-A3C2-446D-94AC-F7E519954526}" type="pres">
      <dgm:prSet presAssocID="{F5A592C3-E123-46EE-959E-4BE28EE3D331}" presName="hierChild5" presStyleCnt="0"/>
      <dgm:spPr/>
    </dgm:pt>
    <dgm:pt modelId="{444CF7A1-7631-40A8-B504-6C97F302B9D5}" type="pres">
      <dgm:prSet presAssocID="{7A6E453E-9F7C-40D5-AD8A-122B1DE1E4EE}" presName="Name37" presStyleLbl="parChTrans1D3" presStyleIdx="1" presStyleCnt="22"/>
      <dgm:spPr/>
      <dgm:t>
        <a:bodyPr/>
        <a:lstStyle/>
        <a:p>
          <a:endParaRPr lang="es-EC"/>
        </a:p>
      </dgm:t>
    </dgm:pt>
    <dgm:pt modelId="{09EB33FE-E726-470D-8698-244AA11C129B}" type="pres">
      <dgm:prSet presAssocID="{90C609E9-A495-4701-B81E-DCC2854931C4}" presName="hierRoot2" presStyleCnt="0">
        <dgm:presLayoutVars>
          <dgm:hierBranch val="init"/>
        </dgm:presLayoutVars>
      </dgm:prSet>
      <dgm:spPr/>
    </dgm:pt>
    <dgm:pt modelId="{C3523B06-949C-450F-80EE-5B9DF458FC8E}" type="pres">
      <dgm:prSet presAssocID="{90C609E9-A495-4701-B81E-DCC2854931C4}" presName="rootComposite" presStyleCnt="0"/>
      <dgm:spPr/>
    </dgm:pt>
    <dgm:pt modelId="{2FE021FD-1199-46C2-9DC5-54DDCBABD566}" type="pres">
      <dgm:prSet presAssocID="{90C609E9-A495-4701-B81E-DCC2854931C4}" presName="rootText" presStyleLbl="node3" presStyleIdx="1" presStyleCnt="22">
        <dgm:presLayoutVars>
          <dgm:chPref val="3"/>
        </dgm:presLayoutVars>
      </dgm:prSet>
      <dgm:spPr/>
      <dgm:t>
        <a:bodyPr/>
        <a:lstStyle/>
        <a:p>
          <a:endParaRPr lang="es-EC"/>
        </a:p>
      </dgm:t>
    </dgm:pt>
    <dgm:pt modelId="{A23C880D-4B53-4985-BC39-FC23DA0619AF}" type="pres">
      <dgm:prSet presAssocID="{90C609E9-A495-4701-B81E-DCC2854931C4}" presName="rootConnector" presStyleLbl="node3" presStyleIdx="1" presStyleCnt="22"/>
      <dgm:spPr/>
      <dgm:t>
        <a:bodyPr/>
        <a:lstStyle/>
        <a:p>
          <a:endParaRPr lang="es-EC"/>
        </a:p>
      </dgm:t>
    </dgm:pt>
    <dgm:pt modelId="{404A188A-6183-4F81-912B-965B2CCBCD01}" type="pres">
      <dgm:prSet presAssocID="{90C609E9-A495-4701-B81E-DCC2854931C4}" presName="hierChild4" presStyleCnt="0"/>
      <dgm:spPr/>
    </dgm:pt>
    <dgm:pt modelId="{EFA32C12-81AB-4174-B3EA-971F599E8F4D}" type="pres">
      <dgm:prSet presAssocID="{BB8E0A57-8C1C-4F63-B997-5AC84EF45ADE}" presName="Name37" presStyleLbl="parChTrans1D4" presStyleIdx="5" presStyleCnt="12"/>
      <dgm:spPr/>
      <dgm:t>
        <a:bodyPr/>
        <a:lstStyle/>
        <a:p>
          <a:endParaRPr lang="es-EC"/>
        </a:p>
      </dgm:t>
    </dgm:pt>
    <dgm:pt modelId="{1F68DDB7-1E42-48BF-8A0F-A9EA6497A5E2}" type="pres">
      <dgm:prSet presAssocID="{7E9302B5-8235-42DD-90A7-E527A0783880}" presName="hierRoot2" presStyleCnt="0">
        <dgm:presLayoutVars>
          <dgm:hierBranch val="init"/>
        </dgm:presLayoutVars>
      </dgm:prSet>
      <dgm:spPr/>
    </dgm:pt>
    <dgm:pt modelId="{A50E6230-01F8-4E17-A8AE-9109364C72C1}" type="pres">
      <dgm:prSet presAssocID="{7E9302B5-8235-42DD-90A7-E527A0783880}" presName="rootComposite" presStyleCnt="0"/>
      <dgm:spPr/>
    </dgm:pt>
    <dgm:pt modelId="{6011C0C6-3C37-446F-9CE2-8E413878532C}" type="pres">
      <dgm:prSet presAssocID="{7E9302B5-8235-42DD-90A7-E527A0783880}" presName="rootText" presStyleLbl="node4" presStyleIdx="5" presStyleCnt="12" custScaleX="137297">
        <dgm:presLayoutVars>
          <dgm:chPref val="3"/>
        </dgm:presLayoutVars>
      </dgm:prSet>
      <dgm:spPr/>
      <dgm:t>
        <a:bodyPr/>
        <a:lstStyle/>
        <a:p>
          <a:endParaRPr lang="es-EC"/>
        </a:p>
      </dgm:t>
    </dgm:pt>
    <dgm:pt modelId="{24570741-A293-49D6-9F5F-39F3DD7E1A9D}" type="pres">
      <dgm:prSet presAssocID="{7E9302B5-8235-42DD-90A7-E527A0783880}" presName="rootConnector" presStyleLbl="node4" presStyleIdx="5" presStyleCnt="12"/>
      <dgm:spPr/>
      <dgm:t>
        <a:bodyPr/>
        <a:lstStyle/>
        <a:p>
          <a:endParaRPr lang="es-EC"/>
        </a:p>
      </dgm:t>
    </dgm:pt>
    <dgm:pt modelId="{525EF426-0B20-4999-8020-A5F9E4297258}" type="pres">
      <dgm:prSet presAssocID="{7E9302B5-8235-42DD-90A7-E527A0783880}" presName="hierChild4" presStyleCnt="0"/>
      <dgm:spPr/>
    </dgm:pt>
    <dgm:pt modelId="{F4BB4BA3-E501-4593-B4B1-F85B8C409AD9}" type="pres">
      <dgm:prSet presAssocID="{7E9302B5-8235-42DD-90A7-E527A0783880}" presName="hierChild5" presStyleCnt="0"/>
      <dgm:spPr/>
    </dgm:pt>
    <dgm:pt modelId="{5CDE2ED5-FB2E-474F-A372-35EF937FCE3A}" type="pres">
      <dgm:prSet presAssocID="{D7430722-8CA9-463D-840C-11A69F33619E}" presName="Name37" presStyleLbl="parChTrans1D4" presStyleIdx="6" presStyleCnt="12"/>
      <dgm:spPr/>
      <dgm:t>
        <a:bodyPr/>
        <a:lstStyle/>
        <a:p>
          <a:endParaRPr lang="es-EC"/>
        </a:p>
      </dgm:t>
    </dgm:pt>
    <dgm:pt modelId="{18D2710F-7ED8-4BDB-86AB-E2E9A6A54243}" type="pres">
      <dgm:prSet presAssocID="{A08D3C1A-C56B-4D3F-AB84-C2821E7F20E3}" presName="hierRoot2" presStyleCnt="0">
        <dgm:presLayoutVars>
          <dgm:hierBranch val="init"/>
        </dgm:presLayoutVars>
      </dgm:prSet>
      <dgm:spPr/>
    </dgm:pt>
    <dgm:pt modelId="{CD6343BD-82D6-4DFD-B12E-EABA5C85F261}" type="pres">
      <dgm:prSet presAssocID="{A08D3C1A-C56B-4D3F-AB84-C2821E7F20E3}" presName="rootComposite" presStyleCnt="0"/>
      <dgm:spPr/>
    </dgm:pt>
    <dgm:pt modelId="{B3E9317E-2F4C-4903-B0BA-0162223601E3}" type="pres">
      <dgm:prSet presAssocID="{A08D3C1A-C56B-4D3F-AB84-C2821E7F20E3}" presName="rootText" presStyleLbl="node4" presStyleIdx="6" presStyleCnt="12" custScaleX="152368">
        <dgm:presLayoutVars>
          <dgm:chPref val="3"/>
        </dgm:presLayoutVars>
      </dgm:prSet>
      <dgm:spPr/>
      <dgm:t>
        <a:bodyPr/>
        <a:lstStyle/>
        <a:p>
          <a:endParaRPr lang="es-EC"/>
        </a:p>
      </dgm:t>
    </dgm:pt>
    <dgm:pt modelId="{C8B56132-E7A4-4634-BC33-3023DFB6EB98}" type="pres">
      <dgm:prSet presAssocID="{A08D3C1A-C56B-4D3F-AB84-C2821E7F20E3}" presName="rootConnector" presStyleLbl="node4" presStyleIdx="6" presStyleCnt="12"/>
      <dgm:spPr/>
      <dgm:t>
        <a:bodyPr/>
        <a:lstStyle/>
        <a:p>
          <a:endParaRPr lang="es-EC"/>
        </a:p>
      </dgm:t>
    </dgm:pt>
    <dgm:pt modelId="{31BC6AC1-217E-4AA7-B391-53B6374AC257}" type="pres">
      <dgm:prSet presAssocID="{A08D3C1A-C56B-4D3F-AB84-C2821E7F20E3}" presName="hierChild4" presStyleCnt="0"/>
      <dgm:spPr/>
    </dgm:pt>
    <dgm:pt modelId="{88E27515-7383-4E92-9BB4-3B4F9EB6F14A}" type="pres">
      <dgm:prSet presAssocID="{A08D3C1A-C56B-4D3F-AB84-C2821E7F20E3}" presName="hierChild5" presStyleCnt="0"/>
      <dgm:spPr/>
    </dgm:pt>
    <dgm:pt modelId="{D7267564-8AD1-4108-AC24-343097533BCE}" type="pres">
      <dgm:prSet presAssocID="{4086CECD-9D37-4054-A5F4-FA4E3C8C80FD}" presName="Name37" presStyleLbl="parChTrans1D4" presStyleIdx="7" presStyleCnt="12"/>
      <dgm:spPr/>
      <dgm:t>
        <a:bodyPr/>
        <a:lstStyle/>
        <a:p>
          <a:endParaRPr lang="es-EC"/>
        </a:p>
      </dgm:t>
    </dgm:pt>
    <dgm:pt modelId="{0FBA867D-AD7A-4560-A331-C5B351754897}" type="pres">
      <dgm:prSet presAssocID="{90F994B6-9D77-45F7-8A46-FBB2B286DF96}" presName="hierRoot2" presStyleCnt="0">
        <dgm:presLayoutVars>
          <dgm:hierBranch val="init"/>
        </dgm:presLayoutVars>
      </dgm:prSet>
      <dgm:spPr/>
    </dgm:pt>
    <dgm:pt modelId="{B373CBA9-F23E-4A10-B572-5DFF6F96EFB8}" type="pres">
      <dgm:prSet presAssocID="{90F994B6-9D77-45F7-8A46-FBB2B286DF96}" presName="rootComposite" presStyleCnt="0"/>
      <dgm:spPr/>
    </dgm:pt>
    <dgm:pt modelId="{E2AF4B1E-AFB4-43C3-8B4F-9119E77EB37F}" type="pres">
      <dgm:prSet presAssocID="{90F994B6-9D77-45F7-8A46-FBB2B286DF96}" presName="rootText" presStyleLbl="node4" presStyleIdx="7" presStyleCnt="12" custScaleX="172209">
        <dgm:presLayoutVars>
          <dgm:chPref val="3"/>
        </dgm:presLayoutVars>
      </dgm:prSet>
      <dgm:spPr/>
      <dgm:t>
        <a:bodyPr/>
        <a:lstStyle/>
        <a:p>
          <a:endParaRPr lang="es-EC"/>
        </a:p>
      </dgm:t>
    </dgm:pt>
    <dgm:pt modelId="{AB563EA5-9DA5-4FB1-B1CB-C9BF389D4CC6}" type="pres">
      <dgm:prSet presAssocID="{90F994B6-9D77-45F7-8A46-FBB2B286DF96}" presName="rootConnector" presStyleLbl="node4" presStyleIdx="7" presStyleCnt="12"/>
      <dgm:spPr/>
      <dgm:t>
        <a:bodyPr/>
        <a:lstStyle/>
        <a:p>
          <a:endParaRPr lang="es-EC"/>
        </a:p>
      </dgm:t>
    </dgm:pt>
    <dgm:pt modelId="{582BD7A6-889A-44F4-BE62-66CE0D7BF6FA}" type="pres">
      <dgm:prSet presAssocID="{90F994B6-9D77-45F7-8A46-FBB2B286DF96}" presName="hierChild4" presStyleCnt="0"/>
      <dgm:spPr/>
    </dgm:pt>
    <dgm:pt modelId="{053B58C1-89FC-4379-9596-40355653AD92}" type="pres">
      <dgm:prSet presAssocID="{90F994B6-9D77-45F7-8A46-FBB2B286DF96}" presName="hierChild5" presStyleCnt="0"/>
      <dgm:spPr/>
    </dgm:pt>
    <dgm:pt modelId="{B0125E1D-7BAE-449A-9002-377FCDA941F5}" type="pres">
      <dgm:prSet presAssocID="{CB660BAF-DBF0-4CD4-9B71-A3BCCEE79578}" presName="Name37" presStyleLbl="parChTrans1D4" presStyleIdx="8" presStyleCnt="12"/>
      <dgm:spPr/>
      <dgm:t>
        <a:bodyPr/>
        <a:lstStyle/>
        <a:p>
          <a:endParaRPr lang="es-EC"/>
        </a:p>
      </dgm:t>
    </dgm:pt>
    <dgm:pt modelId="{9B0E327D-5670-448E-B1EC-228B44123CBB}" type="pres">
      <dgm:prSet presAssocID="{C6635288-5864-4751-ABF5-58BA5AB2BC74}" presName="hierRoot2" presStyleCnt="0">
        <dgm:presLayoutVars>
          <dgm:hierBranch val="init"/>
        </dgm:presLayoutVars>
      </dgm:prSet>
      <dgm:spPr/>
    </dgm:pt>
    <dgm:pt modelId="{DBBB8E13-7694-4D45-9AF2-545B1B4F42C1}" type="pres">
      <dgm:prSet presAssocID="{C6635288-5864-4751-ABF5-58BA5AB2BC74}" presName="rootComposite" presStyleCnt="0"/>
      <dgm:spPr/>
    </dgm:pt>
    <dgm:pt modelId="{5C5E07D7-42A0-4130-896B-611E06DAC190}" type="pres">
      <dgm:prSet presAssocID="{C6635288-5864-4751-ABF5-58BA5AB2BC74}" presName="rootText" presStyleLbl="node4" presStyleIdx="8" presStyleCnt="12" custScaleX="182510">
        <dgm:presLayoutVars>
          <dgm:chPref val="3"/>
        </dgm:presLayoutVars>
      </dgm:prSet>
      <dgm:spPr/>
      <dgm:t>
        <a:bodyPr/>
        <a:lstStyle/>
        <a:p>
          <a:endParaRPr lang="es-EC"/>
        </a:p>
      </dgm:t>
    </dgm:pt>
    <dgm:pt modelId="{30B3704F-E7E5-4D20-B971-95DB755213D4}" type="pres">
      <dgm:prSet presAssocID="{C6635288-5864-4751-ABF5-58BA5AB2BC74}" presName="rootConnector" presStyleLbl="node4" presStyleIdx="8" presStyleCnt="12"/>
      <dgm:spPr/>
      <dgm:t>
        <a:bodyPr/>
        <a:lstStyle/>
        <a:p>
          <a:endParaRPr lang="es-EC"/>
        </a:p>
      </dgm:t>
    </dgm:pt>
    <dgm:pt modelId="{6366E3E0-4132-401E-96E9-CA3EF2215C3A}" type="pres">
      <dgm:prSet presAssocID="{C6635288-5864-4751-ABF5-58BA5AB2BC74}" presName="hierChild4" presStyleCnt="0"/>
      <dgm:spPr/>
    </dgm:pt>
    <dgm:pt modelId="{707EC299-12D7-49C1-A0E9-1DC72A26D83E}" type="pres">
      <dgm:prSet presAssocID="{C6635288-5864-4751-ABF5-58BA5AB2BC74}" presName="hierChild5" presStyleCnt="0"/>
      <dgm:spPr/>
    </dgm:pt>
    <dgm:pt modelId="{7B3A720C-E358-4B94-812B-D80D19FA8281}" type="pres">
      <dgm:prSet presAssocID="{07F748F2-FDDB-42AC-B2F3-5E61DEE573F0}" presName="Name37" presStyleLbl="parChTrans1D4" presStyleIdx="9" presStyleCnt="12"/>
      <dgm:spPr/>
      <dgm:t>
        <a:bodyPr/>
        <a:lstStyle/>
        <a:p>
          <a:endParaRPr lang="es-EC"/>
        </a:p>
      </dgm:t>
    </dgm:pt>
    <dgm:pt modelId="{A1C2B1DA-3F45-452D-95E7-824F584115B0}" type="pres">
      <dgm:prSet presAssocID="{C24DE095-EC67-43E5-82A1-055F72FFE40D}" presName="hierRoot2" presStyleCnt="0">
        <dgm:presLayoutVars>
          <dgm:hierBranch val="init"/>
        </dgm:presLayoutVars>
      </dgm:prSet>
      <dgm:spPr/>
    </dgm:pt>
    <dgm:pt modelId="{C8BDA0DA-97CA-4723-9FF9-577C40AEBD32}" type="pres">
      <dgm:prSet presAssocID="{C24DE095-EC67-43E5-82A1-055F72FFE40D}" presName="rootComposite" presStyleCnt="0"/>
      <dgm:spPr/>
    </dgm:pt>
    <dgm:pt modelId="{CBE69302-DA36-4EA9-A59E-913B772696F1}" type="pres">
      <dgm:prSet presAssocID="{C24DE095-EC67-43E5-82A1-055F72FFE40D}" presName="rootText" presStyleLbl="node4" presStyleIdx="9" presStyleCnt="12" custScaleX="95229">
        <dgm:presLayoutVars>
          <dgm:chPref val="3"/>
        </dgm:presLayoutVars>
      </dgm:prSet>
      <dgm:spPr/>
      <dgm:t>
        <a:bodyPr/>
        <a:lstStyle/>
        <a:p>
          <a:endParaRPr lang="es-EC"/>
        </a:p>
      </dgm:t>
    </dgm:pt>
    <dgm:pt modelId="{3B3D1838-C178-4583-ADA8-5A1253B032EF}" type="pres">
      <dgm:prSet presAssocID="{C24DE095-EC67-43E5-82A1-055F72FFE40D}" presName="rootConnector" presStyleLbl="node4" presStyleIdx="9" presStyleCnt="12"/>
      <dgm:spPr/>
      <dgm:t>
        <a:bodyPr/>
        <a:lstStyle/>
        <a:p>
          <a:endParaRPr lang="es-EC"/>
        </a:p>
      </dgm:t>
    </dgm:pt>
    <dgm:pt modelId="{B5E9D8F7-0975-4F18-BD13-4D424A2C80CC}" type="pres">
      <dgm:prSet presAssocID="{C24DE095-EC67-43E5-82A1-055F72FFE40D}" presName="hierChild4" presStyleCnt="0"/>
      <dgm:spPr/>
    </dgm:pt>
    <dgm:pt modelId="{EC51EA09-3023-4841-9338-869D40586387}" type="pres">
      <dgm:prSet presAssocID="{C24DE095-EC67-43E5-82A1-055F72FFE40D}" presName="hierChild5" presStyleCnt="0"/>
      <dgm:spPr/>
    </dgm:pt>
    <dgm:pt modelId="{62BF1E2F-961B-4B81-866E-A4AC1AC6733E}" type="pres">
      <dgm:prSet presAssocID="{6BE9F4F7-59C1-4607-95B7-2959423CD5DA}" presName="Name37" presStyleLbl="parChTrans1D4" presStyleIdx="10" presStyleCnt="12"/>
      <dgm:spPr/>
      <dgm:t>
        <a:bodyPr/>
        <a:lstStyle/>
        <a:p>
          <a:endParaRPr lang="es-EC"/>
        </a:p>
      </dgm:t>
    </dgm:pt>
    <dgm:pt modelId="{DA998894-312C-410F-9607-B48D346E8306}" type="pres">
      <dgm:prSet presAssocID="{DB8E25E6-B771-4C64-A16B-5083A34666E4}" presName="hierRoot2" presStyleCnt="0">
        <dgm:presLayoutVars>
          <dgm:hierBranch val="init"/>
        </dgm:presLayoutVars>
      </dgm:prSet>
      <dgm:spPr/>
    </dgm:pt>
    <dgm:pt modelId="{F5940717-CDF5-49BC-A686-8F7AABC7E568}" type="pres">
      <dgm:prSet presAssocID="{DB8E25E6-B771-4C64-A16B-5083A34666E4}" presName="rootComposite" presStyleCnt="0"/>
      <dgm:spPr/>
    </dgm:pt>
    <dgm:pt modelId="{BF6F81F4-4148-44A7-801A-DAAC594A95C6}" type="pres">
      <dgm:prSet presAssocID="{DB8E25E6-B771-4C64-A16B-5083A34666E4}" presName="rootText" presStyleLbl="node4" presStyleIdx="10" presStyleCnt="12">
        <dgm:presLayoutVars>
          <dgm:chPref val="3"/>
        </dgm:presLayoutVars>
      </dgm:prSet>
      <dgm:spPr/>
      <dgm:t>
        <a:bodyPr/>
        <a:lstStyle/>
        <a:p>
          <a:endParaRPr lang="es-EC"/>
        </a:p>
      </dgm:t>
    </dgm:pt>
    <dgm:pt modelId="{1E65DA3C-1A4A-438A-9FF7-D5DCCB5DE2AD}" type="pres">
      <dgm:prSet presAssocID="{DB8E25E6-B771-4C64-A16B-5083A34666E4}" presName="rootConnector" presStyleLbl="node4" presStyleIdx="10" presStyleCnt="12"/>
      <dgm:spPr/>
      <dgm:t>
        <a:bodyPr/>
        <a:lstStyle/>
        <a:p>
          <a:endParaRPr lang="es-EC"/>
        </a:p>
      </dgm:t>
    </dgm:pt>
    <dgm:pt modelId="{71CDC3B5-F7EA-42EE-B87B-10AA8844ED67}" type="pres">
      <dgm:prSet presAssocID="{DB8E25E6-B771-4C64-A16B-5083A34666E4}" presName="hierChild4" presStyleCnt="0"/>
      <dgm:spPr/>
    </dgm:pt>
    <dgm:pt modelId="{7891D277-C54D-45AB-8304-75A676DC8917}" type="pres">
      <dgm:prSet presAssocID="{DB8E25E6-B771-4C64-A16B-5083A34666E4}" presName="hierChild5" presStyleCnt="0"/>
      <dgm:spPr/>
    </dgm:pt>
    <dgm:pt modelId="{D9E5669F-021F-43EB-8B7F-9DB9C4398C51}" type="pres">
      <dgm:prSet presAssocID="{2218259A-4E7D-4C85-ADF8-72976823B6CF}" presName="Name37" presStyleLbl="parChTrans1D4" presStyleIdx="11" presStyleCnt="12"/>
      <dgm:spPr/>
      <dgm:t>
        <a:bodyPr/>
        <a:lstStyle/>
        <a:p>
          <a:endParaRPr lang="es-EC"/>
        </a:p>
      </dgm:t>
    </dgm:pt>
    <dgm:pt modelId="{92294898-5B13-4E14-A969-13A85AF6E092}" type="pres">
      <dgm:prSet presAssocID="{8DC8DE54-3F48-47BD-AD0E-51FDF088DFCB}" presName="hierRoot2" presStyleCnt="0">
        <dgm:presLayoutVars>
          <dgm:hierBranch val="init"/>
        </dgm:presLayoutVars>
      </dgm:prSet>
      <dgm:spPr/>
    </dgm:pt>
    <dgm:pt modelId="{819E3576-D8E0-4737-92A8-47B86AD899E7}" type="pres">
      <dgm:prSet presAssocID="{8DC8DE54-3F48-47BD-AD0E-51FDF088DFCB}" presName="rootComposite" presStyleCnt="0"/>
      <dgm:spPr/>
    </dgm:pt>
    <dgm:pt modelId="{25061456-FA5E-4D99-A79E-BA5C6374A306}" type="pres">
      <dgm:prSet presAssocID="{8DC8DE54-3F48-47BD-AD0E-51FDF088DFCB}" presName="rootText" presStyleLbl="node4" presStyleIdx="11" presStyleCnt="12">
        <dgm:presLayoutVars>
          <dgm:chPref val="3"/>
        </dgm:presLayoutVars>
      </dgm:prSet>
      <dgm:spPr/>
      <dgm:t>
        <a:bodyPr/>
        <a:lstStyle/>
        <a:p>
          <a:endParaRPr lang="es-EC"/>
        </a:p>
      </dgm:t>
    </dgm:pt>
    <dgm:pt modelId="{BD546E7C-CAAF-4C67-9DBB-AB0D60E5C3F0}" type="pres">
      <dgm:prSet presAssocID="{8DC8DE54-3F48-47BD-AD0E-51FDF088DFCB}" presName="rootConnector" presStyleLbl="node4" presStyleIdx="11" presStyleCnt="12"/>
      <dgm:spPr/>
      <dgm:t>
        <a:bodyPr/>
        <a:lstStyle/>
        <a:p>
          <a:endParaRPr lang="es-EC"/>
        </a:p>
      </dgm:t>
    </dgm:pt>
    <dgm:pt modelId="{3DBB82CE-364D-413B-AA8D-76DCCB268AD5}" type="pres">
      <dgm:prSet presAssocID="{8DC8DE54-3F48-47BD-AD0E-51FDF088DFCB}" presName="hierChild4" presStyleCnt="0"/>
      <dgm:spPr/>
    </dgm:pt>
    <dgm:pt modelId="{BD620CE6-9E79-4AF2-B1A4-379BA2E87621}" type="pres">
      <dgm:prSet presAssocID="{8DC8DE54-3F48-47BD-AD0E-51FDF088DFCB}" presName="hierChild5" presStyleCnt="0"/>
      <dgm:spPr/>
    </dgm:pt>
    <dgm:pt modelId="{69FAA5A5-6B98-489A-BC62-93F2F9BF524A}" type="pres">
      <dgm:prSet presAssocID="{90C609E9-A495-4701-B81E-DCC2854931C4}" presName="hierChild5" presStyleCnt="0"/>
      <dgm:spPr/>
    </dgm:pt>
    <dgm:pt modelId="{75BCC0E7-22A0-43B5-997D-F307D6CC78CF}" type="pres">
      <dgm:prSet presAssocID="{E574EB9F-8ABB-462A-89AE-916BAEC60B28}" presName="hierChild5" presStyleCnt="0"/>
      <dgm:spPr/>
    </dgm:pt>
    <dgm:pt modelId="{7DA7DD03-4080-4180-A665-2BF882F3AC8B}" type="pres">
      <dgm:prSet presAssocID="{AE7A3A12-BDCF-47F3-A7CB-8C5D57FA8EE2}" presName="Name37" presStyleLbl="parChTrans1D2" presStyleIdx="1" presStyleCnt="5"/>
      <dgm:spPr/>
      <dgm:t>
        <a:bodyPr/>
        <a:lstStyle/>
        <a:p>
          <a:endParaRPr lang="es-EC"/>
        </a:p>
      </dgm:t>
    </dgm:pt>
    <dgm:pt modelId="{D0DDDDE6-4555-4320-8F60-B4B6570D6238}" type="pres">
      <dgm:prSet presAssocID="{409DC881-039D-4114-87FD-6C2F3FA0E637}" presName="hierRoot2" presStyleCnt="0">
        <dgm:presLayoutVars>
          <dgm:hierBranch val="init"/>
        </dgm:presLayoutVars>
      </dgm:prSet>
      <dgm:spPr/>
    </dgm:pt>
    <dgm:pt modelId="{F21CED39-6E18-41A6-B83F-A8AF37292719}" type="pres">
      <dgm:prSet presAssocID="{409DC881-039D-4114-87FD-6C2F3FA0E637}" presName="rootComposite" presStyleCnt="0"/>
      <dgm:spPr/>
    </dgm:pt>
    <dgm:pt modelId="{742E79F2-E99C-4533-BD50-9406204FE946}" type="pres">
      <dgm:prSet presAssocID="{409DC881-039D-4114-87FD-6C2F3FA0E637}" presName="rootText" presStyleLbl="node2" presStyleIdx="1" presStyleCnt="5">
        <dgm:presLayoutVars>
          <dgm:chPref val="3"/>
        </dgm:presLayoutVars>
      </dgm:prSet>
      <dgm:spPr/>
      <dgm:t>
        <a:bodyPr/>
        <a:lstStyle/>
        <a:p>
          <a:endParaRPr lang="es-EC"/>
        </a:p>
      </dgm:t>
    </dgm:pt>
    <dgm:pt modelId="{4951C8B0-20EA-4588-A7C9-96AD06E3B5B6}" type="pres">
      <dgm:prSet presAssocID="{409DC881-039D-4114-87FD-6C2F3FA0E637}" presName="rootConnector" presStyleLbl="node2" presStyleIdx="1" presStyleCnt="5"/>
      <dgm:spPr/>
      <dgm:t>
        <a:bodyPr/>
        <a:lstStyle/>
        <a:p>
          <a:endParaRPr lang="es-EC"/>
        </a:p>
      </dgm:t>
    </dgm:pt>
    <dgm:pt modelId="{308B4F5B-CCEF-48AF-8251-80AE61C435DD}" type="pres">
      <dgm:prSet presAssocID="{409DC881-039D-4114-87FD-6C2F3FA0E637}" presName="hierChild4" presStyleCnt="0"/>
      <dgm:spPr/>
    </dgm:pt>
    <dgm:pt modelId="{61445BDD-BA9B-4CFA-BFF8-3AFFF63D1B57}" type="pres">
      <dgm:prSet presAssocID="{AE1957CC-171C-4846-93FF-4F133B57A086}" presName="Name37" presStyleLbl="parChTrans1D3" presStyleIdx="2" presStyleCnt="22"/>
      <dgm:spPr/>
      <dgm:t>
        <a:bodyPr/>
        <a:lstStyle/>
        <a:p>
          <a:endParaRPr lang="es-EC"/>
        </a:p>
      </dgm:t>
    </dgm:pt>
    <dgm:pt modelId="{FB4A3C3D-518A-433F-883D-302A6663872C}" type="pres">
      <dgm:prSet presAssocID="{C31CBCB3-BEFA-4CA4-9B08-5EEBF086D873}" presName="hierRoot2" presStyleCnt="0">
        <dgm:presLayoutVars>
          <dgm:hierBranch val="init"/>
        </dgm:presLayoutVars>
      </dgm:prSet>
      <dgm:spPr/>
    </dgm:pt>
    <dgm:pt modelId="{34793E54-06E3-454D-905D-7805A70BAD3F}" type="pres">
      <dgm:prSet presAssocID="{C31CBCB3-BEFA-4CA4-9B08-5EEBF086D873}" presName="rootComposite" presStyleCnt="0"/>
      <dgm:spPr/>
    </dgm:pt>
    <dgm:pt modelId="{08059EB1-4DE0-4AD5-97D7-9373A47289F0}" type="pres">
      <dgm:prSet presAssocID="{C31CBCB3-BEFA-4CA4-9B08-5EEBF086D873}" presName="rootText" presStyleLbl="node3" presStyleIdx="2" presStyleCnt="22">
        <dgm:presLayoutVars>
          <dgm:chPref val="3"/>
        </dgm:presLayoutVars>
      </dgm:prSet>
      <dgm:spPr/>
      <dgm:t>
        <a:bodyPr/>
        <a:lstStyle/>
        <a:p>
          <a:endParaRPr lang="es-EC"/>
        </a:p>
      </dgm:t>
    </dgm:pt>
    <dgm:pt modelId="{A5AD101F-5A2C-4A4D-A7F0-39731C3AF724}" type="pres">
      <dgm:prSet presAssocID="{C31CBCB3-BEFA-4CA4-9B08-5EEBF086D873}" presName="rootConnector" presStyleLbl="node3" presStyleIdx="2" presStyleCnt="22"/>
      <dgm:spPr/>
      <dgm:t>
        <a:bodyPr/>
        <a:lstStyle/>
        <a:p>
          <a:endParaRPr lang="es-EC"/>
        </a:p>
      </dgm:t>
    </dgm:pt>
    <dgm:pt modelId="{DE978A07-35D8-4A1F-839E-3FBDF1345656}" type="pres">
      <dgm:prSet presAssocID="{C31CBCB3-BEFA-4CA4-9B08-5EEBF086D873}" presName="hierChild4" presStyleCnt="0"/>
      <dgm:spPr/>
    </dgm:pt>
    <dgm:pt modelId="{33CF2CAC-EBC0-42F6-BDAA-9AE72E5DE563}" type="pres">
      <dgm:prSet presAssocID="{C31CBCB3-BEFA-4CA4-9B08-5EEBF086D873}" presName="hierChild5" presStyleCnt="0"/>
      <dgm:spPr/>
    </dgm:pt>
    <dgm:pt modelId="{159118C7-BDA9-49AA-B5A8-A1CDF5E10F4B}" type="pres">
      <dgm:prSet presAssocID="{B6AE7225-DDD7-403A-BFF5-E75C0E5AE789}" presName="Name37" presStyleLbl="parChTrans1D3" presStyleIdx="3" presStyleCnt="22"/>
      <dgm:spPr/>
      <dgm:t>
        <a:bodyPr/>
        <a:lstStyle/>
        <a:p>
          <a:endParaRPr lang="es-EC"/>
        </a:p>
      </dgm:t>
    </dgm:pt>
    <dgm:pt modelId="{DF5EC6DA-7F3B-41D4-AB53-1CECC97963BE}" type="pres">
      <dgm:prSet presAssocID="{A54F2951-0853-418C-8277-FA9B8BCF9CCC}" presName="hierRoot2" presStyleCnt="0">
        <dgm:presLayoutVars>
          <dgm:hierBranch val="init"/>
        </dgm:presLayoutVars>
      </dgm:prSet>
      <dgm:spPr/>
    </dgm:pt>
    <dgm:pt modelId="{F475011B-F8F8-4F5B-B3BD-301C8BA9FFCF}" type="pres">
      <dgm:prSet presAssocID="{A54F2951-0853-418C-8277-FA9B8BCF9CCC}" presName="rootComposite" presStyleCnt="0"/>
      <dgm:spPr/>
    </dgm:pt>
    <dgm:pt modelId="{D20D1283-8404-4E48-B8BC-3FAEACD2BB28}" type="pres">
      <dgm:prSet presAssocID="{A54F2951-0853-418C-8277-FA9B8BCF9CCC}" presName="rootText" presStyleLbl="node3" presStyleIdx="3" presStyleCnt="22">
        <dgm:presLayoutVars>
          <dgm:chPref val="3"/>
        </dgm:presLayoutVars>
      </dgm:prSet>
      <dgm:spPr/>
      <dgm:t>
        <a:bodyPr/>
        <a:lstStyle/>
        <a:p>
          <a:endParaRPr lang="es-EC"/>
        </a:p>
      </dgm:t>
    </dgm:pt>
    <dgm:pt modelId="{FB92F262-5C6F-46E0-A5D2-9163687EC7A5}" type="pres">
      <dgm:prSet presAssocID="{A54F2951-0853-418C-8277-FA9B8BCF9CCC}" presName="rootConnector" presStyleLbl="node3" presStyleIdx="3" presStyleCnt="22"/>
      <dgm:spPr/>
      <dgm:t>
        <a:bodyPr/>
        <a:lstStyle/>
        <a:p>
          <a:endParaRPr lang="es-EC"/>
        </a:p>
      </dgm:t>
    </dgm:pt>
    <dgm:pt modelId="{B3AEABAB-27FA-444A-87ED-4BD00EEB6FD6}" type="pres">
      <dgm:prSet presAssocID="{A54F2951-0853-418C-8277-FA9B8BCF9CCC}" presName="hierChild4" presStyleCnt="0"/>
      <dgm:spPr/>
    </dgm:pt>
    <dgm:pt modelId="{00B4A027-6934-4464-AA0B-0EEFCC9311B4}" type="pres">
      <dgm:prSet presAssocID="{A54F2951-0853-418C-8277-FA9B8BCF9CCC}" presName="hierChild5" presStyleCnt="0"/>
      <dgm:spPr/>
    </dgm:pt>
    <dgm:pt modelId="{01ACA70E-07C9-43BF-AB3C-84B4C05DEB9E}" type="pres">
      <dgm:prSet presAssocID="{3FD80296-CC67-40A2-92CA-F89088D79FC8}" presName="Name37" presStyleLbl="parChTrans1D3" presStyleIdx="4" presStyleCnt="22"/>
      <dgm:spPr/>
      <dgm:t>
        <a:bodyPr/>
        <a:lstStyle/>
        <a:p>
          <a:endParaRPr lang="es-EC"/>
        </a:p>
      </dgm:t>
    </dgm:pt>
    <dgm:pt modelId="{11EE3809-C7C2-4F66-9515-A63081DCA616}" type="pres">
      <dgm:prSet presAssocID="{A3F38DE8-135C-41FB-BDF0-6EACC6E0F073}" presName="hierRoot2" presStyleCnt="0">
        <dgm:presLayoutVars>
          <dgm:hierBranch val="init"/>
        </dgm:presLayoutVars>
      </dgm:prSet>
      <dgm:spPr/>
    </dgm:pt>
    <dgm:pt modelId="{1630E0B0-9AB1-4FD8-97EB-DC29419EEBA0}" type="pres">
      <dgm:prSet presAssocID="{A3F38DE8-135C-41FB-BDF0-6EACC6E0F073}" presName="rootComposite" presStyleCnt="0"/>
      <dgm:spPr/>
    </dgm:pt>
    <dgm:pt modelId="{2BA8A8CE-EDE3-41EC-B9E3-FAA9D13A3AC1}" type="pres">
      <dgm:prSet presAssocID="{A3F38DE8-135C-41FB-BDF0-6EACC6E0F073}" presName="rootText" presStyleLbl="node3" presStyleIdx="4" presStyleCnt="22">
        <dgm:presLayoutVars>
          <dgm:chPref val="3"/>
        </dgm:presLayoutVars>
      </dgm:prSet>
      <dgm:spPr/>
      <dgm:t>
        <a:bodyPr/>
        <a:lstStyle/>
        <a:p>
          <a:endParaRPr lang="es-EC"/>
        </a:p>
      </dgm:t>
    </dgm:pt>
    <dgm:pt modelId="{87172A85-AF84-47D4-AC9A-5DD8FE7E73E1}" type="pres">
      <dgm:prSet presAssocID="{A3F38DE8-135C-41FB-BDF0-6EACC6E0F073}" presName="rootConnector" presStyleLbl="node3" presStyleIdx="4" presStyleCnt="22"/>
      <dgm:spPr/>
      <dgm:t>
        <a:bodyPr/>
        <a:lstStyle/>
        <a:p>
          <a:endParaRPr lang="es-EC"/>
        </a:p>
      </dgm:t>
    </dgm:pt>
    <dgm:pt modelId="{5C73E372-E083-483D-8733-A9006D12FB09}" type="pres">
      <dgm:prSet presAssocID="{A3F38DE8-135C-41FB-BDF0-6EACC6E0F073}" presName="hierChild4" presStyleCnt="0"/>
      <dgm:spPr/>
    </dgm:pt>
    <dgm:pt modelId="{C781EE55-C5B2-45B3-8444-01B8B3785B66}" type="pres">
      <dgm:prSet presAssocID="{A3F38DE8-135C-41FB-BDF0-6EACC6E0F073}" presName="hierChild5" presStyleCnt="0"/>
      <dgm:spPr/>
    </dgm:pt>
    <dgm:pt modelId="{BE4C9D01-E572-42E1-A502-42ED8623C8E4}" type="pres">
      <dgm:prSet presAssocID="{8AAAF5EC-DA08-4EAF-AE7F-9D96A0165F44}" presName="Name37" presStyleLbl="parChTrans1D3" presStyleIdx="5" presStyleCnt="22"/>
      <dgm:spPr/>
      <dgm:t>
        <a:bodyPr/>
        <a:lstStyle/>
        <a:p>
          <a:endParaRPr lang="es-EC"/>
        </a:p>
      </dgm:t>
    </dgm:pt>
    <dgm:pt modelId="{82765741-C76B-4793-9B79-541F4CDC2B4B}" type="pres">
      <dgm:prSet presAssocID="{0A80E7E4-2D49-4817-953B-6CE29FD067DF}" presName="hierRoot2" presStyleCnt="0">
        <dgm:presLayoutVars>
          <dgm:hierBranch val="init"/>
        </dgm:presLayoutVars>
      </dgm:prSet>
      <dgm:spPr/>
    </dgm:pt>
    <dgm:pt modelId="{A15C4047-2944-4F69-AE2F-FD10635F662A}" type="pres">
      <dgm:prSet presAssocID="{0A80E7E4-2D49-4817-953B-6CE29FD067DF}" presName="rootComposite" presStyleCnt="0"/>
      <dgm:spPr/>
    </dgm:pt>
    <dgm:pt modelId="{B57E730F-2BAF-4CB8-960F-01677B9B8638}" type="pres">
      <dgm:prSet presAssocID="{0A80E7E4-2D49-4817-953B-6CE29FD067DF}" presName="rootText" presStyleLbl="node3" presStyleIdx="5" presStyleCnt="22">
        <dgm:presLayoutVars>
          <dgm:chPref val="3"/>
        </dgm:presLayoutVars>
      </dgm:prSet>
      <dgm:spPr/>
      <dgm:t>
        <a:bodyPr/>
        <a:lstStyle/>
        <a:p>
          <a:endParaRPr lang="es-EC"/>
        </a:p>
      </dgm:t>
    </dgm:pt>
    <dgm:pt modelId="{281641AA-D4BB-493D-A3FC-80913E705548}" type="pres">
      <dgm:prSet presAssocID="{0A80E7E4-2D49-4817-953B-6CE29FD067DF}" presName="rootConnector" presStyleLbl="node3" presStyleIdx="5" presStyleCnt="22"/>
      <dgm:spPr/>
      <dgm:t>
        <a:bodyPr/>
        <a:lstStyle/>
        <a:p>
          <a:endParaRPr lang="es-EC"/>
        </a:p>
      </dgm:t>
    </dgm:pt>
    <dgm:pt modelId="{13FAD889-4108-4023-8B29-78D7D4612A6C}" type="pres">
      <dgm:prSet presAssocID="{0A80E7E4-2D49-4817-953B-6CE29FD067DF}" presName="hierChild4" presStyleCnt="0"/>
      <dgm:spPr/>
    </dgm:pt>
    <dgm:pt modelId="{92887B8A-2D7C-4187-A119-2D38E4DA7615}" type="pres">
      <dgm:prSet presAssocID="{0A80E7E4-2D49-4817-953B-6CE29FD067DF}" presName="hierChild5" presStyleCnt="0"/>
      <dgm:spPr/>
    </dgm:pt>
    <dgm:pt modelId="{C4C1A12D-C18C-491C-97FB-DF3CBE65FB8B}" type="pres">
      <dgm:prSet presAssocID="{409DC881-039D-4114-87FD-6C2F3FA0E637}" presName="hierChild5" presStyleCnt="0"/>
      <dgm:spPr/>
    </dgm:pt>
    <dgm:pt modelId="{FF8FC89B-34EA-4F63-BC10-EACBB977C258}" type="pres">
      <dgm:prSet presAssocID="{3A6272EE-D88A-42DA-9833-00E5A28B50D2}" presName="Name37" presStyleLbl="parChTrans1D2" presStyleIdx="2" presStyleCnt="5"/>
      <dgm:spPr/>
      <dgm:t>
        <a:bodyPr/>
        <a:lstStyle/>
        <a:p>
          <a:endParaRPr lang="es-EC"/>
        </a:p>
      </dgm:t>
    </dgm:pt>
    <dgm:pt modelId="{4EB90662-B3A5-421F-AF5E-52208F0D1029}" type="pres">
      <dgm:prSet presAssocID="{1850D184-2526-443D-A99E-042A9C6A539D}" presName="hierRoot2" presStyleCnt="0">
        <dgm:presLayoutVars>
          <dgm:hierBranch val="init"/>
        </dgm:presLayoutVars>
      </dgm:prSet>
      <dgm:spPr/>
    </dgm:pt>
    <dgm:pt modelId="{1AA467A8-29A9-48AE-BF3A-EE32C2ACADB7}" type="pres">
      <dgm:prSet presAssocID="{1850D184-2526-443D-A99E-042A9C6A539D}" presName="rootComposite" presStyleCnt="0"/>
      <dgm:spPr/>
    </dgm:pt>
    <dgm:pt modelId="{1318EFA2-188A-4547-9AB7-78D3AC448918}" type="pres">
      <dgm:prSet presAssocID="{1850D184-2526-443D-A99E-042A9C6A539D}" presName="rootText" presStyleLbl="node2" presStyleIdx="2" presStyleCnt="5" custScaleX="115842">
        <dgm:presLayoutVars>
          <dgm:chPref val="3"/>
        </dgm:presLayoutVars>
      </dgm:prSet>
      <dgm:spPr/>
      <dgm:t>
        <a:bodyPr/>
        <a:lstStyle/>
        <a:p>
          <a:endParaRPr lang="es-EC"/>
        </a:p>
      </dgm:t>
    </dgm:pt>
    <dgm:pt modelId="{FC9FA74C-79B0-4393-8316-76B75AC5207B}" type="pres">
      <dgm:prSet presAssocID="{1850D184-2526-443D-A99E-042A9C6A539D}" presName="rootConnector" presStyleLbl="node2" presStyleIdx="2" presStyleCnt="5"/>
      <dgm:spPr/>
      <dgm:t>
        <a:bodyPr/>
        <a:lstStyle/>
        <a:p>
          <a:endParaRPr lang="es-EC"/>
        </a:p>
      </dgm:t>
    </dgm:pt>
    <dgm:pt modelId="{FDE48C0C-6047-49EC-99AE-236545A459B8}" type="pres">
      <dgm:prSet presAssocID="{1850D184-2526-443D-A99E-042A9C6A539D}" presName="hierChild4" presStyleCnt="0"/>
      <dgm:spPr/>
    </dgm:pt>
    <dgm:pt modelId="{17C8DCD4-C55F-4BD9-A759-E894438F893C}" type="pres">
      <dgm:prSet presAssocID="{C2C6E59B-6ED5-4EC7-A825-610C66B802ED}" presName="Name37" presStyleLbl="parChTrans1D3" presStyleIdx="6" presStyleCnt="22"/>
      <dgm:spPr/>
      <dgm:t>
        <a:bodyPr/>
        <a:lstStyle/>
        <a:p>
          <a:endParaRPr lang="es-EC"/>
        </a:p>
      </dgm:t>
    </dgm:pt>
    <dgm:pt modelId="{531AF3A1-4604-4196-B483-187D4A72505E}" type="pres">
      <dgm:prSet presAssocID="{E7F7EAA1-0E77-4443-813C-5AD75DCD157E}" presName="hierRoot2" presStyleCnt="0">
        <dgm:presLayoutVars>
          <dgm:hierBranch val="init"/>
        </dgm:presLayoutVars>
      </dgm:prSet>
      <dgm:spPr/>
    </dgm:pt>
    <dgm:pt modelId="{6ACB2739-747A-4E9B-AF5B-C806591DAFF5}" type="pres">
      <dgm:prSet presAssocID="{E7F7EAA1-0E77-4443-813C-5AD75DCD157E}" presName="rootComposite" presStyleCnt="0"/>
      <dgm:spPr/>
    </dgm:pt>
    <dgm:pt modelId="{BFA022FC-C3AC-44D0-9F03-B55FF17A367F}" type="pres">
      <dgm:prSet presAssocID="{E7F7EAA1-0E77-4443-813C-5AD75DCD157E}" presName="rootText" presStyleLbl="node3" presStyleIdx="6" presStyleCnt="22" custScaleX="114305">
        <dgm:presLayoutVars>
          <dgm:chPref val="3"/>
        </dgm:presLayoutVars>
      </dgm:prSet>
      <dgm:spPr/>
      <dgm:t>
        <a:bodyPr/>
        <a:lstStyle/>
        <a:p>
          <a:endParaRPr lang="es-EC"/>
        </a:p>
      </dgm:t>
    </dgm:pt>
    <dgm:pt modelId="{361441D5-0789-48A6-A636-7750C5379BC3}" type="pres">
      <dgm:prSet presAssocID="{E7F7EAA1-0E77-4443-813C-5AD75DCD157E}" presName="rootConnector" presStyleLbl="node3" presStyleIdx="6" presStyleCnt="22"/>
      <dgm:spPr/>
      <dgm:t>
        <a:bodyPr/>
        <a:lstStyle/>
        <a:p>
          <a:endParaRPr lang="es-EC"/>
        </a:p>
      </dgm:t>
    </dgm:pt>
    <dgm:pt modelId="{3A85889F-0EE8-4F8D-824D-077257C13A6D}" type="pres">
      <dgm:prSet presAssocID="{E7F7EAA1-0E77-4443-813C-5AD75DCD157E}" presName="hierChild4" presStyleCnt="0"/>
      <dgm:spPr/>
    </dgm:pt>
    <dgm:pt modelId="{0DBD6CBF-6624-4A1E-BD8C-705B40CBF49D}" type="pres">
      <dgm:prSet presAssocID="{E7F7EAA1-0E77-4443-813C-5AD75DCD157E}" presName="hierChild5" presStyleCnt="0"/>
      <dgm:spPr/>
    </dgm:pt>
    <dgm:pt modelId="{6CEA633D-D924-4350-B86F-4F935F5874E2}" type="pres">
      <dgm:prSet presAssocID="{06853335-BC29-4370-9344-F71DE50B6BDA}" presName="Name37" presStyleLbl="parChTrans1D3" presStyleIdx="7" presStyleCnt="22"/>
      <dgm:spPr/>
      <dgm:t>
        <a:bodyPr/>
        <a:lstStyle/>
        <a:p>
          <a:endParaRPr lang="es-EC"/>
        </a:p>
      </dgm:t>
    </dgm:pt>
    <dgm:pt modelId="{12669890-2306-4968-89F8-79F3AD77A9E0}" type="pres">
      <dgm:prSet presAssocID="{B934ED2B-F7F4-4CFD-A973-4E04E3C089E4}" presName="hierRoot2" presStyleCnt="0">
        <dgm:presLayoutVars>
          <dgm:hierBranch val="init"/>
        </dgm:presLayoutVars>
      </dgm:prSet>
      <dgm:spPr/>
    </dgm:pt>
    <dgm:pt modelId="{C3F7DEFF-6906-4754-804C-4D6E563D6675}" type="pres">
      <dgm:prSet presAssocID="{B934ED2B-F7F4-4CFD-A973-4E04E3C089E4}" presName="rootComposite" presStyleCnt="0"/>
      <dgm:spPr/>
    </dgm:pt>
    <dgm:pt modelId="{984DEB31-7B43-4F89-A8BA-69B8B0EC889C}" type="pres">
      <dgm:prSet presAssocID="{B934ED2B-F7F4-4CFD-A973-4E04E3C089E4}" presName="rootText" presStyleLbl="node3" presStyleIdx="7" presStyleCnt="22">
        <dgm:presLayoutVars>
          <dgm:chPref val="3"/>
        </dgm:presLayoutVars>
      </dgm:prSet>
      <dgm:spPr/>
      <dgm:t>
        <a:bodyPr/>
        <a:lstStyle/>
        <a:p>
          <a:endParaRPr lang="es-EC"/>
        </a:p>
      </dgm:t>
    </dgm:pt>
    <dgm:pt modelId="{0A4BFFED-C657-403C-88C1-AF64C2B8C4FF}" type="pres">
      <dgm:prSet presAssocID="{B934ED2B-F7F4-4CFD-A973-4E04E3C089E4}" presName="rootConnector" presStyleLbl="node3" presStyleIdx="7" presStyleCnt="22"/>
      <dgm:spPr/>
      <dgm:t>
        <a:bodyPr/>
        <a:lstStyle/>
        <a:p>
          <a:endParaRPr lang="es-EC"/>
        </a:p>
      </dgm:t>
    </dgm:pt>
    <dgm:pt modelId="{36D834CF-D8BB-43F6-87D7-6DECD8E87DAD}" type="pres">
      <dgm:prSet presAssocID="{B934ED2B-F7F4-4CFD-A973-4E04E3C089E4}" presName="hierChild4" presStyleCnt="0"/>
      <dgm:spPr/>
    </dgm:pt>
    <dgm:pt modelId="{2562B33C-1335-4BBC-BF00-15B58688FCA6}" type="pres">
      <dgm:prSet presAssocID="{B934ED2B-F7F4-4CFD-A973-4E04E3C089E4}" presName="hierChild5" presStyleCnt="0"/>
      <dgm:spPr/>
    </dgm:pt>
    <dgm:pt modelId="{F4E2B9AF-501C-45C8-936F-6049A7D51C44}" type="pres">
      <dgm:prSet presAssocID="{4D4BABE8-C33A-4089-B077-94490B6C0BF4}" presName="Name37" presStyleLbl="parChTrans1D3" presStyleIdx="8" presStyleCnt="22"/>
      <dgm:spPr/>
      <dgm:t>
        <a:bodyPr/>
        <a:lstStyle/>
        <a:p>
          <a:endParaRPr lang="es-EC"/>
        </a:p>
      </dgm:t>
    </dgm:pt>
    <dgm:pt modelId="{3AB21CE7-CA95-4DA3-8CE2-2D980D515CEB}" type="pres">
      <dgm:prSet presAssocID="{39DAE2CB-D69C-496D-A0D6-D056B63C4B88}" presName="hierRoot2" presStyleCnt="0">
        <dgm:presLayoutVars>
          <dgm:hierBranch val="init"/>
        </dgm:presLayoutVars>
      </dgm:prSet>
      <dgm:spPr/>
    </dgm:pt>
    <dgm:pt modelId="{AA50CD62-877B-4453-A8FB-383E64271CB2}" type="pres">
      <dgm:prSet presAssocID="{39DAE2CB-D69C-496D-A0D6-D056B63C4B88}" presName="rootComposite" presStyleCnt="0"/>
      <dgm:spPr/>
    </dgm:pt>
    <dgm:pt modelId="{030BDD64-185A-401D-A00C-5113A6B8173F}" type="pres">
      <dgm:prSet presAssocID="{39DAE2CB-D69C-496D-A0D6-D056B63C4B88}" presName="rootText" presStyleLbl="node3" presStyleIdx="8" presStyleCnt="22">
        <dgm:presLayoutVars>
          <dgm:chPref val="3"/>
        </dgm:presLayoutVars>
      </dgm:prSet>
      <dgm:spPr/>
      <dgm:t>
        <a:bodyPr/>
        <a:lstStyle/>
        <a:p>
          <a:endParaRPr lang="es-EC"/>
        </a:p>
      </dgm:t>
    </dgm:pt>
    <dgm:pt modelId="{55420138-32D1-42EC-8BBE-C2B56919BE8A}" type="pres">
      <dgm:prSet presAssocID="{39DAE2CB-D69C-496D-A0D6-D056B63C4B88}" presName="rootConnector" presStyleLbl="node3" presStyleIdx="8" presStyleCnt="22"/>
      <dgm:spPr/>
      <dgm:t>
        <a:bodyPr/>
        <a:lstStyle/>
        <a:p>
          <a:endParaRPr lang="es-EC"/>
        </a:p>
      </dgm:t>
    </dgm:pt>
    <dgm:pt modelId="{14677E92-9A9F-4739-BC87-47502D7C58E9}" type="pres">
      <dgm:prSet presAssocID="{39DAE2CB-D69C-496D-A0D6-D056B63C4B88}" presName="hierChild4" presStyleCnt="0"/>
      <dgm:spPr/>
    </dgm:pt>
    <dgm:pt modelId="{5496D519-97E8-48ED-A251-02E4A46CD25D}" type="pres">
      <dgm:prSet presAssocID="{39DAE2CB-D69C-496D-A0D6-D056B63C4B88}" presName="hierChild5" presStyleCnt="0"/>
      <dgm:spPr/>
    </dgm:pt>
    <dgm:pt modelId="{3877CB40-AE97-4AAE-A301-3D23C55DBA36}" type="pres">
      <dgm:prSet presAssocID="{48F1FC7C-8E77-431E-9129-2B30F47CAF7F}" presName="Name37" presStyleLbl="parChTrans1D3" presStyleIdx="9" presStyleCnt="22"/>
      <dgm:spPr/>
      <dgm:t>
        <a:bodyPr/>
        <a:lstStyle/>
        <a:p>
          <a:endParaRPr lang="es-EC"/>
        </a:p>
      </dgm:t>
    </dgm:pt>
    <dgm:pt modelId="{0E48F3BE-9789-43F3-8489-A5E451C9A265}" type="pres">
      <dgm:prSet presAssocID="{DB216BFC-60A2-4A60-9604-C0422FF57A1D}" presName="hierRoot2" presStyleCnt="0">
        <dgm:presLayoutVars>
          <dgm:hierBranch val="init"/>
        </dgm:presLayoutVars>
      </dgm:prSet>
      <dgm:spPr/>
    </dgm:pt>
    <dgm:pt modelId="{48EB3CA1-940B-4DC9-A032-6038D9C9ECE7}" type="pres">
      <dgm:prSet presAssocID="{DB216BFC-60A2-4A60-9604-C0422FF57A1D}" presName="rootComposite" presStyleCnt="0"/>
      <dgm:spPr/>
    </dgm:pt>
    <dgm:pt modelId="{B9F1C5F7-595C-42CE-8280-40C0FB12F063}" type="pres">
      <dgm:prSet presAssocID="{DB216BFC-60A2-4A60-9604-C0422FF57A1D}" presName="rootText" presStyleLbl="node3" presStyleIdx="9" presStyleCnt="22">
        <dgm:presLayoutVars>
          <dgm:chPref val="3"/>
        </dgm:presLayoutVars>
      </dgm:prSet>
      <dgm:spPr/>
      <dgm:t>
        <a:bodyPr/>
        <a:lstStyle/>
        <a:p>
          <a:endParaRPr lang="es-EC"/>
        </a:p>
      </dgm:t>
    </dgm:pt>
    <dgm:pt modelId="{7255324A-D59A-4D56-947E-D2F147A1FFA5}" type="pres">
      <dgm:prSet presAssocID="{DB216BFC-60A2-4A60-9604-C0422FF57A1D}" presName="rootConnector" presStyleLbl="node3" presStyleIdx="9" presStyleCnt="22"/>
      <dgm:spPr/>
      <dgm:t>
        <a:bodyPr/>
        <a:lstStyle/>
        <a:p>
          <a:endParaRPr lang="es-EC"/>
        </a:p>
      </dgm:t>
    </dgm:pt>
    <dgm:pt modelId="{89575B41-E437-441E-9CA1-6BD986D1859F}" type="pres">
      <dgm:prSet presAssocID="{DB216BFC-60A2-4A60-9604-C0422FF57A1D}" presName="hierChild4" presStyleCnt="0"/>
      <dgm:spPr/>
    </dgm:pt>
    <dgm:pt modelId="{A113CD46-E22B-4CFB-B078-1AAEF3391C55}" type="pres">
      <dgm:prSet presAssocID="{DB216BFC-60A2-4A60-9604-C0422FF57A1D}" presName="hierChild5" presStyleCnt="0"/>
      <dgm:spPr/>
    </dgm:pt>
    <dgm:pt modelId="{468289AB-CF6C-4AAF-B62B-1A531346D5E1}" type="pres">
      <dgm:prSet presAssocID="{CCF16BA7-E8AC-4731-A827-ABE6F208734D}" presName="Name37" presStyleLbl="parChTrans1D3" presStyleIdx="10" presStyleCnt="22"/>
      <dgm:spPr/>
      <dgm:t>
        <a:bodyPr/>
        <a:lstStyle/>
        <a:p>
          <a:endParaRPr lang="es-EC"/>
        </a:p>
      </dgm:t>
    </dgm:pt>
    <dgm:pt modelId="{A0310B0B-A75A-4CE2-9A62-F381FD81A8BB}" type="pres">
      <dgm:prSet presAssocID="{55D51D66-3636-433E-9801-B46F612121A9}" presName="hierRoot2" presStyleCnt="0">
        <dgm:presLayoutVars>
          <dgm:hierBranch val="init"/>
        </dgm:presLayoutVars>
      </dgm:prSet>
      <dgm:spPr/>
    </dgm:pt>
    <dgm:pt modelId="{0BFB72E6-B406-4CB3-8D8A-9AEDD5960799}" type="pres">
      <dgm:prSet presAssocID="{55D51D66-3636-433E-9801-B46F612121A9}" presName="rootComposite" presStyleCnt="0"/>
      <dgm:spPr/>
    </dgm:pt>
    <dgm:pt modelId="{8C573F5F-4B0F-4466-BD25-447FFE6A5B58}" type="pres">
      <dgm:prSet presAssocID="{55D51D66-3636-433E-9801-B46F612121A9}" presName="rootText" presStyleLbl="node3" presStyleIdx="10" presStyleCnt="22">
        <dgm:presLayoutVars>
          <dgm:chPref val="3"/>
        </dgm:presLayoutVars>
      </dgm:prSet>
      <dgm:spPr/>
      <dgm:t>
        <a:bodyPr/>
        <a:lstStyle/>
        <a:p>
          <a:endParaRPr lang="es-EC"/>
        </a:p>
      </dgm:t>
    </dgm:pt>
    <dgm:pt modelId="{D21DD57E-4F27-4591-AF97-68F60D0EBC08}" type="pres">
      <dgm:prSet presAssocID="{55D51D66-3636-433E-9801-B46F612121A9}" presName="rootConnector" presStyleLbl="node3" presStyleIdx="10" presStyleCnt="22"/>
      <dgm:spPr/>
      <dgm:t>
        <a:bodyPr/>
        <a:lstStyle/>
        <a:p>
          <a:endParaRPr lang="es-EC"/>
        </a:p>
      </dgm:t>
    </dgm:pt>
    <dgm:pt modelId="{1783B95E-0C54-4403-AE61-EB24DFF506F2}" type="pres">
      <dgm:prSet presAssocID="{55D51D66-3636-433E-9801-B46F612121A9}" presName="hierChild4" presStyleCnt="0"/>
      <dgm:spPr/>
    </dgm:pt>
    <dgm:pt modelId="{4A3FEED7-1C7C-4F79-9BDC-647D946BD8F4}" type="pres">
      <dgm:prSet presAssocID="{55D51D66-3636-433E-9801-B46F612121A9}" presName="hierChild5" presStyleCnt="0"/>
      <dgm:spPr/>
    </dgm:pt>
    <dgm:pt modelId="{2DC37007-69D3-4A5F-86AD-6E32149DD1A5}" type="pres">
      <dgm:prSet presAssocID="{FE636EA6-DB5D-4B8F-97B2-8FB72383236C}" presName="Name37" presStyleLbl="parChTrans1D3" presStyleIdx="11" presStyleCnt="22"/>
      <dgm:spPr/>
      <dgm:t>
        <a:bodyPr/>
        <a:lstStyle/>
        <a:p>
          <a:endParaRPr lang="es-EC"/>
        </a:p>
      </dgm:t>
    </dgm:pt>
    <dgm:pt modelId="{C387008B-6550-4331-A8CB-CAEA2F92A927}" type="pres">
      <dgm:prSet presAssocID="{13D3B224-1098-4E3F-A0FB-C11FE9C3892C}" presName="hierRoot2" presStyleCnt="0">
        <dgm:presLayoutVars>
          <dgm:hierBranch val="init"/>
        </dgm:presLayoutVars>
      </dgm:prSet>
      <dgm:spPr/>
    </dgm:pt>
    <dgm:pt modelId="{6A6008AE-70EC-447D-8B93-28AD63B939DB}" type="pres">
      <dgm:prSet presAssocID="{13D3B224-1098-4E3F-A0FB-C11FE9C3892C}" presName="rootComposite" presStyleCnt="0"/>
      <dgm:spPr/>
    </dgm:pt>
    <dgm:pt modelId="{B67CE2C5-B154-41CB-8E7C-CE3826796CF9}" type="pres">
      <dgm:prSet presAssocID="{13D3B224-1098-4E3F-A0FB-C11FE9C3892C}" presName="rootText" presStyleLbl="node3" presStyleIdx="11" presStyleCnt="22">
        <dgm:presLayoutVars>
          <dgm:chPref val="3"/>
        </dgm:presLayoutVars>
      </dgm:prSet>
      <dgm:spPr/>
      <dgm:t>
        <a:bodyPr/>
        <a:lstStyle/>
        <a:p>
          <a:endParaRPr lang="es-EC"/>
        </a:p>
      </dgm:t>
    </dgm:pt>
    <dgm:pt modelId="{8B983693-1DFA-468E-B1BD-D7944F3C416B}" type="pres">
      <dgm:prSet presAssocID="{13D3B224-1098-4E3F-A0FB-C11FE9C3892C}" presName="rootConnector" presStyleLbl="node3" presStyleIdx="11" presStyleCnt="22"/>
      <dgm:spPr/>
      <dgm:t>
        <a:bodyPr/>
        <a:lstStyle/>
        <a:p>
          <a:endParaRPr lang="es-EC"/>
        </a:p>
      </dgm:t>
    </dgm:pt>
    <dgm:pt modelId="{8FBFB607-E73C-4184-A26B-34F83800DA58}" type="pres">
      <dgm:prSet presAssocID="{13D3B224-1098-4E3F-A0FB-C11FE9C3892C}" presName="hierChild4" presStyleCnt="0"/>
      <dgm:spPr/>
    </dgm:pt>
    <dgm:pt modelId="{F4504523-E8AA-4D42-A06C-2C7905D8BAB6}" type="pres">
      <dgm:prSet presAssocID="{13D3B224-1098-4E3F-A0FB-C11FE9C3892C}" presName="hierChild5" presStyleCnt="0"/>
      <dgm:spPr/>
    </dgm:pt>
    <dgm:pt modelId="{B9B7A595-FE7F-49C4-BEAA-4DB02DEAB8D3}" type="pres">
      <dgm:prSet presAssocID="{1850D184-2526-443D-A99E-042A9C6A539D}" presName="hierChild5" presStyleCnt="0"/>
      <dgm:spPr/>
    </dgm:pt>
    <dgm:pt modelId="{D1C36846-5D62-4DEC-B2C0-DFB63A9BBE6E}" type="pres">
      <dgm:prSet presAssocID="{A7996957-729A-4A00-B302-509C88A5C98E}" presName="Name37" presStyleLbl="parChTrans1D2" presStyleIdx="3" presStyleCnt="5"/>
      <dgm:spPr/>
      <dgm:t>
        <a:bodyPr/>
        <a:lstStyle/>
        <a:p>
          <a:endParaRPr lang="es-EC"/>
        </a:p>
      </dgm:t>
    </dgm:pt>
    <dgm:pt modelId="{BF4B411D-1488-43E0-8ABD-077EC40CD790}" type="pres">
      <dgm:prSet presAssocID="{06C9AFD0-D5C2-46E3-99DF-3006F21D9048}" presName="hierRoot2" presStyleCnt="0">
        <dgm:presLayoutVars>
          <dgm:hierBranch val="init"/>
        </dgm:presLayoutVars>
      </dgm:prSet>
      <dgm:spPr/>
    </dgm:pt>
    <dgm:pt modelId="{16E37B2F-B4BC-421A-A9E7-35E0C6018E47}" type="pres">
      <dgm:prSet presAssocID="{06C9AFD0-D5C2-46E3-99DF-3006F21D9048}" presName="rootComposite" presStyleCnt="0"/>
      <dgm:spPr/>
    </dgm:pt>
    <dgm:pt modelId="{2798A41C-49F2-4526-B49B-8D69F7BA5E00}" type="pres">
      <dgm:prSet presAssocID="{06C9AFD0-D5C2-46E3-99DF-3006F21D9048}" presName="rootText" presStyleLbl="node2" presStyleIdx="3" presStyleCnt="5" custScaleX="123048">
        <dgm:presLayoutVars>
          <dgm:chPref val="3"/>
        </dgm:presLayoutVars>
      </dgm:prSet>
      <dgm:spPr/>
      <dgm:t>
        <a:bodyPr/>
        <a:lstStyle/>
        <a:p>
          <a:endParaRPr lang="es-EC"/>
        </a:p>
      </dgm:t>
    </dgm:pt>
    <dgm:pt modelId="{90601BD9-19A2-48D9-A1D1-08189BEC938C}" type="pres">
      <dgm:prSet presAssocID="{06C9AFD0-D5C2-46E3-99DF-3006F21D9048}" presName="rootConnector" presStyleLbl="node2" presStyleIdx="3" presStyleCnt="5"/>
      <dgm:spPr/>
      <dgm:t>
        <a:bodyPr/>
        <a:lstStyle/>
        <a:p>
          <a:endParaRPr lang="es-EC"/>
        </a:p>
      </dgm:t>
    </dgm:pt>
    <dgm:pt modelId="{59B697E6-C5F1-4C90-83F4-DC325CA633C4}" type="pres">
      <dgm:prSet presAssocID="{06C9AFD0-D5C2-46E3-99DF-3006F21D9048}" presName="hierChild4" presStyleCnt="0"/>
      <dgm:spPr/>
    </dgm:pt>
    <dgm:pt modelId="{E9995461-19AF-4B13-9D94-56607B81B11C}" type="pres">
      <dgm:prSet presAssocID="{B0AEB8E8-B9A5-4DAD-8422-31F20274653A}" presName="Name37" presStyleLbl="parChTrans1D3" presStyleIdx="12" presStyleCnt="22"/>
      <dgm:spPr/>
      <dgm:t>
        <a:bodyPr/>
        <a:lstStyle/>
        <a:p>
          <a:endParaRPr lang="es-EC"/>
        </a:p>
      </dgm:t>
    </dgm:pt>
    <dgm:pt modelId="{3FD355A9-E7B2-47A9-A67C-EAB96768D0C3}" type="pres">
      <dgm:prSet presAssocID="{7DCB4706-3879-45EA-B9BA-560DCA176888}" presName="hierRoot2" presStyleCnt="0">
        <dgm:presLayoutVars>
          <dgm:hierBranch val="init"/>
        </dgm:presLayoutVars>
      </dgm:prSet>
      <dgm:spPr/>
    </dgm:pt>
    <dgm:pt modelId="{4D9BA007-3932-4B3A-B208-6AD2DA274EEF}" type="pres">
      <dgm:prSet presAssocID="{7DCB4706-3879-45EA-B9BA-560DCA176888}" presName="rootComposite" presStyleCnt="0"/>
      <dgm:spPr/>
    </dgm:pt>
    <dgm:pt modelId="{04581E85-EBD9-442A-84D7-C49037E3C8CE}" type="pres">
      <dgm:prSet presAssocID="{7DCB4706-3879-45EA-B9BA-560DCA176888}" presName="rootText" presStyleLbl="node3" presStyleIdx="12" presStyleCnt="22">
        <dgm:presLayoutVars>
          <dgm:chPref val="3"/>
        </dgm:presLayoutVars>
      </dgm:prSet>
      <dgm:spPr/>
      <dgm:t>
        <a:bodyPr/>
        <a:lstStyle/>
        <a:p>
          <a:endParaRPr lang="es-EC"/>
        </a:p>
      </dgm:t>
    </dgm:pt>
    <dgm:pt modelId="{6144FB31-6F4D-413A-9BF6-60DCE9402D1A}" type="pres">
      <dgm:prSet presAssocID="{7DCB4706-3879-45EA-B9BA-560DCA176888}" presName="rootConnector" presStyleLbl="node3" presStyleIdx="12" presStyleCnt="22"/>
      <dgm:spPr/>
      <dgm:t>
        <a:bodyPr/>
        <a:lstStyle/>
        <a:p>
          <a:endParaRPr lang="es-EC"/>
        </a:p>
      </dgm:t>
    </dgm:pt>
    <dgm:pt modelId="{7A510A3B-B7E6-4F56-8CEC-FD10C9B8862E}" type="pres">
      <dgm:prSet presAssocID="{7DCB4706-3879-45EA-B9BA-560DCA176888}" presName="hierChild4" presStyleCnt="0"/>
      <dgm:spPr/>
    </dgm:pt>
    <dgm:pt modelId="{6EEDEBC1-820F-40BD-BABC-873745D6F010}" type="pres">
      <dgm:prSet presAssocID="{7DCB4706-3879-45EA-B9BA-560DCA176888}" presName="hierChild5" presStyleCnt="0"/>
      <dgm:spPr/>
    </dgm:pt>
    <dgm:pt modelId="{6FBA5699-F3BC-4B5F-B596-C194E557089C}" type="pres">
      <dgm:prSet presAssocID="{21636A5C-337A-4F78-BC01-A28BF1A935E0}" presName="Name37" presStyleLbl="parChTrans1D3" presStyleIdx="13" presStyleCnt="22"/>
      <dgm:spPr/>
      <dgm:t>
        <a:bodyPr/>
        <a:lstStyle/>
        <a:p>
          <a:endParaRPr lang="es-EC"/>
        </a:p>
      </dgm:t>
    </dgm:pt>
    <dgm:pt modelId="{9FEED9D7-AFF7-4737-AED1-CD36C19E2C89}" type="pres">
      <dgm:prSet presAssocID="{49D2B086-D217-4F9A-B8B8-AE1C5F7E2E0C}" presName="hierRoot2" presStyleCnt="0">
        <dgm:presLayoutVars>
          <dgm:hierBranch val="init"/>
        </dgm:presLayoutVars>
      </dgm:prSet>
      <dgm:spPr/>
    </dgm:pt>
    <dgm:pt modelId="{BA228CE3-AD61-49BB-80F1-3A436DBDC4F8}" type="pres">
      <dgm:prSet presAssocID="{49D2B086-D217-4F9A-B8B8-AE1C5F7E2E0C}" presName="rootComposite" presStyleCnt="0"/>
      <dgm:spPr/>
    </dgm:pt>
    <dgm:pt modelId="{B84DBA04-FA09-4CCF-8E18-4C7083070F76}" type="pres">
      <dgm:prSet presAssocID="{49D2B086-D217-4F9A-B8B8-AE1C5F7E2E0C}" presName="rootText" presStyleLbl="node3" presStyleIdx="13" presStyleCnt="22">
        <dgm:presLayoutVars>
          <dgm:chPref val="3"/>
        </dgm:presLayoutVars>
      </dgm:prSet>
      <dgm:spPr/>
      <dgm:t>
        <a:bodyPr/>
        <a:lstStyle/>
        <a:p>
          <a:endParaRPr lang="es-EC"/>
        </a:p>
      </dgm:t>
    </dgm:pt>
    <dgm:pt modelId="{5EF4A2F3-A022-4AF3-AA52-9DFFE20D8173}" type="pres">
      <dgm:prSet presAssocID="{49D2B086-D217-4F9A-B8B8-AE1C5F7E2E0C}" presName="rootConnector" presStyleLbl="node3" presStyleIdx="13" presStyleCnt="22"/>
      <dgm:spPr/>
      <dgm:t>
        <a:bodyPr/>
        <a:lstStyle/>
        <a:p>
          <a:endParaRPr lang="es-EC"/>
        </a:p>
      </dgm:t>
    </dgm:pt>
    <dgm:pt modelId="{7FB8A86D-FAC3-40B4-B718-B9052F212AA8}" type="pres">
      <dgm:prSet presAssocID="{49D2B086-D217-4F9A-B8B8-AE1C5F7E2E0C}" presName="hierChild4" presStyleCnt="0"/>
      <dgm:spPr/>
    </dgm:pt>
    <dgm:pt modelId="{8C119323-264E-432E-BDBF-9D7B4EDA40BA}" type="pres">
      <dgm:prSet presAssocID="{49D2B086-D217-4F9A-B8B8-AE1C5F7E2E0C}" presName="hierChild5" presStyleCnt="0"/>
      <dgm:spPr/>
    </dgm:pt>
    <dgm:pt modelId="{7FCFBBC4-B0DB-470C-BFBD-9B7ACCC32B87}" type="pres">
      <dgm:prSet presAssocID="{5E3C0E65-9117-4036-8986-BCA5262A4D48}" presName="Name37" presStyleLbl="parChTrans1D3" presStyleIdx="14" presStyleCnt="22"/>
      <dgm:spPr/>
      <dgm:t>
        <a:bodyPr/>
        <a:lstStyle/>
        <a:p>
          <a:endParaRPr lang="es-EC"/>
        </a:p>
      </dgm:t>
    </dgm:pt>
    <dgm:pt modelId="{48426611-848B-4DDF-99D5-98C9B791F4A8}" type="pres">
      <dgm:prSet presAssocID="{8FF4AF21-7C87-4BC2-AE1B-49662B7DD8D0}" presName="hierRoot2" presStyleCnt="0">
        <dgm:presLayoutVars>
          <dgm:hierBranch val="init"/>
        </dgm:presLayoutVars>
      </dgm:prSet>
      <dgm:spPr/>
    </dgm:pt>
    <dgm:pt modelId="{FD8F73BA-49A2-4370-AAA7-C2311A21AE4D}" type="pres">
      <dgm:prSet presAssocID="{8FF4AF21-7C87-4BC2-AE1B-49662B7DD8D0}" presName="rootComposite" presStyleCnt="0"/>
      <dgm:spPr/>
    </dgm:pt>
    <dgm:pt modelId="{BC96684B-BFA3-4722-9048-6C789BEFE501}" type="pres">
      <dgm:prSet presAssocID="{8FF4AF21-7C87-4BC2-AE1B-49662B7DD8D0}" presName="rootText" presStyleLbl="node3" presStyleIdx="14" presStyleCnt="22">
        <dgm:presLayoutVars>
          <dgm:chPref val="3"/>
        </dgm:presLayoutVars>
      </dgm:prSet>
      <dgm:spPr/>
      <dgm:t>
        <a:bodyPr/>
        <a:lstStyle/>
        <a:p>
          <a:endParaRPr lang="es-EC"/>
        </a:p>
      </dgm:t>
    </dgm:pt>
    <dgm:pt modelId="{96F0CC69-1E8F-456D-A6C5-17A8914DF399}" type="pres">
      <dgm:prSet presAssocID="{8FF4AF21-7C87-4BC2-AE1B-49662B7DD8D0}" presName="rootConnector" presStyleLbl="node3" presStyleIdx="14" presStyleCnt="22"/>
      <dgm:spPr/>
      <dgm:t>
        <a:bodyPr/>
        <a:lstStyle/>
        <a:p>
          <a:endParaRPr lang="es-EC"/>
        </a:p>
      </dgm:t>
    </dgm:pt>
    <dgm:pt modelId="{BAA6548C-B672-4BED-8D9A-337BBE34A09B}" type="pres">
      <dgm:prSet presAssocID="{8FF4AF21-7C87-4BC2-AE1B-49662B7DD8D0}" presName="hierChild4" presStyleCnt="0"/>
      <dgm:spPr/>
    </dgm:pt>
    <dgm:pt modelId="{06B55016-CA39-47A1-86F1-D7FFCBE3901C}" type="pres">
      <dgm:prSet presAssocID="{8FF4AF21-7C87-4BC2-AE1B-49662B7DD8D0}" presName="hierChild5" presStyleCnt="0"/>
      <dgm:spPr/>
    </dgm:pt>
    <dgm:pt modelId="{13699DBE-9F2F-4AE6-8097-7F62BE629639}" type="pres">
      <dgm:prSet presAssocID="{040F8865-A6EF-45FF-B6EE-2E20E365FBE0}" presName="Name37" presStyleLbl="parChTrans1D3" presStyleIdx="15" presStyleCnt="22"/>
      <dgm:spPr/>
      <dgm:t>
        <a:bodyPr/>
        <a:lstStyle/>
        <a:p>
          <a:endParaRPr lang="es-EC"/>
        </a:p>
      </dgm:t>
    </dgm:pt>
    <dgm:pt modelId="{C453351A-4B06-41C0-81B1-C0D467F14E2B}" type="pres">
      <dgm:prSet presAssocID="{0925A252-101D-44B2-A97B-9D21618B875B}" presName="hierRoot2" presStyleCnt="0">
        <dgm:presLayoutVars>
          <dgm:hierBranch val="init"/>
        </dgm:presLayoutVars>
      </dgm:prSet>
      <dgm:spPr/>
    </dgm:pt>
    <dgm:pt modelId="{C86B8C22-5C5D-454B-A43A-0D7FAAA934B0}" type="pres">
      <dgm:prSet presAssocID="{0925A252-101D-44B2-A97B-9D21618B875B}" presName="rootComposite" presStyleCnt="0"/>
      <dgm:spPr/>
    </dgm:pt>
    <dgm:pt modelId="{97EE5966-9F9E-4682-90E8-9450C7E48156}" type="pres">
      <dgm:prSet presAssocID="{0925A252-101D-44B2-A97B-9D21618B875B}" presName="rootText" presStyleLbl="node3" presStyleIdx="15" presStyleCnt="22">
        <dgm:presLayoutVars>
          <dgm:chPref val="3"/>
        </dgm:presLayoutVars>
      </dgm:prSet>
      <dgm:spPr/>
      <dgm:t>
        <a:bodyPr/>
        <a:lstStyle/>
        <a:p>
          <a:endParaRPr lang="es-EC"/>
        </a:p>
      </dgm:t>
    </dgm:pt>
    <dgm:pt modelId="{E56DB61D-37E6-422E-82B9-FF8861638050}" type="pres">
      <dgm:prSet presAssocID="{0925A252-101D-44B2-A97B-9D21618B875B}" presName="rootConnector" presStyleLbl="node3" presStyleIdx="15" presStyleCnt="22"/>
      <dgm:spPr/>
      <dgm:t>
        <a:bodyPr/>
        <a:lstStyle/>
        <a:p>
          <a:endParaRPr lang="es-EC"/>
        </a:p>
      </dgm:t>
    </dgm:pt>
    <dgm:pt modelId="{A79FA1C2-05B4-41A1-921D-6567C8AD902A}" type="pres">
      <dgm:prSet presAssocID="{0925A252-101D-44B2-A97B-9D21618B875B}" presName="hierChild4" presStyleCnt="0"/>
      <dgm:spPr/>
    </dgm:pt>
    <dgm:pt modelId="{1817467F-19C4-44D7-8135-D5291502F4D5}" type="pres">
      <dgm:prSet presAssocID="{0925A252-101D-44B2-A97B-9D21618B875B}" presName="hierChild5" presStyleCnt="0"/>
      <dgm:spPr/>
    </dgm:pt>
    <dgm:pt modelId="{691FD423-A9D2-4C76-A050-8AADB2270B06}" type="pres">
      <dgm:prSet presAssocID="{CF2A5D27-F85F-4CAC-A145-E0E488578EA1}" presName="Name37" presStyleLbl="parChTrans1D3" presStyleIdx="16" presStyleCnt="22"/>
      <dgm:spPr/>
      <dgm:t>
        <a:bodyPr/>
        <a:lstStyle/>
        <a:p>
          <a:endParaRPr lang="es-EC"/>
        </a:p>
      </dgm:t>
    </dgm:pt>
    <dgm:pt modelId="{328A3318-E731-49F1-8934-E66D86C0F290}" type="pres">
      <dgm:prSet presAssocID="{232B434B-5465-44E7-98B7-C00416C22085}" presName="hierRoot2" presStyleCnt="0">
        <dgm:presLayoutVars>
          <dgm:hierBranch val="init"/>
        </dgm:presLayoutVars>
      </dgm:prSet>
      <dgm:spPr/>
    </dgm:pt>
    <dgm:pt modelId="{BF10CE06-1E6D-4BAF-BA19-C35BAEFC60B9}" type="pres">
      <dgm:prSet presAssocID="{232B434B-5465-44E7-98B7-C00416C22085}" presName="rootComposite" presStyleCnt="0"/>
      <dgm:spPr/>
    </dgm:pt>
    <dgm:pt modelId="{8FDD117A-DB6E-46E2-AD4F-A029753616E4}" type="pres">
      <dgm:prSet presAssocID="{232B434B-5465-44E7-98B7-C00416C22085}" presName="rootText" presStyleLbl="node3" presStyleIdx="16" presStyleCnt="22">
        <dgm:presLayoutVars>
          <dgm:chPref val="3"/>
        </dgm:presLayoutVars>
      </dgm:prSet>
      <dgm:spPr/>
      <dgm:t>
        <a:bodyPr/>
        <a:lstStyle/>
        <a:p>
          <a:endParaRPr lang="es-EC"/>
        </a:p>
      </dgm:t>
    </dgm:pt>
    <dgm:pt modelId="{38EBE08E-D2F5-400B-913F-7D833B4F8A46}" type="pres">
      <dgm:prSet presAssocID="{232B434B-5465-44E7-98B7-C00416C22085}" presName="rootConnector" presStyleLbl="node3" presStyleIdx="16" presStyleCnt="22"/>
      <dgm:spPr/>
      <dgm:t>
        <a:bodyPr/>
        <a:lstStyle/>
        <a:p>
          <a:endParaRPr lang="es-EC"/>
        </a:p>
      </dgm:t>
    </dgm:pt>
    <dgm:pt modelId="{F5B89D94-15A6-47FD-8823-1D7710B0C50D}" type="pres">
      <dgm:prSet presAssocID="{232B434B-5465-44E7-98B7-C00416C22085}" presName="hierChild4" presStyleCnt="0"/>
      <dgm:spPr/>
    </dgm:pt>
    <dgm:pt modelId="{41F20772-3C98-40A1-B2CF-14A799B07617}" type="pres">
      <dgm:prSet presAssocID="{232B434B-5465-44E7-98B7-C00416C22085}" presName="hierChild5" presStyleCnt="0"/>
      <dgm:spPr/>
    </dgm:pt>
    <dgm:pt modelId="{1A6C1981-6343-4D08-9542-7374CC0C2ED2}" type="pres">
      <dgm:prSet presAssocID="{F8DA2D24-2B58-42CA-AE14-AF961D78E33B}" presName="Name37" presStyleLbl="parChTrans1D3" presStyleIdx="17" presStyleCnt="22"/>
      <dgm:spPr/>
      <dgm:t>
        <a:bodyPr/>
        <a:lstStyle/>
        <a:p>
          <a:endParaRPr lang="es-EC"/>
        </a:p>
      </dgm:t>
    </dgm:pt>
    <dgm:pt modelId="{C0A94172-8264-4F60-936D-4D65C1542A6C}" type="pres">
      <dgm:prSet presAssocID="{A686C2FC-09F5-4A8B-B499-6EBDB51A419A}" presName="hierRoot2" presStyleCnt="0">
        <dgm:presLayoutVars>
          <dgm:hierBranch val="init"/>
        </dgm:presLayoutVars>
      </dgm:prSet>
      <dgm:spPr/>
    </dgm:pt>
    <dgm:pt modelId="{E1B36BC6-CA01-4063-9940-2E9D7FC80A38}" type="pres">
      <dgm:prSet presAssocID="{A686C2FC-09F5-4A8B-B499-6EBDB51A419A}" presName="rootComposite" presStyleCnt="0"/>
      <dgm:spPr/>
    </dgm:pt>
    <dgm:pt modelId="{CC776C86-9282-4B12-98F7-5CA2A390266A}" type="pres">
      <dgm:prSet presAssocID="{A686C2FC-09F5-4A8B-B499-6EBDB51A419A}" presName="rootText" presStyleLbl="node3" presStyleIdx="17" presStyleCnt="22">
        <dgm:presLayoutVars>
          <dgm:chPref val="3"/>
        </dgm:presLayoutVars>
      </dgm:prSet>
      <dgm:spPr/>
      <dgm:t>
        <a:bodyPr/>
        <a:lstStyle/>
        <a:p>
          <a:endParaRPr lang="es-EC"/>
        </a:p>
      </dgm:t>
    </dgm:pt>
    <dgm:pt modelId="{6503D40B-F290-4943-99D4-92E0DE91A947}" type="pres">
      <dgm:prSet presAssocID="{A686C2FC-09F5-4A8B-B499-6EBDB51A419A}" presName="rootConnector" presStyleLbl="node3" presStyleIdx="17" presStyleCnt="22"/>
      <dgm:spPr/>
      <dgm:t>
        <a:bodyPr/>
        <a:lstStyle/>
        <a:p>
          <a:endParaRPr lang="es-EC"/>
        </a:p>
      </dgm:t>
    </dgm:pt>
    <dgm:pt modelId="{1B989642-C058-4B05-A4D1-7B0978BC8EE1}" type="pres">
      <dgm:prSet presAssocID="{A686C2FC-09F5-4A8B-B499-6EBDB51A419A}" presName="hierChild4" presStyleCnt="0"/>
      <dgm:spPr/>
    </dgm:pt>
    <dgm:pt modelId="{DA807DBA-1037-480D-A215-ED68BEE93830}" type="pres">
      <dgm:prSet presAssocID="{A686C2FC-09F5-4A8B-B499-6EBDB51A419A}" presName="hierChild5" presStyleCnt="0"/>
      <dgm:spPr/>
    </dgm:pt>
    <dgm:pt modelId="{235AD59F-7548-445B-A148-62241E022463}" type="pres">
      <dgm:prSet presAssocID="{06C9AFD0-D5C2-46E3-99DF-3006F21D9048}" presName="hierChild5" presStyleCnt="0"/>
      <dgm:spPr/>
    </dgm:pt>
    <dgm:pt modelId="{121F09FE-ED83-4AE2-9FD5-722A9C60953D}" type="pres">
      <dgm:prSet presAssocID="{AFBCD26D-7492-4A33-8687-6C8406777DD4}" presName="Name37" presStyleLbl="parChTrans1D2" presStyleIdx="4" presStyleCnt="5"/>
      <dgm:spPr/>
      <dgm:t>
        <a:bodyPr/>
        <a:lstStyle/>
        <a:p>
          <a:endParaRPr lang="es-EC"/>
        </a:p>
      </dgm:t>
    </dgm:pt>
    <dgm:pt modelId="{EAE6A666-FF3A-416A-AB44-E2653B2B784A}" type="pres">
      <dgm:prSet presAssocID="{A089B8CA-FBA9-4FB5-8CD3-1D329D439764}" presName="hierRoot2" presStyleCnt="0">
        <dgm:presLayoutVars>
          <dgm:hierBranch val="init"/>
        </dgm:presLayoutVars>
      </dgm:prSet>
      <dgm:spPr/>
    </dgm:pt>
    <dgm:pt modelId="{23134676-DA6E-4A6A-9071-571C372DE489}" type="pres">
      <dgm:prSet presAssocID="{A089B8CA-FBA9-4FB5-8CD3-1D329D439764}" presName="rootComposite" presStyleCnt="0"/>
      <dgm:spPr/>
    </dgm:pt>
    <dgm:pt modelId="{FEBC41C4-C5A4-47EB-A764-63BE3FE8ECD6}" type="pres">
      <dgm:prSet presAssocID="{A089B8CA-FBA9-4FB5-8CD3-1D329D439764}" presName="rootText" presStyleLbl="node2" presStyleIdx="4" presStyleCnt="5">
        <dgm:presLayoutVars>
          <dgm:chPref val="3"/>
        </dgm:presLayoutVars>
      </dgm:prSet>
      <dgm:spPr/>
      <dgm:t>
        <a:bodyPr/>
        <a:lstStyle/>
        <a:p>
          <a:endParaRPr lang="es-EC"/>
        </a:p>
      </dgm:t>
    </dgm:pt>
    <dgm:pt modelId="{0AA1C969-72D8-48AE-A65B-82463E0B7DC3}" type="pres">
      <dgm:prSet presAssocID="{A089B8CA-FBA9-4FB5-8CD3-1D329D439764}" presName="rootConnector" presStyleLbl="node2" presStyleIdx="4" presStyleCnt="5"/>
      <dgm:spPr/>
      <dgm:t>
        <a:bodyPr/>
        <a:lstStyle/>
        <a:p>
          <a:endParaRPr lang="es-EC"/>
        </a:p>
      </dgm:t>
    </dgm:pt>
    <dgm:pt modelId="{1EFDFA72-8F93-43D0-84AD-9807FC1435D8}" type="pres">
      <dgm:prSet presAssocID="{A089B8CA-FBA9-4FB5-8CD3-1D329D439764}" presName="hierChild4" presStyleCnt="0"/>
      <dgm:spPr/>
    </dgm:pt>
    <dgm:pt modelId="{8482FC84-D68C-4104-8EBD-D5E25DBEDA95}" type="pres">
      <dgm:prSet presAssocID="{F4D5EB47-6D9D-4E39-8AD0-40E4FAC0E8B7}" presName="Name37" presStyleLbl="parChTrans1D3" presStyleIdx="18" presStyleCnt="22"/>
      <dgm:spPr/>
      <dgm:t>
        <a:bodyPr/>
        <a:lstStyle/>
        <a:p>
          <a:endParaRPr lang="es-EC"/>
        </a:p>
      </dgm:t>
    </dgm:pt>
    <dgm:pt modelId="{0B295EB4-5558-4FAB-8FB4-BBBC7FD3C71C}" type="pres">
      <dgm:prSet presAssocID="{DAA37E1A-1F82-4D68-85ED-E4D638CBC71B}" presName="hierRoot2" presStyleCnt="0">
        <dgm:presLayoutVars>
          <dgm:hierBranch val="init"/>
        </dgm:presLayoutVars>
      </dgm:prSet>
      <dgm:spPr/>
    </dgm:pt>
    <dgm:pt modelId="{E7501667-91CE-4C8A-9213-94FDDEC7558C}" type="pres">
      <dgm:prSet presAssocID="{DAA37E1A-1F82-4D68-85ED-E4D638CBC71B}" presName="rootComposite" presStyleCnt="0"/>
      <dgm:spPr/>
    </dgm:pt>
    <dgm:pt modelId="{391233D8-4227-43CB-89E2-2E4C08614C88}" type="pres">
      <dgm:prSet presAssocID="{DAA37E1A-1F82-4D68-85ED-E4D638CBC71B}" presName="rootText" presStyleLbl="node3" presStyleIdx="18" presStyleCnt="22">
        <dgm:presLayoutVars>
          <dgm:chPref val="3"/>
        </dgm:presLayoutVars>
      </dgm:prSet>
      <dgm:spPr/>
      <dgm:t>
        <a:bodyPr/>
        <a:lstStyle/>
        <a:p>
          <a:endParaRPr lang="es-EC"/>
        </a:p>
      </dgm:t>
    </dgm:pt>
    <dgm:pt modelId="{2AC4390A-CB9D-472F-A92F-CAA4AF85C9DA}" type="pres">
      <dgm:prSet presAssocID="{DAA37E1A-1F82-4D68-85ED-E4D638CBC71B}" presName="rootConnector" presStyleLbl="node3" presStyleIdx="18" presStyleCnt="22"/>
      <dgm:spPr/>
      <dgm:t>
        <a:bodyPr/>
        <a:lstStyle/>
        <a:p>
          <a:endParaRPr lang="es-EC"/>
        </a:p>
      </dgm:t>
    </dgm:pt>
    <dgm:pt modelId="{717C6061-8F4C-45D0-AD34-E1B1D0D46D01}" type="pres">
      <dgm:prSet presAssocID="{DAA37E1A-1F82-4D68-85ED-E4D638CBC71B}" presName="hierChild4" presStyleCnt="0"/>
      <dgm:spPr/>
    </dgm:pt>
    <dgm:pt modelId="{83C88CED-9E80-49A8-B371-068932F334DF}" type="pres">
      <dgm:prSet presAssocID="{DAA37E1A-1F82-4D68-85ED-E4D638CBC71B}" presName="hierChild5" presStyleCnt="0"/>
      <dgm:spPr/>
    </dgm:pt>
    <dgm:pt modelId="{B1AD2DCB-CF45-4FFA-9815-42D50114B0E5}" type="pres">
      <dgm:prSet presAssocID="{4E7A7253-25CB-4232-AE01-43B098844CA1}" presName="Name37" presStyleLbl="parChTrans1D3" presStyleIdx="19" presStyleCnt="22"/>
      <dgm:spPr/>
      <dgm:t>
        <a:bodyPr/>
        <a:lstStyle/>
        <a:p>
          <a:endParaRPr lang="es-EC"/>
        </a:p>
      </dgm:t>
    </dgm:pt>
    <dgm:pt modelId="{5E51EF85-A17F-43A0-AE13-5B13A4FF4190}" type="pres">
      <dgm:prSet presAssocID="{EA40670F-6823-45DB-8286-6AD466616A3D}" presName="hierRoot2" presStyleCnt="0">
        <dgm:presLayoutVars>
          <dgm:hierBranch val="init"/>
        </dgm:presLayoutVars>
      </dgm:prSet>
      <dgm:spPr/>
    </dgm:pt>
    <dgm:pt modelId="{C0FF6F3C-A802-48AD-BC4F-D22B5909B12E}" type="pres">
      <dgm:prSet presAssocID="{EA40670F-6823-45DB-8286-6AD466616A3D}" presName="rootComposite" presStyleCnt="0"/>
      <dgm:spPr/>
    </dgm:pt>
    <dgm:pt modelId="{893FE478-BE22-41B5-9E69-08972A7B4F26}" type="pres">
      <dgm:prSet presAssocID="{EA40670F-6823-45DB-8286-6AD466616A3D}" presName="rootText" presStyleLbl="node3" presStyleIdx="19" presStyleCnt="22">
        <dgm:presLayoutVars>
          <dgm:chPref val="3"/>
        </dgm:presLayoutVars>
      </dgm:prSet>
      <dgm:spPr/>
      <dgm:t>
        <a:bodyPr/>
        <a:lstStyle/>
        <a:p>
          <a:endParaRPr lang="es-EC"/>
        </a:p>
      </dgm:t>
    </dgm:pt>
    <dgm:pt modelId="{D8A6E540-CE4A-4FD3-AE0E-9A805D1D323B}" type="pres">
      <dgm:prSet presAssocID="{EA40670F-6823-45DB-8286-6AD466616A3D}" presName="rootConnector" presStyleLbl="node3" presStyleIdx="19" presStyleCnt="22"/>
      <dgm:spPr/>
      <dgm:t>
        <a:bodyPr/>
        <a:lstStyle/>
        <a:p>
          <a:endParaRPr lang="es-EC"/>
        </a:p>
      </dgm:t>
    </dgm:pt>
    <dgm:pt modelId="{BC46649F-566A-43FB-A89C-E5B319E164CD}" type="pres">
      <dgm:prSet presAssocID="{EA40670F-6823-45DB-8286-6AD466616A3D}" presName="hierChild4" presStyleCnt="0"/>
      <dgm:spPr/>
    </dgm:pt>
    <dgm:pt modelId="{A658C5ED-FEC6-491F-A825-1088DD043BA3}" type="pres">
      <dgm:prSet presAssocID="{EA40670F-6823-45DB-8286-6AD466616A3D}" presName="hierChild5" presStyleCnt="0"/>
      <dgm:spPr/>
    </dgm:pt>
    <dgm:pt modelId="{754DDB96-8149-4D7D-8259-F2DFB992C95A}" type="pres">
      <dgm:prSet presAssocID="{8467091C-C6FA-4D25-B783-493116A27D84}" presName="Name37" presStyleLbl="parChTrans1D3" presStyleIdx="20" presStyleCnt="22"/>
      <dgm:spPr/>
      <dgm:t>
        <a:bodyPr/>
        <a:lstStyle/>
        <a:p>
          <a:endParaRPr lang="es-EC"/>
        </a:p>
      </dgm:t>
    </dgm:pt>
    <dgm:pt modelId="{706EFCAC-5DC5-43E8-98E4-304CC8BE1D96}" type="pres">
      <dgm:prSet presAssocID="{97A8B434-C454-4599-B0DD-D4946F622DA2}" presName="hierRoot2" presStyleCnt="0">
        <dgm:presLayoutVars>
          <dgm:hierBranch val="init"/>
        </dgm:presLayoutVars>
      </dgm:prSet>
      <dgm:spPr/>
    </dgm:pt>
    <dgm:pt modelId="{09679A38-3D38-424D-805D-20F87898CFE2}" type="pres">
      <dgm:prSet presAssocID="{97A8B434-C454-4599-B0DD-D4946F622DA2}" presName="rootComposite" presStyleCnt="0"/>
      <dgm:spPr/>
    </dgm:pt>
    <dgm:pt modelId="{8A0174CD-6C6C-404B-A98F-D04927F655EF}" type="pres">
      <dgm:prSet presAssocID="{97A8B434-C454-4599-B0DD-D4946F622DA2}" presName="rootText" presStyleLbl="node3" presStyleIdx="20" presStyleCnt="22">
        <dgm:presLayoutVars>
          <dgm:chPref val="3"/>
        </dgm:presLayoutVars>
      </dgm:prSet>
      <dgm:spPr/>
      <dgm:t>
        <a:bodyPr/>
        <a:lstStyle/>
        <a:p>
          <a:endParaRPr lang="es-EC"/>
        </a:p>
      </dgm:t>
    </dgm:pt>
    <dgm:pt modelId="{4E6B30EF-2C79-45A5-9518-749020DA7A7E}" type="pres">
      <dgm:prSet presAssocID="{97A8B434-C454-4599-B0DD-D4946F622DA2}" presName="rootConnector" presStyleLbl="node3" presStyleIdx="20" presStyleCnt="22"/>
      <dgm:spPr/>
      <dgm:t>
        <a:bodyPr/>
        <a:lstStyle/>
        <a:p>
          <a:endParaRPr lang="es-EC"/>
        </a:p>
      </dgm:t>
    </dgm:pt>
    <dgm:pt modelId="{7AD9F94F-4AAA-408C-84FB-7005B1EBAA1F}" type="pres">
      <dgm:prSet presAssocID="{97A8B434-C454-4599-B0DD-D4946F622DA2}" presName="hierChild4" presStyleCnt="0"/>
      <dgm:spPr/>
    </dgm:pt>
    <dgm:pt modelId="{2A64D7DF-EEAE-44EE-A4F2-503EE456E398}" type="pres">
      <dgm:prSet presAssocID="{97A8B434-C454-4599-B0DD-D4946F622DA2}" presName="hierChild5" presStyleCnt="0"/>
      <dgm:spPr/>
    </dgm:pt>
    <dgm:pt modelId="{23DA6289-6E3E-44E1-8143-A37F37BFC48E}" type="pres">
      <dgm:prSet presAssocID="{91F9FD78-4CB4-407C-8D7F-02F365F5EDFB}" presName="Name37" presStyleLbl="parChTrans1D3" presStyleIdx="21" presStyleCnt="22"/>
      <dgm:spPr/>
      <dgm:t>
        <a:bodyPr/>
        <a:lstStyle/>
        <a:p>
          <a:endParaRPr lang="es-EC"/>
        </a:p>
      </dgm:t>
    </dgm:pt>
    <dgm:pt modelId="{C5192C6B-945C-4FA8-B855-39D2DBF3F9E3}" type="pres">
      <dgm:prSet presAssocID="{5FA120E7-A23F-4653-8929-A118686EB686}" presName="hierRoot2" presStyleCnt="0">
        <dgm:presLayoutVars>
          <dgm:hierBranch val="init"/>
        </dgm:presLayoutVars>
      </dgm:prSet>
      <dgm:spPr/>
    </dgm:pt>
    <dgm:pt modelId="{3F57171E-11C5-40D3-9948-2330E98A3BCF}" type="pres">
      <dgm:prSet presAssocID="{5FA120E7-A23F-4653-8929-A118686EB686}" presName="rootComposite" presStyleCnt="0"/>
      <dgm:spPr/>
    </dgm:pt>
    <dgm:pt modelId="{C2F53C0B-DFB9-4DC7-8FB5-31B9B2FC5B29}" type="pres">
      <dgm:prSet presAssocID="{5FA120E7-A23F-4653-8929-A118686EB686}" presName="rootText" presStyleLbl="node3" presStyleIdx="21" presStyleCnt="22">
        <dgm:presLayoutVars>
          <dgm:chPref val="3"/>
        </dgm:presLayoutVars>
      </dgm:prSet>
      <dgm:spPr/>
      <dgm:t>
        <a:bodyPr/>
        <a:lstStyle/>
        <a:p>
          <a:endParaRPr lang="es-EC"/>
        </a:p>
      </dgm:t>
    </dgm:pt>
    <dgm:pt modelId="{F8D1C123-CFEA-47AF-8B25-255B93C7A3CB}" type="pres">
      <dgm:prSet presAssocID="{5FA120E7-A23F-4653-8929-A118686EB686}" presName="rootConnector" presStyleLbl="node3" presStyleIdx="21" presStyleCnt="22"/>
      <dgm:spPr/>
      <dgm:t>
        <a:bodyPr/>
        <a:lstStyle/>
        <a:p>
          <a:endParaRPr lang="es-EC"/>
        </a:p>
      </dgm:t>
    </dgm:pt>
    <dgm:pt modelId="{B8194A7C-E837-47B0-8A7B-C4AE5C08062A}" type="pres">
      <dgm:prSet presAssocID="{5FA120E7-A23F-4653-8929-A118686EB686}" presName="hierChild4" presStyleCnt="0"/>
      <dgm:spPr/>
    </dgm:pt>
    <dgm:pt modelId="{33ACE936-B878-4096-9CC7-25256EA031F9}" type="pres">
      <dgm:prSet presAssocID="{5FA120E7-A23F-4653-8929-A118686EB686}" presName="hierChild5" presStyleCnt="0"/>
      <dgm:spPr/>
    </dgm:pt>
    <dgm:pt modelId="{7255622D-F2B0-4B62-9968-B16DB940DB46}" type="pres">
      <dgm:prSet presAssocID="{A089B8CA-FBA9-4FB5-8CD3-1D329D439764}" presName="hierChild5" presStyleCnt="0"/>
      <dgm:spPr/>
    </dgm:pt>
    <dgm:pt modelId="{1AB916F7-B3A0-43CA-A91E-338BB4AD8C9F}" type="pres">
      <dgm:prSet presAssocID="{4BF2B9F9-BB1B-4F7F-8A32-86F70197ED07}" presName="hierChild3" presStyleCnt="0"/>
      <dgm:spPr/>
    </dgm:pt>
  </dgm:ptLst>
  <dgm:cxnLst>
    <dgm:cxn modelId="{72C3A242-1931-42CF-B14E-60672FB65CB0}" type="presOf" srcId="{AE7A3A12-BDCF-47F3-A7CB-8C5D57FA8EE2}" destId="{7DA7DD03-4080-4180-A665-2BF882F3AC8B}" srcOrd="0" destOrd="0" presId="urn:microsoft.com/office/officeart/2005/8/layout/orgChart1"/>
    <dgm:cxn modelId="{8748E56D-73CD-49F9-9FD1-1AE2B1C22AEF}" type="presOf" srcId="{F5A592C3-E123-46EE-959E-4BE28EE3D331}" destId="{5CF4BA36-0ACE-41DE-8D92-ADA3A0A147FA}" srcOrd="1" destOrd="0" presId="urn:microsoft.com/office/officeart/2005/8/layout/orgChart1"/>
    <dgm:cxn modelId="{A835D8E6-A7E5-409A-832C-329CFD5C610E}" type="presOf" srcId="{C31CBCB3-BEFA-4CA4-9B08-5EEBF086D873}" destId="{A5AD101F-5A2C-4A4D-A7F0-39731C3AF724}" srcOrd="1" destOrd="0" presId="urn:microsoft.com/office/officeart/2005/8/layout/orgChart1"/>
    <dgm:cxn modelId="{1FD5865C-6358-4407-99DE-34EDF19765F9}" srcId="{E574EB9F-8ABB-462A-89AE-916BAEC60B28}" destId="{F5A592C3-E123-46EE-959E-4BE28EE3D331}" srcOrd="0" destOrd="0" parTransId="{606CF8D5-B025-4C78-B794-5776FD679332}" sibTransId="{EF8D2B77-95A5-4C73-AC8C-44EB5D5546FD}"/>
    <dgm:cxn modelId="{AB9081F1-6018-48CD-A25D-2090187FADFF}" type="presOf" srcId="{3A6272EE-D88A-42DA-9833-00E5A28B50D2}" destId="{FF8FC89B-34EA-4F63-BC10-EACBB977C258}" srcOrd="0" destOrd="0" presId="urn:microsoft.com/office/officeart/2005/8/layout/orgChart1"/>
    <dgm:cxn modelId="{98532D21-F1CC-419F-8D81-A965975EB3A5}" srcId="{1850D184-2526-443D-A99E-042A9C6A539D}" destId="{B934ED2B-F7F4-4CFD-A973-4E04E3C089E4}" srcOrd="1" destOrd="0" parTransId="{06853335-BC29-4370-9344-F71DE50B6BDA}" sibTransId="{BFA5B3F2-5A60-459E-9DEA-6FC532C59F02}"/>
    <dgm:cxn modelId="{22A415D1-8F98-4B86-A267-E68EAFFFA1BB}" type="presOf" srcId="{8FF4AF21-7C87-4BC2-AE1B-49662B7DD8D0}" destId="{96F0CC69-1E8F-456D-A6C5-17A8914DF399}" srcOrd="1" destOrd="0" presId="urn:microsoft.com/office/officeart/2005/8/layout/orgChart1"/>
    <dgm:cxn modelId="{CA682785-B5B6-48B9-A299-30C1BEF80F89}" type="presOf" srcId="{A3F38DE8-135C-41FB-BDF0-6EACC6E0F073}" destId="{87172A85-AF84-47D4-AC9A-5DD8FE7E73E1}" srcOrd="1" destOrd="0" presId="urn:microsoft.com/office/officeart/2005/8/layout/orgChart1"/>
    <dgm:cxn modelId="{D1679AB3-1AE5-4BB0-9859-6931EA5D8814}" type="presOf" srcId="{A686C2FC-09F5-4A8B-B499-6EBDB51A419A}" destId="{CC776C86-9282-4B12-98F7-5CA2A390266A}" srcOrd="0" destOrd="0" presId="urn:microsoft.com/office/officeart/2005/8/layout/orgChart1"/>
    <dgm:cxn modelId="{5E01D0C2-4AA9-420F-85F3-457E4F5F78FC}" type="presOf" srcId="{2FA2F2B2-273F-493C-92D7-7FE1E6F4E234}" destId="{6F19070F-5522-454B-AB59-6FA3DFFCAE5B}" srcOrd="1" destOrd="0" presId="urn:microsoft.com/office/officeart/2005/8/layout/orgChart1"/>
    <dgm:cxn modelId="{C82FFEC3-56C1-4C7C-AD59-F331F7BD359C}" type="presOf" srcId="{8DC8DE54-3F48-47BD-AD0E-51FDF088DFCB}" destId="{BD546E7C-CAAF-4C67-9DBB-AB0D60E5C3F0}" srcOrd="1" destOrd="0" presId="urn:microsoft.com/office/officeart/2005/8/layout/orgChart1"/>
    <dgm:cxn modelId="{3848F34E-81F2-4303-9A2A-01D906D5F9AF}" srcId="{90C609E9-A495-4701-B81E-DCC2854931C4}" destId="{90F994B6-9D77-45F7-8A46-FBB2B286DF96}" srcOrd="2" destOrd="0" parTransId="{4086CECD-9D37-4054-A5F4-FA4E3C8C80FD}" sibTransId="{7FF7D5F2-5F98-419C-AF16-FDFAFEAEFD50}"/>
    <dgm:cxn modelId="{BAC127ED-E664-44EB-A4B4-A1758DEF1ACB}" type="presOf" srcId="{39DAE2CB-D69C-496D-A0D6-D056B63C4B88}" destId="{55420138-32D1-42EC-8BBE-C2B56919BE8A}" srcOrd="1" destOrd="0" presId="urn:microsoft.com/office/officeart/2005/8/layout/orgChart1"/>
    <dgm:cxn modelId="{359B43D3-7A70-4D35-8E12-7F03AB8B33CA}" type="presOf" srcId="{6BE9F4F7-59C1-4607-95B7-2959423CD5DA}" destId="{62BF1E2F-961B-4B81-866E-A4AC1AC6733E}" srcOrd="0" destOrd="0" presId="urn:microsoft.com/office/officeart/2005/8/layout/orgChart1"/>
    <dgm:cxn modelId="{9A4A9FA5-B3F7-4347-A0D8-D16DC173B8D2}" type="presOf" srcId="{19607E5C-97A1-489A-84F3-289EB1D5D523}" destId="{9053A0D9-25A9-49A1-BA8E-CE32D518FFCF}" srcOrd="1" destOrd="0" presId="urn:microsoft.com/office/officeart/2005/8/layout/orgChart1"/>
    <dgm:cxn modelId="{33B8A87A-D912-445A-BD68-94C46557AD8D}" type="presOf" srcId="{19607E5C-97A1-489A-84F3-289EB1D5D523}" destId="{648FE27F-7E7D-4078-B008-A5C6FFD34A0C}" srcOrd="0" destOrd="0" presId="urn:microsoft.com/office/officeart/2005/8/layout/orgChart1"/>
    <dgm:cxn modelId="{14040CF7-9C94-4DAE-9049-A01D787D31F2}" type="presOf" srcId="{1850D184-2526-443D-A99E-042A9C6A539D}" destId="{FC9FA74C-79B0-4393-8316-76B75AC5207B}" srcOrd="1" destOrd="0" presId="urn:microsoft.com/office/officeart/2005/8/layout/orgChart1"/>
    <dgm:cxn modelId="{B7A79BA3-BA64-47FA-A982-ADA6EBCF8862}" type="presOf" srcId="{D7430722-8CA9-463D-840C-11A69F33619E}" destId="{5CDE2ED5-FB2E-474F-A372-35EF937FCE3A}" srcOrd="0" destOrd="0" presId="urn:microsoft.com/office/officeart/2005/8/layout/orgChart1"/>
    <dgm:cxn modelId="{9801B210-58DC-4863-A2C2-C44E90898B7E}" type="presOf" srcId="{A08D3C1A-C56B-4D3F-AB84-C2821E7F20E3}" destId="{B3E9317E-2F4C-4903-B0BA-0162223601E3}" srcOrd="0" destOrd="0" presId="urn:microsoft.com/office/officeart/2005/8/layout/orgChart1"/>
    <dgm:cxn modelId="{15771916-ED55-43BD-9B63-341703BA6EE3}" type="presOf" srcId="{06C9AFD0-D5C2-46E3-99DF-3006F21D9048}" destId="{90601BD9-19A2-48D9-A1D1-08189BEC938C}" srcOrd="1" destOrd="0" presId="urn:microsoft.com/office/officeart/2005/8/layout/orgChart1"/>
    <dgm:cxn modelId="{D238AAB9-0444-49B5-A08C-F8A0A22C2D40}" type="presOf" srcId="{15B54E2C-4429-467E-A00C-E8D79776351C}" destId="{BDA1B384-0D1B-428E-A18C-91B2B154D635}" srcOrd="0" destOrd="0" presId="urn:microsoft.com/office/officeart/2005/8/layout/orgChart1"/>
    <dgm:cxn modelId="{549266C1-F8B5-47FD-A00B-C4ACB4344676}" srcId="{F5A592C3-E123-46EE-959E-4BE28EE3D331}" destId="{19607E5C-97A1-489A-84F3-289EB1D5D523}" srcOrd="3" destOrd="0" parTransId="{7EA3D829-A571-49D6-9207-6941575176C8}" sibTransId="{EB38FCB9-0172-41BE-B3F3-CE44D9EA0A87}"/>
    <dgm:cxn modelId="{AA862984-0995-4585-AD5B-FBFCE1A57954}" srcId="{1850D184-2526-443D-A99E-042A9C6A539D}" destId="{DB216BFC-60A2-4A60-9604-C0422FF57A1D}" srcOrd="3" destOrd="0" parTransId="{48F1FC7C-8E77-431E-9129-2B30F47CAF7F}" sibTransId="{27D605A5-2252-45BB-A041-26F5404C2DE6}"/>
    <dgm:cxn modelId="{06557E61-408D-4C96-A881-5A16B8B2AABC}" type="presOf" srcId="{5EA71DEA-6311-43E7-962C-1302D4818B1A}" destId="{183F188B-6344-42BD-AD3C-E010F17488E7}" srcOrd="1" destOrd="0" presId="urn:microsoft.com/office/officeart/2005/8/layout/orgChart1"/>
    <dgm:cxn modelId="{ED00090C-DED6-48F1-82CE-906B57293577}" type="presOf" srcId="{EA40670F-6823-45DB-8286-6AD466616A3D}" destId="{893FE478-BE22-41B5-9E69-08972A7B4F26}" srcOrd="0" destOrd="0" presId="urn:microsoft.com/office/officeart/2005/8/layout/orgChart1"/>
    <dgm:cxn modelId="{81A9543E-1564-44BF-87DB-25BDC4F16489}" type="presOf" srcId="{F5A592C3-E123-46EE-959E-4BE28EE3D331}" destId="{70161DC9-33F3-4D1F-B21B-C6A9D79C85A2}" srcOrd="0" destOrd="0" presId="urn:microsoft.com/office/officeart/2005/8/layout/orgChart1"/>
    <dgm:cxn modelId="{A8C5B6A8-8D38-41B1-B89E-BA08CD83D7E3}" type="presOf" srcId="{8927E427-0125-471F-BF12-5304575162F4}" destId="{F585D31F-D164-4428-838C-E7D4E709976E}" srcOrd="0" destOrd="0" presId="urn:microsoft.com/office/officeart/2005/8/layout/orgChart1"/>
    <dgm:cxn modelId="{F6BBB685-6404-4F30-B2FF-D264E761DF5C}" type="presOf" srcId="{2FA2F2B2-273F-493C-92D7-7FE1E6F4E234}" destId="{E65481CA-CA16-4FE8-955F-67125DAA5570}" srcOrd="0" destOrd="0" presId="urn:microsoft.com/office/officeart/2005/8/layout/orgChart1"/>
    <dgm:cxn modelId="{3276A6CE-AF58-4070-B38E-0CE8CF43537E}" type="presOf" srcId="{8467091C-C6FA-4D25-B783-493116A27D84}" destId="{754DDB96-8149-4D7D-8259-F2DFB992C95A}" srcOrd="0" destOrd="0" presId="urn:microsoft.com/office/officeart/2005/8/layout/orgChart1"/>
    <dgm:cxn modelId="{AEE00900-570B-40C2-BC2F-63A9386B436A}" type="presOf" srcId="{97A8B434-C454-4599-B0DD-D4946F622DA2}" destId="{8A0174CD-6C6C-404B-A98F-D04927F655EF}" srcOrd="0" destOrd="0" presId="urn:microsoft.com/office/officeart/2005/8/layout/orgChart1"/>
    <dgm:cxn modelId="{23B0F504-EBD0-4C11-B007-D41A911256BB}" srcId="{4BF2B9F9-BB1B-4F7F-8A32-86F70197ED07}" destId="{A089B8CA-FBA9-4FB5-8CD3-1D329D439764}" srcOrd="4" destOrd="0" parTransId="{AFBCD26D-7492-4A33-8687-6C8406777DD4}" sibTransId="{19EC4C93-14DB-4364-914D-77CE2FE924D1}"/>
    <dgm:cxn modelId="{90A0C978-AE73-4C08-8790-8D2C77FB1839}" type="presOf" srcId="{409DC881-039D-4114-87FD-6C2F3FA0E637}" destId="{4951C8B0-20EA-4588-A7C9-96AD06E3B5B6}" srcOrd="1" destOrd="0" presId="urn:microsoft.com/office/officeart/2005/8/layout/orgChart1"/>
    <dgm:cxn modelId="{40609C2E-0168-4B25-BC29-30BF0AFAB526}" type="presOf" srcId="{BB8E0A57-8C1C-4F63-B997-5AC84EF45ADE}" destId="{EFA32C12-81AB-4174-B3EA-971F599E8F4D}" srcOrd="0" destOrd="0" presId="urn:microsoft.com/office/officeart/2005/8/layout/orgChart1"/>
    <dgm:cxn modelId="{128F40FB-B285-4E26-998E-9F91E96A7C3B}" type="presOf" srcId="{CF2A5D27-F85F-4CAC-A145-E0E488578EA1}" destId="{691FD423-A9D2-4C76-A050-8AADB2270B06}" srcOrd="0" destOrd="0" presId="urn:microsoft.com/office/officeart/2005/8/layout/orgChart1"/>
    <dgm:cxn modelId="{83EF536B-4485-42B3-93B8-6DE7687AF666}" type="presOf" srcId="{7EA3D829-A571-49D6-9207-6941575176C8}" destId="{D5219761-0D83-4BEB-B512-EBB5AC276E0A}" srcOrd="0" destOrd="0" presId="urn:microsoft.com/office/officeart/2005/8/layout/orgChart1"/>
    <dgm:cxn modelId="{E7565EF6-1F82-4BB4-93C9-35A1E8E9D1E3}" srcId="{F5A592C3-E123-46EE-959E-4BE28EE3D331}" destId="{15B54E2C-4429-467E-A00C-E8D79776351C}" srcOrd="0" destOrd="0" parTransId="{C77B6DAE-0530-4479-B000-009C1EE955C2}" sibTransId="{288E8ECF-0636-4574-9C95-CC48AA817502}"/>
    <dgm:cxn modelId="{695C0828-F35D-4F81-A659-72A3BE91AC24}" type="presOf" srcId="{5FA120E7-A23F-4653-8929-A118686EB686}" destId="{F8D1C123-CFEA-47AF-8B25-255B93C7A3CB}" srcOrd="1" destOrd="0" presId="urn:microsoft.com/office/officeart/2005/8/layout/orgChart1"/>
    <dgm:cxn modelId="{70A15C9E-F305-4A69-8F7E-67D68E3C19EE}" type="presOf" srcId="{7DCB4706-3879-45EA-B9BA-560DCA176888}" destId="{04581E85-EBD9-442A-84D7-C49037E3C8CE}" srcOrd="0" destOrd="0" presId="urn:microsoft.com/office/officeart/2005/8/layout/orgChart1"/>
    <dgm:cxn modelId="{67027436-D897-475F-8875-DA2028315B6E}" type="presOf" srcId="{55D51D66-3636-433E-9801-B46F612121A9}" destId="{D21DD57E-4F27-4591-AF97-68F60D0EBC08}" srcOrd="1" destOrd="0" presId="urn:microsoft.com/office/officeart/2005/8/layout/orgChart1"/>
    <dgm:cxn modelId="{0C631375-3AAD-484B-9890-4F3B458A6E9C}" srcId="{06C9AFD0-D5C2-46E3-99DF-3006F21D9048}" destId="{49D2B086-D217-4F9A-B8B8-AE1C5F7E2E0C}" srcOrd="1" destOrd="0" parTransId="{21636A5C-337A-4F78-BC01-A28BF1A935E0}" sibTransId="{74E67C45-D67F-4954-929B-E8D5F3FB5E37}"/>
    <dgm:cxn modelId="{B5B40113-F817-4938-A3EB-92CBA8864668}" type="presOf" srcId="{7E9302B5-8235-42DD-90A7-E527A0783880}" destId="{6011C0C6-3C37-446F-9CE2-8E413878532C}" srcOrd="0" destOrd="0" presId="urn:microsoft.com/office/officeart/2005/8/layout/orgChart1"/>
    <dgm:cxn modelId="{73D9C324-A0CE-4602-9D7F-C0DF6DC83730}" type="presOf" srcId="{CB660BAF-DBF0-4CD4-9B71-A3BCCEE79578}" destId="{B0125E1D-7BAE-449A-9002-377FCDA941F5}" srcOrd="0" destOrd="0" presId="urn:microsoft.com/office/officeart/2005/8/layout/orgChart1"/>
    <dgm:cxn modelId="{46157C78-E99C-47C7-BCB1-BB9DD9D075FA}" srcId="{E7067510-DF17-404D-9538-AAF9600850C7}" destId="{4BF2B9F9-BB1B-4F7F-8A32-86F70197ED07}" srcOrd="0" destOrd="0" parTransId="{D4251CBB-17FF-40DD-BAC3-C91786249708}" sibTransId="{FB16BF2A-162A-488D-96AD-D2EBEAD8599F}"/>
    <dgm:cxn modelId="{56A62288-DB52-4C8C-8CA2-D6541687615B}" type="presOf" srcId="{91F9FD78-4CB4-407C-8D7F-02F365F5EDFB}" destId="{23DA6289-6E3E-44E1-8143-A37F37BFC48E}" srcOrd="0" destOrd="0" presId="urn:microsoft.com/office/officeart/2005/8/layout/orgChart1"/>
    <dgm:cxn modelId="{59214D33-71B8-4DD5-8F74-47488DFF2A71}" type="presOf" srcId="{F8DA2D24-2B58-42CA-AE14-AF961D78E33B}" destId="{1A6C1981-6343-4D08-9542-7374CC0C2ED2}" srcOrd="0" destOrd="0" presId="urn:microsoft.com/office/officeart/2005/8/layout/orgChart1"/>
    <dgm:cxn modelId="{DAE724DE-3735-4ED6-8ADE-5549E708D515}" type="presOf" srcId="{DB216BFC-60A2-4A60-9604-C0422FF57A1D}" destId="{B9F1C5F7-595C-42CE-8280-40C0FB12F063}" srcOrd="0" destOrd="0" presId="urn:microsoft.com/office/officeart/2005/8/layout/orgChart1"/>
    <dgm:cxn modelId="{5C4A4F4E-8D6E-4A6A-9FC2-67ED553B5E4E}" type="presOf" srcId="{06853335-BC29-4370-9344-F71DE50B6BDA}" destId="{6CEA633D-D924-4350-B86F-4F935F5874E2}" srcOrd="0" destOrd="0" presId="urn:microsoft.com/office/officeart/2005/8/layout/orgChart1"/>
    <dgm:cxn modelId="{CB1AFEE7-8D45-4183-8CB3-002FAC385C4E}" srcId="{90C609E9-A495-4701-B81E-DCC2854931C4}" destId="{A08D3C1A-C56B-4D3F-AB84-C2821E7F20E3}" srcOrd="1" destOrd="0" parTransId="{D7430722-8CA9-463D-840C-11A69F33619E}" sibTransId="{A4EFA3E6-82D8-4DB2-997A-7E91A5237E06}"/>
    <dgm:cxn modelId="{4F513368-1E6D-48DB-9B58-A39C80A292BA}" type="presOf" srcId="{0925A252-101D-44B2-A97B-9D21618B875B}" destId="{97EE5966-9F9E-4682-90E8-9450C7E48156}" srcOrd="0" destOrd="0" presId="urn:microsoft.com/office/officeart/2005/8/layout/orgChart1"/>
    <dgm:cxn modelId="{7FDC109F-2C99-4A5D-B34B-C064964A86B0}" type="presOf" srcId="{409DC881-039D-4114-87FD-6C2F3FA0E637}" destId="{742E79F2-E99C-4533-BD50-9406204FE946}" srcOrd="0" destOrd="0" presId="urn:microsoft.com/office/officeart/2005/8/layout/orgChart1"/>
    <dgm:cxn modelId="{305AEE86-DDED-47DE-BC0F-A5A6B9D4DF98}" type="presOf" srcId="{E574EB9F-8ABB-462A-89AE-916BAEC60B28}" destId="{257216E6-9AD4-48E2-9E7D-1C0C0D671F02}" srcOrd="0" destOrd="0" presId="urn:microsoft.com/office/officeart/2005/8/layout/orgChart1"/>
    <dgm:cxn modelId="{C1F35D70-058B-4D7C-BEC4-1143425BB90F}" type="presOf" srcId="{A3F38DE8-135C-41FB-BDF0-6EACC6E0F073}" destId="{2BA8A8CE-EDE3-41EC-B9E3-FAA9D13A3AC1}" srcOrd="0" destOrd="0" presId="urn:microsoft.com/office/officeart/2005/8/layout/orgChart1"/>
    <dgm:cxn modelId="{102B8759-1559-4B9A-BA67-794DC93C09FC}" type="presOf" srcId="{C24DE095-EC67-43E5-82A1-055F72FFE40D}" destId="{CBE69302-DA36-4EA9-A59E-913B772696F1}" srcOrd="0" destOrd="0" presId="urn:microsoft.com/office/officeart/2005/8/layout/orgChart1"/>
    <dgm:cxn modelId="{3EAA5814-26AA-44B3-8E31-E70629BC739E}" type="presOf" srcId="{040F8865-A6EF-45FF-B6EE-2E20E365FBE0}" destId="{13699DBE-9F2F-4AE6-8097-7F62BE629639}" srcOrd="0" destOrd="0" presId="urn:microsoft.com/office/officeart/2005/8/layout/orgChart1"/>
    <dgm:cxn modelId="{5ED73F9F-335E-4947-804A-C2A1D9D2E0C5}" srcId="{A089B8CA-FBA9-4FB5-8CD3-1D329D439764}" destId="{DAA37E1A-1F82-4D68-85ED-E4D638CBC71B}" srcOrd="0" destOrd="0" parTransId="{F4D5EB47-6D9D-4E39-8AD0-40E4FAC0E8B7}" sibTransId="{283C6E27-A5E2-4A21-9042-613326DA9E47}"/>
    <dgm:cxn modelId="{9B5F82E0-D8FF-44EF-812B-509D9C743CC3}" type="presOf" srcId="{DB8E25E6-B771-4C64-A16B-5083A34666E4}" destId="{BF6F81F4-4148-44A7-801A-DAAC594A95C6}" srcOrd="0" destOrd="0" presId="urn:microsoft.com/office/officeart/2005/8/layout/orgChart1"/>
    <dgm:cxn modelId="{52F2E15C-B4FD-48BB-8B52-E79365C545AF}" type="presOf" srcId="{15B54E2C-4429-467E-A00C-E8D79776351C}" destId="{AC428F66-4A1E-4C5E-916B-2FEF90A0A6B4}" srcOrd="1" destOrd="0" presId="urn:microsoft.com/office/officeart/2005/8/layout/orgChart1"/>
    <dgm:cxn modelId="{15983458-EBC5-469E-B6E4-B9D842BED607}" srcId="{06C9AFD0-D5C2-46E3-99DF-3006F21D9048}" destId="{0925A252-101D-44B2-A97B-9D21618B875B}" srcOrd="3" destOrd="0" parTransId="{040F8865-A6EF-45FF-B6EE-2E20E365FBE0}" sibTransId="{96BA2047-C39C-40B3-8CD1-CA63594F2E6F}"/>
    <dgm:cxn modelId="{0FE5C4A3-3C13-4B1A-836F-E3919A13127C}" type="presOf" srcId="{AFBCD26D-7492-4A33-8687-6C8406777DD4}" destId="{121F09FE-ED83-4AE2-9FD5-722A9C60953D}" srcOrd="0" destOrd="0" presId="urn:microsoft.com/office/officeart/2005/8/layout/orgChart1"/>
    <dgm:cxn modelId="{F93C74FC-E543-4719-B180-2B0976999C84}" type="presOf" srcId="{A089B8CA-FBA9-4FB5-8CD3-1D329D439764}" destId="{0AA1C969-72D8-48AE-A65B-82463E0B7DC3}" srcOrd="1" destOrd="0" presId="urn:microsoft.com/office/officeart/2005/8/layout/orgChart1"/>
    <dgm:cxn modelId="{82D4341B-375B-4F7E-8577-B535215C1A63}" type="presOf" srcId="{232B434B-5465-44E7-98B7-C00416C22085}" destId="{8FDD117A-DB6E-46E2-AD4F-A029753616E4}" srcOrd="0" destOrd="0" presId="urn:microsoft.com/office/officeart/2005/8/layout/orgChart1"/>
    <dgm:cxn modelId="{2075F764-2684-4407-A399-98FBC31298FC}" type="presOf" srcId="{39DAE2CB-D69C-496D-A0D6-D056B63C4B88}" destId="{030BDD64-185A-401D-A00C-5113A6B8173F}" srcOrd="0" destOrd="0" presId="urn:microsoft.com/office/officeart/2005/8/layout/orgChart1"/>
    <dgm:cxn modelId="{B2579C7A-8D27-456C-8A42-16E34079529F}" type="presOf" srcId="{AE1957CC-171C-4846-93FF-4F133B57A086}" destId="{61445BDD-BA9B-4CFA-BFF8-3AFFF63D1B57}" srcOrd="0" destOrd="0" presId="urn:microsoft.com/office/officeart/2005/8/layout/orgChart1"/>
    <dgm:cxn modelId="{80790949-49C9-401D-9EFE-19D7D0D8A5DE}" type="presOf" srcId="{4BF2B9F9-BB1B-4F7F-8A32-86F70197ED07}" destId="{774AFB3D-BCB7-4165-8015-8CC28086C246}" srcOrd="0" destOrd="0" presId="urn:microsoft.com/office/officeart/2005/8/layout/orgChart1"/>
    <dgm:cxn modelId="{3CF970D5-61EC-4536-960C-1C6672DAA168}" type="presOf" srcId="{13D3B224-1098-4E3F-A0FB-C11FE9C3892C}" destId="{B67CE2C5-B154-41CB-8E7C-CE3826796CF9}" srcOrd="0" destOrd="0" presId="urn:microsoft.com/office/officeart/2005/8/layout/orgChart1"/>
    <dgm:cxn modelId="{DCE54C39-E96B-4DE1-B9FD-389933B122A5}" srcId="{90C609E9-A495-4701-B81E-DCC2854931C4}" destId="{C6635288-5864-4751-ABF5-58BA5AB2BC74}" srcOrd="3" destOrd="0" parTransId="{CB660BAF-DBF0-4CD4-9B71-A3BCCEE79578}" sibTransId="{D3E67DCC-C531-4009-BEB1-0D4A520ACB5A}"/>
    <dgm:cxn modelId="{B50C00BD-C4EB-40C1-A2A8-3188FA45EC6B}" type="presOf" srcId="{90F994B6-9D77-45F7-8A46-FBB2B286DF96}" destId="{AB563EA5-9DA5-4FB1-B1CB-C9BF389D4CC6}" srcOrd="1" destOrd="0" presId="urn:microsoft.com/office/officeart/2005/8/layout/orgChart1"/>
    <dgm:cxn modelId="{880CB3FF-6F59-4D6A-9CEA-210528BCC5CE}" type="presOf" srcId="{5FA120E7-A23F-4653-8929-A118686EB686}" destId="{C2F53C0B-DFB9-4DC7-8FB5-31B9B2FC5B29}" srcOrd="0" destOrd="0" presId="urn:microsoft.com/office/officeart/2005/8/layout/orgChart1"/>
    <dgm:cxn modelId="{38CA1D7A-F0B6-4F2E-A558-85015505F244}" type="presOf" srcId="{13D3B224-1098-4E3F-A0FB-C11FE9C3892C}" destId="{8B983693-1DFA-468E-B1BD-D7944F3C416B}" srcOrd="1" destOrd="0" presId="urn:microsoft.com/office/officeart/2005/8/layout/orgChart1"/>
    <dgm:cxn modelId="{23A6DEE8-B419-4D21-8260-87E5D98B1E45}" type="presOf" srcId="{90F994B6-9D77-45F7-8A46-FBB2B286DF96}" destId="{E2AF4B1E-AFB4-43C3-8B4F-9119E77EB37F}" srcOrd="0" destOrd="0" presId="urn:microsoft.com/office/officeart/2005/8/layout/orgChart1"/>
    <dgm:cxn modelId="{C97B887F-1A4B-4410-B01F-24562A627FAB}" srcId="{409DC881-039D-4114-87FD-6C2F3FA0E637}" destId="{A3F38DE8-135C-41FB-BDF0-6EACC6E0F073}" srcOrd="2" destOrd="0" parTransId="{3FD80296-CC67-40A2-92CA-F89088D79FC8}" sibTransId="{8D4FE2E1-2AE0-4829-B076-7BA8AD964809}"/>
    <dgm:cxn modelId="{E88A528E-6D01-4D78-8757-F0F657CCD751}" srcId="{F5A592C3-E123-46EE-959E-4BE28EE3D331}" destId="{0C3478AF-2877-49CE-9D92-F794B78282B5}" srcOrd="1" destOrd="0" parTransId="{A68082D9-5454-40A8-9A9C-64D8AB0B73CE}" sibTransId="{F0DBCC46-6DCC-4F6C-8877-21AAECAC9A62}"/>
    <dgm:cxn modelId="{BB709720-A8C6-40AC-9D5F-3BD49EE51899}" srcId="{90C609E9-A495-4701-B81E-DCC2854931C4}" destId="{C24DE095-EC67-43E5-82A1-055F72FFE40D}" srcOrd="4" destOrd="0" parTransId="{07F748F2-FDDB-42AC-B2F3-5E61DEE573F0}" sibTransId="{32A0AFCF-D27D-4E7F-BE2D-1A2BBF8EF835}"/>
    <dgm:cxn modelId="{A9F65596-13FB-4666-AC26-63876AE707F2}" type="presOf" srcId="{C6635288-5864-4751-ABF5-58BA5AB2BC74}" destId="{30B3704F-E7E5-4D20-B971-95DB755213D4}" srcOrd="1" destOrd="0" presId="urn:microsoft.com/office/officeart/2005/8/layout/orgChart1"/>
    <dgm:cxn modelId="{BA8B395F-5CF9-4029-A2D6-A104DE1D8307}" type="presOf" srcId="{B934ED2B-F7F4-4CFD-A973-4E04E3C089E4}" destId="{0A4BFFED-C657-403C-88C1-AF64C2B8C4FF}" srcOrd="1" destOrd="0" presId="urn:microsoft.com/office/officeart/2005/8/layout/orgChart1"/>
    <dgm:cxn modelId="{4440CB5A-D0FD-4A90-8249-0C382F15B4C9}" type="presOf" srcId="{C24DE095-EC67-43E5-82A1-055F72FFE40D}" destId="{3B3D1838-C178-4583-ADA8-5A1253B032EF}" srcOrd="1" destOrd="0" presId="urn:microsoft.com/office/officeart/2005/8/layout/orgChart1"/>
    <dgm:cxn modelId="{6DC5A157-0D24-4DCA-9AA6-BC869FE97E1B}" srcId="{06C9AFD0-D5C2-46E3-99DF-3006F21D9048}" destId="{232B434B-5465-44E7-98B7-C00416C22085}" srcOrd="4" destOrd="0" parTransId="{CF2A5D27-F85F-4CAC-A145-E0E488578EA1}" sibTransId="{8D213257-D9D1-43BF-B88F-88C4A16ABB86}"/>
    <dgm:cxn modelId="{2046430D-35B3-4001-A5C7-C7C868A5AD0D}" srcId="{06C9AFD0-D5C2-46E3-99DF-3006F21D9048}" destId="{A686C2FC-09F5-4A8B-B499-6EBDB51A419A}" srcOrd="5" destOrd="0" parTransId="{F8DA2D24-2B58-42CA-AE14-AF961D78E33B}" sibTransId="{18194754-8789-4F3F-B40E-B129B669AC6F}"/>
    <dgm:cxn modelId="{91D27ED6-874C-4675-B6F1-E94F65470F5A}" srcId="{F5A592C3-E123-46EE-959E-4BE28EE3D331}" destId="{2FA2F2B2-273F-493C-92D7-7FE1E6F4E234}" srcOrd="2" destOrd="0" parTransId="{68727345-1815-4D9E-A8BB-403924C4D50F}" sibTransId="{884E15A0-E600-4726-ADA5-A3D49137BA4E}"/>
    <dgm:cxn modelId="{07C7A4B8-7AD6-4440-BA97-C8522EB1B34B}" type="presOf" srcId="{DB216BFC-60A2-4A60-9604-C0422FF57A1D}" destId="{7255324A-D59A-4D56-947E-D2F147A1FFA5}" srcOrd="1" destOrd="0" presId="urn:microsoft.com/office/officeart/2005/8/layout/orgChart1"/>
    <dgm:cxn modelId="{839629F7-9093-4069-8B18-9B212491BD1A}" type="presOf" srcId="{C2C6E59B-6ED5-4EC7-A825-610C66B802ED}" destId="{17C8DCD4-C55F-4BD9-A759-E894438F893C}" srcOrd="0" destOrd="0" presId="urn:microsoft.com/office/officeart/2005/8/layout/orgChart1"/>
    <dgm:cxn modelId="{791A6158-AC86-4DB3-B9D5-C758E549E3A8}" type="presOf" srcId="{1850D184-2526-443D-A99E-042A9C6A539D}" destId="{1318EFA2-188A-4547-9AB7-78D3AC448918}" srcOrd="0" destOrd="0" presId="urn:microsoft.com/office/officeart/2005/8/layout/orgChart1"/>
    <dgm:cxn modelId="{A8BF8BE7-D072-4182-B68C-C36F16110990}" type="presOf" srcId="{E7F7EAA1-0E77-4443-813C-5AD75DCD157E}" destId="{361441D5-0789-48A6-A636-7750C5379BC3}" srcOrd="1" destOrd="0" presId="urn:microsoft.com/office/officeart/2005/8/layout/orgChart1"/>
    <dgm:cxn modelId="{E7B342C5-D331-4E84-81DC-DB4214D87DA1}" srcId="{1850D184-2526-443D-A99E-042A9C6A539D}" destId="{E7F7EAA1-0E77-4443-813C-5AD75DCD157E}" srcOrd="0" destOrd="0" parTransId="{C2C6E59B-6ED5-4EC7-A825-610C66B802ED}" sibTransId="{E0E7DE6E-A171-4222-94BC-AEB2B36A2412}"/>
    <dgm:cxn modelId="{197E42BC-8997-425D-A668-C479CFC28D66}" type="presOf" srcId="{606CF8D5-B025-4C78-B794-5776FD679332}" destId="{E8576854-1AAB-4E19-A087-C24D9F0334D5}" srcOrd="0" destOrd="0" presId="urn:microsoft.com/office/officeart/2005/8/layout/orgChart1"/>
    <dgm:cxn modelId="{DAFBE259-4C8F-4DF6-9A15-37C4431B462B}" type="presOf" srcId="{97A8B434-C454-4599-B0DD-D4946F622DA2}" destId="{4E6B30EF-2C79-45A5-9518-749020DA7A7E}" srcOrd="1" destOrd="0" presId="urn:microsoft.com/office/officeart/2005/8/layout/orgChart1"/>
    <dgm:cxn modelId="{AD6D6A98-B0B9-40B9-8BD9-A557052B364C}" type="presOf" srcId="{0A80E7E4-2D49-4817-953B-6CE29FD067DF}" destId="{B57E730F-2BAF-4CB8-960F-01677B9B8638}" srcOrd="0" destOrd="0" presId="urn:microsoft.com/office/officeart/2005/8/layout/orgChart1"/>
    <dgm:cxn modelId="{6B3BB7D8-43D5-4C82-ADB8-B58AB65918C7}" type="presOf" srcId="{4E7A7253-25CB-4232-AE01-43B098844CA1}" destId="{B1AD2DCB-CF45-4FFA-9815-42D50114B0E5}" srcOrd="0" destOrd="0" presId="urn:microsoft.com/office/officeart/2005/8/layout/orgChart1"/>
    <dgm:cxn modelId="{BDBB1555-C596-47FC-AF51-0272C519E95E}" type="presOf" srcId="{3FD80296-CC67-40A2-92CA-F89088D79FC8}" destId="{01ACA70E-07C9-43BF-AB3C-84B4C05DEB9E}" srcOrd="0" destOrd="0" presId="urn:microsoft.com/office/officeart/2005/8/layout/orgChart1"/>
    <dgm:cxn modelId="{1E584214-F88C-4193-901E-C66322CFEB6B}" type="presOf" srcId="{B0AEB8E8-B9A5-4DAD-8422-31F20274653A}" destId="{E9995461-19AF-4B13-9D94-56607B81B11C}" srcOrd="0" destOrd="0" presId="urn:microsoft.com/office/officeart/2005/8/layout/orgChart1"/>
    <dgm:cxn modelId="{89BF0FD9-CCC5-4A86-B662-08DD1D6C9776}" srcId="{90C609E9-A495-4701-B81E-DCC2854931C4}" destId="{DB8E25E6-B771-4C64-A16B-5083A34666E4}" srcOrd="5" destOrd="0" parTransId="{6BE9F4F7-59C1-4607-95B7-2959423CD5DA}" sibTransId="{5543DFC6-5127-414E-A8BE-8520C52A6315}"/>
    <dgm:cxn modelId="{37AA8398-D26F-4B4E-81D9-134F19F20FC8}" type="presOf" srcId="{B6AE7225-DDD7-403A-BFF5-E75C0E5AE789}" destId="{159118C7-BDA9-49AA-B5A8-A1CDF5E10F4B}" srcOrd="0" destOrd="0" presId="urn:microsoft.com/office/officeart/2005/8/layout/orgChart1"/>
    <dgm:cxn modelId="{782F05C6-0C98-4F21-AAB2-A6609CF5BC24}" type="presOf" srcId="{49D2B086-D217-4F9A-B8B8-AE1C5F7E2E0C}" destId="{B84DBA04-FA09-4CCF-8E18-4C7083070F76}" srcOrd="0" destOrd="0" presId="urn:microsoft.com/office/officeart/2005/8/layout/orgChart1"/>
    <dgm:cxn modelId="{D6834E03-255F-4D4F-B6EF-32EAD40A58B1}" srcId="{A089B8CA-FBA9-4FB5-8CD3-1D329D439764}" destId="{EA40670F-6823-45DB-8286-6AD466616A3D}" srcOrd="1" destOrd="0" parTransId="{4E7A7253-25CB-4232-AE01-43B098844CA1}" sibTransId="{577207DA-5B62-4903-BF40-D3FEBEC6324D}"/>
    <dgm:cxn modelId="{BD044688-4523-40A0-A5A9-E683CB29169D}" type="presOf" srcId="{F4D5EB47-6D9D-4E39-8AD0-40E4FAC0E8B7}" destId="{8482FC84-D68C-4104-8EBD-D5E25DBEDA95}" srcOrd="0" destOrd="0" presId="urn:microsoft.com/office/officeart/2005/8/layout/orgChart1"/>
    <dgm:cxn modelId="{ACC4C050-F9F1-4EB8-B880-B1BD8C66956B}" type="presOf" srcId="{EA40670F-6823-45DB-8286-6AD466616A3D}" destId="{D8A6E540-CE4A-4FD3-AE0E-9A805D1D323B}" srcOrd="1" destOrd="0" presId="urn:microsoft.com/office/officeart/2005/8/layout/orgChart1"/>
    <dgm:cxn modelId="{B926339C-2E87-4917-A32B-2B114855203A}" type="presOf" srcId="{A54F2951-0853-418C-8277-FA9B8BCF9CCC}" destId="{FB92F262-5C6F-46E0-A5D2-9163687EC7A5}" srcOrd="1" destOrd="0" presId="urn:microsoft.com/office/officeart/2005/8/layout/orgChart1"/>
    <dgm:cxn modelId="{013F815E-CBFE-419B-BB7E-5D160AE232BA}" srcId="{E574EB9F-8ABB-462A-89AE-916BAEC60B28}" destId="{90C609E9-A495-4701-B81E-DCC2854931C4}" srcOrd="1" destOrd="0" parTransId="{7A6E453E-9F7C-40D5-AD8A-122B1DE1E4EE}" sibTransId="{39B9012D-0169-458C-900A-650CE3AB9B06}"/>
    <dgm:cxn modelId="{5D19813A-AF6B-4094-B0CF-B7A0CAE8C846}" type="presOf" srcId="{8FF4AF21-7C87-4BC2-AE1B-49662B7DD8D0}" destId="{BC96684B-BFA3-4722-9048-6C789BEFE501}" srcOrd="0" destOrd="0" presId="urn:microsoft.com/office/officeart/2005/8/layout/orgChart1"/>
    <dgm:cxn modelId="{E44B4882-6201-4D76-9EB9-173318B6ECD8}" type="presOf" srcId="{A08D3C1A-C56B-4D3F-AB84-C2821E7F20E3}" destId="{C8B56132-E7A4-4634-BC33-3023DFB6EB98}" srcOrd="1" destOrd="0" presId="urn:microsoft.com/office/officeart/2005/8/layout/orgChart1"/>
    <dgm:cxn modelId="{0FB5DE85-B4FA-4E60-854B-81A3AE8B4977}" srcId="{06C9AFD0-D5C2-46E3-99DF-3006F21D9048}" destId="{7DCB4706-3879-45EA-B9BA-560DCA176888}" srcOrd="0" destOrd="0" parTransId="{B0AEB8E8-B9A5-4DAD-8422-31F20274653A}" sibTransId="{413C1FB1-A150-4E26-BCCE-847603C15F5F}"/>
    <dgm:cxn modelId="{7C0BC9B3-4CBE-4941-A30F-74BE0BEC2D8C}" type="presOf" srcId="{07F748F2-FDDB-42AC-B2F3-5E61DEE573F0}" destId="{7B3A720C-E358-4B94-812B-D80D19FA8281}" srcOrd="0" destOrd="0" presId="urn:microsoft.com/office/officeart/2005/8/layout/orgChart1"/>
    <dgm:cxn modelId="{CF089331-CB0A-44A4-A37D-3F74B31D528F}" type="presOf" srcId="{B934ED2B-F7F4-4CFD-A973-4E04E3C089E4}" destId="{984DEB31-7B43-4F89-A8BA-69B8B0EC889C}" srcOrd="0" destOrd="0" presId="urn:microsoft.com/office/officeart/2005/8/layout/orgChart1"/>
    <dgm:cxn modelId="{CBA746EE-84CF-4F80-9479-8E4F713F7F8C}" type="presOf" srcId="{E7F7EAA1-0E77-4443-813C-5AD75DCD157E}" destId="{BFA022FC-C3AC-44D0-9F03-B55FF17A367F}" srcOrd="0" destOrd="0" presId="urn:microsoft.com/office/officeart/2005/8/layout/orgChart1"/>
    <dgm:cxn modelId="{821BA5A5-0E79-4A7D-9609-21E642998FF8}" srcId="{4BF2B9F9-BB1B-4F7F-8A32-86F70197ED07}" destId="{06C9AFD0-D5C2-46E3-99DF-3006F21D9048}" srcOrd="3" destOrd="0" parTransId="{A7996957-729A-4A00-B302-509C88A5C98E}" sibTransId="{7C0E385A-F8ED-4A51-B25F-B92A90039AC2}"/>
    <dgm:cxn modelId="{1A01B375-5001-4FCD-9503-73165411A536}" type="presOf" srcId="{232B434B-5465-44E7-98B7-C00416C22085}" destId="{38EBE08E-D2F5-400B-913F-7D833B4F8A46}" srcOrd="1" destOrd="0" presId="urn:microsoft.com/office/officeart/2005/8/layout/orgChart1"/>
    <dgm:cxn modelId="{4D0B1D55-9BB9-4545-965B-B550BCF20EB9}" srcId="{4BF2B9F9-BB1B-4F7F-8A32-86F70197ED07}" destId="{E574EB9F-8ABB-462A-89AE-916BAEC60B28}" srcOrd="0" destOrd="0" parTransId="{83FDE816-C929-4FA9-9384-1FE8DE6F0A15}" sibTransId="{D91B2BB8-F227-4B04-B0D7-1118502A8EE9}"/>
    <dgm:cxn modelId="{1D8B60F2-A7B0-40C0-9FFE-918880C9A35C}" type="presOf" srcId="{C77B6DAE-0530-4479-B000-009C1EE955C2}" destId="{E2368F5E-AE4F-4D61-B534-8F864B46EF00}" srcOrd="0" destOrd="0" presId="urn:microsoft.com/office/officeart/2005/8/layout/orgChart1"/>
    <dgm:cxn modelId="{3EE43C2C-3F49-4C60-B8E0-0FCCF48DEB9F}" type="presOf" srcId="{4BF2B9F9-BB1B-4F7F-8A32-86F70197ED07}" destId="{23B7FDCE-7BD1-4003-823E-42C29E3BB03C}" srcOrd="1" destOrd="0" presId="urn:microsoft.com/office/officeart/2005/8/layout/orgChart1"/>
    <dgm:cxn modelId="{919251F1-0ED2-43D6-A669-FA3A2D8BD6DF}" type="presOf" srcId="{8AAAF5EC-DA08-4EAF-AE7F-9D96A0165F44}" destId="{BE4C9D01-E572-42E1-A502-42ED8623C8E4}" srcOrd="0" destOrd="0" presId="urn:microsoft.com/office/officeart/2005/8/layout/orgChart1"/>
    <dgm:cxn modelId="{0A580F41-8476-4D23-86A9-252B6E0B85CF}" type="presOf" srcId="{0A80E7E4-2D49-4817-953B-6CE29FD067DF}" destId="{281641AA-D4BB-493D-A3FC-80913E705548}" srcOrd="1" destOrd="0" presId="urn:microsoft.com/office/officeart/2005/8/layout/orgChart1"/>
    <dgm:cxn modelId="{798C8688-9F22-4DD8-810B-BA4ED8C892C0}" type="presOf" srcId="{E574EB9F-8ABB-462A-89AE-916BAEC60B28}" destId="{9638C262-9FB9-4463-B503-732E8C064617}" srcOrd="1" destOrd="0" presId="urn:microsoft.com/office/officeart/2005/8/layout/orgChart1"/>
    <dgm:cxn modelId="{899E8748-13C0-4E81-A1CA-77BD1CDDC863}" type="presOf" srcId="{7A6E453E-9F7C-40D5-AD8A-122B1DE1E4EE}" destId="{444CF7A1-7631-40A8-B504-6C97F302B9D5}" srcOrd="0" destOrd="0" presId="urn:microsoft.com/office/officeart/2005/8/layout/orgChart1"/>
    <dgm:cxn modelId="{93814B26-8702-4917-A639-814A53997A02}" type="presOf" srcId="{68727345-1815-4D9E-A8BB-403924C4D50F}" destId="{E97C895D-DD19-4980-90CF-1BB4DC48E83F}" srcOrd="0" destOrd="0" presId="urn:microsoft.com/office/officeart/2005/8/layout/orgChart1"/>
    <dgm:cxn modelId="{8AC73552-BC22-48AA-A9F5-03A930DDEDED}" type="presOf" srcId="{7E9302B5-8235-42DD-90A7-E527A0783880}" destId="{24570741-A293-49D6-9F5F-39F3DD7E1A9D}" srcOrd="1" destOrd="0" presId="urn:microsoft.com/office/officeart/2005/8/layout/orgChart1"/>
    <dgm:cxn modelId="{59C8B8CE-815E-4027-B343-8F64EA8C2069}" srcId="{4BF2B9F9-BB1B-4F7F-8A32-86F70197ED07}" destId="{409DC881-039D-4114-87FD-6C2F3FA0E637}" srcOrd="1" destOrd="0" parTransId="{AE7A3A12-BDCF-47F3-A7CB-8C5D57FA8EE2}" sibTransId="{E74DCDFF-F10E-4EB0-8F1A-10A46C6EAC17}"/>
    <dgm:cxn modelId="{6DD4C09F-1E96-48E5-9BB4-50C8C99BD3C0}" type="presOf" srcId="{DAA37E1A-1F82-4D68-85ED-E4D638CBC71B}" destId="{391233D8-4227-43CB-89E2-2E4C08614C88}" srcOrd="0" destOrd="0" presId="urn:microsoft.com/office/officeart/2005/8/layout/orgChart1"/>
    <dgm:cxn modelId="{E0B5BE01-5E43-44C9-9A89-6D874B904AE7}" type="presOf" srcId="{A68082D9-5454-40A8-9A9C-64D8AB0B73CE}" destId="{D2BED4B5-E876-475F-86B8-AA57A8BE18FE}" srcOrd="0" destOrd="0" presId="urn:microsoft.com/office/officeart/2005/8/layout/orgChart1"/>
    <dgm:cxn modelId="{71D8CCF5-EE5C-4718-8B2C-00D2E169ED57}" type="presOf" srcId="{21636A5C-337A-4F78-BC01-A28BF1A935E0}" destId="{6FBA5699-F3BC-4B5F-B596-C194E557089C}" srcOrd="0" destOrd="0" presId="urn:microsoft.com/office/officeart/2005/8/layout/orgChart1"/>
    <dgm:cxn modelId="{2BD7E6E0-BAD5-4AE0-9741-1936BA681400}" type="presOf" srcId="{4D4BABE8-C33A-4089-B077-94490B6C0BF4}" destId="{F4E2B9AF-501C-45C8-936F-6049A7D51C44}" srcOrd="0" destOrd="0" presId="urn:microsoft.com/office/officeart/2005/8/layout/orgChart1"/>
    <dgm:cxn modelId="{5D200437-3360-4A15-B3F8-F65625A795D8}" type="presOf" srcId="{CCF16BA7-E8AC-4731-A827-ABE6F208734D}" destId="{468289AB-CF6C-4AAF-B62B-1A531346D5E1}" srcOrd="0" destOrd="0" presId="urn:microsoft.com/office/officeart/2005/8/layout/orgChart1"/>
    <dgm:cxn modelId="{B23C6228-A992-4D53-9AEE-DF56834EA9D5}" srcId="{A089B8CA-FBA9-4FB5-8CD3-1D329D439764}" destId="{5FA120E7-A23F-4653-8929-A118686EB686}" srcOrd="3" destOrd="0" parTransId="{91F9FD78-4CB4-407C-8D7F-02F365F5EDFB}" sibTransId="{0187C5DB-65A1-4388-920B-B15372FB1D86}"/>
    <dgm:cxn modelId="{82A40D0B-B9F7-4E17-8184-4318D43CE697}" type="presOf" srcId="{DAA37E1A-1F82-4D68-85ED-E4D638CBC71B}" destId="{2AC4390A-CB9D-472F-A92F-CAA4AF85C9DA}" srcOrd="1" destOrd="0" presId="urn:microsoft.com/office/officeart/2005/8/layout/orgChart1"/>
    <dgm:cxn modelId="{5ABB5484-11CE-4A3E-B5F1-45AC7393FC16}" srcId="{90C609E9-A495-4701-B81E-DCC2854931C4}" destId="{7E9302B5-8235-42DD-90A7-E527A0783880}" srcOrd="0" destOrd="0" parTransId="{BB8E0A57-8C1C-4F63-B997-5AC84EF45ADE}" sibTransId="{2D16BCE7-4B0B-446A-8E7B-8C57409BC179}"/>
    <dgm:cxn modelId="{44CBA385-BEB3-46B5-9B68-A60AC0CF2D32}" srcId="{A089B8CA-FBA9-4FB5-8CD3-1D329D439764}" destId="{97A8B434-C454-4599-B0DD-D4946F622DA2}" srcOrd="2" destOrd="0" parTransId="{8467091C-C6FA-4D25-B783-493116A27D84}" sibTransId="{0F07A366-8A53-4712-93C7-52304DF5B42C}"/>
    <dgm:cxn modelId="{C048C9D7-EC57-4CE9-81DF-19FB047A14C9}" type="presOf" srcId="{5EA71DEA-6311-43E7-962C-1302D4818B1A}" destId="{7EA803D9-3D19-44FC-8BE8-A56965AB476D}" srcOrd="0" destOrd="0" presId="urn:microsoft.com/office/officeart/2005/8/layout/orgChart1"/>
    <dgm:cxn modelId="{63B9CEE6-C854-4676-B766-2583DD103222}" type="presOf" srcId="{C6635288-5864-4751-ABF5-58BA5AB2BC74}" destId="{5C5E07D7-42A0-4130-896B-611E06DAC190}" srcOrd="0" destOrd="0" presId="urn:microsoft.com/office/officeart/2005/8/layout/orgChart1"/>
    <dgm:cxn modelId="{17EB2EB4-50E1-4A06-AFBF-4E4F51431863}" srcId="{409DC881-039D-4114-87FD-6C2F3FA0E637}" destId="{A54F2951-0853-418C-8277-FA9B8BCF9CCC}" srcOrd="1" destOrd="0" parTransId="{B6AE7225-DDD7-403A-BFF5-E75C0E5AE789}" sibTransId="{70DC7739-1FB7-47E0-AE4E-593E5B59DDBC}"/>
    <dgm:cxn modelId="{02687BEF-4C02-4632-83A2-B4B5454E4318}" type="presOf" srcId="{0C3478AF-2877-49CE-9D92-F794B78282B5}" destId="{723C7024-A8CD-46DA-9046-395E437AD468}" srcOrd="0" destOrd="0" presId="urn:microsoft.com/office/officeart/2005/8/layout/orgChart1"/>
    <dgm:cxn modelId="{7BF60C73-1329-4DCD-A7D5-CCD625EE853F}" type="presOf" srcId="{06C9AFD0-D5C2-46E3-99DF-3006F21D9048}" destId="{2798A41C-49F2-4526-B49B-8D69F7BA5E00}" srcOrd="0" destOrd="0" presId="urn:microsoft.com/office/officeart/2005/8/layout/orgChart1"/>
    <dgm:cxn modelId="{C1F98A25-0ECF-47DA-94E3-755FD1FEA19D}" type="presOf" srcId="{49D2B086-D217-4F9A-B8B8-AE1C5F7E2E0C}" destId="{5EF4A2F3-A022-4AF3-AA52-9DFFE20D8173}" srcOrd="1" destOrd="0" presId="urn:microsoft.com/office/officeart/2005/8/layout/orgChart1"/>
    <dgm:cxn modelId="{1058EF78-EF86-4FFC-ABD8-575E7A425CBD}" type="presOf" srcId="{FE636EA6-DB5D-4B8F-97B2-8FB72383236C}" destId="{2DC37007-69D3-4A5F-86AD-6E32149DD1A5}" srcOrd="0" destOrd="0" presId="urn:microsoft.com/office/officeart/2005/8/layout/orgChart1"/>
    <dgm:cxn modelId="{BB484EC3-52B0-4F8D-AF85-C6A7732C11A0}" type="presOf" srcId="{7DCB4706-3879-45EA-B9BA-560DCA176888}" destId="{6144FB31-6F4D-413A-9BF6-60DCE9402D1A}" srcOrd="1" destOrd="0" presId="urn:microsoft.com/office/officeart/2005/8/layout/orgChart1"/>
    <dgm:cxn modelId="{A8BD1C29-4600-4DDB-B028-45C78DDD1105}" type="presOf" srcId="{A686C2FC-09F5-4A8B-B499-6EBDB51A419A}" destId="{6503D40B-F290-4943-99D4-92E0DE91A947}" srcOrd="1" destOrd="0" presId="urn:microsoft.com/office/officeart/2005/8/layout/orgChart1"/>
    <dgm:cxn modelId="{2B265F59-809F-4CBC-A342-083736D2D6AA}" type="presOf" srcId="{4086CECD-9D37-4054-A5F4-FA4E3C8C80FD}" destId="{D7267564-8AD1-4108-AC24-343097533BCE}" srcOrd="0" destOrd="0" presId="urn:microsoft.com/office/officeart/2005/8/layout/orgChart1"/>
    <dgm:cxn modelId="{0E87F292-7CE5-4CB3-9062-831199869733}" type="presOf" srcId="{0C3478AF-2877-49CE-9D92-F794B78282B5}" destId="{169B45ED-DDB7-4355-BF31-B109E9040267}" srcOrd="1" destOrd="0" presId="urn:microsoft.com/office/officeart/2005/8/layout/orgChart1"/>
    <dgm:cxn modelId="{7D397E18-6786-4352-8BCC-DDCBBBAF1363}" type="presOf" srcId="{8DC8DE54-3F48-47BD-AD0E-51FDF088DFCB}" destId="{25061456-FA5E-4D99-A79E-BA5C6374A306}" srcOrd="0" destOrd="0" presId="urn:microsoft.com/office/officeart/2005/8/layout/orgChart1"/>
    <dgm:cxn modelId="{9774A455-A2CD-4BFA-BE28-B81184463083}" srcId="{409DC881-039D-4114-87FD-6C2F3FA0E637}" destId="{0A80E7E4-2D49-4817-953B-6CE29FD067DF}" srcOrd="3" destOrd="0" parTransId="{8AAAF5EC-DA08-4EAF-AE7F-9D96A0165F44}" sibTransId="{7E52F43E-668A-4358-A9B7-FD17260D99A5}"/>
    <dgm:cxn modelId="{E3E72EB4-BB27-4064-B366-F4E61F5BE2C5}" srcId="{4BF2B9F9-BB1B-4F7F-8A32-86F70197ED07}" destId="{1850D184-2526-443D-A99E-042A9C6A539D}" srcOrd="2" destOrd="0" parTransId="{3A6272EE-D88A-42DA-9833-00E5A28B50D2}" sibTransId="{F1A94B23-D9F4-42E2-993C-5B81B818DC26}"/>
    <dgm:cxn modelId="{7E833792-4D54-49F0-9FCB-0331B29C7735}" srcId="{1850D184-2526-443D-A99E-042A9C6A539D}" destId="{39DAE2CB-D69C-496D-A0D6-D056B63C4B88}" srcOrd="2" destOrd="0" parTransId="{4D4BABE8-C33A-4089-B077-94490B6C0BF4}" sibTransId="{D16D0656-843A-48F1-AC2F-457751E6D7CA}"/>
    <dgm:cxn modelId="{1C1197E6-11C4-447B-8057-E03A78EE2106}" type="presOf" srcId="{48F1FC7C-8E77-431E-9129-2B30F47CAF7F}" destId="{3877CB40-AE97-4AAE-A301-3D23C55DBA36}" srcOrd="0" destOrd="0" presId="urn:microsoft.com/office/officeart/2005/8/layout/orgChart1"/>
    <dgm:cxn modelId="{FE70C543-9A0A-4984-8E49-D5583C11B9AA}" type="presOf" srcId="{DB8E25E6-B771-4C64-A16B-5083A34666E4}" destId="{1E65DA3C-1A4A-438A-9FF7-D5DCCB5DE2AD}" srcOrd="1" destOrd="0" presId="urn:microsoft.com/office/officeart/2005/8/layout/orgChart1"/>
    <dgm:cxn modelId="{C27E2083-554B-49D4-800D-318F7B1A2015}" srcId="{F5A592C3-E123-46EE-959E-4BE28EE3D331}" destId="{5EA71DEA-6311-43E7-962C-1302D4818B1A}" srcOrd="4" destOrd="0" parTransId="{8927E427-0125-471F-BF12-5304575162F4}" sibTransId="{BCE23447-C616-4C8B-91A8-35F1F9D06146}"/>
    <dgm:cxn modelId="{FFA850B6-8A20-4A31-A751-98BF22029E54}" srcId="{90C609E9-A495-4701-B81E-DCC2854931C4}" destId="{8DC8DE54-3F48-47BD-AD0E-51FDF088DFCB}" srcOrd="6" destOrd="0" parTransId="{2218259A-4E7D-4C85-ADF8-72976823B6CF}" sibTransId="{557000BA-A6E3-412C-B6A0-96557FA635F4}"/>
    <dgm:cxn modelId="{F33F7654-6A30-4004-B743-F5E9733E6952}" type="presOf" srcId="{90C609E9-A495-4701-B81E-DCC2854931C4}" destId="{2FE021FD-1199-46C2-9DC5-54DDCBABD566}" srcOrd="0" destOrd="0" presId="urn:microsoft.com/office/officeart/2005/8/layout/orgChart1"/>
    <dgm:cxn modelId="{C72211D4-739B-4CD9-B113-374462D13995}" type="presOf" srcId="{A089B8CA-FBA9-4FB5-8CD3-1D329D439764}" destId="{FEBC41C4-C5A4-47EB-A764-63BE3FE8ECD6}" srcOrd="0" destOrd="0" presId="urn:microsoft.com/office/officeart/2005/8/layout/orgChart1"/>
    <dgm:cxn modelId="{A4EA1182-E758-4198-9F9F-291C56D9A80B}" srcId="{409DC881-039D-4114-87FD-6C2F3FA0E637}" destId="{C31CBCB3-BEFA-4CA4-9B08-5EEBF086D873}" srcOrd="0" destOrd="0" parTransId="{AE1957CC-171C-4846-93FF-4F133B57A086}" sibTransId="{DCCE94F8-04C3-428F-93A5-8BEF2C093213}"/>
    <dgm:cxn modelId="{3DD71C82-E13C-4E24-9A83-F0F71A03E24D}" type="presOf" srcId="{C31CBCB3-BEFA-4CA4-9B08-5EEBF086D873}" destId="{08059EB1-4DE0-4AD5-97D7-9373A47289F0}" srcOrd="0" destOrd="0" presId="urn:microsoft.com/office/officeart/2005/8/layout/orgChart1"/>
    <dgm:cxn modelId="{232AA268-0185-4BFE-9845-B611ACF2AD1D}" type="presOf" srcId="{E7067510-DF17-404D-9538-AAF9600850C7}" destId="{90C21487-9137-4727-A5BE-36EB6C4B9091}" srcOrd="0" destOrd="0" presId="urn:microsoft.com/office/officeart/2005/8/layout/orgChart1"/>
    <dgm:cxn modelId="{573195FD-F892-4F4B-AFEB-B1D68A49F09D}" type="presOf" srcId="{2218259A-4E7D-4C85-ADF8-72976823B6CF}" destId="{D9E5669F-021F-43EB-8B7F-9DB9C4398C51}" srcOrd="0" destOrd="0" presId="urn:microsoft.com/office/officeart/2005/8/layout/orgChart1"/>
    <dgm:cxn modelId="{3C1A00BA-B4BC-406E-BBF8-131495E558C9}" type="presOf" srcId="{0925A252-101D-44B2-A97B-9D21618B875B}" destId="{E56DB61D-37E6-422E-82B9-FF8861638050}" srcOrd="1" destOrd="0" presId="urn:microsoft.com/office/officeart/2005/8/layout/orgChart1"/>
    <dgm:cxn modelId="{BB079AC1-ADAB-45A1-BDF8-97F57B301D01}" type="presOf" srcId="{55D51D66-3636-433E-9801-B46F612121A9}" destId="{8C573F5F-4B0F-4466-BD25-447FFE6A5B58}" srcOrd="0" destOrd="0" presId="urn:microsoft.com/office/officeart/2005/8/layout/orgChart1"/>
    <dgm:cxn modelId="{6034456C-DFDB-4B9F-A140-FD3B57100FFC}" srcId="{06C9AFD0-D5C2-46E3-99DF-3006F21D9048}" destId="{8FF4AF21-7C87-4BC2-AE1B-49662B7DD8D0}" srcOrd="2" destOrd="0" parTransId="{5E3C0E65-9117-4036-8986-BCA5262A4D48}" sibTransId="{125FB477-ACBF-46F0-8887-CDE0A7CDB667}"/>
    <dgm:cxn modelId="{EAC1D2B8-5D62-43AC-A457-2D844CD61B8A}" type="presOf" srcId="{83FDE816-C929-4FA9-9384-1FE8DE6F0A15}" destId="{9C42135C-2FB8-4023-8841-0593A74EC475}" srcOrd="0" destOrd="0" presId="urn:microsoft.com/office/officeart/2005/8/layout/orgChart1"/>
    <dgm:cxn modelId="{D6FA6176-4F1B-46BA-847A-BE379DF2003D}" type="presOf" srcId="{90C609E9-A495-4701-B81E-DCC2854931C4}" destId="{A23C880D-4B53-4985-BC39-FC23DA0619AF}" srcOrd="1" destOrd="0" presId="urn:microsoft.com/office/officeart/2005/8/layout/orgChart1"/>
    <dgm:cxn modelId="{7E5C7859-767A-4CCE-8816-8B7475F90BBF}" srcId="{1850D184-2526-443D-A99E-042A9C6A539D}" destId="{13D3B224-1098-4E3F-A0FB-C11FE9C3892C}" srcOrd="5" destOrd="0" parTransId="{FE636EA6-DB5D-4B8F-97B2-8FB72383236C}" sibTransId="{BB880F87-31D0-4042-96D0-798F07CBFFCE}"/>
    <dgm:cxn modelId="{F2ABCC6F-CDEF-4A64-98C8-90358A2A4B4A}" srcId="{1850D184-2526-443D-A99E-042A9C6A539D}" destId="{55D51D66-3636-433E-9801-B46F612121A9}" srcOrd="4" destOrd="0" parTransId="{CCF16BA7-E8AC-4731-A827-ABE6F208734D}" sibTransId="{39729164-D684-44A6-BAE8-AF417C977105}"/>
    <dgm:cxn modelId="{DED28209-EAA4-4326-8A99-A0FFEEE1326A}" type="presOf" srcId="{A7996957-729A-4A00-B302-509C88A5C98E}" destId="{D1C36846-5D62-4DEC-B2C0-DFB63A9BBE6E}" srcOrd="0" destOrd="0" presId="urn:microsoft.com/office/officeart/2005/8/layout/orgChart1"/>
    <dgm:cxn modelId="{108DC019-0B6A-4778-9841-D4245E2E8A78}" type="presOf" srcId="{5E3C0E65-9117-4036-8986-BCA5262A4D48}" destId="{7FCFBBC4-B0DB-470C-BFBD-9B7ACCC32B87}" srcOrd="0" destOrd="0" presId="urn:microsoft.com/office/officeart/2005/8/layout/orgChart1"/>
    <dgm:cxn modelId="{088D72A7-048F-4289-B0C9-87E1FC6E65DA}" type="presOf" srcId="{A54F2951-0853-418C-8277-FA9B8BCF9CCC}" destId="{D20D1283-8404-4E48-B8BC-3FAEACD2BB28}" srcOrd="0" destOrd="0" presId="urn:microsoft.com/office/officeart/2005/8/layout/orgChart1"/>
    <dgm:cxn modelId="{810FF2E6-1059-41D5-8EC3-0A182DDCFE66}" type="presParOf" srcId="{90C21487-9137-4727-A5BE-36EB6C4B9091}" destId="{E4772CCA-3217-4980-BACF-08DE3464488A}" srcOrd="0" destOrd="0" presId="urn:microsoft.com/office/officeart/2005/8/layout/orgChart1"/>
    <dgm:cxn modelId="{DBED6AF5-C27D-4847-BC85-7DF9F0376EE6}" type="presParOf" srcId="{E4772CCA-3217-4980-BACF-08DE3464488A}" destId="{920B25DE-CA8F-4A94-A23A-32B73FC5277A}" srcOrd="0" destOrd="0" presId="urn:microsoft.com/office/officeart/2005/8/layout/orgChart1"/>
    <dgm:cxn modelId="{625F1B2F-5CD1-4AA8-A320-494E45B0FF06}" type="presParOf" srcId="{920B25DE-CA8F-4A94-A23A-32B73FC5277A}" destId="{774AFB3D-BCB7-4165-8015-8CC28086C246}" srcOrd="0" destOrd="0" presId="urn:microsoft.com/office/officeart/2005/8/layout/orgChart1"/>
    <dgm:cxn modelId="{EB4189CA-F82C-44FA-AD96-F92F5B5325DA}" type="presParOf" srcId="{920B25DE-CA8F-4A94-A23A-32B73FC5277A}" destId="{23B7FDCE-7BD1-4003-823E-42C29E3BB03C}" srcOrd="1" destOrd="0" presId="urn:microsoft.com/office/officeart/2005/8/layout/orgChart1"/>
    <dgm:cxn modelId="{FEC221C1-6DA2-44CC-8C3B-9BB689F4B701}" type="presParOf" srcId="{E4772CCA-3217-4980-BACF-08DE3464488A}" destId="{458DA343-C584-4688-9DD8-BBA80B4767B2}" srcOrd="1" destOrd="0" presId="urn:microsoft.com/office/officeart/2005/8/layout/orgChart1"/>
    <dgm:cxn modelId="{0FBE49CE-9E7D-4FA2-AD2C-BFDC6E13389D}" type="presParOf" srcId="{458DA343-C584-4688-9DD8-BBA80B4767B2}" destId="{9C42135C-2FB8-4023-8841-0593A74EC475}" srcOrd="0" destOrd="0" presId="urn:microsoft.com/office/officeart/2005/8/layout/orgChart1"/>
    <dgm:cxn modelId="{5D58E297-7678-4E76-885E-1F67D936AFD8}" type="presParOf" srcId="{458DA343-C584-4688-9DD8-BBA80B4767B2}" destId="{48848413-E503-4BCE-8041-F862030AAFD2}" srcOrd="1" destOrd="0" presId="urn:microsoft.com/office/officeart/2005/8/layout/orgChart1"/>
    <dgm:cxn modelId="{FEC922DB-DCC2-4594-A477-A565BA1CC81D}" type="presParOf" srcId="{48848413-E503-4BCE-8041-F862030AAFD2}" destId="{9BC4008C-489C-4386-BB1E-ECB70FAEC21A}" srcOrd="0" destOrd="0" presId="urn:microsoft.com/office/officeart/2005/8/layout/orgChart1"/>
    <dgm:cxn modelId="{071EFA20-289C-4778-B78F-9C1E0A1EC95F}" type="presParOf" srcId="{9BC4008C-489C-4386-BB1E-ECB70FAEC21A}" destId="{257216E6-9AD4-48E2-9E7D-1C0C0D671F02}" srcOrd="0" destOrd="0" presId="urn:microsoft.com/office/officeart/2005/8/layout/orgChart1"/>
    <dgm:cxn modelId="{A3B864D9-3618-44A0-A210-3FCAB1F550A5}" type="presParOf" srcId="{9BC4008C-489C-4386-BB1E-ECB70FAEC21A}" destId="{9638C262-9FB9-4463-B503-732E8C064617}" srcOrd="1" destOrd="0" presId="urn:microsoft.com/office/officeart/2005/8/layout/orgChart1"/>
    <dgm:cxn modelId="{CDB9F886-751E-4D2F-B5D1-D637E871B4B8}" type="presParOf" srcId="{48848413-E503-4BCE-8041-F862030AAFD2}" destId="{48AB1442-39E9-4795-8643-F010ADDF9F89}" srcOrd="1" destOrd="0" presId="urn:microsoft.com/office/officeart/2005/8/layout/orgChart1"/>
    <dgm:cxn modelId="{80C7E1EF-653D-4B20-9789-0160110A733C}" type="presParOf" srcId="{48AB1442-39E9-4795-8643-F010ADDF9F89}" destId="{E8576854-1AAB-4E19-A087-C24D9F0334D5}" srcOrd="0" destOrd="0" presId="urn:microsoft.com/office/officeart/2005/8/layout/orgChart1"/>
    <dgm:cxn modelId="{A23105FC-6BBB-42E4-A053-D21E05F2B27A}" type="presParOf" srcId="{48AB1442-39E9-4795-8643-F010ADDF9F89}" destId="{C1377B13-1024-4BDA-9E09-CC0B52912A75}" srcOrd="1" destOrd="0" presId="urn:microsoft.com/office/officeart/2005/8/layout/orgChart1"/>
    <dgm:cxn modelId="{2461640A-C0E2-4071-AF49-4B65CD7983EC}" type="presParOf" srcId="{C1377B13-1024-4BDA-9E09-CC0B52912A75}" destId="{71672653-0717-45F3-942E-9EE2AEB829CE}" srcOrd="0" destOrd="0" presId="urn:microsoft.com/office/officeart/2005/8/layout/orgChart1"/>
    <dgm:cxn modelId="{120F4D91-E4F3-4362-845F-A7A6155B3FCE}" type="presParOf" srcId="{71672653-0717-45F3-942E-9EE2AEB829CE}" destId="{70161DC9-33F3-4D1F-B21B-C6A9D79C85A2}" srcOrd="0" destOrd="0" presId="urn:microsoft.com/office/officeart/2005/8/layout/orgChart1"/>
    <dgm:cxn modelId="{5D1CEF3B-0BCB-48D4-B63E-9769805F7A5E}" type="presParOf" srcId="{71672653-0717-45F3-942E-9EE2AEB829CE}" destId="{5CF4BA36-0ACE-41DE-8D92-ADA3A0A147FA}" srcOrd="1" destOrd="0" presId="urn:microsoft.com/office/officeart/2005/8/layout/orgChart1"/>
    <dgm:cxn modelId="{A8E17CD0-8D25-4800-BFDB-62FDFDBBC0A8}" type="presParOf" srcId="{C1377B13-1024-4BDA-9E09-CC0B52912A75}" destId="{902B23AB-2374-4077-BAE7-D08AE0EE45FA}" srcOrd="1" destOrd="0" presId="urn:microsoft.com/office/officeart/2005/8/layout/orgChart1"/>
    <dgm:cxn modelId="{FFEE6006-1F07-4D56-BE10-8BB8B84C2D90}" type="presParOf" srcId="{902B23AB-2374-4077-BAE7-D08AE0EE45FA}" destId="{E2368F5E-AE4F-4D61-B534-8F864B46EF00}" srcOrd="0" destOrd="0" presId="urn:microsoft.com/office/officeart/2005/8/layout/orgChart1"/>
    <dgm:cxn modelId="{911CCECB-1A11-4EE9-A111-7207A578BBE2}" type="presParOf" srcId="{902B23AB-2374-4077-BAE7-D08AE0EE45FA}" destId="{E126D2CC-639D-499B-9F39-BE701C66A0F5}" srcOrd="1" destOrd="0" presId="urn:microsoft.com/office/officeart/2005/8/layout/orgChart1"/>
    <dgm:cxn modelId="{FCD1AAB8-C252-4BD6-8B66-2C4B0BEB9F71}" type="presParOf" srcId="{E126D2CC-639D-499B-9F39-BE701C66A0F5}" destId="{6F292421-8E3D-4182-8C8E-942C822E12CE}" srcOrd="0" destOrd="0" presId="urn:microsoft.com/office/officeart/2005/8/layout/orgChart1"/>
    <dgm:cxn modelId="{5CF130AE-9769-4FD6-836F-70EE49E49D94}" type="presParOf" srcId="{6F292421-8E3D-4182-8C8E-942C822E12CE}" destId="{BDA1B384-0D1B-428E-A18C-91B2B154D635}" srcOrd="0" destOrd="0" presId="urn:microsoft.com/office/officeart/2005/8/layout/orgChart1"/>
    <dgm:cxn modelId="{8143E33C-AE67-45A6-B709-076A59AEF966}" type="presParOf" srcId="{6F292421-8E3D-4182-8C8E-942C822E12CE}" destId="{AC428F66-4A1E-4C5E-916B-2FEF90A0A6B4}" srcOrd="1" destOrd="0" presId="urn:microsoft.com/office/officeart/2005/8/layout/orgChart1"/>
    <dgm:cxn modelId="{3598C61E-DD53-4C8F-8F3C-EACF1425F6E8}" type="presParOf" srcId="{E126D2CC-639D-499B-9F39-BE701C66A0F5}" destId="{76664E04-0E6F-475B-BD86-A5DD57C5AE47}" srcOrd="1" destOrd="0" presId="urn:microsoft.com/office/officeart/2005/8/layout/orgChart1"/>
    <dgm:cxn modelId="{0BD52C3C-DC97-4568-9DB1-05CE72BCE825}" type="presParOf" srcId="{E126D2CC-639D-499B-9F39-BE701C66A0F5}" destId="{F391E5E5-DDEB-4F26-9468-ECA7A17BFCE6}" srcOrd="2" destOrd="0" presId="urn:microsoft.com/office/officeart/2005/8/layout/orgChart1"/>
    <dgm:cxn modelId="{BB73881C-6059-493E-AF93-B11F3555FAF1}" type="presParOf" srcId="{902B23AB-2374-4077-BAE7-D08AE0EE45FA}" destId="{D2BED4B5-E876-475F-86B8-AA57A8BE18FE}" srcOrd="2" destOrd="0" presId="urn:microsoft.com/office/officeart/2005/8/layout/orgChart1"/>
    <dgm:cxn modelId="{94E9BF08-FFC8-487F-BE04-E8D397E6CC67}" type="presParOf" srcId="{902B23AB-2374-4077-BAE7-D08AE0EE45FA}" destId="{7CBDFB35-36E8-42BD-8FCF-C144BAF18278}" srcOrd="3" destOrd="0" presId="urn:microsoft.com/office/officeart/2005/8/layout/orgChart1"/>
    <dgm:cxn modelId="{EAA30DF3-32BF-4976-B8DB-BF892C7EF3FA}" type="presParOf" srcId="{7CBDFB35-36E8-42BD-8FCF-C144BAF18278}" destId="{5716E457-94AF-447D-B309-F4E436FB830F}" srcOrd="0" destOrd="0" presId="urn:microsoft.com/office/officeart/2005/8/layout/orgChart1"/>
    <dgm:cxn modelId="{E856B0A5-415A-4E8E-9A64-30BF6EB85A76}" type="presParOf" srcId="{5716E457-94AF-447D-B309-F4E436FB830F}" destId="{723C7024-A8CD-46DA-9046-395E437AD468}" srcOrd="0" destOrd="0" presId="urn:microsoft.com/office/officeart/2005/8/layout/orgChart1"/>
    <dgm:cxn modelId="{EB0BF172-1612-4990-9D19-BD857CD00523}" type="presParOf" srcId="{5716E457-94AF-447D-B309-F4E436FB830F}" destId="{169B45ED-DDB7-4355-BF31-B109E9040267}" srcOrd="1" destOrd="0" presId="urn:microsoft.com/office/officeart/2005/8/layout/orgChart1"/>
    <dgm:cxn modelId="{539D9364-75E1-4D42-ABA5-F03D20D5918B}" type="presParOf" srcId="{7CBDFB35-36E8-42BD-8FCF-C144BAF18278}" destId="{5A7BA240-76D5-479A-B22D-1CEA16741DC1}" srcOrd="1" destOrd="0" presId="urn:microsoft.com/office/officeart/2005/8/layout/orgChart1"/>
    <dgm:cxn modelId="{8BE807C4-01D1-4568-BF3E-F9464DC4D193}" type="presParOf" srcId="{7CBDFB35-36E8-42BD-8FCF-C144BAF18278}" destId="{0AD6054E-3137-41FA-93CF-3B8527D5702D}" srcOrd="2" destOrd="0" presId="urn:microsoft.com/office/officeart/2005/8/layout/orgChart1"/>
    <dgm:cxn modelId="{481E3464-38FE-4504-9201-628AAF4EB05B}" type="presParOf" srcId="{902B23AB-2374-4077-BAE7-D08AE0EE45FA}" destId="{E97C895D-DD19-4980-90CF-1BB4DC48E83F}" srcOrd="4" destOrd="0" presId="urn:microsoft.com/office/officeart/2005/8/layout/orgChart1"/>
    <dgm:cxn modelId="{21783DB5-CC02-43F8-9AF7-8B1C0822DA0A}" type="presParOf" srcId="{902B23AB-2374-4077-BAE7-D08AE0EE45FA}" destId="{BBAC2EAA-D31D-4A5B-A73F-AFF6F70C27B9}" srcOrd="5" destOrd="0" presId="urn:microsoft.com/office/officeart/2005/8/layout/orgChart1"/>
    <dgm:cxn modelId="{9D789BC6-2285-458D-B3EA-F475CA3D22B2}" type="presParOf" srcId="{BBAC2EAA-D31D-4A5B-A73F-AFF6F70C27B9}" destId="{C7058FB1-93D6-4AD2-A790-DC5430F5013D}" srcOrd="0" destOrd="0" presId="urn:microsoft.com/office/officeart/2005/8/layout/orgChart1"/>
    <dgm:cxn modelId="{9794656F-1512-49A8-9CEF-A31274C8FAA1}" type="presParOf" srcId="{C7058FB1-93D6-4AD2-A790-DC5430F5013D}" destId="{E65481CA-CA16-4FE8-955F-67125DAA5570}" srcOrd="0" destOrd="0" presId="urn:microsoft.com/office/officeart/2005/8/layout/orgChart1"/>
    <dgm:cxn modelId="{989D8183-1751-4E28-8998-2E43230FF7D1}" type="presParOf" srcId="{C7058FB1-93D6-4AD2-A790-DC5430F5013D}" destId="{6F19070F-5522-454B-AB59-6FA3DFFCAE5B}" srcOrd="1" destOrd="0" presId="urn:microsoft.com/office/officeart/2005/8/layout/orgChart1"/>
    <dgm:cxn modelId="{DC2A25D8-C122-4749-A178-45376AA13E36}" type="presParOf" srcId="{BBAC2EAA-D31D-4A5B-A73F-AFF6F70C27B9}" destId="{00A72D65-92C4-453A-BCD4-CFECCE39B75D}" srcOrd="1" destOrd="0" presId="urn:microsoft.com/office/officeart/2005/8/layout/orgChart1"/>
    <dgm:cxn modelId="{08BD03E4-B087-4F73-BFEB-F37A3527F180}" type="presParOf" srcId="{BBAC2EAA-D31D-4A5B-A73F-AFF6F70C27B9}" destId="{DA1FA810-79F1-4A83-8E9E-B181998C9939}" srcOrd="2" destOrd="0" presId="urn:microsoft.com/office/officeart/2005/8/layout/orgChart1"/>
    <dgm:cxn modelId="{91E58ADF-F30E-4A26-A008-FE6C2020E797}" type="presParOf" srcId="{902B23AB-2374-4077-BAE7-D08AE0EE45FA}" destId="{D5219761-0D83-4BEB-B512-EBB5AC276E0A}" srcOrd="6" destOrd="0" presId="urn:microsoft.com/office/officeart/2005/8/layout/orgChart1"/>
    <dgm:cxn modelId="{1E2EB34B-083C-4612-B7E1-A2F6F259FE77}" type="presParOf" srcId="{902B23AB-2374-4077-BAE7-D08AE0EE45FA}" destId="{14BE6813-DFA2-41DF-A955-4C38AF9F3F95}" srcOrd="7" destOrd="0" presId="urn:microsoft.com/office/officeart/2005/8/layout/orgChart1"/>
    <dgm:cxn modelId="{D455D749-9560-4342-A08A-4BE85458316B}" type="presParOf" srcId="{14BE6813-DFA2-41DF-A955-4C38AF9F3F95}" destId="{FDA60265-0A27-42FD-ACA3-51413E966C83}" srcOrd="0" destOrd="0" presId="urn:microsoft.com/office/officeart/2005/8/layout/orgChart1"/>
    <dgm:cxn modelId="{184C243B-AB10-4CAB-8617-436CC3B389C8}" type="presParOf" srcId="{FDA60265-0A27-42FD-ACA3-51413E966C83}" destId="{648FE27F-7E7D-4078-B008-A5C6FFD34A0C}" srcOrd="0" destOrd="0" presId="urn:microsoft.com/office/officeart/2005/8/layout/orgChart1"/>
    <dgm:cxn modelId="{84D47A69-C452-49C4-9A1A-F27C7108983C}" type="presParOf" srcId="{FDA60265-0A27-42FD-ACA3-51413E966C83}" destId="{9053A0D9-25A9-49A1-BA8E-CE32D518FFCF}" srcOrd="1" destOrd="0" presId="urn:microsoft.com/office/officeart/2005/8/layout/orgChart1"/>
    <dgm:cxn modelId="{3AAABAA1-C6BF-436F-AE9A-618E1743FD6D}" type="presParOf" srcId="{14BE6813-DFA2-41DF-A955-4C38AF9F3F95}" destId="{1E25C7C7-4FF1-476F-9AB3-DB1D69CD4163}" srcOrd="1" destOrd="0" presId="urn:microsoft.com/office/officeart/2005/8/layout/orgChart1"/>
    <dgm:cxn modelId="{41DB8422-D35D-47C4-B0B2-26DAE4EEA8AF}" type="presParOf" srcId="{14BE6813-DFA2-41DF-A955-4C38AF9F3F95}" destId="{F7F16F2E-B2F7-44FC-8C89-FBD96E752660}" srcOrd="2" destOrd="0" presId="urn:microsoft.com/office/officeart/2005/8/layout/orgChart1"/>
    <dgm:cxn modelId="{D1D1D476-F6B8-4C48-8FFD-A43DEE52AA2F}" type="presParOf" srcId="{902B23AB-2374-4077-BAE7-D08AE0EE45FA}" destId="{F585D31F-D164-4428-838C-E7D4E709976E}" srcOrd="8" destOrd="0" presId="urn:microsoft.com/office/officeart/2005/8/layout/orgChart1"/>
    <dgm:cxn modelId="{FA87B0D4-E4DB-4611-8697-B9D1691DE09A}" type="presParOf" srcId="{902B23AB-2374-4077-BAE7-D08AE0EE45FA}" destId="{BDF44CC0-1F6A-412A-B2E5-C7662488C6CA}" srcOrd="9" destOrd="0" presId="urn:microsoft.com/office/officeart/2005/8/layout/orgChart1"/>
    <dgm:cxn modelId="{9DD68BAB-288B-4E26-9333-3C1F9C6E5F3F}" type="presParOf" srcId="{BDF44CC0-1F6A-412A-B2E5-C7662488C6CA}" destId="{0144F0E3-96D4-4EE1-BA8A-4FB9888BC96A}" srcOrd="0" destOrd="0" presId="urn:microsoft.com/office/officeart/2005/8/layout/orgChart1"/>
    <dgm:cxn modelId="{66CC16EB-B42E-4BC6-91E4-C5354B99977E}" type="presParOf" srcId="{0144F0E3-96D4-4EE1-BA8A-4FB9888BC96A}" destId="{7EA803D9-3D19-44FC-8BE8-A56965AB476D}" srcOrd="0" destOrd="0" presId="urn:microsoft.com/office/officeart/2005/8/layout/orgChart1"/>
    <dgm:cxn modelId="{8658AA1F-9087-4219-8DAA-012EFA7F8D16}" type="presParOf" srcId="{0144F0E3-96D4-4EE1-BA8A-4FB9888BC96A}" destId="{183F188B-6344-42BD-AD3C-E010F17488E7}" srcOrd="1" destOrd="0" presId="urn:microsoft.com/office/officeart/2005/8/layout/orgChart1"/>
    <dgm:cxn modelId="{C0F61521-2AFA-4EEB-8531-4F2D86C73BB9}" type="presParOf" srcId="{BDF44CC0-1F6A-412A-B2E5-C7662488C6CA}" destId="{F784802C-BED1-42D9-B0CA-561294673C47}" srcOrd="1" destOrd="0" presId="urn:microsoft.com/office/officeart/2005/8/layout/orgChart1"/>
    <dgm:cxn modelId="{10C7F35B-7F40-45B6-AC41-32D5DB0CEBD0}" type="presParOf" srcId="{BDF44CC0-1F6A-412A-B2E5-C7662488C6CA}" destId="{7AC11E7A-A5CA-49BB-BCCE-39405081B87E}" srcOrd="2" destOrd="0" presId="urn:microsoft.com/office/officeart/2005/8/layout/orgChart1"/>
    <dgm:cxn modelId="{73D8DC61-8A0F-4343-86FE-E9CEE55104E6}" type="presParOf" srcId="{C1377B13-1024-4BDA-9E09-CC0B52912A75}" destId="{FE2C2639-A3C2-446D-94AC-F7E519954526}" srcOrd="2" destOrd="0" presId="urn:microsoft.com/office/officeart/2005/8/layout/orgChart1"/>
    <dgm:cxn modelId="{788510A3-1861-4092-9B09-3C2AEF1CE120}" type="presParOf" srcId="{48AB1442-39E9-4795-8643-F010ADDF9F89}" destId="{444CF7A1-7631-40A8-B504-6C97F302B9D5}" srcOrd="2" destOrd="0" presId="urn:microsoft.com/office/officeart/2005/8/layout/orgChart1"/>
    <dgm:cxn modelId="{9FB201FF-B10A-4098-A265-7AF9319C01E7}" type="presParOf" srcId="{48AB1442-39E9-4795-8643-F010ADDF9F89}" destId="{09EB33FE-E726-470D-8698-244AA11C129B}" srcOrd="3" destOrd="0" presId="urn:microsoft.com/office/officeart/2005/8/layout/orgChart1"/>
    <dgm:cxn modelId="{D037D152-C073-4B92-81E2-E18AED3B76D1}" type="presParOf" srcId="{09EB33FE-E726-470D-8698-244AA11C129B}" destId="{C3523B06-949C-450F-80EE-5B9DF458FC8E}" srcOrd="0" destOrd="0" presId="urn:microsoft.com/office/officeart/2005/8/layout/orgChart1"/>
    <dgm:cxn modelId="{CB2DFABC-91FC-49B5-BB30-1D565151AFFD}" type="presParOf" srcId="{C3523B06-949C-450F-80EE-5B9DF458FC8E}" destId="{2FE021FD-1199-46C2-9DC5-54DDCBABD566}" srcOrd="0" destOrd="0" presId="urn:microsoft.com/office/officeart/2005/8/layout/orgChart1"/>
    <dgm:cxn modelId="{EA587006-96D7-402B-A077-428EC0349882}" type="presParOf" srcId="{C3523B06-949C-450F-80EE-5B9DF458FC8E}" destId="{A23C880D-4B53-4985-BC39-FC23DA0619AF}" srcOrd="1" destOrd="0" presId="urn:microsoft.com/office/officeart/2005/8/layout/orgChart1"/>
    <dgm:cxn modelId="{FBC3EE13-E935-4A71-B5D3-2E475513736D}" type="presParOf" srcId="{09EB33FE-E726-470D-8698-244AA11C129B}" destId="{404A188A-6183-4F81-912B-965B2CCBCD01}" srcOrd="1" destOrd="0" presId="urn:microsoft.com/office/officeart/2005/8/layout/orgChart1"/>
    <dgm:cxn modelId="{9F20968D-2891-48FA-BE3B-9C0FA8693CA6}" type="presParOf" srcId="{404A188A-6183-4F81-912B-965B2CCBCD01}" destId="{EFA32C12-81AB-4174-B3EA-971F599E8F4D}" srcOrd="0" destOrd="0" presId="urn:microsoft.com/office/officeart/2005/8/layout/orgChart1"/>
    <dgm:cxn modelId="{7E20CC0A-F191-4257-BC3F-52D1059005D0}" type="presParOf" srcId="{404A188A-6183-4F81-912B-965B2CCBCD01}" destId="{1F68DDB7-1E42-48BF-8A0F-A9EA6497A5E2}" srcOrd="1" destOrd="0" presId="urn:microsoft.com/office/officeart/2005/8/layout/orgChart1"/>
    <dgm:cxn modelId="{B94A5E6F-22C7-4C31-BF49-B84AFA6B1210}" type="presParOf" srcId="{1F68DDB7-1E42-48BF-8A0F-A9EA6497A5E2}" destId="{A50E6230-01F8-4E17-A8AE-9109364C72C1}" srcOrd="0" destOrd="0" presId="urn:microsoft.com/office/officeart/2005/8/layout/orgChart1"/>
    <dgm:cxn modelId="{452B58F3-90BF-4D18-A7A3-0AB86A946EAF}" type="presParOf" srcId="{A50E6230-01F8-4E17-A8AE-9109364C72C1}" destId="{6011C0C6-3C37-446F-9CE2-8E413878532C}" srcOrd="0" destOrd="0" presId="urn:microsoft.com/office/officeart/2005/8/layout/orgChart1"/>
    <dgm:cxn modelId="{8D67C475-E0B7-42DA-B92B-FB9249F849D4}" type="presParOf" srcId="{A50E6230-01F8-4E17-A8AE-9109364C72C1}" destId="{24570741-A293-49D6-9F5F-39F3DD7E1A9D}" srcOrd="1" destOrd="0" presId="urn:microsoft.com/office/officeart/2005/8/layout/orgChart1"/>
    <dgm:cxn modelId="{4812B0D5-A7E9-4546-AB82-4D8F21552D87}" type="presParOf" srcId="{1F68DDB7-1E42-48BF-8A0F-A9EA6497A5E2}" destId="{525EF426-0B20-4999-8020-A5F9E4297258}" srcOrd="1" destOrd="0" presId="urn:microsoft.com/office/officeart/2005/8/layout/orgChart1"/>
    <dgm:cxn modelId="{E96CC708-B3F2-44D0-A10E-3E99908C6509}" type="presParOf" srcId="{1F68DDB7-1E42-48BF-8A0F-A9EA6497A5E2}" destId="{F4BB4BA3-E501-4593-B4B1-F85B8C409AD9}" srcOrd="2" destOrd="0" presId="urn:microsoft.com/office/officeart/2005/8/layout/orgChart1"/>
    <dgm:cxn modelId="{C2B831EE-6547-4CAE-87CF-AE51AF0CD01B}" type="presParOf" srcId="{404A188A-6183-4F81-912B-965B2CCBCD01}" destId="{5CDE2ED5-FB2E-474F-A372-35EF937FCE3A}" srcOrd="2" destOrd="0" presId="urn:microsoft.com/office/officeart/2005/8/layout/orgChart1"/>
    <dgm:cxn modelId="{44891CE2-9BBE-4609-B067-28899E652384}" type="presParOf" srcId="{404A188A-6183-4F81-912B-965B2CCBCD01}" destId="{18D2710F-7ED8-4BDB-86AB-E2E9A6A54243}" srcOrd="3" destOrd="0" presId="urn:microsoft.com/office/officeart/2005/8/layout/orgChart1"/>
    <dgm:cxn modelId="{7BA94E87-43BE-4DB7-B848-0D83A30933E3}" type="presParOf" srcId="{18D2710F-7ED8-4BDB-86AB-E2E9A6A54243}" destId="{CD6343BD-82D6-4DFD-B12E-EABA5C85F261}" srcOrd="0" destOrd="0" presId="urn:microsoft.com/office/officeart/2005/8/layout/orgChart1"/>
    <dgm:cxn modelId="{A2FAFED9-34BE-4E72-BBB6-E268FB7B047C}" type="presParOf" srcId="{CD6343BD-82D6-4DFD-B12E-EABA5C85F261}" destId="{B3E9317E-2F4C-4903-B0BA-0162223601E3}" srcOrd="0" destOrd="0" presId="urn:microsoft.com/office/officeart/2005/8/layout/orgChart1"/>
    <dgm:cxn modelId="{08E88B61-3F95-4ECD-BCA5-9672A9E1106B}" type="presParOf" srcId="{CD6343BD-82D6-4DFD-B12E-EABA5C85F261}" destId="{C8B56132-E7A4-4634-BC33-3023DFB6EB98}" srcOrd="1" destOrd="0" presId="urn:microsoft.com/office/officeart/2005/8/layout/orgChart1"/>
    <dgm:cxn modelId="{F2364CCF-6159-4A23-ADD5-9D18A2F7667B}" type="presParOf" srcId="{18D2710F-7ED8-4BDB-86AB-E2E9A6A54243}" destId="{31BC6AC1-217E-4AA7-B391-53B6374AC257}" srcOrd="1" destOrd="0" presId="urn:microsoft.com/office/officeart/2005/8/layout/orgChart1"/>
    <dgm:cxn modelId="{BA7A9AB4-644A-43AB-8EA6-CFD1C377231D}" type="presParOf" srcId="{18D2710F-7ED8-4BDB-86AB-E2E9A6A54243}" destId="{88E27515-7383-4E92-9BB4-3B4F9EB6F14A}" srcOrd="2" destOrd="0" presId="urn:microsoft.com/office/officeart/2005/8/layout/orgChart1"/>
    <dgm:cxn modelId="{1FC7BA8D-EE9D-45AF-8A62-7CCB974B48B5}" type="presParOf" srcId="{404A188A-6183-4F81-912B-965B2CCBCD01}" destId="{D7267564-8AD1-4108-AC24-343097533BCE}" srcOrd="4" destOrd="0" presId="urn:microsoft.com/office/officeart/2005/8/layout/orgChart1"/>
    <dgm:cxn modelId="{55390B02-BFB6-4D1B-BCE7-40B11F5C7F9E}" type="presParOf" srcId="{404A188A-6183-4F81-912B-965B2CCBCD01}" destId="{0FBA867D-AD7A-4560-A331-C5B351754897}" srcOrd="5" destOrd="0" presId="urn:microsoft.com/office/officeart/2005/8/layout/orgChart1"/>
    <dgm:cxn modelId="{66BD6B95-87E4-4917-B4F2-03EBF0932598}" type="presParOf" srcId="{0FBA867D-AD7A-4560-A331-C5B351754897}" destId="{B373CBA9-F23E-4A10-B572-5DFF6F96EFB8}" srcOrd="0" destOrd="0" presId="urn:microsoft.com/office/officeart/2005/8/layout/orgChart1"/>
    <dgm:cxn modelId="{86E12C30-4681-434C-B83D-3584C5CE4B59}" type="presParOf" srcId="{B373CBA9-F23E-4A10-B572-5DFF6F96EFB8}" destId="{E2AF4B1E-AFB4-43C3-8B4F-9119E77EB37F}" srcOrd="0" destOrd="0" presId="urn:microsoft.com/office/officeart/2005/8/layout/orgChart1"/>
    <dgm:cxn modelId="{99B25B04-6A99-4E85-9A39-4F79D4453872}" type="presParOf" srcId="{B373CBA9-F23E-4A10-B572-5DFF6F96EFB8}" destId="{AB563EA5-9DA5-4FB1-B1CB-C9BF389D4CC6}" srcOrd="1" destOrd="0" presId="urn:microsoft.com/office/officeart/2005/8/layout/orgChart1"/>
    <dgm:cxn modelId="{9E5D0865-E4E0-41F8-81E9-EC332A272A66}" type="presParOf" srcId="{0FBA867D-AD7A-4560-A331-C5B351754897}" destId="{582BD7A6-889A-44F4-BE62-66CE0D7BF6FA}" srcOrd="1" destOrd="0" presId="urn:microsoft.com/office/officeart/2005/8/layout/orgChart1"/>
    <dgm:cxn modelId="{F71609E9-44F8-424C-8F49-A6D9B895CA28}" type="presParOf" srcId="{0FBA867D-AD7A-4560-A331-C5B351754897}" destId="{053B58C1-89FC-4379-9596-40355653AD92}" srcOrd="2" destOrd="0" presId="urn:microsoft.com/office/officeart/2005/8/layout/orgChart1"/>
    <dgm:cxn modelId="{9D4FE90B-2B62-4879-BF86-9D0EB685B9B8}" type="presParOf" srcId="{404A188A-6183-4F81-912B-965B2CCBCD01}" destId="{B0125E1D-7BAE-449A-9002-377FCDA941F5}" srcOrd="6" destOrd="0" presId="urn:microsoft.com/office/officeart/2005/8/layout/orgChart1"/>
    <dgm:cxn modelId="{E115FFB1-2275-403B-828D-626BCF65CD61}" type="presParOf" srcId="{404A188A-6183-4F81-912B-965B2CCBCD01}" destId="{9B0E327D-5670-448E-B1EC-228B44123CBB}" srcOrd="7" destOrd="0" presId="urn:microsoft.com/office/officeart/2005/8/layout/orgChart1"/>
    <dgm:cxn modelId="{D3B7C66A-6908-4B55-98CA-818FDB8930C2}" type="presParOf" srcId="{9B0E327D-5670-448E-B1EC-228B44123CBB}" destId="{DBBB8E13-7694-4D45-9AF2-545B1B4F42C1}" srcOrd="0" destOrd="0" presId="urn:microsoft.com/office/officeart/2005/8/layout/orgChart1"/>
    <dgm:cxn modelId="{659ADFFE-C4BB-4C37-B75F-517755C0D1B6}" type="presParOf" srcId="{DBBB8E13-7694-4D45-9AF2-545B1B4F42C1}" destId="{5C5E07D7-42A0-4130-896B-611E06DAC190}" srcOrd="0" destOrd="0" presId="urn:microsoft.com/office/officeart/2005/8/layout/orgChart1"/>
    <dgm:cxn modelId="{8D407891-2A75-4B56-8749-91ACEC079701}" type="presParOf" srcId="{DBBB8E13-7694-4D45-9AF2-545B1B4F42C1}" destId="{30B3704F-E7E5-4D20-B971-95DB755213D4}" srcOrd="1" destOrd="0" presId="urn:microsoft.com/office/officeart/2005/8/layout/orgChart1"/>
    <dgm:cxn modelId="{401B23DC-D225-498F-BDE9-CEFA27EA2279}" type="presParOf" srcId="{9B0E327D-5670-448E-B1EC-228B44123CBB}" destId="{6366E3E0-4132-401E-96E9-CA3EF2215C3A}" srcOrd="1" destOrd="0" presId="urn:microsoft.com/office/officeart/2005/8/layout/orgChart1"/>
    <dgm:cxn modelId="{B0095589-1F57-4D20-B0E2-94867F3D8DFF}" type="presParOf" srcId="{9B0E327D-5670-448E-B1EC-228B44123CBB}" destId="{707EC299-12D7-49C1-A0E9-1DC72A26D83E}" srcOrd="2" destOrd="0" presId="urn:microsoft.com/office/officeart/2005/8/layout/orgChart1"/>
    <dgm:cxn modelId="{A7A5B1DF-0745-493A-9F30-EB1249A177A3}" type="presParOf" srcId="{404A188A-6183-4F81-912B-965B2CCBCD01}" destId="{7B3A720C-E358-4B94-812B-D80D19FA8281}" srcOrd="8" destOrd="0" presId="urn:microsoft.com/office/officeart/2005/8/layout/orgChart1"/>
    <dgm:cxn modelId="{89F322AC-319C-478C-8398-6CAC6E6E1660}" type="presParOf" srcId="{404A188A-6183-4F81-912B-965B2CCBCD01}" destId="{A1C2B1DA-3F45-452D-95E7-824F584115B0}" srcOrd="9" destOrd="0" presId="urn:microsoft.com/office/officeart/2005/8/layout/orgChart1"/>
    <dgm:cxn modelId="{D0189970-CB42-4498-8F59-709F11BC3787}" type="presParOf" srcId="{A1C2B1DA-3F45-452D-95E7-824F584115B0}" destId="{C8BDA0DA-97CA-4723-9FF9-577C40AEBD32}" srcOrd="0" destOrd="0" presId="urn:microsoft.com/office/officeart/2005/8/layout/orgChart1"/>
    <dgm:cxn modelId="{87A07F8F-2D46-46C2-B212-8B694B996DED}" type="presParOf" srcId="{C8BDA0DA-97CA-4723-9FF9-577C40AEBD32}" destId="{CBE69302-DA36-4EA9-A59E-913B772696F1}" srcOrd="0" destOrd="0" presId="urn:microsoft.com/office/officeart/2005/8/layout/orgChart1"/>
    <dgm:cxn modelId="{E370D12D-28DA-4B18-8D19-C63E52633678}" type="presParOf" srcId="{C8BDA0DA-97CA-4723-9FF9-577C40AEBD32}" destId="{3B3D1838-C178-4583-ADA8-5A1253B032EF}" srcOrd="1" destOrd="0" presId="urn:microsoft.com/office/officeart/2005/8/layout/orgChart1"/>
    <dgm:cxn modelId="{F3676A11-BA64-4D3A-9C62-885756749C34}" type="presParOf" srcId="{A1C2B1DA-3F45-452D-95E7-824F584115B0}" destId="{B5E9D8F7-0975-4F18-BD13-4D424A2C80CC}" srcOrd="1" destOrd="0" presId="urn:microsoft.com/office/officeart/2005/8/layout/orgChart1"/>
    <dgm:cxn modelId="{496E00E1-0483-402A-AFB3-BF7AE06A5D25}" type="presParOf" srcId="{A1C2B1DA-3F45-452D-95E7-824F584115B0}" destId="{EC51EA09-3023-4841-9338-869D40586387}" srcOrd="2" destOrd="0" presId="urn:microsoft.com/office/officeart/2005/8/layout/orgChart1"/>
    <dgm:cxn modelId="{129D1676-B3AA-4D51-9976-1ABF27D6016E}" type="presParOf" srcId="{404A188A-6183-4F81-912B-965B2CCBCD01}" destId="{62BF1E2F-961B-4B81-866E-A4AC1AC6733E}" srcOrd="10" destOrd="0" presId="urn:microsoft.com/office/officeart/2005/8/layout/orgChart1"/>
    <dgm:cxn modelId="{E6A13ADD-F84A-4DB7-AF4C-C92D7EAB071E}" type="presParOf" srcId="{404A188A-6183-4F81-912B-965B2CCBCD01}" destId="{DA998894-312C-410F-9607-B48D346E8306}" srcOrd="11" destOrd="0" presId="urn:microsoft.com/office/officeart/2005/8/layout/orgChart1"/>
    <dgm:cxn modelId="{772B9F15-C0B2-47CA-95FD-E26F98D4BD8C}" type="presParOf" srcId="{DA998894-312C-410F-9607-B48D346E8306}" destId="{F5940717-CDF5-49BC-A686-8F7AABC7E568}" srcOrd="0" destOrd="0" presId="urn:microsoft.com/office/officeart/2005/8/layout/orgChart1"/>
    <dgm:cxn modelId="{EE00A093-1628-4830-875D-6F57727FD64E}" type="presParOf" srcId="{F5940717-CDF5-49BC-A686-8F7AABC7E568}" destId="{BF6F81F4-4148-44A7-801A-DAAC594A95C6}" srcOrd="0" destOrd="0" presId="urn:microsoft.com/office/officeart/2005/8/layout/orgChart1"/>
    <dgm:cxn modelId="{B88D6BC1-9BB2-426E-B99D-EEC7C0E25652}" type="presParOf" srcId="{F5940717-CDF5-49BC-A686-8F7AABC7E568}" destId="{1E65DA3C-1A4A-438A-9FF7-D5DCCB5DE2AD}" srcOrd="1" destOrd="0" presId="urn:microsoft.com/office/officeart/2005/8/layout/orgChart1"/>
    <dgm:cxn modelId="{7FAC0107-D805-4D1B-9B86-8761E4738FE5}" type="presParOf" srcId="{DA998894-312C-410F-9607-B48D346E8306}" destId="{71CDC3B5-F7EA-42EE-B87B-10AA8844ED67}" srcOrd="1" destOrd="0" presId="urn:microsoft.com/office/officeart/2005/8/layout/orgChart1"/>
    <dgm:cxn modelId="{8FA9AA93-CFC1-4511-83D5-0B1B9CBDC8FA}" type="presParOf" srcId="{DA998894-312C-410F-9607-B48D346E8306}" destId="{7891D277-C54D-45AB-8304-75A676DC8917}" srcOrd="2" destOrd="0" presId="urn:microsoft.com/office/officeart/2005/8/layout/orgChart1"/>
    <dgm:cxn modelId="{41843AA9-6EBA-44C9-A553-9362B4BCA2B0}" type="presParOf" srcId="{404A188A-6183-4F81-912B-965B2CCBCD01}" destId="{D9E5669F-021F-43EB-8B7F-9DB9C4398C51}" srcOrd="12" destOrd="0" presId="urn:microsoft.com/office/officeart/2005/8/layout/orgChart1"/>
    <dgm:cxn modelId="{F8046378-457A-46DD-B045-B4277DE9B7DA}" type="presParOf" srcId="{404A188A-6183-4F81-912B-965B2CCBCD01}" destId="{92294898-5B13-4E14-A969-13A85AF6E092}" srcOrd="13" destOrd="0" presId="urn:microsoft.com/office/officeart/2005/8/layout/orgChart1"/>
    <dgm:cxn modelId="{5345996E-8980-4F0F-975C-A81BFF562DFE}" type="presParOf" srcId="{92294898-5B13-4E14-A969-13A85AF6E092}" destId="{819E3576-D8E0-4737-92A8-47B86AD899E7}" srcOrd="0" destOrd="0" presId="urn:microsoft.com/office/officeart/2005/8/layout/orgChart1"/>
    <dgm:cxn modelId="{1535F76C-053E-4F11-A96E-8097E60A2BDC}" type="presParOf" srcId="{819E3576-D8E0-4737-92A8-47B86AD899E7}" destId="{25061456-FA5E-4D99-A79E-BA5C6374A306}" srcOrd="0" destOrd="0" presId="urn:microsoft.com/office/officeart/2005/8/layout/orgChart1"/>
    <dgm:cxn modelId="{0C76E584-0055-4591-81AB-D968A5264BF0}" type="presParOf" srcId="{819E3576-D8E0-4737-92A8-47B86AD899E7}" destId="{BD546E7C-CAAF-4C67-9DBB-AB0D60E5C3F0}" srcOrd="1" destOrd="0" presId="urn:microsoft.com/office/officeart/2005/8/layout/orgChart1"/>
    <dgm:cxn modelId="{09FDE4DE-FBB2-4E79-802E-D983CBFDF1B5}" type="presParOf" srcId="{92294898-5B13-4E14-A969-13A85AF6E092}" destId="{3DBB82CE-364D-413B-AA8D-76DCCB268AD5}" srcOrd="1" destOrd="0" presId="urn:microsoft.com/office/officeart/2005/8/layout/orgChart1"/>
    <dgm:cxn modelId="{FE26709D-B5BD-4DB3-A739-24A2FCE67E44}" type="presParOf" srcId="{92294898-5B13-4E14-A969-13A85AF6E092}" destId="{BD620CE6-9E79-4AF2-B1A4-379BA2E87621}" srcOrd="2" destOrd="0" presId="urn:microsoft.com/office/officeart/2005/8/layout/orgChart1"/>
    <dgm:cxn modelId="{F09762A0-0F67-4722-9EDC-052DF1C96E4D}" type="presParOf" srcId="{09EB33FE-E726-470D-8698-244AA11C129B}" destId="{69FAA5A5-6B98-489A-BC62-93F2F9BF524A}" srcOrd="2" destOrd="0" presId="urn:microsoft.com/office/officeart/2005/8/layout/orgChart1"/>
    <dgm:cxn modelId="{2DC3AC91-7FB6-4BA8-99AE-7097CFF8309A}" type="presParOf" srcId="{48848413-E503-4BCE-8041-F862030AAFD2}" destId="{75BCC0E7-22A0-43B5-997D-F307D6CC78CF}" srcOrd="2" destOrd="0" presId="urn:microsoft.com/office/officeart/2005/8/layout/orgChart1"/>
    <dgm:cxn modelId="{58319759-9302-472E-9572-F615CA8682DD}" type="presParOf" srcId="{458DA343-C584-4688-9DD8-BBA80B4767B2}" destId="{7DA7DD03-4080-4180-A665-2BF882F3AC8B}" srcOrd="2" destOrd="0" presId="urn:microsoft.com/office/officeart/2005/8/layout/orgChart1"/>
    <dgm:cxn modelId="{ADE30CBD-9EEE-49DB-90AA-7B2011E73FD1}" type="presParOf" srcId="{458DA343-C584-4688-9DD8-BBA80B4767B2}" destId="{D0DDDDE6-4555-4320-8F60-B4B6570D6238}" srcOrd="3" destOrd="0" presId="urn:microsoft.com/office/officeart/2005/8/layout/orgChart1"/>
    <dgm:cxn modelId="{54B09BD2-D41C-4674-A96E-330806376AFB}" type="presParOf" srcId="{D0DDDDE6-4555-4320-8F60-B4B6570D6238}" destId="{F21CED39-6E18-41A6-B83F-A8AF37292719}" srcOrd="0" destOrd="0" presId="urn:microsoft.com/office/officeart/2005/8/layout/orgChart1"/>
    <dgm:cxn modelId="{79C29148-B1BB-47A8-9CE6-92DBE4684B75}" type="presParOf" srcId="{F21CED39-6E18-41A6-B83F-A8AF37292719}" destId="{742E79F2-E99C-4533-BD50-9406204FE946}" srcOrd="0" destOrd="0" presId="urn:microsoft.com/office/officeart/2005/8/layout/orgChart1"/>
    <dgm:cxn modelId="{C25A094B-9CED-4A52-9F66-5915972D4DE2}" type="presParOf" srcId="{F21CED39-6E18-41A6-B83F-A8AF37292719}" destId="{4951C8B0-20EA-4588-A7C9-96AD06E3B5B6}" srcOrd="1" destOrd="0" presId="urn:microsoft.com/office/officeart/2005/8/layout/orgChart1"/>
    <dgm:cxn modelId="{EF127457-8420-4438-92B9-619E361B508C}" type="presParOf" srcId="{D0DDDDE6-4555-4320-8F60-B4B6570D6238}" destId="{308B4F5B-CCEF-48AF-8251-80AE61C435DD}" srcOrd="1" destOrd="0" presId="urn:microsoft.com/office/officeart/2005/8/layout/orgChart1"/>
    <dgm:cxn modelId="{70AB2DA3-9EFE-409D-B78F-573092DF06C8}" type="presParOf" srcId="{308B4F5B-CCEF-48AF-8251-80AE61C435DD}" destId="{61445BDD-BA9B-4CFA-BFF8-3AFFF63D1B57}" srcOrd="0" destOrd="0" presId="urn:microsoft.com/office/officeart/2005/8/layout/orgChart1"/>
    <dgm:cxn modelId="{FD142CA7-B552-4F2B-899D-EAE807CB5FB5}" type="presParOf" srcId="{308B4F5B-CCEF-48AF-8251-80AE61C435DD}" destId="{FB4A3C3D-518A-433F-883D-302A6663872C}" srcOrd="1" destOrd="0" presId="urn:microsoft.com/office/officeart/2005/8/layout/orgChart1"/>
    <dgm:cxn modelId="{29EC2F4E-A87B-4F56-96B6-54B0323E8A13}" type="presParOf" srcId="{FB4A3C3D-518A-433F-883D-302A6663872C}" destId="{34793E54-06E3-454D-905D-7805A70BAD3F}" srcOrd="0" destOrd="0" presId="urn:microsoft.com/office/officeart/2005/8/layout/orgChart1"/>
    <dgm:cxn modelId="{E986AA4B-24CA-4C89-8817-11E8B4A6DB03}" type="presParOf" srcId="{34793E54-06E3-454D-905D-7805A70BAD3F}" destId="{08059EB1-4DE0-4AD5-97D7-9373A47289F0}" srcOrd="0" destOrd="0" presId="urn:microsoft.com/office/officeart/2005/8/layout/orgChart1"/>
    <dgm:cxn modelId="{35A3A7EF-D17B-49D9-B7E7-D26C4D509BA6}" type="presParOf" srcId="{34793E54-06E3-454D-905D-7805A70BAD3F}" destId="{A5AD101F-5A2C-4A4D-A7F0-39731C3AF724}" srcOrd="1" destOrd="0" presId="urn:microsoft.com/office/officeart/2005/8/layout/orgChart1"/>
    <dgm:cxn modelId="{BDD5E35A-0DF6-4D21-AF9F-38CA30FFA5BC}" type="presParOf" srcId="{FB4A3C3D-518A-433F-883D-302A6663872C}" destId="{DE978A07-35D8-4A1F-839E-3FBDF1345656}" srcOrd="1" destOrd="0" presId="urn:microsoft.com/office/officeart/2005/8/layout/orgChart1"/>
    <dgm:cxn modelId="{9E72A613-9C88-4C94-AEBB-D44497CB86C0}" type="presParOf" srcId="{FB4A3C3D-518A-433F-883D-302A6663872C}" destId="{33CF2CAC-EBC0-42F6-BDAA-9AE72E5DE563}" srcOrd="2" destOrd="0" presId="urn:microsoft.com/office/officeart/2005/8/layout/orgChart1"/>
    <dgm:cxn modelId="{438CAA43-74F3-463D-A9FE-1A41430F701B}" type="presParOf" srcId="{308B4F5B-CCEF-48AF-8251-80AE61C435DD}" destId="{159118C7-BDA9-49AA-B5A8-A1CDF5E10F4B}" srcOrd="2" destOrd="0" presId="urn:microsoft.com/office/officeart/2005/8/layout/orgChart1"/>
    <dgm:cxn modelId="{B0F4D617-6B6E-4F7C-B479-841481DF181A}" type="presParOf" srcId="{308B4F5B-CCEF-48AF-8251-80AE61C435DD}" destId="{DF5EC6DA-7F3B-41D4-AB53-1CECC97963BE}" srcOrd="3" destOrd="0" presId="urn:microsoft.com/office/officeart/2005/8/layout/orgChart1"/>
    <dgm:cxn modelId="{E7208F46-534B-4A18-B7E3-12D2E4C1D164}" type="presParOf" srcId="{DF5EC6DA-7F3B-41D4-AB53-1CECC97963BE}" destId="{F475011B-F8F8-4F5B-B3BD-301C8BA9FFCF}" srcOrd="0" destOrd="0" presId="urn:microsoft.com/office/officeart/2005/8/layout/orgChart1"/>
    <dgm:cxn modelId="{94FF2B76-BB12-44D5-8854-48B676ADBCB4}" type="presParOf" srcId="{F475011B-F8F8-4F5B-B3BD-301C8BA9FFCF}" destId="{D20D1283-8404-4E48-B8BC-3FAEACD2BB28}" srcOrd="0" destOrd="0" presId="urn:microsoft.com/office/officeart/2005/8/layout/orgChart1"/>
    <dgm:cxn modelId="{8F08C564-C294-4ED6-BBDD-EFC0F37E57DF}" type="presParOf" srcId="{F475011B-F8F8-4F5B-B3BD-301C8BA9FFCF}" destId="{FB92F262-5C6F-46E0-A5D2-9163687EC7A5}" srcOrd="1" destOrd="0" presId="urn:microsoft.com/office/officeart/2005/8/layout/orgChart1"/>
    <dgm:cxn modelId="{D66B004F-57FA-43C1-895B-3DF304C44C30}" type="presParOf" srcId="{DF5EC6DA-7F3B-41D4-AB53-1CECC97963BE}" destId="{B3AEABAB-27FA-444A-87ED-4BD00EEB6FD6}" srcOrd="1" destOrd="0" presId="urn:microsoft.com/office/officeart/2005/8/layout/orgChart1"/>
    <dgm:cxn modelId="{9716D4A4-44CD-4EBF-8068-C69F9A905945}" type="presParOf" srcId="{DF5EC6DA-7F3B-41D4-AB53-1CECC97963BE}" destId="{00B4A027-6934-4464-AA0B-0EEFCC9311B4}" srcOrd="2" destOrd="0" presId="urn:microsoft.com/office/officeart/2005/8/layout/orgChart1"/>
    <dgm:cxn modelId="{9E771C47-36D4-4220-A97A-B6D43E41301E}" type="presParOf" srcId="{308B4F5B-CCEF-48AF-8251-80AE61C435DD}" destId="{01ACA70E-07C9-43BF-AB3C-84B4C05DEB9E}" srcOrd="4" destOrd="0" presId="urn:microsoft.com/office/officeart/2005/8/layout/orgChart1"/>
    <dgm:cxn modelId="{82F10DBC-38F4-4FD1-B504-51FFE8369D57}" type="presParOf" srcId="{308B4F5B-CCEF-48AF-8251-80AE61C435DD}" destId="{11EE3809-C7C2-4F66-9515-A63081DCA616}" srcOrd="5" destOrd="0" presId="urn:microsoft.com/office/officeart/2005/8/layout/orgChart1"/>
    <dgm:cxn modelId="{C679B4B8-BF47-4782-A7BF-43FA4583CC96}" type="presParOf" srcId="{11EE3809-C7C2-4F66-9515-A63081DCA616}" destId="{1630E0B0-9AB1-4FD8-97EB-DC29419EEBA0}" srcOrd="0" destOrd="0" presId="urn:microsoft.com/office/officeart/2005/8/layout/orgChart1"/>
    <dgm:cxn modelId="{F18883C0-76CD-416B-89A8-1543ADA6A10D}" type="presParOf" srcId="{1630E0B0-9AB1-4FD8-97EB-DC29419EEBA0}" destId="{2BA8A8CE-EDE3-41EC-B9E3-FAA9D13A3AC1}" srcOrd="0" destOrd="0" presId="urn:microsoft.com/office/officeart/2005/8/layout/orgChart1"/>
    <dgm:cxn modelId="{A396DA8F-D2E1-4410-84B0-E1584AF035E3}" type="presParOf" srcId="{1630E0B0-9AB1-4FD8-97EB-DC29419EEBA0}" destId="{87172A85-AF84-47D4-AC9A-5DD8FE7E73E1}" srcOrd="1" destOrd="0" presId="urn:microsoft.com/office/officeart/2005/8/layout/orgChart1"/>
    <dgm:cxn modelId="{498AC1F6-2EAB-4A89-8807-9516DE986B04}" type="presParOf" srcId="{11EE3809-C7C2-4F66-9515-A63081DCA616}" destId="{5C73E372-E083-483D-8733-A9006D12FB09}" srcOrd="1" destOrd="0" presId="urn:microsoft.com/office/officeart/2005/8/layout/orgChart1"/>
    <dgm:cxn modelId="{4C6D81B9-D4EE-4087-994E-DD36652B657D}" type="presParOf" srcId="{11EE3809-C7C2-4F66-9515-A63081DCA616}" destId="{C781EE55-C5B2-45B3-8444-01B8B3785B66}" srcOrd="2" destOrd="0" presId="urn:microsoft.com/office/officeart/2005/8/layout/orgChart1"/>
    <dgm:cxn modelId="{09CEA8ED-0A39-4CAA-98FC-0102E907C05A}" type="presParOf" srcId="{308B4F5B-CCEF-48AF-8251-80AE61C435DD}" destId="{BE4C9D01-E572-42E1-A502-42ED8623C8E4}" srcOrd="6" destOrd="0" presId="urn:microsoft.com/office/officeart/2005/8/layout/orgChart1"/>
    <dgm:cxn modelId="{20CF6ACF-739B-40A6-A5FF-72AF465F698D}" type="presParOf" srcId="{308B4F5B-CCEF-48AF-8251-80AE61C435DD}" destId="{82765741-C76B-4793-9B79-541F4CDC2B4B}" srcOrd="7" destOrd="0" presId="urn:microsoft.com/office/officeart/2005/8/layout/orgChart1"/>
    <dgm:cxn modelId="{07468823-0068-4407-9D03-178532FC9EB1}" type="presParOf" srcId="{82765741-C76B-4793-9B79-541F4CDC2B4B}" destId="{A15C4047-2944-4F69-AE2F-FD10635F662A}" srcOrd="0" destOrd="0" presId="urn:microsoft.com/office/officeart/2005/8/layout/orgChart1"/>
    <dgm:cxn modelId="{A94BDD9F-8E7A-455F-B729-69FA6A349496}" type="presParOf" srcId="{A15C4047-2944-4F69-AE2F-FD10635F662A}" destId="{B57E730F-2BAF-4CB8-960F-01677B9B8638}" srcOrd="0" destOrd="0" presId="urn:microsoft.com/office/officeart/2005/8/layout/orgChart1"/>
    <dgm:cxn modelId="{E76EF103-FB18-4B50-9524-7AC93CB7AB36}" type="presParOf" srcId="{A15C4047-2944-4F69-AE2F-FD10635F662A}" destId="{281641AA-D4BB-493D-A3FC-80913E705548}" srcOrd="1" destOrd="0" presId="urn:microsoft.com/office/officeart/2005/8/layout/orgChart1"/>
    <dgm:cxn modelId="{3F9B14B0-5167-4174-BDBF-345D5BDF7E97}" type="presParOf" srcId="{82765741-C76B-4793-9B79-541F4CDC2B4B}" destId="{13FAD889-4108-4023-8B29-78D7D4612A6C}" srcOrd="1" destOrd="0" presId="urn:microsoft.com/office/officeart/2005/8/layout/orgChart1"/>
    <dgm:cxn modelId="{579D9D7C-18FA-4A34-8DCB-7F2AEA43395A}" type="presParOf" srcId="{82765741-C76B-4793-9B79-541F4CDC2B4B}" destId="{92887B8A-2D7C-4187-A119-2D38E4DA7615}" srcOrd="2" destOrd="0" presId="urn:microsoft.com/office/officeart/2005/8/layout/orgChart1"/>
    <dgm:cxn modelId="{122A9535-0396-4AEB-9F04-DB26658D3291}" type="presParOf" srcId="{D0DDDDE6-4555-4320-8F60-B4B6570D6238}" destId="{C4C1A12D-C18C-491C-97FB-DF3CBE65FB8B}" srcOrd="2" destOrd="0" presId="urn:microsoft.com/office/officeart/2005/8/layout/orgChart1"/>
    <dgm:cxn modelId="{295B467C-7A46-4AFB-94FC-86EFE447774E}" type="presParOf" srcId="{458DA343-C584-4688-9DD8-BBA80B4767B2}" destId="{FF8FC89B-34EA-4F63-BC10-EACBB977C258}" srcOrd="4" destOrd="0" presId="urn:microsoft.com/office/officeart/2005/8/layout/orgChart1"/>
    <dgm:cxn modelId="{A2BF8DFE-084E-48F1-888E-632B42CA6483}" type="presParOf" srcId="{458DA343-C584-4688-9DD8-BBA80B4767B2}" destId="{4EB90662-B3A5-421F-AF5E-52208F0D1029}" srcOrd="5" destOrd="0" presId="urn:microsoft.com/office/officeart/2005/8/layout/orgChart1"/>
    <dgm:cxn modelId="{90B28CB9-0B90-4C20-A889-3EBC52EA1E0A}" type="presParOf" srcId="{4EB90662-B3A5-421F-AF5E-52208F0D1029}" destId="{1AA467A8-29A9-48AE-BF3A-EE32C2ACADB7}" srcOrd="0" destOrd="0" presId="urn:microsoft.com/office/officeart/2005/8/layout/orgChart1"/>
    <dgm:cxn modelId="{1BC74C0A-6498-4F28-9C64-F1E63AA14159}" type="presParOf" srcId="{1AA467A8-29A9-48AE-BF3A-EE32C2ACADB7}" destId="{1318EFA2-188A-4547-9AB7-78D3AC448918}" srcOrd="0" destOrd="0" presId="urn:microsoft.com/office/officeart/2005/8/layout/orgChart1"/>
    <dgm:cxn modelId="{79C93791-C04F-4007-92C3-0C3DB7FF46DE}" type="presParOf" srcId="{1AA467A8-29A9-48AE-BF3A-EE32C2ACADB7}" destId="{FC9FA74C-79B0-4393-8316-76B75AC5207B}" srcOrd="1" destOrd="0" presId="urn:microsoft.com/office/officeart/2005/8/layout/orgChart1"/>
    <dgm:cxn modelId="{E15C9395-DB89-44E2-8584-489DCD8CD1AE}" type="presParOf" srcId="{4EB90662-B3A5-421F-AF5E-52208F0D1029}" destId="{FDE48C0C-6047-49EC-99AE-236545A459B8}" srcOrd="1" destOrd="0" presId="urn:microsoft.com/office/officeart/2005/8/layout/orgChart1"/>
    <dgm:cxn modelId="{408F395E-FC77-42F9-8E8A-5AAACFAF28C4}" type="presParOf" srcId="{FDE48C0C-6047-49EC-99AE-236545A459B8}" destId="{17C8DCD4-C55F-4BD9-A759-E894438F893C}" srcOrd="0" destOrd="0" presId="urn:microsoft.com/office/officeart/2005/8/layout/orgChart1"/>
    <dgm:cxn modelId="{155903FE-2F98-4125-90A6-FD4A5A7AE376}" type="presParOf" srcId="{FDE48C0C-6047-49EC-99AE-236545A459B8}" destId="{531AF3A1-4604-4196-B483-187D4A72505E}" srcOrd="1" destOrd="0" presId="urn:microsoft.com/office/officeart/2005/8/layout/orgChart1"/>
    <dgm:cxn modelId="{91AEE374-8D6D-4DB8-9AC3-B6F9D4ABBE67}" type="presParOf" srcId="{531AF3A1-4604-4196-B483-187D4A72505E}" destId="{6ACB2739-747A-4E9B-AF5B-C806591DAFF5}" srcOrd="0" destOrd="0" presId="urn:microsoft.com/office/officeart/2005/8/layout/orgChart1"/>
    <dgm:cxn modelId="{CE7A3886-7CAF-418D-8B0E-74B389AE01A7}" type="presParOf" srcId="{6ACB2739-747A-4E9B-AF5B-C806591DAFF5}" destId="{BFA022FC-C3AC-44D0-9F03-B55FF17A367F}" srcOrd="0" destOrd="0" presId="urn:microsoft.com/office/officeart/2005/8/layout/orgChart1"/>
    <dgm:cxn modelId="{CDD2E327-131A-4A16-A9E4-0411129C5466}" type="presParOf" srcId="{6ACB2739-747A-4E9B-AF5B-C806591DAFF5}" destId="{361441D5-0789-48A6-A636-7750C5379BC3}" srcOrd="1" destOrd="0" presId="urn:microsoft.com/office/officeart/2005/8/layout/orgChart1"/>
    <dgm:cxn modelId="{64C66397-5901-461D-AD8F-D27E3ABCB52E}" type="presParOf" srcId="{531AF3A1-4604-4196-B483-187D4A72505E}" destId="{3A85889F-0EE8-4F8D-824D-077257C13A6D}" srcOrd="1" destOrd="0" presId="urn:microsoft.com/office/officeart/2005/8/layout/orgChart1"/>
    <dgm:cxn modelId="{4C0E2149-1818-4662-B85C-E1DF7B05964C}" type="presParOf" srcId="{531AF3A1-4604-4196-B483-187D4A72505E}" destId="{0DBD6CBF-6624-4A1E-BD8C-705B40CBF49D}" srcOrd="2" destOrd="0" presId="urn:microsoft.com/office/officeart/2005/8/layout/orgChart1"/>
    <dgm:cxn modelId="{C9A49DC2-CB9B-49D5-9C0E-B6D1ABBC8C83}" type="presParOf" srcId="{FDE48C0C-6047-49EC-99AE-236545A459B8}" destId="{6CEA633D-D924-4350-B86F-4F935F5874E2}" srcOrd="2" destOrd="0" presId="urn:microsoft.com/office/officeart/2005/8/layout/orgChart1"/>
    <dgm:cxn modelId="{7F967745-B746-416B-8451-AA86A43352DC}" type="presParOf" srcId="{FDE48C0C-6047-49EC-99AE-236545A459B8}" destId="{12669890-2306-4968-89F8-79F3AD77A9E0}" srcOrd="3" destOrd="0" presId="urn:microsoft.com/office/officeart/2005/8/layout/orgChart1"/>
    <dgm:cxn modelId="{5709E54A-D1D1-40C0-A518-93997566CD67}" type="presParOf" srcId="{12669890-2306-4968-89F8-79F3AD77A9E0}" destId="{C3F7DEFF-6906-4754-804C-4D6E563D6675}" srcOrd="0" destOrd="0" presId="urn:microsoft.com/office/officeart/2005/8/layout/orgChart1"/>
    <dgm:cxn modelId="{103C6789-2BB3-47C5-811C-D3A04A4AF600}" type="presParOf" srcId="{C3F7DEFF-6906-4754-804C-4D6E563D6675}" destId="{984DEB31-7B43-4F89-A8BA-69B8B0EC889C}" srcOrd="0" destOrd="0" presId="urn:microsoft.com/office/officeart/2005/8/layout/orgChart1"/>
    <dgm:cxn modelId="{FD439091-1393-46C2-AD5A-2ABF0BDA3205}" type="presParOf" srcId="{C3F7DEFF-6906-4754-804C-4D6E563D6675}" destId="{0A4BFFED-C657-403C-88C1-AF64C2B8C4FF}" srcOrd="1" destOrd="0" presId="urn:microsoft.com/office/officeart/2005/8/layout/orgChart1"/>
    <dgm:cxn modelId="{D755AC61-746D-4167-82A3-610DB0C2A65A}" type="presParOf" srcId="{12669890-2306-4968-89F8-79F3AD77A9E0}" destId="{36D834CF-D8BB-43F6-87D7-6DECD8E87DAD}" srcOrd="1" destOrd="0" presId="urn:microsoft.com/office/officeart/2005/8/layout/orgChart1"/>
    <dgm:cxn modelId="{797B35C9-7B8A-4DCF-9A21-0A625991DBFF}" type="presParOf" srcId="{12669890-2306-4968-89F8-79F3AD77A9E0}" destId="{2562B33C-1335-4BBC-BF00-15B58688FCA6}" srcOrd="2" destOrd="0" presId="urn:microsoft.com/office/officeart/2005/8/layout/orgChart1"/>
    <dgm:cxn modelId="{8F5A5DE0-34D2-4890-9DDB-B441347BCE1A}" type="presParOf" srcId="{FDE48C0C-6047-49EC-99AE-236545A459B8}" destId="{F4E2B9AF-501C-45C8-936F-6049A7D51C44}" srcOrd="4" destOrd="0" presId="urn:microsoft.com/office/officeart/2005/8/layout/orgChart1"/>
    <dgm:cxn modelId="{17DAED04-3B20-4225-B267-4DA124EE7A53}" type="presParOf" srcId="{FDE48C0C-6047-49EC-99AE-236545A459B8}" destId="{3AB21CE7-CA95-4DA3-8CE2-2D980D515CEB}" srcOrd="5" destOrd="0" presId="urn:microsoft.com/office/officeart/2005/8/layout/orgChart1"/>
    <dgm:cxn modelId="{49467CF3-4368-4618-A1EF-6773646E3FDE}" type="presParOf" srcId="{3AB21CE7-CA95-4DA3-8CE2-2D980D515CEB}" destId="{AA50CD62-877B-4453-A8FB-383E64271CB2}" srcOrd="0" destOrd="0" presId="urn:microsoft.com/office/officeart/2005/8/layout/orgChart1"/>
    <dgm:cxn modelId="{BFBB01CC-3DB8-46FB-BE74-7C3A10FAC83F}" type="presParOf" srcId="{AA50CD62-877B-4453-A8FB-383E64271CB2}" destId="{030BDD64-185A-401D-A00C-5113A6B8173F}" srcOrd="0" destOrd="0" presId="urn:microsoft.com/office/officeart/2005/8/layout/orgChart1"/>
    <dgm:cxn modelId="{4A842725-B8F0-4342-9A27-2492E853427A}" type="presParOf" srcId="{AA50CD62-877B-4453-A8FB-383E64271CB2}" destId="{55420138-32D1-42EC-8BBE-C2B56919BE8A}" srcOrd="1" destOrd="0" presId="urn:microsoft.com/office/officeart/2005/8/layout/orgChart1"/>
    <dgm:cxn modelId="{DA44E6AB-C261-4F62-9E4B-424DBDE74E2F}" type="presParOf" srcId="{3AB21CE7-CA95-4DA3-8CE2-2D980D515CEB}" destId="{14677E92-9A9F-4739-BC87-47502D7C58E9}" srcOrd="1" destOrd="0" presId="urn:microsoft.com/office/officeart/2005/8/layout/orgChart1"/>
    <dgm:cxn modelId="{DB6C99F8-8221-4930-A855-97B6217EB02B}" type="presParOf" srcId="{3AB21CE7-CA95-4DA3-8CE2-2D980D515CEB}" destId="{5496D519-97E8-48ED-A251-02E4A46CD25D}" srcOrd="2" destOrd="0" presId="urn:microsoft.com/office/officeart/2005/8/layout/orgChart1"/>
    <dgm:cxn modelId="{BD904553-F0DE-49EF-8862-AA446903B05E}" type="presParOf" srcId="{FDE48C0C-6047-49EC-99AE-236545A459B8}" destId="{3877CB40-AE97-4AAE-A301-3D23C55DBA36}" srcOrd="6" destOrd="0" presId="urn:microsoft.com/office/officeart/2005/8/layout/orgChart1"/>
    <dgm:cxn modelId="{4C7B23CC-3987-46C7-822C-C8106AF642D3}" type="presParOf" srcId="{FDE48C0C-6047-49EC-99AE-236545A459B8}" destId="{0E48F3BE-9789-43F3-8489-A5E451C9A265}" srcOrd="7" destOrd="0" presId="urn:microsoft.com/office/officeart/2005/8/layout/orgChart1"/>
    <dgm:cxn modelId="{8543BF0C-100F-46A3-9773-DFA40CCAC689}" type="presParOf" srcId="{0E48F3BE-9789-43F3-8489-A5E451C9A265}" destId="{48EB3CA1-940B-4DC9-A032-6038D9C9ECE7}" srcOrd="0" destOrd="0" presId="urn:microsoft.com/office/officeart/2005/8/layout/orgChart1"/>
    <dgm:cxn modelId="{156A9599-09C7-41F9-87E2-BEE51AC02F4C}" type="presParOf" srcId="{48EB3CA1-940B-4DC9-A032-6038D9C9ECE7}" destId="{B9F1C5F7-595C-42CE-8280-40C0FB12F063}" srcOrd="0" destOrd="0" presId="urn:microsoft.com/office/officeart/2005/8/layout/orgChart1"/>
    <dgm:cxn modelId="{CE40D2A6-BABC-4C0A-970D-CDED32A336D5}" type="presParOf" srcId="{48EB3CA1-940B-4DC9-A032-6038D9C9ECE7}" destId="{7255324A-D59A-4D56-947E-D2F147A1FFA5}" srcOrd="1" destOrd="0" presId="urn:microsoft.com/office/officeart/2005/8/layout/orgChart1"/>
    <dgm:cxn modelId="{5FEB7E24-0EEB-4715-B1F0-4970144730BA}" type="presParOf" srcId="{0E48F3BE-9789-43F3-8489-A5E451C9A265}" destId="{89575B41-E437-441E-9CA1-6BD986D1859F}" srcOrd="1" destOrd="0" presId="urn:microsoft.com/office/officeart/2005/8/layout/orgChart1"/>
    <dgm:cxn modelId="{36666696-62FF-4A40-9835-C7ADA2E6A8B2}" type="presParOf" srcId="{0E48F3BE-9789-43F3-8489-A5E451C9A265}" destId="{A113CD46-E22B-4CFB-B078-1AAEF3391C55}" srcOrd="2" destOrd="0" presId="urn:microsoft.com/office/officeart/2005/8/layout/orgChart1"/>
    <dgm:cxn modelId="{438FA16D-A6DF-4CC2-B649-58DA50A1F8A1}" type="presParOf" srcId="{FDE48C0C-6047-49EC-99AE-236545A459B8}" destId="{468289AB-CF6C-4AAF-B62B-1A531346D5E1}" srcOrd="8" destOrd="0" presId="urn:microsoft.com/office/officeart/2005/8/layout/orgChart1"/>
    <dgm:cxn modelId="{AF31B791-74E3-4712-B471-E580056687E9}" type="presParOf" srcId="{FDE48C0C-6047-49EC-99AE-236545A459B8}" destId="{A0310B0B-A75A-4CE2-9A62-F381FD81A8BB}" srcOrd="9" destOrd="0" presId="urn:microsoft.com/office/officeart/2005/8/layout/orgChart1"/>
    <dgm:cxn modelId="{0AEF08EB-D08A-4194-B2D1-8EB9365224D8}" type="presParOf" srcId="{A0310B0B-A75A-4CE2-9A62-F381FD81A8BB}" destId="{0BFB72E6-B406-4CB3-8D8A-9AEDD5960799}" srcOrd="0" destOrd="0" presId="urn:microsoft.com/office/officeart/2005/8/layout/orgChart1"/>
    <dgm:cxn modelId="{718EAF0A-541B-4E19-8255-26D1C865BF44}" type="presParOf" srcId="{0BFB72E6-B406-4CB3-8D8A-9AEDD5960799}" destId="{8C573F5F-4B0F-4466-BD25-447FFE6A5B58}" srcOrd="0" destOrd="0" presId="urn:microsoft.com/office/officeart/2005/8/layout/orgChart1"/>
    <dgm:cxn modelId="{75FCE265-0808-4863-9EF1-13EA0DF08C73}" type="presParOf" srcId="{0BFB72E6-B406-4CB3-8D8A-9AEDD5960799}" destId="{D21DD57E-4F27-4591-AF97-68F60D0EBC08}" srcOrd="1" destOrd="0" presId="urn:microsoft.com/office/officeart/2005/8/layout/orgChart1"/>
    <dgm:cxn modelId="{E53D8876-4695-4878-84D6-CFD21202D12F}" type="presParOf" srcId="{A0310B0B-A75A-4CE2-9A62-F381FD81A8BB}" destId="{1783B95E-0C54-4403-AE61-EB24DFF506F2}" srcOrd="1" destOrd="0" presId="urn:microsoft.com/office/officeart/2005/8/layout/orgChart1"/>
    <dgm:cxn modelId="{A2D9524D-E0B6-4D69-B299-02651124974B}" type="presParOf" srcId="{A0310B0B-A75A-4CE2-9A62-F381FD81A8BB}" destId="{4A3FEED7-1C7C-4F79-9BDC-647D946BD8F4}" srcOrd="2" destOrd="0" presId="urn:microsoft.com/office/officeart/2005/8/layout/orgChart1"/>
    <dgm:cxn modelId="{F0A1A17F-8D50-47D6-903D-76BB1412870B}" type="presParOf" srcId="{FDE48C0C-6047-49EC-99AE-236545A459B8}" destId="{2DC37007-69D3-4A5F-86AD-6E32149DD1A5}" srcOrd="10" destOrd="0" presId="urn:microsoft.com/office/officeart/2005/8/layout/orgChart1"/>
    <dgm:cxn modelId="{C5B55B4E-01E7-4E63-8695-757B9E31094B}" type="presParOf" srcId="{FDE48C0C-6047-49EC-99AE-236545A459B8}" destId="{C387008B-6550-4331-A8CB-CAEA2F92A927}" srcOrd="11" destOrd="0" presId="urn:microsoft.com/office/officeart/2005/8/layout/orgChart1"/>
    <dgm:cxn modelId="{53353203-49DA-488B-B649-993815FB1018}" type="presParOf" srcId="{C387008B-6550-4331-A8CB-CAEA2F92A927}" destId="{6A6008AE-70EC-447D-8B93-28AD63B939DB}" srcOrd="0" destOrd="0" presId="urn:microsoft.com/office/officeart/2005/8/layout/orgChart1"/>
    <dgm:cxn modelId="{7883E578-80AC-42FA-AEAF-D3845D79794C}" type="presParOf" srcId="{6A6008AE-70EC-447D-8B93-28AD63B939DB}" destId="{B67CE2C5-B154-41CB-8E7C-CE3826796CF9}" srcOrd="0" destOrd="0" presId="urn:microsoft.com/office/officeart/2005/8/layout/orgChart1"/>
    <dgm:cxn modelId="{19556C4D-21AA-431B-AD0B-4097EDFECA9E}" type="presParOf" srcId="{6A6008AE-70EC-447D-8B93-28AD63B939DB}" destId="{8B983693-1DFA-468E-B1BD-D7944F3C416B}" srcOrd="1" destOrd="0" presId="urn:microsoft.com/office/officeart/2005/8/layout/orgChart1"/>
    <dgm:cxn modelId="{5F993F20-0791-46B3-80EE-C85CFD10363A}" type="presParOf" srcId="{C387008B-6550-4331-A8CB-CAEA2F92A927}" destId="{8FBFB607-E73C-4184-A26B-34F83800DA58}" srcOrd="1" destOrd="0" presId="urn:microsoft.com/office/officeart/2005/8/layout/orgChart1"/>
    <dgm:cxn modelId="{D555D66F-7323-4ED7-B6C9-3252A767D870}" type="presParOf" srcId="{C387008B-6550-4331-A8CB-CAEA2F92A927}" destId="{F4504523-E8AA-4D42-A06C-2C7905D8BAB6}" srcOrd="2" destOrd="0" presId="urn:microsoft.com/office/officeart/2005/8/layout/orgChart1"/>
    <dgm:cxn modelId="{A71E461C-DD9C-4523-8717-C8BC10986034}" type="presParOf" srcId="{4EB90662-B3A5-421F-AF5E-52208F0D1029}" destId="{B9B7A595-FE7F-49C4-BEAA-4DB02DEAB8D3}" srcOrd="2" destOrd="0" presId="urn:microsoft.com/office/officeart/2005/8/layout/orgChart1"/>
    <dgm:cxn modelId="{0427BE62-795F-47DE-8CDB-4CC9370C6E72}" type="presParOf" srcId="{458DA343-C584-4688-9DD8-BBA80B4767B2}" destId="{D1C36846-5D62-4DEC-B2C0-DFB63A9BBE6E}" srcOrd="6" destOrd="0" presId="urn:microsoft.com/office/officeart/2005/8/layout/orgChart1"/>
    <dgm:cxn modelId="{83A2B701-8D6D-4A08-B680-84C56052C334}" type="presParOf" srcId="{458DA343-C584-4688-9DD8-BBA80B4767B2}" destId="{BF4B411D-1488-43E0-8ABD-077EC40CD790}" srcOrd="7" destOrd="0" presId="urn:microsoft.com/office/officeart/2005/8/layout/orgChart1"/>
    <dgm:cxn modelId="{83E4CE18-C662-4D82-BCB9-032083FE8CCB}" type="presParOf" srcId="{BF4B411D-1488-43E0-8ABD-077EC40CD790}" destId="{16E37B2F-B4BC-421A-A9E7-35E0C6018E47}" srcOrd="0" destOrd="0" presId="urn:microsoft.com/office/officeart/2005/8/layout/orgChart1"/>
    <dgm:cxn modelId="{A8ACFFB4-C4B2-4F8B-A6B6-942805F4BF54}" type="presParOf" srcId="{16E37B2F-B4BC-421A-A9E7-35E0C6018E47}" destId="{2798A41C-49F2-4526-B49B-8D69F7BA5E00}" srcOrd="0" destOrd="0" presId="urn:microsoft.com/office/officeart/2005/8/layout/orgChart1"/>
    <dgm:cxn modelId="{9CD35BDD-58AC-44B8-86E0-15E783E7C214}" type="presParOf" srcId="{16E37B2F-B4BC-421A-A9E7-35E0C6018E47}" destId="{90601BD9-19A2-48D9-A1D1-08189BEC938C}" srcOrd="1" destOrd="0" presId="urn:microsoft.com/office/officeart/2005/8/layout/orgChart1"/>
    <dgm:cxn modelId="{F9EA6A89-68C8-4082-BDBE-D87DC3248B39}" type="presParOf" srcId="{BF4B411D-1488-43E0-8ABD-077EC40CD790}" destId="{59B697E6-C5F1-4C90-83F4-DC325CA633C4}" srcOrd="1" destOrd="0" presId="urn:microsoft.com/office/officeart/2005/8/layout/orgChart1"/>
    <dgm:cxn modelId="{6B3557DF-47D2-4E29-8912-D78DE93F9E1B}" type="presParOf" srcId="{59B697E6-C5F1-4C90-83F4-DC325CA633C4}" destId="{E9995461-19AF-4B13-9D94-56607B81B11C}" srcOrd="0" destOrd="0" presId="urn:microsoft.com/office/officeart/2005/8/layout/orgChart1"/>
    <dgm:cxn modelId="{0BF955FF-E9FC-47AF-812A-2446C2226149}" type="presParOf" srcId="{59B697E6-C5F1-4C90-83F4-DC325CA633C4}" destId="{3FD355A9-E7B2-47A9-A67C-EAB96768D0C3}" srcOrd="1" destOrd="0" presId="urn:microsoft.com/office/officeart/2005/8/layout/orgChart1"/>
    <dgm:cxn modelId="{BEFC557A-0713-4458-A2AA-8E5827799ABF}" type="presParOf" srcId="{3FD355A9-E7B2-47A9-A67C-EAB96768D0C3}" destId="{4D9BA007-3932-4B3A-B208-6AD2DA274EEF}" srcOrd="0" destOrd="0" presId="urn:microsoft.com/office/officeart/2005/8/layout/orgChart1"/>
    <dgm:cxn modelId="{73A79750-2628-4CD0-B4EA-4979871A1BB0}" type="presParOf" srcId="{4D9BA007-3932-4B3A-B208-6AD2DA274EEF}" destId="{04581E85-EBD9-442A-84D7-C49037E3C8CE}" srcOrd="0" destOrd="0" presId="urn:microsoft.com/office/officeart/2005/8/layout/orgChart1"/>
    <dgm:cxn modelId="{467CC9BD-E604-4993-BA24-592FA35F4622}" type="presParOf" srcId="{4D9BA007-3932-4B3A-B208-6AD2DA274EEF}" destId="{6144FB31-6F4D-413A-9BF6-60DCE9402D1A}" srcOrd="1" destOrd="0" presId="urn:microsoft.com/office/officeart/2005/8/layout/orgChart1"/>
    <dgm:cxn modelId="{666FAAC2-0AB2-41BF-B31E-4C33A2A8E477}" type="presParOf" srcId="{3FD355A9-E7B2-47A9-A67C-EAB96768D0C3}" destId="{7A510A3B-B7E6-4F56-8CEC-FD10C9B8862E}" srcOrd="1" destOrd="0" presId="urn:microsoft.com/office/officeart/2005/8/layout/orgChart1"/>
    <dgm:cxn modelId="{B055C11F-78C9-45CF-9255-C8CF13D2A832}" type="presParOf" srcId="{3FD355A9-E7B2-47A9-A67C-EAB96768D0C3}" destId="{6EEDEBC1-820F-40BD-BABC-873745D6F010}" srcOrd="2" destOrd="0" presId="urn:microsoft.com/office/officeart/2005/8/layout/orgChart1"/>
    <dgm:cxn modelId="{BD823343-17AE-43EB-8859-418DD8B81407}" type="presParOf" srcId="{59B697E6-C5F1-4C90-83F4-DC325CA633C4}" destId="{6FBA5699-F3BC-4B5F-B596-C194E557089C}" srcOrd="2" destOrd="0" presId="urn:microsoft.com/office/officeart/2005/8/layout/orgChart1"/>
    <dgm:cxn modelId="{FB06103C-3B2D-48DE-A710-E27C586EA5C3}" type="presParOf" srcId="{59B697E6-C5F1-4C90-83F4-DC325CA633C4}" destId="{9FEED9D7-AFF7-4737-AED1-CD36C19E2C89}" srcOrd="3" destOrd="0" presId="urn:microsoft.com/office/officeart/2005/8/layout/orgChart1"/>
    <dgm:cxn modelId="{DFBAF9A5-CEFD-45A9-A068-7462BCDBC3A4}" type="presParOf" srcId="{9FEED9D7-AFF7-4737-AED1-CD36C19E2C89}" destId="{BA228CE3-AD61-49BB-80F1-3A436DBDC4F8}" srcOrd="0" destOrd="0" presId="urn:microsoft.com/office/officeart/2005/8/layout/orgChart1"/>
    <dgm:cxn modelId="{9FFC7BA0-2D68-42F5-BA5E-02DD3AA93DA7}" type="presParOf" srcId="{BA228CE3-AD61-49BB-80F1-3A436DBDC4F8}" destId="{B84DBA04-FA09-4CCF-8E18-4C7083070F76}" srcOrd="0" destOrd="0" presId="urn:microsoft.com/office/officeart/2005/8/layout/orgChart1"/>
    <dgm:cxn modelId="{126C1E0D-DCDE-4B0D-A3C5-09FC51D8B885}" type="presParOf" srcId="{BA228CE3-AD61-49BB-80F1-3A436DBDC4F8}" destId="{5EF4A2F3-A022-4AF3-AA52-9DFFE20D8173}" srcOrd="1" destOrd="0" presId="urn:microsoft.com/office/officeart/2005/8/layout/orgChart1"/>
    <dgm:cxn modelId="{66D9A7DD-D5F8-4A1E-9AC4-6BC191A02769}" type="presParOf" srcId="{9FEED9D7-AFF7-4737-AED1-CD36C19E2C89}" destId="{7FB8A86D-FAC3-40B4-B718-B9052F212AA8}" srcOrd="1" destOrd="0" presId="urn:microsoft.com/office/officeart/2005/8/layout/orgChart1"/>
    <dgm:cxn modelId="{E8F23EA2-A761-4F14-A8BE-5CD6D3CC3DA5}" type="presParOf" srcId="{9FEED9D7-AFF7-4737-AED1-CD36C19E2C89}" destId="{8C119323-264E-432E-BDBF-9D7B4EDA40BA}" srcOrd="2" destOrd="0" presId="urn:microsoft.com/office/officeart/2005/8/layout/orgChart1"/>
    <dgm:cxn modelId="{B3E54DE8-65A9-4349-873F-1219103042FC}" type="presParOf" srcId="{59B697E6-C5F1-4C90-83F4-DC325CA633C4}" destId="{7FCFBBC4-B0DB-470C-BFBD-9B7ACCC32B87}" srcOrd="4" destOrd="0" presId="urn:microsoft.com/office/officeart/2005/8/layout/orgChart1"/>
    <dgm:cxn modelId="{6DC3C5B4-82FA-4EA6-A761-60D768C33FDE}" type="presParOf" srcId="{59B697E6-C5F1-4C90-83F4-DC325CA633C4}" destId="{48426611-848B-4DDF-99D5-98C9B791F4A8}" srcOrd="5" destOrd="0" presId="urn:microsoft.com/office/officeart/2005/8/layout/orgChart1"/>
    <dgm:cxn modelId="{17A3665B-8421-4DDA-B687-1D92E425324F}" type="presParOf" srcId="{48426611-848B-4DDF-99D5-98C9B791F4A8}" destId="{FD8F73BA-49A2-4370-AAA7-C2311A21AE4D}" srcOrd="0" destOrd="0" presId="urn:microsoft.com/office/officeart/2005/8/layout/orgChart1"/>
    <dgm:cxn modelId="{8DABCB02-360D-4317-90BC-F056583510AF}" type="presParOf" srcId="{FD8F73BA-49A2-4370-AAA7-C2311A21AE4D}" destId="{BC96684B-BFA3-4722-9048-6C789BEFE501}" srcOrd="0" destOrd="0" presId="urn:microsoft.com/office/officeart/2005/8/layout/orgChart1"/>
    <dgm:cxn modelId="{15F6F8D9-3CFC-4F4C-945B-8362820C5F98}" type="presParOf" srcId="{FD8F73BA-49A2-4370-AAA7-C2311A21AE4D}" destId="{96F0CC69-1E8F-456D-A6C5-17A8914DF399}" srcOrd="1" destOrd="0" presId="urn:microsoft.com/office/officeart/2005/8/layout/orgChart1"/>
    <dgm:cxn modelId="{47806974-A055-4AC6-A9D0-E68882B0982F}" type="presParOf" srcId="{48426611-848B-4DDF-99D5-98C9B791F4A8}" destId="{BAA6548C-B672-4BED-8D9A-337BBE34A09B}" srcOrd="1" destOrd="0" presId="urn:microsoft.com/office/officeart/2005/8/layout/orgChart1"/>
    <dgm:cxn modelId="{0EC3FC9A-DC8C-4E9E-B6FA-62721DECDDBD}" type="presParOf" srcId="{48426611-848B-4DDF-99D5-98C9B791F4A8}" destId="{06B55016-CA39-47A1-86F1-D7FFCBE3901C}" srcOrd="2" destOrd="0" presId="urn:microsoft.com/office/officeart/2005/8/layout/orgChart1"/>
    <dgm:cxn modelId="{510045AB-B2F3-4843-88F0-A3FE1EF13BB4}" type="presParOf" srcId="{59B697E6-C5F1-4C90-83F4-DC325CA633C4}" destId="{13699DBE-9F2F-4AE6-8097-7F62BE629639}" srcOrd="6" destOrd="0" presId="urn:microsoft.com/office/officeart/2005/8/layout/orgChart1"/>
    <dgm:cxn modelId="{C9742AA8-DCE3-44EF-BA31-F9E48445EBD4}" type="presParOf" srcId="{59B697E6-C5F1-4C90-83F4-DC325CA633C4}" destId="{C453351A-4B06-41C0-81B1-C0D467F14E2B}" srcOrd="7" destOrd="0" presId="urn:microsoft.com/office/officeart/2005/8/layout/orgChart1"/>
    <dgm:cxn modelId="{DA8CD6A0-64EA-4A58-98EE-0FB95481AC11}" type="presParOf" srcId="{C453351A-4B06-41C0-81B1-C0D467F14E2B}" destId="{C86B8C22-5C5D-454B-A43A-0D7FAAA934B0}" srcOrd="0" destOrd="0" presId="urn:microsoft.com/office/officeart/2005/8/layout/orgChart1"/>
    <dgm:cxn modelId="{3B8CDDB7-553B-4AAA-A5FA-DBDB5E601E16}" type="presParOf" srcId="{C86B8C22-5C5D-454B-A43A-0D7FAAA934B0}" destId="{97EE5966-9F9E-4682-90E8-9450C7E48156}" srcOrd="0" destOrd="0" presId="urn:microsoft.com/office/officeart/2005/8/layout/orgChart1"/>
    <dgm:cxn modelId="{2CE80F6B-B448-4C0B-9868-03D7CF23B712}" type="presParOf" srcId="{C86B8C22-5C5D-454B-A43A-0D7FAAA934B0}" destId="{E56DB61D-37E6-422E-82B9-FF8861638050}" srcOrd="1" destOrd="0" presId="urn:microsoft.com/office/officeart/2005/8/layout/orgChart1"/>
    <dgm:cxn modelId="{227DFC77-A5E5-4024-8058-AB1932F0DAF2}" type="presParOf" srcId="{C453351A-4B06-41C0-81B1-C0D467F14E2B}" destId="{A79FA1C2-05B4-41A1-921D-6567C8AD902A}" srcOrd="1" destOrd="0" presId="urn:microsoft.com/office/officeart/2005/8/layout/orgChart1"/>
    <dgm:cxn modelId="{248E709C-BD3E-4932-B272-5E1E8FF0857C}" type="presParOf" srcId="{C453351A-4B06-41C0-81B1-C0D467F14E2B}" destId="{1817467F-19C4-44D7-8135-D5291502F4D5}" srcOrd="2" destOrd="0" presId="urn:microsoft.com/office/officeart/2005/8/layout/orgChart1"/>
    <dgm:cxn modelId="{D1244FED-AC96-4FAE-8541-609D833DCD35}" type="presParOf" srcId="{59B697E6-C5F1-4C90-83F4-DC325CA633C4}" destId="{691FD423-A9D2-4C76-A050-8AADB2270B06}" srcOrd="8" destOrd="0" presId="urn:microsoft.com/office/officeart/2005/8/layout/orgChart1"/>
    <dgm:cxn modelId="{F698BD51-9BB0-4E20-9CD4-39FF21A0ADB1}" type="presParOf" srcId="{59B697E6-C5F1-4C90-83F4-DC325CA633C4}" destId="{328A3318-E731-49F1-8934-E66D86C0F290}" srcOrd="9" destOrd="0" presId="urn:microsoft.com/office/officeart/2005/8/layout/orgChart1"/>
    <dgm:cxn modelId="{DF8F56F5-B4D0-444F-B8DB-566B917A3302}" type="presParOf" srcId="{328A3318-E731-49F1-8934-E66D86C0F290}" destId="{BF10CE06-1E6D-4BAF-BA19-C35BAEFC60B9}" srcOrd="0" destOrd="0" presId="urn:microsoft.com/office/officeart/2005/8/layout/orgChart1"/>
    <dgm:cxn modelId="{C1F77F0E-8183-4989-8EFE-679335DF98AA}" type="presParOf" srcId="{BF10CE06-1E6D-4BAF-BA19-C35BAEFC60B9}" destId="{8FDD117A-DB6E-46E2-AD4F-A029753616E4}" srcOrd="0" destOrd="0" presId="urn:microsoft.com/office/officeart/2005/8/layout/orgChart1"/>
    <dgm:cxn modelId="{901B3FEA-F82F-4CF3-BABC-BFAA0232623D}" type="presParOf" srcId="{BF10CE06-1E6D-4BAF-BA19-C35BAEFC60B9}" destId="{38EBE08E-D2F5-400B-913F-7D833B4F8A46}" srcOrd="1" destOrd="0" presId="urn:microsoft.com/office/officeart/2005/8/layout/orgChart1"/>
    <dgm:cxn modelId="{1EE2A853-7920-472C-8CA1-14ED19708BAE}" type="presParOf" srcId="{328A3318-E731-49F1-8934-E66D86C0F290}" destId="{F5B89D94-15A6-47FD-8823-1D7710B0C50D}" srcOrd="1" destOrd="0" presId="urn:microsoft.com/office/officeart/2005/8/layout/orgChart1"/>
    <dgm:cxn modelId="{79DCE418-689E-442E-A4B1-1A568A09159F}" type="presParOf" srcId="{328A3318-E731-49F1-8934-E66D86C0F290}" destId="{41F20772-3C98-40A1-B2CF-14A799B07617}" srcOrd="2" destOrd="0" presId="urn:microsoft.com/office/officeart/2005/8/layout/orgChart1"/>
    <dgm:cxn modelId="{0C688808-C20B-4A75-96B5-B4AB3CE153AE}" type="presParOf" srcId="{59B697E6-C5F1-4C90-83F4-DC325CA633C4}" destId="{1A6C1981-6343-4D08-9542-7374CC0C2ED2}" srcOrd="10" destOrd="0" presId="urn:microsoft.com/office/officeart/2005/8/layout/orgChart1"/>
    <dgm:cxn modelId="{EE182171-05A8-42E0-9C0F-E56A9C3EF857}" type="presParOf" srcId="{59B697E6-C5F1-4C90-83F4-DC325CA633C4}" destId="{C0A94172-8264-4F60-936D-4D65C1542A6C}" srcOrd="11" destOrd="0" presId="urn:microsoft.com/office/officeart/2005/8/layout/orgChart1"/>
    <dgm:cxn modelId="{E07CE6FD-F178-4D6A-9AF2-5A5692660099}" type="presParOf" srcId="{C0A94172-8264-4F60-936D-4D65C1542A6C}" destId="{E1B36BC6-CA01-4063-9940-2E9D7FC80A38}" srcOrd="0" destOrd="0" presId="urn:microsoft.com/office/officeart/2005/8/layout/orgChart1"/>
    <dgm:cxn modelId="{1156BCA3-9498-4DC6-82F9-F4B442806B28}" type="presParOf" srcId="{E1B36BC6-CA01-4063-9940-2E9D7FC80A38}" destId="{CC776C86-9282-4B12-98F7-5CA2A390266A}" srcOrd="0" destOrd="0" presId="urn:microsoft.com/office/officeart/2005/8/layout/orgChart1"/>
    <dgm:cxn modelId="{F0321F30-BC24-4208-9507-F7EB7C3C8EA0}" type="presParOf" srcId="{E1B36BC6-CA01-4063-9940-2E9D7FC80A38}" destId="{6503D40B-F290-4943-99D4-92E0DE91A947}" srcOrd="1" destOrd="0" presId="urn:microsoft.com/office/officeart/2005/8/layout/orgChart1"/>
    <dgm:cxn modelId="{5C40E961-BD07-4203-B1FE-5A735312D925}" type="presParOf" srcId="{C0A94172-8264-4F60-936D-4D65C1542A6C}" destId="{1B989642-C058-4B05-A4D1-7B0978BC8EE1}" srcOrd="1" destOrd="0" presId="urn:microsoft.com/office/officeart/2005/8/layout/orgChart1"/>
    <dgm:cxn modelId="{67C8F1A4-24E1-4BD5-B270-81808959DE44}" type="presParOf" srcId="{C0A94172-8264-4F60-936D-4D65C1542A6C}" destId="{DA807DBA-1037-480D-A215-ED68BEE93830}" srcOrd="2" destOrd="0" presId="urn:microsoft.com/office/officeart/2005/8/layout/orgChart1"/>
    <dgm:cxn modelId="{4547D817-7D5A-4B79-B6D2-DAF588ACC583}" type="presParOf" srcId="{BF4B411D-1488-43E0-8ABD-077EC40CD790}" destId="{235AD59F-7548-445B-A148-62241E022463}" srcOrd="2" destOrd="0" presId="urn:microsoft.com/office/officeart/2005/8/layout/orgChart1"/>
    <dgm:cxn modelId="{6D1FDD51-CD1C-4862-90B1-878EA13B39F7}" type="presParOf" srcId="{458DA343-C584-4688-9DD8-BBA80B4767B2}" destId="{121F09FE-ED83-4AE2-9FD5-722A9C60953D}" srcOrd="8" destOrd="0" presId="urn:microsoft.com/office/officeart/2005/8/layout/orgChart1"/>
    <dgm:cxn modelId="{6C98403B-A726-4187-BF54-1FF2E82ECB7C}" type="presParOf" srcId="{458DA343-C584-4688-9DD8-BBA80B4767B2}" destId="{EAE6A666-FF3A-416A-AB44-E2653B2B784A}" srcOrd="9" destOrd="0" presId="urn:microsoft.com/office/officeart/2005/8/layout/orgChart1"/>
    <dgm:cxn modelId="{046A77B5-EB81-49C5-B768-ECA7C0439257}" type="presParOf" srcId="{EAE6A666-FF3A-416A-AB44-E2653B2B784A}" destId="{23134676-DA6E-4A6A-9071-571C372DE489}" srcOrd="0" destOrd="0" presId="urn:microsoft.com/office/officeart/2005/8/layout/orgChart1"/>
    <dgm:cxn modelId="{9555DEEC-AA5E-425C-8D3D-EE5351A49F9B}" type="presParOf" srcId="{23134676-DA6E-4A6A-9071-571C372DE489}" destId="{FEBC41C4-C5A4-47EB-A764-63BE3FE8ECD6}" srcOrd="0" destOrd="0" presId="urn:microsoft.com/office/officeart/2005/8/layout/orgChart1"/>
    <dgm:cxn modelId="{1E912220-8902-4437-96F3-5C1D91C4140E}" type="presParOf" srcId="{23134676-DA6E-4A6A-9071-571C372DE489}" destId="{0AA1C969-72D8-48AE-A65B-82463E0B7DC3}" srcOrd="1" destOrd="0" presId="urn:microsoft.com/office/officeart/2005/8/layout/orgChart1"/>
    <dgm:cxn modelId="{86656BCF-8EE8-4B74-8579-BA3369232148}" type="presParOf" srcId="{EAE6A666-FF3A-416A-AB44-E2653B2B784A}" destId="{1EFDFA72-8F93-43D0-84AD-9807FC1435D8}" srcOrd="1" destOrd="0" presId="urn:microsoft.com/office/officeart/2005/8/layout/orgChart1"/>
    <dgm:cxn modelId="{CA94E0F9-DDE5-4650-A73F-3C5576F93A49}" type="presParOf" srcId="{1EFDFA72-8F93-43D0-84AD-9807FC1435D8}" destId="{8482FC84-D68C-4104-8EBD-D5E25DBEDA95}" srcOrd="0" destOrd="0" presId="urn:microsoft.com/office/officeart/2005/8/layout/orgChart1"/>
    <dgm:cxn modelId="{41CB1983-1A3D-476D-BA6C-F6521C3CD01D}" type="presParOf" srcId="{1EFDFA72-8F93-43D0-84AD-9807FC1435D8}" destId="{0B295EB4-5558-4FAB-8FB4-BBBC7FD3C71C}" srcOrd="1" destOrd="0" presId="urn:microsoft.com/office/officeart/2005/8/layout/orgChart1"/>
    <dgm:cxn modelId="{AA35FCF0-E6AF-4923-B573-B1E41E687F1E}" type="presParOf" srcId="{0B295EB4-5558-4FAB-8FB4-BBBC7FD3C71C}" destId="{E7501667-91CE-4C8A-9213-94FDDEC7558C}" srcOrd="0" destOrd="0" presId="urn:microsoft.com/office/officeart/2005/8/layout/orgChart1"/>
    <dgm:cxn modelId="{795CB60A-9717-44CD-BB58-08A2EE3B0B28}" type="presParOf" srcId="{E7501667-91CE-4C8A-9213-94FDDEC7558C}" destId="{391233D8-4227-43CB-89E2-2E4C08614C88}" srcOrd="0" destOrd="0" presId="urn:microsoft.com/office/officeart/2005/8/layout/orgChart1"/>
    <dgm:cxn modelId="{CD17D12A-A144-496E-9D2F-3BE41B716B9C}" type="presParOf" srcId="{E7501667-91CE-4C8A-9213-94FDDEC7558C}" destId="{2AC4390A-CB9D-472F-A92F-CAA4AF85C9DA}" srcOrd="1" destOrd="0" presId="urn:microsoft.com/office/officeart/2005/8/layout/orgChart1"/>
    <dgm:cxn modelId="{9F36017F-3B0E-4906-89BA-03741CA4344A}" type="presParOf" srcId="{0B295EB4-5558-4FAB-8FB4-BBBC7FD3C71C}" destId="{717C6061-8F4C-45D0-AD34-E1B1D0D46D01}" srcOrd="1" destOrd="0" presId="urn:microsoft.com/office/officeart/2005/8/layout/orgChart1"/>
    <dgm:cxn modelId="{CC5CEF5B-EF4F-4E44-B46B-CEB3E68DEC93}" type="presParOf" srcId="{0B295EB4-5558-4FAB-8FB4-BBBC7FD3C71C}" destId="{83C88CED-9E80-49A8-B371-068932F334DF}" srcOrd="2" destOrd="0" presId="urn:microsoft.com/office/officeart/2005/8/layout/orgChart1"/>
    <dgm:cxn modelId="{ED6A5721-9E4E-4D2F-916A-989D1E9EE5CF}" type="presParOf" srcId="{1EFDFA72-8F93-43D0-84AD-9807FC1435D8}" destId="{B1AD2DCB-CF45-4FFA-9815-42D50114B0E5}" srcOrd="2" destOrd="0" presId="urn:microsoft.com/office/officeart/2005/8/layout/orgChart1"/>
    <dgm:cxn modelId="{2B47F8E0-706D-4DD0-947F-E2E50B16C57A}" type="presParOf" srcId="{1EFDFA72-8F93-43D0-84AD-9807FC1435D8}" destId="{5E51EF85-A17F-43A0-AE13-5B13A4FF4190}" srcOrd="3" destOrd="0" presId="urn:microsoft.com/office/officeart/2005/8/layout/orgChart1"/>
    <dgm:cxn modelId="{AC53793B-7181-422D-B55B-9191018B7084}" type="presParOf" srcId="{5E51EF85-A17F-43A0-AE13-5B13A4FF4190}" destId="{C0FF6F3C-A802-48AD-BC4F-D22B5909B12E}" srcOrd="0" destOrd="0" presId="urn:microsoft.com/office/officeart/2005/8/layout/orgChart1"/>
    <dgm:cxn modelId="{06855E1A-D71A-4D95-8CB9-7CBC130FF3FD}" type="presParOf" srcId="{C0FF6F3C-A802-48AD-BC4F-D22B5909B12E}" destId="{893FE478-BE22-41B5-9E69-08972A7B4F26}" srcOrd="0" destOrd="0" presId="urn:microsoft.com/office/officeart/2005/8/layout/orgChart1"/>
    <dgm:cxn modelId="{C88C0973-DFEC-4F54-8B38-3CC91E7C027C}" type="presParOf" srcId="{C0FF6F3C-A802-48AD-BC4F-D22B5909B12E}" destId="{D8A6E540-CE4A-4FD3-AE0E-9A805D1D323B}" srcOrd="1" destOrd="0" presId="urn:microsoft.com/office/officeart/2005/8/layout/orgChart1"/>
    <dgm:cxn modelId="{3D419B84-22B1-4398-9788-E19A3F8929A4}" type="presParOf" srcId="{5E51EF85-A17F-43A0-AE13-5B13A4FF4190}" destId="{BC46649F-566A-43FB-A89C-E5B319E164CD}" srcOrd="1" destOrd="0" presId="urn:microsoft.com/office/officeart/2005/8/layout/orgChart1"/>
    <dgm:cxn modelId="{B97927AA-01AC-40F3-9DD1-80B454C8642A}" type="presParOf" srcId="{5E51EF85-A17F-43A0-AE13-5B13A4FF4190}" destId="{A658C5ED-FEC6-491F-A825-1088DD043BA3}" srcOrd="2" destOrd="0" presId="urn:microsoft.com/office/officeart/2005/8/layout/orgChart1"/>
    <dgm:cxn modelId="{FE85922D-5C8B-47A2-AE1F-4D0124C415A1}" type="presParOf" srcId="{1EFDFA72-8F93-43D0-84AD-9807FC1435D8}" destId="{754DDB96-8149-4D7D-8259-F2DFB992C95A}" srcOrd="4" destOrd="0" presId="urn:microsoft.com/office/officeart/2005/8/layout/orgChart1"/>
    <dgm:cxn modelId="{EE5CD007-DAF5-4095-B414-CE5D16F11FA6}" type="presParOf" srcId="{1EFDFA72-8F93-43D0-84AD-9807FC1435D8}" destId="{706EFCAC-5DC5-43E8-98E4-304CC8BE1D96}" srcOrd="5" destOrd="0" presId="urn:microsoft.com/office/officeart/2005/8/layout/orgChart1"/>
    <dgm:cxn modelId="{9FDAD947-8655-4701-AB49-F3960ECD983A}" type="presParOf" srcId="{706EFCAC-5DC5-43E8-98E4-304CC8BE1D96}" destId="{09679A38-3D38-424D-805D-20F87898CFE2}" srcOrd="0" destOrd="0" presId="urn:microsoft.com/office/officeart/2005/8/layout/orgChart1"/>
    <dgm:cxn modelId="{7FE69727-B3F0-482E-98CD-7E424E464277}" type="presParOf" srcId="{09679A38-3D38-424D-805D-20F87898CFE2}" destId="{8A0174CD-6C6C-404B-A98F-D04927F655EF}" srcOrd="0" destOrd="0" presId="urn:microsoft.com/office/officeart/2005/8/layout/orgChart1"/>
    <dgm:cxn modelId="{F38E3C48-A4D4-409C-BEAE-E6EFBFE4BECE}" type="presParOf" srcId="{09679A38-3D38-424D-805D-20F87898CFE2}" destId="{4E6B30EF-2C79-45A5-9518-749020DA7A7E}" srcOrd="1" destOrd="0" presId="urn:microsoft.com/office/officeart/2005/8/layout/orgChart1"/>
    <dgm:cxn modelId="{8E3D3267-B334-4873-9A02-14A4E03FC403}" type="presParOf" srcId="{706EFCAC-5DC5-43E8-98E4-304CC8BE1D96}" destId="{7AD9F94F-4AAA-408C-84FB-7005B1EBAA1F}" srcOrd="1" destOrd="0" presId="urn:microsoft.com/office/officeart/2005/8/layout/orgChart1"/>
    <dgm:cxn modelId="{56ED10A6-9D39-4531-9CE4-EC254D85FE5B}" type="presParOf" srcId="{706EFCAC-5DC5-43E8-98E4-304CC8BE1D96}" destId="{2A64D7DF-EEAE-44EE-A4F2-503EE456E398}" srcOrd="2" destOrd="0" presId="urn:microsoft.com/office/officeart/2005/8/layout/orgChart1"/>
    <dgm:cxn modelId="{D09A771F-9C92-4B2F-80A5-AFD51D8C4371}" type="presParOf" srcId="{1EFDFA72-8F93-43D0-84AD-9807FC1435D8}" destId="{23DA6289-6E3E-44E1-8143-A37F37BFC48E}" srcOrd="6" destOrd="0" presId="urn:microsoft.com/office/officeart/2005/8/layout/orgChart1"/>
    <dgm:cxn modelId="{72BC2462-18D5-4473-B134-BD3D1FDAE5CD}" type="presParOf" srcId="{1EFDFA72-8F93-43D0-84AD-9807FC1435D8}" destId="{C5192C6B-945C-4FA8-B855-39D2DBF3F9E3}" srcOrd="7" destOrd="0" presId="urn:microsoft.com/office/officeart/2005/8/layout/orgChart1"/>
    <dgm:cxn modelId="{D7BD94BF-1E61-417F-B4BC-D9B778FD480B}" type="presParOf" srcId="{C5192C6B-945C-4FA8-B855-39D2DBF3F9E3}" destId="{3F57171E-11C5-40D3-9948-2330E98A3BCF}" srcOrd="0" destOrd="0" presId="urn:microsoft.com/office/officeart/2005/8/layout/orgChart1"/>
    <dgm:cxn modelId="{FF0D830D-0A26-4791-9994-2FDC95647FEC}" type="presParOf" srcId="{3F57171E-11C5-40D3-9948-2330E98A3BCF}" destId="{C2F53C0B-DFB9-4DC7-8FB5-31B9B2FC5B29}" srcOrd="0" destOrd="0" presId="urn:microsoft.com/office/officeart/2005/8/layout/orgChart1"/>
    <dgm:cxn modelId="{F00E658E-9EF0-4730-AC3C-FF0EDF462832}" type="presParOf" srcId="{3F57171E-11C5-40D3-9948-2330E98A3BCF}" destId="{F8D1C123-CFEA-47AF-8B25-255B93C7A3CB}" srcOrd="1" destOrd="0" presId="urn:microsoft.com/office/officeart/2005/8/layout/orgChart1"/>
    <dgm:cxn modelId="{7F333E41-FDB8-4E4D-883B-BDADCDE14D9D}" type="presParOf" srcId="{C5192C6B-945C-4FA8-B855-39D2DBF3F9E3}" destId="{B8194A7C-E837-47B0-8A7B-C4AE5C08062A}" srcOrd="1" destOrd="0" presId="urn:microsoft.com/office/officeart/2005/8/layout/orgChart1"/>
    <dgm:cxn modelId="{A62F8C50-A24B-437A-BB86-540D2142C362}" type="presParOf" srcId="{C5192C6B-945C-4FA8-B855-39D2DBF3F9E3}" destId="{33ACE936-B878-4096-9CC7-25256EA031F9}" srcOrd="2" destOrd="0" presId="urn:microsoft.com/office/officeart/2005/8/layout/orgChart1"/>
    <dgm:cxn modelId="{B1701504-109A-4B94-8D2B-3A0DCCD571EA}" type="presParOf" srcId="{EAE6A666-FF3A-416A-AB44-E2653B2B784A}" destId="{7255622D-F2B0-4B62-9968-B16DB940DB46}" srcOrd="2" destOrd="0" presId="urn:microsoft.com/office/officeart/2005/8/layout/orgChart1"/>
    <dgm:cxn modelId="{C3AC69D0-C4B2-468E-93F0-A7AE102A31C3}" type="presParOf" srcId="{E4772CCA-3217-4980-BACF-08DE3464488A}" destId="{1AB916F7-B3A0-43CA-A91E-338BB4AD8C9F}"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34647E93-026C-4E30-A94E-4D7D2B235146}" type="doc">
      <dgm:prSet loTypeId="urn:microsoft.com/office/officeart/2005/8/layout/process1" loCatId="process" qsTypeId="urn:microsoft.com/office/officeart/2005/8/quickstyle/simple1" qsCatId="simple" csTypeId="urn:microsoft.com/office/officeart/2005/8/colors/colorful5" csCatId="colorful" phldr="1"/>
      <dgm:spPr/>
    </dgm:pt>
    <dgm:pt modelId="{4FD45597-9F6B-4C31-B094-AD30BDF79D67}">
      <dgm:prSet phldrT="[Texto]" custT="1"/>
      <dgm:spPr/>
      <dgm:t>
        <a:bodyPr/>
        <a:lstStyle/>
        <a:p>
          <a:r>
            <a:rPr lang="es-EC" sz="1400" b="1" dirty="0" smtClean="0">
              <a:solidFill>
                <a:schemeClr val="tx1"/>
              </a:solidFill>
            </a:rPr>
            <a:t>150 litros</a:t>
          </a:r>
          <a:endParaRPr lang="es-EC" sz="1400" b="1" dirty="0">
            <a:solidFill>
              <a:schemeClr val="tx1"/>
            </a:solidFill>
          </a:endParaRPr>
        </a:p>
      </dgm:t>
    </dgm:pt>
    <dgm:pt modelId="{F9548072-B3CF-4536-9493-A5427E38FD8D}" type="parTrans" cxnId="{5292D3A8-F5E8-470C-A8E5-9EF926E07AF2}">
      <dgm:prSet/>
      <dgm:spPr/>
      <dgm:t>
        <a:bodyPr/>
        <a:lstStyle/>
        <a:p>
          <a:endParaRPr lang="es-EC" sz="2000" b="1">
            <a:solidFill>
              <a:schemeClr val="tx1"/>
            </a:solidFill>
          </a:endParaRPr>
        </a:p>
      </dgm:t>
    </dgm:pt>
    <dgm:pt modelId="{91586CC4-6FD8-4CAA-8E32-B0B45162E97E}" type="sibTrans" cxnId="{5292D3A8-F5E8-470C-A8E5-9EF926E07AF2}">
      <dgm:prSet custT="1"/>
      <dgm:spPr/>
      <dgm:t>
        <a:bodyPr/>
        <a:lstStyle/>
        <a:p>
          <a:endParaRPr lang="es-EC" sz="1200" b="1">
            <a:solidFill>
              <a:schemeClr val="tx1"/>
            </a:solidFill>
          </a:endParaRPr>
        </a:p>
      </dgm:t>
    </dgm:pt>
    <dgm:pt modelId="{95CDC42C-804B-4E4E-8CA0-DFC123521DB8}">
      <dgm:prSet phldrT="[Texto]" custT="1"/>
      <dgm:spPr/>
      <dgm:t>
        <a:bodyPr/>
        <a:lstStyle/>
        <a:p>
          <a:r>
            <a:rPr lang="es-EC" sz="1400" b="1" dirty="0" smtClean="0">
              <a:solidFill>
                <a:schemeClr val="tx1"/>
              </a:solidFill>
            </a:rPr>
            <a:t>4.6 libras</a:t>
          </a:r>
          <a:endParaRPr lang="es-EC" sz="1400" b="1" dirty="0">
            <a:solidFill>
              <a:schemeClr val="tx1"/>
            </a:solidFill>
          </a:endParaRPr>
        </a:p>
      </dgm:t>
    </dgm:pt>
    <dgm:pt modelId="{53C81266-2FCF-4BF3-B339-F14361A2D002}" type="parTrans" cxnId="{C8121BC0-B7F7-448C-B3E4-3DE228939486}">
      <dgm:prSet/>
      <dgm:spPr/>
      <dgm:t>
        <a:bodyPr/>
        <a:lstStyle/>
        <a:p>
          <a:endParaRPr lang="es-EC" sz="2000" b="1">
            <a:solidFill>
              <a:schemeClr val="tx1"/>
            </a:solidFill>
          </a:endParaRPr>
        </a:p>
      </dgm:t>
    </dgm:pt>
    <dgm:pt modelId="{A9C21475-4C60-45AE-9BF0-C80875C984A4}" type="sibTrans" cxnId="{C8121BC0-B7F7-448C-B3E4-3DE228939486}">
      <dgm:prSet custT="1"/>
      <dgm:spPr/>
      <dgm:t>
        <a:bodyPr/>
        <a:lstStyle/>
        <a:p>
          <a:endParaRPr lang="es-EC" sz="1200" b="1">
            <a:solidFill>
              <a:schemeClr val="tx1"/>
            </a:solidFill>
          </a:endParaRPr>
        </a:p>
      </dgm:t>
    </dgm:pt>
    <dgm:pt modelId="{581E0DD7-3086-4983-A341-98712532D18E}">
      <dgm:prSet phldrT="[Texto]" custT="1"/>
      <dgm:spPr/>
      <dgm:t>
        <a:bodyPr/>
        <a:lstStyle/>
        <a:p>
          <a:r>
            <a:rPr lang="es-EC" sz="1400" b="1" dirty="0" smtClean="0">
              <a:solidFill>
                <a:schemeClr val="tx1"/>
              </a:solidFill>
            </a:rPr>
            <a:t>Madera </a:t>
          </a:r>
        </a:p>
        <a:p>
          <a:r>
            <a:rPr lang="es-EC" sz="1400" b="1" dirty="0" smtClean="0">
              <a:solidFill>
                <a:schemeClr val="tx1"/>
              </a:solidFill>
            </a:rPr>
            <a:t>(4% humedad)</a:t>
          </a:r>
          <a:endParaRPr lang="es-EC" sz="1400" b="1" dirty="0">
            <a:solidFill>
              <a:schemeClr val="tx1"/>
            </a:solidFill>
          </a:endParaRPr>
        </a:p>
      </dgm:t>
    </dgm:pt>
    <dgm:pt modelId="{46D41C50-4A4C-4234-95C0-46BC262E6B44}" type="parTrans" cxnId="{63E57B28-09EA-4A9E-8F0E-6466A6CC81E5}">
      <dgm:prSet/>
      <dgm:spPr/>
      <dgm:t>
        <a:bodyPr/>
        <a:lstStyle/>
        <a:p>
          <a:endParaRPr lang="es-EC" sz="2000" b="1">
            <a:solidFill>
              <a:schemeClr val="tx1"/>
            </a:solidFill>
          </a:endParaRPr>
        </a:p>
      </dgm:t>
    </dgm:pt>
    <dgm:pt modelId="{CCF07DDC-BA3C-4EDB-8319-520259B0629F}" type="sibTrans" cxnId="{63E57B28-09EA-4A9E-8F0E-6466A6CC81E5}">
      <dgm:prSet/>
      <dgm:spPr/>
      <dgm:t>
        <a:bodyPr/>
        <a:lstStyle/>
        <a:p>
          <a:endParaRPr lang="es-EC" sz="2000" b="1">
            <a:solidFill>
              <a:schemeClr val="tx1"/>
            </a:solidFill>
          </a:endParaRPr>
        </a:p>
      </dgm:t>
    </dgm:pt>
    <dgm:pt modelId="{C9342E0B-03CD-4120-912F-8B4E0D61AD66}" type="pres">
      <dgm:prSet presAssocID="{34647E93-026C-4E30-A94E-4D7D2B235146}" presName="Name0" presStyleCnt="0">
        <dgm:presLayoutVars>
          <dgm:dir/>
          <dgm:resizeHandles val="exact"/>
        </dgm:presLayoutVars>
      </dgm:prSet>
      <dgm:spPr/>
    </dgm:pt>
    <dgm:pt modelId="{D9CE685D-DDE4-4F7E-A1BB-1F1C8B564C15}" type="pres">
      <dgm:prSet presAssocID="{4FD45597-9F6B-4C31-B094-AD30BDF79D67}" presName="node" presStyleLbl="node1" presStyleIdx="0" presStyleCnt="3">
        <dgm:presLayoutVars>
          <dgm:bulletEnabled val="1"/>
        </dgm:presLayoutVars>
      </dgm:prSet>
      <dgm:spPr/>
      <dgm:t>
        <a:bodyPr/>
        <a:lstStyle/>
        <a:p>
          <a:endParaRPr lang="es-EC"/>
        </a:p>
      </dgm:t>
    </dgm:pt>
    <dgm:pt modelId="{D348E12E-7716-43E2-ADEA-502D445636BF}" type="pres">
      <dgm:prSet presAssocID="{91586CC4-6FD8-4CAA-8E32-B0B45162E97E}" presName="sibTrans" presStyleLbl="sibTrans2D1" presStyleIdx="0" presStyleCnt="2"/>
      <dgm:spPr/>
      <dgm:t>
        <a:bodyPr/>
        <a:lstStyle/>
        <a:p>
          <a:endParaRPr lang="es-EC"/>
        </a:p>
      </dgm:t>
    </dgm:pt>
    <dgm:pt modelId="{1AD0E703-B87E-46FB-92DA-B0E631923182}" type="pres">
      <dgm:prSet presAssocID="{91586CC4-6FD8-4CAA-8E32-B0B45162E97E}" presName="connectorText" presStyleLbl="sibTrans2D1" presStyleIdx="0" presStyleCnt="2"/>
      <dgm:spPr/>
      <dgm:t>
        <a:bodyPr/>
        <a:lstStyle/>
        <a:p>
          <a:endParaRPr lang="es-EC"/>
        </a:p>
      </dgm:t>
    </dgm:pt>
    <dgm:pt modelId="{218E4538-EB62-4B31-9733-CD135509B9C4}" type="pres">
      <dgm:prSet presAssocID="{95CDC42C-804B-4E4E-8CA0-DFC123521DB8}" presName="node" presStyleLbl="node1" presStyleIdx="1" presStyleCnt="3">
        <dgm:presLayoutVars>
          <dgm:bulletEnabled val="1"/>
        </dgm:presLayoutVars>
      </dgm:prSet>
      <dgm:spPr/>
      <dgm:t>
        <a:bodyPr/>
        <a:lstStyle/>
        <a:p>
          <a:endParaRPr lang="es-EC"/>
        </a:p>
      </dgm:t>
    </dgm:pt>
    <dgm:pt modelId="{AE9114E7-65F1-4975-BA36-A352F331CC12}" type="pres">
      <dgm:prSet presAssocID="{A9C21475-4C60-45AE-9BF0-C80875C984A4}" presName="sibTrans" presStyleLbl="sibTrans2D1" presStyleIdx="1" presStyleCnt="2"/>
      <dgm:spPr/>
      <dgm:t>
        <a:bodyPr/>
        <a:lstStyle/>
        <a:p>
          <a:endParaRPr lang="es-EC"/>
        </a:p>
      </dgm:t>
    </dgm:pt>
    <dgm:pt modelId="{3DA977AE-F698-4E7C-8796-74306D21828D}" type="pres">
      <dgm:prSet presAssocID="{A9C21475-4C60-45AE-9BF0-C80875C984A4}" presName="connectorText" presStyleLbl="sibTrans2D1" presStyleIdx="1" presStyleCnt="2"/>
      <dgm:spPr/>
      <dgm:t>
        <a:bodyPr/>
        <a:lstStyle/>
        <a:p>
          <a:endParaRPr lang="es-EC"/>
        </a:p>
      </dgm:t>
    </dgm:pt>
    <dgm:pt modelId="{499E36A0-5E59-4277-92C0-6ED6B6735AC0}" type="pres">
      <dgm:prSet presAssocID="{581E0DD7-3086-4983-A341-98712532D18E}" presName="node" presStyleLbl="node1" presStyleIdx="2" presStyleCnt="3">
        <dgm:presLayoutVars>
          <dgm:bulletEnabled val="1"/>
        </dgm:presLayoutVars>
      </dgm:prSet>
      <dgm:spPr/>
      <dgm:t>
        <a:bodyPr/>
        <a:lstStyle/>
        <a:p>
          <a:endParaRPr lang="es-EC"/>
        </a:p>
      </dgm:t>
    </dgm:pt>
  </dgm:ptLst>
  <dgm:cxnLst>
    <dgm:cxn modelId="{63E57B28-09EA-4A9E-8F0E-6466A6CC81E5}" srcId="{34647E93-026C-4E30-A94E-4D7D2B235146}" destId="{581E0DD7-3086-4983-A341-98712532D18E}" srcOrd="2" destOrd="0" parTransId="{46D41C50-4A4C-4234-95C0-46BC262E6B44}" sibTransId="{CCF07DDC-BA3C-4EDB-8319-520259B0629F}"/>
    <dgm:cxn modelId="{6434CFC5-1986-456F-90FC-D4F3194D3138}" type="presOf" srcId="{A9C21475-4C60-45AE-9BF0-C80875C984A4}" destId="{3DA977AE-F698-4E7C-8796-74306D21828D}" srcOrd="1" destOrd="0" presId="urn:microsoft.com/office/officeart/2005/8/layout/process1"/>
    <dgm:cxn modelId="{10499DF5-B69E-4685-818B-6B2E9D67008C}" type="presOf" srcId="{581E0DD7-3086-4983-A341-98712532D18E}" destId="{499E36A0-5E59-4277-92C0-6ED6B6735AC0}" srcOrd="0" destOrd="0" presId="urn:microsoft.com/office/officeart/2005/8/layout/process1"/>
    <dgm:cxn modelId="{91DA6825-317D-4A75-BB71-AD68DD858D3D}" type="presOf" srcId="{91586CC4-6FD8-4CAA-8E32-B0B45162E97E}" destId="{D348E12E-7716-43E2-ADEA-502D445636BF}" srcOrd="0" destOrd="0" presId="urn:microsoft.com/office/officeart/2005/8/layout/process1"/>
    <dgm:cxn modelId="{5292D3A8-F5E8-470C-A8E5-9EF926E07AF2}" srcId="{34647E93-026C-4E30-A94E-4D7D2B235146}" destId="{4FD45597-9F6B-4C31-B094-AD30BDF79D67}" srcOrd="0" destOrd="0" parTransId="{F9548072-B3CF-4536-9493-A5427E38FD8D}" sibTransId="{91586CC4-6FD8-4CAA-8E32-B0B45162E97E}"/>
    <dgm:cxn modelId="{E4EB9B3A-BF8E-49D6-AE0B-B3B17BF47519}" type="presOf" srcId="{91586CC4-6FD8-4CAA-8E32-B0B45162E97E}" destId="{1AD0E703-B87E-46FB-92DA-B0E631923182}" srcOrd="1" destOrd="0" presId="urn:microsoft.com/office/officeart/2005/8/layout/process1"/>
    <dgm:cxn modelId="{B4BB02A4-0D3B-49C6-925D-569DC555FD84}" type="presOf" srcId="{95CDC42C-804B-4E4E-8CA0-DFC123521DB8}" destId="{218E4538-EB62-4B31-9733-CD135509B9C4}" srcOrd="0" destOrd="0" presId="urn:microsoft.com/office/officeart/2005/8/layout/process1"/>
    <dgm:cxn modelId="{F9918D2E-09E1-4BAF-B9C9-769AAC814698}" type="presOf" srcId="{A9C21475-4C60-45AE-9BF0-C80875C984A4}" destId="{AE9114E7-65F1-4975-BA36-A352F331CC12}" srcOrd="0" destOrd="0" presId="urn:microsoft.com/office/officeart/2005/8/layout/process1"/>
    <dgm:cxn modelId="{C8121BC0-B7F7-448C-B3E4-3DE228939486}" srcId="{34647E93-026C-4E30-A94E-4D7D2B235146}" destId="{95CDC42C-804B-4E4E-8CA0-DFC123521DB8}" srcOrd="1" destOrd="0" parTransId="{53C81266-2FCF-4BF3-B339-F14361A2D002}" sibTransId="{A9C21475-4C60-45AE-9BF0-C80875C984A4}"/>
    <dgm:cxn modelId="{CE0033ED-13F3-4B15-A869-8F330D33045A}" type="presOf" srcId="{4FD45597-9F6B-4C31-B094-AD30BDF79D67}" destId="{D9CE685D-DDE4-4F7E-A1BB-1F1C8B564C15}" srcOrd="0" destOrd="0" presId="urn:microsoft.com/office/officeart/2005/8/layout/process1"/>
    <dgm:cxn modelId="{0E70EB58-2927-414B-BEB3-AA21321D7490}" type="presOf" srcId="{34647E93-026C-4E30-A94E-4D7D2B235146}" destId="{C9342E0B-03CD-4120-912F-8B4E0D61AD66}" srcOrd="0" destOrd="0" presId="urn:microsoft.com/office/officeart/2005/8/layout/process1"/>
    <dgm:cxn modelId="{1D888F7D-4622-48BC-918E-88BA22C0C825}" type="presParOf" srcId="{C9342E0B-03CD-4120-912F-8B4E0D61AD66}" destId="{D9CE685D-DDE4-4F7E-A1BB-1F1C8B564C15}" srcOrd="0" destOrd="0" presId="urn:microsoft.com/office/officeart/2005/8/layout/process1"/>
    <dgm:cxn modelId="{9A7E4999-6A27-4E6D-A8C8-7BED1CC4246D}" type="presParOf" srcId="{C9342E0B-03CD-4120-912F-8B4E0D61AD66}" destId="{D348E12E-7716-43E2-ADEA-502D445636BF}" srcOrd="1" destOrd="0" presId="urn:microsoft.com/office/officeart/2005/8/layout/process1"/>
    <dgm:cxn modelId="{358CAE2E-AB99-4B04-8FEC-C73396BE2803}" type="presParOf" srcId="{D348E12E-7716-43E2-ADEA-502D445636BF}" destId="{1AD0E703-B87E-46FB-92DA-B0E631923182}" srcOrd="0" destOrd="0" presId="urn:microsoft.com/office/officeart/2005/8/layout/process1"/>
    <dgm:cxn modelId="{ED922141-5303-4548-AA5A-D80B32598F1E}" type="presParOf" srcId="{C9342E0B-03CD-4120-912F-8B4E0D61AD66}" destId="{218E4538-EB62-4B31-9733-CD135509B9C4}" srcOrd="2" destOrd="0" presId="urn:microsoft.com/office/officeart/2005/8/layout/process1"/>
    <dgm:cxn modelId="{B0C23750-64CA-4DE2-9F45-DCAFD663EF01}" type="presParOf" srcId="{C9342E0B-03CD-4120-912F-8B4E0D61AD66}" destId="{AE9114E7-65F1-4975-BA36-A352F331CC12}" srcOrd="3" destOrd="0" presId="urn:microsoft.com/office/officeart/2005/8/layout/process1"/>
    <dgm:cxn modelId="{07935E48-E3E5-4CA3-B830-0562EA0F43C1}" type="presParOf" srcId="{AE9114E7-65F1-4975-BA36-A352F331CC12}" destId="{3DA977AE-F698-4E7C-8796-74306D21828D}" srcOrd="0" destOrd="0" presId="urn:microsoft.com/office/officeart/2005/8/layout/process1"/>
    <dgm:cxn modelId="{D03C4A3F-354F-433D-91A7-32B32112AD34}" type="presParOf" srcId="{C9342E0B-03CD-4120-912F-8B4E0D61AD66}" destId="{499E36A0-5E59-4277-92C0-6ED6B6735AC0}"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34647E93-026C-4E30-A94E-4D7D2B235146}" type="doc">
      <dgm:prSet loTypeId="urn:microsoft.com/office/officeart/2005/8/layout/process1" loCatId="process" qsTypeId="urn:microsoft.com/office/officeart/2005/8/quickstyle/simple1" qsCatId="simple" csTypeId="urn:microsoft.com/office/officeart/2005/8/colors/colorful5" csCatId="colorful" phldr="1"/>
      <dgm:spPr/>
    </dgm:pt>
    <dgm:pt modelId="{4FD45597-9F6B-4C31-B094-AD30BDF79D67}">
      <dgm:prSet phldrT="[Texto]" custT="1"/>
      <dgm:spPr/>
      <dgm:t>
        <a:bodyPr/>
        <a:lstStyle/>
        <a:p>
          <a:r>
            <a:rPr lang="es-EC" sz="1400" b="1" dirty="0" smtClean="0">
              <a:solidFill>
                <a:schemeClr val="tx1"/>
              </a:solidFill>
            </a:rPr>
            <a:t>150 litros</a:t>
          </a:r>
          <a:endParaRPr lang="es-EC" sz="1400" b="1" dirty="0">
            <a:solidFill>
              <a:schemeClr val="tx1"/>
            </a:solidFill>
          </a:endParaRPr>
        </a:p>
      </dgm:t>
    </dgm:pt>
    <dgm:pt modelId="{F9548072-B3CF-4536-9493-A5427E38FD8D}" type="parTrans" cxnId="{5292D3A8-F5E8-470C-A8E5-9EF926E07AF2}">
      <dgm:prSet/>
      <dgm:spPr/>
      <dgm:t>
        <a:bodyPr/>
        <a:lstStyle/>
        <a:p>
          <a:endParaRPr lang="es-EC" sz="2000" b="1">
            <a:solidFill>
              <a:schemeClr val="tx1"/>
            </a:solidFill>
          </a:endParaRPr>
        </a:p>
      </dgm:t>
    </dgm:pt>
    <dgm:pt modelId="{91586CC4-6FD8-4CAA-8E32-B0B45162E97E}" type="sibTrans" cxnId="{5292D3A8-F5E8-470C-A8E5-9EF926E07AF2}">
      <dgm:prSet custT="1"/>
      <dgm:spPr/>
      <dgm:t>
        <a:bodyPr/>
        <a:lstStyle/>
        <a:p>
          <a:endParaRPr lang="es-EC" sz="1200" b="1">
            <a:solidFill>
              <a:schemeClr val="tx1"/>
            </a:solidFill>
          </a:endParaRPr>
        </a:p>
      </dgm:t>
    </dgm:pt>
    <dgm:pt modelId="{95CDC42C-804B-4E4E-8CA0-DFC123521DB8}">
      <dgm:prSet phldrT="[Texto]" custT="1"/>
      <dgm:spPr/>
      <dgm:t>
        <a:bodyPr/>
        <a:lstStyle/>
        <a:p>
          <a:r>
            <a:rPr lang="es-EC" sz="1400" b="1" dirty="0" smtClean="0">
              <a:solidFill>
                <a:schemeClr val="tx1"/>
              </a:solidFill>
            </a:rPr>
            <a:t>5.1 libras</a:t>
          </a:r>
          <a:endParaRPr lang="es-EC" sz="1400" b="1" dirty="0">
            <a:solidFill>
              <a:schemeClr val="tx1"/>
            </a:solidFill>
          </a:endParaRPr>
        </a:p>
      </dgm:t>
    </dgm:pt>
    <dgm:pt modelId="{53C81266-2FCF-4BF3-B339-F14361A2D002}" type="parTrans" cxnId="{C8121BC0-B7F7-448C-B3E4-3DE228939486}">
      <dgm:prSet/>
      <dgm:spPr/>
      <dgm:t>
        <a:bodyPr/>
        <a:lstStyle/>
        <a:p>
          <a:endParaRPr lang="es-EC" sz="2000" b="1">
            <a:solidFill>
              <a:schemeClr val="tx1"/>
            </a:solidFill>
          </a:endParaRPr>
        </a:p>
      </dgm:t>
    </dgm:pt>
    <dgm:pt modelId="{A9C21475-4C60-45AE-9BF0-C80875C984A4}" type="sibTrans" cxnId="{C8121BC0-B7F7-448C-B3E4-3DE228939486}">
      <dgm:prSet custT="1"/>
      <dgm:spPr/>
      <dgm:t>
        <a:bodyPr/>
        <a:lstStyle/>
        <a:p>
          <a:endParaRPr lang="es-EC" sz="1200" b="1">
            <a:solidFill>
              <a:schemeClr val="tx1"/>
            </a:solidFill>
          </a:endParaRPr>
        </a:p>
      </dgm:t>
    </dgm:pt>
    <dgm:pt modelId="{581E0DD7-3086-4983-A341-98712532D18E}">
      <dgm:prSet phldrT="[Texto]" custT="1"/>
      <dgm:spPr/>
      <dgm:t>
        <a:bodyPr/>
        <a:lstStyle/>
        <a:p>
          <a:r>
            <a:rPr lang="es-EC" sz="1400" b="1" dirty="0" smtClean="0">
              <a:solidFill>
                <a:schemeClr val="tx1"/>
              </a:solidFill>
            </a:rPr>
            <a:t>Madera </a:t>
          </a:r>
        </a:p>
        <a:p>
          <a:r>
            <a:rPr lang="es-EC" sz="1400" b="1" dirty="0" smtClean="0">
              <a:solidFill>
                <a:schemeClr val="tx1"/>
              </a:solidFill>
            </a:rPr>
            <a:t>(25% humedad)</a:t>
          </a:r>
          <a:endParaRPr lang="es-EC" sz="1400" b="1" dirty="0">
            <a:solidFill>
              <a:schemeClr val="tx1"/>
            </a:solidFill>
          </a:endParaRPr>
        </a:p>
      </dgm:t>
    </dgm:pt>
    <dgm:pt modelId="{46D41C50-4A4C-4234-95C0-46BC262E6B44}" type="parTrans" cxnId="{63E57B28-09EA-4A9E-8F0E-6466A6CC81E5}">
      <dgm:prSet/>
      <dgm:spPr/>
      <dgm:t>
        <a:bodyPr/>
        <a:lstStyle/>
        <a:p>
          <a:endParaRPr lang="es-EC" sz="2000" b="1">
            <a:solidFill>
              <a:schemeClr val="tx1"/>
            </a:solidFill>
          </a:endParaRPr>
        </a:p>
      </dgm:t>
    </dgm:pt>
    <dgm:pt modelId="{CCF07DDC-BA3C-4EDB-8319-520259B0629F}" type="sibTrans" cxnId="{63E57B28-09EA-4A9E-8F0E-6466A6CC81E5}">
      <dgm:prSet/>
      <dgm:spPr/>
      <dgm:t>
        <a:bodyPr/>
        <a:lstStyle/>
        <a:p>
          <a:endParaRPr lang="es-EC" sz="2000" b="1">
            <a:solidFill>
              <a:schemeClr val="tx1"/>
            </a:solidFill>
          </a:endParaRPr>
        </a:p>
      </dgm:t>
    </dgm:pt>
    <dgm:pt modelId="{C9342E0B-03CD-4120-912F-8B4E0D61AD66}" type="pres">
      <dgm:prSet presAssocID="{34647E93-026C-4E30-A94E-4D7D2B235146}" presName="Name0" presStyleCnt="0">
        <dgm:presLayoutVars>
          <dgm:dir/>
          <dgm:resizeHandles val="exact"/>
        </dgm:presLayoutVars>
      </dgm:prSet>
      <dgm:spPr/>
    </dgm:pt>
    <dgm:pt modelId="{D9CE685D-DDE4-4F7E-A1BB-1F1C8B564C15}" type="pres">
      <dgm:prSet presAssocID="{4FD45597-9F6B-4C31-B094-AD30BDF79D67}" presName="node" presStyleLbl="node1" presStyleIdx="0" presStyleCnt="3">
        <dgm:presLayoutVars>
          <dgm:bulletEnabled val="1"/>
        </dgm:presLayoutVars>
      </dgm:prSet>
      <dgm:spPr/>
      <dgm:t>
        <a:bodyPr/>
        <a:lstStyle/>
        <a:p>
          <a:endParaRPr lang="es-EC"/>
        </a:p>
      </dgm:t>
    </dgm:pt>
    <dgm:pt modelId="{D348E12E-7716-43E2-ADEA-502D445636BF}" type="pres">
      <dgm:prSet presAssocID="{91586CC4-6FD8-4CAA-8E32-B0B45162E97E}" presName="sibTrans" presStyleLbl="sibTrans2D1" presStyleIdx="0" presStyleCnt="2"/>
      <dgm:spPr/>
      <dgm:t>
        <a:bodyPr/>
        <a:lstStyle/>
        <a:p>
          <a:endParaRPr lang="es-EC"/>
        </a:p>
      </dgm:t>
    </dgm:pt>
    <dgm:pt modelId="{1AD0E703-B87E-46FB-92DA-B0E631923182}" type="pres">
      <dgm:prSet presAssocID="{91586CC4-6FD8-4CAA-8E32-B0B45162E97E}" presName="connectorText" presStyleLbl="sibTrans2D1" presStyleIdx="0" presStyleCnt="2"/>
      <dgm:spPr/>
      <dgm:t>
        <a:bodyPr/>
        <a:lstStyle/>
        <a:p>
          <a:endParaRPr lang="es-EC"/>
        </a:p>
      </dgm:t>
    </dgm:pt>
    <dgm:pt modelId="{218E4538-EB62-4B31-9733-CD135509B9C4}" type="pres">
      <dgm:prSet presAssocID="{95CDC42C-804B-4E4E-8CA0-DFC123521DB8}" presName="node" presStyleLbl="node1" presStyleIdx="1" presStyleCnt="3" custLinFactNeighborY="12500">
        <dgm:presLayoutVars>
          <dgm:bulletEnabled val="1"/>
        </dgm:presLayoutVars>
      </dgm:prSet>
      <dgm:spPr/>
      <dgm:t>
        <a:bodyPr/>
        <a:lstStyle/>
        <a:p>
          <a:endParaRPr lang="es-EC"/>
        </a:p>
      </dgm:t>
    </dgm:pt>
    <dgm:pt modelId="{AE9114E7-65F1-4975-BA36-A352F331CC12}" type="pres">
      <dgm:prSet presAssocID="{A9C21475-4C60-45AE-9BF0-C80875C984A4}" presName="sibTrans" presStyleLbl="sibTrans2D1" presStyleIdx="1" presStyleCnt="2"/>
      <dgm:spPr/>
      <dgm:t>
        <a:bodyPr/>
        <a:lstStyle/>
        <a:p>
          <a:endParaRPr lang="es-EC"/>
        </a:p>
      </dgm:t>
    </dgm:pt>
    <dgm:pt modelId="{3DA977AE-F698-4E7C-8796-74306D21828D}" type="pres">
      <dgm:prSet presAssocID="{A9C21475-4C60-45AE-9BF0-C80875C984A4}" presName="connectorText" presStyleLbl="sibTrans2D1" presStyleIdx="1" presStyleCnt="2"/>
      <dgm:spPr/>
      <dgm:t>
        <a:bodyPr/>
        <a:lstStyle/>
        <a:p>
          <a:endParaRPr lang="es-EC"/>
        </a:p>
      </dgm:t>
    </dgm:pt>
    <dgm:pt modelId="{499E36A0-5E59-4277-92C0-6ED6B6735AC0}" type="pres">
      <dgm:prSet presAssocID="{581E0DD7-3086-4983-A341-98712532D18E}" presName="node" presStyleLbl="node1" presStyleIdx="2" presStyleCnt="3" custLinFactNeighborY="12500">
        <dgm:presLayoutVars>
          <dgm:bulletEnabled val="1"/>
        </dgm:presLayoutVars>
      </dgm:prSet>
      <dgm:spPr/>
      <dgm:t>
        <a:bodyPr/>
        <a:lstStyle/>
        <a:p>
          <a:endParaRPr lang="es-EC"/>
        </a:p>
      </dgm:t>
    </dgm:pt>
  </dgm:ptLst>
  <dgm:cxnLst>
    <dgm:cxn modelId="{DEC9A208-F484-4ED5-B2D5-4D72BCDEF2A6}" type="presOf" srcId="{581E0DD7-3086-4983-A341-98712532D18E}" destId="{499E36A0-5E59-4277-92C0-6ED6B6735AC0}" srcOrd="0" destOrd="0" presId="urn:microsoft.com/office/officeart/2005/8/layout/process1"/>
    <dgm:cxn modelId="{63E57B28-09EA-4A9E-8F0E-6466A6CC81E5}" srcId="{34647E93-026C-4E30-A94E-4D7D2B235146}" destId="{581E0DD7-3086-4983-A341-98712532D18E}" srcOrd="2" destOrd="0" parTransId="{46D41C50-4A4C-4234-95C0-46BC262E6B44}" sibTransId="{CCF07DDC-BA3C-4EDB-8319-520259B0629F}"/>
    <dgm:cxn modelId="{5292D3A8-F5E8-470C-A8E5-9EF926E07AF2}" srcId="{34647E93-026C-4E30-A94E-4D7D2B235146}" destId="{4FD45597-9F6B-4C31-B094-AD30BDF79D67}" srcOrd="0" destOrd="0" parTransId="{F9548072-B3CF-4536-9493-A5427E38FD8D}" sibTransId="{91586CC4-6FD8-4CAA-8E32-B0B45162E97E}"/>
    <dgm:cxn modelId="{99C5E9C2-89AD-40F5-B12F-4F4B9B76D40C}" type="presOf" srcId="{91586CC4-6FD8-4CAA-8E32-B0B45162E97E}" destId="{1AD0E703-B87E-46FB-92DA-B0E631923182}" srcOrd="1" destOrd="0" presId="urn:microsoft.com/office/officeart/2005/8/layout/process1"/>
    <dgm:cxn modelId="{90DC2BA7-3D45-40AB-8B18-E8BC3251A458}" type="presOf" srcId="{95CDC42C-804B-4E4E-8CA0-DFC123521DB8}" destId="{218E4538-EB62-4B31-9733-CD135509B9C4}" srcOrd="0" destOrd="0" presId="urn:microsoft.com/office/officeart/2005/8/layout/process1"/>
    <dgm:cxn modelId="{C288361A-C799-4F20-86F4-D92D60DEAC39}" type="presOf" srcId="{A9C21475-4C60-45AE-9BF0-C80875C984A4}" destId="{3DA977AE-F698-4E7C-8796-74306D21828D}" srcOrd="1" destOrd="0" presId="urn:microsoft.com/office/officeart/2005/8/layout/process1"/>
    <dgm:cxn modelId="{C8121BC0-B7F7-448C-B3E4-3DE228939486}" srcId="{34647E93-026C-4E30-A94E-4D7D2B235146}" destId="{95CDC42C-804B-4E4E-8CA0-DFC123521DB8}" srcOrd="1" destOrd="0" parTransId="{53C81266-2FCF-4BF3-B339-F14361A2D002}" sibTransId="{A9C21475-4C60-45AE-9BF0-C80875C984A4}"/>
    <dgm:cxn modelId="{C91836BF-8DED-46DE-91F4-3BB16EB64125}" type="presOf" srcId="{A9C21475-4C60-45AE-9BF0-C80875C984A4}" destId="{AE9114E7-65F1-4975-BA36-A352F331CC12}" srcOrd="0" destOrd="0" presId="urn:microsoft.com/office/officeart/2005/8/layout/process1"/>
    <dgm:cxn modelId="{7D2421B6-BA9D-4C91-AB9A-FFF26AFE805B}" type="presOf" srcId="{34647E93-026C-4E30-A94E-4D7D2B235146}" destId="{C9342E0B-03CD-4120-912F-8B4E0D61AD66}" srcOrd="0" destOrd="0" presId="urn:microsoft.com/office/officeart/2005/8/layout/process1"/>
    <dgm:cxn modelId="{BF113AEC-9CD7-42D0-B628-89DAA9F0EA42}" type="presOf" srcId="{4FD45597-9F6B-4C31-B094-AD30BDF79D67}" destId="{D9CE685D-DDE4-4F7E-A1BB-1F1C8B564C15}" srcOrd="0" destOrd="0" presId="urn:microsoft.com/office/officeart/2005/8/layout/process1"/>
    <dgm:cxn modelId="{B70F0E62-5BEB-4157-B499-C76C27857823}" type="presOf" srcId="{91586CC4-6FD8-4CAA-8E32-B0B45162E97E}" destId="{D348E12E-7716-43E2-ADEA-502D445636BF}" srcOrd="0" destOrd="0" presId="urn:microsoft.com/office/officeart/2005/8/layout/process1"/>
    <dgm:cxn modelId="{86E3B7DD-7FDC-41B1-B6C6-9DBFB4DC17FB}" type="presParOf" srcId="{C9342E0B-03CD-4120-912F-8B4E0D61AD66}" destId="{D9CE685D-DDE4-4F7E-A1BB-1F1C8B564C15}" srcOrd="0" destOrd="0" presId="urn:microsoft.com/office/officeart/2005/8/layout/process1"/>
    <dgm:cxn modelId="{D93D0D96-42FE-4B5C-886A-7D1BF4C0979E}" type="presParOf" srcId="{C9342E0B-03CD-4120-912F-8B4E0D61AD66}" destId="{D348E12E-7716-43E2-ADEA-502D445636BF}" srcOrd="1" destOrd="0" presId="urn:microsoft.com/office/officeart/2005/8/layout/process1"/>
    <dgm:cxn modelId="{DCCAB66D-EB46-4F0F-8623-CB2353E0DB28}" type="presParOf" srcId="{D348E12E-7716-43E2-ADEA-502D445636BF}" destId="{1AD0E703-B87E-46FB-92DA-B0E631923182}" srcOrd="0" destOrd="0" presId="urn:microsoft.com/office/officeart/2005/8/layout/process1"/>
    <dgm:cxn modelId="{3D8C5AFF-4ADC-4C6A-A898-9B8DEDDA7793}" type="presParOf" srcId="{C9342E0B-03CD-4120-912F-8B4E0D61AD66}" destId="{218E4538-EB62-4B31-9733-CD135509B9C4}" srcOrd="2" destOrd="0" presId="urn:microsoft.com/office/officeart/2005/8/layout/process1"/>
    <dgm:cxn modelId="{CD83E517-20BA-4882-AAAB-CE5F2AC2835E}" type="presParOf" srcId="{C9342E0B-03CD-4120-912F-8B4E0D61AD66}" destId="{AE9114E7-65F1-4975-BA36-A352F331CC12}" srcOrd="3" destOrd="0" presId="urn:microsoft.com/office/officeart/2005/8/layout/process1"/>
    <dgm:cxn modelId="{ABAE2B58-C932-4FBD-9846-D0C5B928E055}" type="presParOf" srcId="{AE9114E7-65F1-4975-BA36-A352F331CC12}" destId="{3DA977AE-F698-4E7C-8796-74306D21828D}" srcOrd="0" destOrd="0" presId="urn:microsoft.com/office/officeart/2005/8/layout/process1"/>
    <dgm:cxn modelId="{EB4A70FB-277E-4ED3-969C-48FD58524212}" type="presParOf" srcId="{C9342E0B-03CD-4120-912F-8B4E0D61AD66}" destId="{499E36A0-5E59-4277-92C0-6ED6B6735AC0}" srcOrd="4"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D63D9A07-526B-40A8-8652-CF184C90E247}" type="doc">
      <dgm:prSet loTypeId="urn:microsoft.com/office/officeart/2005/8/layout/orgChart1" loCatId="hierarchy" qsTypeId="urn:microsoft.com/office/officeart/2005/8/quickstyle/simple3" qsCatId="simple" csTypeId="urn:microsoft.com/office/officeart/2005/8/colors/accent0_3" csCatId="mainScheme" phldr="1"/>
      <dgm:spPr/>
      <dgm:t>
        <a:bodyPr/>
        <a:lstStyle/>
        <a:p>
          <a:endParaRPr lang="es-EC"/>
        </a:p>
      </dgm:t>
    </dgm:pt>
    <dgm:pt modelId="{35D32D72-E6F3-4D31-B040-B6261F0E652C}">
      <dgm:prSet phldrT="[Texto]" custT="1"/>
      <dgm:spPr/>
      <dgm:t>
        <a:bodyPr/>
        <a:lstStyle/>
        <a:p>
          <a:r>
            <a:rPr lang="es-EC" sz="1600" b="1" dirty="0" smtClean="0"/>
            <a:t>COSTOS</a:t>
          </a:r>
          <a:endParaRPr lang="es-EC" sz="1600" b="1" dirty="0"/>
        </a:p>
      </dgm:t>
    </dgm:pt>
    <dgm:pt modelId="{ECC8C91D-11D2-4BDF-9B07-D6028AA7C7E3}" type="parTrans" cxnId="{553BC172-28CD-4BE5-8841-F966BF16AB32}">
      <dgm:prSet/>
      <dgm:spPr/>
      <dgm:t>
        <a:bodyPr/>
        <a:lstStyle/>
        <a:p>
          <a:endParaRPr lang="es-EC"/>
        </a:p>
      </dgm:t>
    </dgm:pt>
    <dgm:pt modelId="{2CD243A7-0FF6-4A56-9E48-353525C10AAE}" type="sibTrans" cxnId="{553BC172-28CD-4BE5-8841-F966BF16AB32}">
      <dgm:prSet/>
      <dgm:spPr/>
      <dgm:t>
        <a:bodyPr/>
        <a:lstStyle/>
        <a:p>
          <a:endParaRPr lang="es-EC"/>
        </a:p>
      </dgm:t>
    </dgm:pt>
    <dgm:pt modelId="{B3437645-F4ED-453C-818E-916BF1E6BDC3}">
      <dgm:prSet phldrT="[Texto]" custT="1"/>
      <dgm:spPr/>
      <dgm:t>
        <a:bodyPr/>
        <a:lstStyle/>
        <a:p>
          <a:r>
            <a:rPr lang="es-EC" sz="1400" b="1" dirty="0" smtClean="0"/>
            <a:t>Materia prima</a:t>
          </a:r>
          <a:endParaRPr lang="es-EC" sz="1400" b="1" dirty="0"/>
        </a:p>
      </dgm:t>
    </dgm:pt>
    <dgm:pt modelId="{3E962FCB-54B3-49F3-A70D-B4F0E99C079A}" type="parTrans" cxnId="{A2B0A5B1-FCD7-4638-A62C-FB5EFF9BB7CC}">
      <dgm:prSet/>
      <dgm:spPr/>
      <dgm:t>
        <a:bodyPr/>
        <a:lstStyle/>
        <a:p>
          <a:endParaRPr lang="es-EC" sz="3600"/>
        </a:p>
      </dgm:t>
    </dgm:pt>
    <dgm:pt modelId="{EC3EB037-C364-4565-B49D-EB8B01B53C34}" type="sibTrans" cxnId="{A2B0A5B1-FCD7-4638-A62C-FB5EFF9BB7CC}">
      <dgm:prSet/>
      <dgm:spPr/>
      <dgm:t>
        <a:bodyPr/>
        <a:lstStyle/>
        <a:p>
          <a:endParaRPr lang="es-EC"/>
        </a:p>
      </dgm:t>
    </dgm:pt>
    <dgm:pt modelId="{C29EB0F6-3686-411C-B79E-C3C16EAC9042}">
      <dgm:prSet phldrT="[Texto]" custT="1"/>
      <dgm:spPr/>
      <dgm:t>
        <a:bodyPr/>
        <a:lstStyle/>
        <a:p>
          <a:r>
            <a:rPr lang="es-EC" sz="1600" b="1" dirty="0" smtClean="0"/>
            <a:t>Indirectos</a:t>
          </a:r>
          <a:endParaRPr lang="es-EC" sz="1600" b="1" dirty="0"/>
        </a:p>
      </dgm:t>
    </dgm:pt>
    <dgm:pt modelId="{A37F705B-8462-45A9-808D-2B19DF4829AE}" type="parTrans" cxnId="{F40C44D6-AE50-4B16-90CD-6712A77BE587}">
      <dgm:prSet/>
      <dgm:spPr/>
      <dgm:t>
        <a:bodyPr/>
        <a:lstStyle/>
        <a:p>
          <a:endParaRPr lang="es-EC" sz="3600"/>
        </a:p>
      </dgm:t>
    </dgm:pt>
    <dgm:pt modelId="{9B03713D-8194-46D9-89C1-0896AF954783}" type="sibTrans" cxnId="{F40C44D6-AE50-4B16-90CD-6712A77BE587}">
      <dgm:prSet/>
      <dgm:spPr/>
      <dgm:t>
        <a:bodyPr/>
        <a:lstStyle/>
        <a:p>
          <a:endParaRPr lang="es-EC"/>
        </a:p>
      </dgm:t>
    </dgm:pt>
    <dgm:pt modelId="{3DC2343C-796C-4FF1-9182-8FF2DAF359C0}">
      <dgm:prSet custT="1"/>
      <dgm:spPr/>
      <dgm:t>
        <a:bodyPr/>
        <a:lstStyle/>
        <a:p>
          <a:r>
            <a:rPr lang="es-EC" sz="1600" b="1" dirty="0" smtClean="0"/>
            <a:t>Directos</a:t>
          </a:r>
          <a:endParaRPr lang="es-EC" sz="1200" b="1" dirty="0"/>
        </a:p>
      </dgm:t>
    </dgm:pt>
    <dgm:pt modelId="{6360F4F5-2C2A-4DAC-9E70-AED1FF54C9D9}" type="parTrans" cxnId="{B77CE900-7E10-430E-9E87-D8976468E1B8}">
      <dgm:prSet/>
      <dgm:spPr/>
      <dgm:t>
        <a:bodyPr/>
        <a:lstStyle/>
        <a:p>
          <a:endParaRPr lang="es-EC" sz="3600"/>
        </a:p>
      </dgm:t>
    </dgm:pt>
    <dgm:pt modelId="{56D13B21-0344-4B79-ADFF-5A454394E3A0}" type="sibTrans" cxnId="{B77CE900-7E10-430E-9E87-D8976468E1B8}">
      <dgm:prSet/>
      <dgm:spPr/>
      <dgm:t>
        <a:bodyPr/>
        <a:lstStyle/>
        <a:p>
          <a:endParaRPr lang="es-EC"/>
        </a:p>
      </dgm:t>
    </dgm:pt>
    <dgm:pt modelId="{BC2CF5AC-1DE3-470A-9837-538E573456C4}">
      <dgm:prSet custT="1"/>
      <dgm:spPr/>
      <dgm:t>
        <a:bodyPr/>
        <a:lstStyle/>
        <a:p>
          <a:r>
            <a:rPr lang="es-EC" sz="1400" b="1" dirty="0" smtClean="0"/>
            <a:t>Mano de obra</a:t>
          </a:r>
          <a:endParaRPr lang="es-EC" sz="1400" b="1" dirty="0"/>
        </a:p>
      </dgm:t>
    </dgm:pt>
    <dgm:pt modelId="{42307D84-731B-4E83-9C4D-0B969518B5A9}" type="parTrans" cxnId="{BE7BE4EB-A42F-46D1-9960-8107635E9DAD}">
      <dgm:prSet/>
      <dgm:spPr/>
      <dgm:t>
        <a:bodyPr/>
        <a:lstStyle/>
        <a:p>
          <a:endParaRPr lang="es-EC" sz="3600"/>
        </a:p>
      </dgm:t>
    </dgm:pt>
    <dgm:pt modelId="{05F01209-3524-4E69-9A9B-6B98CCF54747}" type="sibTrans" cxnId="{BE7BE4EB-A42F-46D1-9960-8107635E9DAD}">
      <dgm:prSet/>
      <dgm:spPr/>
      <dgm:t>
        <a:bodyPr/>
        <a:lstStyle/>
        <a:p>
          <a:endParaRPr lang="es-EC"/>
        </a:p>
      </dgm:t>
    </dgm:pt>
    <dgm:pt modelId="{8A1AED3E-189D-4197-A792-C7B40F922501}">
      <dgm:prSet custT="1"/>
      <dgm:spPr/>
      <dgm:t>
        <a:bodyPr/>
        <a:lstStyle/>
        <a:p>
          <a:r>
            <a:rPr lang="es-EC" sz="1400" dirty="0" smtClean="0"/>
            <a:t>Cortar</a:t>
          </a:r>
          <a:endParaRPr lang="es-EC" sz="1400" dirty="0"/>
        </a:p>
      </dgm:t>
    </dgm:pt>
    <dgm:pt modelId="{962E569B-C974-4841-BA29-E35E66279B1B}" type="parTrans" cxnId="{A859EFE4-B165-409E-BAD7-2AAF26FD484C}">
      <dgm:prSet/>
      <dgm:spPr/>
      <dgm:t>
        <a:bodyPr/>
        <a:lstStyle/>
        <a:p>
          <a:endParaRPr lang="es-EC" sz="3600"/>
        </a:p>
      </dgm:t>
    </dgm:pt>
    <dgm:pt modelId="{3AD545F1-F8ED-4910-9F56-20FBF7F5FC2B}" type="sibTrans" cxnId="{A859EFE4-B165-409E-BAD7-2AAF26FD484C}">
      <dgm:prSet/>
      <dgm:spPr/>
      <dgm:t>
        <a:bodyPr/>
        <a:lstStyle/>
        <a:p>
          <a:endParaRPr lang="es-EC"/>
        </a:p>
      </dgm:t>
    </dgm:pt>
    <dgm:pt modelId="{F7A517B2-9A3B-4F94-BB0A-CA1CA543F001}">
      <dgm:prSet custT="1"/>
      <dgm:spPr/>
      <dgm:t>
        <a:bodyPr/>
        <a:lstStyle/>
        <a:p>
          <a:r>
            <a:rPr lang="es-EC" sz="1400" dirty="0" smtClean="0"/>
            <a:t>Planchas A36</a:t>
          </a:r>
          <a:endParaRPr lang="es-EC" sz="1400" dirty="0"/>
        </a:p>
      </dgm:t>
    </dgm:pt>
    <dgm:pt modelId="{6970FEA3-5FCD-4005-A234-CE79D5035F4E}" type="parTrans" cxnId="{F1B09A96-CA8D-4E88-B837-4DF4A35B75D2}">
      <dgm:prSet/>
      <dgm:spPr/>
      <dgm:t>
        <a:bodyPr/>
        <a:lstStyle/>
        <a:p>
          <a:endParaRPr lang="es-EC" sz="3600"/>
        </a:p>
      </dgm:t>
    </dgm:pt>
    <dgm:pt modelId="{33CA66A3-2C4A-4966-AF31-075571607856}" type="sibTrans" cxnId="{F1B09A96-CA8D-4E88-B837-4DF4A35B75D2}">
      <dgm:prSet/>
      <dgm:spPr/>
      <dgm:t>
        <a:bodyPr/>
        <a:lstStyle/>
        <a:p>
          <a:endParaRPr lang="es-EC"/>
        </a:p>
      </dgm:t>
    </dgm:pt>
    <dgm:pt modelId="{D8F9B6DD-BB72-4C1B-843D-F837F1B05FA3}">
      <dgm:prSet custT="1"/>
      <dgm:spPr/>
      <dgm:t>
        <a:bodyPr/>
        <a:lstStyle/>
        <a:p>
          <a:r>
            <a:rPr lang="es-EC" sz="1400" b="1" dirty="0" smtClean="0"/>
            <a:t>Materia prima</a:t>
          </a:r>
          <a:endParaRPr lang="es-EC" sz="1400" b="1" dirty="0"/>
        </a:p>
      </dgm:t>
    </dgm:pt>
    <dgm:pt modelId="{C1A4C407-C35B-4EB7-8D86-259F908A3803}" type="parTrans" cxnId="{FA458753-1F42-4FE3-909A-4C4761D563EF}">
      <dgm:prSet/>
      <dgm:spPr/>
      <dgm:t>
        <a:bodyPr/>
        <a:lstStyle/>
        <a:p>
          <a:endParaRPr lang="es-EC" sz="3600"/>
        </a:p>
      </dgm:t>
    </dgm:pt>
    <dgm:pt modelId="{AB4F62A5-7660-43EE-BF1D-9A1EACE05241}" type="sibTrans" cxnId="{FA458753-1F42-4FE3-909A-4C4761D563EF}">
      <dgm:prSet/>
      <dgm:spPr/>
      <dgm:t>
        <a:bodyPr/>
        <a:lstStyle/>
        <a:p>
          <a:endParaRPr lang="es-EC"/>
        </a:p>
      </dgm:t>
    </dgm:pt>
    <dgm:pt modelId="{58F15C13-F204-44ED-942F-3C98E201350B}">
      <dgm:prSet custT="1"/>
      <dgm:spPr/>
      <dgm:t>
        <a:bodyPr/>
        <a:lstStyle/>
        <a:p>
          <a:r>
            <a:rPr lang="es-EC" sz="1400" b="1" dirty="0" smtClean="0"/>
            <a:t>Mano de obra</a:t>
          </a:r>
          <a:endParaRPr lang="es-EC" sz="1400" b="1" dirty="0"/>
        </a:p>
      </dgm:t>
    </dgm:pt>
    <dgm:pt modelId="{5054F891-0692-4CB2-8292-4A26366B19EE}" type="parTrans" cxnId="{B56CFEB1-AF95-4BA9-BE1B-407D07BC7C35}">
      <dgm:prSet/>
      <dgm:spPr/>
      <dgm:t>
        <a:bodyPr/>
        <a:lstStyle/>
        <a:p>
          <a:endParaRPr lang="es-EC" sz="3600"/>
        </a:p>
      </dgm:t>
    </dgm:pt>
    <dgm:pt modelId="{C26AB9FE-8EEB-4B80-AB72-88B6A8DF0597}" type="sibTrans" cxnId="{B56CFEB1-AF95-4BA9-BE1B-407D07BC7C35}">
      <dgm:prSet/>
      <dgm:spPr/>
      <dgm:t>
        <a:bodyPr/>
        <a:lstStyle/>
        <a:p>
          <a:endParaRPr lang="es-EC"/>
        </a:p>
      </dgm:t>
    </dgm:pt>
    <dgm:pt modelId="{9FA5B784-4B7F-461F-B8A3-394BC8DE0EF4}">
      <dgm:prSet custT="1"/>
      <dgm:spPr/>
      <dgm:t>
        <a:bodyPr/>
        <a:lstStyle/>
        <a:p>
          <a:r>
            <a:rPr lang="es-EC" sz="1400" dirty="0" smtClean="0"/>
            <a:t>D. corte</a:t>
          </a:r>
          <a:endParaRPr lang="es-EC" sz="1400" dirty="0"/>
        </a:p>
      </dgm:t>
    </dgm:pt>
    <dgm:pt modelId="{6B5ACB58-520A-47C8-9E64-08FC8D6A775C}" type="parTrans" cxnId="{EA108269-A5AF-440F-ABA3-F5204C8E2F6E}">
      <dgm:prSet/>
      <dgm:spPr/>
      <dgm:t>
        <a:bodyPr/>
        <a:lstStyle/>
        <a:p>
          <a:endParaRPr lang="es-EC" sz="3600"/>
        </a:p>
      </dgm:t>
    </dgm:pt>
    <dgm:pt modelId="{0C0979BC-EA58-4AD3-8CFC-9E6ACF9B468E}" type="sibTrans" cxnId="{EA108269-A5AF-440F-ABA3-F5204C8E2F6E}">
      <dgm:prSet/>
      <dgm:spPr/>
      <dgm:t>
        <a:bodyPr/>
        <a:lstStyle/>
        <a:p>
          <a:endParaRPr lang="es-EC"/>
        </a:p>
      </dgm:t>
    </dgm:pt>
    <dgm:pt modelId="{F7ACA947-D85F-495D-8EB7-C8C5CE2E263A}">
      <dgm:prSet custT="1"/>
      <dgm:spPr/>
      <dgm:t>
        <a:bodyPr/>
        <a:lstStyle/>
        <a:p>
          <a:r>
            <a:rPr lang="es-EC" sz="1400" dirty="0" smtClean="0"/>
            <a:t>Transporte materiales</a:t>
          </a:r>
          <a:endParaRPr lang="es-EC" sz="1400" dirty="0"/>
        </a:p>
      </dgm:t>
    </dgm:pt>
    <dgm:pt modelId="{F324AFBB-CBBC-4F2B-950B-32EEC19CBE84}" type="parTrans" cxnId="{02F0B491-C03F-457C-AA7D-6C99FDF29910}">
      <dgm:prSet/>
      <dgm:spPr/>
      <dgm:t>
        <a:bodyPr/>
        <a:lstStyle/>
        <a:p>
          <a:endParaRPr lang="es-EC" sz="3600"/>
        </a:p>
      </dgm:t>
    </dgm:pt>
    <dgm:pt modelId="{4C473B97-AB95-44BB-AF5D-2987B5B094BA}" type="sibTrans" cxnId="{02F0B491-C03F-457C-AA7D-6C99FDF29910}">
      <dgm:prSet/>
      <dgm:spPr/>
      <dgm:t>
        <a:bodyPr/>
        <a:lstStyle/>
        <a:p>
          <a:endParaRPr lang="es-EC"/>
        </a:p>
      </dgm:t>
    </dgm:pt>
    <dgm:pt modelId="{082F772F-5DDE-46ED-9484-D5DB78CA6E08}">
      <dgm:prSet custT="1"/>
      <dgm:spPr/>
      <dgm:t>
        <a:bodyPr/>
        <a:lstStyle/>
        <a:p>
          <a:r>
            <a:rPr lang="es-EC" sz="1400" dirty="0" smtClean="0"/>
            <a:t>Tubos sin costura</a:t>
          </a:r>
          <a:endParaRPr lang="es-EC" sz="1400" dirty="0"/>
        </a:p>
      </dgm:t>
    </dgm:pt>
    <dgm:pt modelId="{94614D2D-0FF9-441F-ACA7-F9C08645550D}" type="parTrans" cxnId="{708CF3F5-978D-45E2-96EA-76DEA1EDF7B4}">
      <dgm:prSet/>
      <dgm:spPr/>
      <dgm:t>
        <a:bodyPr/>
        <a:lstStyle/>
        <a:p>
          <a:endParaRPr lang="es-EC" sz="3600"/>
        </a:p>
      </dgm:t>
    </dgm:pt>
    <dgm:pt modelId="{7878BC08-742E-4A7E-BD2F-BD146B03F21C}" type="sibTrans" cxnId="{708CF3F5-978D-45E2-96EA-76DEA1EDF7B4}">
      <dgm:prSet/>
      <dgm:spPr/>
      <dgm:t>
        <a:bodyPr/>
        <a:lstStyle/>
        <a:p>
          <a:endParaRPr lang="es-EC"/>
        </a:p>
      </dgm:t>
    </dgm:pt>
    <dgm:pt modelId="{80EF52E8-8449-404B-8417-84F082865E4F}">
      <dgm:prSet custT="1"/>
      <dgm:spPr/>
      <dgm:t>
        <a:bodyPr/>
        <a:lstStyle/>
        <a:p>
          <a:r>
            <a:rPr lang="es-EC" sz="1400" dirty="0" smtClean="0"/>
            <a:t>Tubos con costura</a:t>
          </a:r>
          <a:endParaRPr lang="es-EC" sz="1400" dirty="0"/>
        </a:p>
      </dgm:t>
    </dgm:pt>
    <dgm:pt modelId="{D9136D83-B648-4C78-BA80-A135B2099732}" type="parTrans" cxnId="{50355879-264C-4455-931B-EE8B7AF8274D}">
      <dgm:prSet/>
      <dgm:spPr/>
      <dgm:t>
        <a:bodyPr/>
        <a:lstStyle/>
        <a:p>
          <a:endParaRPr lang="es-EC" sz="3600"/>
        </a:p>
      </dgm:t>
    </dgm:pt>
    <dgm:pt modelId="{107AF0EB-56A4-46B6-9D5C-6F7498B85562}" type="sibTrans" cxnId="{50355879-264C-4455-931B-EE8B7AF8274D}">
      <dgm:prSet/>
      <dgm:spPr/>
      <dgm:t>
        <a:bodyPr/>
        <a:lstStyle/>
        <a:p>
          <a:endParaRPr lang="es-EC"/>
        </a:p>
      </dgm:t>
    </dgm:pt>
    <dgm:pt modelId="{FC1E87A8-BEB3-4A8C-940F-B09161EDB930}">
      <dgm:prSet custT="1"/>
      <dgm:spPr/>
      <dgm:t>
        <a:bodyPr/>
        <a:lstStyle/>
        <a:p>
          <a:r>
            <a:rPr lang="es-EC" sz="1400" dirty="0" smtClean="0"/>
            <a:t>D. desbaste</a:t>
          </a:r>
          <a:endParaRPr lang="es-EC" sz="1400" dirty="0"/>
        </a:p>
      </dgm:t>
    </dgm:pt>
    <dgm:pt modelId="{C636E874-F89C-4A8A-BEA5-F312AF3C91E8}" type="parTrans" cxnId="{5DEF8809-71C8-4778-90CD-0704F4F18A5E}">
      <dgm:prSet/>
      <dgm:spPr/>
      <dgm:t>
        <a:bodyPr/>
        <a:lstStyle/>
        <a:p>
          <a:endParaRPr lang="es-EC" sz="3600"/>
        </a:p>
      </dgm:t>
    </dgm:pt>
    <dgm:pt modelId="{BA4B7BA6-39C1-40D0-A593-BB746E44F28B}" type="sibTrans" cxnId="{5DEF8809-71C8-4778-90CD-0704F4F18A5E}">
      <dgm:prSet/>
      <dgm:spPr/>
      <dgm:t>
        <a:bodyPr/>
        <a:lstStyle/>
        <a:p>
          <a:endParaRPr lang="es-EC"/>
        </a:p>
      </dgm:t>
    </dgm:pt>
    <dgm:pt modelId="{2C859592-CB3A-461C-B8EA-6E724D3B7359}">
      <dgm:prSet custT="1"/>
      <dgm:spPr/>
      <dgm:t>
        <a:bodyPr/>
        <a:lstStyle/>
        <a:p>
          <a:r>
            <a:rPr lang="es-EC" sz="1400" dirty="0" smtClean="0"/>
            <a:t>Electrodos</a:t>
          </a:r>
          <a:endParaRPr lang="es-EC" sz="1400" dirty="0"/>
        </a:p>
      </dgm:t>
    </dgm:pt>
    <dgm:pt modelId="{237F2F1D-AF17-4065-B020-93D8A506C8F8}" type="parTrans" cxnId="{7C1844A4-8342-4A7D-9568-8D58D94D86D8}">
      <dgm:prSet/>
      <dgm:spPr/>
      <dgm:t>
        <a:bodyPr/>
        <a:lstStyle/>
        <a:p>
          <a:endParaRPr lang="es-EC" sz="3600"/>
        </a:p>
      </dgm:t>
    </dgm:pt>
    <dgm:pt modelId="{C085BBF1-ACE3-447F-B82C-FB4C65931257}" type="sibTrans" cxnId="{7C1844A4-8342-4A7D-9568-8D58D94D86D8}">
      <dgm:prSet/>
      <dgm:spPr/>
      <dgm:t>
        <a:bodyPr/>
        <a:lstStyle/>
        <a:p>
          <a:endParaRPr lang="es-EC"/>
        </a:p>
      </dgm:t>
    </dgm:pt>
    <dgm:pt modelId="{933BC5C8-2B82-4321-89A5-522A5DD02CCF}">
      <dgm:prSet custT="1"/>
      <dgm:spPr/>
      <dgm:t>
        <a:bodyPr/>
        <a:lstStyle/>
        <a:p>
          <a:r>
            <a:rPr lang="es-EC" sz="1400" dirty="0" smtClean="0"/>
            <a:t>Lijas</a:t>
          </a:r>
          <a:endParaRPr lang="es-EC" sz="1400" dirty="0"/>
        </a:p>
      </dgm:t>
    </dgm:pt>
    <dgm:pt modelId="{C3CE476B-FD78-4B6F-B9D6-3B4DAF06D6B4}" type="parTrans" cxnId="{BB883878-4442-4476-ACB2-3CFAD1C7930A}">
      <dgm:prSet/>
      <dgm:spPr/>
      <dgm:t>
        <a:bodyPr/>
        <a:lstStyle/>
        <a:p>
          <a:endParaRPr lang="es-EC" sz="3600"/>
        </a:p>
      </dgm:t>
    </dgm:pt>
    <dgm:pt modelId="{DD6B40EF-6656-4776-B6D5-67B5F59824FE}" type="sibTrans" cxnId="{BB883878-4442-4476-ACB2-3CFAD1C7930A}">
      <dgm:prSet/>
      <dgm:spPr/>
      <dgm:t>
        <a:bodyPr/>
        <a:lstStyle/>
        <a:p>
          <a:endParaRPr lang="es-EC"/>
        </a:p>
      </dgm:t>
    </dgm:pt>
    <dgm:pt modelId="{EE9A3C17-5F80-4FBE-9286-43559F6DC635}">
      <dgm:prSet custT="1"/>
      <dgm:spPr/>
      <dgm:t>
        <a:bodyPr/>
        <a:lstStyle/>
        <a:p>
          <a:r>
            <a:rPr lang="es-EC" sz="1400" dirty="0" smtClean="0"/>
            <a:t>Perforar</a:t>
          </a:r>
          <a:endParaRPr lang="es-EC" sz="1400" dirty="0"/>
        </a:p>
      </dgm:t>
    </dgm:pt>
    <dgm:pt modelId="{5B822AB0-FEC5-4E06-8BD4-9DA8448BDF40}" type="parTrans" cxnId="{49F37CA9-6E3D-4D07-A10B-43EF521DA319}">
      <dgm:prSet/>
      <dgm:spPr/>
      <dgm:t>
        <a:bodyPr/>
        <a:lstStyle/>
        <a:p>
          <a:endParaRPr lang="es-EC" sz="3600"/>
        </a:p>
      </dgm:t>
    </dgm:pt>
    <dgm:pt modelId="{ACB73BD5-896B-4C71-A8AD-8260DF9A590D}" type="sibTrans" cxnId="{49F37CA9-6E3D-4D07-A10B-43EF521DA319}">
      <dgm:prSet/>
      <dgm:spPr/>
      <dgm:t>
        <a:bodyPr/>
        <a:lstStyle/>
        <a:p>
          <a:endParaRPr lang="es-EC"/>
        </a:p>
      </dgm:t>
    </dgm:pt>
    <dgm:pt modelId="{2FE52C81-F68A-43FD-946E-BFF3463EAA43}">
      <dgm:prSet custT="1"/>
      <dgm:spPr/>
      <dgm:t>
        <a:bodyPr/>
        <a:lstStyle/>
        <a:p>
          <a:r>
            <a:rPr lang="es-EC" sz="1400" dirty="0" smtClean="0"/>
            <a:t>Doblar</a:t>
          </a:r>
          <a:endParaRPr lang="es-EC" sz="1400" dirty="0"/>
        </a:p>
      </dgm:t>
    </dgm:pt>
    <dgm:pt modelId="{BE446B22-EAB1-4CA9-A8DF-1B1C43920D5F}" type="parTrans" cxnId="{00F6D3D6-3A8B-451D-B5B9-5079C7C7DAB3}">
      <dgm:prSet/>
      <dgm:spPr/>
      <dgm:t>
        <a:bodyPr/>
        <a:lstStyle/>
        <a:p>
          <a:endParaRPr lang="es-EC" sz="3600"/>
        </a:p>
      </dgm:t>
    </dgm:pt>
    <dgm:pt modelId="{5917B7D4-20D1-4C18-9637-CD67F7AF9329}" type="sibTrans" cxnId="{00F6D3D6-3A8B-451D-B5B9-5079C7C7DAB3}">
      <dgm:prSet/>
      <dgm:spPr/>
      <dgm:t>
        <a:bodyPr/>
        <a:lstStyle/>
        <a:p>
          <a:endParaRPr lang="es-EC"/>
        </a:p>
      </dgm:t>
    </dgm:pt>
    <dgm:pt modelId="{2E5F6253-0B51-4529-B322-16619EF1F3C0}">
      <dgm:prSet custT="1"/>
      <dgm:spPr/>
      <dgm:t>
        <a:bodyPr/>
        <a:lstStyle/>
        <a:p>
          <a:r>
            <a:rPr lang="es-EC" sz="1400" dirty="0" smtClean="0"/>
            <a:t>Soldar</a:t>
          </a:r>
          <a:endParaRPr lang="es-EC" sz="1400" dirty="0"/>
        </a:p>
      </dgm:t>
    </dgm:pt>
    <dgm:pt modelId="{95DFFF6F-7A98-4F56-9D5F-9D735DDE8873}" type="parTrans" cxnId="{26934184-CB95-4F5C-AA18-F0DFF4260792}">
      <dgm:prSet/>
      <dgm:spPr/>
      <dgm:t>
        <a:bodyPr/>
        <a:lstStyle/>
        <a:p>
          <a:endParaRPr lang="es-EC" sz="3600"/>
        </a:p>
      </dgm:t>
    </dgm:pt>
    <dgm:pt modelId="{483288CA-84C1-4AD1-8D74-C3D279620BC1}" type="sibTrans" cxnId="{26934184-CB95-4F5C-AA18-F0DFF4260792}">
      <dgm:prSet/>
      <dgm:spPr/>
      <dgm:t>
        <a:bodyPr/>
        <a:lstStyle/>
        <a:p>
          <a:endParaRPr lang="es-EC"/>
        </a:p>
      </dgm:t>
    </dgm:pt>
    <dgm:pt modelId="{46FC2213-5438-498B-AFA0-A7AFBD975377}">
      <dgm:prSet custT="1"/>
      <dgm:spPr/>
      <dgm:t>
        <a:bodyPr/>
        <a:lstStyle/>
        <a:p>
          <a:r>
            <a:rPr lang="es-EC" sz="1400" dirty="0" smtClean="0"/>
            <a:t>Pintura</a:t>
          </a:r>
          <a:endParaRPr lang="es-EC" sz="1400" dirty="0"/>
        </a:p>
      </dgm:t>
    </dgm:pt>
    <dgm:pt modelId="{E6C14572-91E8-4119-859D-64D818F17716}" type="parTrans" cxnId="{80498F00-F230-4189-B13E-29F6E8ED09DB}">
      <dgm:prSet/>
      <dgm:spPr/>
      <dgm:t>
        <a:bodyPr/>
        <a:lstStyle/>
        <a:p>
          <a:endParaRPr lang="es-EC" sz="3600"/>
        </a:p>
      </dgm:t>
    </dgm:pt>
    <dgm:pt modelId="{781F2B8E-BA84-4A35-BDDE-E5AD723B0FE7}" type="sibTrans" cxnId="{80498F00-F230-4189-B13E-29F6E8ED09DB}">
      <dgm:prSet/>
      <dgm:spPr/>
      <dgm:t>
        <a:bodyPr/>
        <a:lstStyle/>
        <a:p>
          <a:endParaRPr lang="es-EC"/>
        </a:p>
      </dgm:t>
    </dgm:pt>
    <dgm:pt modelId="{E1F9860A-AC77-44ED-88D7-DB4EC2AED074}">
      <dgm:prSet custT="1"/>
      <dgm:spPr/>
      <dgm:t>
        <a:bodyPr/>
        <a:lstStyle/>
        <a:p>
          <a:r>
            <a:rPr lang="es-EC" sz="1400" dirty="0" smtClean="0"/>
            <a:t>Thinner</a:t>
          </a:r>
          <a:endParaRPr lang="es-EC" sz="1400" dirty="0"/>
        </a:p>
      </dgm:t>
    </dgm:pt>
    <dgm:pt modelId="{4A00832B-B5EB-4009-80A7-2A41FC5DD987}" type="parTrans" cxnId="{2704656A-664A-4BCA-963B-BDE668FEDCAF}">
      <dgm:prSet/>
      <dgm:spPr/>
      <dgm:t>
        <a:bodyPr/>
        <a:lstStyle/>
        <a:p>
          <a:endParaRPr lang="es-EC" sz="3600"/>
        </a:p>
      </dgm:t>
    </dgm:pt>
    <dgm:pt modelId="{FAAEA7C5-9D44-44B8-9480-ACC09ADA8D0C}" type="sibTrans" cxnId="{2704656A-664A-4BCA-963B-BDE668FEDCAF}">
      <dgm:prSet/>
      <dgm:spPr/>
      <dgm:t>
        <a:bodyPr/>
        <a:lstStyle/>
        <a:p>
          <a:endParaRPr lang="es-EC"/>
        </a:p>
      </dgm:t>
    </dgm:pt>
    <dgm:pt modelId="{5DF2CE41-002C-48C0-9689-9C81F1B47138}">
      <dgm:prSet custT="1"/>
      <dgm:spPr/>
      <dgm:t>
        <a:bodyPr/>
        <a:lstStyle/>
        <a:p>
          <a:r>
            <a:rPr lang="es-EC" sz="1400" dirty="0" smtClean="0"/>
            <a:t>Tizas </a:t>
          </a:r>
          <a:endParaRPr lang="es-EC" sz="1400" dirty="0"/>
        </a:p>
      </dgm:t>
    </dgm:pt>
    <dgm:pt modelId="{E49703AA-6940-4A9D-BCEF-6641F12E5B6B}" type="parTrans" cxnId="{EDA104FF-7D93-4E2C-A1C6-ED1FB1F4D12B}">
      <dgm:prSet/>
      <dgm:spPr/>
      <dgm:t>
        <a:bodyPr/>
        <a:lstStyle/>
        <a:p>
          <a:endParaRPr lang="es-EC" sz="3600"/>
        </a:p>
      </dgm:t>
    </dgm:pt>
    <dgm:pt modelId="{117429AF-FCF2-410E-9017-D3A75A0A4A37}" type="sibTrans" cxnId="{EDA104FF-7D93-4E2C-A1C6-ED1FB1F4D12B}">
      <dgm:prSet/>
      <dgm:spPr/>
      <dgm:t>
        <a:bodyPr/>
        <a:lstStyle/>
        <a:p>
          <a:endParaRPr lang="es-EC"/>
        </a:p>
      </dgm:t>
    </dgm:pt>
    <dgm:pt modelId="{40AC29C1-E171-47F8-B0C6-152BE15F2627}">
      <dgm:prSet custT="1"/>
      <dgm:spPr/>
      <dgm:t>
        <a:bodyPr/>
        <a:lstStyle/>
        <a:p>
          <a:r>
            <a:rPr lang="es-EC" sz="1400" dirty="0" smtClean="0"/>
            <a:t>Transporte  Caldera/cocina</a:t>
          </a:r>
          <a:endParaRPr lang="es-EC" sz="1400" dirty="0"/>
        </a:p>
      </dgm:t>
    </dgm:pt>
    <dgm:pt modelId="{C77AF0F8-FCBD-4FB7-971A-EC4C58E716F9}" type="parTrans" cxnId="{4500A8DD-0E6D-47DE-A816-DF18C68CA4E3}">
      <dgm:prSet/>
      <dgm:spPr/>
      <dgm:t>
        <a:bodyPr/>
        <a:lstStyle/>
        <a:p>
          <a:endParaRPr lang="es-EC" sz="3600"/>
        </a:p>
      </dgm:t>
    </dgm:pt>
    <dgm:pt modelId="{96FDED2E-26E3-482E-927D-FD88CE243EA2}" type="sibTrans" cxnId="{4500A8DD-0E6D-47DE-A816-DF18C68CA4E3}">
      <dgm:prSet/>
      <dgm:spPr/>
      <dgm:t>
        <a:bodyPr/>
        <a:lstStyle/>
        <a:p>
          <a:endParaRPr lang="es-EC"/>
        </a:p>
      </dgm:t>
    </dgm:pt>
    <dgm:pt modelId="{E8893CAD-CB2B-44A7-80CF-F4A042114583}" type="pres">
      <dgm:prSet presAssocID="{D63D9A07-526B-40A8-8652-CF184C90E247}" presName="hierChild1" presStyleCnt="0">
        <dgm:presLayoutVars>
          <dgm:orgChart val="1"/>
          <dgm:chPref val="1"/>
          <dgm:dir/>
          <dgm:animOne val="branch"/>
          <dgm:animLvl val="lvl"/>
          <dgm:resizeHandles/>
        </dgm:presLayoutVars>
      </dgm:prSet>
      <dgm:spPr/>
      <dgm:t>
        <a:bodyPr/>
        <a:lstStyle/>
        <a:p>
          <a:endParaRPr lang="es-EC"/>
        </a:p>
      </dgm:t>
    </dgm:pt>
    <dgm:pt modelId="{3883647A-4214-4A2E-8F35-AA93CE366F90}" type="pres">
      <dgm:prSet presAssocID="{35D32D72-E6F3-4D31-B040-B6261F0E652C}" presName="hierRoot1" presStyleCnt="0">
        <dgm:presLayoutVars>
          <dgm:hierBranch val="init"/>
        </dgm:presLayoutVars>
      </dgm:prSet>
      <dgm:spPr/>
    </dgm:pt>
    <dgm:pt modelId="{00FEED5A-2117-43E5-A3F9-29E3C4C78018}" type="pres">
      <dgm:prSet presAssocID="{35D32D72-E6F3-4D31-B040-B6261F0E652C}" presName="rootComposite1" presStyleCnt="0"/>
      <dgm:spPr/>
    </dgm:pt>
    <dgm:pt modelId="{51738584-7BAA-4C92-B0E9-E059584AF686}" type="pres">
      <dgm:prSet presAssocID="{35D32D72-E6F3-4D31-B040-B6261F0E652C}" presName="rootText1" presStyleLbl="node0" presStyleIdx="0" presStyleCnt="1" custScaleX="131493">
        <dgm:presLayoutVars>
          <dgm:chPref val="3"/>
        </dgm:presLayoutVars>
      </dgm:prSet>
      <dgm:spPr/>
      <dgm:t>
        <a:bodyPr/>
        <a:lstStyle/>
        <a:p>
          <a:endParaRPr lang="es-EC"/>
        </a:p>
      </dgm:t>
    </dgm:pt>
    <dgm:pt modelId="{F027D357-C389-40FD-B785-6A6F69CE7379}" type="pres">
      <dgm:prSet presAssocID="{35D32D72-E6F3-4D31-B040-B6261F0E652C}" presName="rootConnector1" presStyleLbl="node1" presStyleIdx="0" presStyleCnt="0"/>
      <dgm:spPr/>
      <dgm:t>
        <a:bodyPr/>
        <a:lstStyle/>
        <a:p>
          <a:endParaRPr lang="es-EC"/>
        </a:p>
      </dgm:t>
    </dgm:pt>
    <dgm:pt modelId="{6113CFB9-7B66-4F6A-91B6-BBB0E228C601}" type="pres">
      <dgm:prSet presAssocID="{35D32D72-E6F3-4D31-B040-B6261F0E652C}" presName="hierChild2" presStyleCnt="0"/>
      <dgm:spPr/>
    </dgm:pt>
    <dgm:pt modelId="{5C9F4848-09AF-4B9A-AA94-BE098C2BB50A}" type="pres">
      <dgm:prSet presAssocID="{6360F4F5-2C2A-4DAC-9E70-AED1FF54C9D9}" presName="Name37" presStyleLbl="parChTrans1D2" presStyleIdx="0" presStyleCnt="2"/>
      <dgm:spPr/>
      <dgm:t>
        <a:bodyPr/>
        <a:lstStyle/>
        <a:p>
          <a:endParaRPr lang="es-EC"/>
        </a:p>
      </dgm:t>
    </dgm:pt>
    <dgm:pt modelId="{65F32384-FE0E-4E36-BC97-FC36B287D489}" type="pres">
      <dgm:prSet presAssocID="{3DC2343C-796C-4FF1-9182-8FF2DAF359C0}" presName="hierRoot2" presStyleCnt="0">
        <dgm:presLayoutVars>
          <dgm:hierBranch val="init"/>
        </dgm:presLayoutVars>
      </dgm:prSet>
      <dgm:spPr/>
    </dgm:pt>
    <dgm:pt modelId="{E2278293-4C57-44A1-9EFE-6D8006EA8BF2}" type="pres">
      <dgm:prSet presAssocID="{3DC2343C-796C-4FF1-9182-8FF2DAF359C0}" presName="rootComposite" presStyleCnt="0"/>
      <dgm:spPr/>
    </dgm:pt>
    <dgm:pt modelId="{22F55A23-189D-4D6C-A897-31DCBAAD9257}" type="pres">
      <dgm:prSet presAssocID="{3DC2343C-796C-4FF1-9182-8FF2DAF359C0}" presName="rootText" presStyleLbl="node2" presStyleIdx="0" presStyleCnt="2" custScaleX="132279">
        <dgm:presLayoutVars>
          <dgm:chPref val="3"/>
        </dgm:presLayoutVars>
      </dgm:prSet>
      <dgm:spPr/>
      <dgm:t>
        <a:bodyPr/>
        <a:lstStyle/>
        <a:p>
          <a:endParaRPr lang="es-EC"/>
        </a:p>
      </dgm:t>
    </dgm:pt>
    <dgm:pt modelId="{1F5A0F42-9FF8-403C-A94C-B67E8957E8B2}" type="pres">
      <dgm:prSet presAssocID="{3DC2343C-796C-4FF1-9182-8FF2DAF359C0}" presName="rootConnector" presStyleLbl="node2" presStyleIdx="0" presStyleCnt="2"/>
      <dgm:spPr/>
      <dgm:t>
        <a:bodyPr/>
        <a:lstStyle/>
        <a:p>
          <a:endParaRPr lang="es-EC"/>
        </a:p>
      </dgm:t>
    </dgm:pt>
    <dgm:pt modelId="{2E1EFFFF-C2F4-462B-863F-AB7940B2B582}" type="pres">
      <dgm:prSet presAssocID="{3DC2343C-796C-4FF1-9182-8FF2DAF359C0}" presName="hierChild4" presStyleCnt="0"/>
      <dgm:spPr/>
    </dgm:pt>
    <dgm:pt modelId="{CE9924A0-D16E-464F-B936-F70DC5F61785}" type="pres">
      <dgm:prSet presAssocID="{3E962FCB-54B3-49F3-A70D-B4F0E99C079A}" presName="Name37" presStyleLbl="parChTrans1D3" presStyleIdx="0" presStyleCnt="4"/>
      <dgm:spPr/>
      <dgm:t>
        <a:bodyPr/>
        <a:lstStyle/>
        <a:p>
          <a:endParaRPr lang="es-EC"/>
        </a:p>
      </dgm:t>
    </dgm:pt>
    <dgm:pt modelId="{D5DE69D0-AC36-499D-9D30-27A32B02AA41}" type="pres">
      <dgm:prSet presAssocID="{B3437645-F4ED-453C-818E-916BF1E6BDC3}" presName="hierRoot2" presStyleCnt="0">
        <dgm:presLayoutVars>
          <dgm:hierBranch val="init"/>
        </dgm:presLayoutVars>
      </dgm:prSet>
      <dgm:spPr/>
    </dgm:pt>
    <dgm:pt modelId="{79A64C18-5F01-4E37-8121-13A5A5C1B107}" type="pres">
      <dgm:prSet presAssocID="{B3437645-F4ED-453C-818E-916BF1E6BDC3}" presName="rootComposite" presStyleCnt="0"/>
      <dgm:spPr/>
    </dgm:pt>
    <dgm:pt modelId="{C3CBFAB6-DD32-4C2F-89A0-5219CE7987F3}" type="pres">
      <dgm:prSet presAssocID="{B3437645-F4ED-453C-818E-916BF1E6BDC3}" presName="rootText" presStyleLbl="node3" presStyleIdx="0" presStyleCnt="4" custScaleX="280130">
        <dgm:presLayoutVars>
          <dgm:chPref val="3"/>
        </dgm:presLayoutVars>
      </dgm:prSet>
      <dgm:spPr/>
      <dgm:t>
        <a:bodyPr/>
        <a:lstStyle/>
        <a:p>
          <a:endParaRPr lang="es-EC"/>
        </a:p>
      </dgm:t>
    </dgm:pt>
    <dgm:pt modelId="{54BDD719-3429-4C57-905B-4A0AF4CD53E8}" type="pres">
      <dgm:prSet presAssocID="{B3437645-F4ED-453C-818E-916BF1E6BDC3}" presName="rootConnector" presStyleLbl="node3" presStyleIdx="0" presStyleCnt="4"/>
      <dgm:spPr/>
      <dgm:t>
        <a:bodyPr/>
        <a:lstStyle/>
        <a:p>
          <a:endParaRPr lang="es-EC"/>
        </a:p>
      </dgm:t>
    </dgm:pt>
    <dgm:pt modelId="{AD115FD1-C32E-4DC7-A2F4-F235212AF44D}" type="pres">
      <dgm:prSet presAssocID="{B3437645-F4ED-453C-818E-916BF1E6BDC3}" presName="hierChild4" presStyleCnt="0"/>
      <dgm:spPr/>
    </dgm:pt>
    <dgm:pt modelId="{43C8126C-5B0F-4EF4-A1D4-A7B2D4CC5AEC}" type="pres">
      <dgm:prSet presAssocID="{6970FEA3-5FCD-4005-A234-CE79D5035F4E}" presName="Name37" presStyleLbl="parChTrans1D4" presStyleIdx="0" presStyleCnt="16"/>
      <dgm:spPr/>
      <dgm:t>
        <a:bodyPr/>
        <a:lstStyle/>
        <a:p>
          <a:endParaRPr lang="es-EC"/>
        </a:p>
      </dgm:t>
    </dgm:pt>
    <dgm:pt modelId="{04CCB51E-AC48-49DB-BAFA-A467FD5C8A71}" type="pres">
      <dgm:prSet presAssocID="{F7A517B2-9A3B-4F94-BB0A-CA1CA543F001}" presName="hierRoot2" presStyleCnt="0">
        <dgm:presLayoutVars>
          <dgm:hierBranch val="init"/>
        </dgm:presLayoutVars>
      </dgm:prSet>
      <dgm:spPr/>
    </dgm:pt>
    <dgm:pt modelId="{E8D6E030-6FF0-4AC0-85C0-84142E43676E}" type="pres">
      <dgm:prSet presAssocID="{F7A517B2-9A3B-4F94-BB0A-CA1CA543F001}" presName="rootComposite" presStyleCnt="0"/>
      <dgm:spPr/>
    </dgm:pt>
    <dgm:pt modelId="{699EAF34-E435-4DC7-9218-FA6F4AD7605D}" type="pres">
      <dgm:prSet presAssocID="{F7A517B2-9A3B-4F94-BB0A-CA1CA543F001}" presName="rootText" presStyleLbl="node4" presStyleIdx="0" presStyleCnt="16" custScaleX="166475">
        <dgm:presLayoutVars>
          <dgm:chPref val="3"/>
        </dgm:presLayoutVars>
      </dgm:prSet>
      <dgm:spPr/>
      <dgm:t>
        <a:bodyPr/>
        <a:lstStyle/>
        <a:p>
          <a:endParaRPr lang="es-EC"/>
        </a:p>
      </dgm:t>
    </dgm:pt>
    <dgm:pt modelId="{544607FE-2619-4BA2-9994-A7B9743A65D2}" type="pres">
      <dgm:prSet presAssocID="{F7A517B2-9A3B-4F94-BB0A-CA1CA543F001}" presName="rootConnector" presStyleLbl="node4" presStyleIdx="0" presStyleCnt="16"/>
      <dgm:spPr/>
      <dgm:t>
        <a:bodyPr/>
        <a:lstStyle/>
        <a:p>
          <a:endParaRPr lang="es-EC"/>
        </a:p>
      </dgm:t>
    </dgm:pt>
    <dgm:pt modelId="{6E8680EC-7099-448A-839C-E506FF4D0199}" type="pres">
      <dgm:prSet presAssocID="{F7A517B2-9A3B-4F94-BB0A-CA1CA543F001}" presName="hierChild4" presStyleCnt="0"/>
      <dgm:spPr/>
    </dgm:pt>
    <dgm:pt modelId="{22320BC5-FD8E-413F-9762-2EC83C461548}" type="pres">
      <dgm:prSet presAssocID="{F7A517B2-9A3B-4F94-BB0A-CA1CA543F001}" presName="hierChild5" presStyleCnt="0"/>
      <dgm:spPr/>
    </dgm:pt>
    <dgm:pt modelId="{262A1113-40F0-45E5-9934-FF3E91BBEC98}" type="pres">
      <dgm:prSet presAssocID="{94614D2D-0FF9-441F-ACA7-F9C08645550D}" presName="Name37" presStyleLbl="parChTrans1D4" presStyleIdx="1" presStyleCnt="16"/>
      <dgm:spPr/>
      <dgm:t>
        <a:bodyPr/>
        <a:lstStyle/>
        <a:p>
          <a:endParaRPr lang="es-EC"/>
        </a:p>
      </dgm:t>
    </dgm:pt>
    <dgm:pt modelId="{0A6F7A7F-6A2E-489B-9446-603B4A749FB1}" type="pres">
      <dgm:prSet presAssocID="{082F772F-5DDE-46ED-9484-D5DB78CA6E08}" presName="hierRoot2" presStyleCnt="0">
        <dgm:presLayoutVars>
          <dgm:hierBranch val="init"/>
        </dgm:presLayoutVars>
      </dgm:prSet>
      <dgm:spPr/>
    </dgm:pt>
    <dgm:pt modelId="{6DBF1F4B-7D5E-4CC0-BAD7-24AD920FE3F1}" type="pres">
      <dgm:prSet presAssocID="{082F772F-5DDE-46ED-9484-D5DB78CA6E08}" presName="rootComposite" presStyleCnt="0"/>
      <dgm:spPr/>
    </dgm:pt>
    <dgm:pt modelId="{6E40764B-CE3F-4726-B046-338E6AD08B82}" type="pres">
      <dgm:prSet presAssocID="{082F772F-5DDE-46ED-9484-D5DB78CA6E08}" presName="rootText" presStyleLbl="node4" presStyleIdx="1" presStyleCnt="16" custScaleX="213198">
        <dgm:presLayoutVars>
          <dgm:chPref val="3"/>
        </dgm:presLayoutVars>
      </dgm:prSet>
      <dgm:spPr/>
      <dgm:t>
        <a:bodyPr/>
        <a:lstStyle/>
        <a:p>
          <a:endParaRPr lang="es-EC"/>
        </a:p>
      </dgm:t>
    </dgm:pt>
    <dgm:pt modelId="{D5C77958-FAFD-4E1C-A0BD-FACC558F7BD8}" type="pres">
      <dgm:prSet presAssocID="{082F772F-5DDE-46ED-9484-D5DB78CA6E08}" presName="rootConnector" presStyleLbl="node4" presStyleIdx="1" presStyleCnt="16"/>
      <dgm:spPr/>
      <dgm:t>
        <a:bodyPr/>
        <a:lstStyle/>
        <a:p>
          <a:endParaRPr lang="es-EC"/>
        </a:p>
      </dgm:t>
    </dgm:pt>
    <dgm:pt modelId="{95AFF3F4-C3AD-4B3D-A107-A39523777978}" type="pres">
      <dgm:prSet presAssocID="{082F772F-5DDE-46ED-9484-D5DB78CA6E08}" presName="hierChild4" presStyleCnt="0"/>
      <dgm:spPr/>
    </dgm:pt>
    <dgm:pt modelId="{41765E80-0547-4C5B-B44D-D0CCC030FE70}" type="pres">
      <dgm:prSet presAssocID="{082F772F-5DDE-46ED-9484-D5DB78CA6E08}" presName="hierChild5" presStyleCnt="0"/>
      <dgm:spPr/>
    </dgm:pt>
    <dgm:pt modelId="{13F2207D-E08C-4F79-83B2-A4295D50A542}" type="pres">
      <dgm:prSet presAssocID="{D9136D83-B648-4C78-BA80-A135B2099732}" presName="Name37" presStyleLbl="parChTrans1D4" presStyleIdx="2" presStyleCnt="16"/>
      <dgm:spPr/>
      <dgm:t>
        <a:bodyPr/>
        <a:lstStyle/>
        <a:p>
          <a:endParaRPr lang="es-EC"/>
        </a:p>
      </dgm:t>
    </dgm:pt>
    <dgm:pt modelId="{6EA7AC9A-7F79-4384-92DE-CF63F8CD6D3B}" type="pres">
      <dgm:prSet presAssocID="{80EF52E8-8449-404B-8417-84F082865E4F}" presName="hierRoot2" presStyleCnt="0">
        <dgm:presLayoutVars>
          <dgm:hierBranch val="init"/>
        </dgm:presLayoutVars>
      </dgm:prSet>
      <dgm:spPr/>
    </dgm:pt>
    <dgm:pt modelId="{BE7BADBA-D691-4505-862F-6FF95E7C6F02}" type="pres">
      <dgm:prSet presAssocID="{80EF52E8-8449-404B-8417-84F082865E4F}" presName="rootComposite" presStyleCnt="0"/>
      <dgm:spPr/>
    </dgm:pt>
    <dgm:pt modelId="{8D2269EA-6CC9-4762-8EB8-BD7C510A6D98}" type="pres">
      <dgm:prSet presAssocID="{80EF52E8-8449-404B-8417-84F082865E4F}" presName="rootText" presStyleLbl="node4" presStyleIdx="2" presStyleCnt="16" custScaleX="213198">
        <dgm:presLayoutVars>
          <dgm:chPref val="3"/>
        </dgm:presLayoutVars>
      </dgm:prSet>
      <dgm:spPr/>
      <dgm:t>
        <a:bodyPr/>
        <a:lstStyle/>
        <a:p>
          <a:endParaRPr lang="es-EC"/>
        </a:p>
      </dgm:t>
    </dgm:pt>
    <dgm:pt modelId="{32ADD983-5D1D-4BF5-82D4-1480D9818659}" type="pres">
      <dgm:prSet presAssocID="{80EF52E8-8449-404B-8417-84F082865E4F}" presName="rootConnector" presStyleLbl="node4" presStyleIdx="2" presStyleCnt="16"/>
      <dgm:spPr/>
      <dgm:t>
        <a:bodyPr/>
        <a:lstStyle/>
        <a:p>
          <a:endParaRPr lang="es-EC"/>
        </a:p>
      </dgm:t>
    </dgm:pt>
    <dgm:pt modelId="{45DCA4BA-FEE2-430B-B86C-7ADCE679A845}" type="pres">
      <dgm:prSet presAssocID="{80EF52E8-8449-404B-8417-84F082865E4F}" presName="hierChild4" presStyleCnt="0"/>
      <dgm:spPr/>
    </dgm:pt>
    <dgm:pt modelId="{C2738CB9-02FA-485A-919E-51B3E0DE83D9}" type="pres">
      <dgm:prSet presAssocID="{80EF52E8-8449-404B-8417-84F082865E4F}" presName="hierChild5" presStyleCnt="0"/>
      <dgm:spPr/>
    </dgm:pt>
    <dgm:pt modelId="{BDDBA726-3C52-4A1B-AAE5-A84A99F9C804}" type="pres">
      <dgm:prSet presAssocID="{B3437645-F4ED-453C-818E-916BF1E6BDC3}" presName="hierChild5" presStyleCnt="0"/>
      <dgm:spPr/>
    </dgm:pt>
    <dgm:pt modelId="{B76B0BA1-D598-4ACB-8767-05CF033EE02B}" type="pres">
      <dgm:prSet presAssocID="{42307D84-731B-4E83-9C4D-0B969518B5A9}" presName="Name37" presStyleLbl="parChTrans1D3" presStyleIdx="1" presStyleCnt="4"/>
      <dgm:spPr/>
      <dgm:t>
        <a:bodyPr/>
        <a:lstStyle/>
        <a:p>
          <a:endParaRPr lang="es-EC"/>
        </a:p>
      </dgm:t>
    </dgm:pt>
    <dgm:pt modelId="{4AB83150-15E3-43F2-BB68-47202B620420}" type="pres">
      <dgm:prSet presAssocID="{BC2CF5AC-1DE3-470A-9837-538E573456C4}" presName="hierRoot2" presStyleCnt="0">
        <dgm:presLayoutVars>
          <dgm:hierBranch val="init"/>
        </dgm:presLayoutVars>
      </dgm:prSet>
      <dgm:spPr/>
    </dgm:pt>
    <dgm:pt modelId="{B5B2EF3E-2DF9-4E0D-988E-06F1CA4AC4A4}" type="pres">
      <dgm:prSet presAssocID="{BC2CF5AC-1DE3-470A-9837-538E573456C4}" presName="rootComposite" presStyleCnt="0"/>
      <dgm:spPr/>
    </dgm:pt>
    <dgm:pt modelId="{54FE04AB-1CB2-481A-9007-DEFF124FEC0F}" type="pres">
      <dgm:prSet presAssocID="{BC2CF5AC-1DE3-470A-9837-538E573456C4}" presName="rootText" presStyleLbl="node3" presStyleIdx="1" presStyleCnt="4" custScaleX="186928">
        <dgm:presLayoutVars>
          <dgm:chPref val="3"/>
        </dgm:presLayoutVars>
      </dgm:prSet>
      <dgm:spPr/>
      <dgm:t>
        <a:bodyPr/>
        <a:lstStyle/>
        <a:p>
          <a:endParaRPr lang="es-EC"/>
        </a:p>
      </dgm:t>
    </dgm:pt>
    <dgm:pt modelId="{EE84EC94-ACDB-422C-9B01-077B3474C6E7}" type="pres">
      <dgm:prSet presAssocID="{BC2CF5AC-1DE3-470A-9837-538E573456C4}" presName="rootConnector" presStyleLbl="node3" presStyleIdx="1" presStyleCnt="4"/>
      <dgm:spPr/>
      <dgm:t>
        <a:bodyPr/>
        <a:lstStyle/>
        <a:p>
          <a:endParaRPr lang="es-EC"/>
        </a:p>
      </dgm:t>
    </dgm:pt>
    <dgm:pt modelId="{BF3178B9-78D1-47F1-9F8B-D15375AA7B2C}" type="pres">
      <dgm:prSet presAssocID="{BC2CF5AC-1DE3-470A-9837-538E573456C4}" presName="hierChild4" presStyleCnt="0"/>
      <dgm:spPr/>
    </dgm:pt>
    <dgm:pt modelId="{6F1E70C0-8FC7-48F1-8E61-FF0DE79BA60F}" type="pres">
      <dgm:prSet presAssocID="{962E569B-C974-4841-BA29-E35E66279B1B}" presName="Name37" presStyleLbl="parChTrans1D4" presStyleIdx="3" presStyleCnt="16"/>
      <dgm:spPr/>
      <dgm:t>
        <a:bodyPr/>
        <a:lstStyle/>
        <a:p>
          <a:endParaRPr lang="es-EC"/>
        </a:p>
      </dgm:t>
    </dgm:pt>
    <dgm:pt modelId="{DEC7292C-8716-42E5-B678-3DEAB119170C}" type="pres">
      <dgm:prSet presAssocID="{8A1AED3E-189D-4197-A792-C7B40F922501}" presName="hierRoot2" presStyleCnt="0">
        <dgm:presLayoutVars>
          <dgm:hierBranch val="init"/>
        </dgm:presLayoutVars>
      </dgm:prSet>
      <dgm:spPr/>
    </dgm:pt>
    <dgm:pt modelId="{33D733E5-3EEA-4C47-9C29-A4B544890983}" type="pres">
      <dgm:prSet presAssocID="{8A1AED3E-189D-4197-A792-C7B40F922501}" presName="rootComposite" presStyleCnt="0"/>
      <dgm:spPr/>
    </dgm:pt>
    <dgm:pt modelId="{CD23F162-F140-46A4-8704-DC5D7B1A0751}" type="pres">
      <dgm:prSet presAssocID="{8A1AED3E-189D-4197-A792-C7B40F922501}" presName="rootText" presStyleLbl="node4" presStyleIdx="3" presStyleCnt="16">
        <dgm:presLayoutVars>
          <dgm:chPref val="3"/>
        </dgm:presLayoutVars>
      </dgm:prSet>
      <dgm:spPr/>
      <dgm:t>
        <a:bodyPr/>
        <a:lstStyle/>
        <a:p>
          <a:endParaRPr lang="es-EC"/>
        </a:p>
      </dgm:t>
    </dgm:pt>
    <dgm:pt modelId="{2E592B08-1F1E-4930-B1C9-16B5D1EB1CC8}" type="pres">
      <dgm:prSet presAssocID="{8A1AED3E-189D-4197-A792-C7B40F922501}" presName="rootConnector" presStyleLbl="node4" presStyleIdx="3" presStyleCnt="16"/>
      <dgm:spPr/>
      <dgm:t>
        <a:bodyPr/>
        <a:lstStyle/>
        <a:p>
          <a:endParaRPr lang="es-EC"/>
        </a:p>
      </dgm:t>
    </dgm:pt>
    <dgm:pt modelId="{D897AEA7-C585-433C-9DE7-2DF11114F679}" type="pres">
      <dgm:prSet presAssocID="{8A1AED3E-189D-4197-A792-C7B40F922501}" presName="hierChild4" presStyleCnt="0"/>
      <dgm:spPr/>
    </dgm:pt>
    <dgm:pt modelId="{D01DAFC6-685E-4995-A2F1-86422BBCED2F}" type="pres">
      <dgm:prSet presAssocID="{8A1AED3E-189D-4197-A792-C7B40F922501}" presName="hierChild5" presStyleCnt="0"/>
      <dgm:spPr/>
    </dgm:pt>
    <dgm:pt modelId="{793FEF96-B7A0-4399-A21F-D85BAE9D7B57}" type="pres">
      <dgm:prSet presAssocID="{5B822AB0-FEC5-4E06-8BD4-9DA8448BDF40}" presName="Name37" presStyleLbl="parChTrans1D4" presStyleIdx="4" presStyleCnt="16"/>
      <dgm:spPr/>
      <dgm:t>
        <a:bodyPr/>
        <a:lstStyle/>
        <a:p>
          <a:endParaRPr lang="es-EC"/>
        </a:p>
      </dgm:t>
    </dgm:pt>
    <dgm:pt modelId="{54D0167C-4130-4316-ADB0-CA9EFD840592}" type="pres">
      <dgm:prSet presAssocID="{EE9A3C17-5F80-4FBE-9286-43559F6DC635}" presName="hierRoot2" presStyleCnt="0">
        <dgm:presLayoutVars>
          <dgm:hierBranch val="init"/>
        </dgm:presLayoutVars>
      </dgm:prSet>
      <dgm:spPr/>
    </dgm:pt>
    <dgm:pt modelId="{1E278AE2-D215-4996-B85D-87229AB5FF22}" type="pres">
      <dgm:prSet presAssocID="{EE9A3C17-5F80-4FBE-9286-43559F6DC635}" presName="rootComposite" presStyleCnt="0"/>
      <dgm:spPr/>
    </dgm:pt>
    <dgm:pt modelId="{8218A4B7-9D27-4193-80D5-1A3E99D20611}" type="pres">
      <dgm:prSet presAssocID="{EE9A3C17-5F80-4FBE-9286-43559F6DC635}" presName="rootText" presStyleLbl="node4" presStyleIdx="4" presStyleCnt="16">
        <dgm:presLayoutVars>
          <dgm:chPref val="3"/>
        </dgm:presLayoutVars>
      </dgm:prSet>
      <dgm:spPr/>
      <dgm:t>
        <a:bodyPr/>
        <a:lstStyle/>
        <a:p>
          <a:endParaRPr lang="es-EC"/>
        </a:p>
      </dgm:t>
    </dgm:pt>
    <dgm:pt modelId="{EBCE0B48-7F4C-4C03-857A-87E305FEBEC8}" type="pres">
      <dgm:prSet presAssocID="{EE9A3C17-5F80-4FBE-9286-43559F6DC635}" presName="rootConnector" presStyleLbl="node4" presStyleIdx="4" presStyleCnt="16"/>
      <dgm:spPr/>
      <dgm:t>
        <a:bodyPr/>
        <a:lstStyle/>
        <a:p>
          <a:endParaRPr lang="es-EC"/>
        </a:p>
      </dgm:t>
    </dgm:pt>
    <dgm:pt modelId="{4C0E57A8-83C2-4F99-BBF4-140A0275BF41}" type="pres">
      <dgm:prSet presAssocID="{EE9A3C17-5F80-4FBE-9286-43559F6DC635}" presName="hierChild4" presStyleCnt="0"/>
      <dgm:spPr/>
    </dgm:pt>
    <dgm:pt modelId="{C2ACF241-788E-4C0A-842D-966E067CACAA}" type="pres">
      <dgm:prSet presAssocID="{EE9A3C17-5F80-4FBE-9286-43559F6DC635}" presName="hierChild5" presStyleCnt="0"/>
      <dgm:spPr/>
    </dgm:pt>
    <dgm:pt modelId="{784F06A7-0079-4FD3-8FDC-E680C8B2BC9B}" type="pres">
      <dgm:prSet presAssocID="{BE446B22-EAB1-4CA9-A8DF-1B1C43920D5F}" presName="Name37" presStyleLbl="parChTrans1D4" presStyleIdx="5" presStyleCnt="16"/>
      <dgm:spPr/>
      <dgm:t>
        <a:bodyPr/>
        <a:lstStyle/>
        <a:p>
          <a:endParaRPr lang="es-EC"/>
        </a:p>
      </dgm:t>
    </dgm:pt>
    <dgm:pt modelId="{1D2D6462-7B2A-4FE1-9029-D2E04531E0F3}" type="pres">
      <dgm:prSet presAssocID="{2FE52C81-F68A-43FD-946E-BFF3463EAA43}" presName="hierRoot2" presStyleCnt="0">
        <dgm:presLayoutVars>
          <dgm:hierBranch val="init"/>
        </dgm:presLayoutVars>
      </dgm:prSet>
      <dgm:spPr/>
    </dgm:pt>
    <dgm:pt modelId="{8E3DBA30-28FC-4130-8816-365315A273D3}" type="pres">
      <dgm:prSet presAssocID="{2FE52C81-F68A-43FD-946E-BFF3463EAA43}" presName="rootComposite" presStyleCnt="0"/>
      <dgm:spPr/>
    </dgm:pt>
    <dgm:pt modelId="{2E13F916-2ED5-43B8-A626-8848A1C1DB7A}" type="pres">
      <dgm:prSet presAssocID="{2FE52C81-F68A-43FD-946E-BFF3463EAA43}" presName="rootText" presStyleLbl="node4" presStyleIdx="5" presStyleCnt="16">
        <dgm:presLayoutVars>
          <dgm:chPref val="3"/>
        </dgm:presLayoutVars>
      </dgm:prSet>
      <dgm:spPr/>
      <dgm:t>
        <a:bodyPr/>
        <a:lstStyle/>
        <a:p>
          <a:endParaRPr lang="es-EC"/>
        </a:p>
      </dgm:t>
    </dgm:pt>
    <dgm:pt modelId="{1A3FC589-6F99-47A5-87F4-4984F32435A7}" type="pres">
      <dgm:prSet presAssocID="{2FE52C81-F68A-43FD-946E-BFF3463EAA43}" presName="rootConnector" presStyleLbl="node4" presStyleIdx="5" presStyleCnt="16"/>
      <dgm:spPr/>
      <dgm:t>
        <a:bodyPr/>
        <a:lstStyle/>
        <a:p>
          <a:endParaRPr lang="es-EC"/>
        </a:p>
      </dgm:t>
    </dgm:pt>
    <dgm:pt modelId="{67C6E306-14DF-499C-B60B-69D87832236F}" type="pres">
      <dgm:prSet presAssocID="{2FE52C81-F68A-43FD-946E-BFF3463EAA43}" presName="hierChild4" presStyleCnt="0"/>
      <dgm:spPr/>
    </dgm:pt>
    <dgm:pt modelId="{318D374B-53C0-477B-A3B2-AEEF824F5B6A}" type="pres">
      <dgm:prSet presAssocID="{2FE52C81-F68A-43FD-946E-BFF3463EAA43}" presName="hierChild5" presStyleCnt="0"/>
      <dgm:spPr/>
    </dgm:pt>
    <dgm:pt modelId="{A8F1F55B-AAAC-48B2-BBDB-468EDDACEA5A}" type="pres">
      <dgm:prSet presAssocID="{95DFFF6F-7A98-4F56-9D5F-9D735DDE8873}" presName="Name37" presStyleLbl="parChTrans1D4" presStyleIdx="6" presStyleCnt="16"/>
      <dgm:spPr/>
      <dgm:t>
        <a:bodyPr/>
        <a:lstStyle/>
        <a:p>
          <a:endParaRPr lang="es-EC"/>
        </a:p>
      </dgm:t>
    </dgm:pt>
    <dgm:pt modelId="{A5FC4426-006D-413D-B7AF-FC434AE6496F}" type="pres">
      <dgm:prSet presAssocID="{2E5F6253-0B51-4529-B322-16619EF1F3C0}" presName="hierRoot2" presStyleCnt="0">
        <dgm:presLayoutVars>
          <dgm:hierBranch val="init"/>
        </dgm:presLayoutVars>
      </dgm:prSet>
      <dgm:spPr/>
    </dgm:pt>
    <dgm:pt modelId="{1000AD11-8CD6-40C5-BBB4-10DCF814E483}" type="pres">
      <dgm:prSet presAssocID="{2E5F6253-0B51-4529-B322-16619EF1F3C0}" presName="rootComposite" presStyleCnt="0"/>
      <dgm:spPr/>
    </dgm:pt>
    <dgm:pt modelId="{DF393D10-5528-485D-8737-4A9EFCFA1EFA}" type="pres">
      <dgm:prSet presAssocID="{2E5F6253-0B51-4529-B322-16619EF1F3C0}" presName="rootText" presStyleLbl="node4" presStyleIdx="6" presStyleCnt="16">
        <dgm:presLayoutVars>
          <dgm:chPref val="3"/>
        </dgm:presLayoutVars>
      </dgm:prSet>
      <dgm:spPr/>
      <dgm:t>
        <a:bodyPr/>
        <a:lstStyle/>
        <a:p>
          <a:endParaRPr lang="es-EC"/>
        </a:p>
      </dgm:t>
    </dgm:pt>
    <dgm:pt modelId="{99073E63-47E5-4F33-A755-CE39105EA054}" type="pres">
      <dgm:prSet presAssocID="{2E5F6253-0B51-4529-B322-16619EF1F3C0}" presName="rootConnector" presStyleLbl="node4" presStyleIdx="6" presStyleCnt="16"/>
      <dgm:spPr/>
      <dgm:t>
        <a:bodyPr/>
        <a:lstStyle/>
        <a:p>
          <a:endParaRPr lang="es-EC"/>
        </a:p>
      </dgm:t>
    </dgm:pt>
    <dgm:pt modelId="{A0EEDE46-C379-4528-8279-2B792EBBFCA0}" type="pres">
      <dgm:prSet presAssocID="{2E5F6253-0B51-4529-B322-16619EF1F3C0}" presName="hierChild4" presStyleCnt="0"/>
      <dgm:spPr/>
    </dgm:pt>
    <dgm:pt modelId="{F83D7288-6AE5-496A-B9AB-0F70CDA450C1}" type="pres">
      <dgm:prSet presAssocID="{2E5F6253-0B51-4529-B322-16619EF1F3C0}" presName="hierChild5" presStyleCnt="0"/>
      <dgm:spPr/>
    </dgm:pt>
    <dgm:pt modelId="{8E6EF9E3-5293-4339-A033-BCAAACB3F77B}" type="pres">
      <dgm:prSet presAssocID="{BC2CF5AC-1DE3-470A-9837-538E573456C4}" presName="hierChild5" presStyleCnt="0"/>
      <dgm:spPr/>
    </dgm:pt>
    <dgm:pt modelId="{4D686C48-5962-4DFD-BB09-0EF3275EC29E}" type="pres">
      <dgm:prSet presAssocID="{3DC2343C-796C-4FF1-9182-8FF2DAF359C0}" presName="hierChild5" presStyleCnt="0"/>
      <dgm:spPr/>
    </dgm:pt>
    <dgm:pt modelId="{9A8E9E17-9457-4632-957A-52E6C56D3B62}" type="pres">
      <dgm:prSet presAssocID="{A37F705B-8462-45A9-808D-2B19DF4829AE}" presName="Name37" presStyleLbl="parChTrans1D2" presStyleIdx="1" presStyleCnt="2"/>
      <dgm:spPr/>
      <dgm:t>
        <a:bodyPr/>
        <a:lstStyle/>
        <a:p>
          <a:endParaRPr lang="es-EC"/>
        </a:p>
      </dgm:t>
    </dgm:pt>
    <dgm:pt modelId="{25F8991B-FA7E-4177-8E00-2A55D248E6EF}" type="pres">
      <dgm:prSet presAssocID="{C29EB0F6-3686-411C-B79E-C3C16EAC9042}" presName="hierRoot2" presStyleCnt="0">
        <dgm:presLayoutVars>
          <dgm:hierBranch val="init"/>
        </dgm:presLayoutVars>
      </dgm:prSet>
      <dgm:spPr/>
    </dgm:pt>
    <dgm:pt modelId="{936AA42F-52E4-4EA2-81CA-714F8DED303B}" type="pres">
      <dgm:prSet presAssocID="{C29EB0F6-3686-411C-B79E-C3C16EAC9042}" presName="rootComposite" presStyleCnt="0"/>
      <dgm:spPr/>
    </dgm:pt>
    <dgm:pt modelId="{F75B5C8B-3BA1-422B-8D50-1A759DC8BD5A}" type="pres">
      <dgm:prSet presAssocID="{C29EB0F6-3686-411C-B79E-C3C16EAC9042}" presName="rootText" presStyleLbl="node2" presStyleIdx="1" presStyleCnt="2" custScaleX="152636">
        <dgm:presLayoutVars>
          <dgm:chPref val="3"/>
        </dgm:presLayoutVars>
      </dgm:prSet>
      <dgm:spPr/>
      <dgm:t>
        <a:bodyPr/>
        <a:lstStyle/>
        <a:p>
          <a:endParaRPr lang="es-EC"/>
        </a:p>
      </dgm:t>
    </dgm:pt>
    <dgm:pt modelId="{BA3AB66F-086E-4CF6-9440-9707BCC78924}" type="pres">
      <dgm:prSet presAssocID="{C29EB0F6-3686-411C-B79E-C3C16EAC9042}" presName="rootConnector" presStyleLbl="node2" presStyleIdx="1" presStyleCnt="2"/>
      <dgm:spPr/>
      <dgm:t>
        <a:bodyPr/>
        <a:lstStyle/>
        <a:p>
          <a:endParaRPr lang="es-EC"/>
        </a:p>
      </dgm:t>
    </dgm:pt>
    <dgm:pt modelId="{5C6A3C34-221B-48EE-9750-2E50F6D486D2}" type="pres">
      <dgm:prSet presAssocID="{C29EB0F6-3686-411C-B79E-C3C16EAC9042}" presName="hierChild4" presStyleCnt="0"/>
      <dgm:spPr/>
    </dgm:pt>
    <dgm:pt modelId="{07588704-C145-4655-AC9E-14C712022173}" type="pres">
      <dgm:prSet presAssocID="{C1A4C407-C35B-4EB7-8D86-259F908A3803}" presName="Name37" presStyleLbl="parChTrans1D3" presStyleIdx="2" presStyleCnt="4"/>
      <dgm:spPr/>
      <dgm:t>
        <a:bodyPr/>
        <a:lstStyle/>
        <a:p>
          <a:endParaRPr lang="es-EC"/>
        </a:p>
      </dgm:t>
    </dgm:pt>
    <dgm:pt modelId="{61D4E1FF-C5FD-4146-ABBF-166294DC23A4}" type="pres">
      <dgm:prSet presAssocID="{D8F9B6DD-BB72-4C1B-843D-F837F1B05FA3}" presName="hierRoot2" presStyleCnt="0">
        <dgm:presLayoutVars>
          <dgm:hierBranch val="init"/>
        </dgm:presLayoutVars>
      </dgm:prSet>
      <dgm:spPr/>
    </dgm:pt>
    <dgm:pt modelId="{19A2C1D2-E65D-480B-AACE-93358C2EC646}" type="pres">
      <dgm:prSet presAssocID="{D8F9B6DD-BB72-4C1B-843D-F837F1B05FA3}" presName="rootComposite" presStyleCnt="0"/>
      <dgm:spPr/>
    </dgm:pt>
    <dgm:pt modelId="{A1A752A5-012B-4FFE-B680-7A420EB3B2A3}" type="pres">
      <dgm:prSet presAssocID="{D8F9B6DD-BB72-4C1B-843D-F837F1B05FA3}" presName="rootText" presStyleLbl="node3" presStyleIdx="2" presStyleCnt="4" custScaleX="165000">
        <dgm:presLayoutVars>
          <dgm:chPref val="3"/>
        </dgm:presLayoutVars>
      </dgm:prSet>
      <dgm:spPr/>
      <dgm:t>
        <a:bodyPr/>
        <a:lstStyle/>
        <a:p>
          <a:endParaRPr lang="es-EC"/>
        </a:p>
      </dgm:t>
    </dgm:pt>
    <dgm:pt modelId="{B0664210-268F-42DC-8537-3253620AD737}" type="pres">
      <dgm:prSet presAssocID="{D8F9B6DD-BB72-4C1B-843D-F837F1B05FA3}" presName="rootConnector" presStyleLbl="node3" presStyleIdx="2" presStyleCnt="4"/>
      <dgm:spPr/>
      <dgm:t>
        <a:bodyPr/>
        <a:lstStyle/>
        <a:p>
          <a:endParaRPr lang="es-EC"/>
        </a:p>
      </dgm:t>
    </dgm:pt>
    <dgm:pt modelId="{6026F2BF-E360-4E9F-B410-9A9E392C000B}" type="pres">
      <dgm:prSet presAssocID="{D8F9B6DD-BB72-4C1B-843D-F837F1B05FA3}" presName="hierChild4" presStyleCnt="0"/>
      <dgm:spPr/>
    </dgm:pt>
    <dgm:pt modelId="{68B73AC2-3635-45D9-B431-FC7C2E480130}" type="pres">
      <dgm:prSet presAssocID="{6B5ACB58-520A-47C8-9E64-08FC8D6A775C}" presName="Name37" presStyleLbl="parChTrans1D4" presStyleIdx="7" presStyleCnt="16"/>
      <dgm:spPr/>
      <dgm:t>
        <a:bodyPr/>
        <a:lstStyle/>
        <a:p>
          <a:endParaRPr lang="es-EC"/>
        </a:p>
      </dgm:t>
    </dgm:pt>
    <dgm:pt modelId="{B6A7439A-9FD4-4FE1-8FA4-3B40D4CF1C32}" type="pres">
      <dgm:prSet presAssocID="{9FA5B784-4B7F-461F-B8A3-394BC8DE0EF4}" presName="hierRoot2" presStyleCnt="0">
        <dgm:presLayoutVars>
          <dgm:hierBranch val="init"/>
        </dgm:presLayoutVars>
      </dgm:prSet>
      <dgm:spPr/>
    </dgm:pt>
    <dgm:pt modelId="{1C75EEE9-F3D5-48DD-95FC-D603037E129D}" type="pres">
      <dgm:prSet presAssocID="{9FA5B784-4B7F-461F-B8A3-394BC8DE0EF4}" presName="rootComposite" presStyleCnt="0"/>
      <dgm:spPr/>
    </dgm:pt>
    <dgm:pt modelId="{FFF7F673-86A2-400B-83E5-FCB8361A25EB}" type="pres">
      <dgm:prSet presAssocID="{9FA5B784-4B7F-461F-B8A3-394BC8DE0EF4}" presName="rootText" presStyleLbl="node4" presStyleIdx="7" presStyleCnt="16">
        <dgm:presLayoutVars>
          <dgm:chPref val="3"/>
        </dgm:presLayoutVars>
      </dgm:prSet>
      <dgm:spPr/>
      <dgm:t>
        <a:bodyPr/>
        <a:lstStyle/>
        <a:p>
          <a:endParaRPr lang="es-EC"/>
        </a:p>
      </dgm:t>
    </dgm:pt>
    <dgm:pt modelId="{2DF9E92C-830F-4FAA-9A6C-21B3B46449D5}" type="pres">
      <dgm:prSet presAssocID="{9FA5B784-4B7F-461F-B8A3-394BC8DE0EF4}" presName="rootConnector" presStyleLbl="node4" presStyleIdx="7" presStyleCnt="16"/>
      <dgm:spPr/>
      <dgm:t>
        <a:bodyPr/>
        <a:lstStyle/>
        <a:p>
          <a:endParaRPr lang="es-EC"/>
        </a:p>
      </dgm:t>
    </dgm:pt>
    <dgm:pt modelId="{2F9DEFD0-EFE4-46D0-851C-EFBE0D4ABB34}" type="pres">
      <dgm:prSet presAssocID="{9FA5B784-4B7F-461F-B8A3-394BC8DE0EF4}" presName="hierChild4" presStyleCnt="0"/>
      <dgm:spPr/>
    </dgm:pt>
    <dgm:pt modelId="{8989017B-F6D5-4B3A-8A4A-322EC5C976E8}" type="pres">
      <dgm:prSet presAssocID="{9FA5B784-4B7F-461F-B8A3-394BC8DE0EF4}" presName="hierChild5" presStyleCnt="0"/>
      <dgm:spPr/>
    </dgm:pt>
    <dgm:pt modelId="{082BB122-1DB4-48E9-B87F-86500FC419CF}" type="pres">
      <dgm:prSet presAssocID="{C636E874-F89C-4A8A-BEA5-F312AF3C91E8}" presName="Name37" presStyleLbl="parChTrans1D4" presStyleIdx="8" presStyleCnt="16"/>
      <dgm:spPr/>
      <dgm:t>
        <a:bodyPr/>
        <a:lstStyle/>
        <a:p>
          <a:endParaRPr lang="es-EC"/>
        </a:p>
      </dgm:t>
    </dgm:pt>
    <dgm:pt modelId="{1BBC0949-2D3A-4A1E-9780-51574BDFAD11}" type="pres">
      <dgm:prSet presAssocID="{FC1E87A8-BEB3-4A8C-940F-B09161EDB930}" presName="hierRoot2" presStyleCnt="0">
        <dgm:presLayoutVars>
          <dgm:hierBranch val="init"/>
        </dgm:presLayoutVars>
      </dgm:prSet>
      <dgm:spPr/>
    </dgm:pt>
    <dgm:pt modelId="{A2FEA34B-E43B-45E0-943A-ABB9E328622A}" type="pres">
      <dgm:prSet presAssocID="{FC1E87A8-BEB3-4A8C-940F-B09161EDB930}" presName="rootComposite" presStyleCnt="0"/>
      <dgm:spPr/>
    </dgm:pt>
    <dgm:pt modelId="{04CF6480-B883-49E5-B18F-1EEEE97E0693}" type="pres">
      <dgm:prSet presAssocID="{FC1E87A8-BEB3-4A8C-940F-B09161EDB930}" presName="rootText" presStyleLbl="node4" presStyleIdx="8" presStyleCnt="16" custScaleX="136091">
        <dgm:presLayoutVars>
          <dgm:chPref val="3"/>
        </dgm:presLayoutVars>
      </dgm:prSet>
      <dgm:spPr/>
      <dgm:t>
        <a:bodyPr/>
        <a:lstStyle/>
        <a:p>
          <a:endParaRPr lang="es-EC"/>
        </a:p>
      </dgm:t>
    </dgm:pt>
    <dgm:pt modelId="{5E8E0A60-099D-4589-96AD-08DD69FD7AE9}" type="pres">
      <dgm:prSet presAssocID="{FC1E87A8-BEB3-4A8C-940F-B09161EDB930}" presName="rootConnector" presStyleLbl="node4" presStyleIdx="8" presStyleCnt="16"/>
      <dgm:spPr/>
      <dgm:t>
        <a:bodyPr/>
        <a:lstStyle/>
        <a:p>
          <a:endParaRPr lang="es-EC"/>
        </a:p>
      </dgm:t>
    </dgm:pt>
    <dgm:pt modelId="{39FA491D-2143-4AED-AC49-950FA94798C5}" type="pres">
      <dgm:prSet presAssocID="{FC1E87A8-BEB3-4A8C-940F-B09161EDB930}" presName="hierChild4" presStyleCnt="0"/>
      <dgm:spPr/>
    </dgm:pt>
    <dgm:pt modelId="{6822FA3D-9AA0-416E-827B-5A3372E8E785}" type="pres">
      <dgm:prSet presAssocID="{FC1E87A8-BEB3-4A8C-940F-B09161EDB930}" presName="hierChild5" presStyleCnt="0"/>
      <dgm:spPr/>
    </dgm:pt>
    <dgm:pt modelId="{96E6D825-9F06-43A1-9E05-D118AFD26043}" type="pres">
      <dgm:prSet presAssocID="{237F2F1D-AF17-4065-B020-93D8A506C8F8}" presName="Name37" presStyleLbl="parChTrans1D4" presStyleIdx="9" presStyleCnt="16"/>
      <dgm:spPr/>
      <dgm:t>
        <a:bodyPr/>
        <a:lstStyle/>
        <a:p>
          <a:endParaRPr lang="es-EC"/>
        </a:p>
      </dgm:t>
    </dgm:pt>
    <dgm:pt modelId="{D7496E88-97A3-4013-AE97-F8F85DEE1746}" type="pres">
      <dgm:prSet presAssocID="{2C859592-CB3A-461C-B8EA-6E724D3B7359}" presName="hierRoot2" presStyleCnt="0">
        <dgm:presLayoutVars>
          <dgm:hierBranch val="init"/>
        </dgm:presLayoutVars>
      </dgm:prSet>
      <dgm:spPr/>
    </dgm:pt>
    <dgm:pt modelId="{17BB10E2-71B8-484A-A462-5BA501C54FC3}" type="pres">
      <dgm:prSet presAssocID="{2C859592-CB3A-461C-B8EA-6E724D3B7359}" presName="rootComposite" presStyleCnt="0"/>
      <dgm:spPr/>
    </dgm:pt>
    <dgm:pt modelId="{94E948A1-A468-4150-BCE5-B088327434A3}" type="pres">
      <dgm:prSet presAssocID="{2C859592-CB3A-461C-B8EA-6E724D3B7359}" presName="rootText" presStyleLbl="node4" presStyleIdx="9" presStyleCnt="16" custScaleX="137557">
        <dgm:presLayoutVars>
          <dgm:chPref val="3"/>
        </dgm:presLayoutVars>
      </dgm:prSet>
      <dgm:spPr/>
      <dgm:t>
        <a:bodyPr/>
        <a:lstStyle/>
        <a:p>
          <a:endParaRPr lang="es-EC"/>
        </a:p>
      </dgm:t>
    </dgm:pt>
    <dgm:pt modelId="{671572FB-ACF4-47F7-878F-1B23883393DD}" type="pres">
      <dgm:prSet presAssocID="{2C859592-CB3A-461C-B8EA-6E724D3B7359}" presName="rootConnector" presStyleLbl="node4" presStyleIdx="9" presStyleCnt="16"/>
      <dgm:spPr/>
      <dgm:t>
        <a:bodyPr/>
        <a:lstStyle/>
        <a:p>
          <a:endParaRPr lang="es-EC"/>
        </a:p>
      </dgm:t>
    </dgm:pt>
    <dgm:pt modelId="{24DDE0C5-5D2A-42C7-A74C-F54274044F22}" type="pres">
      <dgm:prSet presAssocID="{2C859592-CB3A-461C-B8EA-6E724D3B7359}" presName="hierChild4" presStyleCnt="0"/>
      <dgm:spPr/>
    </dgm:pt>
    <dgm:pt modelId="{B177322F-F95B-4306-964B-9CC7218BFDD1}" type="pres">
      <dgm:prSet presAssocID="{2C859592-CB3A-461C-B8EA-6E724D3B7359}" presName="hierChild5" presStyleCnt="0"/>
      <dgm:spPr/>
    </dgm:pt>
    <dgm:pt modelId="{36B2CBFE-6047-4A8D-AA2F-71BD3AD47CAB}" type="pres">
      <dgm:prSet presAssocID="{C3CE476B-FD78-4B6F-B9D6-3B4DAF06D6B4}" presName="Name37" presStyleLbl="parChTrans1D4" presStyleIdx="10" presStyleCnt="16"/>
      <dgm:spPr/>
      <dgm:t>
        <a:bodyPr/>
        <a:lstStyle/>
        <a:p>
          <a:endParaRPr lang="es-EC"/>
        </a:p>
      </dgm:t>
    </dgm:pt>
    <dgm:pt modelId="{F7DC4474-AF13-4594-8588-496A9FBA3B58}" type="pres">
      <dgm:prSet presAssocID="{933BC5C8-2B82-4321-89A5-522A5DD02CCF}" presName="hierRoot2" presStyleCnt="0">
        <dgm:presLayoutVars>
          <dgm:hierBranch val="init"/>
        </dgm:presLayoutVars>
      </dgm:prSet>
      <dgm:spPr/>
    </dgm:pt>
    <dgm:pt modelId="{6BDA6D36-5061-4365-A1CF-75C81D3F0B9C}" type="pres">
      <dgm:prSet presAssocID="{933BC5C8-2B82-4321-89A5-522A5DD02CCF}" presName="rootComposite" presStyleCnt="0"/>
      <dgm:spPr/>
    </dgm:pt>
    <dgm:pt modelId="{2031C96F-5DC9-42DD-A39C-51E91DD93914}" type="pres">
      <dgm:prSet presAssocID="{933BC5C8-2B82-4321-89A5-522A5DD02CCF}" presName="rootText" presStyleLbl="node4" presStyleIdx="10" presStyleCnt="16">
        <dgm:presLayoutVars>
          <dgm:chPref val="3"/>
        </dgm:presLayoutVars>
      </dgm:prSet>
      <dgm:spPr/>
      <dgm:t>
        <a:bodyPr/>
        <a:lstStyle/>
        <a:p>
          <a:endParaRPr lang="es-EC"/>
        </a:p>
      </dgm:t>
    </dgm:pt>
    <dgm:pt modelId="{B51C1B9A-339C-483C-ADF3-528A5F6CDD70}" type="pres">
      <dgm:prSet presAssocID="{933BC5C8-2B82-4321-89A5-522A5DD02CCF}" presName="rootConnector" presStyleLbl="node4" presStyleIdx="10" presStyleCnt="16"/>
      <dgm:spPr/>
      <dgm:t>
        <a:bodyPr/>
        <a:lstStyle/>
        <a:p>
          <a:endParaRPr lang="es-EC"/>
        </a:p>
      </dgm:t>
    </dgm:pt>
    <dgm:pt modelId="{1E97A404-356B-484C-A1CC-F3827B43FB58}" type="pres">
      <dgm:prSet presAssocID="{933BC5C8-2B82-4321-89A5-522A5DD02CCF}" presName="hierChild4" presStyleCnt="0"/>
      <dgm:spPr/>
    </dgm:pt>
    <dgm:pt modelId="{548238EB-3AA8-4EA1-962F-118752C6ABC3}" type="pres">
      <dgm:prSet presAssocID="{933BC5C8-2B82-4321-89A5-522A5DD02CCF}" presName="hierChild5" presStyleCnt="0"/>
      <dgm:spPr/>
    </dgm:pt>
    <dgm:pt modelId="{7C3E3942-0663-4350-BB51-61D4633388B1}" type="pres">
      <dgm:prSet presAssocID="{E6C14572-91E8-4119-859D-64D818F17716}" presName="Name37" presStyleLbl="parChTrans1D4" presStyleIdx="11" presStyleCnt="16"/>
      <dgm:spPr/>
      <dgm:t>
        <a:bodyPr/>
        <a:lstStyle/>
        <a:p>
          <a:endParaRPr lang="es-EC"/>
        </a:p>
      </dgm:t>
    </dgm:pt>
    <dgm:pt modelId="{60463753-CEDB-4387-A53D-A8B03059AA23}" type="pres">
      <dgm:prSet presAssocID="{46FC2213-5438-498B-AFA0-A7AFBD975377}" presName="hierRoot2" presStyleCnt="0">
        <dgm:presLayoutVars>
          <dgm:hierBranch val="init"/>
        </dgm:presLayoutVars>
      </dgm:prSet>
      <dgm:spPr/>
    </dgm:pt>
    <dgm:pt modelId="{F595A4D6-9799-408D-84B1-110D746D2563}" type="pres">
      <dgm:prSet presAssocID="{46FC2213-5438-498B-AFA0-A7AFBD975377}" presName="rootComposite" presStyleCnt="0"/>
      <dgm:spPr/>
    </dgm:pt>
    <dgm:pt modelId="{6FAEC69C-9B16-422B-8FA6-0758332C33FE}" type="pres">
      <dgm:prSet presAssocID="{46FC2213-5438-498B-AFA0-A7AFBD975377}" presName="rootText" presStyleLbl="node4" presStyleIdx="11" presStyleCnt="16">
        <dgm:presLayoutVars>
          <dgm:chPref val="3"/>
        </dgm:presLayoutVars>
      </dgm:prSet>
      <dgm:spPr/>
      <dgm:t>
        <a:bodyPr/>
        <a:lstStyle/>
        <a:p>
          <a:endParaRPr lang="es-EC"/>
        </a:p>
      </dgm:t>
    </dgm:pt>
    <dgm:pt modelId="{C543D60C-DB91-465B-A2BA-9ECAF5AF4ADC}" type="pres">
      <dgm:prSet presAssocID="{46FC2213-5438-498B-AFA0-A7AFBD975377}" presName="rootConnector" presStyleLbl="node4" presStyleIdx="11" presStyleCnt="16"/>
      <dgm:spPr/>
      <dgm:t>
        <a:bodyPr/>
        <a:lstStyle/>
        <a:p>
          <a:endParaRPr lang="es-EC"/>
        </a:p>
      </dgm:t>
    </dgm:pt>
    <dgm:pt modelId="{82A6BAE4-7175-4571-8017-EC77F0A17ADE}" type="pres">
      <dgm:prSet presAssocID="{46FC2213-5438-498B-AFA0-A7AFBD975377}" presName="hierChild4" presStyleCnt="0"/>
      <dgm:spPr/>
    </dgm:pt>
    <dgm:pt modelId="{4723ACF1-0CFF-4973-9BEA-71301658B618}" type="pres">
      <dgm:prSet presAssocID="{46FC2213-5438-498B-AFA0-A7AFBD975377}" presName="hierChild5" presStyleCnt="0"/>
      <dgm:spPr/>
    </dgm:pt>
    <dgm:pt modelId="{4C7FC974-F804-419D-BAE2-08E459928AD3}" type="pres">
      <dgm:prSet presAssocID="{4A00832B-B5EB-4009-80A7-2A41FC5DD987}" presName="Name37" presStyleLbl="parChTrans1D4" presStyleIdx="12" presStyleCnt="16"/>
      <dgm:spPr/>
      <dgm:t>
        <a:bodyPr/>
        <a:lstStyle/>
        <a:p>
          <a:endParaRPr lang="es-EC"/>
        </a:p>
      </dgm:t>
    </dgm:pt>
    <dgm:pt modelId="{0CFC5C77-6972-4529-85CD-E2BDA4FB67F0}" type="pres">
      <dgm:prSet presAssocID="{E1F9860A-AC77-44ED-88D7-DB4EC2AED074}" presName="hierRoot2" presStyleCnt="0">
        <dgm:presLayoutVars>
          <dgm:hierBranch val="init"/>
        </dgm:presLayoutVars>
      </dgm:prSet>
      <dgm:spPr/>
    </dgm:pt>
    <dgm:pt modelId="{96181471-D630-4584-9542-77C3BA59F0A7}" type="pres">
      <dgm:prSet presAssocID="{E1F9860A-AC77-44ED-88D7-DB4EC2AED074}" presName="rootComposite" presStyleCnt="0"/>
      <dgm:spPr/>
    </dgm:pt>
    <dgm:pt modelId="{B0D8A374-CB3B-4FFC-B3A9-B1EDEAB19F05}" type="pres">
      <dgm:prSet presAssocID="{E1F9860A-AC77-44ED-88D7-DB4EC2AED074}" presName="rootText" presStyleLbl="node4" presStyleIdx="12" presStyleCnt="16">
        <dgm:presLayoutVars>
          <dgm:chPref val="3"/>
        </dgm:presLayoutVars>
      </dgm:prSet>
      <dgm:spPr/>
      <dgm:t>
        <a:bodyPr/>
        <a:lstStyle/>
        <a:p>
          <a:endParaRPr lang="es-EC"/>
        </a:p>
      </dgm:t>
    </dgm:pt>
    <dgm:pt modelId="{83B03D3E-D847-4BC6-B9DC-180ED6439765}" type="pres">
      <dgm:prSet presAssocID="{E1F9860A-AC77-44ED-88D7-DB4EC2AED074}" presName="rootConnector" presStyleLbl="node4" presStyleIdx="12" presStyleCnt="16"/>
      <dgm:spPr/>
      <dgm:t>
        <a:bodyPr/>
        <a:lstStyle/>
        <a:p>
          <a:endParaRPr lang="es-EC"/>
        </a:p>
      </dgm:t>
    </dgm:pt>
    <dgm:pt modelId="{ABA52AAE-4936-4168-B70B-B6E154CF1EF3}" type="pres">
      <dgm:prSet presAssocID="{E1F9860A-AC77-44ED-88D7-DB4EC2AED074}" presName="hierChild4" presStyleCnt="0"/>
      <dgm:spPr/>
    </dgm:pt>
    <dgm:pt modelId="{4A07D0A5-F937-489D-9C18-2B49C042ADCA}" type="pres">
      <dgm:prSet presAssocID="{E1F9860A-AC77-44ED-88D7-DB4EC2AED074}" presName="hierChild5" presStyleCnt="0"/>
      <dgm:spPr/>
    </dgm:pt>
    <dgm:pt modelId="{0C87382D-5A33-424B-AA57-187D0D5BA25B}" type="pres">
      <dgm:prSet presAssocID="{E49703AA-6940-4A9D-BCEF-6641F12E5B6B}" presName="Name37" presStyleLbl="parChTrans1D4" presStyleIdx="13" presStyleCnt="16"/>
      <dgm:spPr/>
      <dgm:t>
        <a:bodyPr/>
        <a:lstStyle/>
        <a:p>
          <a:endParaRPr lang="es-EC"/>
        </a:p>
      </dgm:t>
    </dgm:pt>
    <dgm:pt modelId="{213D9493-D4CF-4A66-A466-4F8E10E99644}" type="pres">
      <dgm:prSet presAssocID="{5DF2CE41-002C-48C0-9689-9C81F1B47138}" presName="hierRoot2" presStyleCnt="0">
        <dgm:presLayoutVars>
          <dgm:hierBranch val="init"/>
        </dgm:presLayoutVars>
      </dgm:prSet>
      <dgm:spPr/>
    </dgm:pt>
    <dgm:pt modelId="{8F024CB5-6D8C-4BBB-953D-2C0DFC602D86}" type="pres">
      <dgm:prSet presAssocID="{5DF2CE41-002C-48C0-9689-9C81F1B47138}" presName="rootComposite" presStyleCnt="0"/>
      <dgm:spPr/>
    </dgm:pt>
    <dgm:pt modelId="{D47AB28B-7363-42B4-9D6A-0B0256E3B5D3}" type="pres">
      <dgm:prSet presAssocID="{5DF2CE41-002C-48C0-9689-9C81F1B47138}" presName="rootText" presStyleLbl="node4" presStyleIdx="13" presStyleCnt="16">
        <dgm:presLayoutVars>
          <dgm:chPref val="3"/>
        </dgm:presLayoutVars>
      </dgm:prSet>
      <dgm:spPr/>
      <dgm:t>
        <a:bodyPr/>
        <a:lstStyle/>
        <a:p>
          <a:endParaRPr lang="es-EC"/>
        </a:p>
      </dgm:t>
    </dgm:pt>
    <dgm:pt modelId="{5584DD5F-BAE5-4CC8-AB62-7076C97452D7}" type="pres">
      <dgm:prSet presAssocID="{5DF2CE41-002C-48C0-9689-9C81F1B47138}" presName="rootConnector" presStyleLbl="node4" presStyleIdx="13" presStyleCnt="16"/>
      <dgm:spPr/>
      <dgm:t>
        <a:bodyPr/>
        <a:lstStyle/>
        <a:p>
          <a:endParaRPr lang="es-EC"/>
        </a:p>
      </dgm:t>
    </dgm:pt>
    <dgm:pt modelId="{3B6246F3-DFCD-4000-B263-F1D26BD91C46}" type="pres">
      <dgm:prSet presAssocID="{5DF2CE41-002C-48C0-9689-9C81F1B47138}" presName="hierChild4" presStyleCnt="0"/>
      <dgm:spPr/>
    </dgm:pt>
    <dgm:pt modelId="{5193F229-6E5B-4717-8453-A5F8E9B916AA}" type="pres">
      <dgm:prSet presAssocID="{5DF2CE41-002C-48C0-9689-9C81F1B47138}" presName="hierChild5" presStyleCnt="0"/>
      <dgm:spPr/>
    </dgm:pt>
    <dgm:pt modelId="{D7D0D113-44A6-4F17-AEB0-828E8C30E8E3}" type="pres">
      <dgm:prSet presAssocID="{D8F9B6DD-BB72-4C1B-843D-F837F1B05FA3}" presName="hierChild5" presStyleCnt="0"/>
      <dgm:spPr/>
    </dgm:pt>
    <dgm:pt modelId="{6F1992C4-AEE9-4FBE-AAA0-C926657193AF}" type="pres">
      <dgm:prSet presAssocID="{5054F891-0692-4CB2-8292-4A26366B19EE}" presName="Name37" presStyleLbl="parChTrans1D3" presStyleIdx="3" presStyleCnt="4"/>
      <dgm:spPr/>
      <dgm:t>
        <a:bodyPr/>
        <a:lstStyle/>
        <a:p>
          <a:endParaRPr lang="es-EC"/>
        </a:p>
      </dgm:t>
    </dgm:pt>
    <dgm:pt modelId="{C9DCFC25-52AE-4AF5-BF74-8785163FEFC2}" type="pres">
      <dgm:prSet presAssocID="{58F15C13-F204-44ED-942F-3C98E201350B}" presName="hierRoot2" presStyleCnt="0">
        <dgm:presLayoutVars>
          <dgm:hierBranch val="init"/>
        </dgm:presLayoutVars>
      </dgm:prSet>
      <dgm:spPr/>
    </dgm:pt>
    <dgm:pt modelId="{02D4A3FB-72A7-4C35-A21E-74BF660C6AA3}" type="pres">
      <dgm:prSet presAssocID="{58F15C13-F204-44ED-942F-3C98E201350B}" presName="rootComposite" presStyleCnt="0"/>
      <dgm:spPr/>
    </dgm:pt>
    <dgm:pt modelId="{6AB9887C-E344-4517-A3B6-809B80BD8379}" type="pres">
      <dgm:prSet presAssocID="{58F15C13-F204-44ED-942F-3C98E201350B}" presName="rootText" presStyleLbl="node3" presStyleIdx="3" presStyleCnt="4" custScaleX="224170">
        <dgm:presLayoutVars>
          <dgm:chPref val="3"/>
        </dgm:presLayoutVars>
      </dgm:prSet>
      <dgm:spPr/>
      <dgm:t>
        <a:bodyPr/>
        <a:lstStyle/>
        <a:p>
          <a:endParaRPr lang="es-EC"/>
        </a:p>
      </dgm:t>
    </dgm:pt>
    <dgm:pt modelId="{FFF562D4-3E70-4067-976B-74CCA68FCFDA}" type="pres">
      <dgm:prSet presAssocID="{58F15C13-F204-44ED-942F-3C98E201350B}" presName="rootConnector" presStyleLbl="node3" presStyleIdx="3" presStyleCnt="4"/>
      <dgm:spPr/>
      <dgm:t>
        <a:bodyPr/>
        <a:lstStyle/>
        <a:p>
          <a:endParaRPr lang="es-EC"/>
        </a:p>
      </dgm:t>
    </dgm:pt>
    <dgm:pt modelId="{C975F3AC-62EB-41FF-845F-F79B6673BF52}" type="pres">
      <dgm:prSet presAssocID="{58F15C13-F204-44ED-942F-3C98E201350B}" presName="hierChild4" presStyleCnt="0"/>
      <dgm:spPr/>
    </dgm:pt>
    <dgm:pt modelId="{D194D245-73D5-40E2-BB4B-20D8DA2323AC}" type="pres">
      <dgm:prSet presAssocID="{F324AFBB-CBBC-4F2B-950B-32EEC19CBE84}" presName="Name37" presStyleLbl="parChTrans1D4" presStyleIdx="14" presStyleCnt="16"/>
      <dgm:spPr/>
      <dgm:t>
        <a:bodyPr/>
        <a:lstStyle/>
        <a:p>
          <a:endParaRPr lang="es-EC"/>
        </a:p>
      </dgm:t>
    </dgm:pt>
    <dgm:pt modelId="{C3911173-1BCA-457C-A30A-5225854D8061}" type="pres">
      <dgm:prSet presAssocID="{F7ACA947-D85F-495D-8EB7-C8C5CE2E263A}" presName="hierRoot2" presStyleCnt="0">
        <dgm:presLayoutVars>
          <dgm:hierBranch val="init"/>
        </dgm:presLayoutVars>
      </dgm:prSet>
      <dgm:spPr/>
    </dgm:pt>
    <dgm:pt modelId="{C24C83B0-5C7F-4E7B-9EE6-241D284851E4}" type="pres">
      <dgm:prSet presAssocID="{F7ACA947-D85F-495D-8EB7-C8C5CE2E263A}" presName="rootComposite" presStyleCnt="0"/>
      <dgm:spPr/>
    </dgm:pt>
    <dgm:pt modelId="{135E0C02-D869-4B8E-80D8-19F478C46410}" type="pres">
      <dgm:prSet presAssocID="{F7ACA947-D85F-495D-8EB7-C8C5CE2E263A}" presName="rootText" presStyleLbl="node4" presStyleIdx="14" presStyleCnt="16" custScaleX="264877">
        <dgm:presLayoutVars>
          <dgm:chPref val="3"/>
        </dgm:presLayoutVars>
      </dgm:prSet>
      <dgm:spPr/>
      <dgm:t>
        <a:bodyPr/>
        <a:lstStyle/>
        <a:p>
          <a:endParaRPr lang="es-EC"/>
        </a:p>
      </dgm:t>
    </dgm:pt>
    <dgm:pt modelId="{052D316F-A2D7-4A79-A134-1F326C7F7B6D}" type="pres">
      <dgm:prSet presAssocID="{F7ACA947-D85F-495D-8EB7-C8C5CE2E263A}" presName="rootConnector" presStyleLbl="node4" presStyleIdx="14" presStyleCnt="16"/>
      <dgm:spPr/>
      <dgm:t>
        <a:bodyPr/>
        <a:lstStyle/>
        <a:p>
          <a:endParaRPr lang="es-EC"/>
        </a:p>
      </dgm:t>
    </dgm:pt>
    <dgm:pt modelId="{2B2C82D6-C5B1-4555-A649-E952C0946138}" type="pres">
      <dgm:prSet presAssocID="{F7ACA947-D85F-495D-8EB7-C8C5CE2E263A}" presName="hierChild4" presStyleCnt="0"/>
      <dgm:spPr/>
    </dgm:pt>
    <dgm:pt modelId="{BB537B8F-B66B-4EE5-AA17-95362729B341}" type="pres">
      <dgm:prSet presAssocID="{F7ACA947-D85F-495D-8EB7-C8C5CE2E263A}" presName="hierChild5" presStyleCnt="0"/>
      <dgm:spPr/>
    </dgm:pt>
    <dgm:pt modelId="{F4B650CB-7CE4-498C-A023-00C8F5E35AED}" type="pres">
      <dgm:prSet presAssocID="{C77AF0F8-FCBD-4FB7-971A-EC4C58E716F9}" presName="Name37" presStyleLbl="parChTrans1D4" presStyleIdx="15" presStyleCnt="16"/>
      <dgm:spPr/>
      <dgm:t>
        <a:bodyPr/>
        <a:lstStyle/>
        <a:p>
          <a:endParaRPr lang="es-EC"/>
        </a:p>
      </dgm:t>
    </dgm:pt>
    <dgm:pt modelId="{EA6CE493-96FD-4FFC-8464-11D69FA67C5A}" type="pres">
      <dgm:prSet presAssocID="{40AC29C1-E171-47F8-B0C6-152BE15F2627}" presName="hierRoot2" presStyleCnt="0">
        <dgm:presLayoutVars>
          <dgm:hierBranch val="init"/>
        </dgm:presLayoutVars>
      </dgm:prSet>
      <dgm:spPr/>
    </dgm:pt>
    <dgm:pt modelId="{3A58CEC6-398E-4C7E-A5AE-EC814EA8BEE6}" type="pres">
      <dgm:prSet presAssocID="{40AC29C1-E171-47F8-B0C6-152BE15F2627}" presName="rootComposite" presStyleCnt="0"/>
      <dgm:spPr/>
    </dgm:pt>
    <dgm:pt modelId="{DD1C4692-F55D-401C-BD15-5418CD3B78D3}" type="pres">
      <dgm:prSet presAssocID="{40AC29C1-E171-47F8-B0C6-152BE15F2627}" presName="rootText" presStyleLbl="node4" presStyleIdx="15" presStyleCnt="16" custScaleX="336627">
        <dgm:presLayoutVars>
          <dgm:chPref val="3"/>
        </dgm:presLayoutVars>
      </dgm:prSet>
      <dgm:spPr/>
      <dgm:t>
        <a:bodyPr/>
        <a:lstStyle/>
        <a:p>
          <a:endParaRPr lang="es-EC"/>
        </a:p>
      </dgm:t>
    </dgm:pt>
    <dgm:pt modelId="{04B2CA19-D27A-412E-A9F7-E56707725FF0}" type="pres">
      <dgm:prSet presAssocID="{40AC29C1-E171-47F8-B0C6-152BE15F2627}" presName="rootConnector" presStyleLbl="node4" presStyleIdx="15" presStyleCnt="16"/>
      <dgm:spPr/>
      <dgm:t>
        <a:bodyPr/>
        <a:lstStyle/>
        <a:p>
          <a:endParaRPr lang="es-EC"/>
        </a:p>
      </dgm:t>
    </dgm:pt>
    <dgm:pt modelId="{0320D8D5-C998-485E-AEF6-C4E0A110797E}" type="pres">
      <dgm:prSet presAssocID="{40AC29C1-E171-47F8-B0C6-152BE15F2627}" presName="hierChild4" presStyleCnt="0"/>
      <dgm:spPr/>
    </dgm:pt>
    <dgm:pt modelId="{160998EA-39C8-44A6-9D8F-230827C0EC62}" type="pres">
      <dgm:prSet presAssocID="{40AC29C1-E171-47F8-B0C6-152BE15F2627}" presName="hierChild5" presStyleCnt="0"/>
      <dgm:spPr/>
    </dgm:pt>
    <dgm:pt modelId="{DCE80889-0294-413C-8720-E8EB934A6FAA}" type="pres">
      <dgm:prSet presAssocID="{58F15C13-F204-44ED-942F-3C98E201350B}" presName="hierChild5" presStyleCnt="0"/>
      <dgm:spPr/>
    </dgm:pt>
    <dgm:pt modelId="{DC768D73-E11E-4BCD-A781-17E0CD461EE8}" type="pres">
      <dgm:prSet presAssocID="{C29EB0F6-3686-411C-B79E-C3C16EAC9042}" presName="hierChild5" presStyleCnt="0"/>
      <dgm:spPr/>
    </dgm:pt>
    <dgm:pt modelId="{93E5C4C0-3963-44F2-9C98-D8AB83CA0C70}" type="pres">
      <dgm:prSet presAssocID="{35D32D72-E6F3-4D31-B040-B6261F0E652C}" presName="hierChild3" presStyleCnt="0"/>
      <dgm:spPr/>
    </dgm:pt>
  </dgm:ptLst>
  <dgm:cxnLst>
    <dgm:cxn modelId="{6A11EB66-6879-4627-A512-B9D1FD9E7658}" type="presOf" srcId="{2C859592-CB3A-461C-B8EA-6E724D3B7359}" destId="{671572FB-ACF4-47F7-878F-1B23883393DD}" srcOrd="1" destOrd="0" presId="urn:microsoft.com/office/officeart/2005/8/layout/orgChart1"/>
    <dgm:cxn modelId="{F5646FEA-50FA-4BF4-B4C1-D02B1CD65E04}" type="presOf" srcId="{6360F4F5-2C2A-4DAC-9E70-AED1FF54C9D9}" destId="{5C9F4848-09AF-4B9A-AA94-BE098C2BB50A}" srcOrd="0" destOrd="0" presId="urn:microsoft.com/office/officeart/2005/8/layout/orgChart1"/>
    <dgm:cxn modelId="{70DE5C5A-5BAC-423A-8AAF-8611202BEB94}" type="presOf" srcId="{B3437645-F4ED-453C-818E-916BF1E6BDC3}" destId="{54BDD719-3429-4C57-905B-4A0AF4CD53E8}" srcOrd="1" destOrd="0" presId="urn:microsoft.com/office/officeart/2005/8/layout/orgChart1"/>
    <dgm:cxn modelId="{75AFFA37-565F-4DB7-A65A-E661B9AA0230}" type="presOf" srcId="{2E5F6253-0B51-4529-B322-16619EF1F3C0}" destId="{DF393D10-5528-485D-8737-4A9EFCFA1EFA}" srcOrd="0" destOrd="0" presId="urn:microsoft.com/office/officeart/2005/8/layout/orgChart1"/>
    <dgm:cxn modelId="{C3BDE9BC-4373-4297-9A97-F0178EC649EE}" type="presOf" srcId="{2FE52C81-F68A-43FD-946E-BFF3463EAA43}" destId="{2E13F916-2ED5-43B8-A626-8848A1C1DB7A}" srcOrd="0" destOrd="0" presId="urn:microsoft.com/office/officeart/2005/8/layout/orgChart1"/>
    <dgm:cxn modelId="{25615BB2-6F1A-4E61-B53D-2EDA27263DFA}" type="presOf" srcId="{BE446B22-EAB1-4CA9-A8DF-1B1C43920D5F}" destId="{784F06A7-0079-4FD3-8FDC-E680C8B2BC9B}" srcOrd="0" destOrd="0" presId="urn:microsoft.com/office/officeart/2005/8/layout/orgChart1"/>
    <dgm:cxn modelId="{2704656A-664A-4BCA-963B-BDE668FEDCAF}" srcId="{D8F9B6DD-BB72-4C1B-843D-F837F1B05FA3}" destId="{E1F9860A-AC77-44ED-88D7-DB4EC2AED074}" srcOrd="5" destOrd="0" parTransId="{4A00832B-B5EB-4009-80A7-2A41FC5DD987}" sibTransId="{FAAEA7C5-9D44-44B8-9480-ACC09ADA8D0C}"/>
    <dgm:cxn modelId="{FD1786D0-B150-45F2-8E58-B19C0020DBE0}" type="presOf" srcId="{C636E874-F89C-4A8A-BEA5-F312AF3C91E8}" destId="{082BB122-1DB4-48E9-B87F-86500FC419CF}" srcOrd="0" destOrd="0" presId="urn:microsoft.com/office/officeart/2005/8/layout/orgChart1"/>
    <dgm:cxn modelId="{622E610E-24D1-4D32-91CB-E09E425E632F}" type="presOf" srcId="{C3CE476B-FD78-4B6F-B9D6-3B4DAF06D6B4}" destId="{36B2CBFE-6047-4A8D-AA2F-71BD3AD47CAB}" srcOrd="0" destOrd="0" presId="urn:microsoft.com/office/officeart/2005/8/layout/orgChart1"/>
    <dgm:cxn modelId="{A2B0A5B1-FCD7-4638-A62C-FB5EFF9BB7CC}" srcId="{3DC2343C-796C-4FF1-9182-8FF2DAF359C0}" destId="{B3437645-F4ED-453C-818E-916BF1E6BDC3}" srcOrd="0" destOrd="0" parTransId="{3E962FCB-54B3-49F3-A70D-B4F0E99C079A}" sibTransId="{EC3EB037-C364-4565-B49D-EB8B01B53C34}"/>
    <dgm:cxn modelId="{27360E5E-0FD2-4D0A-A483-A0C4A3A6EC16}" type="presOf" srcId="{42307D84-731B-4E83-9C4D-0B969518B5A9}" destId="{B76B0BA1-D598-4ACB-8767-05CF033EE02B}" srcOrd="0" destOrd="0" presId="urn:microsoft.com/office/officeart/2005/8/layout/orgChart1"/>
    <dgm:cxn modelId="{C593145B-523A-41E3-9AC4-A6D082EECC54}" type="presOf" srcId="{95DFFF6F-7A98-4F56-9D5F-9D735DDE8873}" destId="{A8F1F55B-AAAC-48B2-BBDB-468EDDACEA5A}" srcOrd="0" destOrd="0" presId="urn:microsoft.com/office/officeart/2005/8/layout/orgChart1"/>
    <dgm:cxn modelId="{1F3FB65B-1FDB-45AE-BB8E-F593D068FA23}" type="presOf" srcId="{6B5ACB58-520A-47C8-9E64-08FC8D6A775C}" destId="{68B73AC2-3635-45D9-B431-FC7C2E480130}" srcOrd="0" destOrd="0" presId="urn:microsoft.com/office/officeart/2005/8/layout/orgChart1"/>
    <dgm:cxn modelId="{583F3143-0B75-4BEE-8F19-FDD8A9A2152C}" type="presOf" srcId="{D9136D83-B648-4C78-BA80-A135B2099732}" destId="{13F2207D-E08C-4F79-83B2-A4295D50A542}" srcOrd="0" destOrd="0" presId="urn:microsoft.com/office/officeart/2005/8/layout/orgChart1"/>
    <dgm:cxn modelId="{C782FD45-7FCE-4F09-BDAC-3055F7CE03BD}" type="presOf" srcId="{46FC2213-5438-498B-AFA0-A7AFBD975377}" destId="{C543D60C-DB91-465B-A2BA-9ECAF5AF4ADC}" srcOrd="1" destOrd="0" presId="urn:microsoft.com/office/officeart/2005/8/layout/orgChart1"/>
    <dgm:cxn modelId="{132C5D8F-00A9-4244-8490-9834B182DDD6}" type="presOf" srcId="{C1A4C407-C35B-4EB7-8D86-259F908A3803}" destId="{07588704-C145-4655-AC9E-14C712022173}" srcOrd="0" destOrd="0" presId="urn:microsoft.com/office/officeart/2005/8/layout/orgChart1"/>
    <dgm:cxn modelId="{6EBFF7C1-AB45-4BB5-956B-0C8FF5DA03C9}" type="presOf" srcId="{58F15C13-F204-44ED-942F-3C98E201350B}" destId="{6AB9887C-E344-4517-A3B6-809B80BD8379}" srcOrd="0" destOrd="0" presId="urn:microsoft.com/office/officeart/2005/8/layout/orgChart1"/>
    <dgm:cxn modelId="{5DEF8809-71C8-4778-90CD-0704F4F18A5E}" srcId="{D8F9B6DD-BB72-4C1B-843D-F837F1B05FA3}" destId="{FC1E87A8-BEB3-4A8C-940F-B09161EDB930}" srcOrd="1" destOrd="0" parTransId="{C636E874-F89C-4A8A-BEA5-F312AF3C91E8}" sibTransId="{BA4B7BA6-39C1-40D0-A593-BB746E44F28B}"/>
    <dgm:cxn modelId="{E72A597E-EC9F-4786-966F-7E4387BBD55B}" type="presOf" srcId="{5DF2CE41-002C-48C0-9689-9C81F1B47138}" destId="{5584DD5F-BAE5-4CC8-AB62-7076C97452D7}" srcOrd="1" destOrd="0" presId="urn:microsoft.com/office/officeart/2005/8/layout/orgChart1"/>
    <dgm:cxn modelId="{D94307FB-2AA8-4516-971A-5FCD2F2EAAB9}" type="presOf" srcId="{2FE52C81-F68A-43FD-946E-BFF3463EAA43}" destId="{1A3FC589-6F99-47A5-87F4-4984F32435A7}" srcOrd="1" destOrd="0" presId="urn:microsoft.com/office/officeart/2005/8/layout/orgChart1"/>
    <dgm:cxn modelId="{43A5B1B4-7AB6-4C39-97E2-D7DD9FA3346B}" type="presOf" srcId="{933BC5C8-2B82-4321-89A5-522A5DD02CCF}" destId="{B51C1B9A-339C-483C-ADF3-528A5F6CDD70}" srcOrd="1" destOrd="0" presId="urn:microsoft.com/office/officeart/2005/8/layout/orgChart1"/>
    <dgm:cxn modelId="{1E1F62A0-E76A-4232-A3EC-2F7E3112BCB8}" type="presOf" srcId="{80EF52E8-8449-404B-8417-84F082865E4F}" destId="{8D2269EA-6CC9-4762-8EB8-BD7C510A6D98}" srcOrd="0" destOrd="0" presId="urn:microsoft.com/office/officeart/2005/8/layout/orgChart1"/>
    <dgm:cxn modelId="{BE7BE4EB-A42F-46D1-9960-8107635E9DAD}" srcId="{3DC2343C-796C-4FF1-9182-8FF2DAF359C0}" destId="{BC2CF5AC-1DE3-470A-9837-538E573456C4}" srcOrd="1" destOrd="0" parTransId="{42307D84-731B-4E83-9C4D-0B969518B5A9}" sibTransId="{05F01209-3524-4E69-9A9B-6B98CCF54747}"/>
    <dgm:cxn modelId="{6593BAC1-415A-4EF4-97D4-3CA89104A8FC}" type="presOf" srcId="{F7A517B2-9A3B-4F94-BB0A-CA1CA543F001}" destId="{699EAF34-E435-4DC7-9218-FA6F4AD7605D}" srcOrd="0" destOrd="0" presId="urn:microsoft.com/office/officeart/2005/8/layout/orgChart1"/>
    <dgm:cxn modelId="{A859EFE4-B165-409E-BAD7-2AAF26FD484C}" srcId="{BC2CF5AC-1DE3-470A-9837-538E573456C4}" destId="{8A1AED3E-189D-4197-A792-C7B40F922501}" srcOrd="0" destOrd="0" parTransId="{962E569B-C974-4841-BA29-E35E66279B1B}" sibTransId="{3AD545F1-F8ED-4910-9F56-20FBF7F5FC2B}"/>
    <dgm:cxn modelId="{49F37CA9-6E3D-4D07-A10B-43EF521DA319}" srcId="{BC2CF5AC-1DE3-470A-9837-538E573456C4}" destId="{EE9A3C17-5F80-4FBE-9286-43559F6DC635}" srcOrd="1" destOrd="0" parTransId="{5B822AB0-FEC5-4E06-8BD4-9DA8448BDF40}" sibTransId="{ACB73BD5-896B-4C71-A8AD-8260DF9A590D}"/>
    <dgm:cxn modelId="{DE802BA6-60C0-4D66-BF71-2605F6FECBA9}" type="presOf" srcId="{E1F9860A-AC77-44ED-88D7-DB4EC2AED074}" destId="{B0D8A374-CB3B-4FFC-B3A9-B1EDEAB19F05}" srcOrd="0" destOrd="0" presId="urn:microsoft.com/office/officeart/2005/8/layout/orgChart1"/>
    <dgm:cxn modelId="{ACA80FBD-104F-47A0-ADB4-BDF019FA99EF}" type="presOf" srcId="{6970FEA3-5FCD-4005-A234-CE79D5035F4E}" destId="{43C8126C-5B0F-4EF4-A1D4-A7B2D4CC5AEC}" srcOrd="0" destOrd="0" presId="urn:microsoft.com/office/officeart/2005/8/layout/orgChart1"/>
    <dgm:cxn modelId="{814BCAFE-39CE-491C-96C6-7AFC37690D9D}" type="presOf" srcId="{3DC2343C-796C-4FF1-9182-8FF2DAF359C0}" destId="{1F5A0F42-9FF8-403C-A94C-B67E8957E8B2}" srcOrd="1" destOrd="0" presId="urn:microsoft.com/office/officeart/2005/8/layout/orgChart1"/>
    <dgm:cxn modelId="{EDA104FF-7D93-4E2C-A1C6-ED1FB1F4D12B}" srcId="{D8F9B6DD-BB72-4C1B-843D-F837F1B05FA3}" destId="{5DF2CE41-002C-48C0-9689-9C81F1B47138}" srcOrd="6" destOrd="0" parTransId="{E49703AA-6940-4A9D-BCEF-6641F12E5B6B}" sibTransId="{117429AF-FCF2-410E-9017-D3A75A0A4A37}"/>
    <dgm:cxn modelId="{547258A7-A593-469D-9A77-1E52401DCDD9}" type="presOf" srcId="{D8F9B6DD-BB72-4C1B-843D-F837F1B05FA3}" destId="{A1A752A5-012B-4FFE-B680-7A420EB3B2A3}" srcOrd="0" destOrd="0" presId="urn:microsoft.com/office/officeart/2005/8/layout/orgChart1"/>
    <dgm:cxn modelId="{BE5E5865-37A4-4850-967B-EC9BDA9848F0}" type="presOf" srcId="{A37F705B-8462-45A9-808D-2B19DF4829AE}" destId="{9A8E9E17-9457-4632-957A-52E6C56D3B62}" srcOrd="0" destOrd="0" presId="urn:microsoft.com/office/officeart/2005/8/layout/orgChart1"/>
    <dgm:cxn modelId="{DF777A1C-CBFB-4D18-83D1-F8C35360772B}" type="presOf" srcId="{E49703AA-6940-4A9D-BCEF-6641F12E5B6B}" destId="{0C87382D-5A33-424B-AA57-187D0D5BA25B}" srcOrd="0" destOrd="0" presId="urn:microsoft.com/office/officeart/2005/8/layout/orgChart1"/>
    <dgm:cxn modelId="{D2534D99-D909-47EE-B53F-3749135ECDFD}" type="presOf" srcId="{BC2CF5AC-1DE3-470A-9837-538E573456C4}" destId="{54FE04AB-1CB2-481A-9007-DEFF124FEC0F}" srcOrd="0" destOrd="0" presId="urn:microsoft.com/office/officeart/2005/8/layout/orgChart1"/>
    <dgm:cxn modelId="{FA458753-1F42-4FE3-909A-4C4761D563EF}" srcId="{C29EB0F6-3686-411C-B79E-C3C16EAC9042}" destId="{D8F9B6DD-BB72-4C1B-843D-F837F1B05FA3}" srcOrd="0" destOrd="0" parTransId="{C1A4C407-C35B-4EB7-8D86-259F908A3803}" sibTransId="{AB4F62A5-7660-43EE-BF1D-9A1EACE05241}"/>
    <dgm:cxn modelId="{80498F00-F230-4189-B13E-29F6E8ED09DB}" srcId="{D8F9B6DD-BB72-4C1B-843D-F837F1B05FA3}" destId="{46FC2213-5438-498B-AFA0-A7AFBD975377}" srcOrd="4" destOrd="0" parTransId="{E6C14572-91E8-4119-859D-64D818F17716}" sibTransId="{781F2B8E-BA84-4A35-BDDE-E5AD723B0FE7}"/>
    <dgm:cxn modelId="{69B485EF-BFE6-4673-BA87-177F4A1B69FF}" type="presOf" srcId="{8A1AED3E-189D-4197-A792-C7B40F922501}" destId="{CD23F162-F140-46A4-8704-DC5D7B1A0751}" srcOrd="0" destOrd="0" presId="urn:microsoft.com/office/officeart/2005/8/layout/orgChart1"/>
    <dgm:cxn modelId="{B56CFEB1-AF95-4BA9-BE1B-407D07BC7C35}" srcId="{C29EB0F6-3686-411C-B79E-C3C16EAC9042}" destId="{58F15C13-F204-44ED-942F-3C98E201350B}" srcOrd="1" destOrd="0" parTransId="{5054F891-0692-4CB2-8292-4A26366B19EE}" sibTransId="{C26AB9FE-8EEB-4B80-AB72-88B6A8DF0597}"/>
    <dgm:cxn modelId="{43515A16-3547-465F-A228-C9E7573FD084}" type="presOf" srcId="{46FC2213-5438-498B-AFA0-A7AFBD975377}" destId="{6FAEC69C-9B16-422B-8FA6-0758332C33FE}" srcOrd="0" destOrd="0" presId="urn:microsoft.com/office/officeart/2005/8/layout/orgChart1"/>
    <dgm:cxn modelId="{7E6DD32E-8717-49B2-A083-40A3F29475B4}" type="presOf" srcId="{F324AFBB-CBBC-4F2B-950B-32EEC19CBE84}" destId="{D194D245-73D5-40E2-BB4B-20D8DA2323AC}" srcOrd="0" destOrd="0" presId="urn:microsoft.com/office/officeart/2005/8/layout/orgChart1"/>
    <dgm:cxn modelId="{6C3C0931-A7AB-4673-B14D-DB978EB09C47}" type="presOf" srcId="{5054F891-0692-4CB2-8292-4A26366B19EE}" destId="{6F1992C4-AEE9-4FBE-AAA0-C926657193AF}" srcOrd="0" destOrd="0" presId="urn:microsoft.com/office/officeart/2005/8/layout/orgChart1"/>
    <dgm:cxn modelId="{ECA2DEC5-21AE-4F40-91F9-E8770DA1B775}" type="presOf" srcId="{58F15C13-F204-44ED-942F-3C98E201350B}" destId="{FFF562D4-3E70-4067-976B-74CCA68FCFDA}" srcOrd="1" destOrd="0" presId="urn:microsoft.com/office/officeart/2005/8/layout/orgChart1"/>
    <dgm:cxn modelId="{13DFA1BD-8BAA-4600-A57E-EB389FCADD55}" type="presOf" srcId="{082F772F-5DDE-46ED-9484-D5DB78CA6E08}" destId="{6E40764B-CE3F-4726-B046-338E6AD08B82}" srcOrd="0" destOrd="0" presId="urn:microsoft.com/office/officeart/2005/8/layout/orgChart1"/>
    <dgm:cxn modelId="{8918EDBF-5A79-44D1-A2CB-622B42DEA1AA}" type="presOf" srcId="{962E569B-C974-4841-BA29-E35E66279B1B}" destId="{6F1E70C0-8FC7-48F1-8E61-FF0DE79BA60F}" srcOrd="0" destOrd="0" presId="urn:microsoft.com/office/officeart/2005/8/layout/orgChart1"/>
    <dgm:cxn modelId="{8CDDFA03-C89E-43F3-96CA-A5E07C58DBC2}" type="presOf" srcId="{3E962FCB-54B3-49F3-A70D-B4F0E99C079A}" destId="{CE9924A0-D16E-464F-B936-F70DC5F61785}" srcOrd="0" destOrd="0" presId="urn:microsoft.com/office/officeart/2005/8/layout/orgChart1"/>
    <dgm:cxn modelId="{82C19CE7-0045-44E3-BC86-35BE7C5A39FC}" type="presOf" srcId="{EE9A3C17-5F80-4FBE-9286-43559F6DC635}" destId="{8218A4B7-9D27-4193-80D5-1A3E99D20611}" srcOrd="0" destOrd="0" presId="urn:microsoft.com/office/officeart/2005/8/layout/orgChart1"/>
    <dgm:cxn modelId="{AD69615B-3E7D-4E2F-A703-3C747163E280}" type="presOf" srcId="{C29EB0F6-3686-411C-B79E-C3C16EAC9042}" destId="{F75B5C8B-3BA1-422B-8D50-1A759DC8BD5A}" srcOrd="0" destOrd="0" presId="urn:microsoft.com/office/officeart/2005/8/layout/orgChart1"/>
    <dgm:cxn modelId="{412F88D4-1633-4CCC-A1A2-3DBBBEA514AB}" type="presOf" srcId="{9FA5B784-4B7F-461F-B8A3-394BC8DE0EF4}" destId="{2DF9E92C-830F-4FAA-9A6C-21B3B46449D5}" srcOrd="1" destOrd="0" presId="urn:microsoft.com/office/officeart/2005/8/layout/orgChart1"/>
    <dgm:cxn modelId="{F40C44D6-AE50-4B16-90CD-6712A77BE587}" srcId="{35D32D72-E6F3-4D31-B040-B6261F0E652C}" destId="{C29EB0F6-3686-411C-B79E-C3C16EAC9042}" srcOrd="1" destOrd="0" parTransId="{A37F705B-8462-45A9-808D-2B19DF4829AE}" sibTransId="{9B03713D-8194-46D9-89C1-0896AF954783}"/>
    <dgm:cxn modelId="{CEAB94AA-A02A-4537-98F7-5182F17465AC}" type="presOf" srcId="{237F2F1D-AF17-4065-B020-93D8A506C8F8}" destId="{96E6D825-9F06-43A1-9E05-D118AFD26043}" srcOrd="0" destOrd="0" presId="urn:microsoft.com/office/officeart/2005/8/layout/orgChart1"/>
    <dgm:cxn modelId="{B9754C4F-CDB2-47FF-A0B7-9C064A71E130}" type="presOf" srcId="{5DF2CE41-002C-48C0-9689-9C81F1B47138}" destId="{D47AB28B-7363-42B4-9D6A-0B0256E3B5D3}" srcOrd="0" destOrd="0" presId="urn:microsoft.com/office/officeart/2005/8/layout/orgChart1"/>
    <dgm:cxn modelId="{1CD5A14F-8EFD-45B7-83D7-16476F0EB311}" type="presOf" srcId="{082F772F-5DDE-46ED-9484-D5DB78CA6E08}" destId="{D5C77958-FAFD-4E1C-A0BD-FACC558F7BD8}" srcOrd="1" destOrd="0" presId="urn:microsoft.com/office/officeart/2005/8/layout/orgChart1"/>
    <dgm:cxn modelId="{E0BD5C74-FE01-477E-99E9-30C1C7730631}" type="presOf" srcId="{D63D9A07-526B-40A8-8652-CF184C90E247}" destId="{E8893CAD-CB2B-44A7-80CF-F4A042114583}" srcOrd="0" destOrd="0" presId="urn:microsoft.com/office/officeart/2005/8/layout/orgChart1"/>
    <dgm:cxn modelId="{7C1844A4-8342-4A7D-9568-8D58D94D86D8}" srcId="{D8F9B6DD-BB72-4C1B-843D-F837F1B05FA3}" destId="{2C859592-CB3A-461C-B8EA-6E724D3B7359}" srcOrd="2" destOrd="0" parTransId="{237F2F1D-AF17-4065-B020-93D8A506C8F8}" sibTransId="{C085BBF1-ACE3-447F-B82C-FB4C65931257}"/>
    <dgm:cxn modelId="{DBA7ACC6-D1D8-416E-9407-3C80652220AA}" type="presOf" srcId="{3DC2343C-796C-4FF1-9182-8FF2DAF359C0}" destId="{22F55A23-189D-4D6C-A897-31DCBAAD9257}" srcOrd="0" destOrd="0" presId="urn:microsoft.com/office/officeart/2005/8/layout/orgChart1"/>
    <dgm:cxn modelId="{E0FE234C-237B-4D77-9F4A-8DDEF53F34B4}" type="presOf" srcId="{C77AF0F8-FCBD-4FB7-971A-EC4C58E716F9}" destId="{F4B650CB-7CE4-498C-A023-00C8F5E35AED}" srcOrd="0" destOrd="0" presId="urn:microsoft.com/office/officeart/2005/8/layout/orgChart1"/>
    <dgm:cxn modelId="{553BC172-28CD-4BE5-8841-F966BF16AB32}" srcId="{D63D9A07-526B-40A8-8652-CF184C90E247}" destId="{35D32D72-E6F3-4D31-B040-B6261F0E652C}" srcOrd="0" destOrd="0" parTransId="{ECC8C91D-11D2-4BDF-9B07-D6028AA7C7E3}" sibTransId="{2CD243A7-0FF6-4A56-9E48-353525C10AAE}"/>
    <dgm:cxn modelId="{708CF3F5-978D-45E2-96EA-76DEA1EDF7B4}" srcId="{B3437645-F4ED-453C-818E-916BF1E6BDC3}" destId="{082F772F-5DDE-46ED-9484-D5DB78CA6E08}" srcOrd="1" destOrd="0" parTransId="{94614D2D-0FF9-441F-ACA7-F9C08645550D}" sibTransId="{7878BC08-742E-4A7E-BD2F-BD146B03F21C}"/>
    <dgm:cxn modelId="{734C4A44-CB86-4FED-B202-C7F6184AC4F9}" type="presOf" srcId="{5B822AB0-FEC5-4E06-8BD4-9DA8448BDF40}" destId="{793FEF96-B7A0-4399-A21F-D85BAE9D7B57}" srcOrd="0" destOrd="0" presId="urn:microsoft.com/office/officeart/2005/8/layout/orgChart1"/>
    <dgm:cxn modelId="{26934184-CB95-4F5C-AA18-F0DFF4260792}" srcId="{BC2CF5AC-1DE3-470A-9837-538E573456C4}" destId="{2E5F6253-0B51-4529-B322-16619EF1F3C0}" srcOrd="3" destOrd="0" parTransId="{95DFFF6F-7A98-4F56-9D5F-9D735DDE8873}" sibTransId="{483288CA-84C1-4AD1-8D74-C3D279620BC1}"/>
    <dgm:cxn modelId="{EA108269-A5AF-440F-ABA3-F5204C8E2F6E}" srcId="{D8F9B6DD-BB72-4C1B-843D-F837F1B05FA3}" destId="{9FA5B784-4B7F-461F-B8A3-394BC8DE0EF4}" srcOrd="0" destOrd="0" parTransId="{6B5ACB58-520A-47C8-9E64-08FC8D6A775C}" sibTransId="{0C0979BC-EA58-4AD3-8CFC-9E6ACF9B468E}"/>
    <dgm:cxn modelId="{EDE31C02-D68C-4DDE-AF50-C0571391BA50}" type="presOf" srcId="{2C859592-CB3A-461C-B8EA-6E724D3B7359}" destId="{94E948A1-A468-4150-BCE5-B088327434A3}" srcOrd="0" destOrd="0" presId="urn:microsoft.com/office/officeart/2005/8/layout/orgChart1"/>
    <dgm:cxn modelId="{E5143EE0-C19A-484F-8289-29CA20D5B5A3}" type="presOf" srcId="{2E5F6253-0B51-4529-B322-16619EF1F3C0}" destId="{99073E63-47E5-4F33-A755-CE39105EA054}" srcOrd="1" destOrd="0" presId="urn:microsoft.com/office/officeart/2005/8/layout/orgChart1"/>
    <dgm:cxn modelId="{4500A8DD-0E6D-47DE-A816-DF18C68CA4E3}" srcId="{58F15C13-F204-44ED-942F-3C98E201350B}" destId="{40AC29C1-E171-47F8-B0C6-152BE15F2627}" srcOrd="1" destOrd="0" parTransId="{C77AF0F8-FCBD-4FB7-971A-EC4C58E716F9}" sibTransId="{96FDED2E-26E3-482E-927D-FD88CE243EA2}"/>
    <dgm:cxn modelId="{02F0B491-C03F-457C-AA7D-6C99FDF29910}" srcId="{58F15C13-F204-44ED-942F-3C98E201350B}" destId="{F7ACA947-D85F-495D-8EB7-C8C5CE2E263A}" srcOrd="0" destOrd="0" parTransId="{F324AFBB-CBBC-4F2B-950B-32EEC19CBE84}" sibTransId="{4C473B97-AB95-44BB-AF5D-2987B5B094BA}"/>
    <dgm:cxn modelId="{AEEDACD4-B52B-44C7-8D95-8301EF7915CB}" type="presOf" srcId="{9FA5B784-4B7F-461F-B8A3-394BC8DE0EF4}" destId="{FFF7F673-86A2-400B-83E5-FCB8361A25EB}" srcOrd="0" destOrd="0" presId="urn:microsoft.com/office/officeart/2005/8/layout/orgChart1"/>
    <dgm:cxn modelId="{3A6D246E-2297-4F55-B4AF-E4BF283785C7}" type="presOf" srcId="{D8F9B6DD-BB72-4C1B-843D-F837F1B05FA3}" destId="{B0664210-268F-42DC-8537-3253620AD737}" srcOrd="1" destOrd="0" presId="urn:microsoft.com/office/officeart/2005/8/layout/orgChart1"/>
    <dgm:cxn modelId="{B77CE900-7E10-430E-9E87-D8976468E1B8}" srcId="{35D32D72-E6F3-4D31-B040-B6261F0E652C}" destId="{3DC2343C-796C-4FF1-9182-8FF2DAF359C0}" srcOrd="0" destOrd="0" parTransId="{6360F4F5-2C2A-4DAC-9E70-AED1FF54C9D9}" sibTransId="{56D13B21-0344-4B79-ADFF-5A454394E3A0}"/>
    <dgm:cxn modelId="{8DDE39F2-A8E0-4D99-B2BB-361464E4BA81}" type="presOf" srcId="{40AC29C1-E171-47F8-B0C6-152BE15F2627}" destId="{04B2CA19-D27A-412E-A9F7-E56707725FF0}" srcOrd="1" destOrd="0" presId="urn:microsoft.com/office/officeart/2005/8/layout/orgChart1"/>
    <dgm:cxn modelId="{50355879-264C-4455-931B-EE8B7AF8274D}" srcId="{B3437645-F4ED-453C-818E-916BF1E6BDC3}" destId="{80EF52E8-8449-404B-8417-84F082865E4F}" srcOrd="2" destOrd="0" parTransId="{D9136D83-B648-4C78-BA80-A135B2099732}" sibTransId="{107AF0EB-56A4-46B6-9D5C-6F7498B85562}"/>
    <dgm:cxn modelId="{EF5EF650-77BE-4264-AAA6-44A41EA65804}" type="presOf" srcId="{E1F9860A-AC77-44ED-88D7-DB4EC2AED074}" destId="{83B03D3E-D847-4BC6-B9DC-180ED6439765}" srcOrd="1" destOrd="0" presId="urn:microsoft.com/office/officeart/2005/8/layout/orgChart1"/>
    <dgm:cxn modelId="{27953A9D-6037-40AD-809C-EC0044956B00}" type="presOf" srcId="{35D32D72-E6F3-4D31-B040-B6261F0E652C}" destId="{F027D357-C389-40FD-B785-6A6F69CE7379}" srcOrd="1" destOrd="0" presId="urn:microsoft.com/office/officeart/2005/8/layout/orgChart1"/>
    <dgm:cxn modelId="{00F6D3D6-3A8B-451D-B5B9-5079C7C7DAB3}" srcId="{BC2CF5AC-1DE3-470A-9837-538E573456C4}" destId="{2FE52C81-F68A-43FD-946E-BFF3463EAA43}" srcOrd="2" destOrd="0" parTransId="{BE446B22-EAB1-4CA9-A8DF-1B1C43920D5F}" sibTransId="{5917B7D4-20D1-4C18-9637-CD67F7AF9329}"/>
    <dgm:cxn modelId="{C1ACC2F6-07DB-4D68-A3B1-6EB1003C64C7}" type="presOf" srcId="{80EF52E8-8449-404B-8417-84F082865E4F}" destId="{32ADD983-5D1D-4BF5-82D4-1480D9818659}" srcOrd="1" destOrd="0" presId="urn:microsoft.com/office/officeart/2005/8/layout/orgChart1"/>
    <dgm:cxn modelId="{F1B09A96-CA8D-4E88-B837-4DF4A35B75D2}" srcId="{B3437645-F4ED-453C-818E-916BF1E6BDC3}" destId="{F7A517B2-9A3B-4F94-BB0A-CA1CA543F001}" srcOrd="0" destOrd="0" parTransId="{6970FEA3-5FCD-4005-A234-CE79D5035F4E}" sibTransId="{33CA66A3-2C4A-4966-AF31-075571607856}"/>
    <dgm:cxn modelId="{BB883878-4442-4476-ACB2-3CFAD1C7930A}" srcId="{D8F9B6DD-BB72-4C1B-843D-F837F1B05FA3}" destId="{933BC5C8-2B82-4321-89A5-522A5DD02CCF}" srcOrd="3" destOrd="0" parTransId="{C3CE476B-FD78-4B6F-B9D6-3B4DAF06D6B4}" sibTransId="{DD6B40EF-6656-4776-B6D5-67B5F59824FE}"/>
    <dgm:cxn modelId="{84D9B8AE-E236-4AF3-BD65-0E241F9B51E5}" type="presOf" srcId="{8A1AED3E-189D-4197-A792-C7B40F922501}" destId="{2E592B08-1F1E-4930-B1C9-16B5D1EB1CC8}" srcOrd="1" destOrd="0" presId="urn:microsoft.com/office/officeart/2005/8/layout/orgChart1"/>
    <dgm:cxn modelId="{20D60A57-87A3-4EE6-BB1B-86AE6AD7FE70}" type="presOf" srcId="{933BC5C8-2B82-4321-89A5-522A5DD02CCF}" destId="{2031C96F-5DC9-42DD-A39C-51E91DD93914}" srcOrd="0" destOrd="0" presId="urn:microsoft.com/office/officeart/2005/8/layout/orgChart1"/>
    <dgm:cxn modelId="{EE84E206-63A5-4263-B683-B1602E761C50}" type="presOf" srcId="{E6C14572-91E8-4119-859D-64D818F17716}" destId="{7C3E3942-0663-4350-BB51-61D4633388B1}" srcOrd="0" destOrd="0" presId="urn:microsoft.com/office/officeart/2005/8/layout/orgChart1"/>
    <dgm:cxn modelId="{26088CDA-6F95-4504-BA11-B597863EDF77}" type="presOf" srcId="{FC1E87A8-BEB3-4A8C-940F-B09161EDB930}" destId="{04CF6480-B883-49E5-B18F-1EEEE97E0693}" srcOrd="0" destOrd="0" presId="urn:microsoft.com/office/officeart/2005/8/layout/orgChart1"/>
    <dgm:cxn modelId="{27D60B1A-3656-4DBC-AC9E-773346BB8EEF}" type="presOf" srcId="{BC2CF5AC-1DE3-470A-9837-538E573456C4}" destId="{EE84EC94-ACDB-422C-9B01-077B3474C6E7}" srcOrd="1" destOrd="0" presId="urn:microsoft.com/office/officeart/2005/8/layout/orgChart1"/>
    <dgm:cxn modelId="{5898D1B8-1AC8-4CCE-988B-176480CDC45B}" type="presOf" srcId="{40AC29C1-E171-47F8-B0C6-152BE15F2627}" destId="{DD1C4692-F55D-401C-BD15-5418CD3B78D3}" srcOrd="0" destOrd="0" presId="urn:microsoft.com/office/officeart/2005/8/layout/orgChart1"/>
    <dgm:cxn modelId="{C981EF77-1BEC-4F01-8ACA-AFD48BC0DF82}" type="presOf" srcId="{B3437645-F4ED-453C-818E-916BF1E6BDC3}" destId="{C3CBFAB6-DD32-4C2F-89A0-5219CE7987F3}" srcOrd="0" destOrd="0" presId="urn:microsoft.com/office/officeart/2005/8/layout/orgChart1"/>
    <dgm:cxn modelId="{914D98B1-014D-43EB-B9EF-8186A67618E8}" type="presOf" srcId="{F7ACA947-D85F-495D-8EB7-C8C5CE2E263A}" destId="{135E0C02-D869-4B8E-80D8-19F478C46410}" srcOrd="0" destOrd="0" presId="urn:microsoft.com/office/officeart/2005/8/layout/orgChart1"/>
    <dgm:cxn modelId="{884A983F-7FE2-40DF-864D-DD9BD697F7BF}" type="presOf" srcId="{FC1E87A8-BEB3-4A8C-940F-B09161EDB930}" destId="{5E8E0A60-099D-4589-96AD-08DD69FD7AE9}" srcOrd="1" destOrd="0" presId="urn:microsoft.com/office/officeart/2005/8/layout/orgChart1"/>
    <dgm:cxn modelId="{6053F4DE-EBC9-4DB5-908B-7AAF46A9B60B}" type="presOf" srcId="{F7ACA947-D85F-495D-8EB7-C8C5CE2E263A}" destId="{052D316F-A2D7-4A79-A134-1F326C7F7B6D}" srcOrd="1" destOrd="0" presId="urn:microsoft.com/office/officeart/2005/8/layout/orgChart1"/>
    <dgm:cxn modelId="{C40FC731-64D0-457B-8816-0E5B1ED2D880}" type="presOf" srcId="{94614D2D-0FF9-441F-ACA7-F9C08645550D}" destId="{262A1113-40F0-45E5-9934-FF3E91BBEC98}" srcOrd="0" destOrd="0" presId="urn:microsoft.com/office/officeart/2005/8/layout/orgChart1"/>
    <dgm:cxn modelId="{45389B62-BE4E-42B1-9290-7503D35F567F}" type="presOf" srcId="{C29EB0F6-3686-411C-B79E-C3C16EAC9042}" destId="{BA3AB66F-086E-4CF6-9440-9707BCC78924}" srcOrd="1" destOrd="0" presId="urn:microsoft.com/office/officeart/2005/8/layout/orgChart1"/>
    <dgm:cxn modelId="{775F6564-E29F-4C0D-AC63-E9B99C0C825A}" type="presOf" srcId="{4A00832B-B5EB-4009-80A7-2A41FC5DD987}" destId="{4C7FC974-F804-419D-BAE2-08E459928AD3}" srcOrd="0" destOrd="0" presId="urn:microsoft.com/office/officeart/2005/8/layout/orgChart1"/>
    <dgm:cxn modelId="{2D292E3A-799E-417A-8ABC-8B1D1272FAA3}" type="presOf" srcId="{F7A517B2-9A3B-4F94-BB0A-CA1CA543F001}" destId="{544607FE-2619-4BA2-9994-A7B9743A65D2}" srcOrd="1" destOrd="0" presId="urn:microsoft.com/office/officeart/2005/8/layout/orgChart1"/>
    <dgm:cxn modelId="{F719875E-4E65-4234-8CCD-0C305DEE17D4}" type="presOf" srcId="{35D32D72-E6F3-4D31-B040-B6261F0E652C}" destId="{51738584-7BAA-4C92-B0E9-E059584AF686}" srcOrd="0" destOrd="0" presId="urn:microsoft.com/office/officeart/2005/8/layout/orgChart1"/>
    <dgm:cxn modelId="{48014DC1-AD28-44C9-B53A-C0FCFB893CDE}" type="presOf" srcId="{EE9A3C17-5F80-4FBE-9286-43559F6DC635}" destId="{EBCE0B48-7F4C-4C03-857A-87E305FEBEC8}" srcOrd="1" destOrd="0" presId="urn:microsoft.com/office/officeart/2005/8/layout/orgChart1"/>
    <dgm:cxn modelId="{486F9394-B598-4DC2-8747-D7DAD496672D}" type="presParOf" srcId="{E8893CAD-CB2B-44A7-80CF-F4A042114583}" destId="{3883647A-4214-4A2E-8F35-AA93CE366F90}" srcOrd="0" destOrd="0" presId="urn:microsoft.com/office/officeart/2005/8/layout/orgChart1"/>
    <dgm:cxn modelId="{BBC5685B-3BDC-451A-93FF-51D5DC01F5B1}" type="presParOf" srcId="{3883647A-4214-4A2E-8F35-AA93CE366F90}" destId="{00FEED5A-2117-43E5-A3F9-29E3C4C78018}" srcOrd="0" destOrd="0" presId="urn:microsoft.com/office/officeart/2005/8/layout/orgChart1"/>
    <dgm:cxn modelId="{1FF40A06-8183-4CFC-9724-F6B8A3C5D13B}" type="presParOf" srcId="{00FEED5A-2117-43E5-A3F9-29E3C4C78018}" destId="{51738584-7BAA-4C92-B0E9-E059584AF686}" srcOrd="0" destOrd="0" presId="urn:microsoft.com/office/officeart/2005/8/layout/orgChart1"/>
    <dgm:cxn modelId="{6CDD82FD-711A-4D4E-81BC-41C9F7A08C0B}" type="presParOf" srcId="{00FEED5A-2117-43E5-A3F9-29E3C4C78018}" destId="{F027D357-C389-40FD-B785-6A6F69CE7379}" srcOrd="1" destOrd="0" presId="urn:microsoft.com/office/officeart/2005/8/layout/orgChart1"/>
    <dgm:cxn modelId="{7A501E6A-E329-4A13-B3EF-7EAD7485EDB0}" type="presParOf" srcId="{3883647A-4214-4A2E-8F35-AA93CE366F90}" destId="{6113CFB9-7B66-4F6A-91B6-BBB0E228C601}" srcOrd="1" destOrd="0" presId="urn:microsoft.com/office/officeart/2005/8/layout/orgChart1"/>
    <dgm:cxn modelId="{DD6163A9-0051-47D9-91B4-864CDF1807BF}" type="presParOf" srcId="{6113CFB9-7B66-4F6A-91B6-BBB0E228C601}" destId="{5C9F4848-09AF-4B9A-AA94-BE098C2BB50A}" srcOrd="0" destOrd="0" presId="urn:microsoft.com/office/officeart/2005/8/layout/orgChart1"/>
    <dgm:cxn modelId="{578A964B-233E-493B-AFFB-DF98687F02BC}" type="presParOf" srcId="{6113CFB9-7B66-4F6A-91B6-BBB0E228C601}" destId="{65F32384-FE0E-4E36-BC97-FC36B287D489}" srcOrd="1" destOrd="0" presId="urn:microsoft.com/office/officeart/2005/8/layout/orgChart1"/>
    <dgm:cxn modelId="{A37B1A57-0F81-4531-AC48-F543B9E31981}" type="presParOf" srcId="{65F32384-FE0E-4E36-BC97-FC36B287D489}" destId="{E2278293-4C57-44A1-9EFE-6D8006EA8BF2}" srcOrd="0" destOrd="0" presId="urn:microsoft.com/office/officeart/2005/8/layout/orgChart1"/>
    <dgm:cxn modelId="{CACA6DFF-04BC-4A90-84A3-2582267992B3}" type="presParOf" srcId="{E2278293-4C57-44A1-9EFE-6D8006EA8BF2}" destId="{22F55A23-189D-4D6C-A897-31DCBAAD9257}" srcOrd="0" destOrd="0" presId="urn:microsoft.com/office/officeart/2005/8/layout/orgChart1"/>
    <dgm:cxn modelId="{EB6C4F5F-4C15-4BD2-AB3E-500A7188DDCF}" type="presParOf" srcId="{E2278293-4C57-44A1-9EFE-6D8006EA8BF2}" destId="{1F5A0F42-9FF8-403C-A94C-B67E8957E8B2}" srcOrd="1" destOrd="0" presId="urn:microsoft.com/office/officeart/2005/8/layout/orgChart1"/>
    <dgm:cxn modelId="{160BDDED-D5E9-4A82-8AAB-12AB93F1A8B0}" type="presParOf" srcId="{65F32384-FE0E-4E36-BC97-FC36B287D489}" destId="{2E1EFFFF-C2F4-462B-863F-AB7940B2B582}" srcOrd="1" destOrd="0" presId="urn:microsoft.com/office/officeart/2005/8/layout/orgChart1"/>
    <dgm:cxn modelId="{57585D2A-8D96-430D-BEB2-BB5F7E5967E2}" type="presParOf" srcId="{2E1EFFFF-C2F4-462B-863F-AB7940B2B582}" destId="{CE9924A0-D16E-464F-B936-F70DC5F61785}" srcOrd="0" destOrd="0" presId="urn:microsoft.com/office/officeart/2005/8/layout/orgChart1"/>
    <dgm:cxn modelId="{FA2B7CD6-9F39-4DE7-8BBE-97C32E48E65A}" type="presParOf" srcId="{2E1EFFFF-C2F4-462B-863F-AB7940B2B582}" destId="{D5DE69D0-AC36-499D-9D30-27A32B02AA41}" srcOrd="1" destOrd="0" presId="urn:microsoft.com/office/officeart/2005/8/layout/orgChart1"/>
    <dgm:cxn modelId="{62EA10C5-80EA-4A0A-B8F4-71CAD57EA9EF}" type="presParOf" srcId="{D5DE69D0-AC36-499D-9D30-27A32B02AA41}" destId="{79A64C18-5F01-4E37-8121-13A5A5C1B107}" srcOrd="0" destOrd="0" presId="urn:microsoft.com/office/officeart/2005/8/layout/orgChart1"/>
    <dgm:cxn modelId="{AE5FCF0B-1D26-4DB1-9066-00986F8C3A59}" type="presParOf" srcId="{79A64C18-5F01-4E37-8121-13A5A5C1B107}" destId="{C3CBFAB6-DD32-4C2F-89A0-5219CE7987F3}" srcOrd="0" destOrd="0" presId="urn:microsoft.com/office/officeart/2005/8/layout/orgChart1"/>
    <dgm:cxn modelId="{642929F7-7D90-4DB7-89E2-1619A361FBB9}" type="presParOf" srcId="{79A64C18-5F01-4E37-8121-13A5A5C1B107}" destId="{54BDD719-3429-4C57-905B-4A0AF4CD53E8}" srcOrd="1" destOrd="0" presId="urn:microsoft.com/office/officeart/2005/8/layout/orgChart1"/>
    <dgm:cxn modelId="{6F2CD2D5-8571-47D1-9E29-A4A48A625839}" type="presParOf" srcId="{D5DE69D0-AC36-499D-9D30-27A32B02AA41}" destId="{AD115FD1-C32E-4DC7-A2F4-F235212AF44D}" srcOrd="1" destOrd="0" presId="urn:microsoft.com/office/officeart/2005/8/layout/orgChart1"/>
    <dgm:cxn modelId="{D8DC47BD-8BAE-4BA8-B7CD-3D4089819D1E}" type="presParOf" srcId="{AD115FD1-C32E-4DC7-A2F4-F235212AF44D}" destId="{43C8126C-5B0F-4EF4-A1D4-A7B2D4CC5AEC}" srcOrd="0" destOrd="0" presId="urn:microsoft.com/office/officeart/2005/8/layout/orgChart1"/>
    <dgm:cxn modelId="{E82FE92E-ADA8-4989-BF43-AACF18B72CB9}" type="presParOf" srcId="{AD115FD1-C32E-4DC7-A2F4-F235212AF44D}" destId="{04CCB51E-AC48-49DB-BAFA-A467FD5C8A71}" srcOrd="1" destOrd="0" presId="urn:microsoft.com/office/officeart/2005/8/layout/orgChart1"/>
    <dgm:cxn modelId="{4B34EB17-E844-4B13-B85F-24D73159C309}" type="presParOf" srcId="{04CCB51E-AC48-49DB-BAFA-A467FD5C8A71}" destId="{E8D6E030-6FF0-4AC0-85C0-84142E43676E}" srcOrd="0" destOrd="0" presId="urn:microsoft.com/office/officeart/2005/8/layout/orgChart1"/>
    <dgm:cxn modelId="{B28B51F8-3A85-4092-BD82-01F0B1DCE097}" type="presParOf" srcId="{E8D6E030-6FF0-4AC0-85C0-84142E43676E}" destId="{699EAF34-E435-4DC7-9218-FA6F4AD7605D}" srcOrd="0" destOrd="0" presId="urn:microsoft.com/office/officeart/2005/8/layout/orgChart1"/>
    <dgm:cxn modelId="{59D8F384-3395-40FF-8116-ACA88FEEAFBA}" type="presParOf" srcId="{E8D6E030-6FF0-4AC0-85C0-84142E43676E}" destId="{544607FE-2619-4BA2-9994-A7B9743A65D2}" srcOrd="1" destOrd="0" presId="urn:microsoft.com/office/officeart/2005/8/layout/orgChart1"/>
    <dgm:cxn modelId="{E1C00C72-9D0E-4D22-8ED7-2B873DCB5539}" type="presParOf" srcId="{04CCB51E-AC48-49DB-BAFA-A467FD5C8A71}" destId="{6E8680EC-7099-448A-839C-E506FF4D0199}" srcOrd="1" destOrd="0" presId="urn:microsoft.com/office/officeart/2005/8/layout/orgChart1"/>
    <dgm:cxn modelId="{A16D4AA0-BAE9-45C0-B7F0-7016AFAA6C98}" type="presParOf" srcId="{04CCB51E-AC48-49DB-BAFA-A467FD5C8A71}" destId="{22320BC5-FD8E-413F-9762-2EC83C461548}" srcOrd="2" destOrd="0" presId="urn:microsoft.com/office/officeart/2005/8/layout/orgChart1"/>
    <dgm:cxn modelId="{0E999152-E879-47B1-8810-D3D1C5246F32}" type="presParOf" srcId="{AD115FD1-C32E-4DC7-A2F4-F235212AF44D}" destId="{262A1113-40F0-45E5-9934-FF3E91BBEC98}" srcOrd="2" destOrd="0" presId="urn:microsoft.com/office/officeart/2005/8/layout/orgChart1"/>
    <dgm:cxn modelId="{F648F31E-9319-4B53-AA9C-1B90544FCC67}" type="presParOf" srcId="{AD115FD1-C32E-4DC7-A2F4-F235212AF44D}" destId="{0A6F7A7F-6A2E-489B-9446-603B4A749FB1}" srcOrd="3" destOrd="0" presId="urn:microsoft.com/office/officeart/2005/8/layout/orgChart1"/>
    <dgm:cxn modelId="{FEAC618F-3649-4209-B079-D9A6738CE2A8}" type="presParOf" srcId="{0A6F7A7F-6A2E-489B-9446-603B4A749FB1}" destId="{6DBF1F4B-7D5E-4CC0-BAD7-24AD920FE3F1}" srcOrd="0" destOrd="0" presId="urn:microsoft.com/office/officeart/2005/8/layout/orgChart1"/>
    <dgm:cxn modelId="{13BA7997-1066-4795-AB52-5907FF3C5BB3}" type="presParOf" srcId="{6DBF1F4B-7D5E-4CC0-BAD7-24AD920FE3F1}" destId="{6E40764B-CE3F-4726-B046-338E6AD08B82}" srcOrd="0" destOrd="0" presId="urn:microsoft.com/office/officeart/2005/8/layout/orgChart1"/>
    <dgm:cxn modelId="{8D273F5A-1B39-40F6-8784-3C8BC82CBA81}" type="presParOf" srcId="{6DBF1F4B-7D5E-4CC0-BAD7-24AD920FE3F1}" destId="{D5C77958-FAFD-4E1C-A0BD-FACC558F7BD8}" srcOrd="1" destOrd="0" presId="urn:microsoft.com/office/officeart/2005/8/layout/orgChart1"/>
    <dgm:cxn modelId="{B9B8A452-25E6-442A-9ABD-F05919CDA2E8}" type="presParOf" srcId="{0A6F7A7F-6A2E-489B-9446-603B4A749FB1}" destId="{95AFF3F4-C3AD-4B3D-A107-A39523777978}" srcOrd="1" destOrd="0" presId="urn:microsoft.com/office/officeart/2005/8/layout/orgChart1"/>
    <dgm:cxn modelId="{1D4090EA-D947-4ABA-91E2-CA61CBCA067D}" type="presParOf" srcId="{0A6F7A7F-6A2E-489B-9446-603B4A749FB1}" destId="{41765E80-0547-4C5B-B44D-D0CCC030FE70}" srcOrd="2" destOrd="0" presId="urn:microsoft.com/office/officeart/2005/8/layout/orgChart1"/>
    <dgm:cxn modelId="{D19AE3CA-E3C0-449A-A183-D1160EE7903F}" type="presParOf" srcId="{AD115FD1-C32E-4DC7-A2F4-F235212AF44D}" destId="{13F2207D-E08C-4F79-83B2-A4295D50A542}" srcOrd="4" destOrd="0" presId="urn:microsoft.com/office/officeart/2005/8/layout/orgChart1"/>
    <dgm:cxn modelId="{0A830D48-0581-4C39-85D7-F7E3A1A65FDB}" type="presParOf" srcId="{AD115FD1-C32E-4DC7-A2F4-F235212AF44D}" destId="{6EA7AC9A-7F79-4384-92DE-CF63F8CD6D3B}" srcOrd="5" destOrd="0" presId="urn:microsoft.com/office/officeart/2005/8/layout/orgChart1"/>
    <dgm:cxn modelId="{1AC01AD2-0F9F-4F08-A27D-DCF272DCB9F4}" type="presParOf" srcId="{6EA7AC9A-7F79-4384-92DE-CF63F8CD6D3B}" destId="{BE7BADBA-D691-4505-862F-6FF95E7C6F02}" srcOrd="0" destOrd="0" presId="urn:microsoft.com/office/officeart/2005/8/layout/orgChart1"/>
    <dgm:cxn modelId="{27F47335-6582-45CD-9272-7F4859C39DBD}" type="presParOf" srcId="{BE7BADBA-D691-4505-862F-6FF95E7C6F02}" destId="{8D2269EA-6CC9-4762-8EB8-BD7C510A6D98}" srcOrd="0" destOrd="0" presId="urn:microsoft.com/office/officeart/2005/8/layout/orgChart1"/>
    <dgm:cxn modelId="{32C77360-EFAB-4C22-895D-22B5E29DECC0}" type="presParOf" srcId="{BE7BADBA-D691-4505-862F-6FF95E7C6F02}" destId="{32ADD983-5D1D-4BF5-82D4-1480D9818659}" srcOrd="1" destOrd="0" presId="urn:microsoft.com/office/officeart/2005/8/layout/orgChart1"/>
    <dgm:cxn modelId="{7CE34939-5996-4881-B03F-1EC5E08DE649}" type="presParOf" srcId="{6EA7AC9A-7F79-4384-92DE-CF63F8CD6D3B}" destId="{45DCA4BA-FEE2-430B-B86C-7ADCE679A845}" srcOrd="1" destOrd="0" presId="urn:microsoft.com/office/officeart/2005/8/layout/orgChart1"/>
    <dgm:cxn modelId="{E23A0E0D-680E-48A8-9287-950BD35CA133}" type="presParOf" srcId="{6EA7AC9A-7F79-4384-92DE-CF63F8CD6D3B}" destId="{C2738CB9-02FA-485A-919E-51B3E0DE83D9}" srcOrd="2" destOrd="0" presId="urn:microsoft.com/office/officeart/2005/8/layout/orgChart1"/>
    <dgm:cxn modelId="{F01584E2-559E-4ABD-810A-56EFCC4157C7}" type="presParOf" srcId="{D5DE69D0-AC36-499D-9D30-27A32B02AA41}" destId="{BDDBA726-3C52-4A1B-AAE5-A84A99F9C804}" srcOrd="2" destOrd="0" presId="urn:microsoft.com/office/officeart/2005/8/layout/orgChart1"/>
    <dgm:cxn modelId="{90FF59C3-92EE-4492-9197-4E0BFB0EDFC7}" type="presParOf" srcId="{2E1EFFFF-C2F4-462B-863F-AB7940B2B582}" destId="{B76B0BA1-D598-4ACB-8767-05CF033EE02B}" srcOrd="2" destOrd="0" presId="urn:microsoft.com/office/officeart/2005/8/layout/orgChart1"/>
    <dgm:cxn modelId="{B40A0F2B-7AB7-4492-83D7-C27D88871BC1}" type="presParOf" srcId="{2E1EFFFF-C2F4-462B-863F-AB7940B2B582}" destId="{4AB83150-15E3-43F2-BB68-47202B620420}" srcOrd="3" destOrd="0" presId="urn:microsoft.com/office/officeart/2005/8/layout/orgChart1"/>
    <dgm:cxn modelId="{0C1C4BA2-304B-4EA4-A95B-D00F0EA3DC2F}" type="presParOf" srcId="{4AB83150-15E3-43F2-BB68-47202B620420}" destId="{B5B2EF3E-2DF9-4E0D-988E-06F1CA4AC4A4}" srcOrd="0" destOrd="0" presId="urn:microsoft.com/office/officeart/2005/8/layout/orgChart1"/>
    <dgm:cxn modelId="{314022CA-1EC9-4DAA-84BD-FFE26C434115}" type="presParOf" srcId="{B5B2EF3E-2DF9-4E0D-988E-06F1CA4AC4A4}" destId="{54FE04AB-1CB2-481A-9007-DEFF124FEC0F}" srcOrd="0" destOrd="0" presId="urn:microsoft.com/office/officeart/2005/8/layout/orgChart1"/>
    <dgm:cxn modelId="{EDFFD799-C5C9-4868-ABE0-85B5923D5D4A}" type="presParOf" srcId="{B5B2EF3E-2DF9-4E0D-988E-06F1CA4AC4A4}" destId="{EE84EC94-ACDB-422C-9B01-077B3474C6E7}" srcOrd="1" destOrd="0" presId="urn:microsoft.com/office/officeart/2005/8/layout/orgChart1"/>
    <dgm:cxn modelId="{987BD423-2F93-4814-BF6A-2433A87CFD90}" type="presParOf" srcId="{4AB83150-15E3-43F2-BB68-47202B620420}" destId="{BF3178B9-78D1-47F1-9F8B-D15375AA7B2C}" srcOrd="1" destOrd="0" presId="urn:microsoft.com/office/officeart/2005/8/layout/orgChart1"/>
    <dgm:cxn modelId="{ADA24F8C-08EA-46BE-8166-4D7F515C8933}" type="presParOf" srcId="{BF3178B9-78D1-47F1-9F8B-D15375AA7B2C}" destId="{6F1E70C0-8FC7-48F1-8E61-FF0DE79BA60F}" srcOrd="0" destOrd="0" presId="urn:microsoft.com/office/officeart/2005/8/layout/orgChart1"/>
    <dgm:cxn modelId="{A633FE87-C04E-48D1-A569-B2C98D4D9DB4}" type="presParOf" srcId="{BF3178B9-78D1-47F1-9F8B-D15375AA7B2C}" destId="{DEC7292C-8716-42E5-B678-3DEAB119170C}" srcOrd="1" destOrd="0" presId="urn:microsoft.com/office/officeart/2005/8/layout/orgChart1"/>
    <dgm:cxn modelId="{9E3EA97D-2CAF-4C84-BF01-D662BC94D530}" type="presParOf" srcId="{DEC7292C-8716-42E5-B678-3DEAB119170C}" destId="{33D733E5-3EEA-4C47-9C29-A4B544890983}" srcOrd="0" destOrd="0" presId="urn:microsoft.com/office/officeart/2005/8/layout/orgChart1"/>
    <dgm:cxn modelId="{70778C98-B905-4DDE-AA4F-F925D14551A6}" type="presParOf" srcId="{33D733E5-3EEA-4C47-9C29-A4B544890983}" destId="{CD23F162-F140-46A4-8704-DC5D7B1A0751}" srcOrd="0" destOrd="0" presId="urn:microsoft.com/office/officeart/2005/8/layout/orgChart1"/>
    <dgm:cxn modelId="{8060904E-413F-4FA0-AC9E-795AEEF49E16}" type="presParOf" srcId="{33D733E5-3EEA-4C47-9C29-A4B544890983}" destId="{2E592B08-1F1E-4930-B1C9-16B5D1EB1CC8}" srcOrd="1" destOrd="0" presId="urn:microsoft.com/office/officeart/2005/8/layout/orgChart1"/>
    <dgm:cxn modelId="{FF30D841-F140-4878-A24F-B49E50C8C39E}" type="presParOf" srcId="{DEC7292C-8716-42E5-B678-3DEAB119170C}" destId="{D897AEA7-C585-433C-9DE7-2DF11114F679}" srcOrd="1" destOrd="0" presId="urn:microsoft.com/office/officeart/2005/8/layout/orgChart1"/>
    <dgm:cxn modelId="{EA05CEA3-DCF8-4EBE-A7CE-9DA4A757995E}" type="presParOf" srcId="{DEC7292C-8716-42E5-B678-3DEAB119170C}" destId="{D01DAFC6-685E-4995-A2F1-86422BBCED2F}" srcOrd="2" destOrd="0" presId="urn:microsoft.com/office/officeart/2005/8/layout/orgChart1"/>
    <dgm:cxn modelId="{A416F33C-EE8B-4C89-8273-0729D3F40D2F}" type="presParOf" srcId="{BF3178B9-78D1-47F1-9F8B-D15375AA7B2C}" destId="{793FEF96-B7A0-4399-A21F-D85BAE9D7B57}" srcOrd="2" destOrd="0" presId="urn:microsoft.com/office/officeart/2005/8/layout/orgChart1"/>
    <dgm:cxn modelId="{28EC8A13-1DAB-43BE-B8F4-C9E345589710}" type="presParOf" srcId="{BF3178B9-78D1-47F1-9F8B-D15375AA7B2C}" destId="{54D0167C-4130-4316-ADB0-CA9EFD840592}" srcOrd="3" destOrd="0" presId="urn:microsoft.com/office/officeart/2005/8/layout/orgChart1"/>
    <dgm:cxn modelId="{23CF2344-3684-473C-A45F-7F566DCAEB25}" type="presParOf" srcId="{54D0167C-4130-4316-ADB0-CA9EFD840592}" destId="{1E278AE2-D215-4996-B85D-87229AB5FF22}" srcOrd="0" destOrd="0" presId="urn:microsoft.com/office/officeart/2005/8/layout/orgChart1"/>
    <dgm:cxn modelId="{7CAC7EB6-4ECC-4072-B18B-72F17B4DBA95}" type="presParOf" srcId="{1E278AE2-D215-4996-B85D-87229AB5FF22}" destId="{8218A4B7-9D27-4193-80D5-1A3E99D20611}" srcOrd="0" destOrd="0" presId="urn:microsoft.com/office/officeart/2005/8/layout/orgChart1"/>
    <dgm:cxn modelId="{4B5E3A0F-4969-40EB-B000-20116EE1FC56}" type="presParOf" srcId="{1E278AE2-D215-4996-B85D-87229AB5FF22}" destId="{EBCE0B48-7F4C-4C03-857A-87E305FEBEC8}" srcOrd="1" destOrd="0" presId="urn:microsoft.com/office/officeart/2005/8/layout/orgChart1"/>
    <dgm:cxn modelId="{FB504AAB-6B77-4B4D-944D-D89326A3561A}" type="presParOf" srcId="{54D0167C-4130-4316-ADB0-CA9EFD840592}" destId="{4C0E57A8-83C2-4F99-BBF4-140A0275BF41}" srcOrd="1" destOrd="0" presId="urn:microsoft.com/office/officeart/2005/8/layout/orgChart1"/>
    <dgm:cxn modelId="{72AE8E2B-B228-47B8-ACD3-05488F1B1F25}" type="presParOf" srcId="{54D0167C-4130-4316-ADB0-CA9EFD840592}" destId="{C2ACF241-788E-4C0A-842D-966E067CACAA}" srcOrd="2" destOrd="0" presId="urn:microsoft.com/office/officeart/2005/8/layout/orgChart1"/>
    <dgm:cxn modelId="{E8B8DDE0-3460-4034-8B7A-0C46D6E9EEDB}" type="presParOf" srcId="{BF3178B9-78D1-47F1-9F8B-D15375AA7B2C}" destId="{784F06A7-0079-4FD3-8FDC-E680C8B2BC9B}" srcOrd="4" destOrd="0" presId="urn:microsoft.com/office/officeart/2005/8/layout/orgChart1"/>
    <dgm:cxn modelId="{3E820D9F-181E-44FD-B271-35BF0F9598DE}" type="presParOf" srcId="{BF3178B9-78D1-47F1-9F8B-D15375AA7B2C}" destId="{1D2D6462-7B2A-4FE1-9029-D2E04531E0F3}" srcOrd="5" destOrd="0" presId="urn:microsoft.com/office/officeart/2005/8/layout/orgChart1"/>
    <dgm:cxn modelId="{83CBD062-D0EA-4ECB-B5F1-DE7A9B199F3F}" type="presParOf" srcId="{1D2D6462-7B2A-4FE1-9029-D2E04531E0F3}" destId="{8E3DBA30-28FC-4130-8816-365315A273D3}" srcOrd="0" destOrd="0" presId="urn:microsoft.com/office/officeart/2005/8/layout/orgChart1"/>
    <dgm:cxn modelId="{D0301A94-53C4-40AE-A130-EB11F3FE9652}" type="presParOf" srcId="{8E3DBA30-28FC-4130-8816-365315A273D3}" destId="{2E13F916-2ED5-43B8-A626-8848A1C1DB7A}" srcOrd="0" destOrd="0" presId="urn:microsoft.com/office/officeart/2005/8/layout/orgChart1"/>
    <dgm:cxn modelId="{3B38D72B-9A13-492A-AE7E-52F41D1C3588}" type="presParOf" srcId="{8E3DBA30-28FC-4130-8816-365315A273D3}" destId="{1A3FC589-6F99-47A5-87F4-4984F32435A7}" srcOrd="1" destOrd="0" presId="urn:microsoft.com/office/officeart/2005/8/layout/orgChart1"/>
    <dgm:cxn modelId="{73D52D64-6EB1-4E2A-9FCB-7449924975F5}" type="presParOf" srcId="{1D2D6462-7B2A-4FE1-9029-D2E04531E0F3}" destId="{67C6E306-14DF-499C-B60B-69D87832236F}" srcOrd="1" destOrd="0" presId="urn:microsoft.com/office/officeart/2005/8/layout/orgChart1"/>
    <dgm:cxn modelId="{D10EC2F0-91D6-46E8-9B22-7CA48CC6E2C1}" type="presParOf" srcId="{1D2D6462-7B2A-4FE1-9029-D2E04531E0F3}" destId="{318D374B-53C0-477B-A3B2-AEEF824F5B6A}" srcOrd="2" destOrd="0" presId="urn:microsoft.com/office/officeart/2005/8/layout/orgChart1"/>
    <dgm:cxn modelId="{4B3ECCD3-AFDF-4C53-AE7B-855866F0AF89}" type="presParOf" srcId="{BF3178B9-78D1-47F1-9F8B-D15375AA7B2C}" destId="{A8F1F55B-AAAC-48B2-BBDB-468EDDACEA5A}" srcOrd="6" destOrd="0" presId="urn:microsoft.com/office/officeart/2005/8/layout/orgChart1"/>
    <dgm:cxn modelId="{4BB35472-0D8C-47BC-A345-73F15A9429B4}" type="presParOf" srcId="{BF3178B9-78D1-47F1-9F8B-D15375AA7B2C}" destId="{A5FC4426-006D-413D-B7AF-FC434AE6496F}" srcOrd="7" destOrd="0" presId="urn:microsoft.com/office/officeart/2005/8/layout/orgChart1"/>
    <dgm:cxn modelId="{782FA832-235C-4039-9A6D-45D5C4B87636}" type="presParOf" srcId="{A5FC4426-006D-413D-B7AF-FC434AE6496F}" destId="{1000AD11-8CD6-40C5-BBB4-10DCF814E483}" srcOrd="0" destOrd="0" presId="urn:microsoft.com/office/officeart/2005/8/layout/orgChart1"/>
    <dgm:cxn modelId="{F1FD01B7-45A6-42BD-BC0D-208ABAD0F03C}" type="presParOf" srcId="{1000AD11-8CD6-40C5-BBB4-10DCF814E483}" destId="{DF393D10-5528-485D-8737-4A9EFCFA1EFA}" srcOrd="0" destOrd="0" presId="urn:microsoft.com/office/officeart/2005/8/layout/orgChart1"/>
    <dgm:cxn modelId="{7CBD1AF2-539F-49CC-8A5B-C678F0742640}" type="presParOf" srcId="{1000AD11-8CD6-40C5-BBB4-10DCF814E483}" destId="{99073E63-47E5-4F33-A755-CE39105EA054}" srcOrd="1" destOrd="0" presId="urn:microsoft.com/office/officeart/2005/8/layout/orgChart1"/>
    <dgm:cxn modelId="{B5C37CF0-5E88-492F-9C9C-5938FC45439B}" type="presParOf" srcId="{A5FC4426-006D-413D-B7AF-FC434AE6496F}" destId="{A0EEDE46-C379-4528-8279-2B792EBBFCA0}" srcOrd="1" destOrd="0" presId="urn:microsoft.com/office/officeart/2005/8/layout/orgChart1"/>
    <dgm:cxn modelId="{5A6D366E-D5CE-427A-A828-5DEC6830B986}" type="presParOf" srcId="{A5FC4426-006D-413D-B7AF-FC434AE6496F}" destId="{F83D7288-6AE5-496A-B9AB-0F70CDA450C1}" srcOrd="2" destOrd="0" presId="urn:microsoft.com/office/officeart/2005/8/layout/orgChart1"/>
    <dgm:cxn modelId="{B52C3F9A-15CD-4687-B00B-AE3CE84C7FC4}" type="presParOf" srcId="{4AB83150-15E3-43F2-BB68-47202B620420}" destId="{8E6EF9E3-5293-4339-A033-BCAAACB3F77B}" srcOrd="2" destOrd="0" presId="urn:microsoft.com/office/officeart/2005/8/layout/orgChart1"/>
    <dgm:cxn modelId="{95119E06-69CD-4FD2-906C-E843A063D690}" type="presParOf" srcId="{65F32384-FE0E-4E36-BC97-FC36B287D489}" destId="{4D686C48-5962-4DFD-BB09-0EF3275EC29E}" srcOrd="2" destOrd="0" presId="urn:microsoft.com/office/officeart/2005/8/layout/orgChart1"/>
    <dgm:cxn modelId="{C57E80F7-C56F-4C7C-AF14-81857F0E331A}" type="presParOf" srcId="{6113CFB9-7B66-4F6A-91B6-BBB0E228C601}" destId="{9A8E9E17-9457-4632-957A-52E6C56D3B62}" srcOrd="2" destOrd="0" presId="urn:microsoft.com/office/officeart/2005/8/layout/orgChart1"/>
    <dgm:cxn modelId="{818E8B04-CDE1-4E41-9549-1AD6871E31F8}" type="presParOf" srcId="{6113CFB9-7B66-4F6A-91B6-BBB0E228C601}" destId="{25F8991B-FA7E-4177-8E00-2A55D248E6EF}" srcOrd="3" destOrd="0" presId="urn:microsoft.com/office/officeart/2005/8/layout/orgChart1"/>
    <dgm:cxn modelId="{3F586A2B-4D19-4DB8-A8D7-4F97F3A9A770}" type="presParOf" srcId="{25F8991B-FA7E-4177-8E00-2A55D248E6EF}" destId="{936AA42F-52E4-4EA2-81CA-714F8DED303B}" srcOrd="0" destOrd="0" presId="urn:microsoft.com/office/officeart/2005/8/layout/orgChart1"/>
    <dgm:cxn modelId="{BD222B9B-48C2-43BB-B2E1-4E6AB79D3E14}" type="presParOf" srcId="{936AA42F-52E4-4EA2-81CA-714F8DED303B}" destId="{F75B5C8B-3BA1-422B-8D50-1A759DC8BD5A}" srcOrd="0" destOrd="0" presId="urn:microsoft.com/office/officeart/2005/8/layout/orgChart1"/>
    <dgm:cxn modelId="{622E21F3-A06D-49D0-A231-04F2DB5B37F0}" type="presParOf" srcId="{936AA42F-52E4-4EA2-81CA-714F8DED303B}" destId="{BA3AB66F-086E-4CF6-9440-9707BCC78924}" srcOrd="1" destOrd="0" presId="urn:microsoft.com/office/officeart/2005/8/layout/orgChart1"/>
    <dgm:cxn modelId="{FEBB0477-E5D1-4FCD-9F22-5EE2F36980CE}" type="presParOf" srcId="{25F8991B-FA7E-4177-8E00-2A55D248E6EF}" destId="{5C6A3C34-221B-48EE-9750-2E50F6D486D2}" srcOrd="1" destOrd="0" presId="urn:microsoft.com/office/officeart/2005/8/layout/orgChart1"/>
    <dgm:cxn modelId="{ABDB9F1F-4D43-42FC-A969-66E4CA7961A2}" type="presParOf" srcId="{5C6A3C34-221B-48EE-9750-2E50F6D486D2}" destId="{07588704-C145-4655-AC9E-14C712022173}" srcOrd="0" destOrd="0" presId="urn:microsoft.com/office/officeart/2005/8/layout/orgChart1"/>
    <dgm:cxn modelId="{DAC3C321-7CC5-41E9-B9A7-BC59A43744D9}" type="presParOf" srcId="{5C6A3C34-221B-48EE-9750-2E50F6D486D2}" destId="{61D4E1FF-C5FD-4146-ABBF-166294DC23A4}" srcOrd="1" destOrd="0" presId="urn:microsoft.com/office/officeart/2005/8/layout/orgChart1"/>
    <dgm:cxn modelId="{5B55A58A-4D45-4508-BA4A-3CD3CD38778E}" type="presParOf" srcId="{61D4E1FF-C5FD-4146-ABBF-166294DC23A4}" destId="{19A2C1D2-E65D-480B-AACE-93358C2EC646}" srcOrd="0" destOrd="0" presId="urn:microsoft.com/office/officeart/2005/8/layout/orgChart1"/>
    <dgm:cxn modelId="{EF16FE53-F804-4FCC-8EBF-DEC12473B6C1}" type="presParOf" srcId="{19A2C1D2-E65D-480B-AACE-93358C2EC646}" destId="{A1A752A5-012B-4FFE-B680-7A420EB3B2A3}" srcOrd="0" destOrd="0" presId="urn:microsoft.com/office/officeart/2005/8/layout/orgChart1"/>
    <dgm:cxn modelId="{1AC31FB7-097F-470C-8149-4634E82FD5BC}" type="presParOf" srcId="{19A2C1D2-E65D-480B-AACE-93358C2EC646}" destId="{B0664210-268F-42DC-8537-3253620AD737}" srcOrd="1" destOrd="0" presId="urn:microsoft.com/office/officeart/2005/8/layout/orgChart1"/>
    <dgm:cxn modelId="{5111D2DD-427C-4964-8446-0D9C4EFC1DBD}" type="presParOf" srcId="{61D4E1FF-C5FD-4146-ABBF-166294DC23A4}" destId="{6026F2BF-E360-4E9F-B410-9A9E392C000B}" srcOrd="1" destOrd="0" presId="urn:microsoft.com/office/officeart/2005/8/layout/orgChart1"/>
    <dgm:cxn modelId="{C035946A-4B71-4F2B-8CE7-81227AD7BF51}" type="presParOf" srcId="{6026F2BF-E360-4E9F-B410-9A9E392C000B}" destId="{68B73AC2-3635-45D9-B431-FC7C2E480130}" srcOrd="0" destOrd="0" presId="urn:microsoft.com/office/officeart/2005/8/layout/orgChart1"/>
    <dgm:cxn modelId="{0CA22777-0B23-4FF8-82BD-CBB5A52F0415}" type="presParOf" srcId="{6026F2BF-E360-4E9F-B410-9A9E392C000B}" destId="{B6A7439A-9FD4-4FE1-8FA4-3B40D4CF1C32}" srcOrd="1" destOrd="0" presId="urn:microsoft.com/office/officeart/2005/8/layout/orgChart1"/>
    <dgm:cxn modelId="{D4E5EEBF-447B-4C9D-A52E-C67A76F0283A}" type="presParOf" srcId="{B6A7439A-9FD4-4FE1-8FA4-3B40D4CF1C32}" destId="{1C75EEE9-F3D5-48DD-95FC-D603037E129D}" srcOrd="0" destOrd="0" presId="urn:microsoft.com/office/officeart/2005/8/layout/orgChart1"/>
    <dgm:cxn modelId="{876551D5-C906-4418-A6A3-402C92201E3E}" type="presParOf" srcId="{1C75EEE9-F3D5-48DD-95FC-D603037E129D}" destId="{FFF7F673-86A2-400B-83E5-FCB8361A25EB}" srcOrd="0" destOrd="0" presId="urn:microsoft.com/office/officeart/2005/8/layout/orgChart1"/>
    <dgm:cxn modelId="{7173AC66-8336-4F30-B0D6-031369116E1C}" type="presParOf" srcId="{1C75EEE9-F3D5-48DD-95FC-D603037E129D}" destId="{2DF9E92C-830F-4FAA-9A6C-21B3B46449D5}" srcOrd="1" destOrd="0" presId="urn:microsoft.com/office/officeart/2005/8/layout/orgChart1"/>
    <dgm:cxn modelId="{A3AEF5D2-8A58-4D3D-836F-07EE9BDFF0DE}" type="presParOf" srcId="{B6A7439A-9FD4-4FE1-8FA4-3B40D4CF1C32}" destId="{2F9DEFD0-EFE4-46D0-851C-EFBE0D4ABB34}" srcOrd="1" destOrd="0" presId="urn:microsoft.com/office/officeart/2005/8/layout/orgChart1"/>
    <dgm:cxn modelId="{7C0B308A-2E15-4618-9A77-7854AAF584B2}" type="presParOf" srcId="{B6A7439A-9FD4-4FE1-8FA4-3B40D4CF1C32}" destId="{8989017B-F6D5-4B3A-8A4A-322EC5C976E8}" srcOrd="2" destOrd="0" presId="urn:microsoft.com/office/officeart/2005/8/layout/orgChart1"/>
    <dgm:cxn modelId="{8262AB95-7102-43F3-8AC7-C2626CC87936}" type="presParOf" srcId="{6026F2BF-E360-4E9F-B410-9A9E392C000B}" destId="{082BB122-1DB4-48E9-B87F-86500FC419CF}" srcOrd="2" destOrd="0" presId="urn:microsoft.com/office/officeart/2005/8/layout/orgChart1"/>
    <dgm:cxn modelId="{31083178-145C-4770-A18A-C2FDB7D70ACF}" type="presParOf" srcId="{6026F2BF-E360-4E9F-B410-9A9E392C000B}" destId="{1BBC0949-2D3A-4A1E-9780-51574BDFAD11}" srcOrd="3" destOrd="0" presId="urn:microsoft.com/office/officeart/2005/8/layout/orgChart1"/>
    <dgm:cxn modelId="{030A28CF-400D-4088-B729-00E5E7C7BE17}" type="presParOf" srcId="{1BBC0949-2D3A-4A1E-9780-51574BDFAD11}" destId="{A2FEA34B-E43B-45E0-943A-ABB9E328622A}" srcOrd="0" destOrd="0" presId="urn:microsoft.com/office/officeart/2005/8/layout/orgChart1"/>
    <dgm:cxn modelId="{7EC17E50-ACC2-41FE-BC97-2293840497EA}" type="presParOf" srcId="{A2FEA34B-E43B-45E0-943A-ABB9E328622A}" destId="{04CF6480-B883-49E5-B18F-1EEEE97E0693}" srcOrd="0" destOrd="0" presId="urn:microsoft.com/office/officeart/2005/8/layout/orgChart1"/>
    <dgm:cxn modelId="{80EEDC35-267E-4A96-9CAB-E066BEA18452}" type="presParOf" srcId="{A2FEA34B-E43B-45E0-943A-ABB9E328622A}" destId="{5E8E0A60-099D-4589-96AD-08DD69FD7AE9}" srcOrd="1" destOrd="0" presId="urn:microsoft.com/office/officeart/2005/8/layout/orgChart1"/>
    <dgm:cxn modelId="{C05D0232-891D-479D-95CD-1E64E157123B}" type="presParOf" srcId="{1BBC0949-2D3A-4A1E-9780-51574BDFAD11}" destId="{39FA491D-2143-4AED-AC49-950FA94798C5}" srcOrd="1" destOrd="0" presId="urn:microsoft.com/office/officeart/2005/8/layout/orgChart1"/>
    <dgm:cxn modelId="{D31B77B4-6761-4342-89B3-8649331AFB1D}" type="presParOf" srcId="{1BBC0949-2D3A-4A1E-9780-51574BDFAD11}" destId="{6822FA3D-9AA0-416E-827B-5A3372E8E785}" srcOrd="2" destOrd="0" presId="urn:microsoft.com/office/officeart/2005/8/layout/orgChart1"/>
    <dgm:cxn modelId="{AFD00E09-ABC0-479D-9118-05E86ABC8112}" type="presParOf" srcId="{6026F2BF-E360-4E9F-B410-9A9E392C000B}" destId="{96E6D825-9F06-43A1-9E05-D118AFD26043}" srcOrd="4" destOrd="0" presId="urn:microsoft.com/office/officeart/2005/8/layout/orgChart1"/>
    <dgm:cxn modelId="{431B0168-61C9-4E4A-BFB1-6A9240A4EC72}" type="presParOf" srcId="{6026F2BF-E360-4E9F-B410-9A9E392C000B}" destId="{D7496E88-97A3-4013-AE97-F8F85DEE1746}" srcOrd="5" destOrd="0" presId="urn:microsoft.com/office/officeart/2005/8/layout/orgChart1"/>
    <dgm:cxn modelId="{75AD4923-82B5-4500-8294-03CE02A8989E}" type="presParOf" srcId="{D7496E88-97A3-4013-AE97-F8F85DEE1746}" destId="{17BB10E2-71B8-484A-A462-5BA501C54FC3}" srcOrd="0" destOrd="0" presId="urn:microsoft.com/office/officeart/2005/8/layout/orgChart1"/>
    <dgm:cxn modelId="{E2AE26D3-5D18-4C47-8CCC-8DFE27C90454}" type="presParOf" srcId="{17BB10E2-71B8-484A-A462-5BA501C54FC3}" destId="{94E948A1-A468-4150-BCE5-B088327434A3}" srcOrd="0" destOrd="0" presId="urn:microsoft.com/office/officeart/2005/8/layout/orgChart1"/>
    <dgm:cxn modelId="{A23DC039-2711-464F-879D-206C3DF59779}" type="presParOf" srcId="{17BB10E2-71B8-484A-A462-5BA501C54FC3}" destId="{671572FB-ACF4-47F7-878F-1B23883393DD}" srcOrd="1" destOrd="0" presId="urn:microsoft.com/office/officeart/2005/8/layout/orgChart1"/>
    <dgm:cxn modelId="{4AD85593-902E-4B05-919A-4B1B8351EDFD}" type="presParOf" srcId="{D7496E88-97A3-4013-AE97-F8F85DEE1746}" destId="{24DDE0C5-5D2A-42C7-A74C-F54274044F22}" srcOrd="1" destOrd="0" presId="urn:microsoft.com/office/officeart/2005/8/layout/orgChart1"/>
    <dgm:cxn modelId="{D00FBDBB-70A5-4290-9B2F-0700196636F3}" type="presParOf" srcId="{D7496E88-97A3-4013-AE97-F8F85DEE1746}" destId="{B177322F-F95B-4306-964B-9CC7218BFDD1}" srcOrd="2" destOrd="0" presId="urn:microsoft.com/office/officeart/2005/8/layout/orgChart1"/>
    <dgm:cxn modelId="{B9060585-933A-4C6C-B651-A6C7F49C9EF4}" type="presParOf" srcId="{6026F2BF-E360-4E9F-B410-9A9E392C000B}" destId="{36B2CBFE-6047-4A8D-AA2F-71BD3AD47CAB}" srcOrd="6" destOrd="0" presId="urn:microsoft.com/office/officeart/2005/8/layout/orgChart1"/>
    <dgm:cxn modelId="{9E9DC23E-E35B-4292-B802-4624CCF9F5C2}" type="presParOf" srcId="{6026F2BF-E360-4E9F-B410-9A9E392C000B}" destId="{F7DC4474-AF13-4594-8588-496A9FBA3B58}" srcOrd="7" destOrd="0" presId="urn:microsoft.com/office/officeart/2005/8/layout/orgChart1"/>
    <dgm:cxn modelId="{AAB76BEA-B210-4B44-971F-0E93D151A173}" type="presParOf" srcId="{F7DC4474-AF13-4594-8588-496A9FBA3B58}" destId="{6BDA6D36-5061-4365-A1CF-75C81D3F0B9C}" srcOrd="0" destOrd="0" presId="urn:microsoft.com/office/officeart/2005/8/layout/orgChart1"/>
    <dgm:cxn modelId="{FEC665FD-45CC-4FE9-886E-1B3C40B70E74}" type="presParOf" srcId="{6BDA6D36-5061-4365-A1CF-75C81D3F0B9C}" destId="{2031C96F-5DC9-42DD-A39C-51E91DD93914}" srcOrd="0" destOrd="0" presId="urn:microsoft.com/office/officeart/2005/8/layout/orgChart1"/>
    <dgm:cxn modelId="{8AE08347-78F5-4488-805A-E8C3322B3F75}" type="presParOf" srcId="{6BDA6D36-5061-4365-A1CF-75C81D3F0B9C}" destId="{B51C1B9A-339C-483C-ADF3-528A5F6CDD70}" srcOrd="1" destOrd="0" presId="urn:microsoft.com/office/officeart/2005/8/layout/orgChart1"/>
    <dgm:cxn modelId="{9B433DD0-6F25-44D5-9090-8F42B7137F36}" type="presParOf" srcId="{F7DC4474-AF13-4594-8588-496A9FBA3B58}" destId="{1E97A404-356B-484C-A1CC-F3827B43FB58}" srcOrd="1" destOrd="0" presId="urn:microsoft.com/office/officeart/2005/8/layout/orgChart1"/>
    <dgm:cxn modelId="{C5DDA1C5-78C5-4690-9E73-718906A5D857}" type="presParOf" srcId="{F7DC4474-AF13-4594-8588-496A9FBA3B58}" destId="{548238EB-3AA8-4EA1-962F-118752C6ABC3}" srcOrd="2" destOrd="0" presId="urn:microsoft.com/office/officeart/2005/8/layout/orgChart1"/>
    <dgm:cxn modelId="{094C3764-0923-418B-A8F7-99F7B0A40555}" type="presParOf" srcId="{6026F2BF-E360-4E9F-B410-9A9E392C000B}" destId="{7C3E3942-0663-4350-BB51-61D4633388B1}" srcOrd="8" destOrd="0" presId="urn:microsoft.com/office/officeart/2005/8/layout/orgChart1"/>
    <dgm:cxn modelId="{C5BCE960-0AD6-4D97-9226-91D4BF450F4C}" type="presParOf" srcId="{6026F2BF-E360-4E9F-B410-9A9E392C000B}" destId="{60463753-CEDB-4387-A53D-A8B03059AA23}" srcOrd="9" destOrd="0" presId="urn:microsoft.com/office/officeart/2005/8/layout/orgChart1"/>
    <dgm:cxn modelId="{CCC519A4-9F28-49A3-AF4D-0D2EBB0CEE67}" type="presParOf" srcId="{60463753-CEDB-4387-A53D-A8B03059AA23}" destId="{F595A4D6-9799-408D-84B1-110D746D2563}" srcOrd="0" destOrd="0" presId="urn:microsoft.com/office/officeart/2005/8/layout/orgChart1"/>
    <dgm:cxn modelId="{163E16E5-D2CB-4499-A5B9-22D15523EAE8}" type="presParOf" srcId="{F595A4D6-9799-408D-84B1-110D746D2563}" destId="{6FAEC69C-9B16-422B-8FA6-0758332C33FE}" srcOrd="0" destOrd="0" presId="urn:microsoft.com/office/officeart/2005/8/layout/orgChart1"/>
    <dgm:cxn modelId="{EEF6E809-6818-44BD-899C-073E4EBA1AA9}" type="presParOf" srcId="{F595A4D6-9799-408D-84B1-110D746D2563}" destId="{C543D60C-DB91-465B-A2BA-9ECAF5AF4ADC}" srcOrd="1" destOrd="0" presId="urn:microsoft.com/office/officeart/2005/8/layout/orgChart1"/>
    <dgm:cxn modelId="{6DFD22D2-19D7-4D34-85BE-634A77FE361F}" type="presParOf" srcId="{60463753-CEDB-4387-A53D-A8B03059AA23}" destId="{82A6BAE4-7175-4571-8017-EC77F0A17ADE}" srcOrd="1" destOrd="0" presId="urn:microsoft.com/office/officeart/2005/8/layout/orgChart1"/>
    <dgm:cxn modelId="{02A9F210-1870-4069-9224-E45E2E7E2C44}" type="presParOf" srcId="{60463753-CEDB-4387-A53D-A8B03059AA23}" destId="{4723ACF1-0CFF-4973-9BEA-71301658B618}" srcOrd="2" destOrd="0" presId="urn:microsoft.com/office/officeart/2005/8/layout/orgChart1"/>
    <dgm:cxn modelId="{D3A48D98-9713-4250-95C1-DAF14CDD353D}" type="presParOf" srcId="{6026F2BF-E360-4E9F-B410-9A9E392C000B}" destId="{4C7FC974-F804-419D-BAE2-08E459928AD3}" srcOrd="10" destOrd="0" presId="urn:microsoft.com/office/officeart/2005/8/layout/orgChart1"/>
    <dgm:cxn modelId="{12815DC1-878B-4940-ACA8-D96B6574D15C}" type="presParOf" srcId="{6026F2BF-E360-4E9F-B410-9A9E392C000B}" destId="{0CFC5C77-6972-4529-85CD-E2BDA4FB67F0}" srcOrd="11" destOrd="0" presId="urn:microsoft.com/office/officeart/2005/8/layout/orgChart1"/>
    <dgm:cxn modelId="{4EC36A0F-54DE-47FB-8AC1-9044B120FD5B}" type="presParOf" srcId="{0CFC5C77-6972-4529-85CD-E2BDA4FB67F0}" destId="{96181471-D630-4584-9542-77C3BA59F0A7}" srcOrd="0" destOrd="0" presId="urn:microsoft.com/office/officeart/2005/8/layout/orgChart1"/>
    <dgm:cxn modelId="{72CFABF7-515C-4658-918D-EF59397C031F}" type="presParOf" srcId="{96181471-D630-4584-9542-77C3BA59F0A7}" destId="{B0D8A374-CB3B-4FFC-B3A9-B1EDEAB19F05}" srcOrd="0" destOrd="0" presId="urn:microsoft.com/office/officeart/2005/8/layout/orgChart1"/>
    <dgm:cxn modelId="{528CFA8E-8ADB-4A32-8ACA-6C470D79C103}" type="presParOf" srcId="{96181471-D630-4584-9542-77C3BA59F0A7}" destId="{83B03D3E-D847-4BC6-B9DC-180ED6439765}" srcOrd="1" destOrd="0" presId="urn:microsoft.com/office/officeart/2005/8/layout/orgChart1"/>
    <dgm:cxn modelId="{38C5C2C1-4A69-4FDE-BF5C-C9367224E8BA}" type="presParOf" srcId="{0CFC5C77-6972-4529-85CD-E2BDA4FB67F0}" destId="{ABA52AAE-4936-4168-B70B-B6E154CF1EF3}" srcOrd="1" destOrd="0" presId="urn:microsoft.com/office/officeart/2005/8/layout/orgChart1"/>
    <dgm:cxn modelId="{DA132F66-1C13-40B2-A008-331E3971523B}" type="presParOf" srcId="{0CFC5C77-6972-4529-85CD-E2BDA4FB67F0}" destId="{4A07D0A5-F937-489D-9C18-2B49C042ADCA}" srcOrd="2" destOrd="0" presId="urn:microsoft.com/office/officeart/2005/8/layout/orgChart1"/>
    <dgm:cxn modelId="{F5481848-F91C-4E7E-A7B1-4BEF23C653EA}" type="presParOf" srcId="{6026F2BF-E360-4E9F-B410-9A9E392C000B}" destId="{0C87382D-5A33-424B-AA57-187D0D5BA25B}" srcOrd="12" destOrd="0" presId="urn:microsoft.com/office/officeart/2005/8/layout/orgChart1"/>
    <dgm:cxn modelId="{DB7D141A-5361-4717-9D4E-367592711272}" type="presParOf" srcId="{6026F2BF-E360-4E9F-B410-9A9E392C000B}" destId="{213D9493-D4CF-4A66-A466-4F8E10E99644}" srcOrd="13" destOrd="0" presId="urn:microsoft.com/office/officeart/2005/8/layout/orgChart1"/>
    <dgm:cxn modelId="{F4747490-D9AB-4E7C-B2BE-3E77E5C099B3}" type="presParOf" srcId="{213D9493-D4CF-4A66-A466-4F8E10E99644}" destId="{8F024CB5-6D8C-4BBB-953D-2C0DFC602D86}" srcOrd="0" destOrd="0" presId="urn:microsoft.com/office/officeart/2005/8/layout/orgChart1"/>
    <dgm:cxn modelId="{51B05144-843C-435B-A85A-8F4B2CEA18F7}" type="presParOf" srcId="{8F024CB5-6D8C-4BBB-953D-2C0DFC602D86}" destId="{D47AB28B-7363-42B4-9D6A-0B0256E3B5D3}" srcOrd="0" destOrd="0" presId="urn:microsoft.com/office/officeart/2005/8/layout/orgChart1"/>
    <dgm:cxn modelId="{B8D5647F-DFDC-498D-BE7F-D65B27A56C53}" type="presParOf" srcId="{8F024CB5-6D8C-4BBB-953D-2C0DFC602D86}" destId="{5584DD5F-BAE5-4CC8-AB62-7076C97452D7}" srcOrd="1" destOrd="0" presId="urn:microsoft.com/office/officeart/2005/8/layout/orgChart1"/>
    <dgm:cxn modelId="{A4914615-8144-43CF-90A9-49949BD300BE}" type="presParOf" srcId="{213D9493-D4CF-4A66-A466-4F8E10E99644}" destId="{3B6246F3-DFCD-4000-B263-F1D26BD91C46}" srcOrd="1" destOrd="0" presId="urn:microsoft.com/office/officeart/2005/8/layout/orgChart1"/>
    <dgm:cxn modelId="{770F8C52-1B2B-4B90-BCDD-DA0144095BE4}" type="presParOf" srcId="{213D9493-D4CF-4A66-A466-4F8E10E99644}" destId="{5193F229-6E5B-4717-8453-A5F8E9B916AA}" srcOrd="2" destOrd="0" presId="urn:microsoft.com/office/officeart/2005/8/layout/orgChart1"/>
    <dgm:cxn modelId="{83C706F5-F96C-4641-87EE-4A811159C62A}" type="presParOf" srcId="{61D4E1FF-C5FD-4146-ABBF-166294DC23A4}" destId="{D7D0D113-44A6-4F17-AEB0-828E8C30E8E3}" srcOrd="2" destOrd="0" presId="urn:microsoft.com/office/officeart/2005/8/layout/orgChart1"/>
    <dgm:cxn modelId="{37198456-74C9-4251-B09F-E2E30D03D372}" type="presParOf" srcId="{5C6A3C34-221B-48EE-9750-2E50F6D486D2}" destId="{6F1992C4-AEE9-4FBE-AAA0-C926657193AF}" srcOrd="2" destOrd="0" presId="urn:microsoft.com/office/officeart/2005/8/layout/orgChart1"/>
    <dgm:cxn modelId="{0A68ECFC-FA82-4213-94A2-43EDAF595DD2}" type="presParOf" srcId="{5C6A3C34-221B-48EE-9750-2E50F6D486D2}" destId="{C9DCFC25-52AE-4AF5-BF74-8785163FEFC2}" srcOrd="3" destOrd="0" presId="urn:microsoft.com/office/officeart/2005/8/layout/orgChart1"/>
    <dgm:cxn modelId="{D0D20B47-02CB-482A-94D8-9E90F7C80C1B}" type="presParOf" srcId="{C9DCFC25-52AE-4AF5-BF74-8785163FEFC2}" destId="{02D4A3FB-72A7-4C35-A21E-74BF660C6AA3}" srcOrd="0" destOrd="0" presId="urn:microsoft.com/office/officeart/2005/8/layout/orgChart1"/>
    <dgm:cxn modelId="{CF73034C-3867-4E60-8E84-E9389C1B9DB1}" type="presParOf" srcId="{02D4A3FB-72A7-4C35-A21E-74BF660C6AA3}" destId="{6AB9887C-E344-4517-A3B6-809B80BD8379}" srcOrd="0" destOrd="0" presId="urn:microsoft.com/office/officeart/2005/8/layout/orgChart1"/>
    <dgm:cxn modelId="{BDC54A02-BF3D-4A1D-8894-9C218462D477}" type="presParOf" srcId="{02D4A3FB-72A7-4C35-A21E-74BF660C6AA3}" destId="{FFF562D4-3E70-4067-976B-74CCA68FCFDA}" srcOrd="1" destOrd="0" presId="urn:microsoft.com/office/officeart/2005/8/layout/orgChart1"/>
    <dgm:cxn modelId="{F190BEE0-D24C-4951-B5E4-B5DC17753340}" type="presParOf" srcId="{C9DCFC25-52AE-4AF5-BF74-8785163FEFC2}" destId="{C975F3AC-62EB-41FF-845F-F79B6673BF52}" srcOrd="1" destOrd="0" presId="urn:microsoft.com/office/officeart/2005/8/layout/orgChart1"/>
    <dgm:cxn modelId="{6ABBBAF2-6439-4087-A0C1-A5E42573408B}" type="presParOf" srcId="{C975F3AC-62EB-41FF-845F-F79B6673BF52}" destId="{D194D245-73D5-40E2-BB4B-20D8DA2323AC}" srcOrd="0" destOrd="0" presId="urn:microsoft.com/office/officeart/2005/8/layout/orgChart1"/>
    <dgm:cxn modelId="{166FAFE8-77C0-4418-A7B3-F7722CA075B2}" type="presParOf" srcId="{C975F3AC-62EB-41FF-845F-F79B6673BF52}" destId="{C3911173-1BCA-457C-A30A-5225854D8061}" srcOrd="1" destOrd="0" presId="urn:microsoft.com/office/officeart/2005/8/layout/orgChart1"/>
    <dgm:cxn modelId="{B7EBD5D2-E12C-45BE-A71F-18AE7CA11C60}" type="presParOf" srcId="{C3911173-1BCA-457C-A30A-5225854D8061}" destId="{C24C83B0-5C7F-4E7B-9EE6-241D284851E4}" srcOrd="0" destOrd="0" presId="urn:microsoft.com/office/officeart/2005/8/layout/orgChart1"/>
    <dgm:cxn modelId="{36264E40-11A0-41DA-90DA-55C63E563DA3}" type="presParOf" srcId="{C24C83B0-5C7F-4E7B-9EE6-241D284851E4}" destId="{135E0C02-D869-4B8E-80D8-19F478C46410}" srcOrd="0" destOrd="0" presId="urn:microsoft.com/office/officeart/2005/8/layout/orgChart1"/>
    <dgm:cxn modelId="{FECACCCB-4043-47C2-8E98-039D845C2CC9}" type="presParOf" srcId="{C24C83B0-5C7F-4E7B-9EE6-241D284851E4}" destId="{052D316F-A2D7-4A79-A134-1F326C7F7B6D}" srcOrd="1" destOrd="0" presId="urn:microsoft.com/office/officeart/2005/8/layout/orgChart1"/>
    <dgm:cxn modelId="{DD8F5CA9-335A-4618-8281-969B79D739B1}" type="presParOf" srcId="{C3911173-1BCA-457C-A30A-5225854D8061}" destId="{2B2C82D6-C5B1-4555-A649-E952C0946138}" srcOrd="1" destOrd="0" presId="urn:microsoft.com/office/officeart/2005/8/layout/orgChart1"/>
    <dgm:cxn modelId="{189664E6-8A89-4A97-BCD2-A085D27E405A}" type="presParOf" srcId="{C3911173-1BCA-457C-A30A-5225854D8061}" destId="{BB537B8F-B66B-4EE5-AA17-95362729B341}" srcOrd="2" destOrd="0" presId="urn:microsoft.com/office/officeart/2005/8/layout/orgChart1"/>
    <dgm:cxn modelId="{E3FDF004-9A8D-4DF0-A50B-30C673509EF4}" type="presParOf" srcId="{C975F3AC-62EB-41FF-845F-F79B6673BF52}" destId="{F4B650CB-7CE4-498C-A023-00C8F5E35AED}" srcOrd="2" destOrd="0" presId="urn:microsoft.com/office/officeart/2005/8/layout/orgChart1"/>
    <dgm:cxn modelId="{1619914E-B037-4510-A940-665697DE6166}" type="presParOf" srcId="{C975F3AC-62EB-41FF-845F-F79B6673BF52}" destId="{EA6CE493-96FD-4FFC-8464-11D69FA67C5A}" srcOrd="3" destOrd="0" presId="urn:microsoft.com/office/officeart/2005/8/layout/orgChart1"/>
    <dgm:cxn modelId="{A577E316-A50A-4B4E-ACF1-F45844F9766F}" type="presParOf" srcId="{EA6CE493-96FD-4FFC-8464-11D69FA67C5A}" destId="{3A58CEC6-398E-4C7E-A5AE-EC814EA8BEE6}" srcOrd="0" destOrd="0" presId="urn:microsoft.com/office/officeart/2005/8/layout/orgChart1"/>
    <dgm:cxn modelId="{8899EC40-BEFB-4035-BED8-62B1803C74B1}" type="presParOf" srcId="{3A58CEC6-398E-4C7E-A5AE-EC814EA8BEE6}" destId="{DD1C4692-F55D-401C-BD15-5418CD3B78D3}" srcOrd="0" destOrd="0" presId="urn:microsoft.com/office/officeart/2005/8/layout/orgChart1"/>
    <dgm:cxn modelId="{2F92EE41-60DC-4DE4-9953-08121D0A5EF7}" type="presParOf" srcId="{3A58CEC6-398E-4C7E-A5AE-EC814EA8BEE6}" destId="{04B2CA19-D27A-412E-A9F7-E56707725FF0}" srcOrd="1" destOrd="0" presId="urn:microsoft.com/office/officeart/2005/8/layout/orgChart1"/>
    <dgm:cxn modelId="{1E594FCD-1DC9-4671-AE9D-B7DC7AFD41F8}" type="presParOf" srcId="{EA6CE493-96FD-4FFC-8464-11D69FA67C5A}" destId="{0320D8D5-C998-485E-AEF6-C4E0A110797E}" srcOrd="1" destOrd="0" presId="urn:microsoft.com/office/officeart/2005/8/layout/orgChart1"/>
    <dgm:cxn modelId="{1EC57FFC-2291-44A1-94F2-6AF8F583FFCC}" type="presParOf" srcId="{EA6CE493-96FD-4FFC-8464-11D69FA67C5A}" destId="{160998EA-39C8-44A6-9D8F-230827C0EC62}" srcOrd="2" destOrd="0" presId="urn:microsoft.com/office/officeart/2005/8/layout/orgChart1"/>
    <dgm:cxn modelId="{A3BA1FA1-8BA4-49AB-B20D-ED7612C906E3}" type="presParOf" srcId="{C9DCFC25-52AE-4AF5-BF74-8785163FEFC2}" destId="{DCE80889-0294-413C-8720-E8EB934A6FAA}" srcOrd="2" destOrd="0" presId="urn:microsoft.com/office/officeart/2005/8/layout/orgChart1"/>
    <dgm:cxn modelId="{08C46972-D7BD-4BBD-9799-38E1979782A2}" type="presParOf" srcId="{25F8991B-FA7E-4177-8E00-2A55D248E6EF}" destId="{DC768D73-E11E-4BCD-A781-17E0CD461EE8}" srcOrd="2" destOrd="0" presId="urn:microsoft.com/office/officeart/2005/8/layout/orgChart1"/>
    <dgm:cxn modelId="{B93C1BC8-DC22-4964-AD59-32AD597E94F1}" type="presParOf" srcId="{3883647A-4214-4A2E-8F35-AA93CE366F90}" destId="{93E5C4C0-3963-44F2-9C98-D8AB83CA0C70}"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6B867D1-86ED-4C7C-872F-96E05B5C4A2D}" type="doc">
      <dgm:prSet loTypeId="urn:microsoft.com/office/officeart/2009/3/layout/HorizontalOrganizationChart" loCatId="hierarchy" qsTypeId="urn:microsoft.com/office/officeart/2005/8/quickstyle/simple3" qsCatId="simple" csTypeId="urn:microsoft.com/office/officeart/2005/8/colors/accent3_5" csCatId="accent3" phldr="1"/>
      <dgm:spPr/>
      <dgm:t>
        <a:bodyPr/>
        <a:lstStyle/>
        <a:p>
          <a:endParaRPr lang="es-EC"/>
        </a:p>
      </dgm:t>
    </dgm:pt>
    <dgm:pt modelId="{99698C83-F580-4E1C-9B3D-883B27216306}">
      <dgm:prSet phldrT="[Texto]" custT="1"/>
      <dgm:spPr/>
      <dgm:t>
        <a:bodyPr/>
        <a:lstStyle/>
        <a:p>
          <a:r>
            <a:rPr lang="es-EC" sz="1000" b="1" dirty="0" smtClean="0"/>
            <a:t>USO</a:t>
          </a:r>
        </a:p>
        <a:p>
          <a:r>
            <a:rPr lang="es-EC" sz="1000" b="1" dirty="0" smtClean="0"/>
            <a:t>ABUSO</a:t>
          </a:r>
          <a:endParaRPr lang="es-EC" sz="1000" b="1" dirty="0"/>
        </a:p>
      </dgm:t>
    </dgm:pt>
    <dgm:pt modelId="{1E9BCD04-2D19-4ABD-9190-E04D95B59443}" type="parTrans" cxnId="{16FD7604-B17C-4C07-8368-7A0F19DB8AF4}">
      <dgm:prSet/>
      <dgm:spPr/>
      <dgm:t>
        <a:bodyPr/>
        <a:lstStyle/>
        <a:p>
          <a:endParaRPr lang="es-EC"/>
        </a:p>
      </dgm:t>
    </dgm:pt>
    <dgm:pt modelId="{2D641F72-E752-4DDE-8967-C5BD2EE6245B}" type="sibTrans" cxnId="{16FD7604-B17C-4C07-8368-7A0F19DB8AF4}">
      <dgm:prSet/>
      <dgm:spPr/>
      <dgm:t>
        <a:bodyPr/>
        <a:lstStyle/>
        <a:p>
          <a:endParaRPr lang="es-EC"/>
        </a:p>
      </dgm:t>
    </dgm:pt>
    <dgm:pt modelId="{10AAB48B-439D-4E5D-B914-B61C19555A6C}" type="asst">
      <dgm:prSet phldrT="[Texto]" custT="1"/>
      <dgm:spPr/>
      <dgm:t>
        <a:bodyPr/>
        <a:lstStyle/>
        <a:p>
          <a:r>
            <a:rPr lang="es-EC" sz="900" dirty="0" smtClean="0"/>
            <a:t>COMBUSTIBLES</a:t>
          </a:r>
        </a:p>
        <a:p>
          <a:r>
            <a:rPr lang="es-EC" sz="900" dirty="0" smtClean="0"/>
            <a:t>FOSILES</a:t>
          </a:r>
          <a:endParaRPr lang="es-EC" sz="900" dirty="0"/>
        </a:p>
      </dgm:t>
    </dgm:pt>
    <dgm:pt modelId="{987A9A61-993A-4C14-A20C-F88FCFFB7803}" type="parTrans" cxnId="{50D8AB17-88AA-47B0-9448-A40762A46750}">
      <dgm:prSet/>
      <dgm:spPr/>
      <dgm:t>
        <a:bodyPr/>
        <a:lstStyle/>
        <a:p>
          <a:endParaRPr lang="es-EC"/>
        </a:p>
      </dgm:t>
    </dgm:pt>
    <dgm:pt modelId="{EE9C8309-6A50-4214-9B08-71FEF72FC364}" type="sibTrans" cxnId="{50D8AB17-88AA-47B0-9448-A40762A46750}">
      <dgm:prSet/>
      <dgm:spPr/>
      <dgm:t>
        <a:bodyPr/>
        <a:lstStyle/>
        <a:p>
          <a:endParaRPr lang="es-EC"/>
        </a:p>
      </dgm:t>
    </dgm:pt>
    <dgm:pt modelId="{1DD1E353-5D91-4821-B2F2-6A2FF36E829F}">
      <dgm:prSet phldrT="[Texto]" custT="1"/>
      <dgm:spPr/>
      <dgm:t>
        <a:bodyPr/>
        <a:lstStyle/>
        <a:p>
          <a:r>
            <a:rPr lang="es-EC" sz="900" dirty="0" smtClean="0"/>
            <a:t>CONTAMINACION</a:t>
          </a:r>
        </a:p>
        <a:p>
          <a:r>
            <a:rPr lang="es-EC" sz="900" dirty="0" smtClean="0"/>
            <a:t>ALARMANTE</a:t>
          </a:r>
          <a:endParaRPr lang="es-EC" sz="900" dirty="0"/>
        </a:p>
      </dgm:t>
    </dgm:pt>
    <dgm:pt modelId="{8DD054DC-DF76-451D-B429-09268F12EC4F}" type="parTrans" cxnId="{F73A7EBB-DB4F-4B3D-A7D7-556D762511A3}">
      <dgm:prSet/>
      <dgm:spPr/>
      <dgm:t>
        <a:bodyPr/>
        <a:lstStyle/>
        <a:p>
          <a:endParaRPr lang="es-EC"/>
        </a:p>
      </dgm:t>
    </dgm:pt>
    <dgm:pt modelId="{29A1DF98-D41A-44C1-90BD-30BB6C84A0F4}" type="sibTrans" cxnId="{F73A7EBB-DB4F-4B3D-A7D7-556D762511A3}">
      <dgm:prSet/>
      <dgm:spPr/>
      <dgm:t>
        <a:bodyPr/>
        <a:lstStyle/>
        <a:p>
          <a:endParaRPr lang="es-EC"/>
        </a:p>
      </dgm:t>
    </dgm:pt>
    <dgm:pt modelId="{BC3D72EB-C7A2-4AE7-AD3C-B6FC414240A0}">
      <dgm:prSet custT="1"/>
      <dgm:spPr/>
      <dgm:t>
        <a:bodyPr/>
        <a:lstStyle/>
        <a:p>
          <a:r>
            <a:rPr lang="es-EC" sz="900" dirty="0" smtClean="0"/>
            <a:t>COMBUSTION</a:t>
          </a:r>
          <a:endParaRPr lang="es-EC" sz="900" dirty="0"/>
        </a:p>
      </dgm:t>
    </dgm:pt>
    <dgm:pt modelId="{8DE03322-0F13-4473-B701-FD32D73F7F68}" type="parTrans" cxnId="{CDDB615C-8A11-4767-8362-E17B3A7BED64}">
      <dgm:prSet/>
      <dgm:spPr/>
      <dgm:t>
        <a:bodyPr/>
        <a:lstStyle/>
        <a:p>
          <a:endParaRPr lang="es-EC"/>
        </a:p>
      </dgm:t>
    </dgm:pt>
    <dgm:pt modelId="{D4447CF1-BE64-4CE2-8BF5-C58A1A7BBEF2}" type="sibTrans" cxnId="{CDDB615C-8A11-4767-8362-E17B3A7BED64}">
      <dgm:prSet/>
      <dgm:spPr/>
      <dgm:t>
        <a:bodyPr/>
        <a:lstStyle/>
        <a:p>
          <a:endParaRPr lang="es-EC"/>
        </a:p>
      </dgm:t>
    </dgm:pt>
    <dgm:pt modelId="{131F957B-D14D-435D-99B8-D4DC7BECAB79}">
      <dgm:prSet custT="1"/>
      <dgm:spPr/>
      <dgm:t>
        <a:bodyPr/>
        <a:lstStyle/>
        <a:p>
          <a:r>
            <a:rPr lang="es-EC" sz="900" dirty="0" smtClean="0"/>
            <a:t>EFECTO </a:t>
          </a:r>
        </a:p>
        <a:p>
          <a:r>
            <a:rPr lang="es-EC" sz="900" dirty="0" smtClean="0"/>
            <a:t>INVERNADERO</a:t>
          </a:r>
        </a:p>
      </dgm:t>
    </dgm:pt>
    <dgm:pt modelId="{C90383E9-B401-4C53-81E6-5F1BFE726B93}" type="parTrans" cxnId="{DD60FC66-0083-432F-A9E3-BE65F65FFBD9}">
      <dgm:prSet/>
      <dgm:spPr/>
      <dgm:t>
        <a:bodyPr/>
        <a:lstStyle/>
        <a:p>
          <a:endParaRPr lang="es-EC"/>
        </a:p>
      </dgm:t>
    </dgm:pt>
    <dgm:pt modelId="{711A3C2E-D5B8-4870-BC92-C4638EC46550}" type="sibTrans" cxnId="{DD60FC66-0083-432F-A9E3-BE65F65FFBD9}">
      <dgm:prSet/>
      <dgm:spPr/>
      <dgm:t>
        <a:bodyPr/>
        <a:lstStyle/>
        <a:p>
          <a:endParaRPr lang="es-EC"/>
        </a:p>
      </dgm:t>
    </dgm:pt>
    <dgm:pt modelId="{D300F7C8-2043-43C9-84BF-D5A962DA9ADE}">
      <dgm:prSet custT="1"/>
      <dgm:spPr/>
      <dgm:t>
        <a:bodyPr/>
        <a:lstStyle/>
        <a:p>
          <a:r>
            <a:rPr lang="es-EC" sz="1000" dirty="0" smtClean="0"/>
            <a:t>CO2</a:t>
          </a:r>
          <a:endParaRPr lang="es-EC" sz="1000" dirty="0"/>
        </a:p>
      </dgm:t>
    </dgm:pt>
    <dgm:pt modelId="{95D326D6-225C-43E8-ACCE-7AC80C5DA54D}" type="parTrans" cxnId="{415F860E-EF78-4762-8227-760BBAE2F19A}">
      <dgm:prSet/>
      <dgm:spPr/>
      <dgm:t>
        <a:bodyPr/>
        <a:lstStyle/>
        <a:p>
          <a:endParaRPr lang="es-EC"/>
        </a:p>
      </dgm:t>
    </dgm:pt>
    <dgm:pt modelId="{49BD3A05-1D9B-4BB0-8633-1BCCD64379FD}" type="sibTrans" cxnId="{415F860E-EF78-4762-8227-760BBAE2F19A}">
      <dgm:prSet/>
      <dgm:spPr/>
      <dgm:t>
        <a:bodyPr/>
        <a:lstStyle/>
        <a:p>
          <a:endParaRPr lang="es-EC"/>
        </a:p>
      </dgm:t>
    </dgm:pt>
    <dgm:pt modelId="{EA20FA36-BCEB-43A6-836D-E4454A4706AD}">
      <dgm:prSet custT="1"/>
      <dgm:spPr/>
      <dgm:t>
        <a:bodyPr/>
        <a:lstStyle/>
        <a:p>
          <a:r>
            <a:rPr lang="es-EC" sz="1000" dirty="0" smtClean="0"/>
            <a:t>CO</a:t>
          </a:r>
          <a:endParaRPr lang="es-EC" sz="1000" dirty="0"/>
        </a:p>
      </dgm:t>
    </dgm:pt>
    <dgm:pt modelId="{9D7B3D84-F2C2-4555-A696-BD6448DB122B}" type="parTrans" cxnId="{4C4D101F-438D-4C3E-9C2A-728A6B0A4C0B}">
      <dgm:prSet/>
      <dgm:spPr/>
      <dgm:t>
        <a:bodyPr/>
        <a:lstStyle/>
        <a:p>
          <a:endParaRPr lang="es-EC"/>
        </a:p>
      </dgm:t>
    </dgm:pt>
    <dgm:pt modelId="{C149492A-5CCF-45B5-9592-07ACC9A01D5A}" type="sibTrans" cxnId="{4C4D101F-438D-4C3E-9C2A-728A6B0A4C0B}">
      <dgm:prSet/>
      <dgm:spPr/>
      <dgm:t>
        <a:bodyPr/>
        <a:lstStyle/>
        <a:p>
          <a:endParaRPr lang="es-EC"/>
        </a:p>
      </dgm:t>
    </dgm:pt>
    <dgm:pt modelId="{F225B209-FE38-4C88-A040-D8428691D673}">
      <dgm:prSet custT="1"/>
      <dgm:spPr/>
      <dgm:t>
        <a:bodyPr/>
        <a:lstStyle/>
        <a:p>
          <a:r>
            <a:rPr lang="es-EC" sz="900" dirty="0" smtClean="0"/>
            <a:t>NUEVAS FUENTES</a:t>
          </a:r>
        </a:p>
        <a:p>
          <a:r>
            <a:rPr lang="es-EC" sz="900" dirty="0" smtClean="0"/>
            <a:t>DE ENERGIA</a:t>
          </a:r>
          <a:endParaRPr lang="es-EC" sz="900" dirty="0"/>
        </a:p>
      </dgm:t>
    </dgm:pt>
    <dgm:pt modelId="{81E914B7-20CF-4833-9C84-CE3FD84756ED}" type="parTrans" cxnId="{7FA4BB50-ED2A-4C7E-A8C0-58AC768C0F09}">
      <dgm:prSet/>
      <dgm:spPr/>
      <dgm:t>
        <a:bodyPr/>
        <a:lstStyle/>
        <a:p>
          <a:endParaRPr lang="es-EC"/>
        </a:p>
      </dgm:t>
    </dgm:pt>
    <dgm:pt modelId="{B63EAC1B-24E2-46EC-898D-4D7906805677}" type="sibTrans" cxnId="{7FA4BB50-ED2A-4C7E-A8C0-58AC768C0F09}">
      <dgm:prSet/>
      <dgm:spPr/>
      <dgm:t>
        <a:bodyPr/>
        <a:lstStyle/>
        <a:p>
          <a:endParaRPr lang="es-EC"/>
        </a:p>
      </dgm:t>
    </dgm:pt>
    <dgm:pt modelId="{19960564-6D9F-4147-B47E-469C615A9BD9}">
      <dgm:prSet custT="1"/>
      <dgm:spPr/>
      <dgm:t>
        <a:bodyPr/>
        <a:lstStyle/>
        <a:p>
          <a:r>
            <a:rPr lang="es-EC" sz="900" dirty="0" smtClean="0"/>
            <a:t>MAS LIMPIAS</a:t>
          </a:r>
          <a:endParaRPr lang="es-EC" sz="900" dirty="0"/>
        </a:p>
      </dgm:t>
    </dgm:pt>
    <dgm:pt modelId="{590CC18C-E1B0-45BB-BF41-F5BF23DE7A18}" type="parTrans" cxnId="{0AEC4DB5-B662-4366-A350-94331E4DA387}">
      <dgm:prSet/>
      <dgm:spPr/>
      <dgm:t>
        <a:bodyPr/>
        <a:lstStyle/>
        <a:p>
          <a:endParaRPr lang="es-EC"/>
        </a:p>
      </dgm:t>
    </dgm:pt>
    <dgm:pt modelId="{0B554CED-B1A3-419F-85C4-CE8343CE7C4C}" type="sibTrans" cxnId="{0AEC4DB5-B662-4366-A350-94331E4DA387}">
      <dgm:prSet/>
      <dgm:spPr/>
      <dgm:t>
        <a:bodyPr/>
        <a:lstStyle/>
        <a:p>
          <a:endParaRPr lang="es-EC"/>
        </a:p>
      </dgm:t>
    </dgm:pt>
    <dgm:pt modelId="{19139191-E118-461D-9E57-F9CB2C68045A}">
      <dgm:prSet custT="1"/>
      <dgm:spPr/>
      <dgm:t>
        <a:bodyPr/>
        <a:lstStyle/>
        <a:p>
          <a:r>
            <a:rPr lang="es-EC" sz="900" dirty="0" smtClean="0"/>
            <a:t>MAS SEGURAS</a:t>
          </a:r>
          <a:endParaRPr lang="es-EC" sz="900" dirty="0"/>
        </a:p>
      </dgm:t>
    </dgm:pt>
    <dgm:pt modelId="{D4C4BD7E-BB6E-4B30-B969-5224CA0D8CAB}" type="parTrans" cxnId="{C1AD00CB-0511-4955-BC46-508D14A307CF}">
      <dgm:prSet/>
      <dgm:spPr/>
      <dgm:t>
        <a:bodyPr/>
        <a:lstStyle/>
        <a:p>
          <a:endParaRPr lang="es-EC"/>
        </a:p>
      </dgm:t>
    </dgm:pt>
    <dgm:pt modelId="{856657F4-215B-411E-AAB0-9EF8969536A7}" type="sibTrans" cxnId="{C1AD00CB-0511-4955-BC46-508D14A307CF}">
      <dgm:prSet/>
      <dgm:spPr/>
      <dgm:t>
        <a:bodyPr/>
        <a:lstStyle/>
        <a:p>
          <a:endParaRPr lang="es-EC"/>
        </a:p>
      </dgm:t>
    </dgm:pt>
    <dgm:pt modelId="{51BC3BEB-AAF2-4B4C-B651-D55EEBBEEFFB}">
      <dgm:prSet custT="1"/>
      <dgm:spPr/>
      <dgm:t>
        <a:bodyPr/>
        <a:lstStyle/>
        <a:p>
          <a:r>
            <a:rPr lang="es-EC" sz="900" dirty="0" smtClean="0"/>
            <a:t>FACIL OBTENCION</a:t>
          </a:r>
          <a:endParaRPr lang="es-EC" sz="900" dirty="0"/>
        </a:p>
      </dgm:t>
    </dgm:pt>
    <dgm:pt modelId="{7D1FB023-ED94-4B37-A17A-83A1B6419FAE}" type="parTrans" cxnId="{D544030D-3D82-4B6F-9126-EC281D3025DA}">
      <dgm:prSet/>
      <dgm:spPr/>
      <dgm:t>
        <a:bodyPr/>
        <a:lstStyle/>
        <a:p>
          <a:endParaRPr lang="es-EC"/>
        </a:p>
      </dgm:t>
    </dgm:pt>
    <dgm:pt modelId="{4C57B3F1-FA0C-494A-A5E3-B3FEF43225BC}" type="sibTrans" cxnId="{D544030D-3D82-4B6F-9126-EC281D3025DA}">
      <dgm:prSet/>
      <dgm:spPr/>
      <dgm:t>
        <a:bodyPr/>
        <a:lstStyle/>
        <a:p>
          <a:endParaRPr lang="es-EC"/>
        </a:p>
      </dgm:t>
    </dgm:pt>
    <dgm:pt modelId="{C06DAFEC-A7E2-4B4D-8F19-2BC5E36DD25A}">
      <dgm:prSet custT="1"/>
      <dgm:spPr/>
      <dgm:t>
        <a:bodyPr/>
        <a:lstStyle/>
        <a:p>
          <a:r>
            <a:rPr lang="es-EC" sz="1000" dirty="0" smtClean="0"/>
            <a:t>EFICIENCIA</a:t>
          </a:r>
          <a:endParaRPr lang="es-EC" sz="1000" dirty="0"/>
        </a:p>
      </dgm:t>
    </dgm:pt>
    <dgm:pt modelId="{1CAA8DDA-3CEB-4906-BB25-832D2C5D8E77}" type="parTrans" cxnId="{0318110A-4F6C-49FA-A67E-6E903477DFC1}">
      <dgm:prSet/>
      <dgm:spPr/>
      <dgm:t>
        <a:bodyPr/>
        <a:lstStyle/>
        <a:p>
          <a:endParaRPr lang="es-EC"/>
        </a:p>
      </dgm:t>
    </dgm:pt>
    <dgm:pt modelId="{E6C2E049-AFE8-4E3B-A9DE-C1D1567DDF38}" type="sibTrans" cxnId="{0318110A-4F6C-49FA-A67E-6E903477DFC1}">
      <dgm:prSet/>
      <dgm:spPr/>
      <dgm:t>
        <a:bodyPr/>
        <a:lstStyle/>
        <a:p>
          <a:endParaRPr lang="es-EC"/>
        </a:p>
      </dgm:t>
    </dgm:pt>
    <dgm:pt modelId="{2AB9429B-79F1-48A9-A3FD-CED1CEAE0CED}" type="asst">
      <dgm:prSet custT="1"/>
      <dgm:spPr/>
      <dgm:t>
        <a:bodyPr/>
        <a:lstStyle/>
        <a:p>
          <a:r>
            <a:rPr lang="es-EC" sz="900" dirty="0" smtClean="0"/>
            <a:t> COMPARADA CON COMBUSTIBLES FOSILES</a:t>
          </a:r>
          <a:endParaRPr lang="es-EC" sz="900" dirty="0"/>
        </a:p>
      </dgm:t>
    </dgm:pt>
    <dgm:pt modelId="{5F5E503A-48C1-4D4F-86C4-A643C3E9305C}" type="parTrans" cxnId="{D680397B-DB93-4394-9F92-D18C1D47DDEC}">
      <dgm:prSet/>
      <dgm:spPr/>
      <dgm:t>
        <a:bodyPr/>
        <a:lstStyle/>
        <a:p>
          <a:endParaRPr lang="es-EC"/>
        </a:p>
      </dgm:t>
    </dgm:pt>
    <dgm:pt modelId="{78080F71-719A-4735-B978-571E4B5B92F0}" type="sibTrans" cxnId="{D680397B-DB93-4394-9F92-D18C1D47DDEC}">
      <dgm:prSet/>
      <dgm:spPr/>
      <dgm:t>
        <a:bodyPr/>
        <a:lstStyle/>
        <a:p>
          <a:endParaRPr lang="es-EC"/>
        </a:p>
      </dgm:t>
    </dgm:pt>
    <dgm:pt modelId="{B13BC930-0592-4478-A97E-08CC41B27129}" type="pres">
      <dgm:prSet presAssocID="{E6B867D1-86ED-4C7C-872F-96E05B5C4A2D}" presName="hierChild1" presStyleCnt="0">
        <dgm:presLayoutVars>
          <dgm:orgChart val="1"/>
          <dgm:chPref val="1"/>
          <dgm:dir/>
          <dgm:animOne val="branch"/>
          <dgm:animLvl val="lvl"/>
          <dgm:resizeHandles/>
        </dgm:presLayoutVars>
      </dgm:prSet>
      <dgm:spPr/>
      <dgm:t>
        <a:bodyPr/>
        <a:lstStyle/>
        <a:p>
          <a:endParaRPr lang="es-EC"/>
        </a:p>
      </dgm:t>
    </dgm:pt>
    <dgm:pt modelId="{32B08B1F-532B-4D29-96BC-69F393CDB26C}" type="pres">
      <dgm:prSet presAssocID="{99698C83-F580-4E1C-9B3D-883B27216306}" presName="hierRoot1" presStyleCnt="0">
        <dgm:presLayoutVars>
          <dgm:hierBranch val="init"/>
        </dgm:presLayoutVars>
      </dgm:prSet>
      <dgm:spPr/>
    </dgm:pt>
    <dgm:pt modelId="{2486471E-A3B5-41BB-82D1-5457768840E8}" type="pres">
      <dgm:prSet presAssocID="{99698C83-F580-4E1C-9B3D-883B27216306}" presName="rootComposite1" presStyleCnt="0"/>
      <dgm:spPr/>
    </dgm:pt>
    <dgm:pt modelId="{B1EF2B75-D887-4ABC-90FB-19BDF12225CA}" type="pres">
      <dgm:prSet presAssocID="{99698C83-F580-4E1C-9B3D-883B27216306}" presName="rootText1" presStyleLbl="node0" presStyleIdx="0" presStyleCnt="1" custScaleX="80208" custScaleY="196995" custLinFactNeighborX="5389" custLinFactNeighborY="6011">
        <dgm:presLayoutVars>
          <dgm:chPref val="3"/>
        </dgm:presLayoutVars>
      </dgm:prSet>
      <dgm:spPr/>
      <dgm:t>
        <a:bodyPr/>
        <a:lstStyle/>
        <a:p>
          <a:endParaRPr lang="es-EC"/>
        </a:p>
      </dgm:t>
    </dgm:pt>
    <dgm:pt modelId="{E88BC582-CBED-4BC6-8EE8-98E02F15BD78}" type="pres">
      <dgm:prSet presAssocID="{99698C83-F580-4E1C-9B3D-883B27216306}" presName="rootConnector1" presStyleLbl="node1" presStyleIdx="0" presStyleCnt="0"/>
      <dgm:spPr/>
      <dgm:t>
        <a:bodyPr/>
        <a:lstStyle/>
        <a:p>
          <a:endParaRPr lang="es-EC"/>
        </a:p>
      </dgm:t>
    </dgm:pt>
    <dgm:pt modelId="{B0AB0207-C753-428A-B022-3BE43561A28D}" type="pres">
      <dgm:prSet presAssocID="{99698C83-F580-4E1C-9B3D-883B27216306}" presName="hierChild2" presStyleCnt="0"/>
      <dgm:spPr/>
    </dgm:pt>
    <dgm:pt modelId="{668D37E3-5EB0-459E-A4A8-A13AFDCC376C}" type="pres">
      <dgm:prSet presAssocID="{8DD054DC-DF76-451D-B429-09268F12EC4F}" presName="Name64" presStyleLbl="parChTrans1D2" presStyleIdx="0" presStyleCnt="2"/>
      <dgm:spPr/>
      <dgm:t>
        <a:bodyPr/>
        <a:lstStyle/>
        <a:p>
          <a:endParaRPr lang="es-EC"/>
        </a:p>
      </dgm:t>
    </dgm:pt>
    <dgm:pt modelId="{0F15DD88-5CA3-4E7E-8C64-3958B2A107E5}" type="pres">
      <dgm:prSet presAssocID="{1DD1E353-5D91-4821-B2F2-6A2FF36E829F}" presName="hierRoot2" presStyleCnt="0">
        <dgm:presLayoutVars>
          <dgm:hierBranch val="init"/>
        </dgm:presLayoutVars>
      </dgm:prSet>
      <dgm:spPr/>
    </dgm:pt>
    <dgm:pt modelId="{D6BA1D99-322D-456D-8C67-AC7E0FE87A9E}" type="pres">
      <dgm:prSet presAssocID="{1DD1E353-5D91-4821-B2F2-6A2FF36E829F}" presName="rootComposite" presStyleCnt="0"/>
      <dgm:spPr/>
    </dgm:pt>
    <dgm:pt modelId="{1A633696-898F-41A9-BB5F-6FC495B32BBC}" type="pres">
      <dgm:prSet presAssocID="{1DD1E353-5D91-4821-B2F2-6A2FF36E829F}" presName="rootText" presStyleLbl="node2" presStyleIdx="0" presStyleCnt="1" custScaleX="139408" custScaleY="180804" custLinFactNeighborX="-97165" custLinFactNeighborY="5786">
        <dgm:presLayoutVars>
          <dgm:chPref val="3"/>
        </dgm:presLayoutVars>
      </dgm:prSet>
      <dgm:spPr/>
      <dgm:t>
        <a:bodyPr/>
        <a:lstStyle/>
        <a:p>
          <a:endParaRPr lang="es-EC"/>
        </a:p>
      </dgm:t>
    </dgm:pt>
    <dgm:pt modelId="{63640AF7-CEB5-498E-A0F5-D64906B44ADF}" type="pres">
      <dgm:prSet presAssocID="{1DD1E353-5D91-4821-B2F2-6A2FF36E829F}" presName="rootConnector" presStyleLbl="node2" presStyleIdx="0" presStyleCnt="1"/>
      <dgm:spPr/>
      <dgm:t>
        <a:bodyPr/>
        <a:lstStyle/>
        <a:p>
          <a:endParaRPr lang="es-EC"/>
        </a:p>
      </dgm:t>
    </dgm:pt>
    <dgm:pt modelId="{EE32AA1F-65AD-4ECF-8E30-9A67CC6B613F}" type="pres">
      <dgm:prSet presAssocID="{1DD1E353-5D91-4821-B2F2-6A2FF36E829F}" presName="hierChild4" presStyleCnt="0"/>
      <dgm:spPr/>
    </dgm:pt>
    <dgm:pt modelId="{D44C866F-432B-4ACE-B80A-EAD756CCC887}" type="pres">
      <dgm:prSet presAssocID="{8DE03322-0F13-4473-B701-FD32D73F7F68}" presName="Name64" presStyleLbl="parChTrans1D3" presStyleIdx="0" presStyleCnt="1"/>
      <dgm:spPr/>
      <dgm:t>
        <a:bodyPr/>
        <a:lstStyle/>
        <a:p>
          <a:endParaRPr lang="es-EC"/>
        </a:p>
      </dgm:t>
    </dgm:pt>
    <dgm:pt modelId="{89C53567-5D77-4D4B-9BA2-027B08AFC6FE}" type="pres">
      <dgm:prSet presAssocID="{BC3D72EB-C7A2-4AE7-AD3C-B6FC414240A0}" presName="hierRoot2" presStyleCnt="0">
        <dgm:presLayoutVars>
          <dgm:hierBranch val="init"/>
        </dgm:presLayoutVars>
      </dgm:prSet>
      <dgm:spPr/>
    </dgm:pt>
    <dgm:pt modelId="{BEA78C26-AC1D-4DCF-A6F0-E9087F3F61AB}" type="pres">
      <dgm:prSet presAssocID="{BC3D72EB-C7A2-4AE7-AD3C-B6FC414240A0}" presName="rootComposite" presStyleCnt="0"/>
      <dgm:spPr/>
    </dgm:pt>
    <dgm:pt modelId="{8AFD5977-48B1-4C99-BDCC-873C0D5CDB3C}" type="pres">
      <dgm:prSet presAssocID="{BC3D72EB-C7A2-4AE7-AD3C-B6FC414240A0}" presName="rootText" presStyleLbl="node3" presStyleIdx="0" presStyleCnt="1" custScaleX="105701" custScaleY="71079" custLinFactNeighborX="-76686" custLinFactNeighborY="19834">
        <dgm:presLayoutVars>
          <dgm:chPref val="3"/>
        </dgm:presLayoutVars>
      </dgm:prSet>
      <dgm:spPr/>
      <dgm:t>
        <a:bodyPr/>
        <a:lstStyle/>
        <a:p>
          <a:endParaRPr lang="es-EC"/>
        </a:p>
      </dgm:t>
    </dgm:pt>
    <dgm:pt modelId="{755DA36B-E9B8-4AA1-8FD6-34439B95B2C2}" type="pres">
      <dgm:prSet presAssocID="{BC3D72EB-C7A2-4AE7-AD3C-B6FC414240A0}" presName="rootConnector" presStyleLbl="node3" presStyleIdx="0" presStyleCnt="1"/>
      <dgm:spPr/>
      <dgm:t>
        <a:bodyPr/>
        <a:lstStyle/>
        <a:p>
          <a:endParaRPr lang="es-EC"/>
        </a:p>
      </dgm:t>
    </dgm:pt>
    <dgm:pt modelId="{C2C1A566-C363-4A7F-8A2C-8A3C2B7D3733}" type="pres">
      <dgm:prSet presAssocID="{BC3D72EB-C7A2-4AE7-AD3C-B6FC414240A0}" presName="hierChild4" presStyleCnt="0"/>
      <dgm:spPr/>
    </dgm:pt>
    <dgm:pt modelId="{6F99BD90-486E-45FF-AF3E-20944FD50DCC}" type="pres">
      <dgm:prSet presAssocID="{9D7B3D84-F2C2-4555-A696-BD6448DB122B}" presName="Name64" presStyleLbl="parChTrans1D4" presStyleIdx="0" presStyleCnt="9"/>
      <dgm:spPr/>
      <dgm:t>
        <a:bodyPr/>
        <a:lstStyle/>
        <a:p>
          <a:endParaRPr lang="es-EC"/>
        </a:p>
      </dgm:t>
    </dgm:pt>
    <dgm:pt modelId="{5AFDE408-4464-4E1F-B164-187B02F3BAB3}" type="pres">
      <dgm:prSet presAssocID="{EA20FA36-BCEB-43A6-836D-E4454A4706AD}" presName="hierRoot2" presStyleCnt="0">
        <dgm:presLayoutVars>
          <dgm:hierBranch val="init"/>
        </dgm:presLayoutVars>
      </dgm:prSet>
      <dgm:spPr/>
    </dgm:pt>
    <dgm:pt modelId="{A15B5755-7AD4-4E7E-8C24-A8115B118804}" type="pres">
      <dgm:prSet presAssocID="{EA20FA36-BCEB-43A6-836D-E4454A4706AD}" presName="rootComposite" presStyleCnt="0"/>
      <dgm:spPr/>
    </dgm:pt>
    <dgm:pt modelId="{D16A7E2C-A276-4BEF-8ADC-47A43301C215}" type="pres">
      <dgm:prSet presAssocID="{EA20FA36-BCEB-43A6-836D-E4454A4706AD}" presName="rootText" presStyleLbl="node4" presStyleIdx="0" presStyleCnt="8" custScaleX="40486" custScaleY="86811" custLinFactY="-30152" custLinFactNeighborX="-41603" custLinFactNeighborY="-100000">
        <dgm:presLayoutVars>
          <dgm:chPref val="3"/>
        </dgm:presLayoutVars>
      </dgm:prSet>
      <dgm:spPr/>
      <dgm:t>
        <a:bodyPr/>
        <a:lstStyle/>
        <a:p>
          <a:endParaRPr lang="es-EC"/>
        </a:p>
      </dgm:t>
    </dgm:pt>
    <dgm:pt modelId="{403D96A6-B393-42B5-993E-59DCC533FDF0}" type="pres">
      <dgm:prSet presAssocID="{EA20FA36-BCEB-43A6-836D-E4454A4706AD}" presName="rootConnector" presStyleLbl="node4" presStyleIdx="0" presStyleCnt="8"/>
      <dgm:spPr/>
      <dgm:t>
        <a:bodyPr/>
        <a:lstStyle/>
        <a:p>
          <a:endParaRPr lang="es-EC"/>
        </a:p>
      </dgm:t>
    </dgm:pt>
    <dgm:pt modelId="{ACB9E7CB-9940-4AAB-84E5-45A07BE8A173}" type="pres">
      <dgm:prSet presAssocID="{EA20FA36-BCEB-43A6-836D-E4454A4706AD}" presName="hierChild4" presStyleCnt="0"/>
      <dgm:spPr/>
    </dgm:pt>
    <dgm:pt modelId="{AAA61144-3111-4F5B-8CEC-A634DB64382D}" type="pres">
      <dgm:prSet presAssocID="{C90383E9-B401-4C53-81E6-5F1BFE726B93}" presName="Name64" presStyleLbl="parChTrans1D4" presStyleIdx="1" presStyleCnt="9"/>
      <dgm:spPr/>
      <dgm:t>
        <a:bodyPr/>
        <a:lstStyle/>
        <a:p>
          <a:endParaRPr lang="es-EC"/>
        </a:p>
      </dgm:t>
    </dgm:pt>
    <dgm:pt modelId="{0F498E5E-DA41-4CB4-96CA-B25DE83FCF05}" type="pres">
      <dgm:prSet presAssocID="{131F957B-D14D-435D-99B8-D4DC7BECAB79}" presName="hierRoot2" presStyleCnt="0">
        <dgm:presLayoutVars>
          <dgm:hierBranch val="init"/>
        </dgm:presLayoutVars>
      </dgm:prSet>
      <dgm:spPr/>
    </dgm:pt>
    <dgm:pt modelId="{258B86C0-9E8A-492F-B7A7-27A45E7BCFB3}" type="pres">
      <dgm:prSet presAssocID="{131F957B-D14D-435D-99B8-D4DC7BECAB79}" presName="rootComposite" presStyleCnt="0"/>
      <dgm:spPr/>
    </dgm:pt>
    <dgm:pt modelId="{7AD3E412-813D-427A-8489-BDD574AB090A}" type="pres">
      <dgm:prSet presAssocID="{131F957B-D14D-435D-99B8-D4DC7BECAB79}" presName="rootText" presStyleLbl="node4" presStyleIdx="1" presStyleCnt="8" custFlipHor="1" custScaleX="106406" custScaleY="147175" custLinFactNeighborX="-27731" custLinFactNeighborY="77458">
        <dgm:presLayoutVars>
          <dgm:chPref val="3"/>
        </dgm:presLayoutVars>
      </dgm:prSet>
      <dgm:spPr/>
      <dgm:t>
        <a:bodyPr/>
        <a:lstStyle/>
        <a:p>
          <a:endParaRPr lang="es-EC"/>
        </a:p>
      </dgm:t>
    </dgm:pt>
    <dgm:pt modelId="{BEDB66F8-7436-4CDF-988A-8296846C78C8}" type="pres">
      <dgm:prSet presAssocID="{131F957B-D14D-435D-99B8-D4DC7BECAB79}" presName="rootConnector" presStyleLbl="node4" presStyleIdx="1" presStyleCnt="8"/>
      <dgm:spPr/>
      <dgm:t>
        <a:bodyPr/>
        <a:lstStyle/>
        <a:p>
          <a:endParaRPr lang="es-EC"/>
        </a:p>
      </dgm:t>
    </dgm:pt>
    <dgm:pt modelId="{782E6BF1-20CA-40A5-B1A0-EEE3AF6076A3}" type="pres">
      <dgm:prSet presAssocID="{131F957B-D14D-435D-99B8-D4DC7BECAB79}" presName="hierChild4" presStyleCnt="0"/>
      <dgm:spPr/>
    </dgm:pt>
    <dgm:pt modelId="{AEF5FE40-EBB6-465D-B06C-9C4F4D8664DE}" type="pres">
      <dgm:prSet presAssocID="{81E914B7-20CF-4833-9C84-CE3FD84756ED}" presName="Name64" presStyleLbl="parChTrans1D4" presStyleIdx="2" presStyleCnt="9"/>
      <dgm:spPr/>
      <dgm:t>
        <a:bodyPr/>
        <a:lstStyle/>
        <a:p>
          <a:endParaRPr lang="es-EC"/>
        </a:p>
      </dgm:t>
    </dgm:pt>
    <dgm:pt modelId="{CFACA225-F574-4BE0-A5B9-D5C58A8B0455}" type="pres">
      <dgm:prSet presAssocID="{F225B209-FE38-4C88-A040-D8428691D673}" presName="hierRoot2" presStyleCnt="0">
        <dgm:presLayoutVars>
          <dgm:hierBranch val="init"/>
        </dgm:presLayoutVars>
      </dgm:prSet>
      <dgm:spPr/>
    </dgm:pt>
    <dgm:pt modelId="{EEDF52F6-2AC2-48BB-B255-0E2926B57645}" type="pres">
      <dgm:prSet presAssocID="{F225B209-FE38-4C88-A040-D8428691D673}" presName="rootComposite" presStyleCnt="0"/>
      <dgm:spPr/>
    </dgm:pt>
    <dgm:pt modelId="{AB55CAC3-7F3A-4162-8E78-C02CE99773D8}" type="pres">
      <dgm:prSet presAssocID="{F225B209-FE38-4C88-A040-D8428691D673}" presName="rootText" presStyleLbl="node4" presStyleIdx="2" presStyleCnt="8" custScaleX="146160" custScaleY="142889" custLinFactNeighborX="188" custLinFactNeighborY="66047">
        <dgm:presLayoutVars>
          <dgm:chPref val="3"/>
        </dgm:presLayoutVars>
      </dgm:prSet>
      <dgm:spPr/>
      <dgm:t>
        <a:bodyPr/>
        <a:lstStyle/>
        <a:p>
          <a:endParaRPr lang="es-EC"/>
        </a:p>
      </dgm:t>
    </dgm:pt>
    <dgm:pt modelId="{801ACF2A-85F9-4503-B8D0-EE2C71F7569D}" type="pres">
      <dgm:prSet presAssocID="{F225B209-FE38-4C88-A040-D8428691D673}" presName="rootConnector" presStyleLbl="node4" presStyleIdx="2" presStyleCnt="8"/>
      <dgm:spPr/>
      <dgm:t>
        <a:bodyPr/>
        <a:lstStyle/>
        <a:p>
          <a:endParaRPr lang="es-EC"/>
        </a:p>
      </dgm:t>
    </dgm:pt>
    <dgm:pt modelId="{11263F64-9CD5-45B6-960A-F3E1B4825EFA}" type="pres">
      <dgm:prSet presAssocID="{F225B209-FE38-4C88-A040-D8428691D673}" presName="hierChild4" presStyleCnt="0"/>
      <dgm:spPr/>
    </dgm:pt>
    <dgm:pt modelId="{47FAB307-8765-4DC3-A86F-6DF03144820C}" type="pres">
      <dgm:prSet presAssocID="{590CC18C-E1B0-45BB-BF41-F5BF23DE7A18}" presName="Name64" presStyleLbl="parChTrans1D4" presStyleIdx="3" presStyleCnt="9"/>
      <dgm:spPr/>
      <dgm:t>
        <a:bodyPr/>
        <a:lstStyle/>
        <a:p>
          <a:endParaRPr lang="es-EC"/>
        </a:p>
      </dgm:t>
    </dgm:pt>
    <dgm:pt modelId="{8FE4F4AA-2D3D-40EA-BA5A-076F1DEF060E}" type="pres">
      <dgm:prSet presAssocID="{19960564-6D9F-4147-B47E-469C615A9BD9}" presName="hierRoot2" presStyleCnt="0">
        <dgm:presLayoutVars>
          <dgm:hierBranch val="init"/>
        </dgm:presLayoutVars>
      </dgm:prSet>
      <dgm:spPr/>
    </dgm:pt>
    <dgm:pt modelId="{33529853-5CC4-4C92-BDF3-8BE28A33AF76}" type="pres">
      <dgm:prSet presAssocID="{19960564-6D9F-4147-B47E-469C615A9BD9}" presName="rootComposite" presStyleCnt="0"/>
      <dgm:spPr/>
    </dgm:pt>
    <dgm:pt modelId="{7D340298-CB56-4F66-9628-A736879EE970}" type="pres">
      <dgm:prSet presAssocID="{19960564-6D9F-4147-B47E-469C615A9BD9}" presName="rootText" presStyleLbl="node4" presStyleIdx="3" presStyleCnt="8" custScaleX="123499" custScaleY="59258" custLinFactY="-100000" custLinFactNeighborX="23290" custLinFactNeighborY="-101645">
        <dgm:presLayoutVars>
          <dgm:chPref val="3"/>
        </dgm:presLayoutVars>
      </dgm:prSet>
      <dgm:spPr/>
      <dgm:t>
        <a:bodyPr/>
        <a:lstStyle/>
        <a:p>
          <a:endParaRPr lang="es-EC"/>
        </a:p>
      </dgm:t>
    </dgm:pt>
    <dgm:pt modelId="{24673D47-1884-417C-807C-134DEB350803}" type="pres">
      <dgm:prSet presAssocID="{19960564-6D9F-4147-B47E-469C615A9BD9}" presName="rootConnector" presStyleLbl="node4" presStyleIdx="3" presStyleCnt="8"/>
      <dgm:spPr/>
      <dgm:t>
        <a:bodyPr/>
        <a:lstStyle/>
        <a:p>
          <a:endParaRPr lang="es-EC"/>
        </a:p>
      </dgm:t>
    </dgm:pt>
    <dgm:pt modelId="{B04CFC11-6378-4CF6-A6A4-B0F02D2E3891}" type="pres">
      <dgm:prSet presAssocID="{19960564-6D9F-4147-B47E-469C615A9BD9}" presName="hierChild4" presStyleCnt="0"/>
      <dgm:spPr/>
    </dgm:pt>
    <dgm:pt modelId="{3106004D-37C8-4AB8-9025-9DC9544525DD}" type="pres">
      <dgm:prSet presAssocID="{19960564-6D9F-4147-B47E-469C615A9BD9}" presName="hierChild5" presStyleCnt="0"/>
      <dgm:spPr/>
    </dgm:pt>
    <dgm:pt modelId="{1420E214-4450-40C2-9B82-7C57415A9A06}" type="pres">
      <dgm:prSet presAssocID="{D4C4BD7E-BB6E-4B30-B969-5224CA0D8CAB}" presName="Name64" presStyleLbl="parChTrans1D4" presStyleIdx="4" presStyleCnt="9"/>
      <dgm:spPr/>
      <dgm:t>
        <a:bodyPr/>
        <a:lstStyle/>
        <a:p>
          <a:endParaRPr lang="es-EC"/>
        </a:p>
      </dgm:t>
    </dgm:pt>
    <dgm:pt modelId="{E9601379-635E-4BF2-A7F2-4261DD209E4A}" type="pres">
      <dgm:prSet presAssocID="{19139191-E118-461D-9E57-F9CB2C68045A}" presName="hierRoot2" presStyleCnt="0">
        <dgm:presLayoutVars>
          <dgm:hierBranch val="init"/>
        </dgm:presLayoutVars>
      </dgm:prSet>
      <dgm:spPr/>
    </dgm:pt>
    <dgm:pt modelId="{48527A7D-2EC7-414E-B2CB-2004375FDC82}" type="pres">
      <dgm:prSet presAssocID="{19139191-E118-461D-9E57-F9CB2C68045A}" presName="rootComposite" presStyleCnt="0"/>
      <dgm:spPr/>
    </dgm:pt>
    <dgm:pt modelId="{3C76CE42-B463-4F3B-8596-1ED1020103AC}" type="pres">
      <dgm:prSet presAssocID="{19139191-E118-461D-9E57-F9CB2C68045A}" presName="rootText" presStyleLbl="node4" presStyleIdx="4" presStyleCnt="8" custScaleX="113221" custScaleY="105510" custLinFactNeighborX="33245" custLinFactNeighborY="75295">
        <dgm:presLayoutVars>
          <dgm:chPref val="3"/>
        </dgm:presLayoutVars>
      </dgm:prSet>
      <dgm:spPr/>
      <dgm:t>
        <a:bodyPr/>
        <a:lstStyle/>
        <a:p>
          <a:endParaRPr lang="es-EC"/>
        </a:p>
      </dgm:t>
    </dgm:pt>
    <dgm:pt modelId="{9EFA6EF0-42A5-494A-A50F-BDC4F08CCE3B}" type="pres">
      <dgm:prSet presAssocID="{19139191-E118-461D-9E57-F9CB2C68045A}" presName="rootConnector" presStyleLbl="node4" presStyleIdx="4" presStyleCnt="8"/>
      <dgm:spPr/>
      <dgm:t>
        <a:bodyPr/>
        <a:lstStyle/>
        <a:p>
          <a:endParaRPr lang="es-EC"/>
        </a:p>
      </dgm:t>
    </dgm:pt>
    <dgm:pt modelId="{3D156BDA-5BA8-4143-B133-C5BD5F397C53}" type="pres">
      <dgm:prSet presAssocID="{19139191-E118-461D-9E57-F9CB2C68045A}" presName="hierChild4" presStyleCnt="0"/>
      <dgm:spPr/>
    </dgm:pt>
    <dgm:pt modelId="{D8CB1CAB-A734-4075-BD02-40DA50963BA7}" type="pres">
      <dgm:prSet presAssocID="{1CAA8DDA-3CEB-4906-BB25-832D2C5D8E77}" presName="Name64" presStyleLbl="parChTrans1D4" presStyleIdx="5" presStyleCnt="9"/>
      <dgm:spPr/>
      <dgm:t>
        <a:bodyPr/>
        <a:lstStyle/>
        <a:p>
          <a:endParaRPr lang="es-EC"/>
        </a:p>
      </dgm:t>
    </dgm:pt>
    <dgm:pt modelId="{F7BA71EA-19C8-41B6-A739-283BBD54F4ED}" type="pres">
      <dgm:prSet presAssocID="{C06DAFEC-A7E2-4B4D-8F19-2BC5E36DD25A}" presName="hierRoot2" presStyleCnt="0">
        <dgm:presLayoutVars>
          <dgm:hierBranch val="init"/>
        </dgm:presLayoutVars>
      </dgm:prSet>
      <dgm:spPr/>
    </dgm:pt>
    <dgm:pt modelId="{1501F81F-0DE4-4AED-A4B7-3F6A0E03EF39}" type="pres">
      <dgm:prSet presAssocID="{C06DAFEC-A7E2-4B4D-8F19-2BC5E36DD25A}" presName="rootComposite" presStyleCnt="0"/>
      <dgm:spPr/>
    </dgm:pt>
    <dgm:pt modelId="{42BDDE9E-3FF3-40F7-989E-6FCEFEDF850A}" type="pres">
      <dgm:prSet presAssocID="{C06DAFEC-A7E2-4B4D-8F19-2BC5E36DD25A}" presName="rootText" presStyleLbl="node4" presStyleIdx="5" presStyleCnt="8" custScaleX="104910" custScaleY="116720" custLinFactNeighborX="68926" custLinFactNeighborY="74298">
        <dgm:presLayoutVars>
          <dgm:chPref val="3"/>
        </dgm:presLayoutVars>
      </dgm:prSet>
      <dgm:spPr/>
      <dgm:t>
        <a:bodyPr/>
        <a:lstStyle/>
        <a:p>
          <a:endParaRPr lang="es-EC"/>
        </a:p>
      </dgm:t>
    </dgm:pt>
    <dgm:pt modelId="{06CC2B3E-B4CD-4DBC-B2D8-6FB741F1F0D6}" type="pres">
      <dgm:prSet presAssocID="{C06DAFEC-A7E2-4B4D-8F19-2BC5E36DD25A}" presName="rootConnector" presStyleLbl="node4" presStyleIdx="5" presStyleCnt="8"/>
      <dgm:spPr/>
      <dgm:t>
        <a:bodyPr/>
        <a:lstStyle/>
        <a:p>
          <a:endParaRPr lang="es-EC"/>
        </a:p>
      </dgm:t>
    </dgm:pt>
    <dgm:pt modelId="{2127C221-2B05-417D-A2F7-E04C9CB4BFD5}" type="pres">
      <dgm:prSet presAssocID="{C06DAFEC-A7E2-4B4D-8F19-2BC5E36DD25A}" presName="hierChild4" presStyleCnt="0"/>
      <dgm:spPr/>
    </dgm:pt>
    <dgm:pt modelId="{49A63043-5DB9-4CC4-AF1E-BA571A7F899E}" type="pres">
      <dgm:prSet presAssocID="{C06DAFEC-A7E2-4B4D-8F19-2BC5E36DD25A}" presName="hierChild5" presStyleCnt="0"/>
      <dgm:spPr/>
    </dgm:pt>
    <dgm:pt modelId="{B063C392-92A1-4A8D-8093-D554CBCB9D88}" type="pres">
      <dgm:prSet presAssocID="{5F5E503A-48C1-4D4F-86C4-A643C3E9305C}" presName="Name115" presStyleLbl="parChTrans1D4" presStyleIdx="6" presStyleCnt="9"/>
      <dgm:spPr/>
      <dgm:t>
        <a:bodyPr/>
        <a:lstStyle/>
        <a:p>
          <a:endParaRPr lang="es-EC"/>
        </a:p>
      </dgm:t>
    </dgm:pt>
    <dgm:pt modelId="{77DF46F3-C141-4E0D-82D1-FCBF86BA9400}" type="pres">
      <dgm:prSet presAssocID="{2AB9429B-79F1-48A9-A3FD-CED1CEAE0CED}" presName="hierRoot3" presStyleCnt="0">
        <dgm:presLayoutVars>
          <dgm:hierBranch val="init"/>
        </dgm:presLayoutVars>
      </dgm:prSet>
      <dgm:spPr/>
    </dgm:pt>
    <dgm:pt modelId="{18B2B64C-EC0E-462C-8917-2665BAFFCA52}" type="pres">
      <dgm:prSet presAssocID="{2AB9429B-79F1-48A9-A3FD-CED1CEAE0CED}" presName="rootComposite3" presStyleCnt="0"/>
      <dgm:spPr/>
    </dgm:pt>
    <dgm:pt modelId="{8955406A-12E2-4741-A6C0-A7A7B28EBCEE}" type="pres">
      <dgm:prSet presAssocID="{2AB9429B-79F1-48A9-A3FD-CED1CEAE0CED}" presName="rootText3" presStyleLbl="asst4" presStyleIdx="0" presStyleCnt="1" custScaleX="124360" custScaleY="259984" custLinFactY="201240" custLinFactNeighborX="15650" custLinFactNeighborY="300000">
        <dgm:presLayoutVars>
          <dgm:chPref val="3"/>
        </dgm:presLayoutVars>
      </dgm:prSet>
      <dgm:spPr/>
      <dgm:t>
        <a:bodyPr/>
        <a:lstStyle/>
        <a:p>
          <a:endParaRPr lang="es-EC"/>
        </a:p>
      </dgm:t>
    </dgm:pt>
    <dgm:pt modelId="{0DA0743B-8FAF-4D1B-8D94-301E149E16CD}" type="pres">
      <dgm:prSet presAssocID="{2AB9429B-79F1-48A9-A3FD-CED1CEAE0CED}" presName="rootConnector3" presStyleLbl="asst4" presStyleIdx="0" presStyleCnt="1"/>
      <dgm:spPr/>
      <dgm:t>
        <a:bodyPr/>
        <a:lstStyle/>
        <a:p>
          <a:endParaRPr lang="es-EC"/>
        </a:p>
      </dgm:t>
    </dgm:pt>
    <dgm:pt modelId="{26DB50C6-234C-48C0-9B43-5D0E69C26809}" type="pres">
      <dgm:prSet presAssocID="{2AB9429B-79F1-48A9-A3FD-CED1CEAE0CED}" presName="hierChild6" presStyleCnt="0"/>
      <dgm:spPr/>
    </dgm:pt>
    <dgm:pt modelId="{AC6AAF7A-323C-4934-B017-DA63F7D50800}" type="pres">
      <dgm:prSet presAssocID="{2AB9429B-79F1-48A9-A3FD-CED1CEAE0CED}" presName="hierChild7" presStyleCnt="0"/>
      <dgm:spPr/>
    </dgm:pt>
    <dgm:pt modelId="{03F2481B-3EB0-4B8C-BC6E-E2C2B3966927}" type="pres">
      <dgm:prSet presAssocID="{19139191-E118-461D-9E57-F9CB2C68045A}" presName="hierChild5" presStyleCnt="0"/>
      <dgm:spPr/>
    </dgm:pt>
    <dgm:pt modelId="{6310B395-435D-4AAA-AD49-DA1E3C48F3EF}" type="pres">
      <dgm:prSet presAssocID="{7D1FB023-ED94-4B37-A17A-83A1B6419FAE}" presName="Name64" presStyleLbl="parChTrans1D4" presStyleIdx="7" presStyleCnt="9"/>
      <dgm:spPr/>
      <dgm:t>
        <a:bodyPr/>
        <a:lstStyle/>
        <a:p>
          <a:endParaRPr lang="es-EC"/>
        </a:p>
      </dgm:t>
    </dgm:pt>
    <dgm:pt modelId="{53E88223-46EE-471F-BF2A-CAB39977B170}" type="pres">
      <dgm:prSet presAssocID="{51BC3BEB-AAF2-4B4C-B651-D55EEBBEEFFB}" presName="hierRoot2" presStyleCnt="0">
        <dgm:presLayoutVars>
          <dgm:hierBranch val="init"/>
        </dgm:presLayoutVars>
      </dgm:prSet>
      <dgm:spPr/>
    </dgm:pt>
    <dgm:pt modelId="{6A575171-CA62-4680-B923-AB0FC880E0D8}" type="pres">
      <dgm:prSet presAssocID="{51BC3BEB-AAF2-4B4C-B651-D55EEBBEEFFB}" presName="rootComposite" presStyleCnt="0"/>
      <dgm:spPr/>
    </dgm:pt>
    <dgm:pt modelId="{8EC5DCDE-B7EB-4DDF-8333-98EEF3529E7F}" type="pres">
      <dgm:prSet presAssocID="{51BC3BEB-AAF2-4B4C-B651-D55EEBBEEFFB}" presName="rootText" presStyleLbl="node4" presStyleIdx="6" presStyleCnt="8" custScaleX="167831" custScaleY="116438" custLinFactY="100000" custLinFactNeighborX="24191" custLinFactNeighborY="143000">
        <dgm:presLayoutVars>
          <dgm:chPref val="3"/>
        </dgm:presLayoutVars>
      </dgm:prSet>
      <dgm:spPr/>
      <dgm:t>
        <a:bodyPr/>
        <a:lstStyle/>
        <a:p>
          <a:endParaRPr lang="es-EC"/>
        </a:p>
      </dgm:t>
    </dgm:pt>
    <dgm:pt modelId="{248A0608-BD7E-49E1-8279-68A52B07EE7A}" type="pres">
      <dgm:prSet presAssocID="{51BC3BEB-AAF2-4B4C-B651-D55EEBBEEFFB}" presName="rootConnector" presStyleLbl="node4" presStyleIdx="6" presStyleCnt="8"/>
      <dgm:spPr/>
      <dgm:t>
        <a:bodyPr/>
        <a:lstStyle/>
        <a:p>
          <a:endParaRPr lang="es-EC"/>
        </a:p>
      </dgm:t>
    </dgm:pt>
    <dgm:pt modelId="{245D8F7B-C2A3-496C-A86A-692F29BEB4C2}" type="pres">
      <dgm:prSet presAssocID="{51BC3BEB-AAF2-4B4C-B651-D55EEBBEEFFB}" presName="hierChild4" presStyleCnt="0"/>
      <dgm:spPr/>
    </dgm:pt>
    <dgm:pt modelId="{4322D949-B7AA-4806-8923-61CFA4B798B6}" type="pres">
      <dgm:prSet presAssocID="{51BC3BEB-AAF2-4B4C-B651-D55EEBBEEFFB}" presName="hierChild5" presStyleCnt="0"/>
      <dgm:spPr/>
    </dgm:pt>
    <dgm:pt modelId="{ED3F0646-CD77-4C8B-BD80-A6F55CD10961}" type="pres">
      <dgm:prSet presAssocID="{F225B209-FE38-4C88-A040-D8428691D673}" presName="hierChild5" presStyleCnt="0"/>
      <dgm:spPr/>
    </dgm:pt>
    <dgm:pt modelId="{3A81B171-25AF-4C3A-AE91-E1DCC88D3E59}" type="pres">
      <dgm:prSet presAssocID="{131F957B-D14D-435D-99B8-D4DC7BECAB79}" presName="hierChild5" presStyleCnt="0"/>
      <dgm:spPr/>
    </dgm:pt>
    <dgm:pt modelId="{FC30FEBF-35B9-42D5-AA38-6CC9D7D481A4}" type="pres">
      <dgm:prSet presAssocID="{EA20FA36-BCEB-43A6-836D-E4454A4706AD}" presName="hierChild5" presStyleCnt="0"/>
      <dgm:spPr/>
    </dgm:pt>
    <dgm:pt modelId="{6C2C471B-C658-41BB-9567-23F7A9E18188}" type="pres">
      <dgm:prSet presAssocID="{95D326D6-225C-43E8-ACCE-7AC80C5DA54D}" presName="Name64" presStyleLbl="parChTrans1D4" presStyleIdx="8" presStyleCnt="9"/>
      <dgm:spPr/>
      <dgm:t>
        <a:bodyPr/>
        <a:lstStyle/>
        <a:p>
          <a:endParaRPr lang="es-EC"/>
        </a:p>
      </dgm:t>
    </dgm:pt>
    <dgm:pt modelId="{55CECAFC-53BA-4C8C-8F85-B7416893B505}" type="pres">
      <dgm:prSet presAssocID="{D300F7C8-2043-43C9-84BF-D5A962DA9ADE}" presName="hierRoot2" presStyleCnt="0">
        <dgm:presLayoutVars>
          <dgm:hierBranch val="init"/>
        </dgm:presLayoutVars>
      </dgm:prSet>
      <dgm:spPr/>
    </dgm:pt>
    <dgm:pt modelId="{141D18D5-A0A9-497C-B13A-07DFDE55E656}" type="pres">
      <dgm:prSet presAssocID="{D300F7C8-2043-43C9-84BF-D5A962DA9ADE}" presName="rootComposite" presStyleCnt="0"/>
      <dgm:spPr/>
    </dgm:pt>
    <dgm:pt modelId="{A90507EA-E43C-4C44-A560-B92BAB27ACEB}" type="pres">
      <dgm:prSet presAssocID="{D300F7C8-2043-43C9-84BF-D5A962DA9ADE}" presName="rootText" presStyleLbl="node4" presStyleIdx="7" presStyleCnt="8" custScaleX="44331" custScaleY="117340" custLinFactY="67880" custLinFactNeighborX="-43525" custLinFactNeighborY="100000">
        <dgm:presLayoutVars>
          <dgm:chPref val="3"/>
        </dgm:presLayoutVars>
      </dgm:prSet>
      <dgm:spPr/>
      <dgm:t>
        <a:bodyPr/>
        <a:lstStyle/>
        <a:p>
          <a:endParaRPr lang="es-EC"/>
        </a:p>
      </dgm:t>
    </dgm:pt>
    <dgm:pt modelId="{B08183B8-9770-420B-A24F-2C251B99C1B5}" type="pres">
      <dgm:prSet presAssocID="{D300F7C8-2043-43C9-84BF-D5A962DA9ADE}" presName="rootConnector" presStyleLbl="node4" presStyleIdx="7" presStyleCnt="8"/>
      <dgm:spPr/>
      <dgm:t>
        <a:bodyPr/>
        <a:lstStyle/>
        <a:p>
          <a:endParaRPr lang="es-EC"/>
        </a:p>
      </dgm:t>
    </dgm:pt>
    <dgm:pt modelId="{C96A2983-4B7A-42F4-92E2-BB95DD412308}" type="pres">
      <dgm:prSet presAssocID="{D300F7C8-2043-43C9-84BF-D5A962DA9ADE}" presName="hierChild4" presStyleCnt="0"/>
      <dgm:spPr/>
    </dgm:pt>
    <dgm:pt modelId="{1D104217-76EA-4130-96BD-315E41AD58E1}" type="pres">
      <dgm:prSet presAssocID="{D300F7C8-2043-43C9-84BF-D5A962DA9ADE}" presName="hierChild5" presStyleCnt="0"/>
      <dgm:spPr/>
    </dgm:pt>
    <dgm:pt modelId="{697E6BA9-E432-4E39-B240-04458E1F8F8B}" type="pres">
      <dgm:prSet presAssocID="{BC3D72EB-C7A2-4AE7-AD3C-B6FC414240A0}" presName="hierChild5" presStyleCnt="0"/>
      <dgm:spPr/>
    </dgm:pt>
    <dgm:pt modelId="{B90DE4E9-CC8C-4004-8DFA-3FECFD8ACF6D}" type="pres">
      <dgm:prSet presAssocID="{1DD1E353-5D91-4821-B2F2-6A2FF36E829F}" presName="hierChild5" presStyleCnt="0"/>
      <dgm:spPr/>
    </dgm:pt>
    <dgm:pt modelId="{E39448CD-7731-45BA-A25E-5463A7031750}" type="pres">
      <dgm:prSet presAssocID="{99698C83-F580-4E1C-9B3D-883B27216306}" presName="hierChild3" presStyleCnt="0"/>
      <dgm:spPr/>
    </dgm:pt>
    <dgm:pt modelId="{A206B658-FF70-4AE7-97D9-B7E4C308B7ED}" type="pres">
      <dgm:prSet presAssocID="{987A9A61-993A-4C14-A20C-F88FCFFB7803}" presName="Name115" presStyleLbl="parChTrans1D2" presStyleIdx="1" presStyleCnt="2"/>
      <dgm:spPr/>
      <dgm:t>
        <a:bodyPr/>
        <a:lstStyle/>
        <a:p>
          <a:endParaRPr lang="es-EC"/>
        </a:p>
      </dgm:t>
    </dgm:pt>
    <dgm:pt modelId="{CCBE8DD4-90CD-4B0D-A9A5-288B0358A4DC}" type="pres">
      <dgm:prSet presAssocID="{10AAB48B-439D-4E5D-B914-B61C19555A6C}" presName="hierRoot3" presStyleCnt="0">
        <dgm:presLayoutVars>
          <dgm:hierBranch val="init"/>
        </dgm:presLayoutVars>
      </dgm:prSet>
      <dgm:spPr/>
    </dgm:pt>
    <dgm:pt modelId="{598FC6C0-8495-4E49-86AC-7A06AFD0FF82}" type="pres">
      <dgm:prSet presAssocID="{10AAB48B-439D-4E5D-B914-B61C19555A6C}" presName="rootComposite3" presStyleCnt="0"/>
      <dgm:spPr/>
    </dgm:pt>
    <dgm:pt modelId="{C52DE6A1-B45B-4C76-A566-88930B6FAC1F}" type="pres">
      <dgm:prSet presAssocID="{10AAB48B-439D-4E5D-B914-B61C19555A6C}" presName="rootText3" presStyleLbl="asst1" presStyleIdx="0" presStyleCnt="1" custScaleX="124226" custScaleY="147773" custLinFactY="-100000" custLinFactNeighborX="-33323" custLinFactNeighborY="-111154">
        <dgm:presLayoutVars>
          <dgm:chPref val="3"/>
        </dgm:presLayoutVars>
      </dgm:prSet>
      <dgm:spPr/>
      <dgm:t>
        <a:bodyPr/>
        <a:lstStyle/>
        <a:p>
          <a:endParaRPr lang="es-EC"/>
        </a:p>
      </dgm:t>
    </dgm:pt>
    <dgm:pt modelId="{33C8B4F2-8D4A-42DB-B254-AE3AD3622214}" type="pres">
      <dgm:prSet presAssocID="{10AAB48B-439D-4E5D-B914-B61C19555A6C}" presName="rootConnector3" presStyleLbl="asst1" presStyleIdx="0" presStyleCnt="1"/>
      <dgm:spPr/>
      <dgm:t>
        <a:bodyPr/>
        <a:lstStyle/>
        <a:p>
          <a:endParaRPr lang="es-EC"/>
        </a:p>
      </dgm:t>
    </dgm:pt>
    <dgm:pt modelId="{48C4E356-7EBE-4C63-827E-89A83D758C3C}" type="pres">
      <dgm:prSet presAssocID="{10AAB48B-439D-4E5D-B914-B61C19555A6C}" presName="hierChild6" presStyleCnt="0"/>
      <dgm:spPr/>
    </dgm:pt>
    <dgm:pt modelId="{39B681C2-182C-4D7B-98AE-9F91668D4750}" type="pres">
      <dgm:prSet presAssocID="{10AAB48B-439D-4E5D-B914-B61C19555A6C}" presName="hierChild7" presStyleCnt="0"/>
      <dgm:spPr/>
    </dgm:pt>
  </dgm:ptLst>
  <dgm:cxnLst>
    <dgm:cxn modelId="{C1AD00CB-0511-4955-BC46-508D14A307CF}" srcId="{F225B209-FE38-4C88-A040-D8428691D673}" destId="{19139191-E118-461D-9E57-F9CB2C68045A}" srcOrd="1" destOrd="0" parTransId="{D4C4BD7E-BB6E-4B30-B969-5224CA0D8CAB}" sibTransId="{856657F4-215B-411E-AAB0-9EF8969536A7}"/>
    <dgm:cxn modelId="{D276A0E1-8B45-43F2-ACCA-DEC532833069}" type="presOf" srcId="{19139191-E118-461D-9E57-F9CB2C68045A}" destId="{3C76CE42-B463-4F3B-8596-1ED1020103AC}" srcOrd="0" destOrd="0" presId="urn:microsoft.com/office/officeart/2009/3/layout/HorizontalOrganizationChart"/>
    <dgm:cxn modelId="{A0319CC1-82F7-4CBD-9F03-3B90B42B8A04}" type="presOf" srcId="{19960564-6D9F-4147-B47E-469C615A9BD9}" destId="{24673D47-1884-417C-807C-134DEB350803}" srcOrd="1" destOrd="0" presId="urn:microsoft.com/office/officeart/2009/3/layout/HorizontalOrganizationChart"/>
    <dgm:cxn modelId="{F43BEE56-5134-4A5A-B1D7-39D87A3F4755}" type="presOf" srcId="{EA20FA36-BCEB-43A6-836D-E4454A4706AD}" destId="{D16A7E2C-A276-4BEF-8ADC-47A43301C215}" srcOrd="0" destOrd="0" presId="urn:microsoft.com/office/officeart/2009/3/layout/HorizontalOrganizationChart"/>
    <dgm:cxn modelId="{9C6518BA-2DF4-492A-BB9B-82D929776609}" type="presOf" srcId="{131F957B-D14D-435D-99B8-D4DC7BECAB79}" destId="{7AD3E412-813D-427A-8489-BDD574AB090A}" srcOrd="0" destOrd="0" presId="urn:microsoft.com/office/officeart/2009/3/layout/HorizontalOrganizationChart"/>
    <dgm:cxn modelId="{1FA565F1-3FD3-4BFB-9DE7-6E9C374E4E99}" type="presOf" srcId="{C06DAFEC-A7E2-4B4D-8F19-2BC5E36DD25A}" destId="{42BDDE9E-3FF3-40F7-989E-6FCEFEDF850A}" srcOrd="0" destOrd="0" presId="urn:microsoft.com/office/officeart/2009/3/layout/HorizontalOrganizationChart"/>
    <dgm:cxn modelId="{B760EC4A-8E73-4C54-B6C7-6C0AA06A65B2}" type="presOf" srcId="{F225B209-FE38-4C88-A040-D8428691D673}" destId="{801ACF2A-85F9-4503-B8D0-EE2C71F7569D}" srcOrd="1" destOrd="0" presId="urn:microsoft.com/office/officeart/2009/3/layout/HorizontalOrganizationChart"/>
    <dgm:cxn modelId="{0CE89357-1B85-41D2-BDE4-C7B1FF4A9A25}" type="presOf" srcId="{590CC18C-E1B0-45BB-BF41-F5BF23DE7A18}" destId="{47FAB307-8765-4DC3-A86F-6DF03144820C}" srcOrd="0" destOrd="0" presId="urn:microsoft.com/office/officeart/2009/3/layout/HorizontalOrganizationChart"/>
    <dgm:cxn modelId="{D680397B-DB93-4394-9F92-D18C1D47DDEC}" srcId="{C06DAFEC-A7E2-4B4D-8F19-2BC5E36DD25A}" destId="{2AB9429B-79F1-48A9-A3FD-CED1CEAE0CED}" srcOrd="0" destOrd="0" parTransId="{5F5E503A-48C1-4D4F-86C4-A643C3E9305C}" sibTransId="{78080F71-719A-4735-B978-571E4B5B92F0}"/>
    <dgm:cxn modelId="{6A4A6A3F-4326-45C3-B9CB-2EC97688B705}" type="presOf" srcId="{10AAB48B-439D-4E5D-B914-B61C19555A6C}" destId="{C52DE6A1-B45B-4C76-A566-88930B6FAC1F}" srcOrd="0" destOrd="0" presId="urn:microsoft.com/office/officeart/2009/3/layout/HorizontalOrganizationChart"/>
    <dgm:cxn modelId="{DD60FC66-0083-432F-A9E3-BE65F65FFBD9}" srcId="{EA20FA36-BCEB-43A6-836D-E4454A4706AD}" destId="{131F957B-D14D-435D-99B8-D4DC7BECAB79}" srcOrd="0" destOrd="0" parTransId="{C90383E9-B401-4C53-81E6-5F1BFE726B93}" sibTransId="{711A3C2E-D5B8-4870-BC92-C4638EC46550}"/>
    <dgm:cxn modelId="{415F860E-EF78-4762-8227-760BBAE2F19A}" srcId="{BC3D72EB-C7A2-4AE7-AD3C-B6FC414240A0}" destId="{D300F7C8-2043-43C9-84BF-D5A962DA9ADE}" srcOrd="1" destOrd="0" parTransId="{95D326D6-225C-43E8-ACCE-7AC80C5DA54D}" sibTransId="{49BD3A05-1D9B-4BB0-8633-1BCCD64379FD}"/>
    <dgm:cxn modelId="{D544030D-3D82-4B6F-9126-EC281D3025DA}" srcId="{F225B209-FE38-4C88-A040-D8428691D673}" destId="{51BC3BEB-AAF2-4B4C-B651-D55EEBBEEFFB}" srcOrd="2" destOrd="0" parTransId="{7D1FB023-ED94-4B37-A17A-83A1B6419FAE}" sibTransId="{4C57B3F1-FA0C-494A-A5E3-B3FEF43225BC}"/>
    <dgm:cxn modelId="{483978F1-7BAA-43DB-A702-C6148016CF7F}" type="presOf" srcId="{D300F7C8-2043-43C9-84BF-D5A962DA9ADE}" destId="{A90507EA-E43C-4C44-A560-B92BAB27ACEB}" srcOrd="0" destOrd="0" presId="urn:microsoft.com/office/officeart/2009/3/layout/HorizontalOrganizationChart"/>
    <dgm:cxn modelId="{010E6796-25FC-4EE1-873A-EEE005DDF448}" type="presOf" srcId="{19960564-6D9F-4147-B47E-469C615A9BD9}" destId="{7D340298-CB56-4F66-9628-A736879EE970}" srcOrd="0" destOrd="0" presId="urn:microsoft.com/office/officeart/2009/3/layout/HorizontalOrganizationChart"/>
    <dgm:cxn modelId="{0318110A-4F6C-49FA-A67E-6E903477DFC1}" srcId="{19139191-E118-461D-9E57-F9CB2C68045A}" destId="{C06DAFEC-A7E2-4B4D-8F19-2BC5E36DD25A}" srcOrd="0" destOrd="0" parTransId="{1CAA8DDA-3CEB-4906-BB25-832D2C5D8E77}" sibTransId="{E6C2E049-AFE8-4E3B-A9DE-C1D1567DDF38}"/>
    <dgm:cxn modelId="{A6BF2D8B-7A30-488D-AC44-55CD1CF300FF}" type="presOf" srcId="{5F5E503A-48C1-4D4F-86C4-A643C3E9305C}" destId="{B063C392-92A1-4A8D-8093-D554CBCB9D88}" srcOrd="0" destOrd="0" presId="urn:microsoft.com/office/officeart/2009/3/layout/HorizontalOrganizationChart"/>
    <dgm:cxn modelId="{CA1B4257-8FAE-44DC-A9B9-31DE114B09D7}" type="presOf" srcId="{2AB9429B-79F1-48A9-A3FD-CED1CEAE0CED}" destId="{8955406A-12E2-4741-A6C0-A7A7B28EBCEE}" srcOrd="0" destOrd="0" presId="urn:microsoft.com/office/officeart/2009/3/layout/HorizontalOrganizationChart"/>
    <dgm:cxn modelId="{16FD7604-B17C-4C07-8368-7A0F19DB8AF4}" srcId="{E6B867D1-86ED-4C7C-872F-96E05B5C4A2D}" destId="{99698C83-F580-4E1C-9B3D-883B27216306}" srcOrd="0" destOrd="0" parTransId="{1E9BCD04-2D19-4ABD-9190-E04D95B59443}" sibTransId="{2D641F72-E752-4DDE-8967-C5BD2EE6245B}"/>
    <dgm:cxn modelId="{A4CBCE72-AE6D-480A-B7AF-04EDE6CCE918}" type="presOf" srcId="{8DD054DC-DF76-451D-B429-09268F12EC4F}" destId="{668D37E3-5EB0-459E-A4A8-A13AFDCC376C}" srcOrd="0" destOrd="0" presId="urn:microsoft.com/office/officeart/2009/3/layout/HorizontalOrganizationChart"/>
    <dgm:cxn modelId="{155CA10C-EF7D-46DD-B4B7-31358123DAF9}" type="presOf" srcId="{C06DAFEC-A7E2-4B4D-8F19-2BC5E36DD25A}" destId="{06CC2B3E-B4CD-4DBC-B2D8-6FB741F1F0D6}" srcOrd="1" destOrd="0" presId="urn:microsoft.com/office/officeart/2009/3/layout/HorizontalOrganizationChart"/>
    <dgm:cxn modelId="{50D8AB17-88AA-47B0-9448-A40762A46750}" srcId="{99698C83-F580-4E1C-9B3D-883B27216306}" destId="{10AAB48B-439D-4E5D-B914-B61C19555A6C}" srcOrd="0" destOrd="0" parTransId="{987A9A61-993A-4C14-A20C-F88FCFFB7803}" sibTransId="{EE9C8309-6A50-4214-9B08-71FEF72FC364}"/>
    <dgm:cxn modelId="{883C9BDA-B9CD-4956-9218-D68E359679D5}" type="presOf" srcId="{D300F7C8-2043-43C9-84BF-D5A962DA9ADE}" destId="{B08183B8-9770-420B-A24F-2C251B99C1B5}" srcOrd="1" destOrd="0" presId="urn:microsoft.com/office/officeart/2009/3/layout/HorizontalOrganizationChart"/>
    <dgm:cxn modelId="{4E37B437-4725-434E-B774-DE75129B27BA}" type="presOf" srcId="{131F957B-D14D-435D-99B8-D4DC7BECAB79}" destId="{BEDB66F8-7436-4CDF-988A-8296846C78C8}" srcOrd="1" destOrd="0" presId="urn:microsoft.com/office/officeart/2009/3/layout/HorizontalOrganizationChart"/>
    <dgm:cxn modelId="{A16AE7FD-29DB-4955-A56B-171BA5CCC3FD}" type="presOf" srcId="{10AAB48B-439D-4E5D-B914-B61C19555A6C}" destId="{33C8B4F2-8D4A-42DB-B254-AE3AD3622214}" srcOrd="1" destOrd="0" presId="urn:microsoft.com/office/officeart/2009/3/layout/HorizontalOrganizationChart"/>
    <dgm:cxn modelId="{1B699BFD-908E-46E5-B231-69B498DD506D}" type="presOf" srcId="{EA20FA36-BCEB-43A6-836D-E4454A4706AD}" destId="{403D96A6-B393-42B5-993E-59DCC533FDF0}" srcOrd="1" destOrd="0" presId="urn:microsoft.com/office/officeart/2009/3/layout/HorizontalOrganizationChart"/>
    <dgm:cxn modelId="{89DD1718-7846-4CD4-9A80-73ECD818A82C}" type="presOf" srcId="{F225B209-FE38-4C88-A040-D8428691D673}" destId="{AB55CAC3-7F3A-4162-8E78-C02CE99773D8}" srcOrd="0" destOrd="0" presId="urn:microsoft.com/office/officeart/2009/3/layout/HorizontalOrganizationChart"/>
    <dgm:cxn modelId="{B8D9C1CD-B047-4870-9064-49EC6F4C3FD9}" type="presOf" srcId="{8DE03322-0F13-4473-B701-FD32D73F7F68}" destId="{D44C866F-432B-4ACE-B80A-EAD756CCC887}" srcOrd="0" destOrd="0" presId="urn:microsoft.com/office/officeart/2009/3/layout/HorizontalOrganizationChart"/>
    <dgm:cxn modelId="{B7C921CC-3230-44F5-837E-A9AEF136E250}" type="presOf" srcId="{E6B867D1-86ED-4C7C-872F-96E05B5C4A2D}" destId="{B13BC930-0592-4478-A97E-08CC41B27129}" srcOrd="0" destOrd="0" presId="urn:microsoft.com/office/officeart/2009/3/layout/HorizontalOrganizationChart"/>
    <dgm:cxn modelId="{A2DB614D-51AD-4DB0-AD68-434E8D79BE97}" type="presOf" srcId="{BC3D72EB-C7A2-4AE7-AD3C-B6FC414240A0}" destId="{755DA36B-E9B8-4AA1-8FD6-34439B95B2C2}" srcOrd="1" destOrd="0" presId="urn:microsoft.com/office/officeart/2009/3/layout/HorizontalOrganizationChart"/>
    <dgm:cxn modelId="{0AEC4DB5-B662-4366-A350-94331E4DA387}" srcId="{F225B209-FE38-4C88-A040-D8428691D673}" destId="{19960564-6D9F-4147-B47E-469C615A9BD9}" srcOrd="0" destOrd="0" parTransId="{590CC18C-E1B0-45BB-BF41-F5BF23DE7A18}" sibTransId="{0B554CED-B1A3-419F-85C4-CE8343CE7C4C}"/>
    <dgm:cxn modelId="{9BF37A75-7557-49DE-9D47-49865D20F1F7}" type="presOf" srcId="{1DD1E353-5D91-4821-B2F2-6A2FF36E829F}" destId="{1A633696-898F-41A9-BB5F-6FC495B32BBC}" srcOrd="0" destOrd="0" presId="urn:microsoft.com/office/officeart/2009/3/layout/HorizontalOrganizationChart"/>
    <dgm:cxn modelId="{FF25E621-4D27-4B1A-AD82-761A3750C36E}" type="presOf" srcId="{1DD1E353-5D91-4821-B2F2-6A2FF36E829F}" destId="{63640AF7-CEB5-498E-A0F5-D64906B44ADF}" srcOrd="1" destOrd="0" presId="urn:microsoft.com/office/officeart/2009/3/layout/HorizontalOrganizationChart"/>
    <dgm:cxn modelId="{4C4D101F-438D-4C3E-9C2A-728A6B0A4C0B}" srcId="{BC3D72EB-C7A2-4AE7-AD3C-B6FC414240A0}" destId="{EA20FA36-BCEB-43A6-836D-E4454A4706AD}" srcOrd="0" destOrd="0" parTransId="{9D7B3D84-F2C2-4555-A696-BD6448DB122B}" sibTransId="{C149492A-5CCF-45B5-9592-07ACC9A01D5A}"/>
    <dgm:cxn modelId="{B48F845F-AEA3-4B06-B3E2-9B5F32A6AE79}" type="presOf" srcId="{2AB9429B-79F1-48A9-A3FD-CED1CEAE0CED}" destId="{0DA0743B-8FAF-4D1B-8D94-301E149E16CD}" srcOrd="1" destOrd="0" presId="urn:microsoft.com/office/officeart/2009/3/layout/HorizontalOrganizationChart"/>
    <dgm:cxn modelId="{7D858D97-1837-4161-8C9D-377D9341D126}" type="presOf" srcId="{D4C4BD7E-BB6E-4B30-B969-5224CA0D8CAB}" destId="{1420E214-4450-40C2-9B82-7C57415A9A06}" srcOrd="0" destOrd="0" presId="urn:microsoft.com/office/officeart/2009/3/layout/HorizontalOrganizationChart"/>
    <dgm:cxn modelId="{14368ED1-2747-4BC0-8D21-B1D36004D341}" type="presOf" srcId="{C90383E9-B401-4C53-81E6-5F1BFE726B93}" destId="{AAA61144-3111-4F5B-8CEC-A634DB64382D}" srcOrd="0" destOrd="0" presId="urn:microsoft.com/office/officeart/2009/3/layout/HorizontalOrganizationChart"/>
    <dgm:cxn modelId="{51AC6871-86FE-49FF-86D7-46B7E482A2AE}" type="presOf" srcId="{99698C83-F580-4E1C-9B3D-883B27216306}" destId="{E88BC582-CBED-4BC6-8EE8-98E02F15BD78}" srcOrd="1" destOrd="0" presId="urn:microsoft.com/office/officeart/2009/3/layout/HorizontalOrganizationChart"/>
    <dgm:cxn modelId="{33182C1E-8875-43E0-B4C6-F5BF871DF089}" type="presOf" srcId="{51BC3BEB-AAF2-4B4C-B651-D55EEBBEEFFB}" destId="{8EC5DCDE-B7EB-4DDF-8333-98EEF3529E7F}" srcOrd="0" destOrd="0" presId="urn:microsoft.com/office/officeart/2009/3/layout/HorizontalOrganizationChart"/>
    <dgm:cxn modelId="{55507FEF-299C-4EBB-963A-138A7E587A44}" type="presOf" srcId="{9D7B3D84-F2C2-4555-A696-BD6448DB122B}" destId="{6F99BD90-486E-45FF-AF3E-20944FD50DCC}" srcOrd="0" destOrd="0" presId="urn:microsoft.com/office/officeart/2009/3/layout/HorizontalOrganizationChart"/>
    <dgm:cxn modelId="{25525334-3D73-413B-ADDC-982300EB529B}" type="presOf" srcId="{7D1FB023-ED94-4B37-A17A-83A1B6419FAE}" destId="{6310B395-435D-4AAA-AD49-DA1E3C48F3EF}" srcOrd="0" destOrd="0" presId="urn:microsoft.com/office/officeart/2009/3/layout/HorizontalOrganizationChart"/>
    <dgm:cxn modelId="{1BA40B4A-33FA-4153-8F33-C087560F79E3}" type="presOf" srcId="{987A9A61-993A-4C14-A20C-F88FCFFB7803}" destId="{A206B658-FF70-4AE7-97D9-B7E4C308B7ED}" srcOrd="0" destOrd="0" presId="urn:microsoft.com/office/officeart/2009/3/layout/HorizontalOrganizationChart"/>
    <dgm:cxn modelId="{7FA4BB50-ED2A-4C7E-A8C0-58AC768C0F09}" srcId="{131F957B-D14D-435D-99B8-D4DC7BECAB79}" destId="{F225B209-FE38-4C88-A040-D8428691D673}" srcOrd="0" destOrd="0" parTransId="{81E914B7-20CF-4833-9C84-CE3FD84756ED}" sibTransId="{B63EAC1B-24E2-46EC-898D-4D7906805677}"/>
    <dgm:cxn modelId="{F69F5CAB-11D5-4642-956D-4BF68AE88EC5}" type="presOf" srcId="{95D326D6-225C-43E8-ACCE-7AC80C5DA54D}" destId="{6C2C471B-C658-41BB-9567-23F7A9E18188}" srcOrd="0" destOrd="0" presId="urn:microsoft.com/office/officeart/2009/3/layout/HorizontalOrganizationChart"/>
    <dgm:cxn modelId="{DF94D1C3-6092-4E9C-B849-CBCDC7C7FE91}" type="presOf" srcId="{19139191-E118-461D-9E57-F9CB2C68045A}" destId="{9EFA6EF0-42A5-494A-A50F-BDC4F08CCE3B}" srcOrd="1" destOrd="0" presId="urn:microsoft.com/office/officeart/2009/3/layout/HorizontalOrganizationChart"/>
    <dgm:cxn modelId="{F73A7EBB-DB4F-4B3D-A7D7-556D762511A3}" srcId="{99698C83-F580-4E1C-9B3D-883B27216306}" destId="{1DD1E353-5D91-4821-B2F2-6A2FF36E829F}" srcOrd="1" destOrd="0" parTransId="{8DD054DC-DF76-451D-B429-09268F12EC4F}" sibTransId="{29A1DF98-D41A-44C1-90BD-30BB6C84A0F4}"/>
    <dgm:cxn modelId="{A17D8C84-8A93-4397-91F3-7F40E019DE43}" type="presOf" srcId="{1CAA8DDA-3CEB-4906-BB25-832D2C5D8E77}" destId="{D8CB1CAB-A734-4075-BD02-40DA50963BA7}" srcOrd="0" destOrd="0" presId="urn:microsoft.com/office/officeart/2009/3/layout/HorizontalOrganizationChart"/>
    <dgm:cxn modelId="{9DFB515D-940E-492E-B6F3-B342093F7819}" type="presOf" srcId="{51BC3BEB-AAF2-4B4C-B651-D55EEBBEEFFB}" destId="{248A0608-BD7E-49E1-8279-68A52B07EE7A}" srcOrd="1" destOrd="0" presId="urn:microsoft.com/office/officeart/2009/3/layout/HorizontalOrganizationChart"/>
    <dgm:cxn modelId="{B2C62287-BD3F-43D8-B05D-B0393B299C0B}" type="presOf" srcId="{81E914B7-20CF-4833-9C84-CE3FD84756ED}" destId="{AEF5FE40-EBB6-465D-B06C-9C4F4D8664DE}" srcOrd="0" destOrd="0" presId="urn:microsoft.com/office/officeart/2009/3/layout/HorizontalOrganizationChart"/>
    <dgm:cxn modelId="{6488CDB4-423E-4C54-9C87-DD07E275E2CC}" type="presOf" srcId="{BC3D72EB-C7A2-4AE7-AD3C-B6FC414240A0}" destId="{8AFD5977-48B1-4C99-BDCC-873C0D5CDB3C}" srcOrd="0" destOrd="0" presId="urn:microsoft.com/office/officeart/2009/3/layout/HorizontalOrganizationChart"/>
    <dgm:cxn modelId="{CDDB615C-8A11-4767-8362-E17B3A7BED64}" srcId="{1DD1E353-5D91-4821-B2F2-6A2FF36E829F}" destId="{BC3D72EB-C7A2-4AE7-AD3C-B6FC414240A0}" srcOrd="0" destOrd="0" parTransId="{8DE03322-0F13-4473-B701-FD32D73F7F68}" sibTransId="{D4447CF1-BE64-4CE2-8BF5-C58A1A7BBEF2}"/>
    <dgm:cxn modelId="{E1F4A5B8-4365-4F67-BF8C-05FA3DC760BB}" type="presOf" srcId="{99698C83-F580-4E1C-9B3D-883B27216306}" destId="{B1EF2B75-D887-4ABC-90FB-19BDF12225CA}" srcOrd="0" destOrd="0" presId="urn:microsoft.com/office/officeart/2009/3/layout/HorizontalOrganizationChart"/>
    <dgm:cxn modelId="{83AD37AC-A6A8-4B6F-BA52-0E6D7B60B460}" type="presParOf" srcId="{B13BC930-0592-4478-A97E-08CC41B27129}" destId="{32B08B1F-532B-4D29-96BC-69F393CDB26C}" srcOrd="0" destOrd="0" presId="urn:microsoft.com/office/officeart/2009/3/layout/HorizontalOrganizationChart"/>
    <dgm:cxn modelId="{1BF4CC60-27CC-472A-B032-B3D47E69928B}" type="presParOf" srcId="{32B08B1F-532B-4D29-96BC-69F393CDB26C}" destId="{2486471E-A3B5-41BB-82D1-5457768840E8}" srcOrd="0" destOrd="0" presId="urn:microsoft.com/office/officeart/2009/3/layout/HorizontalOrganizationChart"/>
    <dgm:cxn modelId="{A5C05658-BA31-4DC6-9B8B-75BF2F035E11}" type="presParOf" srcId="{2486471E-A3B5-41BB-82D1-5457768840E8}" destId="{B1EF2B75-D887-4ABC-90FB-19BDF12225CA}" srcOrd="0" destOrd="0" presId="urn:microsoft.com/office/officeart/2009/3/layout/HorizontalOrganizationChart"/>
    <dgm:cxn modelId="{CA893855-7432-4B8A-A806-3FC83A690D90}" type="presParOf" srcId="{2486471E-A3B5-41BB-82D1-5457768840E8}" destId="{E88BC582-CBED-4BC6-8EE8-98E02F15BD78}" srcOrd="1" destOrd="0" presId="urn:microsoft.com/office/officeart/2009/3/layout/HorizontalOrganizationChart"/>
    <dgm:cxn modelId="{94954B18-0C16-4834-8677-9608B5FA559D}" type="presParOf" srcId="{32B08B1F-532B-4D29-96BC-69F393CDB26C}" destId="{B0AB0207-C753-428A-B022-3BE43561A28D}" srcOrd="1" destOrd="0" presId="urn:microsoft.com/office/officeart/2009/3/layout/HorizontalOrganizationChart"/>
    <dgm:cxn modelId="{A41156A5-81AD-4DC5-89FB-3723D173CE00}" type="presParOf" srcId="{B0AB0207-C753-428A-B022-3BE43561A28D}" destId="{668D37E3-5EB0-459E-A4A8-A13AFDCC376C}" srcOrd="0" destOrd="0" presId="urn:microsoft.com/office/officeart/2009/3/layout/HorizontalOrganizationChart"/>
    <dgm:cxn modelId="{E4A37DA1-D578-4725-A149-6EBD7A83E590}" type="presParOf" srcId="{B0AB0207-C753-428A-B022-3BE43561A28D}" destId="{0F15DD88-5CA3-4E7E-8C64-3958B2A107E5}" srcOrd="1" destOrd="0" presId="urn:microsoft.com/office/officeart/2009/3/layout/HorizontalOrganizationChart"/>
    <dgm:cxn modelId="{5952BB57-B738-4198-942B-08BDEF70F543}" type="presParOf" srcId="{0F15DD88-5CA3-4E7E-8C64-3958B2A107E5}" destId="{D6BA1D99-322D-456D-8C67-AC7E0FE87A9E}" srcOrd="0" destOrd="0" presId="urn:microsoft.com/office/officeart/2009/3/layout/HorizontalOrganizationChart"/>
    <dgm:cxn modelId="{08264A65-DF87-4328-8227-54F21CA6FA58}" type="presParOf" srcId="{D6BA1D99-322D-456D-8C67-AC7E0FE87A9E}" destId="{1A633696-898F-41A9-BB5F-6FC495B32BBC}" srcOrd="0" destOrd="0" presId="urn:microsoft.com/office/officeart/2009/3/layout/HorizontalOrganizationChart"/>
    <dgm:cxn modelId="{57CFAA39-D96A-4B90-86F2-1BBF57243852}" type="presParOf" srcId="{D6BA1D99-322D-456D-8C67-AC7E0FE87A9E}" destId="{63640AF7-CEB5-498E-A0F5-D64906B44ADF}" srcOrd="1" destOrd="0" presId="urn:microsoft.com/office/officeart/2009/3/layout/HorizontalOrganizationChart"/>
    <dgm:cxn modelId="{201C1018-D006-4A62-B492-C5D81627B509}" type="presParOf" srcId="{0F15DD88-5CA3-4E7E-8C64-3958B2A107E5}" destId="{EE32AA1F-65AD-4ECF-8E30-9A67CC6B613F}" srcOrd="1" destOrd="0" presId="urn:microsoft.com/office/officeart/2009/3/layout/HorizontalOrganizationChart"/>
    <dgm:cxn modelId="{5210834A-9A88-40D3-ABA9-614AE7316725}" type="presParOf" srcId="{EE32AA1F-65AD-4ECF-8E30-9A67CC6B613F}" destId="{D44C866F-432B-4ACE-B80A-EAD756CCC887}" srcOrd="0" destOrd="0" presId="urn:microsoft.com/office/officeart/2009/3/layout/HorizontalOrganizationChart"/>
    <dgm:cxn modelId="{AF2B4039-4B25-453C-B7FD-8FE1CD0D331D}" type="presParOf" srcId="{EE32AA1F-65AD-4ECF-8E30-9A67CC6B613F}" destId="{89C53567-5D77-4D4B-9BA2-027B08AFC6FE}" srcOrd="1" destOrd="0" presId="urn:microsoft.com/office/officeart/2009/3/layout/HorizontalOrganizationChart"/>
    <dgm:cxn modelId="{3D0500F5-1F84-4A80-A646-42D3EAB3B1EA}" type="presParOf" srcId="{89C53567-5D77-4D4B-9BA2-027B08AFC6FE}" destId="{BEA78C26-AC1D-4DCF-A6F0-E9087F3F61AB}" srcOrd="0" destOrd="0" presId="urn:microsoft.com/office/officeart/2009/3/layout/HorizontalOrganizationChart"/>
    <dgm:cxn modelId="{2268E655-1C65-4DD4-9F15-A03825E3FC69}" type="presParOf" srcId="{BEA78C26-AC1D-4DCF-A6F0-E9087F3F61AB}" destId="{8AFD5977-48B1-4C99-BDCC-873C0D5CDB3C}" srcOrd="0" destOrd="0" presId="urn:microsoft.com/office/officeart/2009/3/layout/HorizontalOrganizationChart"/>
    <dgm:cxn modelId="{962F4494-4C65-4802-AE8B-74FE4B3F0D25}" type="presParOf" srcId="{BEA78C26-AC1D-4DCF-A6F0-E9087F3F61AB}" destId="{755DA36B-E9B8-4AA1-8FD6-34439B95B2C2}" srcOrd="1" destOrd="0" presId="urn:microsoft.com/office/officeart/2009/3/layout/HorizontalOrganizationChart"/>
    <dgm:cxn modelId="{C3C7A0CA-5B78-4DB8-8A1C-86E3D443A1B1}" type="presParOf" srcId="{89C53567-5D77-4D4B-9BA2-027B08AFC6FE}" destId="{C2C1A566-C363-4A7F-8A2C-8A3C2B7D3733}" srcOrd="1" destOrd="0" presId="urn:microsoft.com/office/officeart/2009/3/layout/HorizontalOrganizationChart"/>
    <dgm:cxn modelId="{3BA67BCC-E238-477B-84F9-957E7EA6FCE8}" type="presParOf" srcId="{C2C1A566-C363-4A7F-8A2C-8A3C2B7D3733}" destId="{6F99BD90-486E-45FF-AF3E-20944FD50DCC}" srcOrd="0" destOrd="0" presId="urn:microsoft.com/office/officeart/2009/3/layout/HorizontalOrganizationChart"/>
    <dgm:cxn modelId="{7484E456-4E99-4E90-A858-8164D1907BF5}" type="presParOf" srcId="{C2C1A566-C363-4A7F-8A2C-8A3C2B7D3733}" destId="{5AFDE408-4464-4E1F-B164-187B02F3BAB3}" srcOrd="1" destOrd="0" presId="urn:microsoft.com/office/officeart/2009/3/layout/HorizontalOrganizationChart"/>
    <dgm:cxn modelId="{4B72A3B2-22D5-4E57-AAE8-23A4E9D0A3E8}" type="presParOf" srcId="{5AFDE408-4464-4E1F-B164-187B02F3BAB3}" destId="{A15B5755-7AD4-4E7E-8C24-A8115B118804}" srcOrd="0" destOrd="0" presId="urn:microsoft.com/office/officeart/2009/3/layout/HorizontalOrganizationChart"/>
    <dgm:cxn modelId="{A75E5D2A-8BF1-4B94-9556-7A9A89DFF5E7}" type="presParOf" srcId="{A15B5755-7AD4-4E7E-8C24-A8115B118804}" destId="{D16A7E2C-A276-4BEF-8ADC-47A43301C215}" srcOrd="0" destOrd="0" presId="urn:microsoft.com/office/officeart/2009/3/layout/HorizontalOrganizationChart"/>
    <dgm:cxn modelId="{6E8869EE-357A-4CB3-A1AA-3785C7DF153A}" type="presParOf" srcId="{A15B5755-7AD4-4E7E-8C24-A8115B118804}" destId="{403D96A6-B393-42B5-993E-59DCC533FDF0}" srcOrd="1" destOrd="0" presId="urn:microsoft.com/office/officeart/2009/3/layout/HorizontalOrganizationChart"/>
    <dgm:cxn modelId="{00F506A6-74B4-4181-967D-68633B2FDF21}" type="presParOf" srcId="{5AFDE408-4464-4E1F-B164-187B02F3BAB3}" destId="{ACB9E7CB-9940-4AAB-84E5-45A07BE8A173}" srcOrd="1" destOrd="0" presId="urn:microsoft.com/office/officeart/2009/3/layout/HorizontalOrganizationChart"/>
    <dgm:cxn modelId="{2D7CA4CF-496C-44CA-8110-4240B859F701}" type="presParOf" srcId="{ACB9E7CB-9940-4AAB-84E5-45A07BE8A173}" destId="{AAA61144-3111-4F5B-8CEC-A634DB64382D}" srcOrd="0" destOrd="0" presId="urn:microsoft.com/office/officeart/2009/3/layout/HorizontalOrganizationChart"/>
    <dgm:cxn modelId="{912E8EF3-644A-4991-BBE1-BB0EDF1B30C0}" type="presParOf" srcId="{ACB9E7CB-9940-4AAB-84E5-45A07BE8A173}" destId="{0F498E5E-DA41-4CB4-96CA-B25DE83FCF05}" srcOrd="1" destOrd="0" presId="urn:microsoft.com/office/officeart/2009/3/layout/HorizontalOrganizationChart"/>
    <dgm:cxn modelId="{C0416645-4506-4197-B85C-078FDB4AD74F}" type="presParOf" srcId="{0F498E5E-DA41-4CB4-96CA-B25DE83FCF05}" destId="{258B86C0-9E8A-492F-B7A7-27A45E7BCFB3}" srcOrd="0" destOrd="0" presId="urn:microsoft.com/office/officeart/2009/3/layout/HorizontalOrganizationChart"/>
    <dgm:cxn modelId="{09A9B9D2-F75C-44AF-9027-AED5BDC09787}" type="presParOf" srcId="{258B86C0-9E8A-492F-B7A7-27A45E7BCFB3}" destId="{7AD3E412-813D-427A-8489-BDD574AB090A}" srcOrd="0" destOrd="0" presId="urn:microsoft.com/office/officeart/2009/3/layout/HorizontalOrganizationChart"/>
    <dgm:cxn modelId="{2FB5E055-67BE-43D0-B0EC-1FA4306A9006}" type="presParOf" srcId="{258B86C0-9E8A-492F-B7A7-27A45E7BCFB3}" destId="{BEDB66F8-7436-4CDF-988A-8296846C78C8}" srcOrd="1" destOrd="0" presId="urn:microsoft.com/office/officeart/2009/3/layout/HorizontalOrganizationChart"/>
    <dgm:cxn modelId="{BAD8E85C-EB5C-4D28-9E03-DB3363B3E3C7}" type="presParOf" srcId="{0F498E5E-DA41-4CB4-96CA-B25DE83FCF05}" destId="{782E6BF1-20CA-40A5-B1A0-EEE3AF6076A3}" srcOrd="1" destOrd="0" presId="urn:microsoft.com/office/officeart/2009/3/layout/HorizontalOrganizationChart"/>
    <dgm:cxn modelId="{D17959C6-3C59-4B81-9E35-412A585C5D01}" type="presParOf" srcId="{782E6BF1-20CA-40A5-B1A0-EEE3AF6076A3}" destId="{AEF5FE40-EBB6-465D-B06C-9C4F4D8664DE}" srcOrd="0" destOrd="0" presId="urn:microsoft.com/office/officeart/2009/3/layout/HorizontalOrganizationChart"/>
    <dgm:cxn modelId="{640F61C3-33A7-4F68-A5EF-E287680A03C9}" type="presParOf" srcId="{782E6BF1-20CA-40A5-B1A0-EEE3AF6076A3}" destId="{CFACA225-F574-4BE0-A5B9-D5C58A8B0455}" srcOrd="1" destOrd="0" presId="urn:microsoft.com/office/officeart/2009/3/layout/HorizontalOrganizationChart"/>
    <dgm:cxn modelId="{41A7C22D-A691-494C-9629-8BE3C498897B}" type="presParOf" srcId="{CFACA225-F574-4BE0-A5B9-D5C58A8B0455}" destId="{EEDF52F6-2AC2-48BB-B255-0E2926B57645}" srcOrd="0" destOrd="0" presId="urn:microsoft.com/office/officeart/2009/3/layout/HorizontalOrganizationChart"/>
    <dgm:cxn modelId="{E8CB7D99-79E3-440D-8FF2-6A8138CD7834}" type="presParOf" srcId="{EEDF52F6-2AC2-48BB-B255-0E2926B57645}" destId="{AB55CAC3-7F3A-4162-8E78-C02CE99773D8}" srcOrd="0" destOrd="0" presId="urn:microsoft.com/office/officeart/2009/3/layout/HorizontalOrganizationChart"/>
    <dgm:cxn modelId="{26FE5627-B1CE-4404-AC84-3332DB33F5B0}" type="presParOf" srcId="{EEDF52F6-2AC2-48BB-B255-0E2926B57645}" destId="{801ACF2A-85F9-4503-B8D0-EE2C71F7569D}" srcOrd="1" destOrd="0" presId="urn:microsoft.com/office/officeart/2009/3/layout/HorizontalOrganizationChart"/>
    <dgm:cxn modelId="{054672F3-A852-4BDB-AB9E-31CAAE51BB8D}" type="presParOf" srcId="{CFACA225-F574-4BE0-A5B9-D5C58A8B0455}" destId="{11263F64-9CD5-45B6-960A-F3E1B4825EFA}" srcOrd="1" destOrd="0" presId="urn:microsoft.com/office/officeart/2009/3/layout/HorizontalOrganizationChart"/>
    <dgm:cxn modelId="{C1080DA4-0C5F-435D-AB77-C3721453A064}" type="presParOf" srcId="{11263F64-9CD5-45B6-960A-F3E1B4825EFA}" destId="{47FAB307-8765-4DC3-A86F-6DF03144820C}" srcOrd="0" destOrd="0" presId="urn:microsoft.com/office/officeart/2009/3/layout/HorizontalOrganizationChart"/>
    <dgm:cxn modelId="{675A0331-D607-475B-9470-CADE3F1E1517}" type="presParOf" srcId="{11263F64-9CD5-45B6-960A-F3E1B4825EFA}" destId="{8FE4F4AA-2D3D-40EA-BA5A-076F1DEF060E}" srcOrd="1" destOrd="0" presId="urn:microsoft.com/office/officeart/2009/3/layout/HorizontalOrganizationChart"/>
    <dgm:cxn modelId="{71C9FA3C-B3F9-40D6-8119-0ADD61C8BCFA}" type="presParOf" srcId="{8FE4F4AA-2D3D-40EA-BA5A-076F1DEF060E}" destId="{33529853-5CC4-4C92-BDF3-8BE28A33AF76}" srcOrd="0" destOrd="0" presId="urn:microsoft.com/office/officeart/2009/3/layout/HorizontalOrganizationChart"/>
    <dgm:cxn modelId="{210B76AC-597E-4B01-84B5-7E3EABB26D50}" type="presParOf" srcId="{33529853-5CC4-4C92-BDF3-8BE28A33AF76}" destId="{7D340298-CB56-4F66-9628-A736879EE970}" srcOrd="0" destOrd="0" presId="urn:microsoft.com/office/officeart/2009/3/layout/HorizontalOrganizationChart"/>
    <dgm:cxn modelId="{EF2DEABA-22CD-45E6-B960-024C7AB71ED4}" type="presParOf" srcId="{33529853-5CC4-4C92-BDF3-8BE28A33AF76}" destId="{24673D47-1884-417C-807C-134DEB350803}" srcOrd="1" destOrd="0" presId="urn:microsoft.com/office/officeart/2009/3/layout/HorizontalOrganizationChart"/>
    <dgm:cxn modelId="{AC01615E-79C2-47D3-A222-0733E59D69EA}" type="presParOf" srcId="{8FE4F4AA-2D3D-40EA-BA5A-076F1DEF060E}" destId="{B04CFC11-6378-4CF6-A6A4-B0F02D2E3891}" srcOrd="1" destOrd="0" presId="urn:microsoft.com/office/officeart/2009/3/layout/HorizontalOrganizationChart"/>
    <dgm:cxn modelId="{4C619BFD-F279-4CF6-94F0-FF59F5275160}" type="presParOf" srcId="{8FE4F4AA-2D3D-40EA-BA5A-076F1DEF060E}" destId="{3106004D-37C8-4AB8-9025-9DC9544525DD}" srcOrd="2" destOrd="0" presId="urn:microsoft.com/office/officeart/2009/3/layout/HorizontalOrganizationChart"/>
    <dgm:cxn modelId="{0DBF7634-2D37-42AE-86AC-02E7C3FECA7B}" type="presParOf" srcId="{11263F64-9CD5-45B6-960A-F3E1B4825EFA}" destId="{1420E214-4450-40C2-9B82-7C57415A9A06}" srcOrd="2" destOrd="0" presId="urn:microsoft.com/office/officeart/2009/3/layout/HorizontalOrganizationChart"/>
    <dgm:cxn modelId="{B0E58AFF-FD6B-4090-BCBA-6D3DF51733CA}" type="presParOf" srcId="{11263F64-9CD5-45B6-960A-F3E1B4825EFA}" destId="{E9601379-635E-4BF2-A7F2-4261DD209E4A}" srcOrd="3" destOrd="0" presId="urn:microsoft.com/office/officeart/2009/3/layout/HorizontalOrganizationChart"/>
    <dgm:cxn modelId="{BB09B605-33A9-429B-9CF5-A8112E785D96}" type="presParOf" srcId="{E9601379-635E-4BF2-A7F2-4261DD209E4A}" destId="{48527A7D-2EC7-414E-B2CB-2004375FDC82}" srcOrd="0" destOrd="0" presId="urn:microsoft.com/office/officeart/2009/3/layout/HorizontalOrganizationChart"/>
    <dgm:cxn modelId="{DBD4FE14-78A2-4B83-A581-01A7C547C635}" type="presParOf" srcId="{48527A7D-2EC7-414E-B2CB-2004375FDC82}" destId="{3C76CE42-B463-4F3B-8596-1ED1020103AC}" srcOrd="0" destOrd="0" presId="urn:microsoft.com/office/officeart/2009/3/layout/HorizontalOrganizationChart"/>
    <dgm:cxn modelId="{199216BB-2710-4D44-9123-5E1FB16E324F}" type="presParOf" srcId="{48527A7D-2EC7-414E-B2CB-2004375FDC82}" destId="{9EFA6EF0-42A5-494A-A50F-BDC4F08CCE3B}" srcOrd="1" destOrd="0" presId="urn:microsoft.com/office/officeart/2009/3/layout/HorizontalOrganizationChart"/>
    <dgm:cxn modelId="{203E0374-942F-4E4E-AC20-2F80D0D12707}" type="presParOf" srcId="{E9601379-635E-4BF2-A7F2-4261DD209E4A}" destId="{3D156BDA-5BA8-4143-B133-C5BD5F397C53}" srcOrd="1" destOrd="0" presId="urn:microsoft.com/office/officeart/2009/3/layout/HorizontalOrganizationChart"/>
    <dgm:cxn modelId="{9A84DC2A-38D7-4436-A289-74A5CECA5EB5}" type="presParOf" srcId="{3D156BDA-5BA8-4143-B133-C5BD5F397C53}" destId="{D8CB1CAB-A734-4075-BD02-40DA50963BA7}" srcOrd="0" destOrd="0" presId="urn:microsoft.com/office/officeart/2009/3/layout/HorizontalOrganizationChart"/>
    <dgm:cxn modelId="{3841D318-292E-4F90-9308-6EC8FF664D56}" type="presParOf" srcId="{3D156BDA-5BA8-4143-B133-C5BD5F397C53}" destId="{F7BA71EA-19C8-41B6-A739-283BBD54F4ED}" srcOrd="1" destOrd="0" presId="urn:microsoft.com/office/officeart/2009/3/layout/HorizontalOrganizationChart"/>
    <dgm:cxn modelId="{65778F96-8A62-46FD-B6EB-C6BA15610416}" type="presParOf" srcId="{F7BA71EA-19C8-41B6-A739-283BBD54F4ED}" destId="{1501F81F-0DE4-4AED-A4B7-3F6A0E03EF39}" srcOrd="0" destOrd="0" presId="urn:microsoft.com/office/officeart/2009/3/layout/HorizontalOrganizationChart"/>
    <dgm:cxn modelId="{7C9C87C9-D12D-40C2-A28E-C13E891A7BE2}" type="presParOf" srcId="{1501F81F-0DE4-4AED-A4B7-3F6A0E03EF39}" destId="{42BDDE9E-3FF3-40F7-989E-6FCEFEDF850A}" srcOrd="0" destOrd="0" presId="urn:microsoft.com/office/officeart/2009/3/layout/HorizontalOrganizationChart"/>
    <dgm:cxn modelId="{F8238A23-7E80-4AD2-AA0B-25B19AE307FB}" type="presParOf" srcId="{1501F81F-0DE4-4AED-A4B7-3F6A0E03EF39}" destId="{06CC2B3E-B4CD-4DBC-B2D8-6FB741F1F0D6}" srcOrd="1" destOrd="0" presId="urn:microsoft.com/office/officeart/2009/3/layout/HorizontalOrganizationChart"/>
    <dgm:cxn modelId="{E8C55630-5BF1-4D0D-A31E-75142FAC3C3F}" type="presParOf" srcId="{F7BA71EA-19C8-41B6-A739-283BBD54F4ED}" destId="{2127C221-2B05-417D-A2F7-E04C9CB4BFD5}" srcOrd="1" destOrd="0" presId="urn:microsoft.com/office/officeart/2009/3/layout/HorizontalOrganizationChart"/>
    <dgm:cxn modelId="{D9EB8967-192A-4DB0-AAAA-577773AE8A1C}" type="presParOf" srcId="{F7BA71EA-19C8-41B6-A739-283BBD54F4ED}" destId="{49A63043-5DB9-4CC4-AF1E-BA571A7F899E}" srcOrd="2" destOrd="0" presId="urn:microsoft.com/office/officeart/2009/3/layout/HorizontalOrganizationChart"/>
    <dgm:cxn modelId="{3918AAEA-55A1-402F-9593-4D9C4527E4FE}" type="presParOf" srcId="{49A63043-5DB9-4CC4-AF1E-BA571A7F899E}" destId="{B063C392-92A1-4A8D-8093-D554CBCB9D88}" srcOrd="0" destOrd="0" presId="urn:microsoft.com/office/officeart/2009/3/layout/HorizontalOrganizationChart"/>
    <dgm:cxn modelId="{EF420A10-8264-4390-B941-80EF979CCB5D}" type="presParOf" srcId="{49A63043-5DB9-4CC4-AF1E-BA571A7F899E}" destId="{77DF46F3-C141-4E0D-82D1-FCBF86BA9400}" srcOrd="1" destOrd="0" presId="urn:microsoft.com/office/officeart/2009/3/layout/HorizontalOrganizationChart"/>
    <dgm:cxn modelId="{AF572645-9B0C-4B28-8A55-FD9951A4DBAA}" type="presParOf" srcId="{77DF46F3-C141-4E0D-82D1-FCBF86BA9400}" destId="{18B2B64C-EC0E-462C-8917-2665BAFFCA52}" srcOrd="0" destOrd="0" presId="urn:microsoft.com/office/officeart/2009/3/layout/HorizontalOrganizationChart"/>
    <dgm:cxn modelId="{0527CF9A-A9EF-4283-8890-21C948CCD26F}" type="presParOf" srcId="{18B2B64C-EC0E-462C-8917-2665BAFFCA52}" destId="{8955406A-12E2-4741-A6C0-A7A7B28EBCEE}" srcOrd="0" destOrd="0" presId="urn:microsoft.com/office/officeart/2009/3/layout/HorizontalOrganizationChart"/>
    <dgm:cxn modelId="{B97D9906-9BDF-43A2-B4CF-D3312DF93C44}" type="presParOf" srcId="{18B2B64C-EC0E-462C-8917-2665BAFFCA52}" destId="{0DA0743B-8FAF-4D1B-8D94-301E149E16CD}" srcOrd="1" destOrd="0" presId="urn:microsoft.com/office/officeart/2009/3/layout/HorizontalOrganizationChart"/>
    <dgm:cxn modelId="{56797D6C-1845-4320-A604-E8DAD6C58EE8}" type="presParOf" srcId="{77DF46F3-C141-4E0D-82D1-FCBF86BA9400}" destId="{26DB50C6-234C-48C0-9B43-5D0E69C26809}" srcOrd="1" destOrd="0" presId="urn:microsoft.com/office/officeart/2009/3/layout/HorizontalOrganizationChart"/>
    <dgm:cxn modelId="{91F0E287-4ADF-4600-B94C-E7058FDCF9F5}" type="presParOf" srcId="{77DF46F3-C141-4E0D-82D1-FCBF86BA9400}" destId="{AC6AAF7A-323C-4934-B017-DA63F7D50800}" srcOrd="2" destOrd="0" presId="urn:microsoft.com/office/officeart/2009/3/layout/HorizontalOrganizationChart"/>
    <dgm:cxn modelId="{0E86F398-1844-4C42-A22E-13FC6550F5E3}" type="presParOf" srcId="{E9601379-635E-4BF2-A7F2-4261DD209E4A}" destId="{03F2481B-3EB0-4B8C-BC6E-E2C2B3966927}" srcOrd="2" destOrd="0" presId="urn:microsoft.com/office/officeart/2009/3/layout/HorizontalOrganizationChart"/>
    <dgm:cxn modelId="{37A565C1-DEC4-49CD-A199-EE81852611B8}" type="presParOf" srcId="{11263F64-9CD5-45B6-960A-F3E1B4825EFA}" destId="{6310B395-435D-4AAA-AD49-DA1E3C48F3EF}" srcOrd="4" destOrd="0" presId="urn:microsoft.com/office/officeart/2009/3/layout/HorizontalOrganizationChart"/>
    <dgm:cxn modelId="{3091E625-BF78-42A9-ACAC-1E4E9EE93335}" type="presParOf" srcId="{11263F64-9CD5-45B6-960A-F3E1B4825EFA}" destId="{53E88223-46EE-471F-BF2A-CAB39977B170}" srcOrd="5" destOrd="0" presId="urn:microsoft.com/office/officeart/2009/3/layout/HorizontalOrganizationChart"/>
    <dgm:cxn modelId="{5322C5EE-2F01-4956-A586-B1A5EEC423F5}" type="presParOf" srcId="{53E88223-46EE-471F-BF2A-CAB39977B170}" destId="{6A575171-CA62-4680-B923-AB0FC880E0D8}" srcOrd="0" destOrd="0" presId="urn:microsoft.com/office/officeart/2009/3/layout/HorizontalOrganizationChart"/>
    <dgm:cxn modelId="{33E29DF2-5327-4E54-BDBD-F3F9BD6DB123}" type="presParOf" srcId="{6A575171-CA62-4680-B923-AB0FC880E0D8}" destId="{8EC5DCDE-B7EB-4DDF-8333-98EEF3529E7F}" srcOrd="0" destOrd="0" presId="urn:microsoft.com/office/officeart/2009/3/layout/HorizontalOrganizationChart"/>
    <dgm:cxn modelId="{AF457D65-A3B0-429B-AE68-1746B0D8F402}" type="presParOf" srcId="{6A575171-CA62-4680-B923-AB0FC880E0D8}" destId="{248A0608-BD7E-49E1-8279-68A52B07EE7A}" srcOrd="1" destOrd="0" presId="urn:microsoft.com/office/officeart/2009/3/layout/HorizontalOrganizationChart"/>
    <dgm:cxn modelId="{C54DB949-7D40-4834-9029-7F6785657904}" type="presParOf" srcId="{53E88223-46EE-471F-BF2A-CAB39977B170}" destId="{245D8F7B-C2A3-496C-A86A-692F29BEB4C2}" srcOrd="1" destOrd="0" presId="urn:microsoft.com/office/officeart/2009/3/layout/HorizontalOrganizationChart"/>
    <dgm:cxn modelId="{ECF7574E-5BA1-411B-9E17-06C08027C531}" type="presParOf" srcId="{53E88223-46EE-471F-BF2A-CAB39977B170}" destId="{4322D949-B7AA-4806-8923-61CFA4B798B6}" srcOrd="2" destOrd="0" presId="urn:microsoft.com/office/officeart/2009/3/layout/HorizontalOrganizationChart"/>
    <dgm:cxn modelId="{AB19B651-F3DF-477B-A853-BC2DB9D359C2}" type="presParOf" srcId="{CFACA225-F574-4BE0-A5B9-D5C58A8B0455}" destId="{ED3F0646-CD77-4C8B-BD80-A6F55CD10961}" srcOrd="2" destOrd="0" presId="urn:microsoft.com/office/officeart/2009/3/layout/HorizontalOrganizationChart"/>
    <dgm:cxn modelId="{DF49F9AA-D305-4E0C-AD61-D803B52C1086}" type="presParOf" srcId="{0F498E5E-DA41-4CB4-96CA-B25DE83FCF05}" destId="{3A81B171-25AF-4C3A-AE91-E1DCC88D3E59}" srcOrd="2" destOrd="0" presId="urn:microsoft.com/office/officeart/2009/3/layout/HorizontalOrganizationChart"/>
    <dgm:cxn modelId="{83FD8B3E-95CF-4320-A255-7190C37CE5CB}" type="presParOf" srcId="{5AFDE408-4464-4E1F-B164-187B02F3BAB3}" destId="{FC30FEBF-35B9-42D5-AA38-6CC9D7D481A4}" srcOrd="2" destOrd="0" presId="urn:microsoft.com/office/officeart/2009/3/layout/HorizontalOrganizationChart"/>
    <dgm:cxn modelId="{74E5F1CD-506D-40F0-9BFD-D447CF56AB13}" type="presParOf" srcId="{C2C1A566-C363-4A7F-8A2C-8A3C2B7D3733}" destId="{6C2C471B-C658-41BB-9567-23F7A9E18188}" srcOrd="2" destOrd="0" presId="urn:microsoft.com/office/officeart/2009/3/layout/HorizontalOrganizationChart"/>
    <dgm:cxn modelId="{22C1AE55-501A-418D-B264-B2EAA1E296DD}" type="presParOf" srcId="{C2C1A566-C363-4A7F-8A2C-8A3C2B7D3733}" destId="{55CECAFC-53BA-4C8C-8F85-B7416893B505}" srcOrd="3" destOrd="0" presId="urn:microsoft.com/office/officeart/2009/3/layout/HorizontalOrganizationChart"/>
    <dgm:cxn modelId="{AF173E35-9E61-4A3C-8E93-58E6C96209C5}" type="presParOf" srcId="{55CECAFC-53BA-4C8C-8F85-B7416893B505}" destId="{141D18D5-A0A9-497C-B13A-07DFDE55E656}" srcOrd="0" destOrd="0" presId="urn:microsoft.com/office/officeart/2009/3/layout/HorizontalOrganizationChart"/>
    <dgm:cxn modelId="{5F16F1D5-3677-466E-A542-54F4B80B32F1}" type="presParOf" srcId="{141D18D5-A0A9-497C-B13A-07DFDE55E656}" destId="{A90507EA-E43C-4C44-A560-B92BAB27ACEB}" srcOrd="0" destOrd="0" presId="urn:microsoft.com/office/officeart/2009/3/layout/HorizontalOrganizationChart"/>
    <dgm:cxn modelId="{8A49B69E-68F5-47FB-8D9E-9DD4F6225BF1}" type="presParOf" srcId="{141D18D5-A0A9-497C-B13A-07DFDE55E656}" destId="{B08183B8-9770-420B-A24F-2C251B99C1B5}" srcOrd="1" destOrd="0" presId="urn:microsoft.com/office/officeart/2009/3/layout/HorizontalOrganizationChart"/>
    <dgm:cxn modelId="{05B5F0DE-F68C-4DF5-8F93-80071FB7258B}" type="presParOf" srcId="{55CECAFC-53BA-4C8C-8F85-B7416893B505}" destId="{C96A2983-4B7A-42F4-92E2-BB95DD412308}" srcOrd="1" destOrd="0" presId="urn:microsoft.com/office/officeart/2009/3/layout/HorizontalOrganizationChart"/>
    <dgm:cxn modelId="{F4EEB770-5724-41DE-90E4-B30506AD066A}" type="presParOf" srcId="{55CECAFC-53BA-4C8C-8F85-B7416893B505}" destId="{1D104217-76EA-4130-96BD-315E41AD58E1}" srcOrd="2" destOrd="0" presId="urn:microsoft.com/office/officeart/2009/3/layout/HorizontalOrganizationChart"/>
    <dgm:cxn modelId="{E6372410-9C07-4155-B1F2-B95DEBF96132}" type="presParOf" srcId="{89C53567-5D77-4D4B-9BA2-027B08AFC6FE}" destId="{697E6BA9-E432-4E39-B240-04458E1F8F8B}" srcOrd="2" destOrd="0" presId="urn:microsoft.com/office/officeart/2009/3/layout/HorizontalOrganizationChart"/>
    <dgm:cxn modelId="{E9B9E36A-731B-4A5A-BB72-CA949F267437}" type="presParOf" srcId="{0F15DD88-5CA3-4E7E-8C64-3958B2A107E5}" destId="{B90DE4E9-CC8C-4004-8DFA-3FECFD8ACF6D}" srcOrd="2" destOrd="0" presId="urn:microsoft.com/office/officeart/2009/3/layout/HorizontalOrganizationChart"/>
    <dgm:cxn modelId="{9C849311-B080-4FF7-82A7-A63DF487BD74}" type="presParOf" srcId="{32B08B1F-532B-4D29-96BC-69F393CDB26C}" destId="{E39448CD-7731-45BA-A25E-5463A7031750}" srcOrd="2" destOrd="0" presId="urn:microsoft.com/office/officeart/2009/3/layout/HorizontalOrganizationChart"/>
    <dgm:cxn modelId="{6070C316-33B4-4790-AE29-CA34F6D168D2}" type="presParOf" srcId="{E39448CD-7731-45BA-A25E-5463A7031750}" destId="{A206B658-FF70-4AE7-97D9-B7E4C308B7ED}" srcOrd="0" destOrd="0" presId="urn:microsoft.com/office/officeart/2009/3/layout/HorizontalOrganizationChart"/>
    <dgm:cxn modelId="{E66E24C2-AF26-43DD-BBCC-6B8058595516}" type="presParOf" srcId="{E39448CD-7731-45BA-A25E-5463A7031750}" destId="{CCBE8DD4-90CD-4B0D-A9A5-288B0358A4DC}" srcOrd="1" destOrd="0" presId="urn:microsoft.com/office/officeart/2009/3/layout/HorizontalOrganizationChart"/>
    <dgm:cxn modelId="{B7319C1B-BADE-4EE5-A907-C14748DBBDCC}" type="presParOf" srcId="{CCBE8DD4-90CD-4B0D-A9A5-288B0358A4DC}" destId="{598FC6C0-8495-4E49-86AC-7A06AFD0FF82}" srcOrd="0" destOrd="0" presId="urn:microsoft.com/office/officeart/2009/3/layout/HorizontalOrganizationChart"/>
    <dgm:cxn modelId="{4E5A9B6D-FA10-4169-8D7B-6E5C65E3E8BE}" type="presParOf" srcId="{598FC6C0-8495-4E49-86AC-7A06AFD0FF82}" destId="{C52DE6A1-B45B-4C76-A566-88930B6FAC1F}" srcOrd="0" destOrd="0" presId="urn:microsoft.com/office/officeart/2009/3/layout/HorizontalOrganizationChart"/>
    <dgm:cxn modelId="{221384C5-DF6B-4C45-B8CB-567C74333C2B}" type="presParOf" srcId="{598FC6C0-8495-4E49-86AC-7A06AFD0FF82}" destId="{33C8B4F2-8D4A-42DB-B254-AE3AD3622214}" srcOrd="1" destOrd="0" presId="urn:microsoft.com/office/officeart/2009/3/layout/HorizontalOrganizationChart"/>
    <dgm:cxn modelId="{2EFAFF1B-2868-4973-ADB7-EA7DF09F6A64}" type="presParOf" srcId="{CCBE8DD4-90CD-4B0D-A9A5-288B0358A4DC}" destId="{48C4E356-7EBE-4C63-827E-89A83D758C3C}" srcOrd="1" destOrd="0" presId="urn:microsoft.com/office/officeart/2009/3/layout/HorizontalOrganizationChart"/>
    <dgm:cxn modelId="{267E370A-1572-41BE-9D95-B69567CE4833}" type="presParOf" srcId="{CCBE8DD4-90CD-4B0D-A9A5-288B0358A4DC}" destId="{39B681C2-182C-4D7B-98AE-9F91668D4750}"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6B867D1-86ED-4C7C-872F-96E05B5C4A2D}" type="doc">
      <dgm:prSet loTypeId="urn:microsoft.com/office/officeart/2009/3/layout/HorizontalOrganizationChart" loCatId="hierarchy" qsTypeId="urn:microsoft.com/office/officeart/2005/8/quickstyle/simple3" qsCatId="simple" csTypeId="urn:microsoft.com/office/officeart/2005/8/colors/accent3_5" csCatId="accent3" phldr="1"/>
      <dgm:spPr/>
      <dgm:t>
        <a:bodyPr/>
        <a:lstStyle/>
        <a:p>
          <a:endParaRPr lang="es-EC"/>
        </a:p>
      </dgm:t>
    </dgm:pt>
    <dgm:pt modelId="{99698C83-F580-4E1C-9B3D-883B27216306}">
      <dgm:prSet phldrT="[Texto]" custT="1"/>
      <dgm:spPr/>
      <dgm:t>
        <a:bodyPr/>
        <a:lstStyle/>
        <a:p>
          <a:r>
            <a:rPr lang="es-EC" sz="1000" b="1" dirty="0" smtClean="0"/>
            <a:t>ACTUALIDAD</a:t>
          </a:r>
        </a:p>
        <a:p>
          <a:r>
            <a:rPr lang="es-EC" sz="1000" b="1" dirty="0" smtClean="0"/>
            <a:t>HOGARES</a:t>
          </a:r>
          <a:endParaRPr lang="es-EC" sz="1000" b="1" dirty="0"/>
        </a:p>
      </dgm:t>
    </dgm:pt>
    <dgm:pt modelId="{1E9BCD04-2D19-4ABD-9190-E04D95B59443}" type="parTrans" cxnId="{16FD7604-B17C-4C07-8368-7A0F19DB8AF4}">
      <dgm:prSet/>
      <dgm:spPr/>
      <dgm:t>
        <a:bodyPr/>
        <a:lstStyle/>
        <a:p>
          <a:endParaRPr lang="es-EC"/>
        </a:p>
      </dgm:t>
    </dgm:pt>
    <dgm:pt modelId="{2D641F72-E752-4DDE-8967-C5BD2EE6245B}" type="sibTrans" cxnId="{16FD7604-B17C-4C07-8368-7A0F19DB8AF4}">
      <dgm:prSet/>
      <dgm:spPr/>
      <dgm:t>
        <a:bodyPr/>
        <a:lstStyle/>
        <a:p>
          <a:endParaRPr lang="es-EC"/>
        </a:p>
      </dgm:t>
    </dgm:pt>
    <dgm:pt modelId="{10AAB48B-439D-4E5D-B914-B61C19555A6C}" type="asst">
      <dgm:prSet phldrT="[Texto]" custT="1"/>
      <dgm:spPr/>
      <dgm:t>
        <a:bodyPr/>
        <a:lstStyle/>
        <a:p>
          <a:r>
            <a:rPr lang="es-EC" sz="900" dirty="0" smtClean="0"/>
            <a:t>UTILIZAN</a:t>
          </a:r>
        </a:p>
        <a:p>
          <a:r>
            <a:rPr lang="es-EC" sz="900" dirty="0" smtClean="0"/>
            <a:t>ESPECIALMENTE</a:t>
          </a:r>
        </a:p>
      </dgm:t>
    </dgm:pt>
    <dgm:pt modelId="{987A9A61-993A-4C14-A20C-F88FCFFB7803}" type="parTrans" cxnId="{50D8AB17-88AA-47B0-9448-A40762A46750}">
      <dgm:prSet/>
      <dgm:spPr/>
      <dgm:t>
        <a:bodyPr/>
        <a:lstStyle/>
        <a:p>
          <a:endParaRPr lang="es-EC"/>
        </a:p>
      </dgm:t>
    </dgm:pt>
    <dgm:pt modelId="{EE9C8309-6A50-4214-9B08-71FEF72FC364}" type="sibTrans" cxnId="{50D8AB17-88AA-47B0-9448-A40762A46750}">
      <dgm:prSet/>
      <dgm:spPr/>
      <dgm:t>
        <a:bodyPr/>
        <a:lstStyle/>
        <a:p>
          <a:endParaRPr lang="es-EC"/>
        </a:p>
      </dgm:t>
    </dgm:pt>
    <dgm:pt modelId="{1DD1E353-5D91-4821-B2F2-6A2FF36E829F}">
      <dgm:prSet phldrT="[Texto]" custT="1"/>
      <dgm:spPr/>
      <dgm:t>
        <a:bodyPr/>
        <a:lstStyle/>
        <a:p>
          <a:r>
            <a:rPr lang="es-EC" sz="900" dirty="0" smtClean="0"/>
            <a:t>CUIDADES </a:t>
          </a:r>
        </a:p>
        <a:p>
          <a:r>
            <a:rPr lang="es-EC" sz="900" dirty="0" smtClean="0"/>
            <a:t>FACIL  OBTENCION</a:t>
          </a:r>
        </a:p>
        <a:p>
          <a:r>
            <a:rPr lang="es-EC" sz="900" dirty="0" smtClean="0"/>
            <a:t>DISTRIBUCION</a:t>
          </a:r>
        </a:p>
        <a:p>
          <a:r>
            <a:rPr lang="es-EC" sz="900" dirty="0" smtClean="0"/>
            <a:t>ECONOMIA</a:t>
          </a:r>
        </a:p>
      </dgm:t>
    </dgm:pt>
    <dgm:pt modelId="{8DD054DC-DF76-451D-B429-09268F12EC4F}" type="parTrans" cxnId="{F73A7EBB-DB4F-4B3D-A7D7-556D762511A3}">
      <dgm:prSet/>
      <dgm:spPr/>
      <dgm:t>
        <a:bodyPr/>
        <a:lstStyle/>
        <a:p>
          <a:endParaRPr lang="es-EC"/>
        </a:p>
      </dgm:t>
    </dgm:pt>
    <dgm:pt modelId="{29A1DF98-D41A-44C1-90BD-30BB6C84A0F4}" type="sibTrans" cxnId="{F73A7EBB-DB4F-4B3D-A7D7-556D762511A3}">
      <dgm:prSet/>
      <dgm:spPr/>
      <dgm:t>
        <a:bodyPr/>
        <a:lstStyle/>
        <a:p>
          <a:endParaRPr lang="es-EC"/>
        </a:p>
      </dgm:t>
    </dgm:pt>
    <dgm:pt modelId="{BC3D72EB-C7A2-4AE7-AD3C-B6FC414240A0}">
      <dgm:prSet custT="1"/>
      <dgm:spPr/>
      <dgm:t>
        <a:bodyPr/>
        <a:lstStyle/>
        <a:p>
          <a:r>
            <a:rPr lang="es-EC" sz="900" dirty="0" smtClean="0"/>
            <a:t>COMUNIDADES </a:t>
          </a:r>
        </a:p>
        <a:p>
          <a:r>
            <a:rPr lang="es-EC" sz="900" dirty="0" smtClean="0"/>
            <a:t>RURALES</a:t>
          </a:r>
        </a:p>
        <a:p>
          <a:r>
            <a:rPr lang="es-EC" sz="900" dirty="0" smtClean="0"/>
            <a:t>DIFICIL</a:t>
          </a:r>
        </a:p>
        <a:p>
          <a:r>
            <a:rPr lang="es-EC" sz="900" dirty="0" smtClean="0"/>
            <a:t>OBTENCION</a:t>
          </a:r>
        </a:p>
        <a:p>
          <a:r>
            <a:rPr lang="es-EC" sz="900" dirty="0" smtClean="0"/>
            <a:t>DISTRIBUCION</a:t>
          </a:r>
        </a:p>
        <a:p>
          <a:r>
            <a:rPr lang="es-EC" sz="900" dirty="0" smtClean="0"/>
            <a:t>ECONOMIA</a:t>
          </a:r>
        </a:p>
      </dgm:t>
    </dgm:pt>
    <dgm:pt modelId="{8DE03322-0F13-4473-B701-FD32D73F7F68}" type="parTrans" cxnId="{CDDB615C-8A11-4767-8362-E17B3A7BED64}">
      <dgm:prSet/>
      <dgm:spPr/>
      <dgm:t>
        <a:bodyPr/>
        <a:lstStyle/>
        <a:p>
          <a:endParaRPr lang="es-EC"/>
        </a:p>
      </dgm:t>
    </dgm:pt>
    <dgm:pt modelId="{D4447CF1-BE64-4CE2-8BF5-C58A1A7BBEF2}" type="sibTrans" cxnId="{CDDB615C-8A11-4767-8362-E17B3A7BED64}">
      <dgm:prSet/>
      <dgm:spPr/>
      <dgm:t>
        <a:bodyPr/>
        <a:lstStyle/>
        <a:p>
          <a:endParaRPr lang="es-EC"/>
        </a:p>
      </dgm:t>
    </dgm:pt>
    <dgm:pt modelId="{F225B209-FE38-4C88-A040-D8428691D673}">
      <dgm:prSet custT="1"/>
      <dgm:spPr/>
      <dgm:t>
        <a:bodyPr/>
        <a:lstStyle/>
        <a:p>
          <a:r>
            <a:rPr lang="es-EC" sz="900" dirty="0" smtClean="0"/>
            <a:t>FUEGO</a:t>
          </a:r>
        </a:p>
        <a:p>
          <a:r>
            <a:rPr lang="es-EC" sz="900" dirty="0" smtClean="0"/>
            <a:t>ABIERTO</a:t>
          </a:r>
        </a:p>
      </dgm:t>
    </dgm:pt>
    <dgm:pt modelId="{81E914B7-20CF-4833-9C84-CE3FD84756ED}" type="parTrans" cxnId="{7FA4BB50-ED2A-4C7E-A8C0-58AC768C0F09}">
      <dgm:prSet/>
      <dgm:spPr/>
      <dgm:t>
        <a:bodyPr/>
        <a:lstStyle/>
        <a:p>
          <a:endParaRPr lang="es-EC"/>
        </a:p>
      </dgm:t>
    </dgm:pt>
    <dgm:pt modelId="{B63EAC1B-24E2-46EC-898D-4D7906805677}" type="sibTrans" cxnId="{7FA4BB50-ED2A-4C7E-A8C0-58AC768C0F09}">
      <dgm:prSet/>
      <dgm:spPr/>
      <dgm:t>
        <a:bodyPr/>
        <a:lstStyle/>
        <a:p>
          <a:endParaRPr lang="es-EC"/>
        </a:p>
      </dgm:t>
    </dgm:pt>
    <dgm:pt modelId="{19960564-6D9F-4147-B47E-469C615A9BD9}">
      <dgm:prSet custT="1"/>
      <dgm:spPr/>
      <dgm:t>
        <a:bodyPr/>
        <a:lstStyle/>
        <a:p>
          <a:r>
            <a:rPr lang="es-EC" sz="900" dirty="0" smtClean="0"/>
            <a:t>INFECCIONES RESPIRATORIAS</a:t>
          </a:r>
          <a:endParaRPr lang="es-EC" sz="900" dirty="0"/>
        </a:p>
      </dgm:t>
    </dgm:pt>
    <dgm:pt modelId="{590CC18C-E1B0-45BB-BF41-F5BF23DE7A18}" type="parTrans" cxnId="{0AEC4DB5-B662-4366-A350-94331E4DA387}">
      <dgm:prSet/>
      <dgm:spPr/>
      <dgm:t>
        <a:bodyPr/>
        <a:lstStyle/>
        <a:p>
          <a:endParaRPr lang="es-EC"/>
        </a:p>
      </dgm:t>
    </dgm:pt>
    <dgm:pt modelId="{0B554CED-B1A3-419F-85C4-CE8343CE7C4C}" type="sibTrans" cxnId="{0AEC4DB5-B662-4366-A350-94331E4DA387}">
      <dgm:prSet/>
      <dgm:spPr/>
      <dgm:t>
        <a:bodyPr/>
        <a:lstStyle/>
        <a:p>
          <a:endParaRPr lang="es-EC"/>
        </a:p>
      </dgm:t>
    </dgm:pt>
    <dgm:pt modelId="{19139191-E118-461D-9E57-F9CB2C68045A}">
      <dgm:prSet custT="1"/>
      <dgm:spPr/>
      <dgm:t>
        <a:bodyPr/>
        <a:lstStyle/>
        <a:p>
          <a:r>
            <a:rPr lang="es-EC" sz="900" dirty="0" smtClean="0"/>
            <a:t>PELIGRO</a:t>
          </a:r>
        </a:p>
        <a:p>
          <a:r>
            <a:rPr lang="es-EC" sz="900" dirty="0" smtClean="0"/>
            <a:t>POTENCIAL</a:t>
          </a:r>
          <a:endParaRPr lang="es-EC" sz="900" dirty="0"/>
        </a:p>
      </dgm:t>
    </dgm:pt>
    <dgm:pt modelId="{D4C4BD7E-BB6E-4B30-B969-5224CA0D8CAB}" type="parTrans" cxnId="{C1AD00CB-0511-4955-BC46-508D14A307CF}">
      <dgm:prSet/>
      <dgm:spPr/>
      <dgm:t>
        <a:bodyPr/>
        <a:lstStyle/>
        <a:p>
          <a:endParaRPr lang="es-EC"/>
        </a:p>
      </dgm:t>
    </dgm:pt>
    <dgm:pt modelId="{856657F4-215B-411E-AAB0-9EF8969536A7}" type="sibTrans" cxnId="{C1AD00CB-0511-4955-BC46-508D14A307CF}">
      <dgm:prSet/>
      <dgm:spPr/>
      <dgm:t>
        <a:bodyPr/>
        <a:lstStyle/>
        <a:p>
          <a:endParaRPr lang="es-EC"/>
        </a:p>
      </dgm:t>
    </dgm:pt>
    <dgm:pt modelId="{51BC3BEB-AAF2-4B4C-B651-D55EEBBEEFFB}">
      <dgm:prSet custT="1"/>
      <dgm:spPr/>
      <dgm:t>
        <a:bodyPr/>
        <a:lstStyle/>
        <a:p>
          <a:r>
            <a:rPr lang="es-EC" sz="900" dirty="0" smtClean="0"/>
            <a:t>BAJA</a:t>
          </a:r>
        </a:p>
        <a:p>
          <a:r>
            <a:rPr lang="es-EC" sz="900" dirty="0" smtClean="0"/>
            <a:t> EFICIENCIA</a:t>
          </a:r>
          <a:endParaRPr lang="es-EC" sz="900" dirty="0"/>
        </a:p>
      </dgm:t>
    </dgm:pt>
    <dgm:pt modelId="{7D1FB023-ED94-4B37-A17A-83A1B6419FAE}" type="parTrans" cxnId="{D544030D-3D82-4B6F-9126-EC281D3025DA}">
      <dgm:prSet/>
      <dgm:spPr/>
      <dgm:t>
        <a:bodyPr/>
        <a:lstStyle/>
        <a:p>
          <a:endParaRPr lang="es-EC"/>
        </a:p>
      </dgm:t>
    </dgm:pt>
    <dgm:pt modelId="{4C57B3F1-FA0C-494A-A5E3-B3FEF43225BC}" type="sibTrans" cxnId="{D544030D-3D82-4B6F-9126-EC281D3025DA}">
      <dgm:prSet/>
      <dgm:spPr/>
      <dgm:t>
        <a:bodyPr/>
        <a:lstStyle/>
        <a:p>
          <a:endParaRPr lang="es-EC"/>
        </a:p>
      </dgm:t>
    </dgm:pt>
    <dgm:pt modelId="{EA20FA36-BCEB-43A6-836D-E4454A4706AD}">
      <dgm:prSet custT="1"/>
      <dgm:spPr/>
      <dgm:t>
        <a:bodyPr/>
        <a:lstStyle/>
        <a:p>
          <a:r>
            <a:rPr lang="es-EC" sz="1000" dirty="0" smtClean="0"/>
            <a:t>USO</a:t>
          </a:r>
        </a:p>
        <a:p>
          <a:r>
            <a:rPr lang="es-EC" sz="1000" dirty="0" smtClean="0"/>
            <a:t>BIOCOMBSTIBLES</a:t>
          </a:r>
          <a:endParaRPr lang="es-EC" sz="1000" dirty="0"/>
        </a:p>
      </dgm:t>
    </dgm:pt>
    <dgm:pt modelId="{C149492A-5CCF-45B5-9592-07ACC9A01D5A}" type="sibTrans" cxnId="{4C4D101F-438D-4C3E-9C2A-728A6B0A4C0B}">
      <dgm:prSet/>
      <dgm:spPr/>
      <dgm:t>
        <a:bodyPr/>
        <a:lstStyle/>
        <a:p>
          <a:endParaRPr lang="es-EC"/>
        </a:p>
      </dgm:t>
    </dgm:pt>
    <dgm:pt modelId="{9D7B3D84-F2C2-4555-A696-BD6448DB122B}" type="parTrans" cxnId="{4C4D101F-438D-4C3E-9C2A-728A6B0A4C0B}">
      <dgm:prSet/>
      <dgm:spPr/>
      <dgm:t>
        <a:bodyPr/>
        <a:lstStyle/>
        <a:p>
          <a:endParaRPr lang="es-EC"/>
        </a:p>
      </dgm:t>
    </dgm:pt>
    <dgm:pt modelId="{B13BC930-0592-4478-A97E-08CC41B27129}" type="pres">
      <dgm:prSet presAssocID="{E6B867D1-86ED-4C7C-872F-96E05B5C4A2D}" presName="hierChild1" presStyleCnt="0">
        <dgm:presLayoutVars>
          <dgm:orgChart val="1"/>
          <dgm:chPref val="1"/>
          <dgm:dir/>
          <dgm:animOne val="branch"/>
          <dgm:animLvl val="lvl"/>
          <dgm:resizeHandles/>
        </dgm:presLayoutVars>
      </dgm:prSet>
      <dgm:spPr/>
      <dgm:t>
        <a:bodyPr/>
        <a:lstStyle/>
        <a:p>
          <a:endParaRPr lang="es-EC"/>
        </a:p>
      </dgm:t>
    </dgm:pt>
    <dgm:pt modelId="{32B08B1F-532B-4D29-96BC-69F393CDB26C}" type="pres">
      <dgm:prSet presAssocID="{99698C83-F580-4E1C-9B3D-883B27216306}" presName="hierRoot1" presStyleCnt="0">
        <dgm:presLayoutVars>
          <dgm:hierBranch val="init"/>
        </dgm:presLayoutVars>
      </dgm:prSet>
      <dgm:spPr/>
    </dgm:pt>
    <dgm:pt modelId="{2486471E-A3B5-41BB-82D1-5457768840E8}" type="pres">
      <dgm:prSet presAssocID="{99698C83-F580-4E1C-9B3D-883B27216306}" presName="rootComposite1" presStyleCnt="0"/>
      <dgm:spPr/>
    </dgm:pt>
    <dgm:pt modelId="{B1EF2B75-D887-4ABC-90FB-19BDF12225CA}" type="pres">
      <dgm:prSet presAssocID="{99698C83-F580-4E1C-9B3D-883B27216306}" presName="rootText1" presStyleLbl="node0" presStyleIdx="0" presStyleCnt="1" custScaleX="118766" custScaleY="295589" custLinFactNeighborX="5389" custLinFactNeighborY="6011">
        <dgm:presLayoutVars>
          <dgm:chPref val="3"/>
        </dgm:presLayoutVars>
      </dgm:prSet>
      <dgm:spPr/>
      <dgm:t>
        <a:bodyPr/>
        <a:lstStyle/>
        <a:p>
          <a:endParaRPr lang="es-EC"/>
        </a:p>
      </dgm:t>
    </dgm:pt>
    <dgm:pt modelId="{E88BC582-CBED-4BC6-8EE8-98E02F15BD78}" type="pres">
      <dgm:prSet presAssocID="{99698C83-F580-4E1C-9B3D-883B27216306}" presName="rootConnector1" presStyleLbl="node1" presStyleIdx="0" presStyleCnt="0"/>
      <dgm:spPr/>
      <dgm:t>
        <a:bodyPr/>
        <a:lstStyle/>
        <a:p>
          <a:endParaRPr lang="es-EC"/>
        </a:p>
      </dgm:t>
    </dgm:pt>
    <dgm:pt modelId="{B0AB0207-C753-428A-B022-3BE43561A28D}" type="pres">
      <dgm:prSet presAssocID="{99698C83-F580-4E1C-9B3D-883B27216306}" presName="hierChild2" presStyleCnt="0"/>
      <dgm:spPr/>
    </dgm:pt>
    <dgm:pt modelId="{668D37E3-5EB0-459E-A4A8-A13AFDCC376C}" type="pres">
      <dgm:prSet presAssocID="{8DD054DC-DF76-451D-B429-09268F12EC4F}" presName="Name64" presStyleLbl="parChTrans1D2" presStyleIdx="0" presStyleCnt="2"/>
      <dgm:spPr/>
      <dgm:t>
        <a:bodyPr/>
        <a:lstStyle/>
        <a:p>
          <a:endParaRPr lang="es-EC"/>
        </a:p>
      </dgm:t>
    </dgm:pt>
    <dgm:pt modelId="{0F15DD88-5CA3-4E7E-8C64-3958B2A107E5}" type="pres">
      <dgm:prSet presAssocID="{1DD1E353-5D91-4821-B2F2-6A2FF36E829F}" presName="hierRoot2" presStyleCnt="0">
        <dgm:presLayoutVars>
          <dgm:hierBranch val="init"/>
        </dgm:presLayoutVars>
      </dgm:prSet>
      <dgm:spPr/>
    </dgm:pt>
    <dgm:pt modelId="{D6BA1D99-322D-456D-8C67-AC7E0FE87A9E}" type="pres">
      <dgm:prSet presAssocID="{1DD1E353-5D91-4821-B2F2-6A2FF36E829F}" presName="rootComposite" presStyleCnt="0"/>
      <dgm:spPr/>
    </dgm:pt>
    <dgm:pt modelId="{1A633696-898F-41A9-BB5F-6FC495B32BBC}" type="pres">
      <dgm:prSet presAssocID="{1DD1E353-5D91-4821-B2F2-6A2FF36E829F}" presName="rootText" presStyleLbl="node2" presStyleIdx="0" presStyleCnt="1" custScaleX="156945" custScaleY="450143" custLinFactNeighborX="-97165" custLinFactNeighborY="5786">
        <dgm:presLayoutVars>
          <dgm:chPref val="3"/>
        </dgm:presLayoutVars>
      </dgm:prSet>
      <dgm:spPr/>
      <dgm:t>
        <a:bodyPr/>
        <a:lstStyle/>
        <a:p>
          <a:endParaRPr lang="es-EC"/>
        </a:p>
      </dgm:t>
    </dgm:pt>
    <dgm:pt modelId="{63640AF7-CEB5-498E-A0F5-D64906B44ADF}" type="pres">
      <dgm:prSet presAssocID="{1DD1E353-5D91-4821-B2F2-6A2FF36E829F}" presName="rootConnector" presStyleLbl="node2" presStyleIdx="0" presStyleCnt="1"/>
      <dgm:spPr/>
      <dgm:t>
        <a:bodyPr/>
        <a:lstStyle/>
        <a:p>
          <a:endParaRPr lang="es-EC"/>
        </a:p>
      </dgm:t>
    </dgm:pt>
    <dgm:pt modelId="{EE32AA1F-65AD-4ECF-8E30-9A67CC6B613F}" type="pres">
      <dgm:prSet presAssocID="{1DD1E353-5D91-4821-B2F2-6A2FF36E829F}" presName="hierChild4" presStyleCnt="0"/>
      <dgm:spPr/>
    </dgm:pt>
    <dgm:pt modelId="{D44C866F-432B-4ACE-B80A-EAD756CCC887}" type="pres">
      <dgm:prSet presAssocID="{8DE03322-0F13-4473-B701-FD32D73F7F68}" presName="Name64" presStyleLbl="parChTrans1D3" presStyleIdx="0" presStyleCnt="1"/>
      <dgm:spPr/>
      <dgm:t>
        <a:bodyPr/>
        <a:lstStyle/>
        <a:p>
          <a:endParaRPr lang="es-EC"/>
        </a:p>
      </dgm:t>
    </dgm:pt>
    <dgm:pt modelId="{89C53567-5D77-4D4B-9BA2-027B08AFC6FE}" type="pres">
      <dgm:prSet presAssocID="{BC3D72EB-C7A2-4AE7-AD3C-B6FC414240A0}" presName="hierRoot2" presStyleCnt="0">
        <dgm:presLayoutVars>
          <dgm:hierBranch val="init"/>
        </dgm:presLayoutVars>
      </dgm:prSet>
      <dgm:spPr/>
    </dgm:pt>
    <dgm:pt modelId="{BEA78C26-AC1D-4DCF-A6F0-E9087F3F61AB}" type="pres">
      <dgm:prSet presAssocID="{BC3D72EB-C7A2-4AE7-AD3C-B6FC414240A0}" presName="rootComposite" presStyleCnt="0"/>
      <dgm:spPr/>
    </dgm:pt>
    <dgm:pt modelId="{8AFD5977-48B1-4C99-BDCC-873C0D5CDB3C}" type="pres">
      <dgm:prSet presAssocID="{BC3D72EB-C7A2-4AE7-AD3C-B6FC414240A0}" presName="rootText" presStyleLbl="node3" presStyleIdx="0" presStyleCnt="1" custScaleX="133308" custScaleY="493461" custLinFactNeighborX="-76686" custLinFactNeighborY="19834">
        <dgm:presLayoutVars>
          <dgm:chPref val="3"/>
        </dgm:presLayoutVars>
      </dgm:prSet>
      <dgm:spPr/>
      <dgm:t>
        <a:bodyPr/>
        <a:lstStyle/>
        <a:p>
          <a:endParaRPr lang="es-EC"/>
        </a:p>
      </dgm:t>
    </dgm:pt>
    <dgm:pt modelId="{755DA36B-E9B8-4AA1-8FD6-34439B95B2C2}" type="pres">
      <dgm:prSet presAssocID="{BC3D72EB-C7A2-4AE7-AD3C-B6FC414240A0}" presName="rootConnector" presStyleLbl="node3" presStyleIdx="0" presStyleCnt="1"/>
      <dgm:spPr/>
      <dgm:t>
        <a:bodyPr/>
        <a:lstStyle/>
        <a:p>
          <a:endParaRPr lang="es-EC"/>
        </a:p>
      </dgm:t>
    </dgm:pt>
    <dgm:pt modelId="{C2C1A566-C363-4A7F-8A2C-8A3C2B7D3733}" type="pres">
      <dgm:prSet presAssocID="{BC3D72EB-C7A2-4AE7-AD3C-B6FC414240A0}" presName="hierChild4" presStyleCnt="0"/>
      <dgm:spPr/>
    </dgm:pt>
    <dgm:pt modelId="{6F99BD90-486E-45FF-AF3E-20944FD50DCC}" type="pres">
      <dgm:prSet presAssocID="{9D7B3D84-F2C2-4555-A696-BD6448DB122B}" presName="Name64" presStyleLbl="parChTrans1D4" presStyleIdx="0" presStyleCnt="5"/>
      <dgm:spPr/>
      <dgm:t>
        <a:bodyPr/>
        <a:lstStyle/>
        <a:p>
          <a:endParaRPr lang="es-EC"/>
        </a:p>
      </dgm:t>
    </dgm:pt>
    <dgm:pt modelId="{5AFDE408-4464-4E1F-B164-187B02F3BAB3}" type="pres">
      <dgm:prSet presAssocID="{EA20FA36-BCEB-43A6-836D-E4454A4706AD}" presName="hierRoot2" presStyleCnt="0">
        <dgm:presLayoutVars>
          <dgm:hierBranch val="init"/>
        </dgm:presLayoutVars>
      </dgm:prSet>
      <dgm:spPr/>
    </dgm:pt>
    <dgm:pt modelId="{A15B5755-7AD4-4E7E-8C24-A8115B118804}" type="pres">
      <dgm:prSet presAssocID="{EA20FA36-BCEB-43A6-836D-E4454A4706AD}" presName="rootComposite" presStyleCnt="0"/>
      <dgm:spPr/>
    </dgm:pt>
    <dgm:pt modelId="{D16A7E2C-A276-4BEF-8ADC-47A43301C215}" type="pres">
      <dgm:prSet presAssocID="{EA20FA36-BCEB-43A6-836D-E4454A4706AD}" presName="rootText" presStyleLbl="node4" presStyleIdx="0" presStyleCnt="5" custScaleX="154188" custScaleY="165951" custLinFactNeighborX="-60812" custLinFactNeighborY="1551">
        <dgm:presLayoutVars>
          <dgm:chPref val="3"/>
        </dgm:presLayoutVars>
      </dgm:prSet>
      <dgm:spPr/>
      <dgm:t>
        <a:bodyPr/>
        <a:lstStyle/>
        <a:p>
          <a:endParaRPr lang="es-EC"/>
        </a:p>
      </dgm:t>
    </dgm:pt>
    <dgm:pt modelId="{403D96A6-B393-42B5-993E-59DCC533FDF0}" type="pres">
      <dgm:prSet presAssocID="{EA20FA36-BCEB-43A6-836D-E4454A4706AD}" presName="rootConnector" presStyleLbl="node4" presStyleIdx="0" presStyleCnt="5"/>
      <dgm:spPr/>
      <dgm:t>
        <a:bodyPr/>
        <a:lstStyle/>
        <a:p>
          <a:endParaRPr lang="es-EC"/>
        </a:p>
      </dgm:t>
    </dgm:pt>
    <dgm:pt modelId="{ACB9E7CB-9940-4AAB-84E5-45A07BE8A173}" type="pres">
      <dgm:prSet presAssocID="{EA20FA36-BCEB-43A6-836D-E4454A4706AD}" presName="hierChild4" presStyleCnt="0"/>
      <dgm:spPr/>
    </dgm:pt>
    <dgm:pt modelId="{AEF5FE40-EBB6-465D-B06C-9C4F4D8664DE}" type="pres">
      <dgm:prSet presAssocID="{81E914B7-20CF-4833-9C84-CE3FD84756ED}" presName="Name64" presStyleLbl="parChTrans1D4" presStyleIdx="1" presStyleCnt="5"/>
      <dgm:spPr/>
      <dgm:t>
        <a:bodyPr/>
        <a:lstStyle/>
        <a:p>
          <a:endParaRPr lang="es-EC"/>
        </a:p>
      </dgm:t>
    </dgm:pt>
    <dgm:pt modelId="{CFACA225-F574-4BE0-A5B9-D5C58A8B0455}" type="pres">
      <dgm:prSet presAssocID="{F225B209-FE38-4C88-A040-D8428691D673}" presName="hierRoot2" presStyleCnt="0">
        <dgm:presLayoutVars>
          <dgm:hierBranch val="init"/>
        </dgm:presLayoutVars>
      </dgm:prSet>
      <dgm:spPr/>
    </dgm:pt>
    <dgm:pt modelId="{EEDF52F6-2AC2-48BB-B255-0E2926B57645}" type="pres">
      <dgm:prSet presAssocID="{F225B209-FE38-4C88-A040-D8428691D673}" presName="rootComposite" presStyleCnt="0"/>
      <dgm:spPr/>
    </dgm:pt>
    <dgm:pt modelId="{AB55CAC3-7F3A-4162-8E78-C02CE99773D8}" type="pres">
      <dgm:prSet presAssocID="{F225B209-FE38-4C88-A040-D8428691D673}" presName="rootText" presStyleLbl="node4" presStyleIdx="1" presStyleCnt="5" custScaleX="83789" custScaleY="137106" custLinFactNeighborX="-41008" custLinFactNeighborY="14348">
        <dgm:presLayoutVars>
          <dgm:chPref val="3"/>
        </dgm:presLayoutVars>
      </dgm:prSet>
      <dgm:spPr/>
      <dgm:t>
        <a:bodyPr/>
        <a:lstStyle/>
        <a:p>
          <a:endParaRPr lang="es-EC"/>
        </a:p>
      </dgm:t>
    </dgm:pt>
    <dgm:pt modelId="{801ACF2A-85F9-4503-B8D0-EE2C71F7569D}" type="pres">
      <dgm:prSet presAssocID="{F225B209-FE38-4C88-A040-D8428691D673}" presName="rootConnector" presStyleLbl="node4" presStyleIdx="1" presStyleCnt="5"/>
      <dgm:spPr/>
      <dgm:t>
        <a:bodyPr/>
        <a:lstStyle/>
        <a:p>
          <a:endParaRPr lang="es-EC"/>
        </a:p>
      </dgm:t>
    </dgm:pt>
    <dgm:pt modelId="{11263F64-9CD5-45B6-960A-F3E1B4825EFA}" type="pres">
      <dgm:prSet presAssocID="{F225B209-FE38-4C88-A040-D8428691D673}" presName="hierChild4" presStyleCnt="0"/>
      <dgm:spPr/>
    </dgm:pt>
    <dgm:pt modelId="{47FAB307-8765-4DC3-A86F-6DF03144820C}" type="pres">
      <dgm:prSet presAssocID="{590CC18C-E1B0-45BB-BF41-F5BF23DE7A18}" presName="Name64" presStyleLbl="parChTrans1D4" presStyleIdx="2" presStyleCnt="5"/>
      <dgm:spPr/>
      <dgm:t>
        <a:bodyPr/>
        <a:lstStyle/>
        <a:p>
          <a:endParaRPr lang="es-EC"/>
        </a:p>
      </dgm:t>
    </dgm:pt>
    <dgm:pt modelId="{8FE4F4AA-2D3D-40EA-BA5A-076F1DEF060E}" type="pres">
      <dgm:prSet presAssocID="{19960564-6D9F-4147-B47E-469C615A9BD9}" presName="hierRoot2" presStyleCnt="0">
        <dgm:presLayoutVars>
          <dgm:hierBranch val="init"/>
        </dgm:presLayoutVars>
      </dgm:prSet>
      <dgm:spPr/>
    </dgm:pt>
    <dgm:pt modelId="{33529853-5CC4-4C92-BDF3-8BE28A33AF76}" type="pres">
      <dgm:prSet presAssocID="{19960564-6D9F-4147-B47E-469C615A9BD9}" presName="rootComposite" presStyleCnt="0"/>
      <dgm:spPr/>
    </dgm:pt>
    <dgm:pt modelId="{7D340298-CB56-4F66-9628-A736879EE970}" type="pres">
      <dgm:prSet presAssocID="{19960564-6D9F-4147-B47E-469C615A9BD9}" presName="rootText" presStyleLbl="node4" presStyleIdx="2" presStyleCnt="5" custScaleX="126316" custScaleY="192763" custLinFactY="-71472" custLinFactNeighborX="-18940" custLinFactNeighborY="-100000">
        <dgm:presLayoutVars>
          <dgm:chPref val="3"/>
        </dgm:presLayoutVars>
      </dgm:prSet>
      <dgm:spPr/>
      <dgm:t>
        <a:bodyPr/>
        <a:lstStyle/>
        <a:p>
          <a:endParaRPr lang="es-EC"/>
        </a:p>
      </dgm:t>
    </dgm:pt>
    <dgm:pt modelId="{24673D47-1884-417C-807C-134DEB350803}" type="pres">
      <dgm:prSet presAssocID="{19960564-6D9F-4147-B47E-469C615A9BD9}" presName="rootConnector" presStyleLbl="node4" presStyleIdx="2" presStyleCnt="5"/>
      <dgm:spPr/>
      <dgm:t>
        <a:bodyPr/>
        <a:lstStyle/>
        <a:p>
          <a:endParaRPr lang="es-EC"/>
        </a:p>
      </dgm:t>
    </dgm:pt>
    <dgm:pt modelId="{B04CFC11-6378-4CF6-A6A4-B0F02D2E3891}" type="pres">
      <dgm:prSet presAssocID="{19960564-6D9F-4147-B47E-469C615A9BD9}" presName="hierChild4" presStyleCnt="0"/>
      <dgm:spPr/>
    </dgm:pt>
    <dgm:pt modelId="{3106004D-37C8-4AB8-9025-9DC9544525DD}" type="pres">
      <dgm:prSet presAssocID="{19960564-6D9F-4147-B47E-469C615A9BD9}" presName="hierChild5" presStyleCnt="0"/>
      <dgm:spPr/>
    </dgm:pt>
    <dgm:pt modelId="{1420E214-4450-40C2-9B82-7C57415A9A06}" type="pres">
      <dgm:prSet presAssocID="{D4C4BD7E-BB6E-4B30-B969-5224CA0D8CAB}" presName="Name64" presStyleLbl="parChTrans1D4" presStyleIdx="3" presStyleCnt="5"/>
      <dgm:spPr/>
      <dgm:t>
        <a:bodyPr/>
        <a:lstStyle/>
        <a:p>
          <a:endParaRPr lang="es-EC"/>
        </a:p>
      </dgm:t>
    </dgm:pt>
    <dgm:pt modelId="{E9601379-635E-4BF2-A7F2-4261DD209E4A}" type="pres">
      <dgm:prSet presAssocID="{19139191-E118-461D-9E57-F9CB2C68045A}" presName="hierRoot2" presStyleCnt="0">
        <dgm:presLayoutVars>
          <dgm:hierBranch val="init"/>
        </dgm:presLayoutVars>
      </dgm:prSet>
      <dgm:spPr/>
    </dgm:pt>
    <dgm:pt modelId="{48527A7D-2EC7-414E-B2CB-2004375FDC82}" type="pres">
      <dgm:prSet presAssocID="{19139191-E118-461D-9E57-F9CB2C68045A}" presName="rootComposite" presStyleCnt="0"/>
      <dgm:spPr/>
    </dgm:pt>
    <dgm:pt modelId="{3C76CE42-B463-4F3B-8596-1ED1020103AC}" type="pres">
      <dgm:prSet presAssocID="{19139191-E118-461D-9E57-F9CB2C68045A}" presName="rootText" presStyleLbl="node4" presStyleIdx="3" presStyleCnt="5" custScaleX="117377" custScaleY="146511" custLinFactNeighborX="-9331" custLinFactNeighborY="-2940">
        <dgm:presLayoutVars>
          <dgm:chPref val="3"/>
        </dgm:presLayoutVars>
      </dgm:prSet>
      <dgm:spPr/>
      <dgm:t>
        <a:bodyPr/>
        <a:lstStyle/>
        <a:p>
          <a:endParaRPr lang="es-EC"/>
        </a:p>
      </dgm:t>
    </dgm:pt>
    <dgm:pt modelId="{9EFA6EF0-42A5-494A-A50F-BDC4F08CCE3B}" type="pres">
      <dgm:prSet presAssocID="{19139191-E118-461D-9E57-F9CB2C68045A}" presName="rootConnector" presStyleLbl="node4" presStyleIdx="3" presStyleCnt="5"/>
      <dgm:spPr/>
      <dgm:t>
        <a:bodyPr/>
        <a:lstStyle/>
        <a:p>
          <a:endParaRPr lang="es-EC"/>
        </a:p>
      </dgm:t>
    </dgm:pt>
    <dgm:pt modelId="{3D156BDA-5BA8-4143-B133-C5BD5F397C53}" type="pres">
      <dgm:prSet presAssocID="{19139191-E118-461D-9E57-F9CB2C68045A}" presName="hierChild4" presStyleCnt="0"/>
      <dgm:spPr/>
    </dgm:pt>
    <dgm:pt modelId="{03F2481B-3EB0-4B8C-BC6E-E2C2B3966927}" type="pres">
      <dgm:prSet presAssocID="{19139191-E118-461D-9E57-F9CB2C68045A}" presName="hierChild5" presStyleCnt="0"/>
      <dgm:spPr/>
    </dgm:pt>
    <dgm:pt modelId="{6310B395-435D-4AAA-AD49-DA1E3C48F3EF}" type="pres">
      <dgm:prSet presAssocID="{7D1FB023-ED94-4B37-A17A-83A1B6419FAE}" presName="Name64" presStyleLbl="parChTrans1D4" presStyleIdx="4" presStyleCnt="5"/>
      <dgm:spPr/>
      <dgm:t>
        <a:bodyPr/>
        <a:lstStyle/>
        <a:p>
          <a:endParaRPr lang="es-EC"/>
        </a:p>
      </dgm:t>
    </dgm:pt>
    <dgm:pt modelId="{53E88223-46EE-471F-BF2A-CAB39977B170}" type="pres">
      <dgm:prSet presAssocID="{51BC3BEB-AAF2-4B4C-B651-D55EEBBEEFFB}" presName="hierRoot2" presStyleCnt="0">
        <dgm:presLayoutVars>
          <dgm:hierBranch val="init"/>
        </dgm:presLayoutVars>
      </dgm:prSet>
      <dgm:spPr/>
    </dgm:pt>
    <dgm:pt modelId="{6A575171-CA62-4680-B923-AB0FC880E0D8}" type="pres">
      <dgm:prSet presAssocID="{51BC3BEB-AAF2-4B4C-B651-D55EEBBEEFFB}" presName="rootComposite" presStyleCnt="0"/>
      <dgm:spPr/>
    </dgm:pt>
    <dgm:pt modelId="{8EC5DCDE-B7EB-4DDF-8333-98EEF3529E7F}" type="pres">
      <dgm:prSet presAssocID="{51BC3BEB-AAF2-4B4C-B651-D55EEBBEEFFB}" presName="rootText" presStyleLbl="node4" presStyleIdx="4" presStyleCnt="5" custScaleX="101201" custScaleY="227940" custLinFactY="100000" custLinFactNeighborX="-18940" custLinFactNeighborY="174848">
        <dgm:presLayoutVars>
          <dgm:chPref val="3"/>
        </dgm:presLayoutVars>
      </dgm:prSet>
      <dgm:spPr/>
      <dgm:t>
        <a:bodyPr/>
        <a:lstStyle/>
        <a:p>
          <a:endParaRPr lang="es-EC"/>
        </a:p>
      </dgm:t>
    </dgm:pt>
    <dgm:pt modelId="{248A0608-BD7E-49E1-8279-68A52B07EE7A}" type="pres">
      <dgm:prSet presAssocID="{51BC3BEB-AAF2-4B4C-B651-D55EEBBEEFFB}" presName="rootConnector" presStyleLbl="node4" presStyleIdx="4" presStyleCnt="5"/>
      <dgm:spPr/>
      <dgm:t>
        <a:bodyPr/>
        <a:lstStyle/>
        <a:p>
          <a:endParaRPr lang="es-EC"/>
        </a:p>
      </dgm:t>
    </dgm:pt>
    <dgm:pt modelId="{245D8F7B-C2A3-496C-A86A-692F29BEB4C2}" type="pres">
      <dgm:prSet presAssocID="{51BC3BEB-AAF2-4B4C-B651-D55EEBBEEFFB}" presName="hierChild4" presStyleCnt="0"/>
      <dgm:spPr/>
    </dgm:pt>
    <dgm:pt modelId="{4322D949-B7AA-4806-8923-61CFA4B798B6}" type="pres">
      <dgm:prSet presAssocID="{51BC3BEB-AAF2-4B4C-B651-D55EEBBEEFFB}" presName="hierChild5" presStyleCnt="0"/>
      <dgm:spPr/>
    </dgm:pt>
    <dgm:pt modelId="{ED3F0646-CD77-4C8B-BD80-A6F55CD10961}" type="pres">
      <dgm:prSet presAssocID="{F225B209-FE38-4C88-A040-D8428691D673}" presName="hierChild5" presStyleCnt="0"/>
      <dgm:spPr/>
    </dgm:pt>
    <dgm:pt modelId="{FC30FEBF-35B9-42D5-AA38-6CC9D7D481A4}" type="pres">
      <dgm:prSet presAssocID="{EA20FA36-BCEB-43A6-836D-E4454A4706AD}" presName="hierChild5" presStyleCnt="0"/>
      <dgm:spPr/>
    </dgm:pt>
    <dgm:pt modelId="{697E6BA9-E432-4E39-B240-04458E1F8F8B}" type="pres">
      <dgm:prSet presAssocID="{BC3D72EB-C7A2-4AE7-AD3C-B6FC414240A0}" presName="hierChild5" presStyleCnt="0"/>
      <dgm:spPr/>
    </dgm:pt>
    <dgm:pt modelId="{B90DE4E9-CC8C-4004-8DFA-3FECFD8ACF6D}" type="pres">
      <dgm:prSet presAssocID="{1DD1E353-5D91-4821-B2F2-6A2FF36E829F}" presName="hierChild5" presStyleCnt="0"/>
      <dgm:spPr/>
    </dgm:pt>
    <dgm:pt modelId="{E39448CD-7731-45BA-A25E-5463A7031750}" type="pres">
      <dgm:prSet presAssocID="{99698C83-F580-4E1C-9B3D-883B27216306}" presName="hierChild3" presStyleCnt="0"/>
      <dgm:spPr/>
    </dgm:pt>
    <dgm:pt modelId="{A206B658-FF70-4AE7-97D9-B7E4C308B7ED}" type="pres">
      <dgm:prSet presAssocID="{987A9A61-993A-4C14-A20C-F88FCFFB7803}" presName="Name115" presStyleLbl="parChTrans1D2" presStyleIdx="1" presStyleCnt="2"/>
      <dgm:spPr/>
      <dgm:t>
        <a:bodyPr/>
        <a:lstStyle/>
        <a:p>
          <a:endParaRPr lang="es-EC"/>
        </a:p>
      </dgm:t>
    </dgm:pt>
    <dgm:pt modelId="{CCBE8DD4-90CD-4B0D-A9A5-288B0358A4DC}" type="pres">
      <dgm:prSet presAssocID="{10AAB48B-439D-4E5D-B914-B61C19555A6C}" presName="hierRoot3" presStyleCnt="0">
        <dgm:presLayoutVars>
          <dgm:hierBranch val="init"/>
        </dgm:presLayoutVars>
      </dgm:prSet>
      <dgm:spPr/>
    </dgm:pt>
    <dgm:pt modelId="{598FC6C0-8495-4E49-86AC-7A06AFD0FF82}" type="pres">
      <dgm:prSet presAssocID="{10AAB48B-439D-4E5D-B914-B61C19555A6C}" presName="rootComposite3" presStyleCnt="0"/>
      <dgm:spPr/>
    </dgm:pt>
    <dgm:pt modelId="{C52DE6A1-B45B-4C76-A566-88930B6FAC1F}" type="pres">
      <dgm:prSet presAssocID="{10AAB48B-439D-4E5D-B914-B61C19555A6C}" presName="rootText3" presStyleLbl="asst1" presStyleIdx="0" presStyleCnt="1" custScaleX="147008" custScaleY="228904" custLinFactY="-170605" custLinFactNeighborX="-40853" custLinFactNeighborY="-200000">
        <dgm:presLayoutVars>
          <dgm:chPref val="3"/>
        </dgm:presLayoutVars>
      </dgm:prSet>
      <dgm:spPr/>
      <dgm:t>
        <a:bodyPr/>
        <a:lstStyle/>
        <a:p>
          <a:endParaRPr lang="es-EC"/>
        </a:p>
      </dgm:t>
    </dgm:pt>
    <dgm:pt modelId="{33C8B4F2-8D4A-42DB-B254-AE3AD3622214}" type="pres">
      <dgm:prSet presAssocID="{10AAB48B-439D-4E5D-B914-B61C19555A6C}" presName="rootConnector3" presStyleLbl="asst1" presStyleIdx="0" presStyleCnt="1"/>
      <dgm:spPr/>
      <dgm:t>
        <a:bodyPr/>
        <a:lstStyle/>
        <a:p>
          <a:endParaRPr lang="es-EC"/>
        </a:p>
      </dgm:t>
    </dgm:pt>
    <dgm:pt modelId="{48C4E356-7EBE-4C63-827E-89A83D758C3C}" type="pres">
      <dgm:prSet presAssocID="{10AAB48B-439D-4E5D-B914-B61C19555A6C}" presName="hierChild6" presStyleCnt="0"/>
      <dgm:spPr/>
    </dgm:pt>
    <dgm:pt modelId="{39B681C2-182C-4D7B-98AE-9F91668D4750}" type="pres">
      <dgm:prSet presAssocID="{10AAB48B-439D-4E5D-B914-B61C19555A6C}" presName="hierChild7" presStyleCnt="0"/>
      <dgm:spPr/>
    </dgm:pt>
  </dgm:ptLst>
  <dgm:cxnLst>
    <dgm:cxn modelId="{74D34B6E-9794-4696-9F3D-DD35C8193BFA}" type="presOf" srcId="{1DD1E353-5D91-4821-B2F2-6A2FF36E829F}" destId="{1A633696-898F-41A9-BB5F-6FC495B32BBC}" srcOrd="0" destOrd="0" presId="urn:microsoft.com/office/officeart/2009/3/layout/HorizontalOrganizationChart"/>
    <dgm:cxn modelId="{1E73217D-19B3-4905-B028-63D740380F1C}" type="presOf" srcId="{BC3D72EB-C7A2-4AE7-AD3C-B6FC414240A0}" destId="{8AFD5977-48B1-4C99-BDCC-873C0D5CDB3C}" srcOrd="0" destOrd="0" presId="urn:microsoft.com/office/officeart/2009/3/layout/HorizontalOrganizationChart"/>
    <dgm:cxn modelId="{16FD7604-B17C-4C07-8368-7A0F19DB8AF4}" srcId="{E6B867D1-86ED-4C7C-872F-96E05B5C4A2D}" destId="{99698C83-F580-4E1C-9B3D-883B27216306}" srcOrd="0" destOrd="0" parTransId="{1E9BCD04-2D19-4ABD-9190-E04D95B59443}" sibTransId="{2D641F72-E752-4DDE-8967-C5BD2EE6245B}"/>
    <dgm:cxn modelId="{4C4D101F-438D-4C3E-9C2A-728A6B0A4C0B}" srcId="{BC3D72EB-C7A2-4AE7-AD3C-B6FC414240A0}" destId="{EA20FA36-BCEB-43A6-836D-E4454A4706AD}" srcOrd="0" destOrd="0" parTransId="{9D7B3D84-F2C2-4555-A696-BD6448DB122B}" sibTransId="{C149492A-5CCF-45B5-9592-07ACC9A01D5A}"/>
    <dgm:cxn modelId="{C1AD00CB-0511-4955-BC46-508D14A307CF}" srcId="{F225B209-FE38-4C88-A040-D8428691D673}" destId="{19139191-E118-461D-9E57-F9CB2C68045A}" srcOrd="1" destOrd="0" parTransId="{D4C4BD7E-BB6E-4B30-B969-5224CA0D8CAB}" sibTransId="{856657F4-215B-411E-AAB0-9EF8969536A7}"/>
    <dgm:cxn modelId="{A51E9429-DD4A-4A55-B6AA-54227EFF4C3E}" type="presOf" srcId="{99698C83-F580-4E1C-9B3D-883B27216306}" destId="{E88BC582-CBED-4BC6-8EE8-98E02F15BD78}" srcOrd="1" destOrd="0" presId="urn:microsoft.com/office/officeart/2009/3/layout/HorizontalOrganizationChart"/>
    <dgm:cxn modelId="{CDDB615C-8A11-4767-8362-E17B3A7BED64}" srcId="{1DD1E353-5D91-4821-B2F2-6A2FF36E829F}" destId="{BC3D72EB-C7A2-4AE7-AD3C-B6FC414240A0}" srcOrd="0" destOrd="0" parTransId="{8DE03322-0F13-4473-B701-FD32D73F7F68}" sibTransId="{D4447CF1-BE64-4CE2-8BF5-C58A1A7BBEF2}"/>
    <dgm:cxn modelId="{ED3BC0B1-DC72-49E4-94DE-A2B5F389FBA6}" type="presOf" srcId="{F225B209-FE38-4C88-A040-D8428691D673}" destId="{AB55CAC3-7F3A-4162-8E78-C02CE99773D8}" srcOrd="0" destOrd="0" presId="urn:microsoft.com/office/officeart/2009/3/layout/HorizontalOrganizationChart"/>
    <dgm:cxn modelId="{693A95FD-E70A-4E20-9A4B-6F7FC346B97B}" type="presOf" srcId="{D4C4BD7E-BB6E-4B30-B969-5224CA0D8CAB}" destId="{1420E214-4450-40C2-9B82-7C57415A9A06}" srcOrd="0" destOrd="0" presId="urn:microsoft.com/office/officeart/2009/3/layout/HorizontalOrganizationChart"/>
    <dgm:cxn modelId="{F685E3D3-D66B-4F5D-946E-4155D8FEDD46}" type="presOf" srcId="{81E914B7-20CF-4833-9C84-CE3FD84756ED}" destId="{AEF5FE40-EBB6-465D-B06C-9C4F4D8664DE}" srcOrd="0" destOrd="0" presId="urn:microsoft.com/office/officeart/2009/3/layout/HorizontalOrganizationChart"/>
    <dgm:cxn modelId="{F73A7EBB-DB4F-4B3D-A7D7-556D762511A3}" srcId="{99698C83-F580-4E1C-9B3D-883B27216306}" destId="{1DD1E353-5D91-4821-B2F2-6A2FF36E829F}" srcOrd="1" destOrd="0" parTransId="{8DD054DC-DF76-451D-B429-09268F12EC4F}" sibTransId="{29A1DF98-D41A-44C1-90BD-30BB6C84A0F4}"/>
    <dgm:cxn modelId="{22C235D8-3996-4B29-9952-1893EA284F73}" type="presOf" srcId="{E6B867D1-86ED-4C7C-872F-96E05B5C4A2D}" destId="{B13BC930-0592-4478-A97E-08CC41B27129}" srcOrd="0" destOrd="0" presId="urn:microsoft.com/office/officeart/2009/3/layout/HorizontalOrganizationChart"/>
    <dgm:cxn modelId="{50D8AB17-88AA-47B0-9448-A40762A46750}" srcId="{99698C83-F580-4E1C-9B3D-883B27216306}" destId="{10AAB48B-439D-4E5D-B914-B61C19555A6C}" srcOrd="0" destOrd="0" parTransId="{987A9A61-993A-4C14-A20C-F88FCFFB7803}" sibTransId="{EE9C8309-6A50-4214-9B08-71FEF72FC364}"/>
    <dgm:cxn modelId="{51700D07-8588-4AA1-A4C2-310492703E52}" type="presOf" srcId="{7D1FB023-ED94-4B37-A17A-83A1B6419FAE}" destId="{6310B395-435D-4AAA-AD49-DA1E3C48F3EF}" srcOrd="0" destOrd="0" presId="urn:microsoft.com/office/officeart/2009/3/layout/HorizontalOrganizationChart"/>
    <dgm:cxn modelId="{D44D618D-66CC-4FD4-AA0E-68EF54BF718C}" type="presOf" srcId="{EA20FA36-BCEB-43A6-836D-E4454A4706AD}" destId="{403D96A6-B393-42B5-993E-59DCC533FDF0}" srcOrd="1" destOrd="0" presId="urn:microsoft.com/office/officeart/2009/3/layout/HorizontalOrganizationChart"/>
    <dgm:cxn modelId="{D544030D-3D82-4B6F-9126-EC281D3025DA}" srcId="{F225B209-FE38-4C88-A040-D8428691D673}" destId="{51BC3BEB-AAF2-4B4C-B651-D55EEBBEEFFB}" srcOrd="2" destOrd="0" parTransId="{7D1FB023-ED94-4B37-A17A-83A1B6419FAE}" sibTransId="{4C57B3F1-FA0C-494A-A5E3-B3FEF43225BC}"/>
    <dgm:cxn modelId="{4EB786B9-B91E-48A6-8D3C-FDE46C3B4912}" type="presOf" srcId="{8DE03322-0F13-4473-B701-FD32D73F7F68}" destId="{D44C866F-432B-4ACE-B80A-EAD756CCC887}" srcOrd="0" destOrd="0" presId="urn:microsoft.com/office/officeart/2009/3/layout/HorizontalOrganizationChart"/>
    <dgm:cxn modelId="{D3038114-860F-4B5F-83BD-5D97932F7471}" type="presOf" srcId="{19960564-6D9F-4147-B47E-469C615A9BD9}" destId="{24673D47-1884-417C-807C-134DEB350803}" srcOrd="1" destOrd="0" presId="urn:microsoft.com/office/officeart/2009/3/layout/HorizontalOrganizationChart"/>
    <dgm:cxn modelId="{1E7E9B1B-F0FD-4B2B-AEEF-65E6E5013316}" type="presOf" srcId="{590CC18C-E1B0-45BB-BF41-F5BF23DE7A18}" destId="{47FAB307-8765-4DC3-A86F-6DF03144820C}" srcOrd="0" destOrd="0" presId="urn:microsoft.com/office/officeart/2009/3/layout/HorizontalOrganizationChart"/>
    <dgm:cxn modelId="{7FA4BB50-ED2A-4C7E-A8C0-58AC768C0F09}" srcId="{EA20FA36-BCEB-43A6-836D-E4454A4706AD}" destId="{F225B209-FE38-4C88-A040-D8428691D673}" srcOrd="0" destOrd="0" parTransId="{81E914B7-20CF-4833-9C84-CE3FD84756ED}" sibTransId="{B63EAC1B-24E2-46EC-898D-4D7906805677}"/>
    <dgm:cxn modelId="{984BAFC2-5169-41C9-A6E5-90032781C074}" type="presOf" srcId="{51BC3BEB-AAF2-4B4C-B651-D55EEBBEEFFB}" destId="{8EC5DCDE-B7EB-4DDF-8333-98EEF3529E7F}" srcOrd="0" destOrd="0" presId="urn:microsoft.com/office/officeart/2009/3/layout/HorizontalOrganizationChart"/>
    <dgm:cxn modelId="{BB005233-8703-48EB-B924-F4D022427C8A}" type="presOf" srcId="{99698C83-F580-4E1C-9B3D-883B27216306}" destId="{B1EF2B75-D887-4ABC-90FB-19BDF12225CA}" srcOrd="0" destOrd="0" presId="urn:microsoft.com/office/officeart/2009/3/layout/HorizontalOrganizationChart"/>
    <dgm:cxn modelId="{B6C8EF47-940E-445F-AE1E-B709267D212A}" type="presOf" srcId="{10AAB48B-439D-4E5D-B914-B61C19555A6C}" destId="{C52DE6A1-B45B-4C76-A566-88930B6FAC1F}" srcOrd="0" destOrd="0" presId="urn:microsoft.com/office/officeart/2009/3/layout/HorizontalOrganizationChart"/>
    <dgm:cxn modelId="{6500CD3F-49FE-4164-9E8A-28294032647E}" type="presOf" srcId="{51BC3BEB-AAF2-4B4C-B651-D55EEBBEEFFB}" destId="{248A0608-BD7E-49E1-8279-68A52B07EE7A}" srcOrd="1" destOrd="0" presId="urn:microsoft.com/office/officeart/2009/3/layout/HorizontalOrganizationChart"/>
    <dgm:cxn modelId="{ECA5D62A-C5D6-4D7E-B4D5-A1BE83254076}" type="presOf" srcId="{8DD054DC-DF76-451D-B429-09268F12EC4F}" destId="{668D37E3-5EB0-459E-A4A8-A13AFDCC376C}" srcOrd="0" destOrd="0" presId="urn:microsoft.com/office/officeart/2009/3/layout/HorizontalOrganizationChart"/>
    <dgm:cxn modelId="{D1C56B84-CFB6-4BF4-8C4E-FD34142D0A87}" type="presOf" srcId="{BC3D72EB-C7A2-4AE7-AD3C-B6FC414240A0}" destId="{755DA36B-E9B8-4AA1-8FD6-34439B95B2C2}" srcOrd="1" destOrd="0" presId="urn:microsoft.com/office/officeart/2009/3/layout/HorizontalOrganizationChart"/>
    <dgm:cxn modelId="{740EDB74-307B-4822-844B-9763A9BCF973}" type="presOf" srcId="{F225B209-FE38-4C88-A040-D8428691D673}" destId="{801ACF2A-85F9-4503-B8D0-EE2C71F7569D}" srcOrd="1" destOrd="0" presId="urn:microsoft.com/office/officeart/2009/3/layout/HorizontalOrganizationChart"/>
    <dgm:cxn modelId="{A05BDBFD-044A-482D-A4F3-BFDAEAE04FC3}" type="presOf" srcId="{19139191-E118-461D-9E57-F9CB2C68045A}" destId="{3C76CE42-B463-4F3B-8596-1ED1020103AC}" srcOrd="0" destOrd="0" presId="urn:microsoft.com/office/officeart/2009/3/layout/HorizontalOrganizationChart"/>
    <dgm:cxn modelId="{D5567045-C2DE-4FDA-9B2E-F4605282D931}" type="presOf" srcId="{10AAB48B-439D-4E5D-B914-B61C19555A6C}" destId="{33C8B4F2-8D4A-42DB-B254-AE3AD3622214}" srcOrd="1" destOrd="0" presId="urn:microsoft.com/office/officeart/2009/3/layout/HorizontalOrganizationChart"/>
    <dgm:cxn modelId="{8B6C768A-093B-4D87-9866-BADE7A517BC2}" type="presOf" srcId="{EA20FA36-BCEB-43A6-836D-E4454A4706AD}" destId="{D16A7E2C-A276-4BEF-8ADC-47A43301C215}" srcOrd="0" destOrd="0" presId="urn:microsoft.com/office/officeart/2009/3/layout/HorizontalOrganizationChart"/>
    <dgm:cxn modelId="{5DCC0813-97AD-4728-A2AA-B79B3C0DF583}" type="presOf" srcId="{19139191-E118-461D-9E57-F9CB2C68045A}" destId="{9EFA6EF0-42A5-494A-A50F-BDC4F08CCE3B}" srcOrd="1" destOrd="0" presId="urn:microsoft.com/office/officeart/2009/3/layout/HorizontalOrganizationChart"/>
    <dgm:cxn modelId="{CB984C54-DA6E-4921-8C7C-52026F074B2A}" type="presOf" srcId="{987A9A61-993A-4C14-A20C-F88FCFFB7803}" destId="{A206B658-FF70-4AE7-97D9-B7E4C308B7ED}" srcOrd="0" destOrd="0" presId="urn:microsoft.com/office/officeart/2009/3/layout/HorizontalOrganizationChart"/>
    <dgm:cxn modelId="{0AEC4DB5-B662-4366-A350-94331E4DA387}" srcId="{F225B209-FE38-4C88-A040-D8428691D673}" destId="{19960564-6D9F-4147-B47E-469C615A9BD9}" srcOrd="0" destOrd="0" parTransId="{590CC18C-E1B0-45BB-BF41-F5BF23DE7A18}" sibTransId="{0B554CED-B1A3-419F-85C4-CE8343CE7C4C}"/>
    <dgm:cxn modelId="{0B258CF8-E025-4ED0-AC24-71E591AC03E3}" type="presOf" srcId="{19960564-6D9F-4147-B47E-469C615A9BD9}" destId="{7D340298-CB56-4F66-9628-A736879EE970}" srcOrd="0" destOrd="0" presId="urn:microsoft.com/office/officeart/2009/3/layout/HorizontalOrganizationChart"/>
    <dgm:cxn modelId="{159BF481-6A76-469F-B39A-95096EBA84DC}" type="presOf" srcId="{9D7B3D84-F2C2-4555-A696-BD6448DB122B}" destId="{6F99BD90-486E-45FF-AF3E-20944FD50DCC}" srcOrd="0" destOrd="0" presId="urn:microsoft.com/office/officeart/2009/3/layout/HorizontalOrganizationChart"/>
    <dgm:cxn modelId="{D8884DA6-1CA8-4BF3-95FA-D4E5AA3B1DB7}" type="presOf" srcId="{1DD1E353-5D91-4821-B2F2-6A2FF36E829F}" destId="{63640AF7-CEB5-498E-A0F5-D64906B44ADF}" srcOrd="1" destOrd="0" presId="urn:microsoft.com/office/officeart/2009/3/layout/HorizontalOrganizationChart"/>
    <dgm:cxn modelId="{042CEE8E-5172-4C98-98EC-16A6607E3B03}" type="presParOf" srcId="{B13BC930-0592-4478-A97E-08CC41B27129}" destId="{32B08B1F-532B-4D29-96BC-69F393CDB26C}" srcOrd="0" destOrd="0" presId="urn:microsoft.com/office/officeart/2009/3/layout/HorizontalOrganizationChart"/>
    <dgm:cxn modelId="{7F32BEE1-9F3D-44AB-B6AF-21FD7D7771C2}" type="presParOf" srcId="{32B08B1F-532B-4D29-96BC-69F393CDB26C}" destId="{2486471E-A3B5-41BB-82D1-5457768840E8}" srcOrd="0" destOrd="0" presId="urn:microsoft.com/office/officeart/2009/3/layout/HorizontalOrganizationChart"/>
    <dgm:cxn modelId="{FFAE2240-FD7D-41F5-BE08-FF032CB55AB0}" type="presParOf" srcId="{2486471E-A3B5-41BB-82D1-5457768840E8}" destId="{B1EF2B75-D887-4ABC-90FB-19BDF12225CA}" srcOrd="0" destOrd="0" presId="urn:microsoft.com/office/officeart/2009/3/layout/HorizontalOrganizationChart"/>
    <dgm:cxn modelId="{CF7A20C8-8776-44EC-B163-BFD24AF10D98}" type="presParOf" srcId="{2486471E-A3B5-41BB-82D1-5457768840E8}" destId="{E88BC582-CBED-4BC6-8EE8-98E02F15BD78}" srcOrd="1" destOrd="0" presId="urn:microsoft.com/office/officeart/2009/3/layout/HorizontalOrganizationChart"/>
    <dgm:cxn modelId="{9BDE7D3E-8401-4086-B119-FDD3B0B94747}" type="presParOf" srcId="{32B08B1F-532B-4D29-96BC-69F393CDB26C}" destId="{B0AB0207-C753-428A-B022-3BE43561A28D}" srcOrd="1" destOrd="0" presId="urn:microsoft.com/office/officeart/2009/3/layout/HorizontalOrganizationChart"/>
    <dgm:cxn modelId="{745B09BD-38C1-4E83-B7F2-347E3B177A50}" type="presParOf" srcId="{B0AB0207-C753-428A-B022-3BE43561A28D}" destId="{668D37E3-5EB0-459E-A4A8-A13AFDCC376C}" srcOrd="0" destOrd="0" presId="urn:microsoft.com/office/officeart/2009/3/layout/HorizontalOrganizationChart"/>
    <dgm:cxn modelId="{2349B015-E4D7-4D3F-A1BD-28A58AE802BF}" type="presParOf" srcId="{B0AB0207-C753-428A-B022-3BE43561A28D}" destId="{0F15DD88-5CA3-4E7E-8C64-3958B2A107E5}" srcOrd="1" destOrd="0" presId="urn:microsoft.com/office/officeart/2009/3/layout/HorizontalOrganizationChart"/>
    <dgm:cxn modelId="{C5FC7EAF-3153-4B8C-BE8C-4D0F1286ABF4}" type="presParOf" srcId="{0F15DD88-5CA3-4E7E-8C64-3958B2A107E5}" destId="{D6BA1D99-322D-456D-8C67-AC7E0FE87A9E}" srcOrd="0" destOrd="0" presId="urn:microsoft.com/office/officeart/2009/3/layout/HorizontalOrganizationChart"/>
    <dgm:cxn modelId="{0F34FFF3-03F6-44DE-9B43-0198A552421F}" type="presParOf" srcId="{D6BA1D99-322D-456D-8C67-AC7E0FE87A9E}" destId="{1A633696-898F-41A9-BB5F-6FC495B32BBC}" srcOrd="0" destOrd="0" presId="urn:microsoft.com/office/officeart/2009/3/layout/HorizontalOrganizationChart"/>
    <dgm:cxn modelId="{C16572D4-E85C-4BC8-9433-103E7F9F5709}" type="presParOf" srcId="{D6BA1D99-322D-456D-8C67-AC7E0FE87A9E}" destId="{63640AF7-CEB5-498E-A0F5-D64906B44ADF}" srcOrd="1" destOrd="0" presId="urn:microsoft.com/office/officeart/2009/3/layout/HorizontalOrganizationChart"/>
    <dgm:cxn modelId="{1F74820F-63D0-4344-8FF4-F1E5F2D0E5CE}" type="presParOf" srcId="{0F15DD88-5CA3-4E7E-8C64-3958B2A107E5}" destId="{EE32AA1F-65AD-4ECF-8E30-9A67CC6B613F}" srcOrd="1" destOrd="0" presId="urn:microsoft.com/office/officeart/2009/3/layout/HorizontalOrganizationChart"/>
    <dgm:cxn modelId="{41954031-0B07-4B49-A471-B521CD556EFE}" type="presParOf" srcId="{EE32AA1F-65AD-4ECF-8E30-9A67CC6B613F}" destId="{D44C866F-432B-4ACE-B80A-EAD756CCC887}" srcOrd="0" destOrd="0" presId="urn:microsoft.com/office/officeart/2009/3/layout/HorizontalOrganizationChart"/>
    <dgm:cxn modelId="{404CCB99-E973-4710-A89B-37BAB7B7F268}" type="presParOf" srcId="{EE32AA1F-65AD-4ECF-8E30-9A67CC6B613F}" destId="{89C53567-5D77-4D4B-9BA2-027B08AFC6FE}" srcOrd="1" destOrd="0" presId="urn:microsoft.com/office/officeart/2009/3/layout/HorizontalOrganizationChart"/>
    <dgm:cxn modelId="{702DF297-403D-4B7A-98A1-2D78F0E95EA6}" type="presParOf" srcId="{89C53567-5D77-4D4B-9BA2-027B08AFC6FE}" destId="{BEA78C26-AC1D-4DCF-A6F0-E9087F3F61AB}" srcOrd="0" destOrd="0" presId="urn:microsoft.com/office/officeart/2009/3/layout/HorizontalOrganizationChart"/>
    <dgm:cxn modelId="{BCCA816A-42A6-47F2-A757-06023D97A1FB}" type="presParOf" srcId="{BEA78C26-AC1D-4DCF-A6F0-E9087F3F61AB}" destId="{8AFD5977-48B1-4C99-BDCC-873C0D5CDB3C}" srcOrd="0" destOrd="0" presId="urn:microsoft.com/office/officeart/2009/3/layout/HorizontalOrganizationChart"/>
    <dgm:cxn modelId="{7BA048DE-0A82-4624-9ECE-E9DFB7F116FD}" type="presParOf" srcId="{BEA78C26-AC1D-4DCF-A6F0-E9087F3F61AB}" destId="{755DA36B-E9B8-4AA1-8FD6-34439B95B2C2}" srcOrd="1" destOrd="0" presId="urn:microsoft.com/office/officeart/2009/3/layout/HorizontalOrganizationChart"/>
    <dgm:cxn modelId="{67178B60-4274-46D6-B984-163AA768682D}" type="presParOf" srcId="{89C53567-5D77-4D4B-9BA2-027B08AFC6FE}" destId="{C2C1A566-C363-4A7F-8A2C-8A3C2B7D3733}" srcOrd="1" destOrd="0" presId="urn:microsoft.com/office/officeart/2009/3/layout/HorizontalOrganizationChart"/>
    <dgm:cxn modelId="{B869EAE8-4A43-43FC-9197-A34EC3A0D956}" type="presParOf" srcId="{C2C1A566-C363-4A7F-8A2C-8A3C2B7D3733}" destId="{6F99BD90-486E-45FF-AF3E-20944FD50DCC}" srcOrd="0" destOrd="0" presId="urn:microsoft.com/office/officeart/2009/3/layout/HorizontalOrganizationChart"/>
    <dgm:cxn modelId="{2D815198-22F1-4949-AC54-FB416B919A9C}" type="presParOf" srcId="{C2C1A566-C363-4A7F-8A2C-8A3C2B7D3733}" destId="{5AFDE408-4464-4E1F-B164-187B02F3BAB3}" srcOrd="1" destOrd="0" presId="urn:microsoft.com/office/officeart/2009/3/layout/HorizontalOrganizationChart"/>
    <dgm:cxn modelId="{6BE8ED93-98D1-4859-9D9F-B00CB07A1F01}" type="presParOf" srcId="{5AFDE408-4464-4E1F-B164-187B02F3BAB3}" destId="{A15B5755-7AD4-4E7E-8C24-A8115B118804}" srcOrd="0" destOrd="0" presId="urn:microsoft.com/office/officeart/2009/3/layout/HorizontalOrganizationChart"/>
    <dgm:cxn modelId="{4B7BAF2F-03AF-4B3D-84BE-96DBD8F57ACE}" type="presParOf" srcId="{A15B5755-7AD4-4E7E-8C24-A8115B118804}" destId="{D16A7E2C-A276-4BEF-8ADC-47A43301C215}" srcOrd="0" destOrd="0" presId="urn:microsoft.com/office/officeart/2009/3/layout/HorizontalOrganizationChart"/>
    <dgm:cxn modelId="{B736C691-EC91-46FF-9501-997C11E6B58C}" type="presParOf" srcId="{A15B5755-7AD4-4E7E-8C24-A8115B118804}" destId="{403D96A6-B393-42B5-993E-59DCC533FDF0}" srcOrd="1" destOrd="0" presId="urn:microsoft.com/office/officeart/2009/3/layout/HorizontalOrganizationChart"/>
    <dgm:cxn modelId="{4BA72CE3-1CD6-47DE-B1BF-DFCBA72E1400}" type="presParOf" srcId="{5AFDE408-4464-4E1F-B164-187B02F3BAB3}" destId="{ACB9E7CB-9940-4AAB-84E5-45A07BE8A173}" srcOrd="1" destOrd="0" presId="urn:microsoft.com/office/officeart/2009/3/layout/HorizontalOrganizationChart"/>
    <dgm:cxn modelId="{526A8DC1-7850-43F6-8F78-B7191114C07F}" type="presParOf" srcId="{ACB9E7CB-9940-4AAB-84E5-45A07BE8A173}" destId="{AEF5FE40-EBB6-465D-B06C-9C4F4D8664DE}" srcOrd="0" destOrd="0" presId="urn:microsoft.com/office/officeart/2009/3/layout/HorizontalOrganizationChart"/>
    <dgm:cxn modelId="{58157A17-8BBC-4D43-9CF4-4950B2F2130A}" type="presParOf" srcId="{ACB9E7CB-9940-4AAB-84E5-45A07BE8A173}" destId="{CFACA225-F574-4BE0-A5B9-D5C58A8B0455}" srcOrd="1" destOrd="0" presId="urn:microsoft.com/office/officeart/2009/3/layout/HorizontalOrganizationChart"/>
    <dgm:cxn modelId="{4FB65ED0-8B71-4A81-8D90-3A07B954A72F}" type="presParOf" srcId="{CFACA225-F574-4BE0-A5B9-D5C58A8B0455}" destId="{EEDF52F6-2AC2-48BB-B255-0E2926B57645}" srcOrd="0" destOrd="0" presId="urn:microsoft.com/office/officeart/2009/3/layout/HorizontalOrganizationChart"/>
    <dgm:cxn modelId="{FCCE3E41-8243-414E-956A-BCCF952692CF}" type="presParOf" srcId="{EEDF52F6-2AC2-48BB-B255-0E2926B57645}" destId="{AB55CAC3-7F3A-4162-8E78-C02CE99773D8}" srcOrd="0" destOrd="0" presId="urn:microsoft.com/office/officeart/2009/3/layout/HorizontalOrganizationChart"/>
    <dgm:cxn modelId="{099A2B5A-496D-428D-9331-F39695E907A6}" type="presParOf" srcId="{EEDF52F6-2AC2-48BB-B255-0E2926B57645}" destId="{801ACF2A-85F9-4503-B8D0-EE2C71F7569D}" srcOrd="1" destOrd="0" presId="urn:microsoft.com/office/officeart/2009/3/layout/HorizontalOrganizationChart"/>
    <dgm:cxn modelId="{C64868E7-DB12-46AF-9824-8A75FF9D85E0}" type="presParOf" srcId="{CFACA225-F574-4BE0-A5B9-D5C58A8B0455}" destId="{11263F64-9CD5-45B6-960A-F3E1B4825EFA}" srcOrd="1" destOrd="0" presId="urn:microsoft.com/office/officeart/2009/3/layout/HorizontalOrganizationChart"/>
    <dgm:cxn modelId="{55339A11-0116-4FD3-B521-A2B868CCACAD}" type="presParOf" srcId="{11263F64-9CD5-45B6-960A-F3E1B4825EFA}" destId="{47FAB307-8765-4DC3-A86F-6DF03144820C}" srcOrd="0" destOrd="0" presId="urn:microsoft.com/office/officeart/2009/3/layout/HorizontalOrganizationChart"/>
    <dgm:cxn modelId="{6FEB006D-11C4-4EF0-8448-0BE939730ED2}" type="presParOf" srcId="{11263F64-9CD5-45B6-960A-F3E1B4825EFA}" destId="{8FE4F4AA-2D3D-40EA-BA5A-076F1DEF060E}" srcOrd="1" destOrd="0" presId="urn:microsoft.com/office/officeart/2009/3/layout/HorizontalOrganizationChart"/>
    <dgm:cxn modelId="{1270BB6D-4ED6-4480-ADAC-CE8E58B86F98}" type="presParOf" srcId="{8FE4F4AA-2D3D-40EA-BA5A-076F1DEF060E}" destId="{33529853-5CC4-4C92-BDF3-8BE28A33AF76}" srcOrd="0" destOrd="0" presId="urn:microsoft.com/office/officeart/2009/3/layout/HorizontalOrganizationChart"/>
    <dgm:cxn modelId="{5FF7E7B1-372B-4D1F-9633-866F84A896C5}" type="presParOf" srcId="{33529853-5CC4-4C92-BDF3-8BE28A33AF76}" destId="{7D340298-CB56-4F66-9628-A736879EE970}" srcOrd="0" destOrd="0" presId="urn:microsoft.com/office/officeart/2009/3/layout/HorizontalOrganizationChart"/>
    <dgm:cxn modelId="{9ECEA004-0722-4D83-829F-2A1D7B2B0C0A}" type="presParOf" srcId="{33529853-5CC4-4C92-BDF3-8BE28A33AF76}" destId="{24673D47-1884-417C-807C-134DEB350803}" srcOrd="1" destOrd="0" presId="urn:microsoft.com/office/officeart/2009/3/layout/HorizontalOrganizationChart"/>
    <dgm:cxn modelId="{F774E62B-519E-406B-AEDE-0911D6B85446}" type="presParOf" srcId="{8FE4F4AA-2D3D-40EA-BA5A-076F1DEF060E}" destId="{B04CFC11-6378-4CF6-A6A4-B0F02D2E3891}" srcOrd="1" destOrd="0" presId="urn:microsoft.com/office/officeart/2009/3/layout/HorizontalOrganizationChart"/>
    <dgm:cxn modelId="{F689413E-83B8-4B2E-B34D-5207C5BA14E9}" type="presParOf" srcId="{8FE4F4AA-2D3D-40EA-BA5A-076F1DEF060E}" destId="{3106004D-37C8-4AB8-9025-9DC9544525DD}" srcOrd="2" destOrd="0" presId="urn:microsoft.com/office/officeart/2009/3/layout/HorizontalOrganizationChart"/>
    <dgm:cxn modelId="{6E4B4380-146C-4872-ACC3-51668DCDE3B4}" type="presParOf" srcId="{11263F64-9CD5-45B6-960A-F3E1B4825EFA}" destId="{1420E214-4450-40C2-9B82-7C57415A9A06}" srcOrd="2" destOrd="0" presId="urn:microsoft.com/office/officeart/2009/3/layout/HorizontalOrganizationChart"/>
    <dgm:cxn modelId="{A4CA4152-6252-4C62-A3C2-677C6DFEC8C4}" type="presParOf" srcId="{11263F64-9CD5-45B6-960A-F3E1B4825EFA}" destId="{E9601379-635E-4BF2-A7F2-4261DD209E4A}" srcOrd="3" destOrd="0" presId="urn:microsoft.com/office/officeart/2009/3/layout/HorizontalOrganizationChart"/>
    <dgm:cxn modelId="{44459828-AA4C-4469-9CFA-F1310050E9D7}" type="presParOf" srcId="{E9601379-635E-4BF2-A7F2-4261DD209E4A}" destId="{48527A7D-2EC7-414E-B2CB-2004375FDC82}" srcOrd="0" destOrd="0" presId="urn:microsoft.com/office/officeart/2009/3/layout/HorizontalOrganizationChart"/>
    <dgm:cxn modelId="{2F1C5F37-BB58-4795-BD4C-C40DA4B51BE3}" type="presParOf" srcId="{48527A7D-2EC7-414E-B2CB-2004375FDC82}" destId="{3C76CE42-B463-4F3B-8596-1ED1020103AC}" srcOrd="0" destOrd="0" presId="urn:microsoft.com/office/officeart/2009/3/layout/HorizontalOrganizationChart"/>
    <dgm:cxn modelId="{AEB06F48-3F00-4453-B9C2-04B6E1B387F6}" type="presParOf" srcId="{48527A7D-2EC7-414E-B2CB-2004375FDC82}" destId="{9EFA6EF0-42A5-494A-A50F-BDC4F08CCE3B}" srcOrd="1" destOrd="0" presId="urn:microsoft.com/office/officeart/2009/3/layout/HorizontalOrganizationChart"/>
    <dgm:cxn modelId="{B6D30181-CA6F-493C-9395-0A430417AA18}" type="presParOf" srcId="{E9601379-635E-4BF2-A7F2-4261DD209E4A}" destId="{3D156BDA-5BA8-4143-B133-C5BD5F397C53}" srcOrd="1" destOrd="0" presId="urn:microsoft.com/office/officeart/2009/3/layout/HorizontalOrganizationChart"/>
    <dgm:cxn modelId="{52DF6677-171D-400E-BF3F-F8AEC3AAE5CD}" type="presParOf" srcId="{E9601379-635E-4BF2-A7F2-4261DD209E4A}" destId="{03F2481B-3EB0-4B8C-BC6E-E2C2B3966927}" srcOrd="2" destOrd="0" presId="urn:microsoft.com/office/officeart/2009/3/layout/HorizontalOrganizationChart"/>
    <dgm:cxn modelId="{F4803183-6C9D-45D1-8E27-657629977FAE}" type="presParOf" srcId="{11263F64-9CD5-45B6-960A-F3E1B4825EFA}" destId="{6310B395-435D-4AAA-AD49-DA1E3C48F3EF}" srcOrd="4" destOrd="0" presId="urn:microsoft.com/office/officeart/2009/3/layout/HorizontalOrganizationChart"/>
    <dgm:cxn modelId="{3F053C13-F2AE-42A9-B248-13BCC67736BE}" type="presParOf" srcId="{11263F64-9CD5-45B6-960A-F3E1B4825EFA}" destId="{53E88223-46EE-471F-BF2A-CAB39977B170}" srcOrd="5" destOrd="0" presId="urn:microsoft.com/office/officeart/2009/3/layout/HorizontalOrganizationChart"/>
    <dgm:cxn modelId="{F22CD772-11C3-40A4-BE3D-E39D6DADAC6C}" type="presParOf" srcId="{53E88223-46EE-471F-BF2A-CAB39977B170}" destId="{6A575171-CA62-4680-B923-AB0FC880E0D8}" srcOrd="0" destOrd="0" presId="urn:microsoft.com/office/officeart/2009/3/layout/HorizontalOrganizationChart"/>
    <dgm:cxn modelId="{F0EEFF49-929E-4E45-B51C-DFD97C78ACFB}" type="presParOf" srcId="{6A575171-CA62-4680-B923-AB0FC880E0D8}" destId="{8EC5DCDE-B7EB-4DDF-8333-98EEF3529E7F}" srcOrd="0" destOrd="0" presId="urn:microsoft.com/office/officeart/2009/3/layout/HorizontalOrganizationChart"/>
    <dgm:cxn modelId="{32BC2D6B-A5C4-439B-8119-54346EAC06DA}" type="presParOf" srcId="{6A575171-CA62-4680-B923-AB0FC880E0D8}" destId="{248A0608-BD7E-49E1-8279-68A52B07EE7A}" srcOrd="1" destOrd="0" presId="urn:microsoft.com/office/officeart/2009/3/layout/HorizontalOrganizationChart"/>
    <dgm:cxn modelId="{8581A1E0-C8B5-48AC-AF4E-3AF0DC25B1AA}" type="presParOf" srcId="{53E88223-46EE-471F-BF2A-CAB39977B170}" destId="{245D8F7B-C2A3-496C-A86A-692F29BEB4C2}" srcOrd="1" destOrd="0" presId="urn:microsoft.com/office/officeart/2009/3/layout/HorizontalOrganizationChart"/>
    <dgm:cxn modelId="{B11D3C8B-3B43-4F21-AA95-860FA8B373A5}" type="presParOf" srcId="{53E88223-46EE-471F-BF2A-CAB39977B170}" destId="{4322D949-B7AA-4806-8923-61CFA4B798B6}" srcOrd="2" destOrd="0" presId="urn:microsoft.com/office/officeart/2009/3/layout/HorizontalOrganizationChart"/>
    <dgm:cxn modelId="{01BC1F03-2EC1-4243-B3C9-175DF0FD851F}" type="presParOf" srcId="{CFACA225-F574-4BE0-A5B9-D5C58A8B0455}" destId="{ED3F0646-CD77-4C8B-BD80-A6F55CD10961}" srcOrd="2" destOrd="0" presId="urn:microsoft.com/office/officeart/2009/3/layout/HorizontalOrganizationChart"/>
    <dgm:cxn modelId="{B07686AA-F0EE-4132-8487-44BF816AFC69}" type="presParOf" srcId="{5AFDE408-4464-4E1F-B164-187B02F3BAB3}" destId="{FC30FEBF-35B9-42D5-AA38-6CC9D7D481A4}" srcOrd="2" destOrd="0" presId="urn:microsoft.com/office/officeart/2009/3/layout/HorizontalOrganizationChart"/>
    <dgm:cxn modelId="{7F3DFD24-76F8-4741-B85B-514802CE7C32}" type="presParOf" srcId="{89C53567-5D77-4D4B-9BA2-027B08AFC6FE}" destId="{697E6BA9-E432-4E39-B240-04458E1F8F8B}" srcOrd="2" destOrd="0" presId="urn:microsoft.com/office/officeart/2009/3/layout/HorizontalOrganizationChart"/>
    <dgm:cxn modelId="{BBE19B93-2294-40DB-AB94-2FE0DFBF2823}" type="presParOf" srcId="{0F15DD88-5CA3-4E7E-8C64-3958B2A107E5}" destId="{B90DE4E9-CC8C-4004-8DFA-3FECFD8ACF6D}" srcOrd="2" destOrd="0" presId="urn:microsoft.com/office/officeart/2009/3/layout/HorizontalOrganizationChart"/>
    <dgm:cxn modelId="{295BA3C6-3DEC-470C-8BF5-12E5A5F3A60B}" type="presParOf" srcId="{32B08B1F-532B-4D29-96BC-69F393CDB26C}" destId="{E39448CD-7731-45BA-A25E-5463A7031750}" srcOrd="2" destOrd="0" presId="urn:microsoft.com/office/officeart/2009/3/layout/HorizontalOrganizationChart"/>
    <dgm:cxn modelId="{51230DCB-DBB0-4DE4-8389-C2AD7BD41F74}" type="presParOf" srcId="{E39448CD-7731-45BA-A25E-5463A7031750}" destId="{A206B658-FF70-4AE7-97D9-B7E4C308B7ED}" srcOrd="0" destOrd="0" presId="urn:microsoft.com/office/officeart/2009/3/layout/HorizontalOrganizationChart"/>
    <dgm:cxn modelId="{916AD682-3AE7-4B09-9696-7846A81478F9}" type="presParOf" srcId="{E39448CD-7731-45BA-A25E-5463A7031750}" destId="{CCBE8DD4-90CD-4B0D-A9A5-288B0358A4DC}" srcOrd="1" destOrd="0" presId="urn:microsoft.com/office/officeart/2009/3/layout/HorizontalOrganizationChart"/>
    <dgm:cxn modelId="{1475E5FA-87C5-4C4A-B734-C3B76810C4E3}" type="presParOf" srcId="{CCBE8DD4-90CD-4B0D-A9A5-288B0358A4DC}" destId="{598FC6C0-8495-4E49-86AC-7A06AFD0FF82}" srcOrd="0" destOrd="0" presId="urn:microsoft.com/office/officeart/2009/3/layout/HorizontalOrganizationChart"/>
    <dgm:cxn modelId="{8D8D67CD-1C01-41A2-9E9B-75E4733ADC1C}" type="presParOf" srcId="{598FC6C0-8495-4E49-86AC-7A06AFD0FF82}" destId="{C52DE6A1-B45B-4C76-A566-88930B6FAC1F}" srcOrd="0" destOrd="0" presId="urn:microsoft.com/office/officeart/2009/3/layout/HorizontalOrganizationChart"/>
    <dgm:cxn modelId="{59362DDA-4BA5-4CFA-8266-A546803208D9}" type="presParOf" srcId="{598FC6C0-8495-4E49-86AC-7A06AFD0FF82}" destId="{33C8B4F2-8D4A-42DB-B254-AE3AD3622214}" srcOrd="1" destOrd="0" presId="urn:microsoft.com/office/officeart/2009/3/layout/HorizontalOrganizationChart"/>
    <dgm:cxn modelId="{51C64806-3288-4468-829F-5D12A3E31BAC}" type="presParOf" srcId="{CCBE8DD4-90CD-4B0D-A9A5-288B0358A4DC}" destId="{48C4E356-7EBE-4C63-827E-89A83D758C3C}" srcOrd="1" destOrd="0" presId="urn:microsoft.com/office/officeart/2009/3/layout/HorizontalOrganizationChart"/>
    <dgm:cxn modelId="{D19F3FD0-5CA7-47EF-AEE0-48F9FD21CDB5}" type="presParOf" srcId="{CCBE8DD4-90CD-4B0D-A9A5-288B0358A4DC}" destId="{39B681C2-182C-4D7B-98AE-9F91668D4750}"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6B867D1-86ED-4C7C-872F-96E05B5C4A2D}" type="doc">
      <dgm:prSet loTypeId="urn:microsoft.com/office/officeart/2009/3/layout/HorizontalOrganizationChart" loCatId="hierarchy" qsTypeId="urn:microsoft.com/office/officeart/2005/8/quickstyle/simple3" qsCatId="simple" csTypeId="urn:microsoft.com/office/officeart/2005/8/colors/accent3_5" csCatId="accent3" phldr="1"/>
      <dgm:spPr/>
      <dgm:t>
        <a:bodyPr/>
        <a:lstStyle/>
        <a:p>
          <a:endParaRPr lang="es-EC"/>
        </a:p>
      </dgm:t>
    </dgm:pt>
    <dgm:pt modelId="{F225B209-FE38-4C88-A040-D8428691D673}">
      <dgm:prSet custT="1"/>
      <dgm:spPr/>
      <dgm:t>
        <a:bodyPr/>
        <a:lstStyle/>
        <a:p>
          <a:r>
            <a:rPr lang="es-EC" sz="1000" b="1" dirty="0" smtClean="0"/>
            <a:t>ESTUFAS</a:t>
          </a:r>
        </a:p>
      </dgm:t>
    </dgm:pt>
    <dgm:pt modelId="{81E914B7-20CF-4833-9C84-CE3FD84756ED}" type="parTrans" cxnId="{7FA4BB50-ED2A-4C7E-A8C0-58AC768C0F09}">
      <dgm:prSet/>
      <dgm:spPr/>
      <dgm:t>
        <a:bodyPr/>
        <a:lstStyle/>
        <a:p>
          <a:endParaRPr lang="es-EC"/>
        </a:p>
      </dgm:t>
    </dgm:pt>
    <dgm:pt modelId="{B63EAC1B-24E2-46EC-898D-4D7906805677}" type="sibTrans" cxnId="{7FA4BB50-ED2A-4C7E-A8C0-58AC768C0F09}">
      <dgm:prSet/>
      <dgm:spPr/>
      <dgm:t>
        <a:bodyPr/>
        <a:lstStyle/>
        <a:p>
          <a:endParaRPr lang="es-EC"/>
        </a:p>
      </dgm:t>
    </dgm:pt>
    <dgm:pt modelId="{19960564-6D9F-4147-B47E-469C615A9BD9}">
      <dgm:prSet custT="1"/>
      <dgm:spPr/>
      <dgm:t>
        <a:bodyPr/>
        <a:lstStyle/>
        <a:p>
          <a:r>
            <a:rPr lang="es-EC" sz="900" dirty="0" smtClean="0"/>
            <a:t>LORENA</a:t>
          </a:r>
          <a:endParaRPr lang="es-EC" sz="900" dirty="0"/>
        </a:p>
      </dgm:t>
    </dgm:pt>
    <dgm:pt modelId="{590CC18C-E1B0-45BB-BF41-F5BF23DE7A18}" type="parTrans" cxnId="{0AEC4DB5-B662-4366-A350-94331E4DA387}">
      <dgm:prSet/>
      <dgm:spPr/>
      <dgm:t>
        <a:bodyPr/>
        <a:lstStyle/>
        <a:p>
          <a:endParaRPr lang="es-EC"/>
        </a:p>
      </dgm:t>
    </dgm:pt>
    <dgm:pt modelId="{0B554CED-B1A3-419F-85C4-CE8343CE7C4C}" type="sibTrans" cxnId="{0AEC4DB5-B662-4366-A350-94331E4DA387}">
      <dgm:prSet/>
      <dgm:spPr/>
      <dgm:t>
        <a:bodyPr/>
        <a:lstStyle/>
        <a:p>
          <a:endParaRPr lang="es-EC"/>
        </a:p>
      </dgm:t>
    </dgm:pt>
    <dgm:pt modelId="{19139191-E118-461D-9E57-F9CB2C68045A}">
      <dgm:prSet custT="1"/>
      <dgm:spPr/>
      <dgm:t>
        <a:bodyPr/>
        <a:lstStyle/>
        <a:p>
          <a:r>
            <a:rPr lang="es-EC" sz="900" dirty="0" smtClean="0"/>
            <a:t>ROCKET</a:t>
          </a:r>
          <a:endParaRPr lang="es-EC" sz="900" dirty="0"/>
        </a:p>
      </dgm:t>
    </dgm:pt>
    <dgm:pt modelId="{D4C4BD7E-BB6E-4B30-B969-5224CA0D8CAB}" type="parTrans" cxnId="{C1AD00CB-0511-4955-BC46-508D14A307CF}">
      <dgm:prSet/>
      <dgm:spPr/>
      <dgm:t>
        <a:bodyPr/>
        <a:lstStyle/>
        <a:p>
          <a:endParaRPr lang="es-EC"/>
        </a:p>
      </dgm:t>
    </dgm:pt>
    <dgm:pt modelId="{856657F4-215B-411E-AAB0-9EF8969536A7}" type="sibTrans" cxnId="{C1AD00CB-0511-4955-BC46-508D14A307CF}">
      <dgm:prSet/>
      <dgm:spPr/>
      <dgm:t>
        <a:bodyPr/>
        <a:lstStyle/>
        <a:p>
          <a:endParaRPr lang="es-EC"/>
        </a:p>
      </dgm:t>
    </dgm:pt>
    <dgm:pt modelId="{51BC3BEB-AAF2-4B4C-B651-D55EEBBEEFFB}">
      <dgm:prSet custT="1"/>
      <dgm:spPr/>
      <dgm:t>
        <a:bodyPr/>
        <a:lstStyle/>
        <a:p>
          <a:r>
            <a:rPr lang="es-EC" sz="900" dirty="0" smtClean="0"/>
            <a:t>JUSTA</a:t>
          </a:r>
          <a:endParaRPr lang="es-EC" sz="900" dirty="0"/>
        </a:p>
      </dgm:t>
    </dgm:pt>
    <dgm:pt modelId="{7D1FB023-ED94-4B37-A17A-83A1B6419FAE}" type="parTrans" cxnId="{D544030D-3D82-4B6F-9126-EC281D3025DA}">
      <dgm:prSet/>
      <dgm:spPr/>
      <dgm:t>
        <a:bodyPr/>
        <a:lstStyle/>
        <a:p>
          <a:endParaRPr lang="es-EC"/>
        </a:p>
      </dgm:t>
    </dgm:pt>
    <dgm:pt modelId="{4C57B3F1-FA0C-494A-A5E3-B3FEF43225BC}" type="sibTrans" cxnId="{D544030D-3D82-4B6F-9126-EC281D3025DA}">
      <dgm:prSet/>
      <dgm:spPr/>
      <dgm:t>
        <a:bodyPr/>
        <a:lstStyle/>
        <a:p>
          <a:endParaRPr lang="es-EC"/>
        </a:p>
      </dgm:t>
    </dgm:pt>
    <dgm:pt modelId="{C06DAFEC-A7E2-4B4D-8F19-2BC5E36DD25A}">
      <dgm:prSet custT="1"/>
      <dgm:spPr/>
      <dgm:t>
        <a:bodyPr/>
        <a:lstStyle/>
        <a:p>
          <a:r>
            <a:rPr lang="es-EC" sz="1000" dirty="0" smtClean="0"/>
            <a:t>DIFERENTES MEJORAS</a:t>
          </a:r>
          <a:endParaRPr lang="es-EC" sz="1000" dirty="0"/>
        </a:p>
      </dgm:t>
    </dgm:pt>
    <dgm:pt modelId="{1CAA8DDA-3CEB-4906-BB25-832D2C5D8E77}" type="parTrans" cxnId="{0318110A-4F6C-49FA-A67E-6E903477DFC1}">
      <dgm:prSet/>
      <dgm:spPr/>
      <dgm:t>
        <a:bodyPr/>
        <a:lstStyle/>
        <a:p>
          <a:endParaRPr lang="es-EC"/>
        </a:p>
      </dgm:t>
    </dgm:pt>
    <dgm:pt modelId="{E6C2E049-AFE8-4E3B-A9DE-C1D1567DDF38}" type="sibTrans" cxnId="{0318110A-4F6C-49FA-A67E-6E903477DFC1}">
      <dgm:prSet/>
      <dgm:spPr/>
      <dgm:t>
        <a:bodyPr/>
        <a:lstStyle/>
        <a:p>
          <a:endParaRPr lang="es-EC"/>
        </a:p>
      </dgm:t>
    </dgm:pt>
    <dgm:pt modelId="{1C300BAC-E34C-4ABE-B37D-610009DEA021}">
      <dgm:prSet custT="1"/>
      <dgm:spPr/>
      <dgm:t>
        <a:bodyPr/>
        <a:lstStyle/>
        <a:p>
          <a:r>
            <a:rPr lang="es-EC" sz="900" dirty="0" smtClean="0"/>
            <a:t>INGENIERIA </a:t>
          </a:r>
        </a:p>
        <a:p>
          <a:r>
            <a:rPr lang="es-EC" sz="900" dirty="0" smtClean="0"/>
            <a:t>ACTUAL</a:t>
          </a:r>
          <a:endParaRPr lang="es-EC" sz="900" dirty="0"/>
        </a:p>
      </dgm:t>
    </dgm:pt>
    <dgm:pt modelId="{A4B1320E-4528-4CD7-B1DC-AA26204531B3}" type="parTrans" cxnId="{6D284F67-F925-4535-82A4-EDA5701FB9E4}">
      <dgm:prSet/>
      <dgm:spPr/>
      <dgm:t>
        <a:bodyPr/>
        <a:lstStyle/>
        <a:p>
          <a:endParaRPr lang="es-EC"/>
        </a:p>
      </dgm:t>
    </dgm:pt>
    <dgm:pt modelId="{E43735F3-244F-44A6-A76A-74BFDDFCF297}" type="sibTrans" cxnId="{6D284F67-F925-4535-82A4-EDA5701FB9E4}">
      <dgm:prSet/>
      <dgm:spPr/>
      <dgm:t>
        <a:bodyPr/>
        <a:lstStyle/>
        <a:p>
          <a:endParaRPr lang="es-EC"/>
        </a:p>
      </dgm:t>
    </dgm:pt>
    <dgm:pt modelId="{6A432626-0B60-4166-B345-DA1BD364A598}">
      <dgm:prSet custT="1"/>
      <dgm:spPr/>
      <dgm:t>
        <a:bodyPr/>
        <a:lstStyle/>
        <a:p>
          <a:r>
            <a:rPr lang="es-EC" sz="1000" dirty="0" smtClean="0"/>
            <a:t>SITUACION GEOGRAFIVA</a:t>
          </a:r>
          <a:endParaRPr lang="es-EC" sz="1000" dirty="0"/>
        </a:p>
      </dgm:t>
    </dgm:pt>
    <dgm:pt modelId="{2724EB56-9417-400B-8924-84B6CDD7FBCE}" type="parTrans" cxnId="{27BB5C08-E300-477A-822C-5129507D7611}">
      <dgm:prSet/>
      <dgm:spPr/>
      <dgm:t>
        <a:bodyPr/>
        <a:lstStyle/>
        <a:p>
          <a:endParaRPr lang="es-EC"/>
        </a:p>
      </dgm:t>
    </dgm:pt>
    <dgm:pt modelId="{E8806038-37FF-4798-A979-5933CCD309D5}" type="sibTrans" cxnId="{27BB5C08-E300-477A-822C-5129507D7611}">
      <dgm:prSet/>
      <dgm:spPr/>
      <dgm:t>
        <a:bodyPr/>
        <a:lstStyle/>
        <a:p>
          <a:endParaRPr lang="es-EC"/>
        </a:p>
      </dgm:t>
    </dgm:pt>
    <dgm:pt modelId="{09D46AE0-94D8-4F6F-866D-34640C9FB188}">
      <dgm:prSet custT="1"/>
      <dgm:spPr/>
      <dgm:t>
        <a:bodyPr/>
        <a:lstStyle/>
        <a:p>
          <a:r>
            <a:rPr lang="es-EC" sz="1000" dirty="0" smtClean="0"/>
            <a:t>RECURSOS ABUNDANTES O LIMITADOS</a:t>
          </a:r>
          <a:endParaRPr lang="es-EC" sz="1000" dirty="0"/>
        </a:p>
      </dgm:t>
    </dgm:pt>
    <dgm:pt modelId="{20BEB004-0806-44C5-B9D4-E9EDC6175874}" type="parTrans" cxnId="{7539DA9A-BB47-477C-B861-CCDA87A1B985}">
      <dgm:prSet/>
      <dgm:spPr/>
      <dgm:t>
        <a:bodyPr/>
        <a:lstStyle/>
        <a:p>
          <a:endParaRPr lang="es-EC"/>
        </a:p>
      </dgm:t>
    </dgm:pt>
    <dgm:pt modelId="{224A4D83-2804-4C88-B7DE-F3715CB1B9CA}" type="sibTrans" cxnId="{7539DA9A-BB47-477C-B861-CCDA87A1B985}">
      <dgm:prSet/>
      <dgm:spPr/>
      <dgm:t>
        <a:bodyPr/>
        <a:lstStyle/>
        <a:p>
          <a:endParaRPr lang="es-EC"/>
        </a:p>
      </dgm:t>
    </dgm:pt>
    <dgm:pt modelId="{E14D079A-AA52-45EA-BA18-8B7424C6F17F}">
      <dgm:prSet custT="1"/>
      <dgm:spPr/>
      <dgm:t>
        <a:bodyPr/>
        <a:lstStyle/>
        <a:p>
          <a:r>
            <a:rPr lang="es-EC" sz="1000" dirty="0" smtClean="0"/>
            <a:t>SATISFACER NECESIDADES</a:t>
          </a:r>
          <a:endParaRPr lang="es-EC" sz="1000" dirty="0"/>
        </a:p>
      </dgm:t>
    </dgm:pt>
    <dgm:pt modelId="{08D34F49-727E-43EC-B90B-A05296661499}" type="parTrans" cxnId="{B7E0D62A-6093-49BC-A65F-8D7B3B6296FC}">
      <dgm:prSet/>
      <dgm:spPr/>
      <dgm:t>
        <a:bodyPr/>
        <a:lstStyle/>
        <a:p>
          <a:endParaRPr lang="es-EC"/>
        </a:p>
      </dgm:t>
    </dgm:pt>
    <dgm:pt modelId="{87FAA8FD-5504-4CDF-A445-9BA11CF181CB}" type="sibTrans" cxnId="{B7E0D62A-6093-49BC-A65F-8D7B3B6296FC}">
      <dgm:prSet/>
      <dgm:spPr/>
      <dgm:t>
        <a:bodyPr/>
        <a:lstStyle/>
        <a:p>
          <a:endParaRPr lang="es-EC"/>
        </a:p>
      </dgm:t>
    </dgm:pt>
    <dgm:pt modelId="{A58EFAAB-02BB-4F13-8F74-791A883341F8}">
      <dgm:prSet custT="1"/>
      <dgm:spPr/>
      <dgm:t>
        <a:bodyPr/>
        <a:lstStyle/>
        <a:p>
          <a:r>
            <a:rPr lang="es-EC" sz="1000" dirty="0" smtClean="0"/>
            <a:t>REPLICABILIDAD</a:t>
          </a:r>
          <a:endParaRPr lang="es-EC" sz="1000" dirty="0"/>
        </a:p>
      </dgm:t>
    </dgm:pt>
    <dgm:pt modelId="{503C6F66-9BCC-45B1-BDC4-5DF0F6906F0A}" type="parTrans" cxnId="{3840D76E-C0A9-4A1C-8C55-FFE8E9E82528}">
      <dgm:prSet/>
      <dgm:spPr/>
      <dgm:t>
        <a:bodyPr/>
        <a:lstStyle/>
        <a:p>
          <a:endParaRPr lang="es-EC"/>
        </a:p>
      </dgm:t>
    </dgm:pt>
    <dgm:pt modelId="{0542149E-CFDB-4398-87B4-F13C2F01EE80}" type="sibTrans" cxnId="{3840D76E-C0A9-4A1C-8C55-FFE8E9E82528}">
      <dgm:prSet/>
      <dgm:spPr/>
      <dgm:t>
        <a:bodyPr/>
        <a:lstStyle/>
        <a:p>
          <a:endParaRPr lang="es-EC"/>
        </a:p>
      </dgm:t>
    </dgm:pt>
    <dgm:pt modelId="{EE04A84B-CA0D-46B4-A755-0B8F940AD5DB}">
      <dgm:prSet custT="1"/>
      <dgm:spPr/>
      <dgm:t>
        <a:bodyPr/>
        <a:lstStyle/>
        <a:p>
          <a:r>
            <a:rPr lang="es-EC" sz="1000" smtClean="0"/>
            <a:t>COSTO</a:t>
          </a:r>
          <a:endParaRPr lang="es-EC" sz="1000"/>
        </a:p>
      </dgm:t>
    </dgm:pt>
    <dgm:pt modelId="{A3FABCC9-A411-444A-BE97-308112968B4C}" type="parTrans" cxnId="{58A205B1-4C27-410E-AF65-ED91B7E638F7}">
      <dgm:prSet/>
      <dgm:spPr/>
      <dgm:t>
        <a:bodyPr/>
        <a:lstStyle/>
        <a:p>
          <a:endParaRPr lang="es-EC"/>
        </a:p>
      </dgm:t>
    </dgm:pt>
    <dgm:pt modelId="{597CE505-190D-4B88-8E2F-0D956F47ECB6}" type="sibTrans" cxnId="{58A205B1-4C27-410E-AF65-ED91B7E638F7}">
      <dgm:prSet/>
      <dgm:spPr/>
      <dgm:t>
        <a:bodyPr/>
        <a:lstStyle/>
        <a:p>
          <a:endParaRPr lang="es-EC"/>
        </a:p>
      </dgm:t>
    </dgm:pt>
    <dgm:pt modelId="{B13BC930-0592-4478-A97E-08CC41B27129}" type="pres">
      <dgm:prSet presAssocID="{E6B867D1-86ED-4C7C-872F-96E05B5C4A2D}" presName="hierChild1" presStyleCnt="0">
        <dgm:presLayoutVars>
          <dgm:orgChart val="1"/>
          <dgm:chPref val="1"/>
          <dgm:dir/>
          <dgm:animOne val="branch"/>
          <dgm:animLvl val="lvl"/>
          <dgm:resizeHandles/>
        </dgm:presLayoutVars>
      </dgm:prSet>
      <dgm:spPr/>
      <dgm:t>
        <a:bodyPr/>
        <a:lstStyle/>
        <a:p>
          <a:endParaRPr lang="es-EC"/>
        </a:p>
      </dgm:t>
    </dgm:pt>
    <dgm:pt modelId="{601AF0F4-69D8-4502-8958-C6D63AECA323}" type="pres">
      <dgm:prSet presAssocID="{F225B209-FE38-4C88-A040-D8428691D673}" presName="hierRoot1" presStyleCnt="0">
        <dgm:presLayoutVars>
          <dgm:hierBranch val="init"/>
        </dgm:presLayoutVars>
      </dgm:prSet>
      <dgm:spPr/>
    </dgm:pt>
    <dgm:pt modelId="{513808D8-620D-4A70-9227-121CEAE729A9}" type="pres">
      <dgm:prSet presAssocID="{F225B209-FE38-4C88-A040-D8428691D673}" presName="rootComposite1" presStyleCnt="0"/>
      <dgm:spPr/>
    </dgm:pt>
    <dgm:pt modelId="{D3CA1C7D-0786-4F45-ABD0-E618D0288433}" type="pres">
      <dgm:prSet presAssocID="{F225B209-FE38-4C88-A040-D8428691D673}" presName="rootText1" presStyleLbl="node0" presStyleIdx="0" presStyleCnt="1" custScaleX="22074" custScaleY="31137" custLinFactNeighborX="-16377" custLinFactNeighborY="-14333">
        <dgm:presLayoutVars>
          <dgm:chPref val="3"/>
        </dgm:presLayoutVars>
      </dgm:prSet>
      <dgm:spPr/>
      <dgm:t>
        <a:bodyPr/>
        <a:lstStyle/>
        <a:p>
          <a:endParaRPr lang="es-EC"/>
        </a:p>
      </dgm:t>
    </dgm:pt>
    <dgm:pt modelId="{8D578E64-8BBB-47F9-B8E3-177F0F56C501}" type="pres">
      <dgm:prSet presAssocID="{F225B209-FE38-4C88-A040-D8428691D673}" presName="rootConnector1" presStyleLbl="node1" presStyleIdx="0" presStyleCnt="0"/>
      <dgm:spPr/>
      <dgm:t>
        <a:bodyPr/>
        <a:lstStyle/>
        <a:p>
          <a:endParaRPr lang="es-EC"/>
        </a:p>
      </dgm:t>
    </dgm:pt>
    <dgm:pt modelId="{C4E1F2A6-E261-4B55-9BED-7A2FA08E44A0}" type="pres">
      <dgm:prSet presAssocID="{F225B209-FE38-4C88-A040-D8428691D673}" presName="hierChild2" presStyleCnt="0"/>
      <dgm:spPr/>
    </dgm:pt>
    <dgm:pt modelId="{47FAB307-8765-4DC3-A86F-6DF03144820C}" type="pres">
      <dgm:prSet presAssocID="{590CC18C-E1B0-45BB-BF41-F5BF23DE7A18}" presName="Name64" presStyleLbl="parChTrans1D2" presStyleIdx="0" presStyleCnt="3"/>
      <dgm:spPr/>
      <dgm:t>
        <a:bodyPr/>
        <a:lstStyle/>
        <a:p>
          <a:endParaRPr lang="es-EC"/>
        </a:p>
      </dgm:t>
    </dgm:pt>
    <dgm:pt modelId="{8FE4F4AA-2D3D-40EA-BA5A-076F1DEF060E}" type="pres">
      <dgm:prSet presAssocID="{19960564-6D9F-4147-B47E-469C615A9BD9}" presName="hierRoot2" presStyleCnt="0">
        <dgm:presLayoutVars>
          <dgm:hierBranch val="init"/>
        </dgm:presLayoutVars>
      </dgm:prSet>
      <dgm:spPr/>
    </dgm:pt>
    <dgm:pt modelId="{33529853-5CC4-4C92-BDF3-8BE28A33AF76}" type="pres">
      <dgm:prSet presAssocID="{19960564-6D9F-4147-B47E-469C615A9BD9}" presName="rootComposite" presStyleCnt="0"/>
      <dgm:spPr/>
    </dgm:pt>
    <dgm:pt modelId="{7D340298-CB56-4F66-9628-A736879EE970}" type="pres">
      <dgm:prSet presAssocID="{19960564-6D9F-4147-B47E-469C615A9BD9}" presName="rootText" presStyleLbl="node2" presStyleIdx="0" presStyleCnt="3" custScaleX="14710" custScaleY="22825" custLinFactNeighborX="-17254" custLinFactNeighborY="-79219">
        <dgm:presLayoutVars>
          <dgm:chPref val="3"/>
        </dgm:presLayoutVars>
      </dgm:prSet>
      <dgm:spPr/>
      <dgm:t>
        <a:bodyPr/>
        <a:lstStyle/>
        <a:p>
          <a:endParaRPr lang="es-EC"/>
        </a:p>
      </dgm:t>
    </dgm:pt>
    <dgm:pt modelId="{24673D47-1884-417C-807C-134DEB350803}" type="pres">
      <dgm:prSet presAssocID="{19960564-6D9F-4147-B47E-469C615A9BD9}" presName="rootConnector" presStyleLbl="node2" presStyleIdx="0" presStyleCnt="3"/>
      <dgm:spPr/>
      <dgm:t>
        <a:bodyPr/>
        <a:lstStyle/>
        <a:p>
          <a:endParaRPr lang="es-EC"/>
        </a:p>
      </dgm:t>
    </dgm:pt>
    <dgm:pt modelId="{B04CFC11-6378-4CF6-A6A4-B0F02D2E3891}" type="pres">
      <dgm:prSet presAssocID="{19960564-6D9F-4147-B47E-469C615A9BD9}" presName="hierChild4" presStyleCnt="0"/>
      <dgm:spPr/>
    </dgm:pt>
    <dgm:pt modelId="{3106004D-37C8-4AB8-9025-9DC9544525DD}" type="pres">
      <dgm:prSet presAssocID="{19960564-6D9F-4147-B47E-469C615A9BD9}" presName="hierChild5" presStyleCnt="0"/>
      <dgm:spPr/>
    </dgm:pt>
    <dgm:pt modelId="{1420E214-4450-40C2-9B82-7C57415A9A06}" type="pres">
      <dgm:prSet presAssocID="{D4C4BD7E-BB6E-4B30-B969-5224CA0D8CAB}" presName="Name64" presStyleLbl="parChTrans1D2" presStyleIdx="1" presStyleCnt="3"/>
      <dgm:spPr/>
      <dgm:t>
        <a:bodyPr/>
        <a:lstStyle/>
        <a:p>
          <a:endParaRPr lang="es-EC"/>
        </a:p>
      </dgm:t>
    </dgm:pt>
    <dgm:pt modelId="{E9601379-635E-4BF2-A7F2-4261DD209E4A}" type="pres">
      <dgm:prSet presAssocID="{19139191-E118-461D-9E57-F9CB2C68045A}" presName="hierRoot2" presStyleCnt="0">
        <dgm:presLayoutVars>
          <dgm:hierBranch val="init"/>
        </dgm:presLayoutVars>
      </dgm:prSet>
      <dgm:spPr/>
    </dgm:pt>
    <dgm:pt modelId="{48527A7D-2EC7-414E-B2CB-2004375FDC82}" type="pres">
      <dgm:prSet presAssocID="{19139191-E118-461D-9E57-F9CB2C68045A}" presName="rootComposite" presStyleCnt="0"/>
      <dgm:spPr/>
    </dgm:pt>
    <dgm:pt modelId="{3C76CE42-B463-4F3B-8596-1ED1020103AC}" type="pres">
      <dgm:prSet presAssocID="{19139191-E118-461D-9E57-F9CB2C68045A}" presName="rootText" presStyleLbl="node2" presStyleIdx="1" presStyleCnt="3" custScaleX="14400" custScaleY="25448" custLinFactNeighborX="-17945" custLinFactNeighborY="-12601">
        <dgm:presLayoutVars>
          <dgm:chPref val="3"/>
        </dgm:presLayoutVars>
      </dgm:prSet>
      <dgm:spPr/>
      <dgm:t>
        <a:bodyPr/>
        <a:lstStyle/>
        <a:p>
          <a:endParaRPr lang="es-EC"/>
        </a:p>
      </dgm:t>
    </dgm:pt>
    <dgm:pt modelId="{9EFA6EF0-42A5-494A-A50F-BDC4F08CCE3B}" type="pres">
      <dgm:prSet presAssocID="{19139191-E118-461D-9E57-F9CB2C68045A}" presName="rootConnector" presStyleLbl="node2" presStyleIdx="1" presStyleCnt="3"/>
      <dgm:spPr/>
      <dgm:t>
        <a:bodyPr/>
        <a:lstStyle/>
        <a:p>
          <a:endParaRPr lang="es-EC"/>
        </a:p>
      </dgm:t>
    </dgm:pt>
    <dgm:pt modelId="{3D156BDA-5BA8-4143-B133-C5BD5F397C53}" type="pres">
      <dgm:prSet presAssocID="{19139191-E118-461D-9E57-F9CB2C68045A}" presName="hierChild4" presStyleCnt="0"/>
      <dgm:spPr/>
    </dgm:pt>
    <dgm:pt modelId="{D8CB1CAB-A734-4075-BD02-40DA50963BA7}" type="pres">
      <dgm:prSet presAssocID="{1CAA8DDA-3CEB-4906-BB25-832D2C5D8E77}" presName="Name64" presStyleLbl="parChTrans1D3" presStyleIdx="0" presStyleCnt="1"/>
      <dgm:spPr/>
      <dgm:t>
        <a:bodyPr/>
        <a:lstStyle/>
        <a:p>
          <a:endParaRPr lang="es-EC"/>
        </a:p>
      </dgm:t>
    </dgm:pt>
    <dgm:pt modelId="{F7BA71EA-19C8-41B6-A739-283BBD54F4ED}" type="pres">
      <dgm:prSet presAssocID="{C06DAFEC-A7E2-4B4D-8F19-2BC5E36DD25A}" presName="hierRoot2" presStyleCnt="0">
        <dgm:presLayoutVars>
          <dgm:hierBranch val="init"/>
        </dgm:presLayoutVars>
      </dgm:prSet>
      <dgm:spPr/>
    </dgm:pt>
    <dgm:pt modelId="{1501F81F-0DE4-4AED-A4B7-3F6A0E03EF39}" type="pres">
      <dgm:prSet presAssocID="{C06DAFEC-A7E2-4B4D-8F19-2BC5E36DD25A}" presName="rootComposite" presStyleCnt="0"/>
      <dgm:spPr/>
    </dgm:pt>
    <dgm:pt modelId="{42BDDE9E-3FF3-40F7-989E-6FCEFEDF850A}" type="pres">
      <dgm:prSet presAssocID="{C06DAFEC-A7E2-4B4D-8F19-2BC5E36DD25A}" presName="rootText" presStyleLbl="node3" presStyleIdx="0" presStyleCnt="1" custScaleX="26607" custScaleY="44702" custLinFactNeighborX="-26697" custLinFactNeighborY="-11550">
        <dgm:presLayoutVars>
          <dgm:chPref val="3"/>
        </dgm:presLayoutVars>
      </dgm:prSet>
      <dgm:spPr/>
      <dgm:t>
        <a:bodyPr/>
        <a:lstStyle/>
        <a:p>
          <a:endParaRPr lang="es-EC"/>
        </a:p>
      </dgm:t>
    </dgm:pt>
    <dgm:pt modelId="{06CC2B3E-B4CD-4DBC-B2D8-6FB741F1F0D6}" type="pres">
      <dgm:prSet presAssocID="{C06DAFEC-A7E2-4B4D-8F19-2BC5E36DD25A}" presName="rootConnector" presStyleLbl="node3" presStyleIdx="0" presStyleCnt="1"/>
      <dgm:spPr/>
      <dgm:t>
        <a:bodyPr/>
        <a:lstStyle/>
        <a:p>
          <a:endParaRPr lang="es-EC"/>
        </a:p>
      </dgm:t>
    </dgm:pt>
    <dgm:pt modelId="{2127C221-2B05-417D-A2F7-E04C9CB4BFD5}" type="pres">
      <dgm:prSet presAssocID="{C06DAFEC-A7E2-4B4D-8F19-2BC5E36DD25A}" presName="hierChild4" presStyleCnt="0"/>
      <dgm:spPr/>
    </dgm:pt>
    <dgm:pt modelId="{9DE9CDE7-831B-492C-8491-16854AF85E5C}" type="pres">
      <dgm:prSet presAssocID="{A4B1320E-4528-4CD7-B1DC-AA26204531B3}" presName="Name64" presStyleLbl="parChTrans1D4" presStyleIdx="0" presStyleCnt="6"/>
      <dgm:spPr/>
      <dgm:t>
        <a:bodyPr/>
        <a:lstStyle/>
        <a:p>
          <a:endParaRPr lang="es-EC"/>
        </a:p>
      </dgm:t>
    </dgm:pt>
    <dgm:pt modelId="{A3E29102-A9C9-4291-BED3-6103FF4B59B0}" type="pres">
      <dgm:prSet presAssocID="{1C300BAC-E34C-4ABE-B37D-610009DEA021}" presName="hierRoot2" presStyleCnt="0">
        <dgm:presLayoutVars>
          <dgm:hierBranch val="init"/>
        </dgm:presLayoutVars>
      </dgm:prSet>
      <dgm:spPr/>
    </dgm:pt>
    <dgm:pt modelId="{6F325A06-0C58-49C8-87B5-105C3C27E172}" type="pres">
      <dgm:prSet presAssocID="{1C300BAC-E34C-4ABE-B37D-610009DEA021}" presName="rootComposite" presStyleCnt="0"/>
      <dgm:spPr/>
    </dgm:pt>
    <dgm:pt modelId="{7149970B-9DE7-4258-8011-3D1A4A7ACEC5}" type="pres">
      <dgm:prSet presAssocID="{1C300BAC-E34C-4ABE-B37D-610009DEA021}" presName="rootText" presStyleLbl="node4" presStyleIdx="0" presStyleCnt="6" custScaleX="22029" custScaleY="38404" custLinFactNeighborX="-36081" custLinFactNeighborY="-7919">
        <dgm:presLayoutVars>
          <dgm:chPref val="3"/>
        </dgm:presLayoutVars>
      </dgm:prSet>
      <dgm:spPr/>
      <dgm:t>
        <a:bodyPr/>
        <a:lstStyle/>
        <a:p>
          <a:endParaRPr lang="es-EC"/>
        </a:p>
      </dgm:t>
    </dgm:pt>
    <dgm:pt modelId="{C8381D48-CC44-4188-B210-BC9022AE864F}" type="pres">
      <dgm:prSet presAssocID="{1C300BAC-E34C-4ABE-B37D-610009DEA021}" presName="rootConnector" presStyleLbl="node4" presStyleIdx="0" presStyleCnt="6"/>
      <dgm:spPr/>
      <dgm:t>
        <a:bodyPr/>
        <a:lstStyle/>
        <a:p>
          <a:endParaRPr lang="es-EC"/>
        </a:p>
      </dgm:t>
    </dgm:pt>
    <dgm:pt modelId="{F3F5D461-B2A7-420A-B58F-8DD33840E168}" type="pres">
      <dgm:prSet presAssocID="{1C300BAC-E34C-4ABE-B37D-610009DEA021}" presName="hierChild4" presStyleCnt="0"/>
      <dgm:spPr/>
    </dgm:pt>
    <dgm:pt modelId="{42E1AC0A-3C85-43CA-BA37-A0D3ACD9A80F}" type="pres">
      <dgm:prSet presAssocID="{2724EB56-9417-400B-8924-84B6CDD7FBCE}" presName="Name64" presStyleLbl="parChTrans1D4" presStyleIdx="1" presStyleCnt="6"/>
      <dgm:spPr/>
      <dgm:t>
        <a:bodyPr/>
        <a:lstStyle/>
        <a:p>
          <a:endParaRPr lang="es-EC"/>
        </a:p>
      </dgm:t>
    </dgm:pt>
    <dgm:pt modelId="{FC7BAB9C-B7C4-45CE-A7EA-2F6BA113CCDE}" type="pres">
      <dgm:prSet presAssocID="{6A432626-0B60-4166-B345-DA1BD364A598}" presName="hierRoot2" presStyleCnt="0">
        <dgm:presLayoutVars>
          <dgm:hierBranch val="init"/>
        </dgm:presLayoutVars>
      </dgm:prSet>
      <dgm:spPr/>
    </dgm:pt>
    <dgm:pt modelId="{541B0104-160D-459A-BF7A-01EA5F3E0BC6}" type="pres">
      <dgm:prSet presAssocID="{6A432626-0B60-4166-B345-DA1BD364A598}" presName="rootComposite" presStyleCnt="0"/>
      <dgm:spPr/>
    </dgm:pt>
    <dgm:pt modelId="{9433ED3F-9911-4639-8B0E-163D6B2111BF}" type="pres">
      <dgm:prSet presAssocID="{6A432626-0B60-4166-B345-DA1BD364A598}" presName="rootText" presStyleLbl="node4" presStyleIdx="1" presStyleCnt="6" custScaleX="45190" custScaleY="30242" custLinFactNeighborX="-29221" custLinFactNeighborY="-3282">
        <dgm:presLayoutVars>
          <dgm:chPref val="3"/>
        </dgm:presLayoutVars>
      </dgm:prSet>
      <dgm:spPr/>
      <dgm:t>
        <a:bodyPr/>
        <a:lstStyle/>
        <a:p>
          <a:endParaRPr lang="es-EC"/>
        </a:p>
      </dgm:t>
    </dgm:pt>
    <dgm:pt modelId="{1771C7F1-A348-48C2-8A91-DF2E5FCC9F71}" type="pres">
      <dgm:prSet presAssocID="{6A432626-0B60-4166-B345-DA1BD364A598}" presName="rootConnector" presStyleLbl="node4" presStyleIdx="1" presStyleCnt="6"/>
      <dgm:spPr/>
      <dgm:t>
        <a:bodyPr/>
        <a:lstStyle/>
        <a:p>
          <a:endParaRPr lang="es-EC"/>
        </a:p>
      </dgm:t>
    </dgm:pt>
    <dgm:pt modelId="{015F122D-C10B-45CD-9659-4AA3C31E3E66}" type="pres">
      <dgm:prSet presAssocID="{6A432626-0B60-4166-B345-DA1BD364A598}" presName="hierChild4" presStyleCnt="0"/>
      <dgm:spPr/>
    </dgm:pt>
    <dgm:pt modelId="{58514E73-4CBB-4515-89E6-8BE8CBBE28BA}" type="pres">
      <dgm:prSet presAssocID="{6A432626-0B60-4166-B345-DA1BD364A598}" presName="hierChild5" presStyleCnt="0"/>
      <dgm:spPr/>
    </dgm:pt>
    <dgm:pt modelId="{06D27A8C-DEC3-4CE1-883C-82CDCB619785}" type="pres">
      <dgm:prSet presAssocID="{20BEB004-0806-44C5-B9D4-E9EDC6175874}" presName="Name64" presStyleLbl="parChTrans1D4" presStyleIdx="2" presStyleCnt="6"/>
      <dgm:spPr/>
      <dgm:t>
        <a:bodyPr/>
        <a:lstStyle/>
        <a:p>
          <a:endParaRPr lang="es-EC"/>
        </a:p>
      </dgm:t>
    </dgm:pt>
    <dgm:pt modelId="{8139BDAD-86E3-4916-9B54-153548BE92E0}" type="pres">
      <dgm:prSet presAssocID="{09D46AE0-94D8-4F6F-866D-34640C9FB188}" presName="hierRoot2" presStyleCnt="0">
        <dgm:presLayoutVars>
          <dgm:hierBranch val="init"/>
        </dgm:presLayoutVars>
      </dgm:prSet>
      <dgm:spPr/>
    </dgm:pt>
    <dgm:pt modelId="{D7834F80-04F0-4FE0-B151-73A7A2E82908}" type="pres">
      <dgm:prSet presAssocID="{09D46AE0-94D8-4F6F-866D-34640C9FB188}" presName="rootComposite" presStyleCnt="0"/>
      <dgm:spPr/>
    </dgm:pt>
    <dgm:pt modelId="{715C1DEF-B356-4284-A8D2-26C4DE5C6C28}" type="pres">
      <dgm:prSet presAssocID="{09D46AE0-94D8-4F6F-866D-34640C9FB188}" presName="rootText" presStyleLbl="node4" presStyleIdx="2" presStyleCnt="6" custScaleX="60560" custScaleY="26111" custLinFactNeighborX="-29221" custLinFactNeighborY="-5701">
        <dgm:presLayoutVars>
          <dgm:chPref val="3"/>
        </dgm:presLayoutVars>
      </dgm:prSet>
      <dgm:spPr/>
      <dgm:t>
        <a:bodyPr/>
        <a:lstStyle/>
        <a:p>
          <a:endParaRPr lang="es-EC"/>
        </a:p>
      </dgm:t>
    </dgm:pt>
    <dgm:pt modelId="{9DDF4FEC-E923-4241-A6B1-73E1D23BE08B}" type="pres">
      <dgm:prSet presAssocID="{09D46AE0-94D8-4F6F-866D-34640C9FB188}" presName="rootConnector" presStyleLbl="node4" presStyleIdx="2" presStyleCnt="6"/>
      <dgm:spPr/>
      <dgm:t>
        <a:bodyPr/>
        <a:lstStyle/>
        <a:p>
          <a:endParaRPr lang="es-EC"/>
        </a:p>
      </dgm:t>
    </dgm:pt>
    <dgm:pt modelId="{3FAADB7D-1859-4211-9E5E-3B51F0D745BD}" type="pres">
      <dgm:prSet presAssocID="{09D46AE0-94D8-4F6F-866D-34640C9FB188}" presName="hierChild4" presStyleCnt="0"/>
      <dgm:spPr/>
    </dgm:pt>
    <dgm:pt modelId="{1684A786-363C-4241-91F5-DE0CA0A8FC05}" type="pres">
      <dgm:prSet presAssocID="{09D46AE0-94D8-4F6F-866D-34640C9FB188}" presName="hierChild5" presStyleCnt="0"/>
      <dgm:spPr/>
    </dgm:pt>
    <dgm:pt modelId="{BB15FB4C-6B7D-475F-A52D-58B407A8CF9D}" type="pres">
      <dgm:prSet presAssocID="{08D34F49-727E-43EC-B90B-A05296661499}" presName="Name64" presStyleLbl="parChTrans1D4" presStyleIdx="3" presStyleCnt="6"/>
      <dgm:spPr/>
      <dgm:t>
        <a:bodyPr/>
        <a:lstStyle/>
        <a:p>
          <a:endParaRPr lang="es-EC"/>
        </a:p>
      </dgm:t>
    </dgm:pt>
    <dgm:pt modelId="{ACF5D0C8-522D-4B4E-8A78-0D28BD96E2A9}" type="pres">
      <dgm:prSet presAssocID="{E14D079A-AA52-45EA-BA18-8B7424C6F17F}" presName="hierRoot2" presStyleCnt="0">
        <dgm:presLayoutVars>
          <dgm:hierBranch val="init"/>
        </dgm:presLayoutVars>
      </dgm:prSet>
      <dgm:spPr/>
    </dgm:pt>
    <dgm:pt modelId="{0F1812F6-2C1B-452C-93E9-84978108871E}" type="pres">
      <dgm:prSet presAssocID="{E14D079A-AA52-45EA-BA18-8B7424C6F17F}" presName="rootComposite" presStyleCnt="0"/>
      <dgm:spPr/>
    </dgm:pt>
    <dgm:pt modelId="{3D683F0C-91DD-4239-869A-BA178DF09B53}" type="pres">
      <dgm:prSet presAssocID="{E14D079A-AA52-45EA-BA18-8B7424C6F17F}" presName="rootText" presStyleLbl="node4" presStyleIdx="3" presStyleCnt="6" custScaleX="42278" custScaleY="35763" custLinFactNeighborX="-29221" custLinFactNeighborY="-7110">
        <dgm:presLayoutVars>
          <dgm:chPref val="3"/>
        </dgm:presLayoutVars>
      </dgm:prSet>
      <dgm:spPr/>
      <dgm:t>
        <a:bodyPr/>
        <a:lstStyle/>
        <a:p>
          <a:endParaRPr lang="es-EC"/>
        </a:p>
      </dgm:t>
    </dgm:pt>
    <dgm:pt modelId="{2DAFA8D6-BEAF-461B-BFB6-B7B0C6B0A8C7}" type="pres">
      <dgm:prSet presAssocID="{E14D079A-AA52-45EA-BA18-8B7424C6F17F}" presName="rootConnector" presStyleLbl="node4" presStyleIdx="3" presStyleCnt="6"/>
      <dgm:spPr/>
      <dgm:t>
        <a:bodyPr/>
        <a:lstStyle/>
        <a:p>
          <a:endParaRPr lang="es-EC"/>
        </a:p>
      </dgm:t>
    </dgm:pt>
    <dgm:pt modelId="{529F06AA-F700-45E8-9D00-4B60E56DFEC9}" type="pres">
      <dgm:prSet presAssocID="{E14D079A-AA52-45EA-BA18-8B7424C6F17F}" presName="hierChild4" presStyleCnt="0"/>
      <dgm:spPr/>
    </dgm:pt>
    <dgm:pt modelId="{7760F97D-4859-40D3-AC09-1E1858B489C0}" type="pres">
      <dgm:prSet presAssocID="{E14D079A-AA52-45EA-BA18-8B7424C6F17F}" presName="hierChild5" presStyleCnt="0"/>
      <dgm:spPr/>
    </dgm:pt>
    <dgm:pt modelId="{07D9D0CA-0F1C-45E2-9D16-48A23AE7FAE5}" type="pres">
      <dgm:prSet presAssocID="{503C6F66-9BCC-45B1-BDC4-5DF0F6906F0A}" presName="Name64" presStyleLbl="parChTrans1D4" presStyleIdx="4" presStyleCnt="6"/>
      <dgm:spPr/>
      <dgm:t>
        <a:bodyPr/>
        <a:lstStyle/>
        <a:p>
          <a:endParaRPr lang="es-EC"/>
        </a:p>
      </dgm:t>
    </dgm:pt>
    <dgm:pt modelId="{FAA52544-40BD-44E3-9A65-887455CD7DA6}" type="pres">
      <dgm:prSet presAssocID="{A58EFAAB-02BB-4F13-8F74-791A883341F8}" presName="hierRoot2" presStyleCnt="0">
        <dgm:presLayoutVars>
          <dgm:hierBranch val="init"/>
        </dgm:presLayoutVars>
      </dgm:prSet>
      <dgm:spPr/>
    </dgm:pt>
    <dgm:pt modelId="{E6452F78-BCD8-408B-BB00-B0C0E80F8232}" type="pres">
      <dgm:prSet presAssocID="{A58EFAAB-02BB-4F13-8F74-791A883341F8}" presName="rootComposite" presStyleCnt="0"/>
      <dgm:spPr/>
    </dgm:pt>
    <dgm:pt modelId="{3D0D207B-BCF6-47E9-91DC-8969E4A87F1C}" type="pres">
      <dgm:prSet presAssocID="{A58EFAAB-02BB-4F13-8F74-791A883341F8}" presName="rootText" presStyleLbl="node4" presStyleIdx="4" presStyleCnt="6" custFlipVert="0" custScaleX="40144" custScaleY="30207" custLinFactNeighborX="-29221" custLinFactNeighborY="-11602">
        <dgm:presLayoutVars>
          <dgm:chPref val="3"/>
        </dgm:presLayoutVars>
      </dgm:prSet>
      <dgm:spPr/>
      <dgm:t>
        <a:bodyPr/>
        <a:lstStyle/>
        <a:p>
          <a:endParaRPr lang="es-EC"/>
        </a:p>
      </dgm:t>
    </dgm:pt>
    <dgm:pt modelId="{14F4FC2D-CB84-4CD8-9A39-AE610C0C86C7}" type="pres">
      <dgm:prSet presAssocID="{A58EFAAB-02BB-4F13-8F74-791A883341F8}" presName="rootConnector" presStyleLbl="node4" presStyleIdx="4" presStyleCnt="6"/>
      <dgm:spPr/>
      <dgm:t>
        <a:bodyPr/>
        <a:lstStyle/>
        <a:p>
          <a:endParaRPr lang="es-EC"/>
        </a:p>
      </dgm:t>
    </dgm:pt>
    <dgm:pt modelId="{3A1AD2F8-543C-4C1E-891F-40E5B25D6046}" type="pres">
      <dgm:prSet presAssocID="{A58EFAAB-02BB-4F13-8F74-791A883341F8}" presName="hierChild4" presStyleCnt="0"/>
      <dgm:spPr/>
    </dgm:pt>
    <dgm:pt modelId="{8FEA9C7F-BE2D-487C-82DB-5DA32EABDFF1}" type="pres">
      <dgm:prSet presAssocID="{A58EFAAB-02BB-4F13-8F74-791A883341F8}" presName="hierChild5" presStyleCnt="0"/>
      <dgm:spPr/>
    </dgm:pt>
    <dgm:pt modelId="{333F7860-2099-4ED5-A945-85700813D42A}" type="pres">
      <dgm:prSet presAssocID="{A3FABCC9-A411-444A-BE97-308112968B4C}" presName="Name64" presStyleLbl="parChTrans1D4" presStyleIdx="5" presStyleCnt="6"/>
      <dgm:spPr/>
      <dgm:t>
        <a:bodyPr/>
        <a:lstStyle/>
        <a:p>
          <a:endParaRPr lang="es-EC"/>
        </a:p>
      </dgm:t>
    </dgm:pt>
    <dgm:pt modelId="{0FCB36F8-F106-49FF-8465-36DB3F0694B5}" type="pres">
      <dgm:prSet presAssocID="{EE04A84B-CA0D-46B4-A755-0B8F940AD5DB}" presName="hierRoot2" presStyleCnt="0">
        <dgm:presLayoutVars>
          <dgm:hierBranch val="init"/>
        </dgm:presLayoutVars>
      </dgm:prSet>
      <dgm:spPr/>
    </dgm:pt>
    <dgm:pt modelId="{04B49929-2FA8-4F7A-A4DC-B940F1C8F9AB}" type="pres">
      <dgm:prSet presAssocID="{EE04A84B-CA0D-46B4-A755-0B8F940AD5DB}" presName="rootComposite" presStyleCnt="0"/>
      <dgm:spPr/>
    </dgm:pt>
    <dgm:pt modelId="{71F586C2-B835-46E8-820E-F543EEE22C7D}" type="pres">
      <dgm:prSet presAssocID="{EE04A84B-CA0D-46B4-A755-0B8F940AD5DB}" presName="rootText" presStyleLbl="node4" presStyleIdx="5" presStyleCnt="6" custScaleX="24546" custScaleY="28712" custLinFactNeighborX="-29221" custLinFactNeighborY="-17106">
        <dgm:presLayoutVars>
          <dgm:chPref val="3"/>
        </dgm:presLayoutVars>
      </dgm:prSet>
      <dgm:spPr/>
      <dgm:t>
        <a:bodyPr/>
        <a:lstStyle/>
        <a:p>
          <a:endParaRPr lang="es-EC"/>
        </a:p>
      </dgm:t>
    </dgm:pt>
    <dgm:pt modelId="{5F74F853-7173-4C96-AE95-95E9BD63955B}" type="pres">
      <dgm:prSet presAssocID="{EE04A84B-CA0D-46B4-A755-0B8F940AD5DB}" presName="rootConnector" presStyleLbl="node4" presStyleIdx="5" presStyleCnt="6"/>
      <dgm:spPr/>
      <dgm:t>
        <a:bodyPr/>
        <a:lstStyle/>
        <a:p>
          <a:endParaRPr lang="es-EC"/>
        </a:p>
      </dgm:t>
    </dgm:pt>
    <dgm:pt modelId="{C1AC5863-8052-4170-879B-721DC67E4428}" type="pres">
      <dgm:prSet presAssocID="{EE04A84B-CA0D-46B4-A755-0B8F940AD5DB}" presName="hierChild4" presStyleCnt="0"/>
      <dgm:spPr/>
    </dgm:pt>
    <dgm:pt modelId="{219C3DD9-3733-4A6F-AEA6-118915B1DA91}" type="pres">
      <dgm:prSet presAssocID="{EE04A84B-CA0D-46B4-A755-0B8F940AD5DB}" presName="hierChild5" presStyleCnt="0"/>
      <dgm:spPr/>
    </dgm:pt>
    <dgm:pt modelId="{13498AFC-FDB7-4222-9971-74D6CBF95FA7}" type="pres">
      <dgm:prSet presAssocID="{1C300BAC-E34C-4ABE-B37D-610009DEA021}" presName="hierChild5" presStyleCnt="0"/>
      <dgm:spPr/>
    </dgm:pt>
    <dgm:pt modelId="{49A63043-5DB9-4CC4-AF1E-BA571A7F899E}" type="pres">
      <dgm:prSet presAssocID="{C06DAFEC-A7E2-4B4D-8F19-2BC5E36DD25A}" presName="hierChild5" presStyleCnt="0"/>
      <dgm:spPr/>
    </dgm:pt>
    <dgm:pt modelId="{03F2481B-3EB0-4B8C-BC6E-E2C2B3966927}" type="pres">
      <dgm:prSet presAssocID="{19139191-E118-461D-9E57-F9CB2C68045A}" presName="hierChild5" presStyleCnt="0"/>
      <dgm:spPr/>
    </dgm:pt>
    <dgm:pt modelId="{6310B395-435D-4AAA-AD49-DA1E3C48F3EF}" type="pres">
      <dgm:prSet presAssocID="{7D1FB023-ED94-4B37-A17A-83A1B6419FAE}" presName="Name64" presStyleLbl="parChTrans1D2" presStyleIdx="2" presStyleCnt="3"/>
      <dgm:spPr/>
      <dgm:t>
        <a:bodyPr/>
        <a:lstStyle/>
        <a:p>
          <a:endParaRPr lang="es-EC"/>
        </a:p>
      </dgm:t>
    </dgm:pt>
    <dgm:pt modelId="{53E88223-46EE-471F-BF2A-CAB39977B170}" type="pres">
      <dgm:prSet presAssocID="{51BC3BEB-AAF2-4B4C-B651-D55EEBBEEFFB}" presName="hierRoot2" presStyleCnt="0">
        <dgm:presLayoutVars>
          <dgm:hierBranch val="init"/>
        </dgm:presLayoutVars>
      </dgm:prSet>
      <dgm:spPr/>
    </dgm:pt>
    <dgm:pt modelId="{6A575171-CA62-4680-B923-AB0FC880E0D8}" type="pres">
      <dgm:prSet presAssocID="{51BC3BEB-AAF2-4B4C-B651-D55EEBBEEFFB}" presName="rootComposite" presStyleCnt="0"/>
      <dgm:spPr/>
    </dgm:pt>
    <dgm:pt modelId="{8EC5DCDE-B7EB-4DDF-8333-98EEF3529E7F}" type="pres">
      <dgm:prSet presAssocID="{51BC3BEB-AAF2-4B4C-B651-D55EEBBEEFFB}" presName="rootText" presStyleLbl="node2" presStyleIdx="2" presStyleCnt="3" custScaleX="15411" custScaleY="31979" custLinFactNeighborX="-17605" custLinFactNeighborY="65682">
        <dgm:presLayoutVars>
          <dgm:chPref val="3"/>
        </dgm:presLayoutVars>
      </dgm:prSet>
      <dgm:spPr/>
      <dgm:t>
        <a:bodyPr/>
        <a:lstStyle/>
        <a:p>
          <a:endParaRPr lang="es-EC"/>
        </a:p>
      </dgm:t>
    </dgm:pt>
    <dgm:pt modelId="{248A0608-BD7E-49E1-8279-68A52B07EE7A}" type="pres">
      <dgm:prSet presAssocID="{51BC3BEB-AAF2-4B4C-B651-D55EEBBEEFFB}" presName="rootConnector" presStyleLbl="node2" presStyleIdx="2" presStyleCnt="3"/>
      <dgm:spPr/>
      <dgm:t>
        <a:bodyPr/>
        <a:lstStyle/>
        <a:p>
          <a:endParaRPr lang="es-EC"/>
        </a:p>
      </dgm:t>
    </dgm:pt>
    <dgm:pt modelId="{245D8F7B-C2A3-496C-A86A-692F29BEB4C2}" type="pres">
      <dgm:prSet presAssocID="{51BC3BEB-AAF2-4B4C-B651-D55EEBBEEFFB}" presName="hierChild4" presStyleCnt="0"/>
      <dgm:spPr/>
    </dgm:pt>
    <dgm:pt modelId="{4322D949-B7AA-4806-8923-61CFA4B798B6}" type="pres">
      <dgm:prSet presAssocID="{51BC3BEB-AAF2-4B4C-B651-D55EEBBEEFFB}" presName="hierChild5" presStyleCnt="0"/>
      <dgm:spPr/>
    </dgm:pt>
    <dgm:pt modelId="{0545575B-CBA9-44C1-95B1-404D6D09D191}" type="pres">
      <dgm:prSet presAssocID="{F225B209-FE38-4C88-A040-D8428691D673}" presName="hierChild3" presStyleCnt="0"/>
      <dgm:spPr/>
    </dgm:pt>
  </dgm:ptLst>
  <dgm:cxnLst>
    <dgm:cxn modelId="{178DC225-B7FC-4E88-A5F2-76AC685AF911}" type="presOf" srcId="{A58EFAAB-02BB-4F13-8F74-791A883341F8}" destId="{3D0D207B-BCF6-47E9-91DC-8969E4A87F1C}" srcOrd="0" destOrd="0" presId="urn:microsoft.com/office/officeart/2009/3/layout/HorizontalOrganizationChart"/>
    <dgm:cxn modelId="{C1AD00CB-0511-4955-BC46-508D14A307CF}" srcId="{F225B209-FE38-4C88-A040-D8428691D673}" destId="{19139191-E118-461D-9E57-F9CB2C68045A}" srcOrd="1" destOrd="0" parTransId="{D4C4BD7E-BB6E-4B30-B969-5224CA0D8CAB}" sibTransId="{856657F4-215B-411E-AAB0-9EF8969536A7}"/>
    <dgm:cxn modelId="{1BC9948D-61FA-4576-A71F-621BBAC21D86}" type="presOf" srcId="{1C300BAC-E34C-4ABE-B37D-610009DEA021}" destId="{C8381D48-CC44-4188-B210-BC9022AE864F}" srcOrd="1" destOrd="0" presId="urn:microsoft.com/office/officeart/2009/3/layout/HorizontalOrganizationChart"/>
    <dgm:cxn modelId="{8FFEFBC2-BA71-4246-B6F3-A75C843683C4}" type="presOf" srcId="{D4C4BD7E-BB6E-4B30-B969-5224CA0D8CAB}" destId="{1420E214-4450-40C2-9B82-7C57415A9A06}" srcOrd="0" destOrd="0" presId="urn:microsoft.com/office/officeart/2009/3/layout/HorizontalOrganizationChart"/>
    <dgm:cxn modelId="{7539DA9A-BB47-477C-B861-CCDA87A1B985}" srcId="{1C300BAC-E34C-4ABE-B37D-610009DEA021}" destId="{09D46AE0-94D8-4F6F-866D-34640C9FB188}" srcOrd="1" destOrd="0" parTransId="{20BEB004-0806-44C5-B9D4-E9EDC6175874}" sibTransId="{224A4D83-2804-4C88-B7DE-F3715CB1B9CA}"/>
    <dgm:cxn modelId="{23F0D2B6-AC79-45A9-BCE8-C06578FD86DA}" type="presOf" srcId="{20BEB004-0806-44C5-B9D4-E9EDC6175874}" destId="{06D27A8C-DEC3-4CE1-883C-82CDCB619785}" srcOrd="0" destOrd="0" presId="urn:microsoft.com/office/officeart/2009/3/layout/HorizontalOrganizationChart"/>
    <dgm:cxn modelId="{A6E20C87-E0AD-48A9-8A55-0B102CD78B35}" type="presOf" srcId="{E14D079A-AA52-45EA-BA18-8B7424C6F17F}" destId="{3D683F0C-91DD-4239-869A-BA178DF09B53}" srcOrd="0" destOrd="0" presId="urn:microsoft.com/office/officeart/2009/3/layout/HorizontalOrganizationChart"/>
    <dgm:cxn modelId="{70A43F35-7B11-4EBB-8FB3-CE35E7833C5B}" type="presOf" srcId="{A58EFAAB-02BB-4F13-8F74-791A883341F8}" destId="{14F4FC2D-CB84-4CD8-9A39-AE610C0C86C7}" srcOrd="1" destOrd="0" presId="urn:microsoft.com/office/officeart/2009/3/layout/HorizontalOrganizationChart"/>
    <dgm:cxn modelId="{D1B4282A-D237-46F1-B5C8-5ED118C260A6}" type="presOf" srcId="{7D1FB023-ED94-4B37-A17A-83A1B6419FAE}" destId="{6310B395-435D-4AAA-AD49-DA1E3C48F3EF}" srcOrd="0" destOrd="0" presId="urn:microsoft.com/office/officeart/2009/3/layout/HorizontalOrganizationChart"/>
    <dgm:cxn modelId="{561B6A49-B3F2-4027-9E1F-CC535FA6E42D}" type="presOf" srcId="{51BC3BEB-AAF2-4B4C-B651-D55EEBBEEFFB}" destId="{8EC5DCDE-B7EB-4DDF-8333-98EEF3529E7F}" srcOrd="0" destOrd="0" presId="urn:microsoft.com/office/officeart/2009/3/layout/HorizontalOrganizationChart"/>
    <dgm:cxn modelId="{2ED51995-2FC4-4466-848D-6B6ED985645A}" type="presOf" srcId="{19139191-E118-461D-9E57-F9CB2C68045A}" destId="{9EFA6EF0-42A5-494A-A50F-BDC4F08CCE3B}" srcOrd="1" destOrd="0" presId="urn:microsoft.com/office/officeart/2009/3/layout/HorizontalOrganizationChart"/>
    <dgm:cxn modelId="{58A205B1-4C27-410E-AF65-ED91B7E638F7}" srcId="{1C300BAC-E34C-4ABE-B37D-610009DEA021}" destId="{EE04A84B-CA0D-46B4-A755-0B8F940AD5DB}" srcOrd="4" destOrd="0" parTransId="{A3FABCC9-A411-444A-BE97-308112968B4C}" sibTransId="{597CE505-190D-4B88-8E2F-0D956F47ECB6}"/>
    <dgm:cxn modelId="{DCCE0FA1-984E-4F9C-9186-B032350B24BC}" type="presOf" srcId="{08D34F49-727E-43EC-B90B-A05296661499}" destId="{BB15FB4C-6B7D-475F-A52D-58B407A8CF9D}" srcOrd="0" destOrd="0" presId="urn:microsoft.com/office/officeart/2009/3/layout/HorizontalOrganizationChart"/>
    <dgm:cxn modelId="{19442E54-066F-4BC1-A68B-0496C6DB737C}" type="presOf" srcId="{19139191-E118-461D-9E57-F9CB2C68045A}" destId="{3C76CE42-B463-4F3B-8596-1ED1020103AC}" srcOrd="0" destOrd="0" presId="urn:microsoft.com/office/officeart/2009/3/layout/HorizontalOrganizationChart"/>
    <dgm:cxn modelId="{5551C6C7-3F3E-48E2-85E0-30ED000F8D8C}" type="presOf" srcId="{590CC18C-E1B0-45BB-BF41-F5BF23DE7A18}" destId="{47FAB307-8765-4DC3-A86F-6DF03144820C}" srcOrd="0" destOrd="0" presId="urn:microsoft.com/office/officeart/2009/3/layout/HorizontalOrganizationChart"/>
    <dgm:cxn modelId="{D544030D-3D82-4B6F-9126-EC281D3025DA}" srcId="{F225B209-FE38-4C88-A040-D8428691D673}" destId="{51BC3BEB-AAF2-4B4C-B651-D55EEBBEEFFB}" srcOrd="2" destOrd="0" parTransId="{7D1FB023-ED94-4B37-A17A-83A1B6419FAE}" sibTransId="{4C57B3F1-FA0C-494A-A5E3-B3FEF43225BC}"/>
    <dgm:cxn modelId="{4C41DAB2-9177-4DED-80CA-133577C4E02B}" type="presOf" srcId="{EE04A84B-CA0D-46B4-A755-0B8F940AD5DB}" destId="{71F586C2-B835-46E8-820E-F543EEE22C7D}" srcOrd="0" destOrd="0" presId="urn:microsoft.com/office/officeart/2009/3/layout/HorizontalOrganizationChart"/>
    <dgm:cxn modelId="{7FA4BB50-ED2A-4C7E-A8C0-58AC768C0F09}" srcId="{E6B867D1-86ED-4C7C-872F-96E05B5C4A2D}" destId="{F225B209-FE38-4C88-A040-D8428691D673}" srcOrd="0" destOrd="0" parTransId="{81E914B7-20CF-4833-9C84-CE3FD84756ED}" sibTransId="{B63EAC1B-24E2-46EC-898D-4D7906805677}"/>
    <dgm:cxn modelId="{D329581E-E520-4309-B2D6-6E5A17988D1E}" type="presOf" srcId="{1C300BAC-E34C-4ABE-B37D-610009DEA021}" destId="{7149970B-9DE7-4258-8011-3D1A4A7ACEC5}" srcOrd="0" destOrd="0" presId="urn:microsoft.com/office/officeart/2009/3/layout/HorizontalOrganizationChart"/>
    <dgm:cxn modelId="{0318110A-4F6C-49FA-A67E-6E903477DFC1}" srcId="{19139191-E118-461D-9E57-F9CB2C68045A}" destId="{C06DAFEC-A7E2-4B4D-8F19-2BC5E36DD25A}" srcOrd="0" destOrd="0" parTransId="{1CAA8DDA-3CEB-4906-BB25-832D2C5D8E77}" sibTransId="{E6C2E049-AFE8-4E3B-A9DE-C1D1567DDF38}"/>
    <dgm:cxn modelId="{00142122-FA8D-435D-A855-3C869B4EF740}" type="presOf" srcId="{E14D079A-AA52-45EA-BA18-8B7424C6F17F}" destId="{2DAFA8D6-BEAF-461B-BFB6-B7B0C6B0A8C7}" srcOrd="1" destOrd="0" presId="urn:microsoft.com/office/officeart/2009/3/layout/HorizontalOrganizationChart"/>
    <dgm:cxn modelId="{D6DA3C21-C013-42CE-AA4D-CB643ECB2BE8}" type="presOf" srcId="{EE04A84B-CA0D-46B4-A755-0B8F940AD5DB}" destId="{5F74F853-7173-4C96-AE95-95E9BD63955B}" srcOrd="1" destOrd="0" presId="urn:microsoft.com/office/officeart/2009/3/layout/HorizontalOrganizationChart"/>
    <dgm:cxn modelId="{881C4F00-AA64-4084-86F2-005EC6B8AD50}" type="presOf" srcId="{19960564-6D9F-4147-B47E-469C615A9BD9}" destId="{7D340298-CB56-4F66-9628-A736879EE970}" srcOrd="0" destOrd="0" presId="urn:microsoft.com/office/officeart/2009/3/layout/HorizontalOrganizationChart"/>
    <dgm:cxn modelId="{DA3806CD-C7C2-4685-86FD-6EE9CEF16B70}" type="presOf" srcId="{19960564-6D9F-4147-B47E-469C615A9BD9}" destId="{24673D47-1884-417C-807C-134DEB350803}" srcOrd="1" destOrd="0" presId="urn:microsoft.com/office/officeart/2009/3/layout/HorizontalOrganizationChart"/>
    <dgm:cxn modelId="{470D158E-86C8-4AC6-96C8-AAA84AC4ADAA}" type="presOf" srcId="{F225B209-FE38-4C88-A040-D8428691D673}" destId="{8D578E64-8BBB-47F9-B8E3-177F0F56C501}" srcOrd="1" destOrd="0" presId="urn:microsoft.com/office/officeart/2009/3/layout/HorizontalOrganizationChart"/>
    <dgm:cxn modelId="{1066DE4A-E793-42E8-8880-06C00125ED42}" type="presOf" srcId="{6A432626-0B60-4166-B345-DA1BD364A598}" destId="{1771C7F1-A348-48C2-8A91-DF2E5FCC9F71}" srcOrd="1" destOrd="0" presId="urn:microsoft.com/office/officeart/2009/3/layout/HorizontalOrganizationChart"/>
    <dgm:cxn modelId="{4406D4DD-5A94-41BE-8863-DCE2AFBF138C}" type="presOf" srcId="{F225B209-FE38-4C88-A040-D8428691D673}" destId="{D3CA1C7D-0786-4F45-ABD0-E618D0288433}" srcOrd="0" destOrd="0" presId="urn:microsoft.com/office/officeart/2009/3/layout/HorizontalOrganizationChart"/>
    <dgm:cxn modelId="{6C78AAEA-B500-4750-833C-A230D389CB1A}" type="presOf" srcId="{A4B1320E-4528-4CD7-B1DC-AA26204531B3}" destId="{9DE9CDE7-831B-492C-8491-16854AF85E5C}" srcOrd="0" destOrd="0" presId="urn:microsoft.com/office/officeart/2009/3/layout/HorizontalOrganizationChart"/>
    <dgm:cxn modelId="{B7E0D62A-6093-49BC-A65F-8D7B3B6296FC}" srcId="{1C300BAC-E34C-4ABE-B37D-610009DEA021}" destId="{E14D079A-AA52-45EA-BA18-8B7424C6F17F}" srcOrd="2" destOrd="0" parTransId="{08D34F49-727E-43EC-B90B-A05296661499}" sibTransId="{87FAA8FD-5504-4CDF-A445-9BA11CF181CB}"/>
    <dgm:cxn modelId="{3B0665B5-62BB-4A07-ABED-F41FF0E6920D}" type="presOf" srcId="{503C6F66-9BCC-45B1-BDC4-5DF0F6906F0A}" destId="{07D9D0CA-0F1C-45E2-9D16-48A23AE7FAE5}" srcOrd="0" destOrd="0" presId="urn:microsoft.com/office/officeart/2009/3/layout/HorizontalOrganizationChart"/>
    <dgm:cxn modelId="{86331885-7ECB-409B-811A-75BAA938707E}" type="presOf" srcId="{E6B867D1-86ED-4C7C-872F-96E05B5C4A2D}" destId="{B13BC930-0592-4478-A97E-08CC41B27129}" srcOrd="0" destOrd="0" presId="urn:microsoft.com/office/officeart/2009/3/layout/HorizontalOrganizationChart"/>
    <dgm:cxn modelId="{0D86E38A-A44A-4AA6-9F22-941EED50E161}" type="presOf" srcId="{09D46AE0-94D8-4F6F-866D-34640C9FB188}" destId="{9DDF4FEC-E923-4241-A6B1-73E1D23BE08B}" srcOrd="1" destOrd="0" presId="urn:microsoft.com/office/officeart/2009/3/layout/HorizontalOrganizationChart"/>
    <dgm:cxn modelId="{F8AB566F-9AA8-40D6-B7A7-B039AA839F68}" type="presOf" srcId="{C06DAFEC-A7E2-4B4D-8F19-2BC5E36DD25A}" destId="{42BDDE9E-3FF3-40F7-989E-6FCEFEDF850A}" srcOrd="0" destOrd="0" presId="urn:microsoft.com/office/officeart/2009/3/layout/HorizontalOrganizationChart"/>
    <dgm:cxn modelId="{A086E64A-2E2D-461A-BBFD-EBF22D35F624}" type="presOf" srcId="{A3FABCC9-A411-444A-BE97-308112968B4C}" destId="{333F7860-2099-4ED5-A945-85700813D42A}" srcOrd="0" destOrd="0" presId="urn:microsoft.com/office/officeart/2009/3/layout/HorizontalOrganizationChart"/>
    <dgm:cxn modelId="{6D284F67-F925-4535-82A4-EDA5701FB9E4}" srcId="{C06DAFEC-A7E2-4B4D-8F19-2BC5E36DD25A}" destId="{1C300BAC-E34C-4ABE-B37D-610009DEA021}" srcOrd="0" destOrd="0" parTransId="{A4B1320E-4528-4CD7-B1DC-AA26204531B3}" sibTransId="{E43735F3-244F-44A6-A76A-74BFDDFCF297}"/>
    <dgm:cxn modelId="{52961A5F-28C5-412D-BEAB-535E9C7E1859}" type="presOf" srcId="{09D46AE0-94D8-4F6F-866D-34640C9FB188}" destId="{715C1DEF-B356-4284-A8D2-26C4DE5C6C28}" srcOrd="0" destOrd="0" presId="urn:microsoft.com/office/officeart/2009/3/layout/HorizontalOrganizationChart"/>
    <dgm:cxn modelId="{27BB5C08-E300-477A-822C-5129507D7611}" srcId="{1C300BAC-E34C-4ABE-B37D-610009DEA021}" destId="{6A432626-0B60-4166-B345-DA1BD364A598}" srcOrd="0" destOrd="0" parTransId="{2724EB56-9417-400B-8924-84B6CDD7FBCE}" sibTransId="{E8806038-37FF-4798-A979-5933CCD309D5}"/>
    <dgm:cxn modelId="{0AEC4DB5-B662-4366-A350-94331E4DA387}" srcId="{F225B209-FE38-4C88-A040-D8428691D673}" destId="{19960564-6D9F-4147-B47E-469C615A9BD9}" srcOrd="0" destOrd="0" parTransId="{590CC18C-E1B0-45BB-BF41-F5BF23DE7A18}" sibTransId="{0B554CED-B1A3-419F-85C4-CE8343CE7C4C}"/>
    <dgm:cxn modelId="{2E7590AF-DB60-470A-8F31-773FDAC8C286}" type="presOf" srcId="{2724EB56-9417-400B-8924-84B6CDD7FBCE}" destId="{42E1AC0A-3C85-43CA-BA37-A0D3ACD9A80F}" srcOrd="0" destOrd="0" presId="urn:microsoft.com/office/officeart/2009/3/layout/HorizontalOrganizationChart"/>
    <dgm:cxn modelId="{F8784EA5-EFB1-46A9-8662-5E128454749B}" type="presOf" srcId="{C06DAFEC-A7E2-4B4D-8F19-2BC5E36DD25A}" destId="{06CC2B3E-B4CD-4DBC-B2D8-6FB741F1F0D6}" srcOrd="1" destOrd="0" presId="urn:microsoft.com/office/officeart/2009/3/layout/HorizontalOrganizationChart"/>
    <dgm:cxn modelId="{639B4189-E9A0-4075-8739-6982F60C8CE7}" type="presOf" srcId="{1CAA8DDA-3CEB-4906-BB25-832D2C5D8E77}" destId="{D8CB1CAB-A734-4075-BD02-40DA50963BA7}" srcOrd="0" destOrd="0" presId="urn:microsoft.com/office/officeart/2009/3/layout/HorizontalOrganizationChart"/>
    <dgm:cxn modelId="{3840D76E-C0A9-4A1C-8C55-FFE8E9E82528}" srcId="{1C300BAC-E34C-4ABE-B37D-610009DEA021}" destId="{A58EFAAB-02BB-4F13-8F74-791A883341F8}" srcOrd="3" destOrd="0" parTransId="{503C6F66-9BCC-45B1-BDC4-5DF0F6906F0A}" sibTransId="{0542149E-CFDB-4398-87B4-F13C2F01EE80}"/>
    <dgm:cxn modelId="{D86CF6A6-C93E-4C94-A464-16D9E5832F6B}" type="presOf" srcId="{6A432626-0B60-4166-B345-DA1BD364A598}" destId="{9433ED3F-9911-4639-8B0E-163D6B2111BF}" srcOrd="0" destOrd="0" presId="urn:microsoft.com/office/officeart/2009/3/layout/HorizontalOrganizationChart"/>
    <dgm:cxn modelId="{EECDD483-84A8-4097-9F00-850060380BEB}" type="presOf" srcId="{51BC3BEB-AAF2-4B4C-B651-D55EEBBEEFFB}" destId="{248A0608-BD7E-49E1-8279-68A52B07EE7A}" srcOrd="1" destOrd="0" presId="urn:microsoft.com/office/officeart/2009/3/layout/HorizontalOrganizationChart"/>
    <dgm:cxn modelId="{B5FDCF30-D09F-4914-A287-6A755E900D8F}" type="presParOf" srcId="{B13BC930-0592-4478-A97E-08CC41B27129}" destId="{601AF0F4-69D8-4502-8958-C6D63AECA323}" srcOrd="0" destOrd="0" presId="urn:microsoft.com/office/officeart/2009/3/layout/HorizontalOrganizationChart"/>
    <dgm:cxn modelId="{7838AFFB-55FD-472A-8AB5-70AF12D71D0E}" type="presParOf" srcId="{601AF0F4-69D8-4502-8958-C6D63AECA323}" destId="{513808D8-620D-4A70-9227-121CEAE729A9}" srcOrd="0" destOrd="0" presId="urn:microsoft.com/office/officeart/2009/3/layout/HorizontalOrganizationChart"/>
    <dgm:cxn modelId="{D9D83851-C7CB-48AC-AA29-A82EB7DB885C}" type="presParOf" srcId="{513808D8-620D-4A70-9227-121CEAE729A9}" destId="{D3CA1C7D-0786-4F45-ABD0-E618D0288433}" srcOrd="0" destOrd="0" presId="urn:microsoft.com/office/officeart/2009/3/layout/HorizontalOrganizationChart"/>
    <dgm:cxn modelId="{5AFEF526-4381-4AB7-96D4-23A903FF3CA3}" type="presParOf" srcId="{513808D8-620D-4A70-9227-121CEAE729A9}" destId="{8D578E64-8BBB-47F9-B8E3-177F0F56C501}" srcOrd="1" destOrd="0" presId="urn:microsoft.com/office/officeart/2009/3/layout/HorizontalOrganizationChart"/>
    <dgm:cxn modelId="{E661EF41-E4BF-46C5-905A-10097907AD6C}" type="presParOf" srcId="{601AF0F4-69D8-4502-8958-C6D63AECA323}" destId="{C4E1F2A6-E261-4B55-9BED-7A2FA08E44A0}" srcOrd="1" destOrd="0" presId="urn:microsoft.com/office/officeart/2009/3/layout/HorizontalOrganizationChart"/>
    <dgm:cxn modelId="{AE40CECE-81A6-4850-BFA9-24B832DB3C18}" type="presParOf" srcId="{C4E1F2A6-E261-4B55-9BED-7A2FA08E44A0}" destId="{47FAB307-8765-4DC3-A86F-6DF03144820C}" srcOrd="0" destOrd="0" presId="urn:microsoft.com/office/officeart/2009/3/layout/HorizontalOrganizationChart"/>
    <dgm:cxn modelId="{7AEEED86-5627-4FCB-986C-69AB0817C0D8}" type="presParOf" srcId="{C4E1F2A6-E261-4B55-9BED-7A2FA08E44A0}" destId="{8FE4F4AA-2D3D-40EA-BA5A-076F1DEF060E}" srcOrd="1" destOrd="0" presId="urn:microsoft.com/office/officeart/2009/3/layout/HorizontalOrganizationChart"/>
    <dgm:cxn modelId="{2A260D81-6453-416A-841A-9B4E9F1796B1}" type="presParOf" srcId="{8FE4F4AA-2D3D-40EA-BA5A-076F1DEF060E}" destId="{33529853-5CC4-4C92-BDF3-8BE28A33AF76}" srcOrd="0" destOrd="0" presId="urn:microsoft.com/office/officeart/2009/3/layout/HorizontalOrganizationChart"/>
    <dgm:cxn modelId="{21B9AB3C-85BF-4AA8-9C7E-6BBA8FE2C79F}" type="presParOf" srcId="{33529853-5CC4-4C92-BDF3-8BE28A33AF76}" destId="{7D340298-CB56-4F66-9628-A736879EE970}" srcOrd="0" destOrd="0" presId="urn:microsoft.com/office/officeart/2009/3/layout/HorizontalOrganizationChart"/>
    <dgm:cxn modelId="{819417F4-4569-4B5A-A1C2-65244EB6521E}" type="presParOf" srcId="{33529853-5CC4-4C92-BDF3-8BE28A33AF76}" destId="{24673D47-1884-417C-807C-134DEB350803}" srcOrd="1" destOrd="0" presId="urn:microsoft.com/office/officeart/2009/3/layout/HorizontalOrganizationChart"/>
    <dgm:cxn modelId="{BDDE34DD-8819-4840-8CEC-B6E0DE185901}" type="presParOf" srcId="{8FE4F4AA-2D3D-40EA-BA5A-076F1DEF060E}" destId="{B04CFC11-6378-4CF6-A6A4-B0F02D2E3891}" srcOrd="1" destOrd="0" presId="urn:microsoft.com/office/officeart/2009/3/layout/HorizontalOrganizationChart"/>
    <dgm:cxn modelId="{B0419F94-1EA3-491C-8CDD-48C30B3E819E}" type="presParOf" srcId="{8FE4F4AA-2D3D-40EA-BA5A-076F1DEF060E}" destId="{3106004D-37C8-4AB8-9025-9DC9544525DD}" srcOrd="2" destOrd="0" presId="urn:microsoft.com/office/officeart/2009/3/layout/HorizontalOrganizationChart"/>
    <dgm:cxn modelId="{699CF5F1-3606-491D-95CF-426010EC36F3}" type="presParOf" srcId="{C4E1F2A6-E261-4B55-9BED-7A2FA08E44A0}" destId="{1420E214-4450-40C2-9B82-7C57415A9A06}" srcOrd="2" destOrd="0" presId="urn:microsoft.com/office/officeart/2009/3/layout/HorizontalOrganizationChart"/>
    <dgm:cxn modelId="{1E789415-E5B4-416E-A5FF-93826F1347DC}" type="presParOf" srcId="{C4E1F2A6-E261-4B55-9BED-7A2FA08E44A0}" destId="{E9601379-635E-4BF2-A7F2-4261DD209E4A}" srcOrd="3" destOrd="0" presId="urn:microsoft.com/office/officeart/2009/3/layout/HorizontalOrganizationChart"/>
    <dgm:cxn modelId="{DF57DF7E-4D24-4DB8-AD59-5B7283DFBEE0}" type="presParOf" srcId="{E9601379-635E-4BF2-A7F2-4261DD209E4A}" destId="{48527A7D-2EC7-414E-B2CB-2004375FDC82}" srcOrd="0" destOrd="0" presId="urn:microsoft.com/office/officeart/2009/3/layout/HorizontalOrganizationChart"/>
    <dgm:cxn modelId="{D5106BC0-1653-4C2E-8CB8-BB031F1DAB72}" type="presParOf" srcId="{48527A7D-2EC7-414E-B2CB-2004375FDC82}" destId="{3C76CE42-B463-4F3B-8596-1ED1020103AC}" srcOrd="0" destOrd="0" presId="urn:microsoft.com/office/officeart/2009/3/layout/HorizontalOrganizationChart"/>
    <dgm:cxn modelId="{4E1DBB7E-9CCA-4A3A-A3F7-43FA4C6957E0}" type="presParOf" srcId="{48527A7D-2EC7-414E-B2CB-2004375FDC82}" destId="{9EFA6EF0-42A5-494A-A50F-BDC4F08CCE3B}" srcOrd="1" destOrd="0" presId="urn:microsoft.com/office/officeart/2009/3/layout/HorizontalOrganizationChart"/>
    <dgm:cxn modelId="{F6512BAE-156B-4DE1-B03F-51A02AADDECC}" type="presParOf" srcId="{E9601379-635E-4BF2-A7F2-4261DD209E4A}" destId="{3D156BDA-5BA8-4143-B133-C5BD5F397C53}" srcOrd="1" destOrd="0" presId="urn:microsoft.com/office/officeart/2009/3/layout/HorizontalOrganizationChart"/>
    <dgm:cxn modelId="{1E210A71-83DD-4B63-BCD7-8AE29EB5517E}" type="presParOf" srcId="{3D156BDA-5BA8-4143-B133-C5BD5F397C53}" destId="{D8CB1CAB-A734-4075-BD02-40DA50963BA7}" srcOrd="0" destOrd="0" presId="urn:microsoft.com/office/officeart/2009/3/layout/HorizontalOrganizationChart"/>
    <dgm:cxn modelId="{616ED85B-2806-453B-9141-35F09C48FA54}" type="presParOf" srcId="{3D156BDA-5BA8-4143-B133-C5BD5F397C53}" destId="{F7BA71EA-19C8-41B6-A739-283BBD54F4ED}" srcOrd="1" destOrd="0" presId="urn:microsoft.com/office/officeart/2009/3/layout/HorizontalOrganizationChart"/>
    <dgm:cxn modelId="{BC08B7A2-E67A-485B-821B-46D772323BD2}" type="presParOf" srcId="{F7BA71EA-19C8-41B6-A739-283BBD54F4ED}" destId="{1501F81F-0DE4-4AED-A4B7-3F6A0E03EF39}" srcOrd="0" destOrd="0" presId="urn:microsoft.com/office/officeart/2009/3/layout/HorizontalOrganizationChart"/>
    <dgm:cxn modelId="{3D1E22B7-34AE-4DC9-9FF4-D7A3052EB80D}" type="presParOf" srcId="{1501F81F-0DE4-4AED-A4B7-3F6A0E03EF39}" destId="{42BDDE9E-3FF3-40F7-989E-6FCEFEDF850A}" srcOrd="0" destOrd="0" presId="urn:microsoft.com/office/officeart/2009/3/layout/HorizontalOrganizationChart"/>
    <dgm:cxn modelId="{9A52D523-A2F5-414C-9146-3C427A48D341}" type="presParOf" srcId="{1501F81F-0DE4-4AED-A4B7-3F6A0E03EF39}" destId="{06CC2B3E-B4CD-4DBC-B2D8-6FB741F1F0D6}" srcOrd="1" destOrd="0" presId="urn:microsoft.com/office/officeart/2009/3/layout/HorizontalOrganizationChart"/>
    <dgm:cxn modelId="{2223D0C2-BD9E-4BFC-80BE-F1AF15C80463}" type="presParOf" srcId="{F7BA71EA-19C8-41B6-A739-283BBD54F4ED}" destId="{2127C221-2B05-417D-A2F7-E04C9CB4BFD5}" srcOrd="1" destOrd="0" presId="urn:microsoft.com/office/officeart/2009/3/layout/HorizontalOrganizationChart"/>
    <dgm:cxn modelId="{DEF9FE2D-9831-48C0-8373-16CF09FC2435}" type="presParOf" srcId="{2127C221-2B05-417D-A2F7-E04C9CB4BFD5}" destId="{9DE9CDE7-831B-492C-8491-16854AF85E5C}" srcOrd="0" destOrd="0" presId="urn:microsoft.com/office/officeart/2009/3/layout/HorizontalOrganizationChart"/>
    <dgm:cxn modelId="{73F40E87-03F8-4266-BAC5-5C99E7759783}" type="presParOf" srcId="{2127C221-2B05-417D-A2F7-E04C9CB4BFD5}" destId="{A3E29102-A9C9-4291-BED3-6103FF4B59B0}" srcOrd="1" destOrd="0" presId="urn:microsoft.com/office/officeart/2009/3/layout/HorizontalOrganizationChart"/>
    <dgm:cxn modelId="{CFEE7EA2-3861-4209-ABFB-4E2100CBEBE4}" type="presParOf" srcId="{A3E29102-A9C9-4291-BED3-6103FF4B59B0}" destId="{6F325A06-0C58-49C8-87B5-105C3C27E172}" srcOrd="0" destOrd="0" presId="urn:microsoft.com/office/officeart/2009/3/layout/HorizontalOrganizationChart"/>
    <dgm:cxn modelId="{6D28448D-9816-4C4E-A736-0CB249E60469}" type="presParOf" srcId="{6F325A06-0C58-49C8-87B5-105C3C27E172}" destId="{7149970B-9DE7-4258-8011-3D1A4A7ACEC5}" srcOrd="0" destOrd="0" presId="urn:microsoft.com/office/officeart/2009/3/layout/HorizontalOrganizationChart"/>
    <dgm:cxn modelId="{0A40A261-5682-4781-96AE-6F510845A33E}" type="presParOf" srcId="{6F325A06-0C58-49C8-87B5-105C3C27E172}" destId="{C8381D48-CC44-4188-B210-BC9022AE864F}" srcOrd="1" destOrd="0" presId="urn:microsoft.com/office/officeart/2009/3/layout/HorizontalOrganizationChart"/>
    <dgm:cxn modelId="{79297B05-51A5-48FF-B374-BFF63D7D2559}" type="presParOf" srcId="{A3E29102-A9C9-4291-BED3-6103FF4B59B0}" destId="{F3F5D461-B2A7-420A-B58F-8DD33840E168}" srcOrd="1" destOrd="0" presId="urn:microsoft.com/office/officeart/2009/3/layout/HorizontalOrganizationChart"/>
    <dgm:cxn modelId="{6587A31D-8335-4179-A102-B6A9A771C4F3}" type="presParOf" srcId="{F3F5D461-B2A7-420A-B58F-8DD33840E168}" destId="{42E1AC0A-3C85-43CA-BA37-A0D3ACD9A80F}" srcOrd="0" destOrd="0" presId="urn:microsoft.com/office/officeart/2009/3/layout/HorizontalOrganizationChart"/>
    <dgm:cxn modelId="{D3DE632E-3787-4DC0-B8D0-0B91DEC72B41}" type="presParOf" srcId="{F3F5D461-B2A7-420A-B58F-8DD33840E168}" destId="{FC7BAB9C-B7C4-45CE-A7EA-2F6BA113CCDE}" srcOrd="1" destOrd="0" presId="urn:microsoft.com/office/officeart/2009/3/layout/HorizontalOrganizationChart"/>
    <dgm:cxn modelId="{CEC8748F-D1F1-47C2-ACD2-83EEAC29CEEF}" type="presParOf" srcId="{FC7BAB9C-B7C4-45CE-A7EA-2F6BA113CCDE}" destId="{541B0104-160D-459A-BF7A-01EA5F3E0BC6}" srcOrd="0" destOrd="0" presId="urn:microsoft.com/office/officeart/2009/3/layout/HorizontalOrganizationChart"/>
    <dgm:cxn modelId="{72754EC9-EEBB-4DDD-B8B4-04408A0BE5EB}" type="presParOf" srcId="{541B0104-160D-459A-BF7A-01EA5F3E0BC6}" destId="{9433ED3F-9911-4639-8B0E-163D6B2111BF}" srcOrd="0" destOrd="0" presId="urn:microsoft.com/office/officeart/2009/3/layout/HorizontalOrganizationChart"/>
    <dgm:cxn modelId="{FD67EC5A-90B4-409B-9AE7-29476966893C}" type="presParOf" srcId="{541B0104-160D-459A-BF7A-01EA5F3E0BC6}" destId="{1771C7F1-A348-48C2-8A91-DF2E5FCC9F71}" srcOrd="1" destOrd="0" presId="urn:microsoft.com/office/officeart/2009/3/layout/HorizontalOrganizationChart"/>
    <dgm:cxn modelId="{BA2C0B93-6485-4B39-889A-909649DCE6A7}" type="presParOf" srcId="{FC7BAB9C-B7C4-45CE-A7EA-2F6BA113CCDE}" destId="{015F122D-C10B-45CD-9659-4AA3C31E3E66}" srcOrd="1" destOrd="0" presId="urn:microsoft.com/office/officeart/2009/3/layout/HorizontalOrganizationChart"/>
    <dgm:cxn modelId="{82FB4A1D-C867-446C-BC9B-F875A19E6149}" type="presParOf" srcId="{FC7BAB9C-B7C4-45CE-A7EA-2F6BA113CCDE}" destId="{58514E73-4CBB-4515-89E6-8BE8CBBE28BA}" srcOrd="2" destOrd="0" presId="urn:microsoft.com/office/officeart/2009/3/layout/HorizontalOrganizationChart"/>
    <dgm:cxn modelId="{85F90214-7A6F-45B8-96A0-90D2F80394F6}" type="presParOf" srcId="{F3F5D461-B2A7-420A-B58F-8DD33840E168}" destId="{06D27A8C-DEC3-4CE1-883C-82CDCB619785}" srcOrd="2" destOrd="0" presId="urn:microsoft.com/office/officeart/2009/3/layout/HorizontalOrganizationChart"/>
    <dgm:cxn modelId="{FB6E5267-A615-4C0D-BFAC-164476A4FF4D}" type="presParOf" srcId="{F3F5D461-B2A7-420A-B58F-8DD33840E168}" destId="{8139BDAD-86E3-4916-9B54-153548BE92E0}" srcOrd="3" destOrd="0" presId="urn:microsoft.com/office/officeart/2009/3/layout/HorizontalOrganizationChart"/>
    <dgm:cxn modelId="{A8350938-126B-42F4-B313-E327FBA15762}" type="presParOf" srcId="{8139BDAD-86E3-4916-9B54-153548BE92E0}" destId="{D7834F80-04F0-4FE0-B151-73A7A2E82908}" srcOrd="0" destOrd="0" presId="urn:microsoft.com/office/officeart/2009/3/layout/HorizontalOrganizationChart"/>
    <dgm:cxn modelId="{0AAD7C87-D6ED-4DAD-B0FD-7A1A23CB6B91}" type="presParOf" srcId="{D7834F80-04F0-4FE0-B151-73A7A2E82908}" destId="{715C1DEF-B356-4284-A8D2-26C4DE5C6C28}" srcOrd="0" destOrd="0" presId="urn:microsoft.com/office/officeart/2009/3/layout/HorizontalOrganizationChart"/>
    <dgm:cxn modelId="{0EEF3D90-B2BF-4607-9E6A-24429FD56126}" type="presParOf" srcId="{D7834F80-04F0-4FE0-B151-73A7A2E82908}" destId="{9DDF4FEC-E923-4241-A6B1-73E1D23BE08B}" srcOrd="1" destOrd="0" presId="urn:microsoft.com/office/officeart/2009/3/layout/HorizontalOrganizationChart"/>
    <dgm:cxn modelId="{00972E4B-E596-4ED6-9884-FA903FDDDDB7}" type="presParOf" srcId="{8139BDAD-86E3-4916-9B54-153548BE92E0}" destId="{3FAADB7D-1859-4211-9E5E-3B51F0D745BD}" srcOrd="1" destOrd="0" presId="urn:microsoft.com/office/officeart/2009/3/layout/HorizontalOrganizationChart"/>
    <dgm:cxn modelId="{98D09CC7-0647-4081-9840-740A8402B943}" type="presParOf" srcId="{8139BDAD-86E3-4916-9B54-153548BE92E0}" destId="{1684A786-363C-4241-91F5-DE0CA0A8FC05}" srcOrd="2" destOrd="0" presId="urn:microsoft.com/office/officeart/2009/3/layout/HorizontalOrganizationChart"/>
    <dgm:cxn modelId="{1BA455EF-CD86-4DB7-99D5-F01DA07460E7}" type="presParOf" srcId="{F3F5D461-B2A7-420A-B58F-8DD33840E168}" destId="{BB15FB4C-6B7D-475F-A52D-58B407A8CF9D}" srcOrd="4" destOrd="0" presId="urn:microsoft.com/office/officeart/2009/3/layout/HorizontalOrganizationChart"/>
    <dgm:cxn modelId="{6298A69A-D406-402E-BA03-B889C7D5A93B}" type="presParOf" srcId="{F3F5D461-B2A7-420A-B58F-8DD33840E168}" destId="{ACF5D0C8-522D-4B4E-8A78-0D28BD96E2A9}" srcOrd="5" destOrd="0" presId="urn:microsoft.com/office/officeart/2009/3/layout/HorizontalOrganizationChart"/>
    <dgm:cxn modelId="{8BDBF67F-720B-4147-8C39-857EBDFCAC60}" type="presParOf" srcId="{ACF5D0C8-522D-4B4E-8A78-0D28BD96E2A9}" destId="{0F1812F6-2C1B-452C-93E9-84978108871E}" srcOrd="0" destOrd="0" presId="urn:microsoft.com/office/officeart/2009/3/layout/HorizontalOrganizationChart"/>
    <dgm:cxn modelId="{F2EC2BB0-3C7A-417F-9475-DFAB2A4C3A3B}" type="presParOf" srcId="{0F1812F6-2C1B-452C-93E9-84978108871E}" destId="{3D683F0C-91DD-4239-869A-BA178DF09B53}" srcOrd="0" destOrd="0" presId="urn:microsoft.com/office/officeart/2009/3/layout/HorizontalOrganizationChart"/>
    <dgm:cxn modelId="{6A72B5F2-1306-4952-AA0B-1654F36323A2}" type="presParOf" srcId="{0F1812F6-2C1B-452C-93E9-84978108871E}" destId="{2DAFA8D6-BEAF-461B-BFB6-B7B0C6B0A8C7}" srcOrd="1" destOrd="0" presId="urn:microsoft.com/office/officeart/2009/3/layout/HorizontalOrganizationChart"/>
    <dgm:cxn modelId="{2D533E83-742D-44A1-8973-DE251DFCBA93}" type="presParOf" srcId="{ACF5D0C8-522D-4B4E-8A78-0D28BD96E2A9}" destId="{529F06AA-F700-45E8-9D00-4B60E56DFEC9}" srcOrd="1" destOrd="0" presId="urn:microsoft.com/office/officeart/2009/3/layout/HorizontalOrganizationChart"/>
    <dgm:cxn modelId="{50355192-2374-40AD-B9FE-85EDE83CD763}" type="presParOf" srcId="{ACF5D0C8-522D-4B4E-8A78-0D28BD96E2A9}" destId="{7760F97D-4859-40D3-AC09-1E1858B489C0}" srcOrd="2" destOrd="0" presId="urn:microsoft.com/office/officeart/2009/3/layout/HorizontalOrganizationChart"/>
    <dgm:cxn modelId="{6703F4B4-8646-4B76-BBB8-0484B4E0CB3D}" type="presParOf" srcId="{F3F5D461-B2A7-420A-B58F-8DD33840E168}" destId="{07D9D0CA-0F1C-45E2-9D16-48A23AE7FAE5}" srcOrd="6" destOrd="0" presId="urn:microsoft.com/office/officeart/2009/3/layout/HorizontalOrganizationChart"/>
    <dgm:cxn modelId="{9B3CAF45-96EE-4E52-9EBE-06B194793C30}" type="presParOf" srcId="{F3F5D461-B2A7-420A-B58F-8DD33840E168}" destId="{FAA52544-40BD-44E3-9A65-887455CD7DA6}" srcOrd="7" destOrd="0" presId="urn:microsoft.com/office/officeart/2009/3/layout/HorizontalOrganizationChart"/>
    <dgm:cxn modelId="{09B10713-68AA-4471-8A1A-70D7852843E0}" type="presParOf" srcId="{FAA52544-40BD-44E3-9A65-887455CD7DA6}" destId="{E6452F78-BCD8-408B-BB00-B0C0E80F8232}" srcOrd="0" destOrd="0" presId="urn:microsoft.com/office/officeart/2009/3/layout/HorizontalOrganizationChart"/>
    <dgm:cxn modelId="{DF032EC8-E085-4648-AC42-FC17D3588F38}" type="presParOf" srcId="{E6452F78-BCD8-408B-BB00-B0C0E80F8232}" destId="{3D0D207B-BCF6-47E9-91DC-8969E4A87F1C}" srcOrd="0" destOrd="0" presId="urn:microsoft.com/office/officeart/2009/3/layout/HorizontalOrganizationChart"/>
    <dgm:cxn modelId="{0C6BA5D1-85C1-46C2-9CE4-82457EC7F7AD}" type="presParOf" srcId="{E6452F78-BCD8-408B-BB00-B0C0E80F8232}" destId="{14F4FC2D-CB84-4CD8-9A39-AE610C0C86C7}" srcOrd="1" destOrd="0" presId="urn:microsoft.com/office/officeart/2009/3/layout/HorizontalOrganizationChart"/>
    <dgm:cxn modelId="{3622BFC7-BD59-4D77-9A3F-40AD9B019AA2}" type="presParOf" srcId="{FAA52544-40BD-44E3-9A65-887455CD7DA6}" destId="{3A1AD2F8-543C-4C1E-891F-40E5B25D6046}" srcOrd="1" destOrd="0" presId="urn:microsoft.com/office/officeart/2009/3/layout/HorizontalOrganizationChart"/>
    <dgm:cxn modelId="{C3D4C61A-7CE6-4AEE-BB31-08E0C6C8F146}" type="presParOf" srcId="{FAA52544-40BD-44E3-9A65-887455CD7DA6}" destId="{8FEA9C7F-BE2D-487C-82DB-5DA32EABDFF1}" srcOrd="2" destOrd="0" presId="urn:microsoft.com/office/officeart/2009/3/layout/HorizontalOrganizationChart"/>
    <dgm:cxn modelId="{B2100D36-01ED-4A0E-8348-6AD498A5CA04}" type="presParOf" srcId="{F3F5D461-B2A7-420A-B58F-8DD33840E168}" destId="{333F7860-2099-4ED5-A945-85700813D42A}" srcOrd="8" destOrd="0" presId="urn:microsoft.com/office/officeart/2009/3/layout/HorizontalOrganizationChart"/>
    <dgm:cxn modelId="{1A73A278-5AAC-4C8D-BEA0-02DF2A517418}" type="presParOf" srcId="{F3F5D461-B2A7-420A-B58F-8DD33840E168}" destId="{0FCB36F8-F106-49FF-8465-36DB3F0694B5}" srcOrd="9" destOrd="0" presId="urn:microsoft.com/office/officeart/2009/3/layout/HorizontalOrganizationChart"/>
    <dgm:cxn modelId="{C720CC49-F207-43E6-B7C0-56D662478357}" type="presParOf" srcId="{0FCB36F8-F106-49FF-8465-36DB3F0694B5}" destId="{04B49929-2FA8-4F7A-A4DC-B940F1C8F9AB}" srcOrd="0" destOrd="0" presId="urn:microsoft.com/office/officeart/2009/3/layout/HorizontalOrganizationChart"/>
    <dgm:cxn modelId="{133EF507-5731-40BA-A157-7A015BCF65BB}" type="presParOf" srcId="{04B49929-2FA8-4F7A-A4DC-B940F1C8F9AB}" destId="{71F586C2-B835-46E8-820E-F543EEE22C7D}" srcOrd="0" destOrd="0" presId="urn:microsoft.com/office/officeart/2009/3/layout/HorizontalOrganizationChart"/>
    <dgm:cxn modelId="{3CE90B02-835C-4F91-96B0-470239306959}" type="presParOf" srcId="{04B49929-2FA8-4F7A-A4DC-B940F1C8F9AB}" destId="{5F74F853-7173-4C96-AE95-95E9BD63955B}" srcOrd="1" destOrd="0" presId="urn:microsoft.com/office/officeart/2009/3/layout/HorizontalOrganizationChart"/>
    <dgm:cxn modelId="{E38521F5-7452-4620-94F8-05C6075844D7}" type="presParOf" srcId="{0FCB36F8-F106-49FF-8465-36DB3F0694B5}" destId="{C1AC5863-8052-4170-879B-721DC67E4428}" srcOrd="1" destOrd="0" presId="urn:microsoft.com/office/officeart/2009/3/layout/HorizontalOrganizationChart"/>
    <dgm:cxn modelId="{B9DB56C0-FD88-4FB4-BCDC-B15DCD5A9DEC}" type="presParOf" srcId="{0FCB36F8-F106-49FF-8465-36DB3F0694B5}" destId="{219C3DD9-3733-4A6F-AEA6-118915B1DA91}" srcOrd="2" destOrd="0" presId="urn:microsoft.com/office/officeart/2009/3/layout/HorizontalOrganizationChart"/>
    <dgm:cxn modelId="{1DB81467-7241-4A20-8F39-1527F9DE48B1}" type="presParOf" srcId="{A3E29102-A9C9-4291-BED3-6103FF4B59B0}" destId="{13498AFC-FDB7-4222-9971-74D6CBF95FA7}" srcOrd="2" destOrd="0" presId="urn:microsoft.com/office/officeart/2009/3/layout/HorizontalOrganizationChart"/>
    <dgm:cxn modelId="{36062115-A348-47D7-AF1D-66B37A7152C4}" type="presParOf" srcId="{F7BA71EA-19C8-41B6-A739-283BBD54F4ED}" destId="{49A63043-5DB9-4CC4-AF1E-BA571A7F899E}" srcOrd="2" destOrd="0" presId="urn:microsoft.com/office/officeart/2009/3/layout/HorizontalOrganizationChart"/>
    <dgm:cxn modelId="{717D5700-3622-4DF6-932C-1E9834DE8EA0}" type="presParOf" srcId="{E9601379-635E-4BF2-A7F2-4261DD209E4A}" destId="{03F2481B-3EB0-4B8C-BC6E-E2C2B3966927}" srcOrd="2" destOrd="0" presId="urn:microsoft.com/office/officeart/2009/3/layout/HorizontalOrganizationChart"/>
    <dgm:cxn modelId="{B29AD2C1-5C66-4D3B-965E-2A6332282D28}" type="presParOf" srcId="{C4E1F2A6-E261-4B55-9BED-7A2FA08E44A0}" destId="{6310B395-435D-4AAA-AD49-DA1E3C48F3EF}" srcOrd="4" destOrd="0" presId="urn:microsoft.com/office/officeart/2009/3/layout/HorizontalOrganizationChart"/>
    <dgm:cxn modelId="{11B4448C-D10E-4D6D-AC74-8DDFCD8FD596}" type="presParOf" srcId="{C4E1F2A6-E261-4B55-9BED-7A2FA08E44A0}" destId="{53E88223-46EE-471F-BF2A-CAB39977B170}" srcOrd="5" destOrd="0" presId="urn:microsoft.com/office/officeart/2009/3/layout/HorizontalOrganizationChart"/>
    <dgm:cxn modelId="{7CD190BC-7A81-4EE1-8CB7-167EF9876D41}" type="presParOf" srcId="{53E88223-46EE-471F-BF2A-CAB39977B170}" destId="{6A575171-CA62-4680-B923-AB0FC880E0D8}" srcOrd="0" destOrd="0" presId="urn:microsoft.com/office/officeart/2009/3/layout/HorizontalOrganizationChart"/>
    <dgm:cxn modelId="{B0E933B0-4E36-449B-80A3-8977A050C30F}" type="presParOf" srcId="{6A575171-CA62-4680-B923-AB0FC880E0D8}" destId="{8EC5DCDE-B7EB-4DDF-8333-98EEF3529E7F}" srcOrd="0" destOrd="0" presId="urn:microsoft.com/office/officeart/2009/3/layout/HorizontalOrganizationChart"/>
    <dgm:cxn modelId="{5BA204E1-FB95-4666-B2E4-BACF8B0C887C}" type="presParOf" srcId="{6A575171-CA62-4680-B923-AB0FC880E0D8}" destId="{248A0608-BD7E-49E1-8279-68A52B07EE7A}" srcOrd="1" destOrd="0" presId="urn:microsoft.com/office/officeart/2009/3/layout/HorizontalOrganizationChart"/>
    <dgm:cxn modelId="{E861BC00-A905-44A7-AB6C-02CE5FED5C58}" type="presParOf" srcId="{53E88223-46EE-471F-BF2A-CAB39977B170}" destId="{245D8F7B-C2A3-496C-A86A-692F29BEB4C2}" srcOrd="1" destOrd="0" presId="urn:microsoft.com/office/officeart/2009/3/layout/HorizontalOrganizationChart"/>
    <dgm:cxn modelId="{B8C27780-5B73-408D-9863-9ADAAFD20BCD}" type="presParOf" srcId="{53E88223-46EE-471F-BF2A-CAB39977B170}" destId="{4322D949-B7AA-4806-8923-61CFA4B798B6}" srcOrd="2" destOrd="0" presId="urn:microsoft.com/office/officeart/2009/3/layout/HorizontalOrganizationChart"/>
    <dgm:cxn modelId="{4386D7C5-D460-4C1B-B9D8-E14ED970E506}" type="presParOf" srcId="{601AF0F4-69D8-4502-8958-C6D63AECA323}" destId="{0545575B-CBA9-44C1-95B1-404D6D09D191}" srcOrd="2" destOrd="0" presId="urn:microsoft.com/office/officeart/2009/3/layout/Horizontal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6B867D1-86ED-4C7C-872F-96E05B5C4A2D}" type="doc">
      <dgm:prSet loTypeId="urn:microsoft.com/office/officeart/2009/3/layout/HorizontalOrganizationChart" loCatId="hierarchy" qsTypeId="urn:microsoft.com/office/officeart/2005/8/quickstyle/simple3" qsCatId="simple" csTypeId="urn:microsoft.com/office/officeart/2005/8/colors/accent3_5" csCatId="accent3" phldr="1"/>
      <dgm:spPr/>
      <dgm:t>
        <a:bodyPr/>
        <a:lstStyle/>
        <a:p>
          <a:endParaRPr lang="es-EC"/>
        </a:p>
      </dgm:t>
    </dgm:pt>
    <dgm:pt modelId="{F225B209-FE38-4C88-A040-D8428691D673}">
      <dgm:prSet custT="1"/>
      <dgm:spPr/>
      <dgm:t>
        <a:bodyPr/>
        <a:lstStyle/>
        <a:p>
          <a:r>
            <a:rPr lang="es-EC" sz="1000" b="1" dirty="0" smtClean="0"/>
            <a:t>CONOCIENDO</a:t>
          </a:r>
        </a:p>
        <a:p>
          <a:r>
            <a:rPr lang="es-EC" sz="1000" b="1" dirty="0" smtClean="0"/>
            <a:t>LIMITACIONES</a:t>
          </a:r>
        </a:p>
      </dgm:t>
    </dgm:pt>
    <dgm:pt modelId="{81E914B7-20CF-4833-9C84-CE3FD84756ED}" type="parTrans" cxnId="{7FA4BB50-ED2A-4C7E-A8C0-58AC768C0F09}">
      <dgm:prSet/>
      <dgm:spPr/>
      <dgm:t>
        <a:bodyPr/>
        <a:lstStyle/>
        <a:p>
          <a:endParaRPr lang="es-EC"/>
        </a:p>
      </dgm:t>
    </dgm:pt>
    <dgm:pt modelId="{B63EAC1B-24E2-46EC-898D-4D7906805677}" type="sibTrans" cxnId="{7FA4BB50-ED2A-4C7E-A8C0-58AC768C0F09}">
      <dgm:prSet/>
      <dgm:spPr/>
      <dgm:t>
        <a:bodyPr/>
        <a:lstStyle/>
        <a:p>
          <a:endParaRPr lang="es-EC"/>
        </a:p>
      </dgm:t>
    </dgm:pt>
    <dgm:pt modelId="{19139191-E118-461D-9E57-F9CB2C68045A}">
      <dgm:prSet custT="1"/>
      <dgm:spPr/>
      <dgm:t>
        <a:bodyPr/>
        <a:lstStyle/>
        <a:p>
          <a:r>
            <a:rPr lang="es-EC" sz="1000" dirty="0" smtClean="0"/>
            <a:t>CONOCIENDO FACILIDADES</a:t>
          </a:r>
          <a:endParaRPr lang="es-EC" sz="1000" dirty="0"/>
        </a:p>
      </dgm:t>
    </dgm:pt>
    <dgm:pt modelId="{D4C4BD7E-BB6E-4B30-B969-5224CA0D8CAB}" type="parTrans" cxnId="{C1AD00CB-0511-4955-BC46-508D14A307CF}">
      <dgm:prSet/>
      <dgm:spPr/>
      <dgm:t>
        <a:bodyPr/>
        <a:lstStyle/>
        <a:p>
          <a:endParaRPr lang="es-EC"/>
        </a:p>
      </dgm:t>
    </dgm:pt>
    <dgm:pt modelId="{856657F4-215B-411E-AAB0-9EF8969536A7}" type="sibTrans" cxnId="{C1AD00CB-0511-4955-BC46-508D14A307CF}">
      <dgm:prSet/>
      <dgm:spPr/>
      <dgm:t>
        <a:bodyPr/>
        <a:lstStyle/>
        <a:p>
          <a:endParaRPr lang="es-EC"/>
        </a:p>
      </dgm:t>
    </dgm:pt>
    <dgm:pt modelId="{C06DAFEC-A7E2-4B4D-8F19-2BC5E36DD25A}">
      <dgm:prSet custT="1"/>
      <dgm:spPr/>
      <dgm:t>
        <a:bodyPr/>
        <a:lstStyle/>
        <a:p>
          <a:r>
            <a:rPr lang="es-EC" sz="1000" dirty="0" smtClean="0"/>
            <a:t>CONOCIENDO </a:t>
          </a:r>
        </a:p>
        <a:p>
          <a:r>
            <a:rPr lang="es-EC" sz="1000" dirty="0" smtClean="0"/>
            <a:t>NECESIDADES</a:t>
          </a:r>
          <a:endParaRPr lang="es-EC" sz="1000" dirty="0"/>
        </a:p>
      </dgm:t>
    </dgm:pt>
    <dgm:pt modelId="{1CAA8DDA-3CEB-4906-BB25-832D2C5D8E77}" type="parTrans" cxnId="{0318110A-4F6C-49FA-A67E-6E903477DFC1}">
      <dgm:prSet/>
      <dgm:spPr/>
      <dgm:t>
        <a:bodyPr/>
        <a:lstStyle/>
        <a:p>
          <a:endParaRPr lang="es-EC"/>
        </a:p>
      </dgm:t>
    </dgm:pt>
    <dgm:pt modelId="{E6C2E049-AFE8-4E3B-A9DE-C1D1567DDF38}" type="sibTrans" cxnId="{0318110A-4F6C-49FA-A67E-6E903477DFC1}">
      <dgm:prSet/>
      <dgm:spPr/>
      <dgm:t>
        <a:bodyPr/>
        <a:lstStyle/>
        <a:p>
          <a:endParaRPr lang="es-EC"/>
        </a:p>
      </dgm:t>
    </dgm:pt>
    <dgm:pt modelId="{1C300BAC-E34C-4ABE-B37D-610009DEA021}">
      <dgm:prSet custT="1"/>
      <dgm:spPr/>
      <dgm:t>
        <a:bodyPr/>
        <a:lstStyle/>
        <a:p>
          <a:r>
            <a:rPr lang="es-EC" sz="900" dirty="0" smtClean="0"/>
            <a:t>BIOMASA FORESTAL</a:t>
          </a:r>
        </a:p>
        <a:p>
          <a:r>
            <a:rPr lang="es-EC" sz="900" dirty="0" smtClean="0"/>
            <a:t>COMBUSTIBLE </a:t>
          </a:r>
        </a:p>
        <a:p>
          <a:r>
            <a:rPr lang="es-EC" sz="900" dirty="0" smtClean="0"/>
            <a:t>PRINCIPAL </a:t>
          </a:r>
          <a:endParaRPr lang="es-EC" sz="900" dirty="0"/>
        </a:p>
      </dgm:t>
    </dgm:pt>
    <dgm:pt modelId="{A4B1320E-4528-4CD7-B1DC-AA26204531B3}" type="parTrans" cxnId="{6D284F67-F925-4535-82A4-EDA5701FB9E4}">
      <dgm:prSet/>
      <dgm:spPr/>
      <dgm:t>
        <a:bodyPr/>
        <a:lstStyle/>
        <a:p>
          <a:endParaRPr lang="es-EC"/>
        </a:p>
      </dgm:t>
    </dgm:pt>
    <dgm:pt modelId="{E43735F3-244F-44A6-A76A-74BFDDFCF297}" type="sibTrans" cxnId="{6D284F67-F925-4535-82A4-EDA5701FB9E4}">
      <dgm:prSet/>
      <dgm:spPr/>
      <dgm:t>
        <a:bodyPr/>
        <a:lstStyle/>
        <a:p>
          <a:endParaRPr lang="es-EC"/>
        </a:p>
      </dgm:t>
    </dgm:pt>
    <dgm:pt modelId="{6A432626-0B60-4166-B345-DA1BD364A598}">
      <dgm:prSet custT="1"/>
      <dgm:spPr/>
      <dgm:t>
        <a:bodyPr/>
        <a:lstStyle/>
        <a:p>
          <a:r>
            <a:rPr lang="es-EC" sz="1000" dirty="0" smtClean="0"/>
            <a:t>FUEGO ABIERTO</a:t>
          </a:r>
          <a:endParaRPr lang="es-EC" sz="1000" dirty="0"/>
        </a:p>
      </dgm:t>
    </dgm:pt>
    <dgm:pt modelId="{2724EB56-9417-400B-8924-84B6CDD7FBCE}" type="parTrans" cxnId="{27BB5C08-E300-477A-822C-5129507D7611}">
      <dgm:prSet/>
      <dgm:spPr/>
      <dgm:t>
        <a:bodyPr/>
        <a:lstStyle/>
        <a:p>
          <a:endParaRPr lang="es-EC"/>
        </a:p>
      </dgm:t>
    </dgm:pt>
    <dgm:pt modelId="{E8806038-37FF-4798-A979-5933CCD309D5}" type="sibTrans" cxnId="{27BB5C08-E300-477A-822C-5129507D7611}">
      <dgm:prSet/>
      <dgm:spPr/>
      <dgm:t>
        <a:bodyPr/>
        <a:lstStyle/>
        <a:p>
          <a:endParaRPr lang="es-EC"/>
        </a:p>
      </dgm:t>
    </dgm:pt>
    <dgm:pt modelId="{09D46AE0-94D8-4F6F-866D-34640C9FB188}">
      <dgm:prSet custT="1"/>
      <dgm:spPr/>
      <dgm:t>
        <a:bodyPr/>
        <a:lstStyle/>
        <a:p>
          <a:r>
            <a:rPr lang="es-EC" sz="1000" dirty="0" smtClean="0"/>
            <a:t>LIMITA A UN TIPO DE BIOMASA</a:t>
          </a:r>
          <a:endParaRPr lang="es-EC" sz="1000" dirty="0"/>
        </a:p>
      </dgm:t>
    </dgm:pt>
    <dgm:pt modelId="{20BEB004-0806-44C5-B9D4-E9EDC6175874}" type="parTrans" cxnId="{7539DA9A-BB47-477C-B861-CCDA87A1B985}">
      <dgm:prSet/>
      <dgm:spPr/>
      <dgm:t>
        <a:bodyPr/>
        <a:lstStyle/>
        <a:p>
          <a:endParaRPr lang="es-EC"/>
        </a:p>
      </dgm:t>
    </dgm:pt>
    <dgm:pt modelId="{224A4D83-2804-4C88-B7DE-F3715CB1B9CA}" type="sibTrans" cxnId="{7539DA9A-BB47-477C-B861-CCDA87A1B985}">
      <dgm:prSet/>
      <dgm:spPr/>
      <dgm:t>
        <a:bodyPr/>
        <a:lstStyle/>
        <a:p>
          <a:endParaRPr lang="es-EC"/>
        </a:p>
      </dgm:t>
    </dgm:pt>
    <dgm:pt modelId="{E14D079A-AA52-45EA-BA18-8B7424C6F17F}">
      <dgm:prSet custT="1"/>
      <dgm:spPr/>
      <dgm:t>
        <a:bodyPr/>
        <a:lstStyle/>
        <a:p>
          <a:r>
            <a:rPr lang="es-EC" sz="1000" dirty="0" smtClean="0"/>
            <a:t>NO OPTIMIZA PROCESOS</a:t>
          </a:r>
          <a:endParaRPr lang="es-EC" sz="1000" dirty="0"/>
        </a:p>
      </dgm:t>
    </dgm:pt>
    <dgm:pt modelId="{08D34F49-727E-43EC-B90B-A05296661499}" type="parTrans" cxnId="{B7E0D62A-6093-49BC-A65F-8D7B3B6296FC}">
      <dgm:prSet/>
      <dgm:spPr/>
      <dgm:t>
        <a:bodyPr/>
        <a:lstStyle/>
        <a:p>
          <a:endParaRPr lang="es-EC"/>
        </a:p>
      </dgm:t>
    </dgm:pt>
    <dgm:pt modelId="{87FAA8FD-5504-4CDF-A445-9BA11CF181CB}" type="sibTrans" cxnId="{B7E0D62A-6093-49BC-A65F-8D7B3B6296FC}">
      <dgm:prSet/>
      <dgm:spPr/>
      <dgm:t>
        <a:bodyPr/>
        <a:lstStyle/>
        <a:p>
          <a:endParaRPr lang="es-EC"/>
        </a:p>
      </dgm:t>
    </dgm:pt>
    <dgm:pt modelId="{B8C41A83-5EB7-4ECA-91DD-A16C195B1EBB}" type="asst">
      <dgm:prSet custT="1"/>
      <dgm:spPr/>
      <dgm:t>
        <a:bodyPr/>
        <a:lstStyle/>
        <a:p>
          <a:r>
            <a:rPr lang="es-EC" sz="1000" dirty="0" smtClean="0"/>
            <a:t>COCCION</a:t>
          </a:r>
        </a:p>
        <a:p>
          <a:r>
            <a:rPr lang="es-EC" sz="1000" dirty="0" smtClean="0"/>
            <a:t>AGUA CALIENTE SANITARIA</a:t>
          </a:r>
        </a:p>
        <a:p>
          <a:r>
            <a:rPr lang="es-EC" sz="1000" dirty="0" smtClean="0"/>
            <a:t>CALEFACCION</a:t>
          </a:r>
        </a:p>
      </dgm:t>
    </dgm:pt>
    <dgm:pt modelId="{80B83D1E-6C6F-4BFA-9E46-097B95731882}" type="parTrans" cxnId="{24C4D29E-461E-4D44-9385-BC996BF7D13D}">
      <dgm:prSet/>
      <dgm:spPr/>
      <dgm:t>
        <a:bodyPr/>
        <a:lstStyle/>
        <a:p>
          <a:endParaRPr lang="es-EC"/>
        </a:p>
      </dgm:t>
    </dgm:pt>
    <dgm:pt modelId="{E8D3B6B0-41CC-443B-914A-EE18E01293D6}" type="sibTrans" cxnId="{24C4D29E-461E-4D44-9385-BC996BF7D13D}">
      <dgm:prSet/>
      <dgm:spPr/>
      <dgm:t>
        <a:bodyPr/>
        <a:lstStyle/>
        <a:p>
          <a:endParaRPr lang="es-EC"/>
        </a:p>
      </dgm:t>
    </dgm:pt>
    <dgm:pt modelId="{94BAD19E-F47B-4EBA-8762-C1422EC6513A}" type="asst">
      <dgm:prSet custT="1"/>
      <dgm:spPr/>
      <dgm:t>
        <a:bodyPr/>
        <a:lstStyle/>
        <a:p>
          <a:r>
            <a:rPr lang="es-EC" sz="900" dirty="0" smtClean="0"/>
            <a:t>NO ES APROVECHADO POR COMPLETO</a:t>
          </a:r>
          <a:endParaRPr lang="es-EC" sz="900" dirty="0"/>
        </a:p>
      </dgm:t>
    </dgm:pt>
    <dgm:pt modelId="{A6E4F04F-AECC-41E0-88D3-D6B1D04477E8}" type="parTrans" cxnId="{A81A1537-F5D9-4C3C-8463-1AFC75A446CE}">
      <dgm:prSet/>
      <dgm:spPr/>
      <dgm:t>
        <a:bodyPr/>
        <a:lstStyle/>
        <a:p>
          <a:endParaRPr lang="es-EC"/>
        </a:p>
      </dgm:t>
    </dgm:pt>
    <dgm:pt modelId="{6A667429-8A2E-444A-9C9F-CB22A6C8A03F}" type="sibTrans" cxnId="{A81A1537-F5D9-4C3C-8463-1AFC75A446CE}">
      <dgm:prSet/>
      <dgm:spPr/>
      <dgm:t>
        <a:bodyPr/>
        <a:lstStyle/>
        <a:p>
          <a:endParaRPr lang="es-EC"/>
        </a:p>
      </dgm:t>
    </dgm:pt>
    <dgm:pt modelId="{1C7C6853-B1AD-433D-9BFC-411E2A72DDE2}">
      <dgm:prSet custT="1"/>
      <dgm:spPr/>
      <dgm:t>
        <a:bodyPr/>
        <a:lstStyle/>
        <a:p>
          <a:r>
            <a:rPr lang="es-EC" sz="1000" dirty="0" smtClean="0"/>
            <a:t>BAJA EFICIENCIA COMBUSTION</a:t>
          </a:r>
          <a:endParaRPr lang="es-EC" sz="1000" dirty="0"/>
        </a:p>
      </dgm:t>
    </dgm:pt>
    <dgm:pt modelId="{91B5CB3A-4E38-4CE2-81B0-B85FBD26A1BA}" type="parTrans" cxnId="{9F5558A7-F0D5-4330-8C4D-F2134D8BE879}">
      <dgm:prSet/>
      <dgm:spPr/>
      <dgm:t>
        <a:bodyPr/>
        <a:lstStyle/>
        <a:p>
          <a:endParaRPr lang="es-EC"/>
        </a:p>
      </dgm:t>
    </dgm:pt>
    <dgm:pt modelId="{BB3AB9B9-059C-41FA-9805-B25D6E6F4095}" type="sibTrans" cxnId="{9F5558A7-F0D5-4330-8C4D-F2134D8BE879}">
      <dgm:prSet/>
      <dgm:spPr/>
      <dgm:t>
        <a:bodyPr/>
        <a:lstStyle/>
        <a:p>
          <a:endParaRPr lang="es-EC"/>
        </a:p>
      </dgm:t>
    </dgm:pt>
    <dgm:pt modelId="{B13BC930-0592-4478-A97E-08CC41B27129}" type="pres">
      <dgm:prSet presAssocID="{E6B867D1-86ED-4C7C-872F-96E05B5C4A2D}" presName="hierChild1" presStyleCnt="0">
        <dgm:presLayoutVars>
          <dgm:orgChart val="1"/>
          <dgm:chPref val="1"/>
          <dgm:dir/>
          <dgm:animOne val="branch"/>
          <dgm:animLvl val="lvl"/>
          <dgm:resizeHandles/>
        </dgm:presLayoutVars>
      </dgm:prSet>
      <dgm:spPr/>
      <dgm:t>
        <a:bodyPr/>
        <a:lstStyle/>
        <a:p>
          <a:endParaRPr lang="es-EC"/>
        </a:p>
      </dgm:t>
    </dgm:pt>
    <dgm:pt modelId="{601AF0F4-69D8-4502-8958-C6D63AECA323}" type="pres">
      <dgm:prSet presAssocID="{F225B209-FE38-4C88-A040-D8428691D673}" presName="hierRoot1" presStyleCnt="0">
        <dgm:presLayoutVars>
          <dgm:hierBranch val="init"/>
        </dgm:presLayoutVars>
      </dgm:prSet>
      <dgm:spPr/>
    </dgm:pt>
    <dgm:pt modelId="{513808D8-620D-4A70-9227-121CEAE729A9}" type="pres">
      <dgm:prSet presAssocID="{F225B209-FE38-4C88-A040-D8428691D673}" presName="rootComposite1" presStyleCnt="0"/>
      <dgm:spPr/>
    </dgm:pt>
    <dgm:pt modelId="{D3CA1C7D-0786-4F45-ABD0-E618D0288433}" type="pres">
      <dgm:prSet presAssocID="{F225B209-FE38-4C88-A040-D8428691D673}" presName="rootText1" presStyleLbl="node0" presStyleIdx="0" presStyleCnt="1" custScaleX="207799" custScaleY="276974" custLinFactNeighborX="4255" custLinFactNeighborY="-36682">
        <dgm:presLayoutVars>
          <dgm:chPref val="3"/>
        </dgm:presLayoutVars>
      </dgm:prSet>
      <dgm:spPr/>
      <dgm:t>
        <a:bodyPr/>
        <a:lstStyle/>
        <a:p>
          <a:endParaRPr lang="es-EC"/>
        </a:p>
      </dgm:t>
    </dgm:pt>
    <dgm:pt modelId="{8D578E64-8BBB-47F9-B8E3-177F0F56C501}" type="pres">
      <dgm:prSet presAssocID="{F225B209-FE38-4C88-A040-D8428691D673}" presName="rootConnector1" presStyleLbl="node1" presStyleIdx="0" presStyleCnt="0"/>
      <dgm:spPr/>
      <dgm:t>
        <a:bodyPr/>
        <a:lstStyle/>
        <a:p>
          <a:endParaRPr lang="es-EC"/>
        </a:p>
      </dgm:t>
    </dgm:pt>
    <dgm:pt modelId="{C4E1F2A6-E261-4B55-9BED-7A2FA08E44A0}" type="pres">
      <dgm:prSet presAssocID="{F225B209-FE38-4C88-A040-D8428691D673}" presName="hierChild2" presStyleCnt="0"/>
      <dgm:spPr/>
    </dgm:pt>
    <dgm:pt modelId="{1420E214-4450-40C2-9B82-7C57415A9A06}" type="pres">
      <dgm:prSet presAssocID="{D4C4BD7E-BB6E-4B30-B969-5224CA0D8CAB}" presName="Name64" presStyleLbl="parChTrans1D2" presStyleIdx="0" presStyleCnt="1"/>
      <dgm:spPr/>
      <dgm:t>
        <a:bodyPr/>
        <a:lstStyle/>
        <a:p>
          <a:endParaRPr lang="es-EC"/>
        </a:p>
      </dgm:t>
    </dgm:pt>
    <dgm:pt modelId="{E9601379-635E-4BF2-A7F2-4261DD209E4A}" type="pres">
      <dgm:prSet presAssocID="{19139191-E118-461D-9E57-F9CB2C68045A}" presName="hierRoot2" presStyleCnt="0">
        <dgm:presLayoutVars>
          <dgm:hierBranch val="init"/>
        </dgm:presLayoutVars>
      </dgm:prSet>
      <dgm:spPr/>
    </dgm:pt>
    <dgm:pt modelId="{48527A7D-2EC7-414E-B2CB-2004375FDC82}" type="pres">
      <dgm:prSet presAssocID="{19139191-E118-461D-9E57-F9CB2C68045A}" presName="rootComposite" presStyleCnt="0"/>
      <dgm:spPr/>
    </dgm:pt>
    <dgm:pt modelId="{3C76CE42-B463-4F3B-8596-1ED1020103AC}" type="pres">
      <dgm:prSet presAssocID="{19139191-E118-461D-9E57-F9CB2C68045A}" presName="rootText" presStyleLbl="node2" presStyleIdx="0" presStyleCnt="1" custScaleX="199966" custScaleY="405558" custLinFactNeighborX="19522" custLinFactNeighborY="-37150">
        <dgm:presLayoutVars>
          <dgm:chPref val="3"/>
        </dgm:presLayoutVars>
      </dgm:prSet>
      <dgm:spPr/>
      <dgm:t>
        <a:bodyPr/>
        <a:lstStyle/>
        <a:p>
          <a:endParaRPr lang="es-EC"/>
        </a:p>
      </dgm:t>
    </dgm:pt>
    <dgm:pt modelId="{9EFA6EF0-42A5-494A-A50F-BDC4F08CCE3B}" type="pres">
      <dgm:prSet presAssocID="{19139191-E118-461D-9E57-F9CB2C68045A}" presName="rootConnector" presStyleLbl="node2" presStyleIdx="0" presStyleCnt="1"/>
      <dgm:spPr/>
      <dgm:t>
        <a:bodyPr/>
        <a:lstStyle/>
        <a:p>
          <a:endParaRPr lang="es-EC"/>
        </a:p>
      </dgm:t>
    </dgm:pt>
    <dgm:pt modelId="{3D156BDA-5BA8-4143-B133-C5BD5F397C53}" type="pres">
      <dgm:prSet presAssocID="{19139191-E118-461D-9E57-F9CB2C68045A}" presName="hierChild4" presStyleCnt="0"/>
      <dgm:spPr/>
    </dgm:pt>
    <dgm:pt modelId="{D8CB1CAB-A734-4075-BD02-40DA50963BA7}" type="pres">
      <dgm:prSet presAssocID="{1CAA8DDA-3CEB-4906-BB25-832D2C5D8E77}" presName="Name64" presStyleLbl="parChTrans1D3" presStyleIdx="0" presStyleCnt="1"/>
      <dgm:spPr/>
      <dgm:t>
        <a:bodyPr/>
        <a:lstStyle/>
        <a:p>
          <a:endParaRPr lang="es-EC"/>
        </a:p>
      </dgm:t>
    </dgm:pt>
    <dgm:pt modelId="{F7BA71EA-19C8-41B6-A739-283BBD54F4ED}" type="pres">
      <dgm:prSet presAssocID="{C06DAFEC-A7E2-4B4D-8F19-2BC5E36DD25A}" presName="hierRoot2" presStyleCnt="0">
        <dgm:presLayoutVars>
          <dgm:hierBranch val="init"/>
        </dgm:presLayoutVars>
      </dgm:prSet>
      <dgm:spPr/>
    </dgm:pt>
    <dgm:pt modelId="{1501F81F-0DE4-4AED-A4B7-3F6A0E03EF39}" type="pres">
      <dgm:prSet presAssocID="{C06DAFEC-A7E2-4B4D-8F19-2BC5E36DD25A}" presName="rootComposite" presStyleCnt="0"/>
      <dgm:spPr/>
    </dgm:pt>
    <dgm:pt modelId="{42BDDE9E-3FF3-40F7-989E-6FCEFEDF850A}" type="pres">
      <dgm:prSet presAssocID="{C06DAFEC-A7E2-4B4D-8F19-2BC5E36DD25A}" presName="rootText" presStyleLbl="node3" presStyleIdx="0" presStyleCnt="1" custScaleX="231421" custScaleY="402902" custLinFactNeighborX="43391" custLinFactNeighborY="-34064">
        <dgm:presLayoutVars>
          <dgm:chPref val="3"/>
        </dgm:presLayoutVars>
      </dgm:prSet>
      <dgm:spPr/>
      <dgm:t>
        <a:bodyPr/>
        <a:lstStyle/>
        <a:p>
          <a:endParaRPr lang="es-EC"/>
        </a:p>
      </dgm:t>
    </dgm:pt>
    <dgm:pt modelId="{06CC2B3E-B4CD-4DBC-B2D8-6FB741F1F0D6}" type="pres">
      <dgm:prSet presAssocID="{C06DAFEC-A7E2-4B4D-8F19-2BC5E36DD25A}" presName="rootConnector" presStyleLbl="node3" presStyleIdx="0" presStyleCnt="1"/>
      <dgm:spPr/>
      <dgm:t>
        <a:bodyPr/>
        <a:lstStyle/>
        <a:p>
          <a:endParaRPr lang="es-EC"/>
        </a:p>
      </dgm:t>
    </dgm:pt>
    <dgm:pt modelId="{2127C221-2B05-417D-A2F7-E04C9CB4BFD5}" type="pres">
      <dgm:prSet presAssocID="{C06DAFEC-A7E2-4B4D-8F19-2BC5E36DD25A}" presName="hierChild4" presStyleCnt="0"/>
      <dgm:spPr/>
    </dgm:pt>
    <dgm:pt modelId="{9DE9CDE7-831B-492C-8491-16854AF85E5C}" type="pres">
      <dgm:prSet presAssocID="{A4B1320E-4528-4CD7-B1DC-AA26204531B3}" presName="Name64" presStyleLbl="parChTrans1D4" presStyleIdx="0" presStyleCnt="7"/>
      <dgm:spPr/>
      <dgm:t>
        <a:bodyPr/>
        <a:lstStyle/>
        <a:p>
          <a:endParaRPr lang="es-EC"/>
        </a:p>
      </dgm:t>
    </dgm:pt>
    <dgm:pt modelId="{A3E29102-A9C9-4291-BED3-6103FF4B59B0}" type="pres">
      <dgm:prSet presAssocID="{1C300BAC-E34C-4ABE-B37D-610009DEA021}" presName="hierRoot2" presStyleCnt="0">
        <dgm:presLayoutVars>
          <dgm:hierBranch val="init"/>
        </dgm:presLayoutVars>
      </dgm:prSet>
      <dgm:spPr/>
    </dgm:pt>
    <dgm:pt modelId="{6F325A06-0C58-49C8-87B5-105C3C27E172}" type="pres">
      <dgm:prSet presAssocID="{1C300BAC-E34C-4ABE-B37D-610009DEA021}" presName="rootComposite" presStyleCnt="0"/>
      <dgm:spPr/>
    </dgm:pt>
    <dgm:pt modelId="{7149970B-9DE7-4258-8011-3D1A4A7ACEC5}" type="pres">
      <dgm:prSet presAssocID="{1C300BAC-E34C-4ABE-B37D-610009DEA021}" presName="rootText" presStyleLbl="node4" presStyleIdx="0" presStyleCnt="5" custScaleX="246009" custScaleY="483285" custLinFactX="-77467" custLinFactNeighborX="-100000" custLinFactNeighborY="-37089">
        <dgm:presLayoutVars>
          <dgm:chPref val="3"/>
        </dgm:presLayoutVars>
      </dgm:prSet>
      <dgm:spPr/>
      <dgm:t>
        <a:bodyPr/>
        <a:lstStyle/>
        <a:p>
          <a:endParaRPr lang="es-EC"/>
        </a:p>
      </dgm:t>
    </dgm:pt>
    <dgm:pt modelId="{C8381D48-CC44-4188-B210-BC9022AE864F}" type="pres">
      <dgm:prSet presAssocID="{1C300BAC-E34C-4ABE-B37D-610009DEA021}" presName="rootConnector" presStyleLbl="node4" presStyleIdx="0" presStyleCnt="5"/>
      <dgm:spPr/>
      <dgm:t>
        <a:bodyPr/>
        <a:lstStyle/>
        <a:p>
          <a:endParaRPr lang="es-EC"/>
        </a:p>
      </dgm:t>
    </dgm:pt>
    <dgm:pt modelId="{F3F5D461-B2A7-420A-B58F-8DD33840E168}" type="pres">
      <dgm:prSet presAssocID="{1C300BAC-E34C-4ABE-B37D-610009DEA021}" presName="hierChild4" presStyleCnt="0"/>
      <dgm:spPr/>
    </dgm:pt>
    <dgm:pt modelId="{42E1AC0A-3C85-43CA-BA37-A0D3ACD9A80F}" type="pres">
      <dgm:prSet presAssocID="{2724EB56-9417-400B-8924-84B6CDD7FBCE}" presName="Name64" presStyleLbl="parChTrans1D4" presStyleIdx="1" presStyleCnt="7"/>
      <dgm:spPr/>
      <dgm:t>
        <a:bodyPr/>
        <a:lstStyle/>
        <a:p>
          <a:endParaRPr lang="es-EC"/>
        </a:p>
      </dgm:t>
    </dgm:pt>
    <dgm:pt modelId="{FC7BAB9C-B7C4-45CE-A7EA-2F6BA113CCDE}" type="pres">
      <dgm:prSet presAssocID="{6A432626-0B60-4166-B345-DA1BD364A598}" presName="hierRoot2" presStyleCnt="0">
        <dgm:presLayoutVars>
          <dgm:hierBranch val="init"/>
        </dgm:presLayoutVars>
      </dgm:prSet>
      <dgm:spPr/>
    </dgm:pt>
    <dgm:pt modelId="{541B0104-160D-459A-BF7A-01EA5F3E0BC6}" type="pres">
      <dgm:prSet presAssocID="{6A432626-0B60-4166-B345-DA1BD364A598}" presName="rootComposite" presStyleCnt="0"/>
      <dgm:spPr/>
    </dgm:pt>
    <dgm:pt modelId="{9433ED3F-9911-4639-8B0E-163D6B2111BF}" type="pres">
      <dgm:prSet presAssocID="{6A432626-0B60-4166-B345-DA1BD364A598}" presName="rootText" presStyleLbl="node4" presStyleIdx="1" presStyleCnt="5" custScaleX="250086" custScaleY="180395" custLinFactX="-43964" custLinFactY="-392778" custLinFactNeighborX="-100000" custLinFactNeighborY="-400000">
        <dgm:presLayoutVars>
          <dgm:chPref val="3"/>
        </dgm:presLayoutVars>
      </dgm:prSet>
      <dgm:spPr/>
      <dgm:t>
        <a:bodyPr/>
        <a:lstStyle/>
        <a:p>
          <a:endParaRPr lang="es-EC"/>
        </a:p>
      </dgm:t>
    </dgm:pt>
    <dgm:pt modelId="{1771C7F1-A348-48C2-8A91-DF2E5FCC9F71}" type="pres">
      <dgm:prSet presAssocID="{6A432626-0B60-4166-B345-DA1BD364A598}" presName="rootConnector" presStyleLbl="node4" presStyleIdx="1" presStyleCnt="5"/>
      <dgm:spPr/>
      <dgm:t>
        <a:bodyPr/>
        <a:lstStyle/>
        <a:p>
          <a:endParaRPr lang="es-EC"/>
        </a:p>
      </dgm:t>
    </dgm:pt>
    <dgm:pt modelId="{015F122D-C10B-45CD-9659-4AA3C31E3E66}" type="pres">
      <dgm:prSet presAssocID="{6A432626-0B60-4166-B345-DA1BD364A598}" presName="hierChild4" presStyleCnt="0"/>
      <dgm:spPr/>
    </dgm:pt>
    <dgm:pt modelId="{4EF2AD9C-2550-442C-8416-B26A8B2782D0}" type="pres">
      <dgm:prSet presAssocID="{91B5CB3A-4E38-4CE2-81B0-B85FBD26A1BA}" presName="Name64" presStyleLbl="parChTrans1D4" presStyleIdx="2" presStyleCnt="7"/>
      <dgm:spPr/>
      <dgm:t>
        <a:bodyPr/>
        <a:lstStyle/>
        <a:p>
          <a:endParaRPr lang="es-EC"/>
        </a:p>
      </dgm:t>
    </dgm:pt>
    <dgm:pt modelId="{E7245804-2BA5-474E-A2F0-4B174840425C}" type="pres">
      <dgm:prSet presAssocID="{1C7C6853-B1AD-433D-9BFC-411E2A72DDE2}" presName="hierRoot2" presStyleCnt="0">
        <dgm:presLayoutVars>
          <dgm:hierBranch val="init"/>
        </dgm:presLayoutVars>
      </dgm:prSet>
      <dgm:spPr/>
    </dgm:pt>
    <dgm:pt modelId="{CDA019B8-FC7B-4B10-A05D-BFDBEF6FB512}" type="pres">
      <dgm:prSet presAssocID="{1C7C6853-B1AD-433D-9BFC-411E2A72DDE2}" presName="rootComposite" presStyleCnt="0"/>
      <dgm:spPr/>
    </dgm:pt>
    <dgm:pt modelId="{8C399A03-241D-4E89-8301-812731B7A711}" type="pres">
      <dgm:prSet presAssocID="{1C7C6853-B1AD-433D-9BFC-411E2A72DDE2}" presName="rootText" presStyleLbl="node4" presStyleIdx="2" presStyleCnt="5" custScaleX="194267" custScaleY="390125" custLinFactY="-361919" custLinFactNeighborX="-43927" custLinFactNeighborY="-400000">
        <dgm:presLayoutVars>
          <dgm:chPref val="3"/>
        </dgm:presLayoutVars>
      </dgm:prSet>
      <dgm:spPr/>
      <dgm:t>
        <a:bodyPr/>
        <a:lstStyle/>
        <a:p>
          <a:endParaRPr lang="es-EC"/>
        </a:p>
      </dgm:t>
    </dgm:pt>
    <dgm:pt modelId="{EA2E1624-6DE8-472B-9FA4-8B39B794FF87}" type="pres">
      <dgm:prSet presAssocID="{1C7C6853-B1AD-433D-9BFC-411E2A72DDE2}" presName="rootConnector" presStyleLbl="node4" presStyleIdx="2" presStyleCnt="5"/>
      <dgm:spPr/>
      <dgm:t>
        <a:bodyPr/>
        <a:lstStyle/>
        <a:p>
          <a:endParaRPr lang="es-EC"/>
        </a:p>
      </dgm:t>
    </dgm:pt>
    <dgm:pt modelId="{2A1E1F31-28D0-45FD-951C-AE983422646D}" type="pres">
      <dgm:prSet presAssocID="{1C7C6853-B1AD-433D-9BFC-411E2A72DDE2}" presName="hierChild4" presStyleCnt="0"/>
      <dgm:spPr/>
    </dgm:pt>
    <dgm:pt modelId="{D4126B78-3245-4381-9B57-FC21F85D1795}" type="pres">
      <dgm:prSet presAssocID="{1C7C6853-B1AD-433D-9BFC-411E2A72DDE2}" presName="hierChild5" presStyleCnt="0"/>
      <dgm:spPr/>
    </dgm:pt>
    <dgm:pt modelId="{58514E73-4CBB-4515-89E6-8BE8CBBE28BA}" type="pres">
      <dgm:prSet presAssocID="{6A432626-0B60-4166-B345-DA1BD364A598}" presName="hierChild5" presStyleCnt="0"/>
      <dgm:spPr/>
    </dgm:pt>
    <dgm:pt modelId="{06D27A8C-DEC3-4CE1-883C-82CDCB619785}" type="pres">
      <dgm:prSet presAssocID="{20BEB004-0806-44C5-B9D4-E9EDC6175874}" presName="Name64" presStyleLbl="parChTrans1D4" presStyleIdx="3" presStyleCnt="7"/>
      <dgm:spPr/>
      <dgm:t>
        <a:bodyPr/>
        <a:lstStyle/>
        <a:p>
          <a:endParaRPr lang="es-EC"/>
        </a:p>
      </dgm:t>
    </dgm:pt>
    <dgm:pt modelId="{8139BDAD-86E3-4916-9B54-153548BE92E0}" type="pres">
      <dgm:prSet presAssocID="{09D46AE0-94D8-4F6F-866D-34640C9FB188}" presName="hierRoot2" presStyleCnt="0">
        <dgm:presLayoutVars>
          <dgm:hierBranch val="init"/>
        </dgm:presLayoutVars>
      </dgm:prSet>
      <dgm:spPr/>
    </dgm:pt>
    <dgm:pt modelId="{D7834F80-04F0-4FE0-B151-73A7A2E82908}" type="pres">
      <dgm:prSet presAssocID="{09D46AE0-94D8-4F6F-866D-34640C9FB188}" presName="rootComposite" presStyleCnt="0"/>
      <dgm:spPr/>
    </dgm:pt>
    <dgm:pt modelId="{715C1DEF-B356-4284-A8D2-26C4DE5C6C28}" type="pres">
      <dgm:prSet presAssocID="{09D46AE0-94D8-4F6F-866D-34640C9FB188}" presName="rootText" presStyleLbl="node4" presStyleIdx="3" presStyleCnt="5" custScaleX="279820" custScaleY="329843" custLinFactX="-15467" custLinFactNeighborX="-100000" custLinFactNeighborY="10801">
        <dgm:presLayoutVars>
          <dgm:chPref val="3"/>
        </dgm:presLayoutVars>
      </dgm:prSet>
      <dgm:spPr/>
      <dgm:t>
        <a:bodyPr/>
        <a:lstStyle/>
        <a:p>
          <a:endParaRPr lang="es-EC"/>
        </a:p>
      </dgm:t>
    </dgm:pt>
    <dgm:pt modelId="{9DDF4FEC-E923-4241-A6B1-73E1D23BE08B}" type="pres">
      <dgm:prSet presAssocID="{09D46AE0-94D8-4F6F-866D-34640C9FB188}" presName="rootConnector" presStyleLbl="node4" presStyleIdx="3" presStyleCnt="5"/>
      <dgm:spPr/>
      <dgm:t>
        <a:bodyPr/>
        <a:lstStyle/>
        <a:p>
          <a:endParaRPr lang="es-EC"/>
        </a:p>
      </dgm:t>
    </dgm:pt>
    <dgm:pt modelId="{3FAADB7D-1859-4211-9E5E-3B51F0D745BD}" type="pres">
      <dgm:prSet presAssocID="{09D46AE0-94D8-4F6F-866D-34640C9FB188}" presName="hierChild4" presStyleCnt="0"/>
      <dgm:spPr/>
    </dgm:pt>
    <dgm:pt modelId="{1684A786-363C-4241-91F5-DE0CA0A8FC05}" type="pres">
      <dgm:prSet presAssocID="{09D46AE0-94D8-4F6F-866D-34640C9FB188}" presName="hierChild5" presStyleCnt="0"/>
      <dgm:spPr/>
    </dgm:pt>
    <dgm:pt modelId="{BB15FB4C-6B7D-475F-A52D-58B407A8CF9D}" type="pres">
      <dgm:prSet presAssocID="{08D34F49-727E-43EC-B90B-A05296661499}" presName="Name64" presStyleLbl="parChTrans1D4" presStyleIdx="4" presStyleCnt="7"/>
      <dgm:spPr/>
      <dgm:t>
        <a:bodyPr/>
        <a:lstStyle/>
        <a:p>
          <a:endParaRPr lang="es-EC"/>
        </a:p>
      </dgm:t>
    </dgm:pt>
    <dgm:pt modelId="{ACF5D0C8-522D-4B4E-8A78-0D28BD96E2A9}" type="pres">
      <dgm:prSet presAssocID="{E14D079A-AA52-45EA-BA18-8B7424C6F17F}" presName="hierRoot2" presStyleCnt="0">
        <dgm:presLayoutVars>
          <dgm:hierBranch val="init"/>
        </dgm:presLayoutVars>
      </dgm:prSet>
      <dgm:spPr/>
    </dgm:pt>
    <dgm:pt modelId="{0F1812F6-2C1B-452C-93E9-84978108871E}" type="pres">
      <dgm:prSet presAssocID="{E14D079A-AA52-45EA-BA18-8B7424C6F17F}" presName="rootComposite" presStyleCnt="0"/>
      <dgm:spPr/>
    </dgm:pt>
    <dgm:pt modelId="{3D683F0C-91DD-4239-869A-BA178DF09B53}" type="pres">
      <dgm:prSet presAssocID="{E14D079A-AA52-45EA-BA18-8B7424C6F17F}" presName="rootText" presStyleLbl="node4" presStyleIdx="4" presStyleCnt="5" custScaleX="295948" custScaleY="308423" custLinFactX="-43964" custLinFactY="300079" custLinFactNeighborX="-100000" custLinFactNeighborY="400000">
        <dgm:presLayoutVars>
          <dgm:chPref val="3"/>
        </dgm:presLayoutVars>
      </dgm:prSet>
      <dgm:spPr/>
      <dgm:t>
        <a:bodyPr/>
        <a:lstStyle/>
        <a:p>
          <a:endParaRPr lang="es-EC"/>
        </a:p>
      </dgm:t>
    </dgm:pt>
    <dgm:pt modelId="{2DAFA8D6-BEAF-461B-BFB6-B7B0C6B0A8C7}" type="pres">
      <dgm:prSet presAssocID="{E14D079A-AA52-45EA-BA18-8B7424C6F17F}" presName="rootConnector" presStyleLbl="node4" presStyleIdx="4" presStyleCnt="5"/>
      <dgm:spPr/>
      <dgm:t>
        <a:bodyPr/>
        <a:lstStyle/>
        <a:p>
          <a:endParaRPr lang="es-EC"/>
        </a:p>
      </dgm:t>
    </dgm:pt>
    <dgm:pt modelId="{529F06AA-F700-45E8-9D00-4B60E56DFEC9}" type="pres">
      <dgm:prSet presAssocID="{E14D079A-AA52-45EA-BA18-8B7424C6F17F}" presName="hierChild4" presStyleCnt="0"/>
      <dgm:spPr/>
    </dgm:pt>
    <dgm:pt modelId="{7760F97D-4859-40D3-AC09-1E1858B489C0}" type="pres">
      <dgm:prSet presAssocID="{E14D079A-AA52-45EA-BA18-8B7424C6F17F}" presName="hierChild5" presStyleCnt="0"/>
      <dgm:spPr/>
    </dgm:pt>
    <dgm:pt modelId="{13498AFC-FDB7-4222-9971-74D6CBF95FA7}" type="pres">
      <dgm:prSet presAssocID="{1C300BAC-E34C-4ABE-B37D-610009DEA021}" presName="hierChild5" presStyleCnt="0"/>
      <dgm:spPr/>
    </dgm:pt>
    <dgm:pt modelId="{C3E428FA-FC79-4E34-B4DB-0D90F6061EA1}" type="pres">
      <dgm:prSet presAssocID="{A6E4F04F-AECC-41E0-88D3-D6B1D04477E8}" presName="Name115" presStyleLbl="parChTrans1D4" presStyleIdx="5" presStyleCnt="7"/>
      <dgm:spPr/>
      <dgm:t>
        <a:bodyPr/>
        <a:lstStyle/>
        <a:p>
          <a:endParaRPr lang="es-EC"/>
        </a:p>
      </dgm:t>
    </dgm:pt>
    <dgm:pt modelId="{818E4D60-044A-4FCB-A8CB-6F1144EFAAAB}" type="pres">
      <dgm:prSet presAssocID="{94BAD19E-F47B-4EBA-8762-C1422EC6513A}" presName="hierRoot3" presStyleCnt="0">
        <dgm:presLayoutVars>
          <dgm:hierBranch val="init"/>
        </dgm:presLayoutVars>
      </dgm:prSet>
      <dgm:spPr/>
    </dgm:pt>
    <dgm:pt modelId="{5AFCE5D4-D784-4BB7-BF39-A0EB29F8088F}" type="pres">
      <dgm:prSet presAssocID="{94BAD19E-F47B-4EBA-8762-C1422EC6513A}" presName="rootComposite3" presStyleCnt="0"/>
      <dgm:spPr/>
    </dgm:pt>
    <dgm:pt modelId="{138357B9-1E21-44C1-9D97-AAF338FE6557}" type="pres">
      <dgm:prSet presAssocID="{94BAD19E-F47B-4EBA-8762-C1422EC6513A}" presName="rootText3" presStyleLbl="asst4" presStyleIdx="0" presStyleCnt="1" custScaleX="238837" custScaleY="376532" custLinFactX="-100000" custLinFactY="-122449" custLinFactNeighborX="-105164" custLinFactNeighborY="-200000">
        <dgm:presLayoutVars>
          <dgm:chPref val="3"/>
        </dgm:presLayoutVars>
      </dgm:prSet>
      <dgm:spPr/>
      <dgm:t>
        <a:bodyPr/>
        <a:lstStyle/>
        <a:p>
          <a:endParaRPr lang="es-EC"/>
        </a:p>
      </dgm:t>
    </dgm:pt>
    <dgm:pt modelId="{1F803BD1-977F-4D6A-A39D-5BE67FAD5F47}" type="pres">
      <dgm:prSet presAssocID="{94BAD19E-F47B-4EBA-8762-C1422EC6513A}" presName="rootConnector3" presStyleLbl="asst4" presStyleIdx="0" presStyleCnt="1"/>
      <dgm:spPr/>
      <dgm:t>
        <a:bodyPr/>
        <a:lstStyle/>
        <a:p>
          <a:endParaRPr lang="es-EC"/>
        </a:p>
      </dgm:t>
    </dgm:pt>
    <dgm:pt modelId="{0C4AB6AF-6562-432A-A7AB-9C6F1C48CFB9}" type="pres">
      <dgm:prSet presAssocID="{94BAD19E-F47B-4EBA-8762-C1422EC6513A}" presName="hierChild6" presStyleCnt="0"/>
      <dgm:spPr/>
    </dgm:pt>
    <dgm:pt modelId="{86FFE54F-5F45-4DDC-A8B8-F26517EAEB91}" type="pres">
      <dgm:prSet presAssocID="{94BAD19E-F47B-4EBA-8762-C1422EC6513A}" presName="hierChild7" presStyleCnt="0"/>
      <dgm:spPr/>
    </dgm:pt>
    <dgm:pt modelId="{49A63043-5DB9-4CC4-AF1E-BA571A7F899E}" type="pres">
      <dgm:prSet presAssocID="{C06DAFEC-A7E2-4B4D-8F19-2BC5E36DD25A}" presName="hierChild5" presStyleCnt="0"/>
      <dgm:spPr/>
    </dgm:pt>
    <dgm:pt modelId="{A756B8D5-DA34-4F28-A49F-98326704BB7B}" type="pres">
      <dgm:prSet presAssocID="{80B83D1E-6C6F-4BFA-9E46-097B95731882}" presName="Name115" presStyleLbl="parChTrans1D4" presStyleIdx="6" presStyleCnt="7"/>
      <dgm:spPr/>
      <dgm:t>
        <a:bodyPr/>
        <a:lstStyle/>
        <a:p>
          <a:endParaRPr lang="es-EC"/>
        </a:p>
      </dgm:t>
    </dgm:pt>
    <dgm:pt modelId="{95693F31-34D8-40C0-9F5F-FAB3429BD2FD}" type="pres">
      <dgm:prSet presAssocID="{B8C41A83-5EB7-4ECA-91DD-A16C195B1EBB}" presName="hierRoot3" presStyleCnt="0">
        <dgm:presLayoutVars>
          <dgm:hierBranch val="init"/>
        </dgm:presLayoutVars>
      </dgm:prSet>
      <dgm:spPr/>
    </dgm:pt>
    <dgm:pt modelId="{F2197D5E-6E8F-4F4D-ACBB-570EA3C9BBB0}" type="pres">
      <dgm:prSet presAssocID="{B8C41A83-5EB7-4ECA-91DD-A16C195B1EBB}" presName="rootComposite3" presStyleCnt="0"/>
      <dgm:spPr/>
    </dgm:pt>
    <dgm:pt modelId="{56869B7F-7DBE-43CF-A8A1-C113A680E6B6}" type="pres">
      <dgm:prSet presAssocID="{B8C41A83-5EB7-4ECA-91DD-A16C195B1EBB}" presName="rootText3" presStyleLbl="asst3" presStyleIdx="0" presStyleCnt="1" custFlipVert="0" custScaleX="402613" custScaleY="435245" custLinFactY="-200000" custLinFactNeighborX="-74606" custLinFactNeighborY="-259827">
        <dgm:presLayoutVars>
          <dgm:chPref val="3"/>
        </dgm:presLayoutVars>
      </dgm:prSet>
      <dgm:spPr/>
      <dgm:t>
        <a:bodyPr/>
        <a:lstStyle/>
        <a:p>
          <a:endParaRPr lang="es-EC"/>
        </a:p>
      </dgm:t>
    </dgm:pt>
    <dgm:pt modelId="{6C111300-AD7A-4A9E-A02E-6A00BE5F9A21}" type="pres">
      <dgm:prSet presAssocID="{B8C41A83-5EB7-4ECA-91DD-A16C195B1EBB}" presName="rootConnector3" presStyleLbl="asst3" presStyleIdx="0" presStyleCnt="1"/>
      <dgm:spPr/>
      <dgm:t>
        <a:bodyPr/>
        <a:lstStyle/>
        <a:p>
          <a:endParaRPr lang="es-EC"/>
        </a:p>
      </dgm:t>
    </dgm:pt>
    <dgm:pt modelId="{0A5D875B-643E-455A-8CDD-5E25FE1A64C1}" type="pres">
      <dgm:prSet presAssocID="{B8C41A83-5EB7-4ECA-91DD-A16C195B1EBB}" presName="hierChild6" presStyleCnt="0"/>
      <dgm:spPr/>
    </dgm:pt>
    <dgm:pt modelId="{D70A3FE9-57EF-48FE-A789-6080D488A897}" type="pres">
      <dgm:prSet presAssocID="{B8C41A83-5EB7-4ECA-91DD-A16C195B1EBB}" presName="hierChild7" presStyleCnt="0"/>
      <dgm:spPr/>
    </dgm:pt>
    <dgm:pt modelId="{03F2481B-3EB0-4B8C-BC6E-E2C2B3966927}" type="pres">
      <dgm:prSet presAssocID="{19139191-E118-461D-9E57-F9CB2C68045A}" presName="hierChild5" presStyleCnt="0"/>
      <dgm:spPr/>
    </dgm:pt>
    <dgm:pt modelId="{0545575B-CBA9-44C1-95B1-404D6D09D191}" type="pres">
      <dgm:prSet presAssocID="{F225B209-FE38-4C88-A040-D8428691D673}" presName="hierChild3" presStyleCnt="0"/>
      <dgm:spPr/>
    </dgm:pt>
  </dgm:ptLst>
  <dgm:cxnLst>
    <dgm:cxn modelId="{C1AD00CB-0511-4955-BC46-508D14A307CF}" srcId="{F225B209-FE38-4C88-A040-D8428691D673}" destId="{19139191-E118-461D-9E57-F9CB2C68045A}" srcOrd="0" destOrd="0" parTransId="{D4C4BD7E-BB6E-4B30-B969-5224CA0D8CAB}" sibTransId="{856657F4-215B-411E-AAB0-9EF8969536A7}"/>
    <dgm:cxn modelId="{7539DA9A-BB47-477C-B861-CCDA87A1B985}" srcId="{1C300BAC-E34C-4ABE-B37D-610009DEA021}" destId="{09D46AE0-94D8-4F6F-866D-34640C9FB188}" srcOrd="1" destOrd="0" parTransId="{20BEB004-0806-44C5-B9D4-E9EDC6175874}" sibTransId="{224A4D83-2804-4C88-B7DE-F3715CB1B9CA}"/>
    <dgm:cxn modelId="{E188E192-A5D9-4AC7-8220-105AEA1C9EE1}" type="presOf" srcId="{A4B1320E-4528-4CD7-B1DC-AA26204531B3}" destId="{9DE9CDE7-831B-492C-8491-16854AF85E5C}" srcOrd="0" destOrd="0" presId="urn:microsoft.com/office/officeart/2009/3/layout/HorizontalOrganizationChart"/>
    <dgm:cxn modelId="{C42B7143-DFCB-4014-94DB-9C5093728204}" type="presOf" srcId="{F225B209-FE38-4C88-A040-D8428691D673}" destId="{8D578E64-8BBB-47F9-B8E3-177F0F56C501}" srcOrd="1" destOrd="0" presId="urn:microsoft.com/office/officeart/2009/3/layout/HorizontalOrganizationChart"/>
    <dgm:cxn modelId="{DB2B5C0C-E393-4C6A-9304-297DFE26752E}" type="presOf" srcId="{09D46AE0-94D8-4F6F-866D-34640C9FB188}" destId="{9DDF4FEC-E923-4241-A6B1-73E1D23BE08B}" srcOrd="1" destOrd="0" presId="urn:microsoft.com/office/officeart/2009/3/layout/HorizontalOrganizationChart"/>
    <dgm:cxn modelId="{FD8CCEC0-62A8-4E48-93CD-7571810B4CE9}" type="presOf" srcId="{B8C41A83-5EB7-4ECA-91DD-A16C195B1EBB}" destId="{56869B7F-7DBE-43CF-A8A1-C113A680E6B6}" srcOrd="0" destOrd="0" presId="urn:microsoft.com/office/officeart/2009/3/layout/HorizontalOrganizationChart"/>
    <dgm:cxn modelId="{B375ACB2-CFE5-4C28-8238-75BC47D793F2}" type="presOf" srcId="{1CAA8DDA-3CEB-4906-BB25-832D2C5D8E77}" destId="{D8CB1CAB-A734-4075-BD02-40DA50963BA7}" srcOrd="0" destOrd="0" presId="urn:microsoft.com/office/officeart/2009/3/layout/HorizontalOrganizationChart"/>
    <dgm:cxn modelId="{28E91174-49CB-4253-B390-772233724EA3}" type="presOf" srcId="{F225B209-FE38-4C88-A040-D8428691D673}" destId="{D3CA1C7D-0786-4F45-ABD0-E618D0288433}" srcOrd="0" destOrd="0" presId="urn:microsoft.com/office/officeart/2009/3/layout/HorizontalOrganizationChart"/>
    <dgm:cxn modelId="{FF4F9F0C-53CD-4A23-95AA-A190350FB458}" type="presOf" srcId="{94BAD19E-F47B-4EBA-8762-C1422EC6513A}" destId="{1F803BD1-977F-4D6A-A39D-5BE67FAD5F47}" srcOrd="1" destOrd="0" presId="urn:microsoft.com/office/officeart/2009/3/layout/HorizontalOrganizationChart"/>
    <dgm:cxn modelId="{7FA4BB50-ED2A-4C7E-A8C0-58AC768C0F09}" srcId="{E6B867D1-86ED-4C7C-872F-96E05B5C4A2D}" destId="{F225B209-FE38-4C88-A040-D8428691D673}" srcOrd="0" destOrd="0" parTransId="{81E914B7-20CF-4833-9C84-CE3FD84756ED}" sibTransId="{B63EAC1B-24E2-46EC-898D-4D7906805677}"/>
    <dgm:cxn modelId="{321514F8-6D2F-421B-907F-C3828C5ACDC2}" type="presOf" srcId="{1C300BAC-E34C-4ABE-B37D-610009DEA021}" destId="{C8381D48-CC44-4188-B210-BC9022AE864F}" srcOrd="1" destOrd="0" presId="urn:microsoft.com/office/officeart/2009/3/layout/HorizontalOrganizationChart"/>
    <dgm:cxn modelId="{0318110A-4F6C-49FA-A67E-6E903477DFC1}" srcId="{19139191-E118-461D-9E57-F9CB2C68045A}" destId="{C06DAFEC-A7E2-4B4D-8F19-2BC5E36DD25A}" srcOrd="0" destOrd="0" parTransId="{1CAA8DDA-3CEB-4906-BB25-832D2C5D8E77}" sibTransId="{E6C2E049-AFE8-4E3B-A9DE-C1D1567DDF38}"/>
    <dgm:cxn modelId="{069B5298-F270-48D5-B19A-09D568CDAED9}" type="presOf" srcId="{1C7C6853-B1AD-433D-9BFC-411E2A72DDE2}" destId="{EA2E1624-6DE8-472B-9FA4-8B39B794FF87}" srcOrd="1" destOrd="0" presId="urn:microsoft.com/office/officeart/2009/3/layout/HorizontalOrganizationChart"/>
    <dgm:cxn modelId="{DDF2024C-E12C-41E9-AC6F-18B99A97DE3A}" type="presOf" srcId="{E14D079A-AA52-45EA-BA18-8B7424C6F17F}" destId="{2DAFA8D6-BEAF-461B-BFB6-B7B0C6B0A8C7}" srcOrd="1" destOrd="0" presId="urn:microsoft.com/office/officeart/2009/3/layout/HorizontalOrganizationChart"/>
    <dgm:cxn modelId="{8A2761F2-57D9-46C8-BCDC-F1C0F218512A}" type="presOf" srcId="{08D34F49-727E-43EC-B90B-A05296661499}" destId="{BB15FB4C-6B7D-475F-A52D-58B407A8CF9D}" srcOrd="0" destOrd="0" presId="urn:microsoft.com/office/officeart/2009/3/layout/HorizontalOrganizationChart"/>
    <dgm:cxn modelId="{9B8B7DB4-9C92-4E70-8922-04A3BEB6E82C}" type="presOf" srcId="{6A432626-0B60-4166-B345-DA1BD364A598}" destId="{1771C7F1-A348-48C2-8A91-DF2E5FCC9F71}" srcOrd="1" destOrd="0" presId="urn:microsoft.com/office/officeart/2009/3/layout/HorizontalOrganizationChart"/>
    <dgm:cxn modelId="{ACD57516-686E-44E6-B6D9-06510F6A9564}" type="presOf" srcId="{19139191-E118-461D-9E57-F9CB2C68045A}" destId="{3C76CE42-B463-4F3B-8596-1ED1020103AC}" srcOrd="0" destOrd="0" presId="urn:microsoft.com/office/officeart/2009/3/layout/HorizontalOrganizationChart"/>
    <dgm:cxn modelId="{E989B3B8-8FD9-45DE-AB7C-070486566946}" type="presOf" srcId="{C06DAFEC-A7E2-4B4D-8F19-2BC5E36DD25A}" destId="{06CC2B3E-B4CD-4DBC-B2D8-6FB741F1F0D6}" srcOrd="1" destOrd="0" presId="urn:microsoft.com/office/officeart/2009/3/layout/HorizontalOrganizationChart"/>
    <dgm:cxn modelId="{9F5558A7-F0D5-4330-8C4D-F2134D8BE879}" srcId="{6A432626-0B60-4166-B345-DA1BD364A598}" destId="{1C7C6853-B1AD-433D-9BFC-411E2A72DDE2}" srcOrd="0" destOrd="0" parTransId="{91B5CB3A-4E38-4CE2-81B0-B85FBD26A1BA}" sibTransId="{BB3AB9B9-059C-41FA-9805-B25D6E6F4095}"/>
    <dgm:cxn modelId="{B7E0D62A-6093-49BC-A65F-8D7B3B6296FC}" srcId="{1C300BAC-E34C-4ABE-B37D-610009DEA021}" destId="{E14D079A-AA52-45EA-BA18-8B7424C6F17F}" srcOrd="2" destOrd="0" parTransId="{08D34F49-727E-43EC-B90B-A05296661499}" sibTransId="{87FAA8FD-5504-4CDF-A445-9BA11CF181CB}"/>
    <dgm:cxn modelId="{A7296008-6D8C-4545-B5A7-358D96D3CBB0}" type="presOf" srcId="{2724EB56-9417-400B-8924-84B6CDD7FBCE}" destId="{42E1AC0A-3C85-43CA-BA37-A0D3ACD9A80F}" srcOrd="0" destOrd="0" presId="urn:microsoft.com/office/officeart/2009/3/layout/HorizontalOrganizationChart"/>
    <dgm:cxn modelId="{EABDDD00-7364-4A6F-9CE7-3B7BB633992F}" type="presOf" srcId="{94BAD19E-F47B-4EBA-8762-C1422EC6513A}" destId="{138357B9-1E21-44C1-9D97-AAF338FE6557}" srcOrd="0" destOrd="0" presId="urn:microsoft.com/office/officeart/2009/3/layout/HorizontalOrganizationChart"/>
    <dgm:cxn modelId="{D556A4BC-5519-4380-9056-2B3019452657}" type="presOf" srcId="{20BEB004-0806-44C5-B9D4-E9EDC6175874}" destId="{06D27A8C-DEC3-4CE1-883C-82CDCB619785}" srcOrd="0" destOrd="0" presId="urn:microsoft.com/office/officeart/2009/3/layout/HorizontalOrganizationChart"/>
    <dgm:cxn modelId="{BDFF0043-F609-4A5D-B63D-84E7B4CBB41B}" type="presOf" srcId="{91B5CB3A-4E38-4CE2-81B0-B85FBD26A1BA}" destId="{4EF2AD9C-2550-442C-8416-B26A8B2782D0}" srcOrd="0" destOrd="0" presId="urn:microsoft.com/office/officeart/2009/3/layout/HorizontalOrganizationChart"/>
    <dgm:cxn modelId="{A1CEFA21-86DE-4169-A927-5C3E35BBBABB}" type="presOf" srcId="{6A432626-0B60-4166-B345-DA1BD364A598}" destId="{9433ED3F-9911-4639-8B0E-163D6B2111BF}" srcOrd="0" destOrd="0" presId="urn:microsoft.com/office/officeart/2009/3/layout/HorizontalOrganizationChart"/>
    <dgm:cxn modelId="{AC38F1B5-E6EE-4E9E-8E29-90F8A2C41E8F}" type="presOf" srcId="{1C300BAC-E34C-4ABE-B37D-610009DEA021}" destId="{7149970B-9DE7-4258-8011-3D1A4A7ACEC5}" srcOrd="0" destOrd="0" presId="urn:microsoft.com/office/officeart/2009/3/layout/HorizontalOrganizationChart"/>
    <dgm:cxn modelId="{6D284F67-F925-4535-82A4-EDA5701FB9E4}" srcId="{C06DAFEC-A7E2-4B4D-8F19-2BC5E36DD25A}" destId="{1C300BAC-E34C-4ABE-B37D-610009DEA021}" srcOrd="0" destOrd="0" parTransId="{A4B1320E-4528-4CD7-B1DC-AA26204531B3}" sibTransId="{E43735F3-244F-44A6-A76A-74BFDDFCF297}"/>
    <dgm:cxn modelId="{24C4D29E-461E-4D44-9385-BC996BF7D13D}" srcId="{C06DAFEC-A7E2-4B4D-8F19-2BC5E36DD25A}" destId="{B8C41A83-5EB7-4ECA-91DD-A16C195B1EBB}" srcOrd="1" destOrd="0" parTransId="{80B83D1E-6C6F-4BFA-9E46-097B95731882}" sibTransId="{E8D3B6B0-41CC-443B-914A-EE18E01293D6}"/>
    <dgm:cxn modelId="{27BB5C08-E300-477A-822C-5129507D7611}" srcId="{1C300BAC-E34C-4ABE-B37D-610009DEA021}" destId="{6A432626-0B60-4166-B345-DA1BD364A598}" srcOrd="0" destOrd="0" parTransId="{2724EB56-9417-400B-8924-84B6CDD7FBCE}" sibTransId="{E8806038-37FF-4798-A979-5933CCD309D5}"/>
    <dgm:cxn modelId="{DE732E4A-05E6-4675-AF30-10510528AAB1}" type="presOf" srcId="{A6E4F04F-AECC-41E0-88D3-D6B1D04477E8}" destId="{C3E428FA-FC79-4E34-B4DB-0D90F6061EA1}" srcOrd="0" destOrd="0" presId="urn:microsoft.com/office/officeart/2009/3/layout/HorizontalOrganizationChart"/>
    <dgm:cxn modelId="{BC2B24FE-5E28-4DD0-8A8D-221C6969478C}" type="presOf" srcId="{C06DAFEC-A7E2-4B4D-8F19-2BC5E36DD25A}" destId="{42BDDE9E-3FF3-40F7-989E-6FCEFEDF850A}" srcOrd="0" destOrd="0" presId="urn:microsoft.com/office/officeart/2009/3/layout/HorizontalOrganizationChart"/>
    <dgm:cxn modelId="{3DC4D5B9-930B-4456-A2D7-34150DA6F06D}" type="presOf" srcId="{E6B867D1-86ED-4C7C-872F-96E05B5C4A2D}" destId="{B13BC930-0592-4478-A97E-08CC41B27129}" srcOrd="0" destOrd="0" presId="urn:microsoft.com/office/officeart/2009/3/layout/HorizontalOrganizationChart"/>
    <dgm:cxn modelId="{E164B696-B997-4A29-A37D-8352DAA873FC}" type="presOf" srcId="{80B83D1E-6C6F-4BFA-9E46-097B95731882}" destId="{A756B8D5-DA34-4F28-A49F-98326704BB7B}" srcOrd="0" destOrd="0" presId="urn:microsoft.com/office/officeart/2009/3/layout/HorizontalOrganizationChart"/>
    <dgm:cxn modelId="{3048F445-2341-47B3-BE32-50619940617F}" type="presOf" srcId="{1C7C6853-B1AD-433D-9BFC-411E2A72DDE2}" destId="{8C399A03-241D-4E89-8301-812731B7A711}" srcOrd="0" destOrd="0" presId="urn:microsoft.com/office/officeart/2009/3/layout/HorizontalOrganizationChart"/>
    <dgm:cxn modelId="{2D16BDEF-077F-4605-961A-7BCD3B8D8040}" type="presOf" srcId="{09D46AE0-94D8-4F6F-866D-34640C9FB188}" destId="{715C1DEF-B356-4284-A8D2-26C4DE5C6C28}" srcOrd="0" destOrd="0" presId="urn:microsoft.com/office/officeart/2009/3/layout/HorizontalOrganizationChart"/>
    <dgm:cxn modelId="{8126F13E-A32A-44BB-B7EC-19E231A33FA6}" type="presOf" srcId="{B8C41A83-5EB7-4ECA-91DD-A16C195B1EBB}" destId="{6C111300-AD7A-4A9E-A02E-6A00BE5F9A21}" srcOrd="1" destOrd="0" presId="urn:microsoft.com/office/officeart/2009/3/layout/HorizontalOrganizationChart"/>
    <dgm:cxn modelId="{8D30C3F6-B036-44BD-91D1-742EC583F3E7}" type="presOf" srcId="{D4C4BD7E-BB6E-4B30-B969-5224CA0D8CAB}" destId="{1420E214-4450-40C2-9B82-7C57415A9A06}" srcOrd="0" destOrd="0" presId="urn:microsoft.com/office/officeart/2009/3/layout/HorizontalOrganizationChart"/>
    <dgm:cxn modelId="{A81A1537-F5D9-4C3C-8463-1AFC75A446CE}" srcId="{1C300BAC-E34C-4ABE-B37D-610009DEA021}" destId="{94BAD19E-F47B-4EBA-8762-C1422EC6513A}" srcOrd="3" destOrd="0" parTransId="{A6E4F04F-AECC-41E0-88D3-D6B1D04477E8}" sibTransId="{6A667429-8A2E-444A-9C9F-CB22A6C8A03F}"/>
    <dgm:cxn modelId="{0E944B39-5351-4819-BDBD-59A0230668E4}" type="presOf" srcId="{E14D079A-AA52-45EA-BA18-8B7424C6F17F}" destId="{3D683F0C-91DD-4239-869A-BA178DF09B53}" srcOrd="0" destOrd="0" presId="urn:microsoft.com/office/officeart/2009/3/layout/HorizontalOrganizationChart"/>
    <dgm:cxn modelId="{3F9E324A-7A8D-47BC-8EB9-07668FC16B99}" type="presOf" srcId="{19139191-E118-461D-9E57-F9CB2C68045A}" destId="{9EFA6EF0-42A5-494A-A50F-BDC4F08CCE3B}" srcOrd="1" destOrd="0" presId="urn:microsoft.com/office/officeart/2009/3/layout/HorizontalOrganizationChart"/>
    <dgm:cxn modelId="{74702E78-43CA-4BBC-A2C0-644E0D651F2E}" type="presParOf" srcId="{B13BC930-0592-4478-A97E-08CC41B27129}" destId="{601AF0F4-69D8-4502-8958-C6D63AECA323}" srcOrd="0" destOrd="0" presId="urn:microsoft.com/office/officeart/2009/3/layout/HorizontalOrganizationChart"/>
    <dgm:cxn modelId="{E329DF86-1495-4EFE-BC4A-8F0D2D7152A2}" type="presParOf" srcId="{601AF0F4-69D8-4502-8958-C6D63AECA323}" destId="{513808D8-620D-4A70-9227-121CEAE729A9}" srcOrd="0" destOrd="0" presId="urn:microsoft.com/office/officeart/2009/3/layout/HorizontalOrganizationChart"/>
    <dgm:cxn modelId="{C7F6C2F5-9B6A-4B07-B006-CE6E1235553C}" type="presParOf" srcId="{513808D8-620D-4A70-9227-121CEAE729A9}" destId="{D3CA1C7D-0786-4F45-ABD0-E618D0288433}" srcOrd="0" destOrd="0" presId="urn:microsoft.com/office/officeart/2009/3/layout/HorizontalOrganizationChart"/>
    <dgm:cxn modelId="{696EEB8A-4A38-44E3-BE5E-902C2E781A35}" type="presParOf" srcId="{513808D8-620D-4A70-9227-121CEAE729A9}" destId="{8D578E64-8BBB-47F9-B8E3-177F0F56C501}" srcOrd="1" destOrd="0" presId="urn:microsoft.com/office/officeart/2009/3/layout/HorizontalOrganizationChart"/>
    <dgm:cxn modelId="{8082A91F-4B95-46C3-9606-4765F87E876B}" type="presParOf" srcId="{601AF0F4-69D8-4502-8958-C6D63AECA323}" destId="{C4E1F2A6-E261-4B55-9BED-7A2FA08E44A0}" srcOrd="1" destOrd="0" presId="urn:microsoft.com/office/officeart/2009/3/layout/HorizontalOrganizationChart"/>
    <dgm:cxn modelId="{D2F39FCE-A31E-47F6-A0E8-149F724AD30E}" type="presParOf" srcId="{C4E1F2A6-E261-4B55-9BED-7A2FA08E44A0}" destId="{1420E214-4450-40C2-9B82-7C57415A9A06}" srcOrd="0" destOrd="0" presId="urn:microsoft.com/office/officeart/2009/3/layout/HorizontalOrganizationChart"/>
    <dgm:cxn modelId="{80CF694A-8562-4F84-B981-E5BD1AA411F3}" type="presParOf" srcId="{C4E1F2A6-E261-4B55-9BED-7A2FA08E44A0}" destId="{E9601379-635E-4BF2-A7F2-4261DD209E4A}" srcOrd="1" destOrd="0" presId="urn:microsoft.com/office/officeart/2009/3/layout/HorizontalOrganizationChart"/>
    <dgm:cxn modelId="{68B07CB7-90BF-4EB5-8CD4-933D80291744}" type="presParOf" srcId="{E9601379-635E-4BF2-A7F2-4261DD209E4A}" destId="{48527A7D-2EC7-414E-B2CB-2004375FDC82}" srcOrd="0" destOrd="0" presId="urn:microsoft.com/office/officeart/2009/3/layout/HorizontalOrganizationChart"/>
    <dgm:cxn modelId="{E92DB2CA-9CFF-46D7-957C-8A8E5401DE3B}" type="presParOf" srcId="{48527A7D-2EC7-414E-B2CB-2004375FDC82}" destId="{3C76CE42-B463-4F3B-8596-1ED1020103AC}" srcOrd="0" destOrd="0" presId="urn:microsoft.com/office/officeart/2009/3/layout/HorizontalOrganizationChart"/>
    <dgm:cxn modelId="{7EBD549E-BCDF-48B1-A5E9-8B9F289399A0}" type="presParOf" srcId="{48527A7D-2EC7-414E-B2CB-2004375FDC82}" destId="{9EFA6EF0-42A5-494A-A50F-BDC4F08CCE3B}" srcOrd="1" destOrd="0" presId="urn:microsoft.com/office/officeart/2009/3/layout/HorizontalOrganizationChart"/>
    <dgm:cxn modelId="{ED4B5AD3-FB28-4C71-BE00-74DEA2B8769C}" type="presParOf" srcId="{E9601379-635E-4BF2-A7F2-4261DD209E4A}" destId="{3D156BDA-5BA8-4143-B133-C5BD5F397C53}" srcOrd="1" destOrd="0" presId="urn:microsoft.com/office/officeart/2009/3/layout/HorizontalOrganizationChart"/>
    <dgm:cxn modelId="{136A3470-8A1C-467B-8C8F-6332AC7F7F29}" type="presParOf" srcId="{3D156BDA-5BA8-4143-B133-C5BD5F397C53}" destId="{D8CB1CAB-A734-4075-BD02-40DA50963BA7}" srcOrd="0" destOrd="0" presId="urn:microsoft.com/office/officeart/2009/3/layout/HorizontalOrganizationChart"/>
    <dgm:cxn modelId="{BBFC4D2B-F494-4729-A7BC-DA98D820D09A}" type="presParOf" srcId="{3D156BDA-5BA8-4143-B133-C5BD5F397C53}" destId="{F7BA71EA-19C8-41B6-A739-283BBD54F4ED}" srcOrd="1" destOrd="0" presId="urn:microsoft.com/office/officeart/2009/3/layout/HorizontalOrganizationChart"/>
    <dgm:cxn modelId="{F5DABAB5-92C4-4002-AD2B-F995C4A7F068}" type="presParOf" srcId="{F7BA71EA-19C8-41B6-A739-283BBD54F4ED}" destId="{1501F81F-0DE4-4AED-A4B7-3F6A0E03EF39}" srcOrd="0" destOrd="0" presId="urn:microsoft.com/office/officeart/2009/3/layout/HorizontalOrganizationChart"/>
    <dgm:cxn modelId="{AA4AEE77-597D-4BDB-9088-CD110D828345}" type="presParOf" srcId="{1501F81F-0DE4-4AED-A4B7-3F6A0E03EF39}" destId="{42BDDE9E-3FF3-40F7-989E-6FCEFEDF850A}" srcOrd="0" destOrd="0" presId="urn:microsoft.com/office/officeart/2009/3/layout/HorizontalOrganizationChart"/>
    <dgm:cxn modelId="{29CD62C1-75B7-417B-B87E-4BA416BE0C36}" type="presParOf" srcId="{1501F81F-0DE4-4AED-A4B7-3F6A0E03EF39}" destId="{06CC2B3E-B4CD-4DBC-B2D8-6FB741F1F0D6}" srcOrd="1" destOrd="0" presId="urn:microsoft.com/office/officeart/2009/3/layout/HorizontalOrganizationChart"/>
    <dgm:cxn modelId="{C9AEC045-0387-461B-AE1D-6D8CC04E5C17}" type="presParOf" srcId="{F7BA71EA-19C8-41B6-A739-283BBD54F4ED}" destId="{2127C221-2B05-417D-A2F7-E04C9CB4BFD5}" srcOrd="1" destOrd="0" presId="urn:microsoft.com/office/officeart/2009/3/layout/HorizontalOrganizationChart"/>
    <dgm:cxn modelId="{1C446355-7F18-4623-87BF-85276C493088}" type="presParOf" srcId="{2127C221-2B05-417D-A2F7-E04C9CB4BFD5}" destId="{9DE9CDE7-831B-492C-8491-16854AF85E5C}" srcOrd="0" destOrd="0" presId="urn:microsoft.com/office/officeart/2009/3/layout/HorizontalOrganizationChart"/>
    <dgm:cxn modelId="{7B3BBCBE-8F04-428E-80A4-D9C1A878B1AE}" type="presParOf" srcId="{2127C221-2B05-417D-A2F7-E04C9CB4BFD5}" destId="{A3E29102-A9C9-4291-BED3-6103FF4B59B0}" srcOrd="1" destOrd="0" presId="urn:microsoft.com/office/officeart/2009/3/layout/HorizontalOrganizationChart"/>
    <dgm:cxn modelId="{2C18D4ED-03AE-4B47-A84A-6BD470E41A91}" type="presParOf" srcId="{A3E29102-A9C9-4291-BED3-6103FF4B59B0}" destId="{6F325A06-0C58-49C8-87B5-105C3C27E172}" srcOrd="0" destOrd="0" presId="urn:microsoft.com/office/officeart/2009/3/layout/HorizontalOrganizationChart"/>
    <dgm:cxn modelId="{A8B23E1F-C7A3-460E-ADE2-F7315272168A}" type="presParOf" srcId="{6F325A06-0C58-49C8-87B5-105C3C27E172}" destId="{7149970B-9DE7-4258-8011-3D1A4A7ACEC5}" srcOrd="0" destOrd="0" presId="urn:microsoft.com/office/officeart/2009/3/layout/HorizontalOrganizationChart"/>
    <dgm:cxn modelId="{4D98CEF7-86F2-4690-9F17-B96A26FCB7C4}" type="presParOf" srcId="{6F325A06-0C58-49C8-87B5-105C3C27E172}" destId="{C8381D48-CC44-4188-B210-BC9022AE864F}" srcOrd="1" destOrd="0" presId="urn:microsoft.com/office/officeart/2009/3/layout/HorizontalOrganizationChart"/>
    <dgm:cxn modelId="{A38B1EDB-57DB-4703-BBF6-27F73D29A9C8}" type="presParOf" srcId="{A3E29102-A9C9-4291-BED3-6103FF4B59B0}" destId="{F3F5D461-B2A7-420A-B58F-8DD33840E168}" srcOrd="1" destOrd="0" presId="urn:microsoft.com/office/officeart/2009/3/layout/HorizontalOrganizationChart"/>
    <dgm:cxn modelId="{B5F0D60A-D3D8-4FE7-9814-F8719D904275}" type="presParOf" srcId="{F3F5D461-B2A7-420A-B58F-8DD33840E168}" destId="{42E1AC0A-3C85-43CA-BA37-A0D3ACD9A80F}" srcOrd="0" destOrd="0" presId="urn:microsoft.com/office/officeart/2009/3/layout/HorizontalOrganizationChart"/>
    <dgm:cxn modelId="{D9199FF4-49DE-467D-89E0-28CDA4190A7F}" type="presParOf" srcId="{F3F5D461-B2A7-420A-B58F-8DD33840E168}" destId="{FC7BAB9C-B7C4-45CE-A7EA-2F6BA113CCDE}" srcOrd="1" destOrd="0" presId="urn:microsoft.com/office/officeart/2009/3/layout/HorizontalOrganizationChart"/>
    <dgm:cxn modelId="{ADE46331-FC11-4D89-A229-377C7BA79B38}" type="presParOf" srcId="{FC7BAB9C-B7C4-45CE-A7EA-2F6BA113CCDE}" destId="{541B0104-160D-459A-BF7A-01EA5F3E0BC6}" srcOrd="0" destOrd="0" presId="urn:microsoft.com/office/officeart/2009/3/layout/HorizontalOrganizationChart"/>
    <dgm:cxn modelId="{C6968ECC-0181-4D0E-A6FF-CD401E94C274}" type="presParOf" srcId="{541B0104-160D-459A-BF7A-01EA5F3E0BC6}" destId="{9433ED3F-9911-4639-8B0E-163D6B2111BF}" srcOrd="0" destOrd="0" presId="urn:microsoft.com/office/officeart/2009/3/layout/HorizontalOrganizationChart"/>
    <dgm:cxn modelId="{AEA12ADB-F3E4-414F-8C09-733B00ED09AB}" type="presParOf" srcId="{541B0104-160D-459A-BF7A-01EA5F3E0BC6}" destId="{1771C7F1-A348-48C2-8A91-DF2E5FCC9F71}" srcOrd="1" destOrd="0" presId="urn:microsoft.com/office/officeart/2009/3/layout/HorizontalOrganizationChart"/>
    <dgm:cxn modelId="{3555EC3D-0AF8-4D87-8477-2387E333DC5A}" type="presParOf" srcId="{FC7BAB9C-B7C4-45CE-A7EA-2F6BA113CCDE}" destId="{015F122D-C10B-45CD-9659-4AA3C31E3E66}" srcOrd="1" destOrd="0" presId="urn:microsoft.com/office/officeart/2009/3/layout/HorizontalOrganizationChart"/>
    <dgm:cxn modelId="{3BCBF578-585C-490F-A6FB-42F6C92A5EB6}" type="presParOf" srcId="{015F122D-C10B-45CD-9659-4AA3C31E3E66}" destId="{4EF2AD9C-2550-442C-8416-B26A8B2782D0}" srcOrd="0" destOrd="0" presId="urn:microsoft.com/office/officeart/2009/3/layout/HorizontalOrganizationChart"/>
    <dgm:cxn modelId="{469B4650-52D7-45C3-BF00-E96B39959427}" type="presParOf" srcId="{015F122D-C10B-45CD-9659-4AA3C31E3E66}" destId="{E7245804-2BA5-474E-A2F0-4B174840425C}" srcOrd="1" destOrd="0" presId="urn:microsoft.com/office/officeart/2009/3/layout/HorizontalOrganizationChart"/>
    <dgm:cxn modelId="{72B2E648-73EC-4D55-B3C5-8E34ACCFD786}" type="presParOf" srcId="{E7245804-2BA5-474E-A2F0-4B174840425C}" destId="{CDA019B8-FC7B-4B10-A05D-BFDBEF6FB512}" srcOrd="0" destOrd="0" presId="urn:microsoft.com/office/officeart/2009/3/layout/HorizontalOrganizationChart"/>
    <dgm:cxn modelId="{BADD2A3D-787F-4B9E-975E-422718DB2F44}" type="presParOf" srcId="{CDA019B8-FC7B-4B10-A05D-BFDBEF6FB512}" destId="{8C399A03-241D-4E89-8301-812731B7A711}" srcOrd="0" destOrd="0" presId="urn:microsoft.com/office/officeart/2009/3/layout/HorizontalOrganizationChart"/>
    <dgm:cxn modelId="{BABDED81-73B7-4DBF-AF1A-1BD7B2E23B79}" type="presParOf" srcId="{CDA019B8-FC7B-4B10-A05D-BFDBEF6FB512}" destId="{EA2E1624-6DE8-472B-9FA4-8B39B794FF87}" srcOrd="1" destOrd="0" presId="urn:microsoft.com/office/officeart/2009/3/layout/HorizontalOrganizationChart"/>
    <dgm:cxn modelId="{5FC82AAB-6DCB-4BE2-96A1-EEF03064D185}" type="presParOf" srcId="{E7245804-2BA5-474E-A2F0-4B174840425C}" destId="{2A1E1F31-28D0-45FD-951C-AE983422646D}" srcOrd="1" destOrd="0" presId="urn:microsoft.com/office/officeart/2009/3/layout/HorizontalOrganizationChart"/>
    <dgm:cxn modelId="{6CA86E14-F84A-408B-B102-F021C31F3750}" type="presParOf" srcId="{E7245804-2BA5-474E-A2F0-4B174840425C}" destId="{D4126B78-3245-4381-9B57-FC21F85D1795}" srcOrd="2" destOrd="0" presId="urn:microsoft.com/office/officeart/2009/3/layout/HorizontalOrganizationChart"/>
    <dgm:cxn modelId="{4D5BB0A9-DD99-4C49-92B3-63D08C7A9EEC}" type="presParOf" srcId="{FC7BAB9C-B7C4-45CE-A7EA-2F6BA113CCDE}" destId="{58514E73-4CBB-4515-89E6-8BE8CBBE28BA}" srcOrd="2" destOrd="0" presId="urn:microsoft.com/office/officeart/2009/3/layout/HorizontalOrganizationChart"/>
    <dgm:cxn modelId="{8552C402-F0BD-411B-9C96-385176B5944C}" type="presParOf" srcId="{F3F5D461-B2A7-420A-B58F-8DD33840E168}" destId="{06D27A8C-DEC3-4CE1-883C-82CDCB619785}" srcOrd="2" destOrd="0" presId="urn:microsoft.com/office/officeart/2009/3/layout/HorizontalOrganizationChart"/>
    <dgm:cxn modelId="{664B3BB4-9A69-432C-A289-8DF6A5F07544}" type="presParOf" srcId="{F3F5D461-B2A7-420A-B58F-8DD33840E168}" destId="{8139BDAD-86E3-4916-9B54-153548BE92E0}" srcOrd="3" destOrd="0" presId="urn:microsoft.com/office/officeart/2009/3/layout/HorizontalOrganizationChart"/>
    <dgm:cxn modelId="{6BA7269F-0F42-4EB2-82FD-22EADD244E84}" type="presParOf" srcId="{8139BDAD-86E3-4916-9B54-153548BE92E0}" destId="{D7834F80-04F0-4FE0-B151-73A7A2E82908}" srcOrd="0" destOrd="0" presId="urn:microsoft.com/office/officeart/2009/3/layout/HorizontalOrganizationChart"/>
    <dgm:cxn modelId="{A8DFAC08-0AC0-4EFE-8E9A-018F3D3C400C}" type="presParOf" srcId="{D7834F80-04F0-4FE0-B151-73A7A2E82908}" destId="{715C1DEF-B356-4284-A8D2-26C4DE5C6C28}" srcOrd="0" destOrd="0" presId="urn:microsoft.com/office/officeart/2009/3/layout/HorizontalOrganizationChart"/>
    <dgm:cxn modelId="{EBE612B9-90E1-4C4E-9997-EE5F7BB372B1}" type="presParOf" srcId="{D7834F80-04F0-4FE0-B151-73A7A2E82908}" destId="{9DDF4FEC-E923-4241-A6B1-73E1D23BE08B}" srcOrd="1" destOrd="0" presId="urn:microsoft.com/office/officeart/2009/3/layout/HorizontalOrganizationChart"/>
    <dgm:cxn modelId="{A16FD44B-91CC-45A0-94AE-5C3D0B38AC47}" type="presParOf" srcId="{8139BDAD-86E3-4916-9B54-153548BE92E0}" destId="{3FAADB7D-1859-4211-9E5E-3B51F0D745BD}" srcOrd="1" destOrd="0" presId="urn:microsoft.com/office/officeart/2009/3/layout/HorizontalOrganizationChart"/>
    <dgm:cxn modelId="{DF8E8B4D-8C33-45F6-BDC5-95B3126409EB}" type="presParOf" srcId="{8139BDAD-86E3-4916-9B54-153548BE92E0}" destId="{1684A786-363C-4241-91F5-DE0CA0A8FC05}" srcOrd="2" destOrd="0" presId="urn:microsoft.com/office/officeart/2009/3/layout/HorizontalOrganizationChart"/>
    <dgm:cxn modelId="{54E89EED-1E17-41B0-9936-74D197C46310}" type="presParOf" srcId="{F3F5D461-B2A7-420A-B58F-8DD33840E168}" destId="{BB15FB4C-6B7D-475F-A52D-58B407A8CF9D}" srcOrd="4" destOrd="0" presId="urn:microsoft.com/office/officeart/2009/3/layout/HorizontalOrganizationChart"/>
    <dgm:cxn modelId="{3E03C8E1-488C-407C-BCAD-CFA7699A0C51}" type="presParOf" srcId="{F3F5D461-B2A7-420A-B58F-8DD33840E168}" destId="{ACF5D0C8-522D-4B4E-8A78-0D28BD96E2A9}" srcOrd="5" destOrd="0" presId="urn:microsoft.com/office/officeart/2009/3/layout/HorizontalOrganizationChart"/>
    <dgm:cxn modelId="{1F9230EB-0A6B-4322-B0D7-55891AAF0BE8}" type="presParOf" srcId="{ACF5D0C8-522D-4B4E-8A78-0D28BD96E2A9}" destId="{0F1812F6-2C1B-452C-93E9-84978108871E}" srcOrd="0" destOrd="0" presId="urn:microsoft.com/office/officeart/2009/3/layout/HorizontalOrganizationChart"/>
    <dgm:cxn modelId="{E0754A12-F94C-4B16-825C-1BB6D4D875CB}" type="presParOf" srcId="{0F1812F6-2C1B-452C-93E9-84978108871E}" destId="{3D683F0C-91DD-4239-869A-BA178DF09B53}" srcOrd="0" destOrd="0" presId="urn:microsoft.com/office/officeart/2009/3/layout/HorizontalOrganizationChart"/>
    <dgm:cxn modelId="{A52163D8-4D55-4BED-88E6-31D981444944}" type="presParOf" srcId="{0F1812F6-2C1B-452C-93E9-84978108871E}" destId="{2DAFA8D6-BEAF-461B-BFB6-B7B0C6B0A8C7}" srcOrd="1" destOrd="0" presId="urn:microsoft.com/office/officeart/2009/3/layout/HorizontalOrganizationChart"/>
    <dgm:cxn modelId="{A4245810-FAE8-4120-B5B7-48E62F09D4FB}" type="presParOf" srcId="{ACF5D0C8-522D-4B4E-8A78-0D28BD96E2A9}" destId="{529F06AA-F700-45E8-9D00-4B60E56DFEC9}" srcOrd="1" destOrd="0" presId="urn:microsoft.com/office/officeart/2009/3/layout/HorizontalOrganizationChart"/>
    <dgm:cxn modelId="{B6E6D78C-90E8-4A54-93FB-8E95C90B32DE}" type="presParOf" srcId="{ACF5D0C8-522D-4B4E-8A78-0D28BD96E2A9}" destId="{7760F97D-4859-40D3-AC09-1E1858B489C0}" srcOrd="2" destOrd="0" presId="urn:microsoft.com/office/officeart/2009/3/layout/HorizontalOrganizationChart"/>
    <dgm:cxn modelId="{902E54DB-DAAE-43C6-9A17-819F1A36C9AD}" type="presParOf" srcId="{A3E29102-A9C9-4291-BED3-6103FF4B59B0}" destId="{13498AFC-FDB7-4222-9971-74D6CBF95FA7}" srcOrd="2" destOrd="0" presId="urn:microsoft.com/office/officeart/2009/3/layout/HorizontalOrganizationChart"/>
    <dgm:cxn modelId="{0A1CC776-D554-42F1-81A6-B5BF5D147DC8}" type="presParOf" srcId="{13498AFC-FDB7-4222-9971-74D6CBF95FA7}" destId="{C3E428FA-FC79-4E34-B4DB-0D90F6061EA1}" srcOrd="0" destOrd="0" presId="urn:microsoft.com/office/officeart/2009/3/layout/HorizontalOrganizationChart"/>
    <dgm:cxn modelId="{1E131A06-2E0E-46F6-A387-E1365F9C17F3}" type="presParOf" srcId="{13498AFC-FDB7-4222-9971-74D6CBF95FA7}" destId="{818E4D60-044A-4FCB-A8CB-6F1144EFAAAB}" srcOrd="1" destOrd="0" presId="urn:microsoft.com/office/officeart/2009/3/layout/HorizontalOrganizationChart"/>
    <dgm:cxn modelId="{FC75DD62-6070-4286-8796-A9F239965545}" type="presParOf" srcId="{818E4D60-044A-4FCB-A8CB-6F1144EFAAAB}" destId="{5AFCE5D4-D784-4BB7-BF39-A0EB29F8088F}" srcOrd="0" destOrd="0" presId="urn:microsoft.com/office/officeart/2009/3/layout/HorizontalOrganizationChart"/>
    <dgm:cxn modelId="{9A6383A0-9E6E-4AB9-AF2F-6C49EC02A618}" type="presParOf" srcId="{5AFCE5D4-D784-4BB7-BF39-A0EB29F8088F}" destId="{138357B9-1E21-44C1-9D97-AAF338FE6557}" srcOrd="0" destOrd="0" presId="urn:microsoft.com/office/officeart/2009/3/layout/HorizontalOrganizationChart"/>
    <dgm:cxn modelId="{805B35B5-3713-40F1-AA01-42CCF7C98035}" type="presParOf" srcId="{5AFCE5D4-D784-4BB7-BF39-A0EB29F8088F}" destId="{1F803BD1-977F-4D6A-A39D-5BE67FAD5F47}" srcOrd="1" destOrd="0" presId="urn:microsoft.com/office/officeart/2009/3/layout/HorizontalOrganizationChart"/>
    <dgm:cxn modelId="{8D7EF86F-B275-4DC2-9E46-C7A04785948D}" type="presParOf" srcId="{818E4D60-044A-4FCB-A8CB-6F1144EFAAAB}" destId="{0C4AB6AF-6562-432A-A7AB-9C6F1C48CFB9}" srcOrd="1" destOrd="0" presId="urn:microsoft.com/office/officeart/2009/3/layout/HorizontalOrganizationChart"/>
    <dgm:cxn modelId="{8FB78544-BD57-4B30-9673-BC3AF0AB2E1E}" type="presParOf" srcId="{818E4D60-044A-4FCB-A8CB-6F1144EFAAAB}" destId="{86FFE54F-5F45-4DDC-A8B8-F26517EAEB91}" srcOrd="2" destOrd="0" presId="urn:microsoft.com/office/officeart/2009/3/layout/HorizontalOrganizationChart"/>
    <dgm:cxn modelId="{16CCB5C0-96EF-4D19-96D4-F8C15D9AE8D3}" type="presParOf" srcId="{F7BA71EA-19C8-41B6-A739-283BBD54F4ED}" destId="{49A63043-5DB9-4CC4-AF1E-BA571A7F899E}" srcOrd="2" destOrd="0" presId="urn:microsoft.com/office/officeart/2009/3/layout/HorizontalOrganizationChart"/>
    <dgm:cxn modelId="{FC43EFEB-9A93-4C32-AC3F-E8B247BC1EE3}" type="presParOf" srcId="{49A63043-5DB9-4CC4-AF1E-BA571A7F899E}" destId="{A756B8D5-DA34-4F28-A49F-98326704BB7B}" srcOrd="0" destOrd="0" presId="urn:microsoft.com/office/officeart/2009/3/layout/HorizontalOrganizationChart"/>
    <dgm:cxn modelId="{0F241F17-AEA2-4609-9576-A2C190BC9C78}" type="presParOf" srcId="{49A63043-5DB9-4CC4-AF1E-BA571A7F899E}" destId="{95693F31-34D8-40C0-9F5F-FAB3429BD2FD}" srcOrd="1" destOrd="0" presId="urn:microsoft.com/office/officeart/2009/3/layout/HorizontalOrganizationChart"/>
    <dgm:cxn modelId="{C316690F-F67B-4AC0-A2C1-20DDDB5FD952}" type="presParOf" srcId="{95693F31-34D8-40C0-9F5F-FAB3429BD2FD}" destId="{F2197D5E-6E8F-4F4D-ACBB-570EA3C9BBB0}" srcOrd="0" destOrd="0" presId="urn:microsoft.com/office/officeart/2009/3/layout/HorizontalOrganizationChart"/>
    <dgm:cxn modelId="{88DC90E7-9B9F-479A-BD1C-1775CD87F90B}" type="presParOf" srcId="{F2197D5E-6E8F-4F4D-ACBB-570EA3C9BBB0}" destId="{56869B7F-7DBE-43CF-A8A1-C113A680E6B6}" srcOrd="0" destOrd="0" presId="urn:microsoft.com/office/officeart/2009/3/layout/HorizontalOrganizationChart"/>
    <dgm:cxn modelId="{E5AACDE7-5E05-4570-ABBA-9B65631CA287}" type="presParOf" srcId="{F2197D5E-6E8F-4F4D-ACBB-570EA3C9BBB0}" destId="{6C111300-AD7A-4A9E-A02E-6A00BE5F9A21}" srcOrd="1" destOrd="0" presId="urn:microsoft.com/office/officeart/2009/3/layout/HorizontalOrganizationChart"/>
    <dgm:cxn modelId="{4675E0BE-95DE-4612-A603-365E2B4C4B1A}" type="presParOf" srcId="{95693F31-34D8-40C0-9F5F-FAB3429BD2FD}" destId="{0A5D875B-643E-455A-8CDD-5E25FE1A64C1}" srcOrd="1" destOrd="0" presId="urn:microsoft.com/office/officeart/2009/3/layout/HorizontalOrganizationChart"/>
    <dgm:cxn modelId="{D663A142-4EC3-46A3-95A2-8FD2732EA761}" type="presParOf" srcId="{95693F31-34D8-40C0-9F5F-FAB3429BD2FD}" destId="{D70A3FE9-57EF-48FE-A789-6080D488A897}" srcOrd="2" destOrd="0" presId="urn:microsoft.com/office/officeart/2009/3/layout/HorizontalOrganizationChart"/>
    <dgm:cxn modelId="{F8AF7AF2-DF8A-4226-A84C-7BC34C846247}" type="presParOf" srcId="{E9601379-635E-4BF2-A7F2-4261DD209E4A}" destId="{03F2481B-3EB0-4B8C-BC6E-E2C2B3966927}" srcOrd="2" destOrd="0" presId="urn:microsoft.com/office/officeart/2009/3/layout/HorizontalOrganizationChart"/>
    <dgm:cxn modelId="{B588D0EE-EA30-4184-926B-C40CCEB60BD1}" type="presParOf" srcId="{601AF0F4-69D8-4502-8958-C6D63AECA323}" destId="{0545575B-CBA9-44C1-95B1-404D6D09D191}"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6B867D1-86ED-4C7C-872F-96E05B5C4A2D}" type="doc">
      <dgm:prSet loTypeId="urn:microsoft.com/office/officeart/2009/3/layout/HorizontalOrganizationChart" loCatId="hierarchy" qsTypeId="urn:microsoft.com/office/officeart/2005/8/quickstyle/simple3" qsCatId="simple" csTypeId="urn:microsoft.com/office/officeart/2005/8/colors/accent3_5" csCatId="accent3" phldr="1"/>
      <dgm:spPr/>
      <dgm:t>
        <a:bodyPr/>
        <a:lstStyle/>
        <a:p>
          <a:endParaRPr lang="es-EC"/>
        </a:p>
      </dgm:t>
    </dgm:pt>
    <dgm:pt modelId="{F225B209-FE38-4C88-A040-D8428691D673}">
      <dgm:prSet custT="1"/>
      <dgm:spPr/>
      <dgm:t>
        <a:bodyPr/>
        <a:lstStyle/>
        <a:p>
          <a:r>
            <a:rPr lang="es-EC" sz="1000" b="1" dirty="0" smtClean="0"/>
            <a:t>PROYECTO</a:t>
          </a:r>
        </a:p>
      </dgm:t>
    </dgm:pt>
    <dgm:pt modelId="{81E914B7-20CF-4833-9C84-CE3FD84756ED}" type="parTrans" cxnId="{7FA4BB50-ED2A-4C7E-A8C0-58AC768C0F09}">
      <dgm:prSet/>
      <dgm:spPr/>
      <dgm:t>
        <a:bodyPr/>
        <a:lstStyle/>
        <a:p>
          <a:endParaRPr lang="es-EC"/>
        </a:p>
      </dgm:t>
    </dgm:pt>
    <dgm:pt modelId="{B63EAC1B-24E2-46EC-898D-4D7906805677}" type="sibTrans" cxnId="{7FA4BB50-ED2A-4C7E-A8C0-58AC768C0F09}">
      <dgm:prSet/>
      <dgm:spPr/>
      <dgm:t>
        <a:bodyPr/>
        <a:lstStyle/>
        <a:p>
          <a:endParaRPr lang="es-EC"/>
        </a:p>
      </dgm:t>
    </dgm:pt>
    <dgm:pt modelId="{19139191-E118-461D-9E57-F9CB2C68045A}">
      <dgm:prSet custT="1"/>
      <dgm:spPr/>
      <dgm:t>
        <a:bodyPr/>
        <a:lstStyle/>
        <a:p>
          <a:r>
            <a:rPr lang="es-EC" sz="1000" dirty="0" smtClean="0"/>
            <a:t>OPTIMIZAR</a:t>
          </a:r>
          <a:endParaRPr lang="es-EC" sz="1000" dirty="0"/>
        </a:p>
      </dgm:t>
    </dgm:pt>
    <dgm:pt modelId="{D4C4BD7E-BB6E-4B30-B969-5224CA0D8CAB}" type="parTrans" cxnId="{C1AD00CB-0511-4955-BC46-508D14A307CF}">
      <dgm:prSet/>
      <dgm:spPr/>
      <dgm:t>
        <a:bodyPr/>
        <a:lstStyle/>
        <a:p>
          <a:endParaRPr lang="es-EC"/>
        </a:p>
      </dgm:t>
    </dgm:pt>
    <dgm:pt modelId="{856657F4-215B-411E-AAB0-9EF8969536A7}" type="sibTrans" cxnId="{C1AD00CB-0511-4955-BC46-508D14A307CF}">
      <dgm:prSet/>
      <dgm:spPr/>
      <dgm:t>
        <a:bodyPr/>
        <a:lstStyle/>
        <a:p>
          <a:endParaRPr lang="es-EC"/>
        </a:p>
      </dgm:t>
    </dgm:pt>
    <dgm:pt modelId="{6FD1D7DC-AD27-4901-85EB-B09552DD1905}">
      <dgm:prSet custT="1"/>
      <dgm:spPr/>
      <dgm:t>
        <a:bodyPr/>
        <a:lstStyle/>
        <a:p>
          <a:r>
            <a:rPr lang="es-EC" sz="1000" dirty="0" smtClean="0"/>
            <a:t>UTILIZACION</a:t>
          </a:r>
          <a:endParaRPr lang="es-EC" sz="1000" dirty="0"/>
        </a:p>
      </dgm:t>
    </dgm:pt>
    <dgm:pt modelId="{D4659EFF-1805-41E7-9DC6-5E4823B73324}" type="parTrans" cxnId="{08CE4CDF-5CA7-40AB-B28B-98D1BC4F262B}">
      <dgm:prSet/>
      <dgm:spPr/>
      <dgm:t>
        <a:bodyPr/>
        <a:lstStyle/>
        <a:p>
          <a:endParaRPr lang="es-EC"/>
        </a:p>
      </dgm:t>
    </dgm:pt>
    <dgm:pt modelId="{8EF207E6-47E7-4F79-8C26-5058B7419C40}" type="sibTrans" cxnId="{08CE4CDF-5CA7-40AB-B28B-98D1BC4F262B}">
      <dgm:prSet/>
      <dgm:spPr/>
      <dgm:t>
        <a:bodyPr/>
        <a:lstStyle/>
        <a:p>
          <a:endParaRPr lang="es-EC"/>
        </a:p>
      </dgm:t>
    </dgm:pt>
    <dgm:pt modelId="{7C7C7F81-30A0-44AF-8B9E-D0F788F5BE2B}">
      <dgm:prSet custT="1"/>
      <dgm:spPr/>
      <dgm:t>
        <a:bodyPr/>
        <a:lstStyle/>
        <a:p>
          <a:r>
            <a:rPr lang="es-EC" sz="1000" dirty="0" smtClean="0"/>
            <a:t>COMBUSTION</a:t>
          </a:r>
          <a:endParaRPr lang="es-EC" sz="1000" dirty="0"/>
        </a:p>
      </dgm:t>
    </dgm:pt>
    <dgm:pt modelId="{60AA57AD-51C6-45C8-B2EC-DEC34E5CCD74}" type="parTrans" cxnId="{222FCB31-967F-41C2-B1B5-301FD9FBDD42}">
      <dgm:prSet/>
      <dgm:spPr/>
      <dgm:t>
        <a:bodyPr/>
        <a:lstStyle/>
        <a:p>
          <a:endParaRPr lang="es-EC"/>
        </a:p>
      </dgm:t>
    </dgm:pt>
    <dgm:pt modelId="{1E5FFB9D-0843-4A14-87B6-683900326BBD}" type="sibTrans" cxnId="{222FCB31-967F-41C2-B1B5-301FD9FBDD42}">
      <dgm:prSet/>
      <dgm:spPr/>
      <dgm:t>
        <a:bodyPr/>
        <a:lstStyle/>
        <a:p>
          <a:endParaRPr lang="es-EC"/>
        </a:p>
      </dgm:t>
    </dgm:pt>
    <dgm:pt modelId="{57AFA6DE-C95F-47A9-ABDF-30749C88587C}">
      <dgm:prSet custT="1"/>
      <dgm:spPr/>
      <dgm:t>
        <a:bodyPr/>
        <a:lstStyle/>
        <a:p>
          <a:r>
            <a:rPr lang="es-EC" sz="1000" dirty="0" smtClean="0"/>
            <a:t>TRANSFERENCIA DE CALOR</a:t>
          </a:r>
          <a:endParaRPr lang="es-EC" sz="1000" dirty="0"/>
        </a:p>
      </dgm:t>
    </dgm:pt>
    <dgm:pt modelId="{CAB0B219-2A2D-4098-8C5B-1A82BF81BAE3}" type="parTrans" cxnId="{D4E40254-28FB-4E73-A77E-DE9C18A7389D}">
      <dgm:prSet/>
      <dgm:spPr/>
      <dgm:t>
        <a:bodyPr/>
        <a:lstStyle/>
        <a:p>
          <a:endParaRPr lang="es-EC"/>
        </a:p>
      </dgm:t>
    </dgm:pt>
    <dgm:pt modelId="{66F74B48-5613-48EF-B0EB-13EEB22D3566}" type="sibTrans" cxnId="{D4E40254-28FB-4E73-A77E-DE9C18A7389D}">
      <dgm:prSet/>
      <dgm:spPr/>
      <dgm:t>
        <a:bodyPr/>
        <a:lstStyle/>
        <a:p>
          <a:endParaRPr lang="es-EC"/>
        </a:p>
      </dgm:t>
    </dgm:pt>
    <dgm:pt modelId="{C429219C-F97D-4564-BE65-6F36C0C19B71}">
      <dgm:prSet custT="1"/>
      <dgm:spPr/>
      <dgm:t>
        <a:bodyPr/>
        <a:lstStyle/>
        <a:p>
          <a:r>
            <a:rPr lang="es-EC" sz="1000" dirty="0" smtClean="0"/>
            <a:t>ENERGIA</a:t>
          </a:r>
          <a:endParaRPr lang="es-EC" sz="1000" dirty="0"/>
        </a:p>
      </dgm:t>
    </dgm:pt>
    <dgm:pt modelId="{F212CB46-517D-4D5B-811A-CAC5811D723E}" type="parTrans" cxnId="{79238352-7CD3-4EA8-8C35-5A9CCC12933F}">
      <dgm:prSet/>
      <dgm:spPr/>
      <dgm:t>
        <a:bodyPr/>
        <a:lstStyle/>
        <a:p>
          <a:endParaRPr lang="es-EC"/>
        </a:p>
      </dgm:t>
    </dgm:pt>
    <dgm:pt modelId="{47373E0F-486D-443D-BCB0-067FF2A6CCE3}" type="sibTrans" cxnId="{79238352-7CD3-4EA8-8C35-5A9CCC12933F}">
      <dgm:prSet/>
      <dgm:spPr/>
      <dgm:t>
        <a:bodyPr/>
        <a:lstStyle/>
        <a:p>
          <a:endParaRPr lang="es-EC"/>
        </a:p>
      </dgm:t>
    </dgm:pt>
    <dgm:pt modelId="{9FD6724E-997D-4424-9477-F0609E5BE460}">
      <dgm:prSet custT="1"/>
      <dgm:spPr/>
      <dgm:t>
        <a:bodyPr/>
        <a:lstStyle/>
        <a:p>
          <a:r>
            <a:rPr lang="es-EC" sz="1000" dirty="0" smtClean="0"/>
            <a:t>UTILIZAR CUALQUIER TIO DE BIOMASA</a:t>
          </a:r>
          <a:endParaRPr lang="es-EC" sz="1000" dirty="0"/>
        </a:p>
      </dgm:t>
    </dgm:pt>
    <dgm:pt modelId="{B0AFBE7F-BB58-47A8-9C8B-3ADBE68E88E0}" type="parTrans" cxnId="{EF256889-A484-4121-9265-EC0E4585ADBA}">
      <dgm:prSet/>
      <dgm:spPr/>
      <dgm:t>
        <a:bodyPr/>
        <a:lstStyle/>
        <a:p>
          <a:endParaRPr lang="es-EC"/>
        </a:p>
      </dgm:t>
    </dgm:pt>
    <dgm:pt modelId="{F6FDF839-766A-4D77-9DDA-B98D5197FD49}" type="sibTrans" cxnId="{EF256889-A484-4121-9265-EC0E4585ADBA}">
      <dgm:prSet/>
      <dgm:spPr/>
      <dgm:t>
        <a:bodyPr/>
        <a:lstStyle/>
        <a:p>
          <a:endParaRPr lang="es-EC"/>
        </a:p>
      </dgm:t>
    </dgm:pt>
    <dgm:pt modelId="{EE0348DB-752F-4C35-8990-2B377D7557DC}">
      <dgm:prSet custT="1"/>
      <dgm:spPr/>
      <dgm:t>
        <a:bodyPr/>
        <a:lstStyle/>
        <a:p>
          <a:r>
            <a:rPr lang="es-EC" sz="1000" dirty="0" smtClean="0"/>
            <a:t>MENOR CANTIDAD POSIBLE DE COMBUSTIBLE</a:t>
          </a:r>
        </a:p>
        <a:p>
          <a:r>
            <a:rPr lang="es-EC" sz="1000" dirty="0" smtClean="0"/>
            <a:t>DISMINUIR ESPACIO </a:t>
          </a:r>
          <a:endParaRPr lang="es-EC" sz="1000" dirty="0"/>
        </a:p>
      </dgm:t>
    </dgm:pt>
    <dgm:pt modelId="{34D19ABD-34EE-4259-9BA6-D499F3999413}" type="parTrans" cxnId="{52772EAF-145B-4E89-902A-95BC0B985B20}">
      <dgm:prSet/>
      <dgm:spPr/>
      <dgm:t>
        <a:bodyPr/>
        <a:lstStyle/>
        <a:p>
          <a:endParaRPr lang="es-EC"/>
        </a:p>
      </dgm:t>
    </dgm:pt>
    <dgm:pt modelId="{42FF5E20-0AF1-4A77-B993-6229B98B5B75}" type="sibTrans" cxnId="{52772EAF-145B-4E89-902A-95BC0B985B20}">
      <dgm:prSet/>
      <dgm:spPr/>
      <dgm:t>
        <a:bodyPr/>
        <a:lstStyle/>
        <a:p>
          <a:endParaRPr lang="es-EC"/>
        </a:p>
      </dgm:t>
    </dgm:pt>
    <dgm:pt modelId="{B8D2A2CA-ECC7-4516-A82F-7F21AD280ED9}">
      <dgm:prSet custT="1"/>
      <dgm:spPr/>
      <dgm:t>
        <a:bodyPr/>
        <a:lstStyle/>
        <a:p>
          <a:r>
            <a:rPr lang="es-EC" sz="1000" dirty="0" smtClean="0"/>
            <a:t>CUBRIR VARIAS NECESIDADES EN EL HOGAR</a:t>
          </a:r>
          <a:endParaRPr lang="es-EC" sz="1000" dirty="0"/>
        </a:p>
      </dgm:t>
    </dgm:pt>
    <dgm:pt modelId="{93D79F97-A8C9-474F-A8C1-4E939C949B38}" type="parTrans" cxnId="{271121F3-495E-4279-8914-D8975FE73A59}">
      <dgm:prSet/>
      <dgm:spPr/>
      <dgm:t>
        <a:bodyPr/>
        <a:lstStyle/>
        <a:p>
          <a:endParaRPr lang="es-EC"/>
        </a:p>
      </dgm:t>
    </dgm:pt>
    <dgm:pt modelId="{22EACF32-E2F6-4301-9EA4-B2F25842B958}" type="sibTrans" cxnId="{271121F3-495E-4279-8914-D8975FE73A59}">
      <dgm:prSet/>
      <dgm:spPr/>
      <dgm:t>
        <a:bodyPr/>
        <a:lstStyle/>
        <a:p>
          <a:endParaRPr lang="es-EC"/>
        </a:p>
      </dgm:t>
    </dgm:pt>
    <dgm:pt modelId="{B13BC930-0592-4478-A97E-08CC41B27129}" type="pres">
      <dgm:prSet presAssocID="{E6B867D1-86ED-4C7C-872F-96E05B5C4A2D}" presName="hierChild1" presStyleCnt="0">
        <dgm:presLayoutVars>
          <dgm:orgChart val="1"/>
          <dgm:chPref val="1"/>
          <dgm:dir/>
          <dgm:animOne val="branch"/>
          <dgm:animLvl val="lvl"/>
          <dgm:resizeHandles/>
        </dgm:presLayoutVars>
      </dgm:prSet>
      <dgm:spPr/>
      <dgm:t>
        <a:bodyPr/>
        <a:lstStyle/>
        <a:p>
          <a:endParaRPr lang="es-EC"/>
        </a:p>
      </dgm:t>
    </dgm:pt>
    <dgm:pt modelId="{601AF0F4-69D8-4502-8958-C6D63AECA323}" type="pres">
      <dgm:prSet presAssocID="{F225B209-FE38-4C88-A040-D8428691D673}" presName="hierRoot1" presStyleCnt="0">
        <dgm:presLayoutVars>
          <dgm:hierBranch val="init"/>
        </dgm:presLayoutVars>
      </dgm:prSet>
      <dgm:spPr/>
    </dgm:pt>
    <dgm:pt modelId="{513808D8-620D-4A70-9227-121CEAE729A9}" type="pres">
      <dgm:prSet presAssocID="{F225B209-FE38-4C88-A040-D8428691D673}" presName="rootComposite1" presStyleCnt="0"/>
      <dgm:spPr/>
    </dgm:pt>
    <dgm:pt modelId="{D3CA1C7D-0786-4F45-ABD0-E618D0288433}" type="pres">
      <dgm:prSet presAssocID="{F225B209-FE38-4C88-A040-D8428691D673}" presName="rootText1" presStyleLbl="node0" presStyleIdx="0" presStyleCnt="1" custScaleX="23182" custScaleY="41395" custLinFactNeighborX="-6813" custLinFactNeighborY="-2276">
        <dgm:presLayoutVars>
          <dgm:chPref val="3"/>
        </dgm:presLayoutVars>
      </dgm:prSet>
      <dgm:spPr/>
      <dgm:t>
        <a:bodyPr/>
        <a:lstStyle/>
        <a:p>
          <a:endParaRPr lang="es-EC"/>
        </a:p>
      </dgm:t>
    </dgm:pt>
    <dgm:pt modelId="{8D578E64-8BBB-47F9-B8E3-177F0F56C501}" type="pres">
      <dgm:prSet presAssocID="{F225B209-FE38-4C88-A040-D8428691D673}" presName="rootConnector1" presStyleLbl="node1" presStyleIdx="0" presStyleCnt="0"/>
      <dgm:spPr/>
      <dgm:t>
        <a:bodyPr/>
        <a:lstStyle/>
        <a:p>
          <a:endParaRPr lang="es-EC"/>
        </a:p>
      </dgm:t>
    </dgm:pt>
    <dgm:pt modelId="{C4E1F2A6-E261-4B55-9BED-7A2FA08E44A0}" type="pres">
      <dgm:prSet presAssocID="{F225B209-FE38-4C88-A040-D8428691D673}" presName="hierChild2" presStyleCnt="0"/>
      <dgm:spPr/>
    </dgm:pt>
    <dgm:pt modelId="{1420E214-4450-40C2-9B82-7C57415A9A06}" type="pres">
      <dgm:prSet presAssocID="{D4C4BD7E-BB6E-4B30-B969-5224CA0D8CAB}" presName="Name64" presStyleLbl="parChTrans1D2" presStyleIdx="0" presStyleCnt="1"/>
      <dgm:spPr/>
      <dgm:t>
        <a:bodyPr/>
        <a:lstStyle/>
        <a:p>
          <a:endParaRPr lang="es-EC"/>
        </a:p>
      </dgm:t>
    </dgm:pt>
    <dgm:pt modelId="{E9601379-635E-4BF2-A7F2-4261DD209E4A}" type="pres">
      <dgm:prSet presAssocID="{19139191-E118-461D-9E57-F9CB2C68045A}" presName="hierRoot2" presStyleCnt="0">
        <dgm:presLayoutVars>
          <dgm:hierBranch val="init"/>
        </dgm:presLayoutVars>
      </dgm:prSet>
      <dgm:spPr/>
    </dgm:pt>
    <dgm:pt modelId="{48527A7D-2EC7-414E-B2CB-2004375FDC82}" type="pres">
      <dgm:prSet presAssocID="{19139191-E118-461D-9E57-F9CB2C68045A}" presName="rootComposite" presStyleCnt="0"/>
      <dgm:spPr/>
    </dgm:pt>
    <dgm:pt modelId="{3C76CE42-B463-4F3B-8596-1ED1020103AC}" type="pres">
      <dgm:prSet presAssocID="{19139191-E118-461D-9E57-F9CB2C68045A}" presName="rootText" presStyleLbl="node2" presStyleIdx="0" presStyleCnt="1" custScaleX="21481" custScaleY="25034" custLinFactNeighborX="-4600" custLinFactNeighborY="-1093">
        <dgm:presLayoutVars>
          <dgm:chPref val="3"/>
        </dgm:presLayoutVars>
      </dgm:prSet>
      <dgm:spPr/>
      <dgm:t>
        <a:bodyPr/>
        <a:lstStyle/>
        <a:p>
          <a:endParaRPr lang="es-EC"/>
        </a:p>
      </dgm:t>
    </dgm:pt>
    <dgm:pt modelId="{9EFA6EF0-42A5-494A-A50F-BDC4F08CCE3B}" type="pres">
      <dgm:prSet presAssocID="{19139191-E118-461D-9E57-F9CB2C68045A}" presName="rootConnector" presStyleLbl="node2" presStyleIdx="0" presStyleCnt="1"/>
      <dgm:spPr/>
      <dgm:t>
        <a:bodyPr/>
        <a:lstStyle/>
        <a:p>
          <a:endParaRPr lang="es-EC"/>
        </a:p>
      </dgm:t>
    </dgm:pt>
    <dgm:pt modelId="{3D156BDA-5BA8-4143-B133-C5BD5F397C53}" type="pres">
      <dgm:prSet presAssocID="{19139191-E118-461D-9E57-F9CB2C68045A}" presName="hierChild4" presStyleCnt="0"/>
      <dgm:spPr/>
    </dgm:pt>
    <dgm:pt modelId="{34F3DD94-E4D1-430F-A4FA-15EEE60F6DA0}" type="pres">
      <dgm:prSet presAssocID="{D4659EFF-1805-41E7-9DC6-5E4823B73324}" presName="Name64" presStyleLbl="parChTrans1D3" presStyleIdx="0" presStyleCnt="3"/>
      <dgm:spPr/>
      <dgm:t>
        <a:bodyPr/>
        <a:lstStyle/>
        <a:p>
          <a:endParaRPr lang="es-EC"/>
        </a:p>
      </dgm:t>
    </dgm:pt>
    <dgm:pt modelId="{04847CF9-6477-4A73-BC69-7743CE284631}" type="pres">
      <dgm:prSet presAssocID="{6FD1D7DC-AD27-4901-85EB-B09552DD1905}" presName="hierRoot2" presStyleCnt="0">
        <dgm:presLayoutVars>
          <dgm:hierBranch val="init"/>
        </dgm:presLayoutVars>
      </dgm:prSet>
      <dgm:spPr/>
    </dgm:pt>
    <dgm:pt modelId="{82B47521-E603-4FFC-86FA-19296EDB3530}" type="pres">
      <dgm:prSet presAssocID="{6FD1D7DC-AD27-4901-85EB-B09552DD1905}" presName="rootComposite" presStyleCnt="0"/>
      <dgm:spPr/>
    </dgm:pt>
    <dgm:pt modelId="{4069FFB1-E9F5-480C-B176-35CC5E841621}" type="pres">
      <dgm:prSet presAssocID="{6FD1D7DC-AD27-4901-85EB-B09552DD1905}" presName="rootText" presStyleLbl="node3" presStyleIdx="0" presStyleCnt="3" custScaleX="24244" custScaleY="21773" custLinFactNeighborX="472" custLinFactNeighborY="-49435">
        <dgm:presLayoutVars>
          <dgm:chPref val="3"/>
        </dgm:presLayoutVars>
      </dgm:prSet>
      <dgm:spPr/>
      <dgm:t>
        <a:bodyPr/>
        <a:lstStyle/>
        <a:p>
          <a:endParaRPr lang="es-EC"/>
        </a:p>
      </dgm:t>
    </dgm:pt>
    <dgm:pt modelId="{A3C9CA3C-A770-4DEA-9CA4-28448E019A46}" type="pres">
      <dgm:prSet presAssocID="{6FD1D7DC-AD27-4901-85EB-B09552DD1905}" presName="rootConnector" presStyleLbl="node3" presStyleIdx="0" presStyleCnt="3"/>
      <dgm:spPr/>
      <dgm:t>
        <a:bodyPr/>
        <a:lstStyle/>
        <a:p>
          <a:endParaRPr lang="es-EC"/>
        </a:p>
      </dgm:t>
    </dgm:pt>
    <dgm:pt modelId="{F5C2E773-653E-43AA-99AF-1EEE15D68D6A}" type="pres">
      <dgm:prSet presAssocID="{6FD1D7DC-AD27-4901-85EB-B09552DD1905}" presName="hierChild4" presStyleCnt="0"/>
      <dgm:spPr/>
    </dgm:pt>
    <dgm:pt modelId="{A4720D08-7571-481F-9FAC-026EB97F5D00}" type="pres">
      <dgm:prSet presAssocID="{6FD1D7DC-AD27-4901-85EB-B09552DD1905}" presName="hierChild5" presStyleCnt="0"/>
      <dgm:spPr/>
    </dgm:pt>
    <dgm:pt modelId="{28289632-C267-4337-BB66-2B6A3F65D55A}" type="pres">
      <dgm:prSet presAssocID="{60AA57AD-51C6-45C8-B2EC-DEC34E5CCD74}" presName="Name64" presStyleLbl="parChTrans1D3" presStyleIdx="1" presStyleCnt="3"/>
      <dgm:spPr/>
      <dgm:t>
        <a:bodyPr/>
        <a:lstStyle/>
        <a:p>
          <a:endParaRPr lang="es-EC"/>
        </a:p>
      </dgm:t>
    </dgm:pt>
    <dgm:pt modelId="{BDD6CAF8-F155-4F40-9A2F-37F1A4C4F885}" type="pres">
      <dgm:prSet presAssocID="{7C7C7F81-30A0-44AF-8B9E-D0F788F5BE2B}" presName="hierRoot2" presStyleCnt="0">
        <dgm:presLayoutVars>
          <dgm:hierBranch val="init"/>
        </dgm:presLayoutVars>
      </dgm:prSet>
      <dgm:spPr/>
    </dgm:pt>
    <dgm:pt modelId="{3C6F7311-E62B-41FA-9E60-FE695662A07D}" type="pres">
      <dgm:prSet presAssocID="{7C7C7F81-30A0-44AF-8B9E-D0F788F5BE2B}" presName="rootComposite" presStyleCnt="0"/>
      <dgm:spPr/>
    </dgm:pt>
    <dgm:pt modelId="{8369D523-62AE-4243-B27C-26F5A24DC842}" type="pres">
      <dgm:prSet presAssocID="{7C7C7F81-30A0-44AF-8B9E-D0F788F5BE2B}" presName="rootText" presStyleLbl="node3" presStyleIdx="1" presStyleCnt="3" custScaleX="24218" custScaleY="23399">
        <dgm:presLayoutVars>
          <dgm:chPref val="3"/>
        </dgm:presLayoutVars>
      </dgm:prSet>
      <dgm:spPr/>
      <dgm:t>
        <a:bodyPr/>
        <a:lstStyle/>
        <a:p>
          <a:endParaRPr lang="es-EC"/>
        </a:p>
      </dgm:t>
    </dgm:pt>
    <dgm:pt modelId="{7FC82C58-2558-47BB-9BA0-FE154898EE4D}" type="pres">
      <dgm:prSet presAssocID="{7C7C7F81-30A0-44AF-8B9E-D0F788F5BE2B}" presName="rootConnector" presStyleLbl="node3" presStyleIdx="1" presStyleCnt="3"/>
      <dgm:spPr/>
      <dgm:t>
        <a:bodyPr/>
        <a:lstStyle/>
        <a:p>
          <a:endParaRPr lang="es-EC"/>
        </a:p>
      </dgm:t>
    </dgm:pt>
    <dgm:pt modelId="{D676A84B-2AC4-42DB-A379-EA47E39441DE}" type="pres">
      <dgm:prSet presAssocID="{7C7C7F81-30A0-44AF-8B9E-D0F788F5BE2B}" presName="hierChild4" presStyleCnt="0"/>
      <dgm:spPr/>
    </dgm:pt>
    <dgm:pt modelId="{97594F66-6A69-4C05-92BA-DA714AE2D4E4}" type="pres">
      <dgm:prSet presAssocID="{F212CB46-517D-4D5B-811A-CAC5811D723E}" presName="Name64" presStyleLbl="parChTrans1D4" presStyleIdx="0" presStyleCnt="4"/>
      <dgm:spPr/>
      <dgm:t>
        <a:bodyPr/>
        <a:lstStyle/>
        <a:p>
          <a:endParaRPr lang="es-EC"/>
        </a:p>
      </dgm:t>
    </dgm:pt>
    <dgm:pt modelId="{917E6A5A-18E5-4597-94C8-2E66A61F5F97}" type="pres">
      <dgm:prSet presAssocID="{C429219C-F97D-4564-BE65-6F36C0C19B71}" presName="hierRoot2" presStyleCnt="0">
        <dgm:presLayoutVars>
          <dgm:hierBranch val="init"/>
        </dgm:presLayoutVars>
      </dgm:prSet>
      <dgm:spPr/>
    </dgm:pt>
    <dgm:pt modelId="{B70799A9-561A-47ED-A14F-A7713C9AA0E4}" type="pres">
      <dgm:prSet presAssocID="{C429219C-F97D-4564-BE65-6F36C0C19B71}" presName="rootComposite" presStyleCnt="0"/>
      <dgm:spPr/>
    </dgm:pt>
    <dgm:pt modelId="{94CCE46E-881E-4262-8980-60D5F27D3736}" type="pres">
      <dgm:prSet presAssocID="{C429219C-F97D-4564-BE65-6F36C0C19B71}" presName="rootText" presStyleLbl="node4" presStyleIdx="0" presStyleCnt="4" custScaleX="18800" custScaleY="20619" custLinFactNeighborX="-2264" custLinFactNeighborY="2997">
        <dgm:presLayoutVars>
          <dgm:chPref val="3"/>
        </dgm:presLayoutVars>
      </dgm:prSet>
      <dgm:spPr/>
      <dgm:t>
        <a:bodyPr/>
        <a:lstStyle/>
        <a:p>
          <a:endParaRPr lang="es-EC"/>
        </a:p>
      </dgm:t>
    </dgm:pt>
    <dgm:pt modelId="{9FD28117-247C-4552-BF78-D226A879A354}" type="pres">
      <dgm:prSet presAssocID="{C429219C-F97D-4564-BE65-6F36C0C19B71}" presName="rootConnector" presStyleLbl="node4" presStyleIdx="0" presStyleCnt="4"/>
      <dgm:spPr/>
      <dgm:t>
        <a:bodyPr/>
        <a:lstStyle/>
        <a:p>
          <a:endParaRPr lang="es-EC"/>
        </a:p>
      </dgm:t>
    </dgm:pt>
    <dgm:pt modelId="{72134B4D-7DD2-4EF1-B956-95D229165EF0}" type="pres">
      <dgm:prSet presAssocID="{C429219C-F97D-4564-BE65-6F36C0C19B71}" presName="hierChild4" presStyleCnt="0"/>
      <dgm:spPr/>
    </dgm:pt>
    <dgm:pt modelId="{668B4337-5080-490D-A18B-FA8D281C8A8F}" type="pres">
      <dgm:prSet presAssocID="{B0AFBE7F-BB58-47A8-9C8B-3ADBE68E88E0}" presName="Name64" presStyleLbl="parChTrans1D4" presStyleIdx="1" presStyleCnt="4"/>
      <dgm:spPr/>
      <dgm:t>
        <a:bodyPr/>
        <a:lstStyle/>
        <a:p>
          <a:endParaRPr lang="es-EC"/>
        </a:p>
      </dgm:t>
    </dgm:pt>
    <dgm:pt modelId="{16E4E7A9-C3C3-4A21-A15C-C4D92FE80D4D}" type="pres">
      <dgm:prSet presAssocID="{9FD6724E-997D-4424-9477-F0609E5BE460}" presName="hierRoot2" presStyleCnt="0">
        <dgm:presLayoutVars>
          <dgm:hierBranch val="init"/>
        </dgm:presLayoutVars>
      </dgm:prSet>
      <dgm:spPr/>
    </dgm:pt>
    <dgm:pt modelId="{A97CE18A-DDDB-44FB-960B-D58463E908F8}" type="pres">
      <dgm:prSet presAssocID="{9FD6724E-997D-4424-9477-F0609E5BE460}" presName="rootComposite" presStyleCnt="0"/>
      <dgm:spPr/>
    </dgm:pt>
    <dgm:pt modelId="{E1EFC7B2-F0E8-46F1-939B-F4461780C025}" type="pres">
      <dgm:prSet presAssocID="{9FD6724E-997D-4424-9477-F0609E5BE460}" presName="rootText" presStyleLbl="node4" presStyleIdx="1" presStyleCnt="4" custScaleX="62372" custScaleY="35574">
        <dgm:presLayoutVars>
          <dgm:chPref val="3"/>
        </dgm:presLayoutVars>
      </dgm:prSet>
      <dgm:spPr/>
      <dgm:t>
        <a:bodyPr/>
        <a:lstStyle/>
        <a:p>
          <a:endParaRPr lang="es-EC"/>
        </a:p>
      </dgm:t>
    </dgm:pt>
    <dgm:pt modelId="{4179D5AD-E99C-4C85-863A-E497D812A886}" type="pres">
      <dgm:prSet presAssocID="{9FD6724E-997D-4424-9477-F0609E5BE460}" presName="rootConnector" presStyleLbl="node4" presStyleIdx="1" presStyleCnt="4"/>
      <dgm:spPr/>
      <dgm:t>
        <a:bodyPr/>
        <a:lstStyle/>
        <a:p>
          <a:endParaRPr lang="es-EC"/>
        </a:p>
      </dgm:t>
    </dgm:pt>
    <dgm:pt modelId="{4615FB79-783C-4114-A909-1184CF7C8332}" type="pres">
      <dgm:prSet presAssocID="{9FD6724E-997D-4424-9477-F0609E5BE460}" presName="hierChild4" presStyleCnt="0"/>
      <dgm:spPr/>
    </dgm:pt>
    <dgm:pt modelId="{9496BD1E-C62B-43BB-8F5A-7601E75D9F5C}" type="pres">
      <dgm:prSet presAssocID="{9FD6724E-997D-4424-9477-F0609E5BE460}" presName="hierChild5" presStyleCnt="0"/>
      <dgm:spPr/>
    </dgm:pt>
    <dgm:pt modelId="{7AD42DED-8BDE-4F7E-9D45-B455E0D5DC99}" type="pres">
      <dgm:prSet presAssocID="{34D19ABD-34EE-4259-9BA6-D499F3999413}" presName="Name64" presStyleLbl="parChTrans1D4" presStyleIdx="2" presStyleCnt="4"/>
      <dgm:spPr/>
      <dgm:t>
        <a:bodyPr/>
        <a:lstStyle/>
        <a:p>
          <a:endParaRPr lang="es-EC"/>
        </a:p>
      </dgm:t>
    </dgm:pt>
    <dgm:pt modelId="{04CB1DAF-E069-4B91-82BC-0A841584F39C}" type="pres">
      <dgm:prSet presAssocID="{EE0348DB-752F-4C35-8990-2B377D7557DC}" presName="hierRoot2" presStyleCnt="0">
        <dgm:presLayoutVars>
          <dgm:hierBranch val="init"/>
        </dgm:presLayoutVars>
      </dgm:prSet>
      <dgm:spPr/>
    </dgm:pt>
    <dgm:pt modelId="{71297A78-A5DE-4609-B45C-1D7FC6D5E791}" type="pres">
      <dgm:prSet presAssocID="{EE0348DB-752F-4C35-8990-2B377D7557DC}" presName="rootComposite" presStyleCnt="0"/>
      <dgm:spPr/>
    </dgm:pt>
    <dgm:pt modelId="{9CE0B734-5C81-4F6A-8400-2EDFA2AB8E5B}" type="pres">
      <dgm:prSet presAssocID="{EE0348DB-752F-4C35-8990-2B377D7557DC}" presName="rootText" presStyleLbl="node4" presStyleIdx="2" presStyleCnt="4" custScaleX="71527" custScaleY="44590">
        <dgm:presLayoutVars>
          <dgm:chPref val="3"/>
        </dgm:presLayoutVars>
      </dgm:prSet>
      <dgm:spPr/>
      <dgm:t>
        <a:bodyPr/>
        <a:lstStyle/>
        <a:p>
          <a:endParaRPr lang="es-EC"/>
        </a:p>
      </dgm:t>
    </dgm:pt>
    <dgm:pt modelId="{D03404B6-22DA-411F-ADD5-A5456D616F85}" type="pres">
      <dgm:prSet presAssocID="{EE0348DB-752F-4C35-8990-2B377D7557DC}" presName="rootConnector" presStyleLbl="node4" presStyleIdx="2" presStyleCnt="4"/>
      <dgm:spPr/>
      <dgm:t>
        <a:bodyPr/>
        <a:lstStyle/>
        <a:p>
          <a:endParaRPr lang="es-EC"/>
        </a:p>
      </dgm:t>
    </dgm:pt>
    <dgm:pt modelId="{4BEEF448-1BD1-4432-A0FE-BCB575ED8F36}" type="pres">
      <dgm:prSet presAssocID="{EE0348DB-752F-4C35-8990-2B377D7557DC}" presName="hierChild4" presStyleCnt="0"/>
      <dgm:spPr/>
    </dgm:pt>
    <dgm:pt modelId="{64AB2808-634F-443B-B3CB-D549FE8CF358}" type="pres">
      <dgm:prSet presAssocID="{EE0348DB-752F-4C35-8990-2B377D7557DC}" presName="hierChild5" presStyleCnt="0"/>
      <dgm:spPr/>
    </dgm:pt>
    <dgm:pt modelId="{E65C4B07-11B4-40B2-9CED-B7692B9BEA2A}" type="pres">
      <dgm:prSet presAssocID="{93D79F97-A8C9-474F-A8C1-4E939C949B38}" presName="Name64" presStyleLbl="parChTrans1D4" presStyleIdx="3" presStyleCnt="4"/>
      <dgm:spPr/>
      <dgm:t>
        <a:bodyPr/>
        <a:lstStyle/>
        <a:p>
          <a:endParaRPr lang="es-EC"/>
        </a:p>
      </dgm:t>
    </dgm:pt>
    <dgm:pt modelId="{4D583711-F8A9-473A-99BD-F872FF5A1E78}" type="pres">
      <dgm:prSet presAssocID="{B8D2A2CA-ECC7-4516-A82F-7F21AD280ED9}" presName="hierRoot2" presStyleCnt="0">
        <dgm:presLayoutVars>
          <dgm:hierBranch val="init"/>
        </dgm:presLayoutVars>
      </dgm:prSet>
      <dgm:spPr/>
    </dgm:pt>
    <dgm:pt modelId="{274239FB-0BC7-4294-8F94-1DFD18DB3437}" type="pres">
      <dgm:prSet presAssocID="{B8D2A2CA-ECC7-4516-A82F-7F21AD280ED9}" presName="rootComposite" presStyleCnt="0"/>
      <dgm:spPr/>
    </dgm:pt>
    <dgm:pt modelId="{9A0FA596-7BD4-4181-8F96-785B9E3A9C92}" type="pres">
      <dgm:prSet presAssocID="{B8D2A2CA-ECC7-4516-A82F-7F21AD280ED9}" presName="rootText" presStyleLbl="node4" presStyleIdx="3" presStyleCnt="4" custScaleX="65804" custScaleY="29668">
        <dgm:presLayoutVars>
          <dgm:chPref val="3"/>
        </dgm:presLayoutVars>
      </dgm:prSet>
      <dgm:spPr/>
      <dgm:t>
        <a:bodyPr/>
        <a:lstStyle/>
        <a:p>
          <a:endParaRPr lang="es-EC"/>
        </a:p>
      </dgm:t>
    </dgm:pt>
    <dgm:pt modelId="{2B529216-15D2-4AD7-A792-6B9395B728BB}" type="pres">
      <dgm:prSet presAssocID="{B8D2A2CA-ECC7-4516-A82F-7F21AD280ED9}" presName="rootConnector" presStyleLbl="node4" presStyleIdx="3" presStyleCnt="4"/>
      <dgm:spPr/>
      <dgm:t>
        <a:bodyPr/>
        <a:lstStyle/>
        <a:p>
          <a:endParaRPr lang="es-EC"/>
        </a:p>
      </dgm:t>
    </dgm:pt>
    <dgm:pt modelId="{8B21E988-B34B-414E-A968-BBA8DD878443}" type="pres">
      <dgm:prSet presAssocID="{B8D2A2CA-ECC7-4516-A82F-7F21AD280ED9}" presName="hierChild4" presStyleCnt="0"/>
      <dgm:spPr/>
    </dgm:pt>
    <dgm:pt modelId="{EA2EACED-01A5-4C23-AF85-F026BD2C98A6}" type="pres">
      <dgm:prSet presAssocID="{B8D2A2CA-ECC7-4516-A82F-7F21AD280ED9}" presName="hierChild5" presStyleCnt="0"/>
      <dgm:spPr/>
    </dgm:pt>
    <dgm:pt modelId="{CCEBF4BC-365E-44AC-A0DB-B59FC0D94C69}" type="pres">
      <dgm:prSet presAssocID="{C429219C-F97D-4564-BE65-6F36C0C19B71}" presName="hierChild5" presStyleCnt="0"/>
      <dgm:spPr/>
    </dgm:pt>
    <dgm:pt modelId="{F551071E-5FAB-47B0-960E-113E15708D77}" type="pres">
      <dgm:prSet presAssocID="{7C7C7F81-30A0-44AF-8B9E-D0F788F5BE2B}" presName="hierChild5" presStyleCnt="0"/>
      <dgm:spPr/>
    </dgm:pt>
    <dgm:pt modelId="{D72C8C05-84A4-4BBC-A218-FCBC3DBA6A13}" type="pres">
      <dgm:prSet presAssocID="{CAB0B219-2A2D-4098-8C5B-1A82BF81BAE3}" presName="Name64" presStyleLbl="parChTrans1D3" presStyleIdx="2" presStyleCnt="3"/>
      <dgm:spPr/>
      <dgm:t>
        <a:bodyPr/>
        <a:lstStyle/>
        <a:p>
          <a:endParaRPr lang="es-EC"/>
        </a:p>
      </dgm:t>
    </dgm:pt>
    <dgm:pt modelId="{031643BB-415C-44A1-8334-479E60ECBF0D}" type="pres">
      <dgm:prSet presAssocID="{57AFA6DE-C95F-47A9-ABDF-30749C88587C}" presName="hierRoot2" presStyleCnt="0">
        <dgm:presLayoutVars>
          <dgm:hierBranch val="init"/>
        </dgm:presLayoutVars>
      </dgm:prSet>
      <dgm:spPr/>
    </dgm:pt>
    <dgm:pt modelId="{8995E7FD-55B1-4652-B864-AB022819E107}" type="pres">
      <dgm:prSet presAssocID="{57AFA6DE-C95F-47A9-ABDF-30749C88587C}" presName="rootComposite" presStyleCnt="0"/>
      <dgm:spPr/>
    </dgm:pt>
    <dgm:pt modelId="{A974458B-0301-4F8E-8852-5984260F2282}" type="pres">
      <dgm:prSet presAssocID="{57AFA6DE-C95F-47A9-ABDF-30749C88587C}" presName="rootText" presStyleLbl="node3" presStyleIdx="2" presStyleCnt="3" custScaleX="35715" custScaleY="34515" custLinFactNeighborX="472" custLinFactNeighborY="56583">
        <dgm:presLayoutVars>
          <dgm:chPref val="3"/>
        </dgm:presLayoutVars>
      </dgm:prSet>
      <dgm:spPr/>
      <dgm:t>
        <a:bodyPr/>
        <a:lstStyle/>
        <a:p>
          <a:endParaRPr lang="es-EC"/>
        </a:p>
      </dgm:t>
    </dgm:pt>
    <dgm:pt modelId="{EA6DC529-AB35-4CBF-BBCD-541FADD683AA}" type="pres">
      <dgm:prSet presAssocID="{57AFA6DE-C95F-47A9-ABDF-30749C88587C}" presName="rootConnector" presStyleLbl="node3" presStyleIdx="2" presStyleCnt="3"/>
      <dgm:spPr/>
      <dgm:t>
        <a:bodyPr/>
        <a:lstStyle/>
        <a:p>
          <a:endParaRPr lang="es-EC"/>
        </a:p>
      </dgm:t>
    </dgm:pt>
    <dgm:pt modelId="{0CE4F21A-EDCE-456F-8E83-1F5DFD19285A}" type="pres">
      <dgm:prSet presAssocID="{57AFA6DE-C95F-47A9-ABDF-30749C88587C}" presName="hierChild4" presStyleCnt="0"/>
      <dgm:spPr/>
    </dgm:pt>
    <dgm:pt modelId="{41BC9B8D-B9F9-42BA-BE0D-70A172520078}" type="pres">
      <dgm:prSet presAssocID="{57AFA6DE-C95F-47A9-ABDF-30749C88587C}" presName="hierChild5" presStyleCnt="0"/>
      <dgm:spPr/>
    </dgm:pt>
    <dgm:pt modelId="{03F2481B-3EB0-4B8C-BC6E-E2C2B3966927}" type="pres">
      <dgm:prSet presAssocID="{19139191-E118-461D-9E57-F9CB2C68045A}" presName="hierChild5" presStyleCnt="0"/>
      <dgm:spPr/>
    </dgm:pt>
    <dgm:pt modelId="{0545575B-CBA9-44C1-95B1-404D6D09D191}" type="pres">
      <dgm:prSet presAssocID="{F225B209-FE38-4C88-A040-D8428691D673}" presName="hierChild3" presStyleCnt="0"/>
      <dgm:spPr/>
    </dgm:pt>
  </dgm:ptLst>
  <dgm:cxnLst>
    <dgm:cxn modelId="{271121F3-495E-4279-8914-D8975FE73A59}" srcId="{C429219C-F97D-4564-BE65-6F36C0C19B71}" destId="{B8D2A2CA-ECC7-4516-A82F-7F21AD280ED9}" srcOrd="2" destOrd="0" parTransId="{93D79F97-A8C9-474F-A8C1-4E939C949B38}" sibTransId="{22EACF32-E2F6-4301-9EA4-B2F25842B958}"/>
    <dgm:cxn modelId="{60F43D84-C452-47AD-9C9D-50E5C83BD0EB}" type="presOf" srcId="{7C7C7F81-30A0-44AF-8B9E-D0F788F5BE2B}" destId="{8369D523-62AE-4243-B27C-26F5A24DC842}" srcOrd="0" destOrd="0" presId="urn:microsoft.com/office/officeart/2009/3/layout/HorizontalOrganizationChart"/>
    <dgm:cxn modelId="{C1AD00CB-0511-4955-BC46-508D14A307CF}" srcId="{F225B209-FE38-4C88-A040-D8428691D673}" destId="{19139191-E118-461D-9E57-F9CB2C68045A}" srcOrd="0" destOrd="0" parTransId="{D4C4BD7E-BB6E-4B30-B969-5224CA0D8CAB}" sibTransId="{856657F4-215B-411E-AAB0-9EF8969536A7}"/>
    <dgm:cxn modelId="{7857812E-B890-439A-A430-08AB4D4BD40A}" type="presOf" srcId="{57AFA6DE-C95F-47A9-ABDF-30749C88587C}" destId="{EA6DC529-AB35-4CBF-BBCD-541FADD683AA}" srcOrd="1" destOrd="0" presId="urn:microsoft.com/office/officeart/2009/3/layout/HorizontalOrganizationChart"/>
    <dgm:cxn modelId="{6BF733E4-EDCB-4CD9-8F4B-D753113C2D26}" type="presOf" srcId="{D4C4BD7E-BB6E-4B30-B969-5224CA0D8CAB}" destId="{1420E214-4450-40C2-9B82-7C57415A9A06}" srcOrd="0" destOrd="0" presId="urn:microsoft.com/office/officeart/2009/3/layout/HorizontalOrganizationChart"/>
    <dgm:cxn modelId="{C22764BA-5F23-46C1-B5D9-3F24B78CCE5A}" type="presOf" srcId="{19139191-E118-461D-9E57-F9CB2C68045A}" destId="{3C76CE42-B463-4F3B-8596-1ED1020103AC}" srcOrd="0" destOrd="0" presId="urn:microsoft.com/office/officeart/2009/3/layout/HorizontalOrganizationChart"/>
    <dgm:cxn modelId="{EF256889-A484-4121-9265-EC0E4585ADBA}" srcId="{C429219C-F97D-4564-BE65-6F36C0C19B71}" destId="{9FD6724E-997D-4424-9477-F0609E5BE460}" srcOrd="0" destOrd="0" parTransId="{B0AFBE7F-BB58-47A8-9C8B-3ADBE68E88E0}" sibTransId="{F6FDF839-766A-4D77-9DDA-B98D5197FD49}"/>
    <dgm:cxn modelId="{50F92ACF-B565-41CA-B6E0-F37D7327A4C9}" type="presOf" srcId="{F225B209-FE38-4C88-A040-D8428691D673}" destId="{8D578E64-8BBB-47F9-B8E3-177F0F56C501}" srcOrd="1" destOrd="0" presId="urn:microsoft.com/office/officeart/2009/3/layout/HorizontalOrganizationChart"/>
    <dgm:cxn modelId="{08CE4CDF-5CA7-40AB-B28B-98D1BC4F262B}" srcId="{19139191-E118-461D-9E57-F9CB2C68045A}" destId="{6FD1D7DC-AD27-4901-85EB-B09552DD1905}" srcOrd="0" destOrd="0" parTransId="{D4659EFF-1805-41E7-9DC6-5E4823B73324}" sibTransId="{8EF207E6-47E7-4F79-8C26-5058B7419C40}"/>
    <dgm:cxn modelId="{593DD093-7B65-4372-91AF-4FB9CEB14B3C}" type="presOf" srcId="{C429219C-F97D-4564-BE65-6F36C0C19B71}" destId="{94CCE46E-881E-4262-8980-60D5F27D3736}" srcOrd="0" destOrd="0" presId="urn:microsoft.com/office/officeart/2009/3/layout/HorizontalOrganizationChart"/>
    <dgm:cxn modelId="{52766CE2-0832-4B79-91DC-D5693529C68C}" type="presOf" srcId="{B8D2A2CA-ECC7-4516-A82F-7F21AD280ED9}" destId="{2B529216-15D2-4AD7-A792-6B9395B728BB}" srcOrd="1" destOrd="0" presId="urn:microsoft.com/office/officeart/2009/3/layout/HorizontalOrganizationChart"/>
    <dgm:cxn modelId="{6BF2BFD2-703D-4A55-B0B9-A1ED819ADA76}" type="presOf" srcId="{93D79F97-A8C9-474F-A8C1-4E939C949B38}" destId="{E65C4B07-11B4-40B2-9CED-B7692B9BEA2A}" srcOrd="0" destOrd="0" presId="urn:microsoft.com/office/officeart/2009/3/layout/HorizontalOrganizationChart"/>
    <dgm:cxn modelId="{2915E903-F480-4252-A7C8-B5B09BE6C097}" type="presOf" srcId="{F212CB46-517D-4D5B-811A-CAC5811D723E}" destId="{97594F66-6A69-4C05-92BA-DA714AE2D4E4}" srcOrd="0" destOrd="0" presId="urn:microsoft.com/office/officeart/2009/3/layout/HorizontalOrganizationChart"/>
    <dgm:cxn modelId="{352F77C0-4DE2-43AE-9233-72AD905CF00D}" type="presOf" srcId="{57AFA6DE-C95F-47A9-ABDF-30749C88587C}" destId="{A974458B-0301-4F8E-8852-5984260F2282}" srcOrd="0" destOrd="0" presId="urn:microsoft.com/office/officeart/2009/3/layout/HorizontalOrganizationChart"/>
    <dgm:cxn modelId="{7FA4BB50-ED2A-4C7E-A8C0-58AC768C0F09}" srcId="{E6B867D1-86ED-4C7C-872F-96E05B5C4A2D}" destId="{F225B209-FE38-4C88-A040-D8428691D673}" srcOrd="0" destOrd="0" parTransId="{81E914B7-20CF-4833-9C84-CE3FD84756ED}" sibTransId="{B63EAC1B-24E2-46EC-898D-4D7906805677}"/>
    <dgm:cxn modelId="{18557EBD-140D-4F11-BC5C-AFFBE806557A}" type="presOf" srcId="{C429219C-F97D-4564-BE65-6F36C0C19B71}" destId="{9FD28117-247C-4552-BF78-D226A879A354}" srcOrd="1" destOrd="0" presId="urn:microsoft.com/office/officeart/2009/3/layout/HorizontalOrganizationChart"/>
    <dgm:cxn modelId="{79238352-7CD3-4EA8-8C35-5A9CCC12933F}" srcId="{7C7C7F81-30A0-44AF-8B9E-D0F788F5BE2B}" destId="{C429219C-F97D-4564-BE65-6F36C0C19B71}" srcOrd="0" destOrd="0" parTransId="{F212CB46-517D-4D5B-811A-CAC5811D723E}" sibTransId="{47373E0F-486D-443D-BCB0-067FF2A6CCE3}"/>
    <dgm:cxn modelId="{9A782D31-A89F-464D-B9A8-63525F47B88A}" type="presOf" srcId="{6FD1D7DC-AD27-4901-85EB-B09552DD1905}" destId="{4069FFB1-E9F5-480C-B176-35CC5E841621}" srcOrd="0" destOrd="0" presId="urn:microsoft.com/office/officeart/2009/3/layout/HorizontalOrganizationChart"/>
    <dgm:cxn modelId="{085B1B2A-3DB3-4B6D-A9F2-9A90570CAAF3}" type="presOf" srcId="{34D19ABD-34EE-4259-9BA6-D499F3999413}" destId="{7AD42DED-8BDE-4F7E-9D45-B455E0D5DC99}" srcOrd="0" destOrd="0" presId="urn:microsoft.com/office/officeart/2009/3/layout/HorizontalOrganizationChart"/>
    <dgm:cxn modelId="{A46802E8-09B1-44A6-93B1-3281479A3F7E}" type="presOf" srcId="{D4659EFF-1805-41E7-9DC6-5E4823B73324}" destId="{34F3DD94-E4D1-430F-A4FA-15EEE60F6DA0}" srcOrd="0" destOrd="0" presId="urn:microsoft.com/office/officeart/2009/3/layout/HorizontalOrganizationChart"/>
    <dgm:cxn modelId="{222FCB31-967F-41C2-B1B5-301FD9FBDD42}" srcId="{19139191-E118-461D-9E57-F9CB2C68045A}" destId="{7C7C7F81-30A0-44AF-8B9E-D0F788F5BE2B}" srcOrd="1" destOrd="0" parTransId="{60AA57AD-51C6-45C8-B2EC-DEC34E5CCD74}" sibTransId="{1E5FFB9D-0843-4A14-87B6-683900326BBD}"/>
    <dgm:cxn modelId="{0D9E90A9-843F-4291-B1BE-B254D73B7122}" type="presOf" srcId="{19139191-E118-461D-9E57-F9CB2C68045A}" destId="{9EFA6EF0-42A5-494A-A50F-BDC4F08CCE3B}" srcOrd="1" destOrd="0" presId="urn:microsoft.com/office/officeart/2009/3/layout/HorizontalOrganizationChart"/>
    <dgm:cxn modelId="{F2BCAB55-6648-4643-A757-E9A9CBF54238}" type="presOf" srcId="{9FD6724E-997D-4424-9477-F0609E5BE460}" destId="{4179D5AD-E99C-4C85-863A-E497D812A886}" srcOrd="1" destOrd="0" presId="urn:microsoft.com/office/officeart/2009/3/layout/HorizontalOrganizationChart"/>
    <dgm:cxn modelId="{2F164E63-4BFB-4E00-B46C-C8C269702734}" type="presOf" srcId="{6FD1D7DC-AD27-4901-85EB-B09552DD1905}" destId="{A3C9CA3C-A770-4DEA-9CA4-28448E019A46}" srcOrd="1" destOrd="0" presId="urn:microsoft.com/office/officeart/2009/3/layout/HorizontalOrganizationChart"/>
    <dgm:cxn modelId="{B41ED69D-3050-4549-AE04-9F363EC6B8FA}" type="presOf" srcId="{9FD6724E-997D-4424-9477-F0609E5BE460}" destId="{E1EFC7B2-F0E8-46F1-939B-F4461780C025}" srcOrd="0" destOrd="0" presId="urn:microsoft.com/office/officeart/2009/3/layout/HorizontalOrganizationChart"/>
    <dgm:cxn modelId="{68E0D4EF-9CB5-455B-BDBA-38884E0FE890}" type="presOf" srcId="{EE0348DB-752F-4C35-8990-2B377D7557DC}" destId="{D03404B6-22DA-411F-ADD5-A5456D616F85}" srcOrd="1" destOrd="0" presId="urn:microsoft.com/office/officeart/2009/3/layout/HorizontalOrganizationChart"/>
    <dgm:cxn modelId="{80EB8DD8-482C-46B0-8CAD-81AEBC1D83BD}" type="presOf" srcId="{E6B867D1-86ED-4C7C-872F-96E05B5C4A2D}" destId="{B13BC930-0592-4478-A97E-08CC41B27129}" srcOrd="0" destOrd="0" presId="urn:microsoft.com/office/officeart/2009/3/layout/HorizontalOrganizationChart"/>
    <dgm:cxn modelId="{5294F06D-00BE-44C9-BEE2-57ECA6219D26}" type="presOf" srcId="{F225B209-FE38-4C88-A040-D8428691D673}" destId="{D3CA1C7D-0786-4F45-ABD0-E618D0288433}" srcOrd="0" destOrd="0" presId="urn:microsoft.com/office/officeart/2009/3/layout/HorizontalOrganizationChart"/>
    <dgm:cxn modelId="{52772EAF-145B-4E89-902A-95BC0B985B20}" srcId="{C429219C-F97D-4564-BE65-6F36C0C19B71}" destId="{EE0348DB-752F-4C35-8990-2B377D7557DC}" srcOrd="1" destOrd="0" parTransId="{34D19ABD-34EE-4259-9BA6-D499F3999413}" sibTransId="{42FF5E20-0AF1-4A77-B993-6229B98B5B75}"/>
    <dgm:cxn modelId="{51D49BE7-E599-4468-A430-AEE193106D83}" type="presOf" srcId="{B8D2A2CA-ECC7-4516-A82F-7F21AD280ED9}" destId="{9A0FA596-7BD4-4181-8F96-785B9E3A9C92}" srcOrd="0" destOrd="0" presId="urn:microsoft.com/office/officeart/2009/3/layout/HorizontalOrganizationChart"/>
    <dgm:cxn modelId="{612D7EFA-E029-44A4-9381-3BD81D82CECB}" type="presOf" srcId="{60AA57AD-51C6-45C8-B2EC-DEC34E5CCD74}" destId="{28289632-C267-4337-BB66-2B6A3F65D55A}" srcOrd="0" destOrd="0" presId="urn:microsoft.com/office/officeart/2009/3/layout/HorizontalOrganizationChart"/>
    <dgm:cxn modelId="{D4E40254-28FB-4E73-A77E-DE9C18A7389D}" srcId="{19139191-E118-461D-9E57-F9CB2C68045A}" destId="{57AFA6DE-C95F-47A9-ABDF-30749C88587C}" srcOrd="2" destOrd="0" parTransId="{CAB0B219-2A2D-4098-8C5B-1A82BF81BAE3}" sibTransId="{66F74B48-5613-48EF-B0EB-13EEB22D3566}"/>
    <dgm:cxn modelId="{60D0945F-3DFE-4FEE-AB8D-64DDCDDA814A}" type="presOf" srcId="{EE0348DB-752F-4C35-8990-2B377D7557DC}" destId="{9CE0B734-5C81-4F6A-8400-2EDFA2AB8E5B}" srcOrd="0" destOrd="0" presId="urn:microsoft.com/office/officeart/2009/3/layout/HorizontalOrganizationChart"/>
    <dgm:cxn modelId="{A9D02E09-84FA-408A-9067-EF64A1DB24BC}" type="presOf" srcId="{CAB0B219-2A2D-4098-8C5B-1A82BF81BAE3}" destId="{D72C8C05-84A4-4BBC-A218-FCBC3DBA6A13}" srcOrd="0" destOrd="0" presId="urn:microsoft.com/office/officeart/2009/3/layout/HorizontalOrganizationChart"/>
    <dgm:cxn modelId="{7D389BF4-9A81-4A7E-A095-8506D5E79131}" type="presOf" srcId="{7C7C7F81-30A0-44AF-8B9E-D0F788F5BE2B}" destId="{7FC82C58-2558-47BB-9BA0-FE154898EE4D}" srcOrd="1" destOrd="0" presId="urn:microsoft.com/office/officeart/2009/3/layout/HorizontalOrganizationChart"/>
    <dgm:cxn modelId="{7175337D-22C5-4A97-8476-573F671CC0BB}" type="presOf" srcId="{B0AFBE7F-BB58-47A8-9C8B-3ADBE68E88E0}" destId="{668B4337-5080-490D-A18B-FA8D281C8A8F}" srcOrd="0" destOrd="0" presId="urn:microsoft.com/office/officeart/2009/3/layout/HorizontalOrganizationChart"/>
    <dgm:cxn modelId="{7CED8251-100D-4154-B867-7E5B5A0D8FF7}" type="presParOf" srcId="{B13BC930-0592-4478-A97E-08CC41B27129}" destId="{601AF0F4-69D8-4502-8958-C6D63AECA323}" srcOrd="0" destOrd="0" presId="urn:microsoft.com/office/officeart/2009/3/layout/HorizontalOrganizationChart"/>
    <dgm:cxn modelId="{CAD5BBDA-E60B-4BE5-AAB9-AD54E4110C62}" type="presParOf" srcId="{601AF0F4-69D8-4502-8958-C6D63AECA323}" destId="{513808D8-620D-4A70-9227-121CEAE729A9}" srcOrd="0" destOrd="0" presId="urn:microsoft.com/office/officeart/2009/3/layout/HorizontalOrganizationChart"/>
    <dgm:cxn modelId="{58FC6446-DFE8-4428-91CE-A5B74BC46A05}" type="presParOf" srcId="{513808D8-620D-4A70-9227-121CEAE729A9}" destId="{D3CA1C7D-0786-4F45-ABD0-E618D0288433}" srcOrd="0" destOrd="0" presId="urn:microsoft.com/office/officeart/2009/3/layout/HorizontalOrganizationChart"/>
    <dgm:cxn modelId="{985FBD2E-3EEB-4DE0-90C0-516497B098D0}" type="presParOf" srcId="{513808D8-620D-4A70-9227-121CEAE729A9}" destId="{8D578E64-8BBB-47F9-B8E3-177F0F56C501}" srcOrd="1" destOrd="0" presId="urn:microsoft.com/office/officeart/2009/3/layout/HorizontalOrganizationChart"/>
    <dgm:cxn modelId="{49002BCC-24EB-4F8A-89BB-2DD68F3C6A37}" type="presParOf" srcId="{601AF0F4-69D8-4502-8958-C6D63AECA323}" destId="{C4E1F2A6-E261-4B55-9BED-7A2FA08E44A0}" srcOrd="1" destOrd="0" presId="urn:microsoft.com/office/officeart/2009/3/layout/HorizontalOrganizationChart"/>
    <dgm:cxn modelId="{516F0005-1912-4AAA-9A37-DF130A885C4A}" type="presParOf" srcId="{C4E1F2A6-E261-4B55-9BED-7A2FA08E44A0}" destId="{1420E214-4450-40C2-9B82-7C57415A9A06}" srcOrd="0" destOrd="0" presId="urn:microsoft.com/office/officeart/2009/3/layout/HorizontalOrganizationChart"/>
    <dgm:cxn modelId="{9B019EA7-997E-47EC-83D5-65388916DF11}" type="presParOf" srcId="{C4E1F2A6-E261-4B55-9BED-7A2FA08E44A0}" destId="{E9601379-635E-4BF2-A7F2-4261DD209E4A}" srcOrd="1" destOrd="0" presId="urn:microsoft.com/office/officeart/2009/3/layout/HorizontalOrganizationChart"/>
    <dgm:cxn modelId="{2BEEA678-18D7-4642-835A-0EE21DAD293A}" type="presParOf" srcId="{E9601379-635E-4BF2-A7F2-4261DD209E4A}" destId="{48527A7D-2EC7-414E-B2CB-2004375FDC82}" srcOrd="0" destOrd="0" presId="urn:microsoft.com/office/officeart/2009/3/layout/HorizontalOrganizationChart"/>
    <dgm:cxn modelId="{BA9E9ABE-79EF-448C-8B48-78E5CB4AC1B7}" type="presParOf" srcId="{48527A7D-2EC7-414E-B2CB-2004375FDC82}" destId="{3C76CE42-B463-4F3B-8596-1ED1020103AC}" srcOrd="0" destOrd="0" presId="urn:microsoft.com/office/officeart/2009/3/layout/HorizontalOrganizationChart"/>
    <dgm:cxn modelId="{C4983309-194A-47C2-BECB-16AED800B75F}" type="presParOf" srcId="{48527A7D-2EC7-414E-B2CB-2004375FDC82}" destId="{9EFA6EF0-42A5-494A-A50F-BDC4F08CCE3B}" srcOrd="1" destOrd="0" presId="urn:microsoft.com/office/officeart/2009/3/layout/HorizontalOrganizationChart"/>
    <dgm:cxn modelId="{C137599E-0E5A-4B6E-AD93-FF0D4DF974E2}" type="presParOf" srcId="{E9601379-635E-4BF2-A7F2-4261DD209E4A}" destId="{3D156BDA-5BA8-4143-B133-C5BD5F397C53}" srcOrd="1" destOrd="0" presId="urn:microsoft.com/office/officeart/2009/3/layout/HorizontalOrganizationChart"/>
    <dgm:cxn modelId="{B0C77E5A-DCCC-48CE-B0F9-82EDBD002FF5}" type="presParOf" srcId="{3D156BDA-5BA8-4143-B133-C5BD5F397C53}" destId="{34F3DD94-E4D1-430F-A4FA-15EEE60F6DA0}" srcOrd="0" destOrd="0" presId="urn:microsoft.com/office/officeart/2009/3/layout/HorizontalOrganizationChart"/>
    <dgm:cxn modelId="{2AD28460-2C4A-4E6F-9A3A-43236F492E5F}" type="presParOf" srcId="{3D156BDA-5BA8-4143-B133-C5BD5F397C53}" destId="{04847CF9-6477-4A73-BC69-7743CE284631}" srcOrd="1" destOrd="0" presId="urn:microsoft.com/office/officeart/2009/3/layout/HorizontalOrganizationChart"/>
    <dgm:cxn modelId="{484D822A-3339-4C5B-8E47-F729355F861A}" type="presParOf" srcId="{04847CF9-6477-4A73-BC69-7743CE284631}" destId="{82B47521-E603-4FFC-86FA-19296EDB3530}" srcOrd="0" destOrd="0" presId="urn:microsoft.com/office/officeart/2009/3/layout/HorizontalOrganizationChart"/>
    <dgm:cxn modelId="{0B74F556-C87C-4BD5-BDC1-645CDBD20297}" type="presParOf" srcId="{82B47521-E603-4FFC-86FA-19296EDB3530}" destId="{4069FFB1-E9F5-480C-B176-35CC5E841621}" srcOrd="0" destOrd="0" presId="urn:microsoft.com/office/officeart/2009/3/layout/HorizontalOrganizationChart"/>
    <dgm:cxn modelId="{BACB3A79-BF2E-4B4A-A28A-6D46540BD3FE}" type="presParOf" srcId="{82B47521-E603-4FFC-86FA-19296EDB3530}" destId="{A3C9CA3C-A770-4DEA-9CA4-28448E019A46}" srcOrd="1" destOrd="0" presId="urn:microsoft.com/office/officeart/2009/3/layout/HorizontalOrganizationChart"/>
    <dgm:cxn modelId="{854253E4-B557-4315-BD8B-3A472D870720}" type="presParOf" srcId="{04847CF9-6477-4A73-BC69-7743CE284631}" destId="{F5C2E773-653E-43AA-99AF-1EEE15D68D6A}" srcOrd="1" destOrd="0" presId="urn:microsoft.com/office/officeart/2009/3/layout/HorizontalOrganizationChart"/>
    <dgm:cxn modelId="{B33B2E07-F44A-4D51-8E39-33AAE2E15637}" type="presParOf" srcId="{04847CF9-6477-4A73-BC69-7743CE284631}" destId="{A4720D08-7571-481F-9FAC-026EB97F5D00}" srcOrd="2" destOrd="0" presId="urn:microsoft.com/office/officeart/2009/3/layout/HorizontalOrganizationChart"/>
    <dgm:cxn modelId="{8F818D0B-9390-4825-AEBF-08A377F6E66F}" type="presParOf" srcId="{3D156BDA-5BA8-4143-B133-C5BD5F397C53}" destId="{28289632-C267-4337-BB66-2B6A3F65D55A}" srcOrd="2" destOrd="0" presId="urn:microsoft.com/office/officeart/2009/3/layout/HorizontalOrganizationChart"/>
    <dgm:cxn modelId="{23260FA7-0806-4CF3-BDE8-8F7ADF42D976}" type="presParOf" srcId="{3D156BDA-5BA8-4143-B133-C5BD5F397C53}" destId="{BDD6CAF8-F155-4F40-9A2F-37F1A4C4F885}" srcOrd="3" destOrd="0" presId="urn:microsoft.com/office/officeart/2009/3/layout/HorizontalOrganizationChart"/>
    <dgm:cxn modelId="{DF7377D3-C671-4FFC-9324-EFE4485FA24A}" type="presParOf" srcId="{BDD6CAF8-F155-4F40-9A2F-37F1A4C4F885}" destId="{3C6F7311-E62B-41FA-9E60-FE695662A07D}" srcOrd="0" destOrd="0" presId="urn:microsoft.com/office/officeart/2009/3/layout/HorizontalOrganizationChart"/>
    <dgm:cxn modelId="{62374812-F3B0-445E-A740-0CEE50A04A20}" type="presParOf" srcId="{3C6F7311-E62B-41FA-9E60-FE695662A07D}" destId="{8369D523-62AE-4243-B27C-26F5A24DC842}" srcOrd="0" destOrd="0" presId="urn:microsoft.com/office/officeart/2009/3/layout/HorizontalOrganizationChart"/>
    <dgm:cxn modelId="{2A7F4910-2E77-4C4D-B679-084AD7938BEC}" type="presParOf" srcId="{3C6F7311-E62B-41FA-9E60-FE695662A07D}" destId="{7FC82C58-2558-47BB-9BA0-FE154898EE4D}" srcOrd="1" destOrd="0" presId="urn:microsoft.com/office/officeart/2009/3/layout/HorizontalOrganizationChart"/>
    <dgm:cxn modelId="{74856F05-40A0-4B80-B717-805BE98BA624}" type="presParOf" srcId="{BDD6CAF8-F155-4F40-9A2F-37F1A4C4F885}" destId="{D676A84B-2AC4-42DB-A379-EA47E39441DE}" srcOrd="1" destOrd="0" presId="urn:microsoft.com/office/officeart/2009/3/layout/HorizontalOrganizationChart"/>
    <dgm:cxn modelId="{2ADFB9E5-141D-4119-959B-5EEB6B4B2BCC}" type="presParOf" srcId="{D676A84B-2AC4-42DB-A379-EA47E39441DE}" destId="{97594F66-6A69-4C05-92BA-DA714AE2D4E4}" srcOrd="0" destOrd="0" presId="urn:microsoft.com/office/officeart/2009/3/layout/HorizontalOrganizationChart"/>
    <dgm:cxn modelId="{E97DA407-779B-4F11-B3FA-CB4D806722CE}" type="presParOf" srcId="{D676A84B-2AC4-42DB-A379-EA47E39441DE}" destId="{917E6A5A-18E5-4597-94C8-2E66A61F5F97}" srcOrd="1" destOrd="0" presId="urn:microsoft.com/office/officeart/2009/3/layout/HorizontalOrganizationChart"/>
    <dgm:cxn modelId="{FA7A681C-BAC0-4FB4-BA9C-2D52D94ABE9D}" type="presParOf" srcId="{917E6A5A-18E5-4597-94C8-2E66A61F5F97}" destId="{B70799A9-561A-47ED-A14F-A7713C9AA0E4}" srcOrd="0" destOrd="0" presId="urn:microsoft.com/office/officeart/2009/3/layout/HorizontalOrganizationChart"/>
    <dgm:cxn modelId="{3567FA7B-950E-46B8-B832-2050FAC890EE}" type="presParOf" srcId="{B70799A9-561A-47ED-A14F-A7713C9AA0E4}" destId="{94CCE46E-881E-4262-8980-60D5F27D3736}" srcOrd="0" destOrd="0" presId="urn:microsoft.com/office/officeart/2009/3/layout/HorizontalOrganizationChart"/>
    <dgm:cxn modelId="{7732BA01-B523-499C-A838-1EA3FA4524A0}" type="presParOf" srcId="{B70799A9-561A-47ED-A14F-A7713C9AA0E4}" destId="{9FD28117-247C-4552-BF78-D226A879A354}" srcOrd="1" destOrd="0" presId="urn:microsoft.com/office/officeart/2009/3/layout/HorizontalOrganizationChart"/>
    <dgm:cxn modelId="{E1629CDD-B5C2-4546-AC42-9E44B736B3B4}" type="presParOf" srcId="{917E6A5A-18E5-4597-94C8-2E66A61F5F97}" destId="{72134B4D-7DD2-4EF1-B956-95D229165EF0}" srcOrd="1" destOrd="0" presId="urn:microsoft.com/office/officeart/2009/3/layout/HorizontalOrganizationChart"/>
    <dgm:cxn modelId="{31D5BF2C-1ADC-47D9-9F4D-D9E3122089B4}" type="presParOf" srcId="{72134B4D-7DD2-4EF1-B956-95D229165EF0}" destId="{668B4337-5080-490D-A18B-FA8D281C8A8F}" srcOrd="0" destOrd="0" presId="urn:microsoft.com/office/officeart/2009/3/layout/HorizontalOrganizationChart"/>
    <dgm:cxn modelId="{4B3A8900-2388-435C-929F-33B3F37CADA4}" type="presParOf" srcId="{72134B4D-7DD2-4EF1-B956-95D229165EF0}" destId="{16E4E7A9-C3C3-4A21-A15C-C4D92FE80D4D}" srcOrd="1" destOrd="0" presId="urn:microsoft.com/office/officeart/2009/3/layout/HorizontalOrganizationChart"/>
    <dgm:cxn modelId="{6803FC89-50CE-425E-866C-637BC305A5E7}" type="presParOf" srcId="{16E4E7A9-C3C3-4A21-A15C-C4D92FE80D4D}" destId="{A97CE18A-DDDB-44FB-960B-D58463E908F8}" srcOrd="0" destOrd="0" presId="urn:microsoft.com/office/officeart/2009/3/layout/HorizontalOrganizationChart"/>
    <dgm:cxn modelId="{8DFC6CB9-9367-436E-934D-8D540571F655}" type="presParOf" srcId="{A97CE18A-DDDB-44FB-960B-D58463E908F8}" destId="{E1EFC7B2-F0E8-46F1-939B-F4461780C025}" srcOrd="0" destOrd="0" presId="urn:microsoft.com/office/officeart/2009/3/layout/HorizontalOrganizationChart"/>
    <dgm:cxn modelId="{549187CD-5BC6-4E1D-A97E-D99E56AE7F15}" type="presParOf" srcId="{A97CE18A-DDDB-44FB-960B-D58463E908F8}" destId="{4179D5AD-E99C-4C85-863A-E497D812A886}" srcOrd="1" destOrd="0" presId="urn:microsoft.com/office/officeart/2009/3/layout/HorizontalOrganizationChart"/>
    <dgm:cxn modelId="{87D5C8C9-2286-479B-B218-E52292ABC63E}" type="presParOf" srcId="{16E4E7A9-C3C3-4A21-A15C-C4D92FE80D4D}" destId="{4615FB79-783C-4114-A909-1184CF7C8332}" srcOrd="1" destOrd="0" presId="urn:microsoft.com/office/officeart/2009/3/layout/HorizontalOrganizationChart"/>
    <dgm:cxn modelId="{A424AB7E-E628-42AB-B61D-A40DFB5E237D}" type="presParOf" srcId="{16E4E7A9-C3C3-4A21-A15C-C4D92FE80D4D}" destId="{9496BD1E-C62B-43BB-8F5A-7601E75D9F5C}" srcOrd="2" destOrd="0" presId="urn:microsoft.com/office/officeart/2009/3/layout/HorizontalOrganizationChart"/>
    <dgm:cxn modelId="{AABE739F-1D8C-4451-A54C-B732F8387AE2}" type="presParOf" srcId="{72134B4D-7DD2-4EF1-B956-95D229165EF0}" destId="{7AD42DED-8BDE-4F7E-9D45-B455E0D5DC99}" srcOrd="2" destOrd="0" presId="urn:microsoft.com/office/officeart/2009/3/layout/HorizontalOrganizationChart"/>
    <dgm:cxn modelId="{D905DC6A-C4FB-4938-8766-D30222A77200}" type="presParOf" srcId="{72134B4D-7DD2-4EF1-B956-95D229165EF0}" destId="{04CB1DAF-E069-4B91-82BC-0A841584F39C}" srcOrd="3" destOrd="0" presId="urn:microsoft.com/office/officeart/2009/3/layout/HorizontalOrganizationChart"/>
    <dgm:cxn modelId="{DD4EF43A-AA82-4090-8CF5-707509DD95EF}" type="presParOf" srcId="{04CB1DAF-E069-4B91-82BC-0A841584F39C}" destId="{71297A78-A5DE-4609-B45C-1D7FC6D5E791}" srcOrd="0" destOrd="0" presId="urn:microsoft.com/office/officeart/2009/3/layout/HorizontalOrganizationChart"/>
    <dgm:cxn modelId="{79ADD77A-23C7-49B6-A527-B754C7C846C5}" type="presParOf" srcId="{71297A78-A5DE-4609-B45C-1D7FC6D5E791}" destId="{9CE0B734-5C81-4F6A-8400-2EDFA2AB8E5B}" srcOrd="0" destOrd="0" presId="urn:microsoft.com/office/officeart/2009/3/layout/HorizontalOrganizationChart"/>
    <dgm:cxn modelId="{A1C6CDA6-3B53-4D8C-8FB3-CB4718186C66}" type="presParOf" srcId="{71297A78-A5DE-4609-B45C-1D7FC6D5E791}" destId="{D03404B6-22DA-411F-ADD5-A5456D616F85}" srcOrd="1" destOrd="0" presId="urn:microsoft.com/office/officeart/2009/3/layout/HorizontalOrganizationChart"/>
    <dgm:cxn modelId="{5DFE1071-80D7-453B-856B-3B3B9948DE9D}" type="presParOf" srcId="{04CB1DAF-E069-4B91-82BC-0A841584F39C}" destId="{4BEEF448-1BD1-4432-A0FE-BCB575ED8F36}" srcOrd="1" destOrd="0" presId="urn:microsoft.com/office/officeart/2009/3/layout/HorizontalOrganizationChart"/>
    <dgm:cxn modelId="{EBA89EDA-45C9-4815-9BDF-5728B3228A11}" type="presParOf" srcId="{04CB1DAF-E069-4B91-82BC-0A841584F39C}" destId="{64AB2808-634F-443B-B3CB-D549FE8CF358}" srcOrd="2" destOrd="0" presId="urn:microsoft.com/office/officeart/2009/3/layout/HorizontalOrganizationChart"/>
    <dgm:cxn modelId="{8A0681DF-7C73-485E-A2C6-AF0E600F1F2A}" type="presParOf" srcId="{72134B4D-7DD2-4EF1-B956-95D229165EF0}" destId="{E65C4B07-11B4-40B2-9CED-B7692B9BEA2A}" srcOrd="4" destOrd="0" presId="urn:microsoft.com/office/officeart/2009/3/layout/HorizontalOrganizationChart"/>
    <dgm:cxn modelId="{B4691981-35EA-420A-B0CA-6EA3AF97B935}" type="presParOf" srcId="{72134B4D-7DD2-4EF1-B956-95D229165EF0}" destId="{4D583711-F8A9-473A-99BD-F872FF5A1E78}" srcOrd="5" destOrd="0" presId="urn:microsoft.com/office/officeart/2009/3/layout/HorizontalOrganizationChart"/>
    <dgm:cxn modelId="{ADC3B954-4521-4DAB-86A8-2907015AC3CC}" type="presParOf" srcId="{4D583711-F8A9-473A-99BD-F872FF5A1E78}" destId="{274239FB-0BC7-4294-8F94-1DFD18DB3437}" srcOrd="0" destOrd="0" presId="urn:microsoft.com/office/officeart/2009/3/layout/HorizontalOrganizationChart"/>
    <dgm:cxn modelId="{69039BC5-9B04-44CC-ACF9-7B542D31C308}" type="presParOf" srcId="{274239FB-0BC7-4294-8F94-1DFD18DB3437}" destId="{9A0FA596-7BD4-4181-8F96-785B9E3A9C92}" srcOrd="0" destOrd="0" presId="urn:microsoft.com/office/officeart/2009/3/layout/HorizontalOrganizationChart"/>
    <dgm:cxn modelId="{5412F9D9-C998-4D59-8E23-DE911416B0B7}" type="presParOf" srcId="{274239FB-0BC7-4294-8F94-1DFD18DB3437}" destId="{2B529216-15D2-4AD7-A792-6B9395B728BB}" srcOrd="1" destOrd="0" presId="urn:microsoft.com/office/officeart/2009/3/layout/HorizontalOrganizationChart"/>
    <dgm:cxn modelId="{1BB4FF7D-EEE8-475D-9D41-FF2FE1650751}" type="presParOf" srcId="{4D583711-F8A9-473A-99BD-F872FF5A1E78}" destId="{8B21E988-B34B-414E-A968-BBA8DD878443}" srcOrd="1" destOrd="0" presId="urn:microsoft.com/office/officeart/2009/3/layout/HorizontalOrganizationChart"/>
    <dgm:cxn modelId="{78764AC9-EF07-4EE2-9FD8-ACDED15FEE98}" type="presParOf" srcId="{4D583711-F8A9-473A-99BD-F872FF5A1E78}" destId="{EA2EACED-01A5-4C23-AF85-F026BD2C98A6}" srcOrd="2" destOrd="0" presId="urn:microsoft.com/office/officeart/2009/3/layout/HorizontalOrganizationChart"/>
    <dgm:cxn modelId="{E8C900AD-3B3F-4A1F-B840-E5903B7E6679}" type="presParOf" srcId="{917E6A5A-18E5-4597-94C8-2E66A61F5F97}" destId="{CCEBF4BC-365E-44AC-A0DB-B59FC0D94C69}" srcOrd="2" destOrd="0" presId="urn:microsoft.com/office/officeart/2009/3/layout/HorizontalOrganizationChart"/>
    <dgm:cxn modelId="{4EE473A5-6CED-4D18-9ED1-902425C74D62}" type="presParOf" srcId="{BDD6CAF8-F155-4F40-9A2F-37F1A4C4F885}" destId="{F551071E-5FAB-47B0-960E-113E15708D77}" srcOrd="2" destOrd="0" presId="urn:microsoft.com/office/officeart/2009/3/layout/HorizontalOrganizationChart"/>
    <dgm:cxn modelId="{485A807A-D8C4-4D26-A8CC-356E9BD72910}" type="presParOf" srcId="{3D156BDA-5BA8-4143-B133-C5BD5F397C53}" destId="{D72C8C05-84A4-4BBC-A218-FCBC3DBA6A13}" srcOrd="4" destOrd="0" presId="urn:microsoft.com/office/officeart/2009/3/layout/HorizontalOrganizationChart"/>
    <dgm:cxn modelId="{4543F8FE-A503-4431-AAF6-9CCCDD813D84}" type="presParOf" srcId="{3D156BDA-5BA8-4143-B133-C5BD5F397C53}" destId="{031643BB-415C-44A1-8334-479E60ECBF0D}" srcOrd="5" destOrd="0" presId="urn:microsoft.com/office/officeart/2009/3/layout/HorizontalOrganizationChart"/>
    <dgm:cxn modelId="{376B989E-93D8-47B8-8869-BCAB8E9E8351}" type="presParOf" srcId="{031643BB-415C-44A1-8334-479E60ECBF0D}" destId="{8995E7FD-55B1-4652-B864-AB022819E107}" srcOrd="0" destOrd="0" presId="urn:microsoft.com/office/officeart/2009/3/layout/HorizontalOrganizationChart"/>
    <dgm:cxn modelId="{538660FF-DB4B-423A-8F50-002544D11638}" type="presParOf" srcId="{8995E7FD-55B1-4652-B864-AB022819E107}" destId="{A974458B-0301-4F8E-8852-5984260F2282}" srcOrd="0" destOrd="0" presId="urn:microsoft.com/office/officeart/2009/3/layout/HorizontalOrganizationChart"/>
    <dgm:cxn modelId="{F05DFFB3-1FE0-4B75-8FFE-0088B251550D}" type="presParOf" srcId="{8995E7FD-55B1-4652-B864-AB022819E107}" destId="{EA6DC529-AB35-4CBF-BBCD-541FADD683AA}" srcOrd="1" destOrd="0" presId="urn:microsoft.com/office/officeart/2009/3/layout/HorizontalOrganizationChart"/>
    <dgm:cxn modelId="{FD1C1972-E02E-4952-9544-B4343736E3BA}" type="presParOf" srcId="{031643BB-415C-44A1-8334-479E60ECBF0D}" destId="{0CE4F21A-EDCE-456F-8E83-1F5DFD19285A}" srcOrd="1" destOrd="0" presId="urn:microsoft.com/office/officeart/2009/3/layout/HorizontalOrganizationChart"/>
    <dgm:cxn modelId="{5D214F10-2B9A-4303-946B-49D330E6EEF7}" type="presParOf" srcId="{031643BB-415C-44A1-8334-479E60ECBF0D}" destId="{41BC9B8D-B9F9-42BA-BE0D-70A172520078}" srcOrd="2" destOrd="0" presId="urn:microsoft.com/office/officeart/2009/3/layout/HorizontalOrganizationChart"/>
    <dgm:cxn modelId="{3302BA46-F540-4B03-8176-AD50DA2B3823}" type="presParOf" srcId="{E9601379-635E-4BF2-A7F2-4261DD209E4A}" destId="{03F2481B-3EB0-4B8C-BC6E-E2C2B3966927}" srcOrd="2" destOrd="0" presId="urn:microsoft.com/office/officeart/2009/3/layout/HorizontalOrganizationChart"/>
    <dgm:cxn modelId="{5E49F6AD-727E-4519-8037-354D4ABDAB6F}" type="presParOf" srcId="{601AF0F4-69D8-4502-8958-C6D63AECA323}" destId="{0545575B-CBA9-44C1-95B1-404D6D09D191}" srcOrd="2" destOrd="0" presId="urn:microsoft.com/office/officeart/2009/3/layout/Horizontal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6B867D1-86ED-4C7C-872F-96E05B5C4A2D}" type="doc">
      <dgm:prSet loTypeId="urn:microsoft.com/office/officeart/2009/3/layout/HorizontalOrganizationChart" loCatId="hierarchy" qsTypeId="urn:microsoft.com/office/officeart/2005/8/quickstyle/simple3" qsCatId="simple" csTypeId="urn:microsoft.com/office/officeart/2005/8/colors/accent3_5" csCatId="accent3" phldr="1"/>
      <dgm:spPr/>
      <dgm:t>
        <a:bodyPr/>
        <a:lstStyle/>
        <a:p>
          <a:endParaRPr lang="es-EC"/>
        </a:p>
      </dgm:t>
    </dgm:pt>
    <dgm:pt modelId="{19139191-E118-461D-9E57-F9CB2C68045A}">
      <dgm:prSet custT="1"/>
      <dgm:spPr/>
      <dgm:t>
        <a:bodyPr/>
        <a:lstStyle/>
        <a:p>
          <a:r>
            <a:rPr lang="es-EC" sz="1200" b="1" dirty="0" smtClean="0"/>
            <a:t>CALDERA/COCINA</a:t>
          </a:r>
          <a:endParaRPr lang="es-EC" sz="1200" b="1" dirty="0"/>
        </a:p>
      </dgm:t>
    </dgm:pt>
    <dgm:pt modelId="{D4C4BD7E-BB6E-4B30-B969-5224CA0D8CAB}" type="parTrans" cxnId="{C1AD00CB-0511-4955-BC46-508D14A307CF}">
      <dgm:prSet/>
      <dgm:spPr/>
      <dgm:t>
        <a:bodyPr/>
        <a:lstStyle/>
        <a:p>
          <a:endParaRPr lang="es-EC"/>
        </a:p>
      </dgm:t>
    </dgm:pt>
    <dgm:pt modelId="{856657F4-215B-411E-AAB0-9EF8969536A7}" type="sibTrans" cxnId="{C1AD00CB-0511-4955-BC46-508D14A307CF}">
      <dgm:prSet/>
      <dgm:spPr/>
      <dgm:t>
        <a:bodyPr/>
        <a:lstStyle/>
        <a:p>
          <a:endParaRPr lang="es-EC"/>
        </a:p>
      </dgm:t>
    </dgm:pt>
    <dgm:pt modelId="{6FD1D7DC-AD27-4901-85EB-B09552DD1905}">
      <dgm:prSet custT="1"/>
      <dgm:spPr/>
      <dgm:t>
        <a:bodyPr/>
        <a:lstStyle/>
        <a:p>
          <a:r>
            <a:rPr lang="es-EC" sz="1000" dirty="0" smtClean="0"/>
            <a:t>COCCION</a:t>
          </a:r>
          <a:endParaRPr lang="es-EC" sz="1000" dirty="0"/>
        </a:p>
      </dgm:t>
    </dgm:pt>
    <dgm:pt modelId="{D4659EFF-1805-41E7-9DC6-5E4823B73324}" type="parTrans" cxnId="{08CE4CDF-5CA7-40AB-B28B-98D1BC4F262B}">
      <dgm:prSet/>
      <dgm:spPr/>
      <dgm:t>
        <a:bodyPr/>
        <a:lstStyle/>
        <a:p>
          <a:endParaRPr lang="es-EC"/>
        </a:p>
      </dgm:t>
    </dgm:pt>
    <dgm:pt modelId="{8EF207E6-47E7-4F79-8C26-5058B7419C40}" type="sibTrans" cxnId="{08CE4CDF-5CA7-40AB-B28B-98D1BC4F262B}">
      <dgm:prSet/>
      <dgm:spPr/>
      <dgm:t>
        <a:bodyPr/>
        <a:lstStyle/>
        <a:p>
          <a:endParaRPr lang="es-EC"/>
        </a:p>
      </dgm:t>
    </dgm:pt>
    <dgm:pt modelId="{7C7C7F81-30A0-44AF-8B9E-D0F788F5BE2B}">
      <dgm:prSet custT="1"/>
      <dgm:spPr/>
      <dgm:t>
        <a:bodyPr/>
        <a:lstStyle/>
        <a:p>
          <a:r>
            <a:rPr lang="es-EC" sz="1000" dirty="0" smtClean="0"/>
            <a:t>AGUA CALIENTE SANITARIA</a:t>
          </a:r>
          <a:endParaRPr lang="es-EC" sz="1000" dirty="0"/>
        </a:p>
      </dgm:t>
    </dgm:pt>
    <dgm:pt modelId="{60AA57AD-51C6-45C8-B2EC-DEC34E5CCD74}" type="parTrans" cxnId="{222FCB31-967F-41C2-B1B5-301FD9FBDD42}">
      <dgm:prSet/>
      <dgm:spPr/>
      <dgm:t>
        <a:bodyPr/>
        <a:lstStyle/>
        <a:p>
          <a:endParaRPr lang="es-EC"/>
        </a:p>
      </dgm:t>
    </dgm:pt>
    <dgm:pt modelId="{1E5FFB9D-0843-4A14-87B6-683900326BBD}" type="sibTrans" cxnId="{222FCB31-967F-41C2-B1B5-301FD9FBDD42}">
      <dgm:prSet/>
      <dgm:spPr/>
      <dgm:t>
        <a:bodyPr/>
        <a:lstStyle/>
        <a:p>
          <a:endParaRPr lang="es-EC"/>
        </a:p>
      </dgm:t>
    </dgm:pt>
    <dgm:pt modelId="{57AFA6DE-C95F-47A9-ABDF-30749C88587C}">
      <dgm:prSet custT="1"/>
      <dgm:spPr/>
      <dgm:t>
        <a:bodyPr/>
        <a:lstStyle/>
        <a:p>
          <a:r>
            <a:rPr lang="es-EC" sz="1000" dirty="0" smtClean="0"/>
            <a:t>CALEFACCION</a:t>
          </a:r>
          <a:endParaRPr lang="es-EC" sz="1000" dirty="0"/>
        </a:p>
      </dgm:t>
    </dgm:pt>
    <dgm:pt modelId="{CAB0B219-2A2D-4098-8C5B-1A82BF81BAE3}" type="parTrans" cxnId="{D4E40254-28FB-4E73-A77E-DE9C18A7389D}">
      <dgm:prSet/>
      <dgm:spPr/>
      <dgm:t>
        <a:bodyPr/>
        <a:lstStyle/>
        <a:p>
          <a:endParaRPr lang="es-EC"/>
        </a:p>
      </dgm:t>
    </dgm:pt>
    <dgm:pt modelId="{66F74B48-5613-48EF-B0EB-13EEB22D3566}" type="sibTrans" cxnId="{D4E40254-28FB-4E73-A77E-DE9C18A7389D}">
      <dgm:prSet/>
      <dgm:spPr/>
      <dgm:t>
        <a:bodyPr/>
        <a:lstStyle/>
        <a:p>
          <a:endParaRPr lang="es-EC"/>
        </a:p>
      </dgm:t>
    </dgm:pt>
    <dgm:pt modelId="{C429219C-F97D-4564-BE65-6F36C0C19B71}">
      <dgm:prSet custT="1"/>
      <dgm:spPr/>
      <dgm:t>
        <a:bodyPr/>
        <a:lstStyle/>
        <a:p>
          <a:r>
            <a:rPr lang="es-EC" sz="1000" dirty="0" smtClean="0"/>
            <a:t>FACIL RELICABILIDAD</a:t>
          </a:r>
          <a:endParaRPr lang="es-EC" sz="1000" dirty="0"/>
        </a:p>
      </dgm:t>
    </dgm:pt>
    <dgm:pt modelId="{F212CB46-517D-4D5B-811A-CAC5811D723E}" type="parTrans" cxnId="{79238352-7CD3-4EA8-8C35-5A9CCC12933F}">
      <dgm:prSet/>
      <dgm:spPr/>
      <dgm:t>
        <a:bodyPr/>
        <a:lstStyle/>
        <a:p>
          <a:endParaRPr lang="es-EC"/>
        </a:p>
      </dgm:t>
    </dgm:pt>
    <dgm:pt modelId="{47373E0F-486D-443D-BCB0-067FF2A6CCE3}" type="sibTrans" cxnId="{79238352-7CD3-4EA8-8C35-5A9CCC12933F}">
      <dgm:prSet/>
      <dgm:spPr/>
      <dgm:t>
        <a:bodyPr/>
        <a:lstStyle/>
        <a:p>
          <a:endParaRPr lang="es-EC"/>
        </a:p>
      </dgm:t>
    </dgm:pt>
    <dgm:pt modelId="{9FD6724E-997D-4424-9477-F0609E5BE460}">
      <dgm:prSet custT="1"/>
      <dgm:spPr/>
      <dgm:t>
        <a:bodyPr/>
        <a:lstStyle/>
        <a:p>
          <a:r>
            <a:rPr lang="es-EC" sz="1000" dirty="0" smtClean="0"/>
            <a:t>COSTO MODERADO</a:t>
          </a:r>
          <a:endParaRPr lang="es-EC" sz="1000" dirty="0"/>
        </a:p>
      </dgm:t>
    </dgm:pt>
    <dgm:pt modelId="{B0AFBE7F-BB58-47A8-9C8B-3ADBE68E88E0}" type="parTrans" cxnId="{EF256889-A484-4121-9265-EC0E4585ADBA}">
      <dgm:prSet/>
      <dgm:spPr/>
      <dgm:t>
        <a:bodyPr/>
        <a:lstStyle/>
        <a:p>
          <a:endParaRPr lang="es-EC"/>
        </a:p>
      </dgm:t>
    </dgm:pt>
    <dgm:pt modelId="{F6FDF839-766A-4D77-9DDA-B98D5197FD49}" type="sibTrans" cxnId="{EF256889-A484-4121-9265-EC0E4585ADBA}">
      <dgm:prSet/>
      <dgm:spPr/>
      <dgm:t>
        <a:bodyPr/>
        <a:lstStyle/>
        <a:p>
          <a:endParaRPr lang="es-EC"/>
        </a:p>
      </dgm:t>
    </dgm:pt>
    <dgm:pt modelId="{4068DFF7-7376-4B40-8919-415116474865}">
      <dgm:prSet custT="1"/>
      <dgm:spPr/>
      <dgm:t>
        <a:bodyPr/>
        <a:lstStyle/>
        <a:p>
          <a:r>
            <a:rPr lang="es-EC" sz="1000" dirty="0" smtClean="0"/>
            <a:t>SECAR COMBUSTIBLE</a:t>
          </a:r>
          <a:endParaRPr lang="es-EC" sz="1000" dirty="0"/>
        </a:p>
      </dgm:t>
    </dgm:pt>
    <dgm:pt modelId="{9BDD7A51-49B0-471E-A9DB-A351A9519A32}" type="parTrans" cxnId="{28BC3A7C-BF65-4472-9891-161E4915163A}">
      <dgm:prSet/>
      <dgm:spPr/>
      <dgm:t>
        <a:bodyPr/>
        <a:lstStyle/>
        <a:p>
          <a:endParaRPr lang="es-EC"/>
        </a:p>
      </dgm:t>
    </dgm:pt>
    <dgm:pt modelId="{D3198877-800E-4B10-B926-BCE351FE933E}" type="sibTrans" cxnId="{28BC3A7C-BF65-4472-9891-161E4915163A}">
      <dgm:prSet/>
      <dgm:spPr/>
      <dgm:t>
        <a:bodyPr/>
        <a:lstStyle/>
        <a:p>
          <a:endParaRPr lang="es-EC"/>
        </a:p>
      </dgm:t>
    </dgm:pt>
    <dgm:pt modelId="{B945532E-F76B-44D4-B381-2BB668606477}">
      <dgm:prSet custT="1"/>
      <dgm:spPr/>
      <dgm:t>
        <a:bodyPr/>
        <a:lstStyle/>
        <a:p>
          <a:r>
            <a:rPr lang="es-EC" sz="1000" dirty="0" smtClean="0"/>
            <a:t>MEJORAR LA CALIDAD DE VIDA  EN UN HOGAR</a:t>
          </a:r>
          <a:endParaRPr lang="es-EC" sz="1000" dirty="0"/>
        </a:p>
      </dgm:t>
    </dgm:pt>
    <dgm:pt modelId="{D33165B6-4F6A-46C5-9AC2-43D5854C8F5B}" type="parTrans" cxnId="{88D85F1E-C259-47E5-92EE-B2873B7A1BC5}">
      <dgm:prSet/>
      <dgm:spPr/>
      <dgm:t>
        <a:bodyPr/>
        <a:lstStyle/>
        <a:p>
          <a:endParaRPr lang="es-EC"/>
        </a:p>
      </dgm:t>
    </dgm:pt>
    <dgm:pt modelId="{9EA023AE-CE60-4818-9A9D-CF22EDD580B6}" type="sibTrans" cxnId="{88D85F1E-C259-47E5-92EE-B2873B7A1BC5}">
      <dgm:prSet/>
      <dgm:spPr/>
      <dgm:t>
        <a:bodyPr/>
        <a:lstStyle/>
        <a:p>
          <a:endParaRPr lang="es-EC"/>
        </a:p>
      </dgm:t>
    </dgm:pt>
    <dgm:pt modelId="{B13BC930-0592-4478-A97E-08CC41B27129}" type="pres">
      <dgm:prSet presAssocID="{E6B867D1-86ED-4C7C-872F-96E05B5C4A2D}" presName="hierChild1" presStyleCnt="0">
        <dgm:presLayoutVars>
          <dgm:orgChart val="1"/>
          <dgm:chPref val="1"/>
          <dgm:dir/>
          <dgm:animOne val="branch"/>
          <dgm:animLvl val="lvl"/>
          <dgm:resizeHandles/>
        </dgm:presLayoutVars>
      </dgm:prSet>
      <dgm:spPr/>
      <dgm:t>
        <a:bodyPr/>
        <a:lstStyle/>
        <a:p>
          <a:endParaRPr lang="es-EC"/>
        </a:p>
      </dgm:t>
    </dgm:pt>
    <dgm:pt modelId="{4FF7D174-55A5-49C0-AA0C-F677C9372577}" type="pres">
      <dgm:prSet presAssocID="{19139191-E118-461D-9E57-F9CB2C68045A}" presName="hierRoot1" presStyleCnt="0">
        <dgm:presLayoutVars>
          <dgm:hierBranch val="init"/>
        </dgm:presLayoutVars>
      </dgm:prSet>
      <dgm:spPr/>
    </dgm:pt>
    <dgm:pt modelId="{C741C66B-A328-405C-84E9-9218CA7297AE}" type="pres">
      <dgm:prSet presAssocID="{19139191-E118-461D-9E57-F9CB2C68045A}" presName="rootComposite1" presStyleCnt="0"/>
      <dgm:spPr/>
    </dgm:pt>
    <dgm:pt modelId="{3E2E5079-23FA-4441-AEBE-D4D0E0CF8070}" type="pres">
      <dgm:prSet presAssocID="{19139191-E118-461D-9E57-F9CB2C68045A}" presName="rootText1" presStyleLbl="node0" presStyleIdx="0" presStyleCnt="1" custScaleX="37326" custScaleY="31803">
        <dgm:presLayoutVars>
          <dgm:chPref val="3"/>
        </dgm:presLayoutVars>
      </dgm:prSet>
      <dgm:spPr/>
      <dgm:t>
        <a:bodyPr/>
        <a:lstStyle/>
        <a:p>
          <a:endParaRPr lang="es-EC"/>
        </a:p>
      </dgm:t>
    </dgm:pt>
    <dgm:pt modelId="{342BB0E0-EA34-420B-BD39-2D485C19C08A}" type="pres">
      <dgm:prSet presAssocID="{19139191-E118-461D-9E57-F9CB2C68045A}" presName="rootConnector1" presStyleLbl="node1" presStyleIdx="0" presStyleCnt="0"/>
      <dgm:spPr/>
      <dgm:t>
        <a:bodyPr/>
        <a:lstStyle/>
        <a:p>
          <a:endParaRPr lang="es-EC"/>
        </a:p>
      </dgm:t>
    </dgm:pt>
    <dgm:pt modelId="{F07648AD-0B31-4514-AF72-F50BCB3CAB0C}" type="pres">
      <dgm:prSet presAssocID="{19139191-E118-461D-9E57-F9CB2C68045A}" presName="hierChild2" presStyleCnt="0"/>
      <dgm:spPr/>
    </dgm:pt>
    <dgm:pt modelId="{34F3DD94-E4D1-430F-A4FA-15EEE60F6DA0}" type="pres">
      <dgm:prSet presAssocID="{D4659EFF-1805-41E7-9DC6-5E4823B73324}" presName="Name64" presStyleLbl="parChTrans1D2" presStyleIdx="0" presStyleCnt="4"/>
      <dgm:spPr/>
      <dgm:t>
        <a:bodyPr/>
        <a:lstStyle/>
        <a:p>
          <a:endParaRPr lang="es-EC"/>
        </a:p>
      </dgm:t>
    </dgm:pt>
    <dgm:pt modelId="{04847CF9-6477-4A73-BC69-7743CE284631}" type="pres">
      <dgm:prSet presAssocID="{6FD1D7DC-AD27-4901-85EB-B09552DD1905}" presName="hierRoot2" presStyleCnt="0">
        <dgm:presLayoutVars>
          <dgm:hierBranch val="init"/>
        </dgm:presLayoutVars>
      </dgm:prSet>
      <dgm:spPr/>
    </dgm:pt>
    <dgm:pt modelId="{82B47521-E603-4FFC-86FA-19296EDB3530}" type="pres">
      <dgm:prSet presAssocID="{6FD1D7DC-AD27-4901-85EB-B09552DD1905}" presName="rootComposite" presStyleCnt="0"/>
      <dgm:spPr/>
    </dgm:pt>
    <dgm:pt modelId="{4069FFB1-E9F5-480C-B176-35CC5E841621}" type="pres">
      <dgm:prSet presAssocID="{6FD1D7DC-AD27-4901-85EB-B09552DD1905}" presName="rootText" presStyleLbl="node2" presStyleIdx="0" presStyleCnt="4" custScaleX="24244" custScaleY="21773" custLinFactNeighborX="1673" custLinFactNeighborY="-51815">
        <dgm:presLayoutVars>
          <dgm:chPref val="3"/>
        </dgm:presLayoutVars>
      </dgm:prSet>
      <dgm:spPr/>
      <dgm:t>
        <a:bodyPr/>
        <a:lstStyle/>
        <a:p>
          <a:endParaRPr lang="es-EC"/>
        </a:p>
      </dgm:t>
    </dgm:pt>
    <dgm:pt modelId="{A3C9CA3C-A770-4DEA-9CA4-28448E019A46}" type="pres">
      <dgm:prSet presAssocID="{6FD1D7DC-AD27-4901-85EB-B09552DD1905}" presName="rootConnector" presStyleLbl="node2" presStyleIdx="0" presStyleCnt="4"/>
      <dgm:spPr/>
      <dgm:t>
        <a:bodyPr/>
        <a:lstStyle/>
        <a:p>
          <a:endParaRPr lang="es-EC"/>
        </a:p>
      </dgm:t>
    </dgm:pt>
    <dgm:pt modelId="{F5C2E773-653E-43AA-99AF-1EEE15D68D6A}" type="pres">
      <dgm:prSet presAssocID="{6FD1D7DC-AD27-4901-85EB-B09552DD1905}" presName="hierChild4" presStyleCnt="0"/>
      <dgm:spPr/>
    </dgm:pt>
    <dgm:pt modelId="{A4720D08-7571-481F-9FAC-026EB97F5D00}" type="pres">
      <dgm:prSet presAssocID="{6FD1D7DC-AD27-4901-85EB-B09552DD1905}" presName="hierChild5" presStyleCnt="0"/>
      <dgm:spPr/>
    </dgm:pt>
    <dgm:pt modelId="{28289632-C267-4337-BB66-2B6A3F65D55A}" type="pres">
      <dgm:prSet presAssocID="{60AA57AD-51C6-45C8-B2EC-DEC34E5CCD74}" presName="Name64" presStyleLbl="parChTrans1D2" presStyleIdx="1" presStyleCnt="4"/>
      <dgm:spPr/>
      <dgm:t>
        <a:bodyPr/>
        <a:lstStyle/>
        <a:p>
          <a:endParaRPr lang="es-EC"/>
        </a:p>
      </dgm:t>
    </dgm:pt>
    <dgm:pt modelId="{BDD6CAF8-F155-4F40-9A2F-37F1A4C4F885}" type="pres">
      <dgm:prSet presAssocID="{7C7C7F81-30A0-44AF-8B9E-D0F788F5BE2B}" presName="hierRoot2" presStyleCnt="0">
        <dgm:presLayoutVars>
          <dgm:hierBranch val="init"/>
        </dgm:presLayoutVars>
      </dgm:prSet>
      <dgm:spPr/>
    </dgm:pt>
    <dgm:pt modelId="{3C6F7311-E62B-41FA-9E60-FE695662A07D}" type="pres">
      <dgm:prSet presAssocID="{7C7C7F81-30A0-44AF-8B9E-D0F788F5BE2B}" presName="rootComposite" presStyleCnt="0"/>
      <dgm:spPr/>
    </dgm:pt>
    <dgm:pt modelId="{8369D523-62AE-4243-B27C-26F5A24DC842}" type="pres">
      <dgm:prSet presAssocID="{7C7C7F81-30A0-44AF-8B9E-D0F788F5BE2B}" presName="rootText" presStyleLbl="node2" presStyleIdx="1" presStyleCnt="4" custScaleX="33619" custScaleY="37025" custLinFactNeighborX="1673" custLinFactNeighborY="325">
        <dgm:presLayoutVars>
          <dgm:chPref val="3"/>
        </dgm:presLayoutVars>
      </dgm:prSet>
      <dgm:spPr/>
      <dgm:t>
        <a:bodyPr/>
        <a:lstStyle/>
        <a:p>
          <a:endParaRPr lang="es-EC"/>
        </a:p>
      </dgm:t>
    </dgm:pt>
    <dgm:pt modelId="{7FC82C58-2558-47BB-9BA0-FE154898EE4D}" type="pres">
      <dgm:prSet presAssocID="{7C7C7F81-30A0-44AF-8B9E-D0F788F5BE2B}" presName="rootConnector" presStyleLbl="node2" presStyleIdx="1" presStyleCnt="4"/>
      <dgm:spPr/>
      <dgm:t>
        <a:bodyPr/>
        <a:lstStyle/>
        <a:p>
          <a:endParaRPr lang="es-EC"/>
        </a:p>
      </dgm:t>
    </dgm:pt>
    <dgm:pt modelId="{D676A84B-2AC4-42DB-A379-EA47E39441DE}" type="pres">
      <dgm:prSet presAssocID="{7C7C7F81-30A0-44AF-8B9E-D0F788F5BE2B}" presName="hierChild4" presStyleCnt="0"/>
      <dgm:spPr/>
    </dgm:pt>
    <dgm:pt modelId="{97594F66-6A69-4C05-92BA-DA714AE2D4E4}" type="pres">
      <dgm:prSet presAssocID="{F212CB46-517D-4D5B-811A-CAC5811D723E}" presName="Name64" presStyleLbl="parChTrans1D3" presStyleIdx="0" presStyleCnt="1"/>
      <dgm:spPr/>
      <dgm:t>
        <a:bodyPr/>
        <a:lstStyle/>
        <a:p>
          <a:endParaRPr lang="es-EC"/>
        </a:p>
      </dgm:t>
    </dgm:pt>
    <dgm:pt modelId="{917E6A5A-18E5-4597-94C8-2E66A61F5F97}" type="pres">
      <dgm:prSet presAssocID="{C429219C-F97D-4564-BE65-6F36C0C19B71}" presName="hierRoot2" presStyleCnt="0">
        <dgm:presLayoutVars>
          <dgm:hierBranch val="init"/>
        </dgm:presLayoutVars>
      </dgm:prSet>
      <dgm:spPr/>
    </dgm:pt>
    <dgm:pt modelId="{B70799A9-561A-47ED-A14F-A7713C9AA0E4}" type="pres">
      <dgm:prSet presAssocID="{C429219C-F97D-4564-BE65-6F36C0C19B71}" presName="rootComposite" presStyleCnt="0"/>
      <dgm:spPr/>
    </dgm:pt>
    <dgm:pt modelId="{94CCE46E-881E-4262-8980-60D5F27D3736}" type="pres">
      <dgm:prSet presAssocID="{C429219C-F97D-4564-BE65-6F36C0C19B71}" presName="rootText" presStyleLbl="node3" presStyleIdx="0" presStyleCnt="1" custScaleX="25247" custScaleY="39556" custLinFactNeighborX="-1571" custLinFactNeighborY="37495">
        <dgm:presLayoutVars>
          <dgm:chPref val="3"/>
        </dgm:presLayoutVars>
      </dgm:prSet>
      <dgm:spPr/>
      <dgm:t>
        <a:bodyPr/>
        <a:lstStyle/>
        <a:p>
          <a:endParaRPr lang="es-EC"/>
        </a:p>
      </dgm:t>
    </dgm:pt>
    <dgm:pt modelId="{9FD28117-247C-4552-BF78-D226A879A354}" type="pres">
      <dgm:prSet presAssocID="{C429219C-F97D-4564-BE65-6F36C0C19B71}" presName="rootConnector" presStyleLbl="node3" presStyleIdx="0" presStyleCnt="1"/>
      <dgm:spPr/>
      <dgm:t>
        <a:bodyPr/>
        <a:lstStyle/>
        <a:p>
          <a:endParaRPr lang="es-EC"/>
        </a:p>
      </dgm:t>
    </dgm:pt>
    <dgm:pt modelId="{72134B4D-7DD2-4EF1-B956-95D229165EF0}" type="pres">
      <dgm:prSet presAssocID="{C429219C-F97D-4564-BE65-6F36C0C19B71}" presName="hierChild4" presStyleCnt="0"/>
      <dgm:spPr/>
    </dgm:pt>
    <dgm:pt modelId="{668B4337-5080-490D-A18B-FA8D281C8A8F}" type="pres">
      <dgm:prSet presAssocID="{B0AFBE7F-BB58-47A8-9C8B-3ADBE68E88E0}" presName="Name64" presStyleLbl="parChTrans1D4" presStyleIdx="0" presStyleCnt="2"/>
      <dgm:spPr/>
      <dgm:t>
        <a:bodyPr/>
        <a:lstStyle/>
        <a:p>
          <a:endParaRPr lang="es-EC"/>
        </a:p>
      </dgm:t>
    </dgm:pt>
    <dgm:pt modelId="{16E4E7A9-C3C3-4A21-A15C-C4D92FE80D4D}" type="pres">
      <dgm:prSet presAssocID="{9FD6724E-997D-4424-9477-F0609E5BE460}" presName="hierRoot2" presStyleCnt="0">
        <dgm:presLayoutVars>
          <dgm:hierBranch val="init"/>
        </dgm:presLayoutVars>
      </dgm:prSet>
      <dgm:spPr/>
    </dgm:pt>
    <dgm:pt modelId="{A97CE18A-DDDB-44FB-960B-D58463E908F8}" type="pres">
      <dgm:prSet presAssocID="{9FD6724E-997D-4424-9477-F0609E5BE460}" presName="rootComposite" presStyleCnt="0"/>
      <dgm:spPr/>
    </dgm:pt>
    <dgm:pt modelId="{E1EFC7B2-F0E8-46F1-939B-F4461780C025}" type="pres">
      <dgm:prSet presAssocID="{9FD6724E-997D-4424-9477-F0609E5BE460}" presName="rootText" presStyleLbl="node4" presStyleIdx="0" presStyleCnt="2" custScaleX="32376" custScaleY="31556" custLinFactNeighborX="-3014" custLinFactNeighborY="40676">
        <dgm:presLayoutVars>
          <dgm:chPref val="3"/>
        </dgm:presLayoutVars>
      </dgm:prSet>
      <dgm:spPr/>
      <dgm:t>
        <a:bodyPr/>
        <a:lstStyle/>
        <a:p>
          <a:endParaRPr lang="es-EC"/>
        </a:p>
      </dgm:t>
    </dgm:pt>
    <dgm:pt modelId="{4179D5AD-E99C-4C85-863A-E497D812A886}" type="pres">
      <dgm:prSet presAssocID="{9FD6724E-997D-4424-9477-F0609E5BE460}" presName="rootConnector" presStyleLbl="node4" presStyleIdx="0" presStyleCnt="2"/>
      <dgm:spPr/>
      <dgm:t>
        <a:bodyPr/>
        <a:lstStyle/>
        <a:p>
          <a:endParaRPr lang="es-EC"/>
        </a:p>
      </dgm:t>
    </dgm:pt>
    <dgm:pt modelId="{4615FB79-783C-4114-A909-1184CF7C8332}" type="pres">
      <dgm:prSet presAssocID="{9FD6724E-997D-4424-9477-F0609E5BE460}" presName="hierChild4" presStyleCnt="0"/>
      <dgm:spPr/>
    </dgm:pt>
    <dgm:pt modelId="{ED754EB8-198F-4D18-8B8B-6998166FA5CD}" type="pres">
      <dgm:prSet presAssocID="{D33165B6-4F6A-46C5-9AC2-43D5854C8F5B}" presName="Name64" presStyleLbl="parChTrans1D4" presStyleIdx="1" presStyleCnt="2"/>
      <dgm:spPr/>
      <dgm:t>
        <a:bodyPr/>
        <a:lstStyle/>
        <a:p>
          <a:endParaRPr lang="es-EC"/>
        </a:p>
      </dgm:t>
    </dgm:pt>
    <dgm:pt modelId="{C282E27F-B382-41E8-BE78-A5E02B45B8BF}" type="pres">
      <dgm:prSet presAssocID="{B945532E-F76B-44D4-B381-2BB668606477}" presName="hierRoot2" presStyleCnt="0">
        <dgm:presLayoutVars>
          <dgm:hierBranch val="init"/>
        </dgm:presLayoutVars>
      </dgm:prSet>
      <dgm:spPr/>
    </dgm:pt>
    <dgm:pt modelId="{5D68584C-FE29-48A6-A379-378364C24DBA}" type="pres">
      <dgm:prSet presAssocID="{B945532E-F76B-44D4-B381-2BB668606477}" presName="rootComposite" presStyleCnt="0"/>
      <dgm:spPr/>
    </dgm:pt>
    <dgm:pt modelId="{9D38A89B-5777-4E15-AC76-8B29BAC190EA}" type="pres">
      <dgm:prSet presAssocID="{B945532E-F76B-44D4-B381-2BB668606477}" presName="rootText" presStyleLbl="node4" presStyleIdx="1" presStyleCnt="2" custScaleX="38652" custScaleY="45776" custLinFactNeighborX="-7206" custLinFactNeighborY="40605">
        <dgm:presLayoutVars>
          <dgm:chPref val="3"/>
        </dgm:presLayoutVars>
      </dgm:prSet>
      <dgm:spPr/>
      <dgm:t>
        <a:bodyPr/>
        <a:lstStyle/>
        <a:p>
          <a:endParaRPr lang="es-EC"/>
        </a:p>
      </dgm:t>
    </dgm:pt>
    <dgm:pt modelId="{4FA94E01-A69B-4579-A526-AF5C40462DEC}" type="pres">
      <dgm:prSet presAssocID="{B945532E-F76B-44D4-B381-2BB668606477}" presName="rootConnector" presStyleLbl="node4" presStyleIdx="1" presStyleCnt="2"/>
      <dgm:spPr/>
      <dgm:t>
        <a:bodyPr/>
        <a:lstStyle/>
        <a:p>
          <a:endParaRPr lang="es-EC"/>
        </a:p>
      </dgm:t>
    </dgm:pt>
    <dgm:pt modelId="{2B1652BB-1ADD-4814-90FA-0340F90708B1}" type="pres">
      <dgm:prSet presAssocID="{B945532E-F76B-44D4-B381-2BB668606477}" presName="hierChild4" presStyleCnt="0"/>
      <dgm:spPr/>
    </dgm:pt>
    <dgm:pt modelId="{87C34F61-DDAD-4361-92E2-7FB5D5A426ED}" type="pres">
      <dgm:prSet presAssocID="{B945532E-F76B-44D4-B381-2BB668606477}" presName="hierChild5" presStyleCnt="0"/>
      <dgm:spPr/>
    </dgm:pt>
    <dgm:pt modelId="{9496BD1E-C62B-43BB-8F5A-7601E75D9F5C}" type="pres">
      <dgm:prSet presAssocID="{9FD6724E-997D-4424-9477-F0609E5BE460}" presName="hierChild5" presStyleCnt="0"/>
      <dgm:spPr/>
    </dgm:pt>
    <dgm:pt modelId="{CCEBF4BC-365E-44AC-A0DB-B59FC0D94C69}" type="pres">
      <dgm:prSet presAssocID="{C429219C-F97D-4564-BE65-6F36C0C19B71}" presName="hierChild5" presStyleCnt="0"/>
      <dgm:spPr/>
    </dgm:pt>
    <dgm:pt modelId="{F551071E-5FAB-47B0-960E-113E15708D77}" type="pres">
      <dgm:prSet presAssocID="{7C7C7F81-30A0-44AF-8B9E-D0F788F5BE2B}" presName="hierChild5" presStyleCnt="0"/>
      <dgm:spPr/>
    </dgm:pt>
    <dgm:pt modelId="{D72C8C05-84A4-4BBC-A218-FCBC3DBA6A13}" type="pres">
      <dgm:prSet presAssocID="{CAB0B219-2A2D-4098-8C5B-1A82BF81BAE3}" presName="Name64" presStyleLbl="parChTrans1D2" presStyleIdx="2" presStyleCnt="4"/>
      <dgm:spPr/>
      <dgm:t>
        <a:bodyPr/>
        <a:lstStyle/>
        <a:p>
          <a:endParaRPr lang="es-EC"/>
        </a:p>
      </dgm:t>
    </dgm:pt>
    <dgm:pt modelId="{031643BB-415C-44A1-8334-479E60ECBF0D}" type="pres">
      <dgm:prSet presAssocID="{57AFA6DE-C95F-47A9-ABDF-30749C88587C}" presName="hierRoot2" presStyleCnt="0">
        <dgm:presLayoutVars>
          <dgm:hierBranch val="init"/>
        </dgm:presLayoutVars>
      </dgm:prSet>
      <dgm:spPr/>
    </dgm:pt>
    <dgm:pt modelId="{8995E7FD-55B1-4652-B864-AB022819E107}" type="pres">
      <dgm:prSet presAssocID="{57AFA6DE-C95F-47A9-ABDF-30749C88587C}" presName="rootComposite" presStyleCnt="0"/>
      <dgm:spPr/>
    </dgm:pt>
    <dgm:pt modelId="{A974458B-0301-4F8E-8852-5984260F2282}" type="pres">
      <dgm:prSet presAssocID="{57AFA6DE-C95F-47A9-ABDF-30749C88587C}" presName="rootText" presStyleLbl="node2" presStyleIdx="2" presStyleCnt="4" custScaleX="23015" custScaleY="25660" custLinFactNeighborX="1673" custLinFactNeighborY="1307">
        <dgm:presLayoutVars>
          <dgm:chPref val="3"/>
        </dgm:presLayoutVars>
      </dgm:prSet>
      <dgm:spPr/>
      <dgm:t>
        <a:bodyPr/>
        <a:lstStyle/>
        <a:p>
          <a:endParaRPr lang="es-EC"/>
        </a:p>
      </dgm:t>
    </dgm:pt>
    <dgm:pt modelId="{EA6DC529-AB35-4CBF-BBCD-541FADD683AA}" type="pres">
      <dgm:prSet presAssocID="{57AFA6DE-C95F-47A9-ABDF-30749C88587C}" presName="rootConnector" presStyleLbl="node2" presStyleIdx="2" presStyleCnt="4"/>
      <dgm:spPr/>
      <dgm:t>
        <a:bodyPr/>
        <a:lstStyle/>
        <a:p>
          <a:endParaRPr lang="es-EC"/>
        </a:p>
      </dgm:t>
    </dgm:pt>
    <dgm:pt modelId="{0CE4F21A-EDCE-456F-8E83-1F5DFD19285A}" type="pres">
      <dgm:prSet presAssocID="{57AFA6DE-C95F-47A9-ABDF-30749C88587C}" presName="hierChild4" presStyleCnt="0"/>
      <dgm:spPr/>
    </dgm:pt>
    <dgm:pt modelId="{41BC9B8D-B9F9-42BA-BE0D-70A172520078}" type="pres">
      <dgm:prSet presAssocID="{57AFA6DE-C95F-47A9-ABDF-30749C88587C}" presName="hierChild5" presStyleCnt="0"/>
      <dgm:spPr/>
    </dgm:pt>
    <dgm:pt modelId="{16630DF3-F313-4833-ADBF-7E1E3E20E331}" type="pres">
      <dgm:prSet presAssocID="{9BDD7A51-49B0-471E-A9DB-A351A9519A32}" presName="Name64" presStyleLbl="parChTrans1D2" presStyleIdx="3" presStyleCnt="4"/>
      <dgm:spPr/>
      <dgm:t>
        <a:bodyPr/>
        <a:lstStyle/>
        <a:p>
          <a:endParaRPr lang="es-EC"/>
        </a:p>
      </dgm:t>
    </dgm:pt>
    <dgm:pt modelId="{614503B3-5553-4D80-83DA-551542DDD671}" type="pres">
      <dgm:prSet presAssocID="{4068DFF7-7376-4B40-8919-415116474865}" presName="hierRoot2" presStyleCnt="0">
        <dgm:presLayoutVars>
          <dgm:hierBranch val="init"/>
        </dgm:presLayoutVars>
      </dgm:prSet>
      <dgm:spPr/>
    </dgm:pt>
    <dgm:pt modelId="{88F2358F-64A6-4DC6-9C17-354EEEB59DBC}" type="pres">
      <dgm:prSet presAssocID="{4068DFF7-7376-4B40-8919-415116474865}" presName="rootComposite" presStyleCnt="0"/>
      <dgm:spPr/>
    </dgm:pt>
    <dgm:pt modelId="{CC049B17-E008-4719-AB12-4DBD0F0518FB}" type="pres">
      <dgm:prSet presAssocID="{4068DFF7-7376-4B40-8919-415116474865}" presName="rootText" presStyleLbl="node2" presStyleIdx="3" presStyleCnt="4" custScaleX="27717" custScaleY="43010" custLinFactNeighborX="1673" custLinFactNeighborY="28016">
        <dgm:presLayoutVars>
          <dgm:chPref val="3"/>
        </dgm:presLayoutVars>
      </dgm:prSet>
      <dgm:spPr/>
      <dgm:t>
        <a:bodyPr/>
        <a:lstStyle/>
        <a:p>
          <a:endParaRPr lang="es-EC"/>
        </a:p>
      </dgm:t>
    </dgm:pt>
    <dgm:pt modelId="{1C699610-0E0D-4CB0-8326-3A7F3F5B007C}" type="pres">
      <dgm:prSet presAssocID="{4068DFF7-7376-4B40-8919-415116474865}" presName="rootConnector" presStyleLbl="node2" presStyleIdx="3" presStyleCnt="4"/>
      <dgm:spPr/>
      <dgm:t>
        <a:bodyPr/>
        <a:lstStyle/>
        <a:p>
          <a:endParaRPr lang="es-EC"/>
        </a:p>
      </dgm:t>
    </dgm:pt>
    <dgm:pt modelId="{2882BE67-C941-4D5A-AE8B-D2FC825BC128}" type="pres">
      <dgm:prSet presAssocID="{4068DFF7-7376-4B40-8919-415116474865}" presName="hierChild4" presStyleCnt="0"/>
      <dgm:spPr/>
    </dgm:pt>
    <dgm:pt modelId="{B8780912-2B1A-41BA-8A7B-2AB623CFC488}" type="pres">
      <dgm:prSet presAssocID="{4068DFF7-7376-4B40-8919-415116474865}" presName="hierChild5" presStyleCnt="0"/>
      <dgm:spPr/>
    </dgm:pt>
    <dgm:pt modelId="{0F083DFC-7307-4901-894A-29407A804826}" type="pres">
      <dgm:prSet presAssocID="{19139191-E118-461D-9E57-F9CB2C68045A}" presName="hierChild3" presStyleCnt="0"/>
      <dgm:spPr/>
    </dgm:pt>
  </dgm:ptLst>
  <dgm:cxnLst>
    <dgm:cxn modelId="{64320FE1-D504-4B74-99E2-585D4F698CD7}" type="presOf" srcId="{C429219C-F97D-4564-BE65-6F36C0C19B71}" destId="{94CCE46E-881E-4262-8980-60D5F27D3736}" srcOrd="0" destOrd="0" presId="urn:microsoft.com/office/officeart/2009/3/layout/HorizontalOrganizationChart"/>
    <dgm:cxn modelId="{D4E40254-28FB-4E73-A77E-DE9C18A7389D}" srcId="{19139191-E118-461D-9E57-F9CB2C68045A}" destId="{57AFA6DE-C95F-47A9-ABDF-30749C88587C}" srcOrd="2" destOrd="0" parTransId="{CAB0B219-2A2D-4098-8C5B-1A82BF81BAE3}" sibTransId="{66F74B48-5613-48EF-B0EB-13EEB22D3566}"/>
    <dgm:cxn modelId="{53858467-06FF-40CE-9972-B9CE107A9174}" type="presOf" srcId="{B945532E-F76B-44D4-B381-2BB668606477}" destId="{4FA94E01-A69B-4579-A526-AF5C40462DEC}" srcOrd="1" destOrd="0" presId="urn:microsoft.com/office/officeart/2009/3/layout/HorizontalOrganizationChart"/>
    <dgm:cxn modelId="{5492B1A8-88E5-43E0-AEDC-437A21E3884C}" type="presOf" srcId="{7C7C7F81-30A0-44AF-8B9E-D0F788F5BE2B}" destId="{8369D523-62AE-4243-B27C-26F5A24DC842}" srcOrd="0" destOrd="0" presId="urn:microsoft.com/office/officeart/2009/3/layout/HorizontalOrganizationChart"/>
    <dgm:cxn modelId="{FA0460FE-100B-49E0-B048-57B05AF47D24}" type="presOf" srcId="{B0AFBE7F-BB58-47A8-9C8B-3ADBE68E88E0}" destId="{668B4337-5080-490D-A18B-FA8D281C8A8F}" srcOrd="0" destOrd="0" presId="urn:microsoft.com/office/officeart/2009/3/layout/HorizontalOrganizationChart"/>
    <dgm:cxn modelId="{B153B1E9-63BC-4230-89DD-C76D045F2F40}" type="presOf" srcId="{9BDD7A51-49B0-471E-A9DB-A351A9519A32}" destId="{16630DF3-F313-4833-ADBF-7E1E3E20E331}" srcOrd="0" destOrd="0" presId="urn:microsoft.com/office/officeart/2009/3/layout/HorizontalOrganizationChart"/>
    <dgm:cxn modelId="{6DC9FC12-586C-4146-9E4A-76E56947CDF6}" type="presOf" srcId="{9FD6724E-997D-4424-9477-F0609E5BE460}" destId="{E1EFC7B2-F0E8-46F1-939B-F4461780C025}" srcOrd="0" destOrd="0" presId="urn:microsoft.com/office/officeart/2009/3/layout/HorizontalOrganizationChart"/>
    <dgm:cxn modelId="{37DEEE90-5545-4DB1-9070-E678EB22899C}" type="presOf" srcId="{C429219C-F97D-4564-BE65-6F36C0C19B71}" destId="{9FD28117-247C-4552-BF78-D226A879A354}" srcOrd="1" destOrd="0" presId="urn:microsoft.com/office/officeart/2009/3/layout/HorizontalOrganizationChart"/>
    <dgm:cxn modelId="{ABAA4E0B-19D0-445A-A5CE-11C5F21E73C6}" type="presOf" srcId="{B945532E-F76B-44D4-B381-2BB668606477}" destId="{9D38A89B-5777-4E15-AC76-8B29BAC190EA}" srcOrd="0" destOrd="0" presId="urn:microsoft.com/office/officeart/2009/3/layout/HorizontalOrganizationChart"/>
    <dgm:cxn modelId="{E874216B-DBC8-4B9A-B3CA-CA13A6AAD9DC}" type="presOf" srcId="{E6B867D1-86ED-4C7C-872F-96E05B5C4A2D}" destId="{B13BC930-0592-4478-A97E-08CC41B27129}" srcOrd="0" destOrd="0" presId="urn:microsoft.com/office/officeart/2009/3/layout/HorizontalOrganizationChart"/>
    <dgm:cxn modelId="{217B280E-6864-4A40-928E-F88A0C741F33}" type="presOf" srcId="{60AA57AD-51C6-45C8-B2EC-DEC34E5CCD74}" destId="{28289632-C267-4337-BB66-2B6A3F65D55A}" srcOrd="0" destOrd="0" presId="urn:microsoft.com/office/officeart/2009/3/layout/HorizontalOrganizationChart"/>
    <dgm:cxn modelId="{08CE4CDF-5CA7-40AB-B28B-98D1BC4F262B}" srcId="{19139191-E118-461D-9E57-F9CB2C68045A}" destId="{6FD1D7DC-AD27-4901-85EB-B09552DD1905}" srcOrd="0" destOrd="0" parTransId="{D4659EFF-1805-41E7-9DC6-5E4823B73324}" sibTransId="{8EF207E6-47E7-4F79-8C26-5058B7419C40}"/>
    <dgm:cxn modelId="{28BC3A7C-BF65-4472-9891-161E4915163A}" srcId="{19139191-E118-461D-9E57-F9CB2C68045A}" destId="{4068DFF7-7376-4B40-8919-415116474865}" srcOrd="3" destOrd="0" parTransId="{9BDD7A51-49B0-471E-A9DB-A351A9519A32}" sibTransId="{D3198877-800E-4B10-B926-BCE351FE933E}"/>
    <dgm:cxn modelId="{356010CC-1789-4FA0-A02B-8D9A1D56DD0E}" type="presOf" srcId="{6FD1D7DC-AD27-4901-85EB-B09552DD1905}" destId="{4069FFB1-E9F5-480C-B176-35CC5E841621}" srcOrd="0" destOrd="0" presId="urn:microsoft.com/office/officeart/2009/3/layout/HorizontalOrganizationChart"/>
    <dgm:cxn modelId="{88D85F1E-C259-47E5-92EE-B2873B7A1BC5}" srcId="{9FD6724E-997D-4424-9477-F0609E5BE460}" destId="{B945532E-F76B-44D4-B381-2BB668606477}" srcOrd="0" destOrd="0" parTransId="{D33165B6-4F6A-46C5-9AC2-43D5854C8F5B}" sibTransId="{9EA023AE-CE60-4818-9A9D-CF22EDD580B6}"/>
    <dgm:cxn modelId="{8A0D9172-7645-468E-8050-0B599414C127}" type="presOf" srcId="{9FD6724E-997D-4424-9477-F0609E5BE460}" destId="{4179D5AD-E99C-4C85-863A-E497D812A886}" srcOrd="1" destOrd="0" presId="urn:microsoft.com/office/officeart/2009/3/layout/HorizontalOrganizationChart"/>
    <dgm:cxn modelId="{5AA4991F-F01D-4919-846D-1ACE4BE88E63}" type="presOf" srcId="{57AFA6DE-C95F-47A9-ABDF-30749C88587C}" destId="{EA6DC529-AB35-4CBF-BBCD-541FADD683AA}" srcOrd="1" destOrd="0" presId="urn:microsoft.com/office/officeart/2009/3/layout/HorizontalOrganizationChart"/>
    <dgm:cxn modelId="{3AA00F5C-26AD-4CFA-8784-64950B65E434}" type="presOf" srcId="{6FD1D7DC-AD27-4901-85EB-B09552DD1905}" destId="{A3C9CA3C-A770-4DEA-9CA4-28448E019A46}" srcOrd="1" destOrd="0" presId="urn:microsoft.com/office/officeart/2009/3/layout/HorizontalOrganizationChart"/>
    <dgm:cxn modelId="{46535752-F491-4844-94DD-BA1A37598DE0}" type="presOf" srcId="{CAB0B219-2A2D-4098-8C5B-1A82BF81BAE3}" destId="{D72C8C05-84A4-4BBC-A218-FCBC3DBA6A13}" srcOrd="0" destOrd="0" presId="urn:microsoft.com/office/officeart/2009/3/layout/HorizontalOrganizationChart"/>
    <dgm:cxn modelId="{222FCB31-967F-41C2-B1B5-301FD9FBDD42}" srcId="{19139191-E118-461D-9E57-F9CB2C68045A}" destId="{7C7C7F81-30A0-44AF-8B9E-D0F788F5BE2B}" srcOrd="1" destOrd="0" parTransId="{60AA57AD-51C6-45C8-B2EC-DEC34E5CCD74}" sibTransId="{1E5FFB9D-0843-4A14-87B6-683900326BBD}"/>
    <dgm:cxn modelId="{6B8F41E2-D95D-4669-B268-A64CDB0C64A9}" type="presOf" srcId="{D33165B6-4F6A-46C5-9AC2-43D5854C8F5B}" destId="{ED754EB8-198F-4D18-8B8B-6998166FA5CD}" srcOrd="0" destOrd="0" presId="urn:microsoft.com/office/officeart/2009/3/layout/HorizontalOrganizationChart"/>
    <dgm:cxn modelId="{547D2619-4701-4AA9-9B3D-29C15BDC179D}" type="presOf" srcId="{19139191-E118-461D-9E57-F9CB2C68045A}" destId="{3E2E5079-23FA-4441-AEBE-D4D0E0CF8070}" srcOrd="0" destOrd="0" presId="urn:microsoft.com/office/officeart/2009/3/layout/HorizontalOrganizationChart"/>
    <dgm:cxn modelId="{EF256889-A484-4121-9265-EC0E4585ADBA}" srcId="{C429219C-F97D-4564-BE65-6F36C0C19B71}" destId="{9FD6724E-997D-4424-9477-F0609E5BE460}" srcOrd="0" destOrd="0" parTransId="{B0AFBE7F-BB58-47A8-9C8B-3ADBE68E88E0}" sibTransId="{F6FDF839-766A-4D77-9DDA-B98D5197FD49}"/>
    <dgm:cxn modelId="{C1AD00CB-0511-4955-BC46-508D14A307CF}" srcId="{E6B867D1-86ED-4C7C-872F-96E05B5C4A2D}" destId="{19139191-E118-461D-9E57-F9CB2C68045A}" srcOrd="0" destOrd="0" parTransId="{D4C4BD7E-BB6E-4B30-B969-5224CA0D8CAB}" sibTransId="{856657F4-215B-411E-AAB0-9EF8969536A7}"/>
    <dgm:cxn modelId="{79238352-7CD3-4EA8-8C35-5A9CCC12933F}" srcId="{7C7C7F81-30A0-44AF-8B9E-D0F788F5BE2B}" destId="{C429219C-F97D-4564-BE65-6F36C0C19B71}" srcOrd="0" destOrd="0" parTransId="{F212CB46-517D-4D5B-811A-CAC5811D723E}" sibTransId="{47373E0F-486D-443D-BCB0-067FF2A6CCE3}"/>
    <dgm:cxn modelId="{65A99062-2C5F-4355-A7C8-639BCEA4D0FA}" type="presOf" srcId="{4068DFF7-7376-4B40-8919-415116474865}" destId="{CC049B17-E008-4719-AB12-4DBD0F0518FB}" srcOrd="0" destOrd="0" presId="urn:microsoft.com/office/officeart/2009/3/layout/HorizontalOrganizationChart"/>
    <dgm:cxn modelId="{98065D5A-98E1-4AAC-983D-18EBDE341630}" type="presOf" srcId="{57AFA6DE-C95F-47A9-ABDF-30749C88587C}" destId="{A974458B-0301-4F8E-8852-5984260F2282}" srcOrd="0" destOrd="0" presId="urn:microsoft.com/office/officeart/2009/3/layout/HorizontalOrganizationChart"/>
    <dgm:cxn modelId="{DB57DC12-0215-43E0-B8B7-1463BE6710F9}" type="presOf" srcId="{19139191-E118-461D-9E57-F9CB2C68045A}" destId="{342BB0E0-EA34-420B-BD39-2D485C19C08A}" srcOrd="1" destOrd="0" presId="urn:microsoft.com/office/officeart/2009/3/layout/HorizontalOrganizationChart"/>
    <dgm:cxn modelId="{042B2B90-1ED5-4174-B1D4-D1556A06AE87}" type="presOf" srcId="{D4659EFF-1805-41E7-9DC6-5E4823B73324}" destId="{34F3DD94-E4D1-430F-A4FA-15EEE60F6DA0}" srcOrd="0" destOrd="0" presId="urn:microsoft.com/office/officeart/2009/3/layout/HorizontalOrganizationChart"/>
    <dgm:cxn modelId="{DC5B028F-81B8-4FCC-A5C9-D8B030F3EB2F}" type="presOf" srcId="{7C7C7F81-30A0-44AF-8B9E-D0F788F5BE2B}" destId="{7FC82C58-2558-47BB-9BA0-FE154898EE4D}" srcOrd="1" destOrd="0" presId="urn:microsoft.com/office/officeart/2009/3/layout/HorizontalOrganizationChart"/>
    <dgm:cxn modelId="{63F516DD-96CA-4762-8AEF-21E0BFC4D00B}" type="presOf" srcId="{4068DFF7-7376-4B40-8919-415116474865}" destId="{1C699610-0E0D-4CB0-8326-3A7F3F5B007C}" srcOrd="1" destOrd="0" presId="urn:microsoft.com/office/officeart/2009/3/layout/HorizontalOrganizationChart"/>
    <dgm:cxn modelId="{AB62FF28-38F2-48EB-8B3A-49B98AA79857}" type="presOf" srcId="{F212CB46-517D-4D5B-811A-CAC5811D723E}" destId="{97594F66-6A69-4C05-92BA-DA714AE2D4E4}" srcOrd="0" destOrd="0" presId="urn:microsoft.com/office/officeart/2009/3/layout/HorizontalOrganizationChart"/>
    <dgm:cxn modelId="{A2D2CCCD-C29A-492D-9FE3-A074F6847BA9}" type="presParOf" srcId="{B13BC930-0592-4478-A97E-08CC41B27129}" destId="{4FF7D174-55A5-49C0-AA0C-F677C9372577}" srcOrd="0" destOrd="0" presId="urn:microsoft.com/office/officeart/2009/3/layout/HorizontalOrganizationChart"/>
    <dgm:cxn modelId="{E2988942-1C41-44C6-AE46-3333D638A15F}" type="presParOf" srcId="{4FF7D174-55A5-49C0-AA0C-F677C9372577}" destId="{C741C66B-A328-405C-84E9-9218CA7297AE}" srcOrd="0" destOrd="0" presId="urn:microsoft.com/office/officeart/2009/3/layout/HorizontalOrganizationChart"/>
    <dgm:cxn modelId="{B14507C9-7C32-4BDA-911E-48158AAF232C}" type="presParOf" srcId="{C741C66B-A328-405C-84E9-9218CA7297AE}" destId="{3E2E5079-23FA-4441-AEBE-D4D0E0CF8070}" srcOrd="0" destOrd="0" presId="urn:microsoft.com/office/officeart/2009/3/layout/HorizontalOrganizationChart"/>
    <dgm:cxn modelId="{D7DE183D-F5A4-4250-9D34-84C49BC19D76}" type="presParOf" srcId="{C741C66B-A328-405C-84E9-9218CA7297AE}" destId="{342BB0E0-EA34-420B-BD39-2D485C19C08A}" srcOrd="1" destOrd="0" presId="urn:microsoft.com/office/officeart/2009/3/layout/HorizontalOrganizationChart"/>
    <dgm:cxn modelId="{AFAE0809-8B69-4339-A487-D62BDF1F8A6B}" type="presParOf" srcId="{4FF7D174-55A5-49C0-AA0C-F677C9372577}" destId="{F07648AD-0B31-4514-AF72-F50BCB3CAB0C}" srcOrd="1" destOrd="0" presId="urn:microsoft.com/office/officeart/2009/3/layout/HorizontalOrganizationChart"/>
    <dgm:cxn modelId="{D48E8FFC-B1D5-4B65-B2C6-041B57F4AADD}" type="presParOf" srcId="{F07648AD-0B31-4514-AF72-F50BCB3CAB0C}" destId="{34F3DD94-E4D1-430F-A4FA-15EEE60F6DA0}" srcOrd="0" destOrd="0" presId="urn:microsoft.com/office/officeart/2009/3/layout/HorizontalOrganizationChart"/>
    <dgm:cxn modelId="{E5BA2D06-7DE9-4A0D-98AB-A652407FE75F}" type="presParOf" srcId="{F07648AD-0B31-4514-AF72-F50BCB3CAB0C}" destId="{04847CF9-6477-4A73-BC69-7743CE284631}" srcOrd="1" destOrd="0" presId="urn:microsoft.com/office/officeart/2009/3/layout/HorizontalOrganizationChart"/>
    <dgm:cxn modelId="{C3CDE0C1-6A05-4014-8BCE-A19E0BE3B95A}" type="presParOf" srcId="{04847CF9-6477-4A73-BC69-7743CE284631}" destId="{82B47521-E603-4FFC-86FA-19296EDB3530}" srcOrd="0" destOrd="0" presId="urn:microsoft.com/office/officeart/2009/3/layout/HorizontalOrganizationChart"/>
    <dgm:cxn modelId="{CB6A7B51-D2E4-4BA7-98F9-C7BBCBDE7BBA}" type="presParOf" srcId="{82B47521-E603-4FFC-86FA-19296EDB3530}" destId="{4069FFB1-E9F5-480C-B176-35CC5E841621}" srcOrd="0" destOrd="0" presId="urn:microsoft.com/office/officeart/2009/3/layout/HorizontalOrganizationChart"/>
    <dgm:cxn modelId="{ECAAC099-0F6F-4367-96B6-9B7FC04FA628}" type="presParOf" srcId="{82B47521-E603-4FFC-86FA-19296EDB3530}" destId="{A3C9CA3C-A770-4DEA-9CA4-28448E019A46}" srcOrd="1" destOrd="0" presId="urn:microsoft.com/office/officeart/2009/3/layout/HorizontalOrganizationChart"/>
    <dgm:cxn modelId="{FD097C74-4569-4607-AE50-241753FA51B2}" type="presParOf" srcId="{04847CF9-6477-4A73-BC69-7743CE284631}" destId="{F5C2E773-653E-43AA-99AF-1EEE15D68D6A}" srcOrd="1" destOrd="0" presId="urn:microsoft.com/office/officeart/2009/3/layout/HorizontalOrganizationChart"/>
    <dgm:cxn modelId="{ABAA2672-8F94-43B2-A544-C7F8FA6B1D20}" type="presParOf" srcId="{04847CF9-6477-4A73-BC69-7743CE284631}" destId="{A4720D08-7571-481F-9FAC-026EB97F5D00}" srcOrd="2" destOrd="0" presId="urn:microsoft.com/office/officeart/2009/3/layout/HorizontalOrganizationChart"/>
    <dgm:cxn modelId="{E852BCA2-F69F-431E-BB15-C948D875305B}" type="presParOf" srcId="{F07648AD-0B31-4514-AF72-F50BCB3CAB0C}" destId="{28289632-C267-4337-BB66-2B6A3F65D55A}" srcOrd="2" destOrd="0" presId="urn:microsoft.com/office/officeart/2009/3/layout/HorizontalOrganizationChart"/>
    <dgm:cxn modelId="{91E99F9C-EFA9-4C9B-9B3B-C91A80A83CCB}" type="presParOf" srcId="{F07648AD-0B31-4514-AF72-F50BCB3CAB0C}" destId="{BDD6CAF8-F155-4F40-9A2F-37F1A4C4F885}" srcOrd="3" destOrd="0" presId="urn:microsoft.com/office/officeart/2009/3/layout/HorizontalOrganizationChart"/>
    <dgm:cxn modelId="{C56EA5B2-2C68-444B-97FC-0432E241270C}" type="presParOf" srcId="{BDD6CAF8-F155-4F40-9A2F-37F1A4C4F885}" destId="{3C6F7311-E62B-41FA-9E60-FE695662A07D}" srcOrd="0" destOrd="0" presId="urn:microsoft.com/office/officeart/2009/3/layout/HorizontalOrganizationChart"/>
    <dgm:cxn modelId="{FABF4EE2-5CC4-4309-96AF-E28B7C882A39}" type="presParOf" srcId="{3C6F7311-E62B-41FA-9E60-FE695662A07D}" destId="{8369D523-62AE-4243-B27C-26F5A24DC842}" srcOrd="0" destOrd="0" presId="urn:microsoft.com/office/officeart/2009/3/layout/HorizontalOrganizationChart"/>
    <dgm:cxn modelId="{08530BBF-114E-419E-8297-3185C60B4311}" type="presParOf" srcId="{3C6F7311-E62B-41FA-9E60-FE695662A07D}" destId="{7FC82C58-2558-47BB-9BA0-FE154898EE4D}" srcOrd="1" destOrd="0" presId="urn:microsoft.com/office/officeart/2009/3/layout/HorizontalOrganizationChart"/>
    <dgm:cxn modelId="{38451FCF-7202-403F-A329-0B76811573E7}" type="presParOf" srcId="{BDD6CAF8-F155-4F40-9A2F-37F1A4C4F885}" destId="{D676A84B-2AC4-42DB-A379-EA47E39441DE}" srcOrd="1" destOrd="0" presId="urn:microsoft.com/office/officeart/2009/3/layout/HorizontalOrganizationChart"/>
    <dgm:cxn modelId="{AC5D39A2-1E24-4C15-A74F-A6C2CD81C9D3}" type="presParOf" srcId="{D676A84B-2AC4-42DB-A379-EA47E39441DE}" destId="{97594F66-6A69-4C05-92BA-DA714AE2D4E4}" srcOrd="0" destOrd="0" presId="urn:microsoft.com/office/officeart/2009/3/layout/HorizontalOrganizationChart"/>
    <dgm:cxn modelId="{F455107E-BB61-44DC-994F-58BAA263D4CD}" type="presParOf" srcId="{D676A84B-2AC4-42DB-A379-EA47E39441DE}" destId="{917E6A5A-18E5-4597-94C8-2E66A61F5F97}" srcOrd="1" destOrd="0" presId="urn:microsoft.com/office/officeart/2009/3/layout/HorizontalOrganizationChart"/>
    <dgm:cxn modelId="{9D5ACB0A-CE37-4A9D-B610-7D94BC4E7D27}" type="presParOf" srcId="{917E6A5A-18E5-4597-94C8-2E66A61F5F97}" destId="{B70799A9-561A-47ED-A14F-A7713C9AA0E4}" srcOrd="0" destOrd="0" presId="urn:microsoft.com/office/officeart/2009/3/layout/HorizontalOrganizationChart"/>
    <dgm:cxn modelId="{60664E26-070A-4787-8B91-487DFB130387}" type="presParOf" srcId="{B70799A9-561A-47ED-A14F-A7713C9AA0E4}" destId="{94CCE46E-881E-4262-8980-60D5F27D3736}" srcOrd="0" destOrd="0" presId="urn:microsoft.com/office/officeart/2009/3/layout/HorizontalOrganizationChart"/>
    <dgm:cxn modelId="{0FFB70A8-83D0-4497-A8CE-B09723CE8227}" type="presParOf" srcId="{B70799A9-561A-47ED-A14F-A7713C9AA0E4}" destId="{9FD28117-247C-4552-BF78-D226A879A354}" srcOrd="1" destOrd="0" presId="urn:microsoft.com/office/officeart/2009/3/layout/HorizontalOrganizationChart"/>
    <dgm:cxn modelId="{BF3E8E67-1E1B-4FBF-8F52-C2E49A3F85C5}" type="presParOf" srcId="{917E6A5A-18E5-4597-94C8-2E66A61F5F97}" destId="{72134B4D-7DD2-4EF1-B956-95D229165EF0}" srcOrd="1" destOrd="0" presId="urn:microsoft.com/office/officeart/2009/3/layout/HorizontalOrganizationChart"/>
    <dgm:cxn modelId="{579F7554-4038-4572-9781-ECA6F3289C9D}" type="presParOf" srcId="{72134B4D-7DD2-4EF1-B956-95D229165EF0}" destId="{668B4337-5080-490D-A18B-FA8D281C8A8F}" srcOrd="0" destOrd="0" presId="urn:microsoft.com/office/officeart/2009/3/layout/HorizontalOrganizationChart"/>
    <dgm:cxn modelId="{CCDDC9EE-FF6D-48B7-B141-1EC9F5FD2797}" type="presParOf" srcId="{72134B4D-7DD2-4EF1-B956-95D229165EF0}" destId="{16E4E7A9-C3C3-4A21-A15C-C4D92FE80D4D}" srcOrd="1" destOrd="0" presId="urn:microsoft.com/office/officeart/2009/3/layout/HorizontalOrganizationChart"/>
    <dgm:cxn modelId="{E7A9EB40-B18D-48F4-9356-1BDE1D51A0BC}" type="presParOf" srcId="{16E4E7A9-C3C3-4A21-A15C-C4D92FE80D4D}" destId="{A97CE18A-DDDB-44FB-960B-D58463E908F8}" srcOrd="0" destOrd="0" presId="urn:microsoft.com/office/officeart/2009/3/layout/HorizontalOrganizationChart"/>
    <dgm:cxn modelId="{B4745186-B6E5-476B-A3E4-3928BDBA5C88}" type="presParOf" srcId="{A97CE18A-DDDB-44FB-960B-D58463E908F8}" destId="{E1EFC7B2-F0E8-46F1-939B-F4461780C025}" srcOrd="0" destOrd="0" presId="urn:microsoft.com/office/officeart/2009/3/layout/HorizontalOrganizationChart"/>
    <dgm:cxn modelId="{712631F1-0AFF-4347-9392-4746D350D332}" type="presParOf" srcId="{A97CE18A-DDDB-44FB-960B-D58463E908F8}" destId="{4179D5AD-E99C-4C85-863A-E497D812A886}" srcOrd="1" destOrd="0" presId="urn:microsoft.com/office/officeart/2009/3/layout/HorizontalOrganizationChart"/>
    <dgm:cxn modelId="{C6F9F995-672D-47DB-A606-36DB2178015A}" type="presParOf" srcId="{16E4E7A9-C3C3-4A21-A15C-C4D92FE80D4D}" destId="{4615FB79-783C-4114-A909-1184CF7C8332}" srcOrd="1" destOrd="0" presId="urn:microsoft.com/office/officeart/2009/3/layout/HorizontalOrganizationChart"/>
    <dgm:cxn modelId="{A80B7272-BCD7-4B9B-8C3F-AFE2385D2F36}" type="presParOf" srcId="{4615FB79-783C-4114-A909-1184CF7C8332}" destId="{ED754EB8-198F-4D18-8B8B-6998166FA5CD}" srcOrd="0" destOrd="0" presId="urn:microsoft.com/office/officeart/2009/3/layout/HorizontalOrganizationChart"/>
    <dgm:cxn modelId="{A7ED9768-EA92-4033-98D3-35847A17BF7F}" type="presParOf" srcId="{4615FB79-783C-4114-A909-1184CF7C8332}" destId="{C282E27F-B382-41E8-BE78-A5E02B45B8BF}" srcOrd="1" destOrd="0" presId="urn:microsoft.com/office/officeart/2009/3/layout/HorizontalOrganizationChart"/>
    <dgm:cxn modelId="{720FC097-2FEA-414F-B007-CA567D0AE1AF}" type="presParOf" srcId="{C282E27F-B382-41E8-BE78-A5E02B45B8BF}" destId="{5D68584C-FE29-48A6-A379-378364C24DBA}" srcOrd="0" destOrd="0" presId="urn:microsoft.com/office/officeart/2009/3/layout/HorizontalOrganizationChart"/>
    <dgm:cxn modelId="{A631B2A7-1432-4D6B-947F-FB557315EED9}" type="presParOf" srcId="{5D68584C-FE29-48A6-A379-378364C24DBA}" destId="{9D38A89B-5777-4E15-AC76-8B29BAC190EA}" srcOrd="0" destOrd="0" presId="urn:microsoft.com/office/officeart/2009/3/layout/HorizontalOrganizationChart"/>
    <dgm:cxn modelId="{CD174572-DA23-4494-B673-93022112CA2D}" type="presParOf" srcId="{5D68584C-FE29-48A6-A379-378364C24DBA}" destId="{4FA94E01-A69B-4579-A526-AF5C40462DEC}" srcOrd="1" destOrd="0" presId="urn:microsoft.com/office/officeart/2009/3/layout/HorizontalOrganizationChart"/>
    <dgm:cxn modelId="{55196E5E-CE28-40A5-9557-A0ABD87337AD}" type="presParOf" srcId="{C282E27F-B382-41E8-BE78-A5E02B45B8BF}" destId="{2B1652BB-1ADD-4814-90FA-0340F90708B1}" srcOrd="1" destOrd="0" presId="urn:microsoft.com/office/officeart/2009/3/layout/HorizontalOrganizationChart"/>
    <dgm:cxn modelId="{EF9D4A86-5AD5-48E8-9EAE-ABB62E47AF86}" type="presParOf" srcId="{C282E27F-B382-41E8-BE78-A5E02B45B8BF}" destId="{87C34F61-DDAD-4361-92E2-7FB5D5A426ED}" srcOrd="2" destOrd="0" presId="urn:microsoft.com/office/officeart/2009/3/layout/HorizontalOrganizationChart"/>
    <dgm:cxn modelId="{E96FCF23-61AD-4CC5-876B-66CC6462AB2A}" type="presParOf" srcId="{16E4E7A9-C3C3-4A21-A15C-C4D92FE80D4D}" destId="{9496BD1E-C62B-43BB-8F5A-7601E75D9F5C}" srcOrd="2" destOrd="0" presId="urn:microsoft.com/office/officeart/2009/3/layout/HorizontalOrganizationChart"/>
    <dgm:cxn modelId="{BF08B8E1-BE52-42B2-8207-CCFD4FBC0F86}" type="presParOf" srcId="{917E6A5A-18E5-4597-94C8-2E66A61F5F97}" destId="{CCEBF4BC-365E-44AC-A0DB-B59FC0D94C69}" srcOrd="2" destOrd="0" presId="urn:microsoft.com/office/officeart/2009/3/layout/HorizontalOrganizationChart"/>
    <dgm:cxn modelId="{98B7D232-C8D2-458D-8EEC-4E79065D76CF}" type="presParOf" srcId="{BDD6CAF8-F155-4F40-9A2F-37F1A4C4F885}" destId="{F551071E-5FAB-47B0-960E-113E15708D77}" srcOrd="2" destOrd="0" presId="urn:microsoft.com/office/officeart/2009/3/layout/HorizontalOrganizationChart"/>
    <dgm:cxn modelId="{1AF443A6-F4A2-4F46-8BE4-ADE58F7CC73D}" type="presParOf" srcId="{F07648AD-0B31-4514-AF72-F50BCB3CAB0C}" destId="{D72C8C05-84A4-4BBC-A218-FCBC3DBA6A13}" srcOrd="4" destOrd="0" presId="urn:microsoft.com/office/officeart/2009/3/layout/HorizontalOrganizationChart"/>
    <dgm:cxn modelId="{ABF23FC8-4CA6-45A3-AB3A-782B975F7BD6}" type="presParOf" srcId="{F07648AD-0B31-4514-AF72-F50BCB3CAB0C}" destId="{031643BB-415C-44A1-8334-479E60ECBF0D}" srcOrd="5" destOrd="0" presId="urn:microsoft.com/office/officeart/2009/3/layout/HorizontalOrganizationChart"/>
    <dgm:cxn modelId="{3B71C364-249C-4E86-B78F-6B4AC4004B86}" type="presParOf" srcId="{031643BB-415C-44A1-8334-479E60ECBF0D}" destId="{8995E7FD-55B1-4652-B864-AB022819E107}" srcOrd="0" destOrd="0" presId="urn:microsoft.com/office/officeart/2009/3/layout/HorizontalOrganizationChart"/>
    <dgm:cxn modelId="{DE2A254D-41E0-40A1-87BA-EA31B7725116}" type="presParOf" srcId="{8995E7FD-55B1-4652-B864-AB022819E107}" destId="{A974458B-0301-4F8E-8852-5984260F2282}" srcOrd="0" destOrd="0" presId="urn:microsoft.com/office/officeart/2009/3/layout/HorizontalOrganizationChart"/>
    <dgm:cxn modelId="{85A96256-F51C-4492-8D51-894741976A30}" type="presParOf" srcId="{8995E7FD-55B1-4652-B864-AB022819E107}" destId="{EA6DC529-AB35-4CBF-BBCD-541FADD683AA}" srcOrd="1" destOrd="0" presId="urn:microsoft.com/office/officeart/2009/3/layout/HorizontalOrganizationChart"/>
    <dgm:cxn modelId="{62F005C9-18A6-4E3C-AAA2-6AAD2EA137A8}" type="presParOf" srcId="{031643BB-415C-44A1-8334-479E60ECBF0D}" destId="{0CE4F21A-EDCE-456F-8E83-1F5DFD19285A}" srcOrd="1" destOrd="0" presId="urn:microsoft.com/office/officeart/2009/3/layout/HorizontalOrganizationChart"/>
    <dgm:cxn modelId="{A1963CC0-14F0-4EC9-BC5E-9438F271CCFE}" type="presParOf" srcId="{031643BB-415C-44A1-8334-479E60ECBF0D}" destId="{41BC9B8D-B9F9-42BA-BE0D-70A172520078}" srcOrd="2" destOrd="0" presId="urn:microsoft.com/office/officeart/2009/3/layout/HorizontalOrganizationChart"/>
    <dgm:cxn modelId="{2D5E9EBC-5781-4803-B325-7DBA85EF2917}" type="presParOf" srcId="{F07648AD-0B31-4514-AF72-F50BCB3CAB0C}" destId="{16630DF3-F313-4833-ADBF-7E1E3E20E331}" srcOrd="6" destOrd="0" presId="urn:microsoft.com/office/officeart/2009/3/layout/HorizontalOrganizationChart"/>
    <dgm:cxn modelId="{E1AC23B5-8E47-4244-BC67-B0240B88FC25}" type="presParOf" srcId="{F07648AD-0B31-4514-AF72-F50BCB3CAB0C}" destId="{614503B3-5553-4D80-83DA-551542DDD671}" srcOrd="7" destOrd="0" presId="urn:microsoft.com/office/officeart/2009/3/layout/HorizontalOrganizationChart"/>
    <dgm:cxn modelId="{9B53FE5A-D324-4DA7-B55E-B0115F71FD07}" type="presParOf" srcId="{614503B3-5553-4D80-83DA-551542DDD671}" destId="{88F2358F-64A6-4DC6-9C17-354EEEB59DBC}" srcOrd="0" destOrd="0" presId="urn:microsoft.com/office/officeart/2009/3/layout/HorizontalOrganizationChart"/>
    <dgm:cxn modelId="{62BE1CD1-364A-4865-95E4-D7663ACA4355}" type="presParOf" srcId="{88F2358F-64A6-4DC6-9C17-354EEEB59DBC}" destId="{CC049B17-E008-4719-AB12-4DBD0F0518FB}" srcOrd="0" destOrd="0" presId="urn:microsoft.com/office/officeart/2009/3/layout/HorizontalOrganizationChart"/>
    <dgm:cxn modelId="{67CC7D40-C030-43BD-9819-889B1D618703}" type="presParOf" srcId="{88F2358F-64A6-4DC6-9C17-354EEEB59DBC}" destId="{1C699610-0E0D-4CB0-8326-3A7F3F5B007C}" srcOrd="1" destOrd="0" presId="urn:microsoft.com/office/officeart/2009/3/layout/HorizontalOrganizationChart"/>
    <dgm:cxn modelId="{521AB170-E001-4964-B52F-ADE92C24851E}" type="presParOf" srcId="{614503B3-5553-4D80-83DA-551542DDD671}" destId="{2882BE67-C941-4D5A-AE8B-D2FC825BC128}" srcOrd="1" destOrd="0" presId="urn:microsoft.com/office/officeart/2009/3/layout/HorizontalOrganizationChart"/>
    <dgm:cxn modelId="{6C1180E6-2FE0-489D-9C8E-DD7E83D4B2EF}" type="presParOf" srcId="{614503B3-5553-4D80-83DA-551542DDD671}" destId="{B8780912-2B1A-41BA-8A7B-2AB623CFC488}" srcOrd="2" destOrd="0" presId="urn:microsoft.com/office/officeart/2009/3/layout/HorizontalOrganizationChart"/>
    <dgm:cxn modelId="{19139D70-7104-4DED-A3D6-AE6A05793494}" type="presParOf" srcId="{4FF7D174-55A5-49C0-AA0C-F677C9372577}" destId="{0F083DFC-7307-4901-894A-29407A804826}"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6B867D1-86ED-4C7C-872F-96E05B5C4A2D}" type="doc">
      <dgm:prSet loTypeId="urn:microsoft.com/office/officeart/2009/3/layout/HorizontalOrganizationChart" loCatId="hierarchy" qsTypeId="urn:microsoft.com/office/officeart/2005/8/quickstyle/simple3" qsCatId="simple" csTypeId="urn:microsoft.com/office/officeart/2005/8/colors/accent3_5" csCatId="accent3" phldr="1"/>
      <dgm:spPr/>
      <dgm:t>
        <a:bodyPr/>
        <a:lstStyle/>
        <a:p>
          <a:endParaRPr lang="es-EC"/>
        </a:p>
      </dgm:t>
    </dgm:pt>
    <dgm:pt modelId="{F225B209-FE38-4C88-A040-D8428691D673}">
      <dgm:prSet custT="1"/>
      <dgm:spPr/>
      <dgm:t>
        <a:bodyPr/>
        <a:lstStyle/>
        <a:p>
          <a:r>
            <a:rPr lang="es-EC" sz="1000" b="1" dirty="0" smtClean="0"/>
            <a:t>COMUNIDADES</a:t>
          </a:r>
        </a:p>
        <a:p>
          <a:r>
            <a:rPr lang="es-EC" sz="1000" b="1" dirty="0" smtClean="0"/>
            <a:t>RURALES</a:t>
          </a:r>
        </a:p>
      </dgm:t>
    </dgm:pt>
    <dgm:pt modelId="{81E914B7-20CF-4833-9C84-CE3FD84756ED}" type="parTrans" cxnId="{7FA4BB50-ED2A-4C7E-A8C0-58AC768C0F09}">
      <dgm:prSet/>
      <dgm:spPr/>
      <dgm:t>
        <a:bodyPr/>
        <a:lstStyle/>
        <a:p>
          <a:endParaRPr lang="es-EC"/>
        </a:p>
      </dgm:t>
    </dgm:pt>
    <dgm:pt modelId="{B63EAC1B-24E2-46EC-898D-4D7906805677}" type="sibTrans" cxnId="{7FA4BB50-ED2A-4C7E-A8C0-58AC768C0F09}">
      <dgm:prSet/>
      <dgm:spPr/>
      <dgm:t>
        <a:bodyPr/>
        <a:lstStyle/>
        <a:p>
          <a:endParaRPr lang="es-EC"/>
        </a:p>
      </dgm:t>
    </dgm:pt>
    <dgm:pt modelId="{19139191-E118-461D-9E57-F9CB2C68045A}">
      <dgm:prSet custT="1"/>
      <dgm:spPr/>
      <dgm:t>
        <a:bodyPr/>
        <a:lstStyle/>
        <a:p>
          <a:r>
            <a:rPr lang="es-EC" sz="1000" dirty="0" smtClean="0"/>
            <a:t>RECURSOS</a:t>
          </a:r>
        </a:p>
        <a:p>
          <a:r>
            <a:rPr lang="es-EC" sz="1000" dirty="0" smtClean="0"/>
            <a:t>LIMITADOS</a:t>
          </a:r>
          <a:endParaRPr lang="es-EC" sz="1000" dirty="0"/>
        </a:p>
      </dgm:t>
    </dgm:pt>
    <dgm:pt modelId="{D4C4BD7E-BB6E-4B30-B969-5224CA0D8CAB}" type="parTrans" cxnId="{C1AD00CB-0511-4955-BC46-508D14A307CF}">
      <dgm:prSet/>
      <dgm:spPr/>
      <dgm:t>
        <a:bodyPr/>
        <a:lstStyle/>
        <a:p>
          <a:endParaRPr lang="es-EC"/>
        </a:p>
      </dgm:t>
    </dgm:pt>
    <dgm:pt modelId="{856657F4-215B-411E-AAB0-9EF8969536A7}" type="sibTrans" cxnId="{C1AD00CB-0511-4955-BC46-508D14A307CF}">
      <dgm:prSet/>
      <dgm:spPr/>
      <dgm:t>
        <a:bodyPr/>
        <a:lstStyle/>
        <a:p>
          <a:endParaRPr lang="es-EC"/>
        </a:p>
      </dgm:t>
    </dgm:pt>
    <dgm:pt modelId="{6FD1D7DC-AD27-4901-85EB-B09552DD1905}">
      <dgm:prSet custT="1"/>
      <dgm:spPr/>
      <dgm:t>
        <a:bodyPr/>
        <a:lstStyle/>
        <a:p>
          <a:r>
            <a:rPr lang="es-EC" sz="1000" dirty="0" smtClean="0"/>
            <a:t>ELECTRICIDAD</a:t>
          </a:r>
          <a:endParaRPr lang="es-EC" sz="1000" dirty="0"/>
        </a:p>
      </dgm:t>
    </dgm:pt>
    <dgm:pt modelId="{D4659EFF-1805-41E7-9DC6-5E4823B73324}" type="parTrans" cxnId="{08CE4CDF-5CA7-40AB-B28B-98D1BC4F262B}">
      <dgm:prSet/>
      <dgm:spPr/>
      <dgm:t>
        <a:bodyPr/>
        <a:lstStyle/>
        <a:p>
          <a:endParaRPr lang="es-EC"/>
        </a:p>
      </dgm:t>
    </dgm:pt>
    <dgm:pt modelId="{8EF207E6-47E7-4F79-8C26-5058B7419C40}" type="sibTrans" cxnId="{08CE4CDF-5CA7-40AB-B28B-98D1BC4F262B}">
      <dgm:prSet/>
      <dgm:spPr/>
      <dgm:t>
        <a:bodyPr/>
        <a:lstStyle/>
        <a:p>
          <a:endParaRPr lang="es-EC"/>
        </a:p>
      </dgm:t>
    </dgm:pt>
    <dgm:pt modelId="{7C7C7F81-30A0-44AF-8B9E-D0F788F5BE2B}">
      <dgm:prSet custT="1"/>
      <dgm:spPr/>
      <dgm:t>
        <a:bodyPr/>
        <a:lstStyle/>
        <a:p>
          <a:r>
            <a:rPr lang="es-EC" sz="1000" dirty="0" smtClean="0"/>
            <a:t>AGUA</a:t>
          </a:r>
          <a:endParaRPr lang="es-EC" sz="1000" dirty="0"/>
        </a:p>
      </dgm:t>
    </dgm:pt>
    <dgm:pt modelId="{60AA57AD-51C6-45C8-B2EC-DEC34E5CCD74}" type="parTrans" cxnId="{222FCB31-967F-41C2-B1B5-301FD9FBDD42}">
      <dgm:prSet/>
      <dgm:spPr/>
      <dgm:t>
        <a:bodyPr/>
        <a:lstStyle/>
        <a:p>
          <a:endParaRPr lang="es-EC"/>
        </a:p>
      </dgm:t>
    </dgm:pt>
    <dgm:pt modelId="{1E5FFB9D-0843-4A14-87B6-683900326BBD}" type="sibTrans" cxnId="{222FCB31-967F-41C2-B1B5-301FD9FBDD42}">
      <dgm:prSet/>
      <dgm:spPr/>
      <dgm:t>
        <a:bodyPr/>
        <a:lstStyle/>
        <a:p>
          <a:endParaRPr lang="es-EC"/>
        </a:p>
      </dgm:t>
    </dgm:pt>
    <dgm:pt modelId="{57AFA6DE-C95F-47A9-ABDF-30749C88587C}">
      <dgm:prSet custT="1"/>
      <dgm:spPr/>
      <dgm:t>
        <a:bodyPr/>
        <a:lstStyle/>
        <a:p>
          <a:r>
            <a:rPr lang="es-EC" sz="1000" dirty="0" smtClean="0"/>
            <a:t>GLP</a:t>
          </a:r>
          <a:endParaRPr lang="es-EC" sz="1000" dirty="0"/>
        </a:p>
      </dgm:t>
    </dgm:pt>
    <dgm:pt modelId="{CAB0B219-2A2D-4098-8C5B-1A82BF81BAE3}" type="parTrans" cxnId="{D4E40254-28FB-4E73-A77E-DE9C18A7389D}">
      <dgm:prSet/>
      <dgm:spPr/>
      <dgm:t>
        <a:bodyPr/>
        <a:lstStyle/>
        <a:p>
          <a:endParaRPr lang="es-EC"/>
        </a:p>
      </dgm:t>
    </dgm:pt>
    <dgm:pt modelId="{66F74B48-5613-48EF-B0EB-13EEB22D3566}" type="sibTrans" cxnId="{D4E40254-28FB-4E73-A77E-DE9C18A7389D}">
      <dgm:prSet/>
      <dgm:spPr/>
      <dgm:t>
        <a:bodyPr/>
        <a:lstStyle/>
        <a:p>
          <a:endParaRPr lang="es-EC"/>
        </a:p>
      </dgm:t>
    </dgm:pt>
    <dgm:pt modelId="{C429219C-F97D-4564-BE65-6F36C0C19B71}">
      <dgm:prSet custT="1"/>
      <dgm:spPr/>
      <dgm:t>
        <a:bodyPr/>
        <a:lstStyle/>
        <a:p>
          <a:r>
            <a:rPr lang="es-EC" sz="1000" dirty="0" smtClean="0"/>
            <a:t>CALDERA SE ADAPTAR A CUALQUER BIOMASA FORESTAL</a:t>
          </a:r>
          <a:endParaRPr lang="es-EC" sz="1000" dirty="0"/>
        </a:p>
      </dgm:t>
    </dgm:pt>
    <dgm:pt modelId="{F212CB46-517D-4D5B-811A-CAC5811D723E}" type="parTrans" cxnId="{79238352-7CD3-4EA8-8C35-5A9CCC12933F}">
      <dgm:prSet/>
      <dgm:spPr/>
      <dgm:t>
        <a:bodyPr/>
        <a:lstStyle/>
        <a:p>
          <a:endParaRPr lang="es-EC"/>
        </a:p>
      </dgm:t>
    </dgm:pt>
    <dgm:pt modelId="{47373E0F-486D-443D-BCB0-067FF2A6CCE3}" type="sibTrans" cxnId="{79238352-7CD3-4EA8-8C35-5A9CCC12933F}">
      <dgm:prSet/>
      <dgm:spPr/>
      <dgm:t>
        <a:bodyPr/>
        <a:lstStyle/>
        <a:p>
          <a:endParaRPr lang="es-EC"/>
        </a:p>
      </dgm:t>
    </dgm:pt>
    <dgm:pt modelId="{F499CD44-9110-4F5D-98EB-BA7A6A2CCE23}">
      <dgm:prSet custT="1"/>
      <dgm:spPr/>
      <dgm:t>
        <a:bodyPr/>
        <a:lstStyle/>
        <a:p>
          <a:r>
            <a:rPr lang="es-EC" sz="1000" dirty="0" smtClean="0"/>
            <a:t>TRANSFORMARLA COMPLETAMENTE EN ENERGIA UTIL</a:t>
          </a:r>
          <a:endParaRPr lang="es-EC" sz="1000" dirty="0"/>
        </a:p>
      </dgm:t>
    </dgm:pt>
    <dgm:pt modelId="{5B61F8B6-58DB-46DD-BF98-040640DB264B}" type="parTrans" cxnId="{D056C68C-88A3-4BA8-848A-7D09D52B6AE2}">
      <dgm:prSet/>
      <dgm:spPr/>
      <dgm:t>
        <a:bodyPr/>
        <a:lstStyle/>
        <a:p>
          <a:endParaRPr lang="es-EC"/>
        </a:p>
      </dgm:t>
    </dgm:pt>
    <dgm:pt modelId="{12ACD9FA-979B-4B6E-8261-D185C7A028BB}" type="sibTrans" cxnId="{D056C68C-88A3-4BA8-848A-7D09D52B6AE2}">
      <dgm:prSet/>
      <dgm:spPr/>
      <dgm:t>
        <a:bodyPr/>
        <a:lstStyle/>
        <a:p>
          <a:endParaRPr lang="es-EC"/>
        </a:p>
      </dgm:t>
    </dgm:pt>
    <dgm:pt modelId="{BD93DE75-F603-4D0A-BBF8-082F33E9C9A3}">
      <dgm:prSet custT="1"/>
      <dgm:spPr/>
      <dgm:t>
        <a:bodyPr/>
        <a:lstStyle/>
        <a:p>
          <a:r>
            <a:rPr lang="es-EC" sz="1000" dirty="0" smtClean="0"/>
            <a:t>CIERTOS TIPOS DE BIOMASA</a:t>
          </a:r>
          <a:endParaRPr lang="es-EC" sz="1000" dirty="0"/>
        </a:p>
      </dgm:t>
    </dgm:pt>
    <dgm:pt modelId="{1D2EBD2C-1010-4396-9C35-23218BEB85BD}" type="parTrans" cxnId="{C53FFB2D-2A0D-4FF4-AC7D-A8683088A0D3}">
      <dgm:prSet/>
      <dgm:spPr/>
      <dgm:t>
        <a:bodyPr/>
        <a:lstStyle/>
        <a:p>
          <a:endParaRPr lang="es-EC"/>
        </a:p>
      </dgm:t>
    </dgm:pt>
    <dgm:pt modelId="{310A9518-9153-4459-BC6B-922F366DAE88}" type="sibTrans" cxnId="{C53FFB2D-2A0D-4FF4-AC7D-A8683088A0D3}">
      <dgm:prSet/>
      <dgm:spPr/>
      <dgm:t>
        <a:bodyPr/>
        <a:lstStyle/>
        <a:p>
          <a:endParaRPr lang="es-EC"/>
        </a:p>
      </dgm:t>
    </dgm:pt>
    <dgm:pt modelId="{B13BC930-0592-4478-A97E-08CC41B27129}" type="pres">
      <dgm:prSet presAssocID="{E6B867D1-86ED-4C7C-872F-96E05B5C4A2D}" presName="hierChild1" presStyleCnt="0">
        <dgm:presLayoutVars>
          <dgm:orgChart val="1"/>
          <dgm:chPref val="1"/>
          <dgm:dir/>
          <dgm:animOne val="branch"/>
          <dgm:animLvl val="lvl"/>
          <dgm:resizeHandles/>
        </dgm:presLayoutVars>
      </dgm:prSet>
      <dgm:spPr/>
      <dgm:t>
        <a:bodyPr/>
        <a:lstStyle/>
        <a:p>
          <a:endParaRPr lang="es-EC"/>
        </a:p>
      </dgm:t>
    </dgm:pt>
    <dgm:pt modelId="{601AF0F4-69D8-4502-8958-C6D63AECA323}" type="pres">
      <dgm:prSet presAssocID="{F225B209-FE38-4C88-A040-D8428691D673}" presName="hierRoot1" presStyleCnt="0">
        <dgm:presLayoutVars>
          <dgm:hierBranch val="init"/>
        </dgm:presLayoutVars>
      </dgm:prSet>
      <dgm:spPr/>
    </dgm:pt>
    <dgm:pt modelId="{513808D8-620D-4A70-9227-121CEAE729A9}" type="pres">
      <dgm:prSet presAssocID="{F225B209-FE38-4C88-A040-D8428691D673}" presName="rootComposite1" presStyleCnt="0"/>
      <dgm:spPr/>
    </dgm:pt>
    <dgm:pt modelId="{D3CA1C7D-0786-4F45-ABD0-E618D0288433}" type="pres">
      <dgm:prSet presAssocID="{F225B209-FE38-4C88-A040-D8428691D673}" presName="rootText1" presStyleLbl="node0" presStyleIdx="0" presStyleCnt="1" custScaleX="40513" custScaleY="73391" custLinFactNeighborX="-6813" custLinFactNeighborY="-2276">
        <dgm:presLayoutVars>
          <dgm:chPref val="3"/>
        </dgm:presLayoutVars>
      </dgm:prSet>
      <dgm:spPr/>
      <dgm:t>
        <a:bodyPr/>
        <a:lstStyle/>
        <a:p>
          <a:endParaRPr lang="es-EC"/>
        </a:p>
      </dgm:t>
    </dgm:pt>
    <dgm:pt modelId="{8D578E64-8BBB-47F9-B8E3-177F0F56C501}" type="pres">
      <dgm:prSet presAssocID="{F225B209-FE38-4C88-A040-D8428691D673}" presName="rootConnector1" presStyleLbl="node1" presStyleIdx="0" presStyleCnt="0"/>
      <dgm:spPr/>
      <dgm:t>
        <a:bodyPr/>
        <a:lstStyle/>
        <a:p>
          <a:endParaRPr lang="es-EC"/>
        </a:p>
      </dgm:t>
    </dgm:pt>
    <dgm:pt modelId="{C4E1F2A6-E261-4B55-9BED-7A2FA08E44A0}" type="pres">
      <dgm:prSet presAssocID="{F225B209-FE38-4C88-A040-D8428691D673}" presName="hierChild2" presStyleCnt="0"/>
      <dgm:spPr/>
    </dgm:pt>
    <dgm:pt modelId="{1420E214-4450-40C2-9B82-7C57415A9A06}" type="pres">
      <dgm:prSet presAssocID="{D4C4BD7E-BB6E-4B30-B969-5224CA0D8CAB}" presName="Name64" presStyleLbl="parChTrans1D2" presStyleIdx="0" presStyleCnt="1"/>
      <dgm:spPr/>
      <dgm:t>
        <a:bodyPr/>
        <a:lstStyle/>
        <a:p>
          <a:endParaRPr lang="es-EC"/>
        </a:p>
      </dgm:t>
    </dgm:pt>
    <dgm:pt modelId="{E9601379-635E-4BF2-A7F2-4261DD209E4A}" type="pres">
      <dgm:prSet presAssocID="{19139191-E118-461D-9E57-F9CB2C68045A}" presName="hierRoot2" presStyleCnt="0">
        <dgm:presLayoutVars>
          <dgm:hierBranch val="init"/>
        </dgm:presLayoutVars>
      </dgm:prSet>
      <dgm:spPr/>
    </dgm:pt>
    <dgm:pt modelId="{48527A7D-2EC7-414E-B2CB-2004375FDC82}" type="pres">
      <dgm:prSet presAssocID="{19139191-E118-461D-9E57-F9CB2C68045A}" presName="rootComposite" presStyleCnt="0"/>
      <dgm:spPr/>
    </dgm:pt>
    <dgm:pt modelId="{3C76CE42-B463-4F3B-8596-1ED1020103AC}" type="pres">
      <dgm:prSet presAssocID="{19139191-E118-461D-9E57-F9CB2C68045A}" presName="rootText" presStyleLbl="node2" presStyleIdx="0" presStyleCnt="1" custScaleX="40278" custScaleY="74198" custLinFactNeighborX="-4600" custLinFactNeighborY="-1093">
        <dgm:presLayoutVars>
          <dgm:chPref val="3"/>
        </dgm:presLayoutVars>
      </dgm:prSet>
      <dgm:spPr/>
      <dgm:t>
        <a:bodyPr/>
        <a:lstStyle/>
        <a:p>
          <a:endParaRPr lang="es-EC"/>
        </a:p>
      </dgm:t>
    </dgm:pt>
    <dgm:pt modelId="{9EFA6EF0-42A5-494A-A50F-BDC4F08CCE3B}" type="pres">
      <dgm:prSet presAssocID="{19139191-E118-461D-9E57-F9CB2C68045A}" presName="rootConnector" presStyleLbl="node2" presStyleIdx="0" presStyleCnt="1"/>
      <dgm:spPr/>
      <dgm:t>
        <a:bodyPr/>
        <a:lstStyle/>
        <a:p>
          <a:endParaRPr lang="es-EC"/>
        </a:p>
      </dgm:t>
    </dgm:pt>
    <dgm:pt modelId="{3D156BDA-5BA8-4143-B133-C5BD5F397C53}" type="pres">
      <dgm:prSet presAssocID="{19139191-E118-461D-9E57-F9CB2C68045A}" presName="hierChild4" presStyleCnt="0"/>
      <dgm:spPr/>
    </dgm:pt>
    <dgm:pt modelId="{34F3DD94-E4D1-430F-A4FA-15EEE60F6DA0}" type="pres">
      <dgm:prSet presAssocID="{D4659EFF-1805-41E7-9DC6-5E4823B73324}" presName="Name64" presStyleLbl="parChTrans1D3" presStyleIdx="0" presStyleCnt="4"/>
      <dgm:spPr/>
      <dgm:t>
        <a:bodyPr/>
        <a:lstStyle/>
        <a:p>
          <a:endParaRPr lang="es-EC"/>
        </a:p>
      </dgm:t>
    </dgm:pt>
    <dgm:pt modelId="{04847CF9-6477-4A73-BC69-7743CE284631}" type="pres">
      <dgm:prSet presAssocID="{6FD1D7DC-AD27-4901-85EB-B09552DD1905}" presName="hierRoot2" presStyleCnt="0">
        <dgm:presLayoutVars>
          <dgm:hierBranch val="init"/>
        </dgm:presLayoutVars>
      </dgm:prSet>
      <dgm:spPr/>
    </dgm:pt>
    <dgm:pt modelId="{82B47521-E603-4FFC-86FA-19296EDB3530}" type="pres">
      <dgm:prSet presAssocID="{6FD1D7DC-AD27-4901-85EB-B09552DD1905}" presName="rootComposite" presStyleCnt="0"/>
      <dgm:spPr/>
    </dgm:pt>
    <dgm:pt modelId="{4069FFB1-E9F5-480C-B176-35CC5E841621}" type="pres">
      <dgm:prSet presAssocID="{6FD1D7DC-AD27-4901-85EB-B09552DD1905}" presName="rootText" presStyleLbl="node3" presStyleIdx="0" presStyleCnt="4" custScaleX="34583" custScaleY="22788" custLinFactNeighborX="472" custLinFactNeighborY="-49435">
        <dgm:presLayoutVars>
          <dgm:chPref val="3"/>
        </dgm:presLayoutVars>
      </dgm:prSet>
      <dgm:spPr/>
      <dgm:t>
        <a:bodyPr/>
        <a:lstStyle/>
        <a:p>
          <a:endParaRPr lang="es-EC"/>
        </a:p>
      </dgm:t>
    </dgm:pt>
    <dgm:pt modelId="{A3C9CA3C-A770-4DEA-9CA4-28448E019A46}" type="pres">
      <dgm:prSet presAssocID="{6FD1D7DC-AD27-4901-85EB-B09552DD1905}" presName="rootConnector" presStyleLbl="node3" presStyleIdx="0" presStyleCnt="4"/>
      <dgm:spPr/>
      <dgm:t>
        <a:bodyPr/>
        <a:lstStyle/>
        <a:p>
          <a:endParaRPr lang="es-EC"/>
        </a:p>
      </dgm:t>
    </dgm:pt>
    <dgm:pt modelId="{F5C2E773-653E-43AA-99AF-1EEE15D68D6A}" type="pres">
      <dgm:prSet presAssocID="{6FD1D7DC-AD27-4901-85EB-B09552DD1905}" presName="hierChild4" presStyleCnt="0"/>
      <dgm:spPr/>
    </dgm:pt>
    <dgm:pt modelId="{A4720D08-7571-481F-9FAC-026EB97F5D00}" type="pres">
      <dgm:prSet presAssocID="{6FD1D7DC-AD27-4901-85EB-B09552DD1905}" presName="hierChild5" presStyleCnt="0"/>
      <dgm:spPr/>
    </dgm:pt>
    <dgm:pt modelId="{28289632-C267-4337-BB66-2B6A3F65D55A}" type="pres">
      <dgm:prSet presAssocID="{60AA57AD-51C6-45C8-B2EC-DEC34E5CCD74}" presName="Name64" presStyleLbl="parChTrans1D3" presStyleIdx="1" presStyleCnt="4"/>
      <dgm:spPr/>
      <dgm:t>
        <a:bodyPr/>
        <a:lstStyle/>
        <a:p>
          <a:endParaRPr lang="es-EC"/>
        </a:p>
      </dgm:t>
    </dgm:pt>
    <dgm:pt modelId="{BDD6CAF8-F155-4F40-9A2F-37F1A4C4F885}" type="pres">
      <dgm:prSet presAssocID="{7C7C7F81-30A0-44AF-8B9E-D0F788F5BE2B}" presName="hierRoot2" presStyleCnt="0">
        <dgm:presLayoutVars>
          <dgm:hierBranch val="init"/>
        </dgm:presLayoutVars>
      </dgm:prSet>
      <dgm:spPr/>
    </dgm:pt>
    <dgm:pt modelId="{3C6F7311-E62B-41FA-9E60-FE695662A07D}" type="pres">
      <dgm:prSet presAssocID="{7C7C7F81-30A0-44AF-8B9E-D0F788F5BE2B}" presName="rootComposite" presStyleCnt="0"/>
      <dgm:spPr/>
    </dgm:pt>
    <dgm:pt modelId="{8369D523-62AE-4243-B27C-26F5A24DC842}" type="pres">
      <dgm:prSet presAssocID="{7C7C7F81-30A0-44AF-8B9E-D0F788F5BE2B}" presName="rootText" presStyleLbl="node3" presStyleIdx="1" presStyleCnt="4" custScaleX="24218" custScaleY="23399">
        <dgm:presLayoutVars>
          <dgm:chPref val="3"/>
        </dgm:presLayoutVars>
      </dgm:prSet>
      <dgm:spPr/>
      <dgm:t>
        <a:bodyPr/>
        <a:lstStyle/>
        <a:p>
          <a:endParaRPr lang="es-EC"/>
        </a:p>
      </dgm:t>
    </dgm:pt>
    <dgm:pt modelId="{7FC82C58-2558-47BB-9BA0-FE154898EE4D}" type="pres">
      <dgm:prSet presAssocID="{7C7C7F81-30A0-44AF-8B9E-D0F788F5BE2B}" presName="rootConnector" presStyleLbl="node3" presStyleIdx="1" presStyleCnt="4"/>
      <dgm:spPr/>
      <dgm:t>
        <a:bodyPr/>
        <a:lstStyle/>
        <a:p>
          <a:endParaRPr lang="es-EC"/>
        </a:p>
      </dgm:t>
    </dgm:pt>
    <dgm:pt modelId="{D676A84B-2AC4-42DB-A379-EA47E39441DE}" type="pres">
      <dgm:prSet presAssocID="{7C7C7F81-30A0-44AF-8B9E-D0F788F5BE2B}" presName="hierChild4" presStyleCnt="0"/>
      <dgm:spPr/>
    </dgm:pt>
    <dgm:pt modelId="{97594F66-6A69-4C05-92BA-DA714AE2D4E4}" type="pres">
      <dgm:prSet presAssocID="{F212CB46-517D-4D5B-811A-CAC5811D723E}" presName="Name64" presStyleLbl="parChTrans1D4" presStyleIdx="0" presStyleCnt="2"/>
      <dgm:spPr/>
      <dgm:t>
        <a:bodyPr/>
        <a:lstStyle/>
        <a:p>
          <a:endParaRPr lang="es-EC"/>
        </a:p>
      </dgm:t>
    </dgm:pt>
    <dgm:pt modelId="{917E6A5A-18E5-4597-94C8-2E66A61F5F97}" type="pres">
      <dgm:prSet presAssocID="{C429219C-F97D-4564-BE65-6F36C0C19B71}" presName="hierRoot2" presStyleCnt="0">
        <dgm:presLayoutVars>
          <dgm:hierBranch val="init"/>
        </dgm:presLayoutVars>
      </dgm:prSet>
      <dgm:spPr/>
    </dgm:pt>
    <dgm:pt modelId="{B70799A9-561A-47ED-A14F-A7713C9AA0E4}" type="pres">
      <dgm:prSet presAssocID="{C429219C-F97D-4564-BE65-6F36C0C19B71}" presName="rootComposite" presStyleCnt="0"/>
      <dgm:spPr/>
    </dgm:pt>
    <dgm:pt modelId="{94CCE46E-881E-4262-8980-60D5F27D3736}" type="pres">
      <dgm:prSet presAssocID="{C429219C-F97D-4564-BE65-6F36C0C19B71}" presName="rootText" presStyleLbl="node4" presStyleIdx="0" presStyleCnt="2" custScaleX="43972" custScaleY="70594" custLinFactNeighborX="5389" custLinFactNeighborY="52490">
        <dgm:presLayoutVars>
          <dgm:chPref val="3"/>
        </dgm:presLayoutVars>
      </dgm:prSet>
      <dgm:spPr/>
      <dgm:t>
        <a:bodyPr/>
        <a:lstStyle/>
        <a:p>
          <a:endParaRPr lang="es-EC"/>
        </a:p>
      </dgm:t>
    </dgm:pt>
    <dgm:pt modelId="{9FD28117-247C-4552-BF78-D226A879A354}" type="pres">
      <dgm:prSet presAssocID="{C429219C-F97D-4564-BE65-6F36C0C19B71}" presName="rootConnector" presStyleLbl="node4" presStyleIdx="0" presStyleCnt="2"/>
      <dgm:spPr/>
      <dgm:t>
        <a:bodyPr/>
        <a:lstStyle/>
        <a:p>
          <a:endParaRPr lang="es-EC"/>
        </a:p>
      </dgm:t>
    </dgm:pt>
    <dgm:pt modelId="{72134B4D-7DD2-4EF1-B956-95D229165EF0}" type="pres">
      <dgm:prSet presAssocID="{C429219C-F97D-4564-BE65-6F36C0C19B71}" presName="hierChild4" presStyleCnt="0"/>
      <dgm:spPr/>
    </dgm:pt>
    <dgm:pt modelId="{C7397D00-141B-46F5-AB1F-FEB0ADFDE3DC}" type="pres">
      <dgm:prSet presAssocID="{5B61F8B6-58DB-46DD-BF98-040640DB264B}" presName="Name64" presStyleLbl="parChTrans1D4" presStyleIdx="1" presStyleCnt="2"/>
      <dgm:spPr/>
      <dgm:t>
        <a:bodyPr/>
        <a:lstStyle/>
        <a:p>
          <a:endParaRPr lang="es-EC"/>
        </a:p>
      </dgm:t>
    </dgm:pt>
    <dgm:pt modelId="{186444CE-7F40-4162-B5EE-E82099A4CE31}" type="pres">
      <dgm:prSet presAssocID="{F499CD44-9110-4F5D-98EB-BA7A6A2CCE23}" presName="hierRoot2" presStyleCnt="0">
        <dgm:presLayoutVars>
          <dgm:hierBranch val="init"/>
        </dgm:presLayoutVars>
      </dgm:prSet>
      <dgm:spPr/>
    </dgm:pt>
    <dgm:pt modelId="{AE6DA4D1-F452-47A1-A3DD-19FA956820A4}" type="pres">
      <dgm:prSet presAssocID="{F499CD44-9110-4F5D-98EB-BA7A6A2CCE23}" presName="rootComposite" presStyleCnt="0"/>
      <dgm:spPr/>
    </dgm:pt>
    <dgm:pt modelId="{B542D33D-1A2B-4739-B012-20F8AD41AFDB}" type="pres">
      <dgm:prSet presAssocID="{F499CD44-9110-4F5D-98EB-BA7A6A2CCE23}" presName="rootText" presStyleLbl="node4" presStyleIdx="1" presStyleCnt="2" custScaleX="62709" custScaleY="68162" custLinFactNeighborX="-1226" custLinFactNeighborY="52604">
        <dgm:presLayoutVars>
          <dgm:chPref val="3"/>
        </dgm:presLayoutVars>
      </dgm:prSet>
      <dgm:spPr/>
      <dgm:t>
        <a:bodyPr/>
        <a:lstStyle/>
        <a:p>
          <a:endParaRPr lang="es-EC"/>
        </a:p>
      </dgm:t>
    </dgm:pt>
    <dgm:pt modelId="{7BBAE9F7-47D1-4E2B-8EA5-5AD3C85DD67E}" type="pres">
      <dgm:prSet presAssocID="{F499CD44-9110-4F5D-98EB-BA7A6A2CCE23}" presName="rootConnector" presStyleLbl="node4" presStyleIdx="1" presStyleCnt="2"/>
      <dgm:spPr/>
      <dgm:t>
        <a:bodyPr/>
        <a:lstStyle/>
        <a:p>
          <a:endParaRPr lang="es-EC"/>
        </a:p>
      </dgm:t>
    </dgm:pt>
    <dgm:pt modelId="{FA510230-A9A0-4AB9-83B5-FBBD351337C9}" type="pres">
      <dgm:prSet presAssocID="{F499CD44-9110-4F5D-98EB-BA7A6A2CCE23}" presName="hierChild4" presStyleCnt="0"/>
      <dgm:spPr/>
    </dgm:pt>
    <dgm:pt modelId="{72910FA2-628B-426C-B38C-8FADB2DDA411}" type="pres">
      <dgm:prSet presAssocID="{F499CD44-9110-4F5D-98EB-BA7A6A2CCE23}" presName="hierChild5" presStyleCnt="0"/>
      <dgm:spPr/>
    </dgm:pt>
    <dgm:pt modelId="{CCEBF4BC-365E-44AC-A0DB-B59FC0D94C69}" type="pres">
      <dgm:prSet presAssocID="{C429219C-F97D-4564-BE65-6F36C0C19B71}" presName="hierChild5" presStyleCnt="0"/>
      <dgm:spPr/>
    </dgm:pt>
    <dgm:pt modelId="{F551071E-5FAB-47B0-960E-113E15708D77}" type="pres">
      <dgm:prSet presAssocID="{7C7C7F81-30A0-44AF-8B9E-D0F788F5BE2B}" presName="hierChild5" presStyleCnt="0"/>
      <dgm:spPr/>
    </dgm:pt>
    <dgm:pt modelId="{D72C8C05-84A4-4BBC-A218-FCBC3DBA6A13}" type="pres">
      <dgm:prSet presAssocID="{CAB0B219-2A2D-4098-8C5B-1A82BF81BAE3}" presName="Name64" presStyleLbl="parChTrans1D3" presStyleIdx="2" presStyleCnt="4"/>
      <dgm:spPr/>
      <dgm:t>
        <a:bodyPr/>
        <a:lstStyle/>
        <a:p>
          <a:endParaRPr lang="es-EC"/>
        </a:p>
      </dgm:t>
    </dgm:pt>
    <dgm:pt modelId="{031643BB-415C-44A1-8334-479E60ECBF0D}" type="pres">
      <dgm:prSet presAssocID="{57AFA6DE-C95F-47A9-ABDF-30749C88587C}" presName="hierRoot2" presStyleCnt="0">
        <dgm:presLayoutVars>
          <dgm:hierBranch val="init"/>
        </dgm:presLayoutVars>
      </dgm:prSet>
      <dgm:spPr/>
    </dgm:pt>
    <dgm:pt modelId="{8995E7FD-55B1-4652-B864-AB022819E107}" type="pres">
      <dgm:prSet presAssocID="{57AFA6DE-C95F-47A9-ABDF-30749C88587C}" presName="rootComposite" presStyleCnt="0"/>
      <dgm:spPr/>
    </dgm:pt>
    <dgm:pt modelId="{A974458B-0301-4F8E-8852-5984260F2282}" type="pres">
      <dgm:prSet presAssocID="{57AFA6DE-C95F-47A9-ABDF-30749C88587C}" presName="rootText" presStyleLbl="node3" presStyleIdx="2" presStyleCnt="4" custScaleX="17925" custScaleY="25623" custLinFactNeighborX="472" custLinFactNeighborY="56583">
        <dgm:presLayoutVars>
          <dgm:chPref val="3"/>
        </dgm:presLayoutVars>
      </dgm:prSet>
      <dgm:spPr/>
      <dgm:t>
        <a:bodyPr/>
        <a:lstStyle/>
        <a:p>
          <a:endParaRPr lang="es-EC"/>
        </a:p>
      </dgm:t>
    </dgm:pt>
    <dgm:pt modelId="{EA6DC529-AB35-4CBF-BBCD-541FADD683AA}" type="pres">
      <dgm:prSet presAssocID="{57AFA6DE-C95F-47A9-ABDF-30749C88587C}" presName="rootConnector" presStyleLbl="node3" presStyleIdx="2" presStyleCnt="4"/>
      <dgm:spPr/>
      <dgm:t>
        <a:bodyPr/>
        <a:lstStyle/>
        <a:p>
          <a:endParaRPr lang="es-EC"/>
        </a:p>
      </dgm:t>
    </dgm:pt>
    <dgm:pt modelId="{0CE4F21A-EDCE-456F-8E83-1F5DFD19285A}" type="pres">
      <dgm:prSet presAssocID="{57AFA6DE-C95F-47A9-ABDF-30749C88587C}" presName="hierChild4" presStyleCnt="0"/>
      <dgm:spPr/>
    </dgm:pt>
    <dgm:pt modelId="{41BC9B8D-B9F9-42BA-BE0D-70A172520078}" type="pres">
      <dgm:prSet presAssocID="{57AFA6DE-C95F-47A9-ABDF-30749C88587C}" presName="hierChild5" presStyleCnt="0"/>
      <dgm:spPr/>
    </dgm:pt>
    <dgm:pt modelId="{954ECDEF-1C64-4ABE-AF8A-8731FA0D8328}" type="pres">
      <dgm:prSet presAssocID="{1D2EBD2C-1010-4396-9C35-23218BEB85BD}" presName="Name64" presStyleLbl="parChTrans1D3" presStyleIdx="3" presStyleCnt="4"/>
      <dgm:spPr/>
      <dgm:t>
        <a:bodyPr/>
        <a:lstStyle/>
        <a:p>
          <a:endParaRPr lang="es-EC"/>
        </a:p>
      </dgm:t>
    </dgm:pt>
    <dgm:pt modelId="{07E957D2-D78A-45B0-AC7A-288774277751}" type="pres">
      <dgm:prSet presAssocID="{BD93DE75-F603-4D0A-BBF8-082F33E9C9A3}" presName="hierRoot2" presStyleCnt="0">
        <dgm:presLayoutVars>
          <dgm:hierBranch val="init"/>
        </dgm:presLayoutVars>
      </dgm:prSet>
      <dgm:spPr/>
    </dgm:pt>
    <dgm:pt modelId="{7D46F61C-03E5-4B75-A8D6-CEDE74F23AC5}" type="pres">
      <dgm:prSet presAssocID="{BD93DE75-F603-4D0A-BBF8-082F33E9C9A3}" presName="rootComposite" presStyleCnt="0"/>
      <dgm:spPr/>
    </dgm:pt>
    <dgm:pt modelId="{149019F9-67B0-4889-8103-BB5ABB8B93A1}" type="pres">
      <dgm:prSet presAssocID="{BD93DE75-F603-4D0A-BBF8-082F33E9C9A3}" presName="rootText" presStyleLbl="node3" presStyleIdx="3" presStyleCnt="4" custScaleX="34098" custScaleY="46554" custLinFactNeighborX="501" custLinFactNeighborY="75853">
        <dgm:presLayoutVars>
          <dgm:chPref val="3"/>
        </dgm:presLayoutVars>
      </dgm:prSet>
      <dgm:spPr/>
      <dgm:t>
        <a:bodyPr/>
        <a:lstStyle/>
        <a:p>
          <a:endParaRPr lang="es-EC"/>
        </a:p>
      </dgm:t>
    </dgm:pt>
    <dgm:pt modelId="{C021AFD0-CBBE-46F0-8D54-0F705323A89D}" type="pres">
      <dgm:prSet presAssocID="{BD93DE75-F603-4D0A-BBF8-082F33E9C9A3}" presName="rootConnector" presStyleLbl="node3" presStyleIdx="3" presStyleCnt="4"/>
      <dgm:spPr/>
      <dgm:t>
        <a:bodyPr/>
        <a:lstStyle/>
        <a:p>
          <a:endParaRPr lang="es-EC"/>
        </a:p>
      </dgm:t>
    </dgm:pt>
    <dgm:pt modelId="{93A15CE9-CDA4-40B0-A955-5000B8C26BBD}" type="pres">
      <dgm:prSet presAssocID="{BD93DE75-F603-4D0A-BBF8-082F33E9C9A3}" presName="hierChild4" presStyleCnt="0"/>
      <dgm:spPr/>
    </dgm:pt>
    <dgm:pt modelId="{7E20349B-820A-4944-8002-E4E8C9C4443C}" type="pres">
      <dgm:prSet presAssocID="{BD93DE75-F603-4D0A-BBF8-082F33E9C9A3}" presName="hierChild5" presStyleCnt="0"/>
      <dgm:spPr/>
    </dgm:pt>
    <dgm:pt modelId="{03F2481B-3EB0-4B8C-BC6E-E2C2B3966927}" type="pres">
      <dgm:prSet presAssocID="{19139191-E118-461D-9E57-F9CB2C68045A}" presName="hierChild5" presStyleCnt="0"/>
      <dgm:spPr/>
    </dgm:pt>
    <dgm:pt modelId="{0545575B-CBA9-44C1-95B1-404D6D09D191}" type="pres">
      <dgm:prSet presAssocID="{F225B209-FE38-4C88-A040-D8428691D673}" presName="hierChild3" presStyleCnt="0"/>
      <dgm:spPr/>
    </dgm:pt>
  </dgm:ptLst>
  <dgm:cxnLst>
    <dgm:cxn modelId="{6FD81803-D841-4955-9758-8565D5A36FDF}" type="presOf" srcId="{5B61F8B6-58DB-46DD-BF98-040640DB264B}" destId="{C7397D00-141B-46F5-AB1F-FEB0ADFDE3DC}" srcOrd="0" destOrd="0" presId="urn:microsoft.com/office/officeart/2009/3/layout/HorizontalOrganizationChart"/>
    <dgm:cxn modelId="{7FA4BB50-ED2A-4C7E-A8C0-58AC768C0F09}" srcId="{E6B867D1-86ED-4C7C-872F-96E05B5C4A2D}" destId="{F225B209-FE38-4C88-A040-D8428691D673}" srcOrd="0" destOrd="0" parTransId="{81E914B7-20CF-4833-9C84-CE3FD84756ED}" sibTransId="{B63EAC1B-24E2-46EC-898D-4D7906805677}"/>
    <dgm:cxn modelId="{D763F52B-0529-4681-9891-68B65D3142A5}" type="presOf" srcId="{1D2EBD2C-1010-4396-9C35-23218BEB85BD}" destId="{954ECDEF-1C64-4ABE-AF8A-8731FA0D8328}" srcOrd="0" destOrd="0" presId="urn:microsoft.com/office/officeart/2009/3/layout/HorizontalOrganizationChart"/>
    <dgm:cxn modelId="{6B4F9949-8E64-4E5D-86FE-3D2207298FC5}" type="presOf" srcId="{F499CD44-9110-4F5D-98EB-BA7A6A2CCE23}" destId="{B542D33D-1A2B-4739-B012-20F8AD41AFDB}" srcOrd="0" destOrd="0" presId="urn:microsoft.com/office/officeart/2009/3/layout/HorizontalOrganizationChart"/>
    <dgm:cxn modelId="{24B6636D-8C4B-4426-9C51-EAF3E8D637B7}" type="presOf" srcId="{D4659EFF-1805-41E7-9DC6-5E4823B73324}" destId="{34F3DD94-E4D1-430F-A4FA-15EEE60F6DA0}" srcOrd="0" destOrd="0" presId="urn:microsoft.com/office/officeart/2009/3/layout/HorizontalOrganizationChart"/>
    <dgm:cxn modelId="{5B5914AE-2026-4AF3-A211-9B4B09AB3CDD}" type="presOf" srcId="{C429219C-F97D-4564-BE65-6F36C0C19B71}" destId="{9FD28117-247C-4552-BF78-D226A879A354}" srcOrd="1" destOrd="0" presId="urn:microsoft.com/office/officeart/2009/3/layout/HorizontalOrganizationChart"/>
    <dgm:cxn modelId="{6183B5AA-9C61-4125-9AB6-390E160618F8}" type="presOf" srcId="{BD93DE75-F603-4D0A-BBF8-082F33E9C9A3}" destId="{149019F9-67B0-4889-8103-BB5ABB8B93A1}" srcOrd="0" destOrd="0" presId="urn:microsoft.com/office/officeart/2009/3/layout/HorizontalOrganizationChart"/>
    <dgm:cxn modelId="{88F3AA9D-E399-4E9C-8A73-FBB6EBB24F7B}" type="presOf" srcId="{60AA57AD-51C6-45C8-B2EC-DEC34E5CCD74}" destId="{28289632-C267-4337-BB66-2B6A3F65D55A}" srcOrd="0" destOrd="0" presId="urn:microsoft.com/office/officeart/2009/3/layout/HorizontalOrganizationChart"/>
    <dgm:cxn modelId="{A0E52FB5-2FE0-480E-9F46-CF9F66D51918}" type="presOf" srcId="{57AFA6DE-C95F-47A9-ABDF-30749C88587C}" destId="{A974458B-0301-4F8E-8852-5984260F2282}" srcOrd="0" destOrd="0" presId="urn:microsoft.com/office/officeart/2009/3/layout/HorizontalOrganizationChart"/>
    <dgm:cxn modelId="{0BF35A8A-A3AD-4D5C-9AA2-BC3D60AB3B4F}" type="presOf" srcId="{E6B867D1-86ED-4C7C-872F-96E05B5C4A2D}" destId="{B13BC930-0592-4478-A97E-08CC41B27129}" srcOrd="0" destOrd="0" presId="urn:microsoft.com/office/officeart/2009/3/layout/HorizontalOrganizationChart"/>
    <dgm:cxn modelId="{DA1257B6-B3AC-4AA3-B2D1-BEE15347AA6B}" type="presOf" srcId="{19139191-E118-461D-9E57-F9CB2C68045A}" destId="{9EFA6EF0-42A5-494A-A50F-BDC4F08CCE3B}" srcOrd="1" destOrd="0" presId="urn:microsoft.com/office/officeart/2009/3/layout/HorizontalOrganizationChart"/>
    <dgm:cxn modelId="{08CE4CDF-5CA7-40AB-B28B-98D1BC4F262B}" srcId="{19139191-E118-461D-9E57-F9CB2C68045A}" destId="{6FD1D7DC-AD27-4901-85EB-B09552DD1905}" srcOrd="0" destOrd="0" parTransId="{D4659EFF-1805-41E7-9DC6-5E4823B73324}" sibTransId="{8EF207E6-47E7-4F79-8C26-5058B7419C40}"/>
    <dgm:cxn modelId="{C1AD00CB-0511-4955-BC46-508D14A307CF}" srcId="{F225B209-FE38-4C88-A040-D8428691D673}" destId="{19139191-E118-461D-9E57-F9CB2C68045A}" srcOrd="0" destOrd="0" parTransId="{D4C4BD7E-BB6E-4B30-B969-5224CA0D8CAB}" sibTransId="{856657F4-215B-411E-AAB0-9EF8969536A7}"/>
    <dgm:cxn modelId="{F78C3927-7848-4C54-8FB0-44F1CDB171D4}" type="presOf" srcId="{57AFA6DE-C95F-47A9-ABDF-30749C88587C}" destId="{EA6DC529-AB35-4CBF-BBCD-541FADD683AA}" srcOrd="1" destOrd="0" presId="urn:microsoft.com/office/officeart/2009/3/layout/HorizontalOrganizationChart"/>
    <dgm:cxn modelId="{8523C7A4-C665-4153-9BB6-A512C16A60F0}" type="presOf" srcId="{D4C4BD7E-BB6E-4B30-B969-5224CA0D8CAB}" destId="{1420E214-4450-40C2-9B82-7C57415A9A06}" srcOrd="0" destOrd="0" presId="urn:microsoft.com/office/officeart/2009/3/layout/HorizontalOrganizationChart"/>
    <dgm:cxn modelId="{D056C68C-88A3-4BA8-848A-7D09D52B6AE2}" srcId="{C429219C-F97D-4564-BE65-6F36C0C19B71}" destId="{F499CD44-9110-4F5D-98EB-BA7A6A2CCE23}" srcOrd="0" destOrd="0" parTransId="{5B61F8B6-58DB-46DD-BF98-040640DB264B}" sibTransId="{12ACD9FA-979B-4B6E-8261-D185C7A028BB}"/>
    <dgm:cxn modelId="{C41DAF04-30C0-414B-9D11-FA141070A210}" type="presOf" srcId="{6FD1D7DC-AD27-4901-85EB-B09552DD1905}" destId="{4069FFB1-E9F5-480C-B176-35CC5E841621}" srcOrd="0" destOrd="0" presId="urn:microsoft.com/office/officeart/2009/3/layout/HorizontalOrganizationChart"/>
    <dgm:cxn modelId="{C400B9F6-02EB-4D4C-AFF7-5A780918A5A8}" type="presOf" srcId="{BD93DE75-F603-4D0A-BBF8-082F33E9C9A3}" destId="{C021AFD0-CBBE-46F0-8D54-0F705323A89D}" srcOrd="1" destOrd="0" presId="urn:microsoft.com/office/officeart/2009/3/layout/HorizontalOrganizationChart"/>
    <dgm:cxn modelId="{D4E40254-28FB-4E73-A77E-DE9C18A7389D}" srcId="{19139191-E118-461D-9E57-F9CB2C68045A}" destId="{57AFA6DE-C95F-47A9-ABDF-30749C88587C}" srcOrd="2" destOrd="0" parTransId="{CAB0B219-2A2D-4098-8C5B-1A82BF81BAE3}" sibTransId="{66F74B48-5613-48EF-B0EB-13EEB22D3566}"/>
    <dgm:cxn modelId="{C53FFB2D-2A0D-4FF4-AC7D-A8683088A0D3}" srcId="{19139191-E118-461D-9E57-F9CB2C68045A}" destId="{BD93DE75-F603-4D0A-BBF8-082F33E9C9A3}" srcOrd="3" destOrd="0" parTransId="{1D2EBD2C-1010-4396-9C35-23218BEB85BD}" sibTransId="{310A9518-9153-4459-BC6B-922F366DAE88}"/>
    <dgm:cxn modelId="{3872B50B-CD66-4233-94DA-36AF77A710C2}" type="presOf" srcId="{19139191-E118-461D-9E57-F9CB2C68045A}" destId="{3C76CE42-B463-4F3B-8596-1ED1020103AC}" srcOrd="0" destOrd="0" presId="urn:microsoft.com/office/officeart/2009/3/layout/HorizontalOrganizationChart"/>
    <dgm:cxn modelId="{0ED91AF1-18C3-4868-B78E-16F162DC9A53}" type="presOf" srcId="{6FD1D7DC-AD27-4901-85EB-B09552DD1905}" destId="{A3C9CA3C-A770-4DEA-9CA4-28448E019A46}" srcOrd="1" destOrd="0" presId="urn:microsoft.com/office/officeart/2009/3/layout/HorizontalOrganizationChart"/>
    <dgm:cxn modelId="{5F05051C-91CE-459F-8609-7D92E6D31DA5}" type="presOf" srcId="{F225B209-FE38-4C88-A040-D8428691D673}" destId="{D3CA1C7D-0786-4F45-ABD0-E618D0288433}" srcOrd="0" destOrd="0" presId="urn:microsoft.com/office/officeart/2009/3/layout/HorizontalOrganizationChart"/>
    <dgm:cxn modelId="{29DDE757-261A-4C9D-8003-FD1A9A56632E}" type="presOf" srcId="{7C7C7F81-30A0-44AF-8B9E-D0F788F5BE2B}" destId="{7FC82C58-2558-47BB-9BA0-FE154898EE4D}" srcOrd="1" destOrd="0" presId="urn:microsoft.com/office/officeart/2009/3/layout/HorizontalOrganizationChart"/>
    <dgm:cxn modelId="{AADC21D5-8B5B-4F81-8C63-B8A69B586616}" type="presOf" srcId="{C429219C-F97D-4564-BE65-6F36C0C19B71}" destId="{94CCE46E-881E-4262-8980-60D5F27D3736}" srcOrd="0" destOrd="0" presId="urn:microsoft.com/office/officeart/2009/3/layout/HorizontalOrganizationChart"/>
    <dgm:cxn modelId="{98FA1A3E-53BC-495A-B245-8430275F87A7}" type="presOf" srcId="{F499CD44-9110-4F5D-98EB-BA7A6A2CCE23}" destId="{7BBAE9F7-47D1-4E2B-8EA5-5AD3C85DD67E}" srcOrd="1" destOrd="0" presId="urn:microsoft.com/office/officeart/2009/3/layout/HorizontalOrganizationChart"/>
    <dgm:cxn modelId="{2BAAD9F9-3E6C-46FF-84C4-65F60A8CB627}" type="presOf" srcId="{7C7C7F81-30A0-44AF-8B9E-D0F788F5BE2B}" destId="{8369D523-62AE-4243-B27C-26F5A24DC842}" srcOrd="0" destOrd="0" presId="urn:microsoft.com/office/officeart/2009/3/layout/HorizontalOrganizationChart"/>
    <dgm:cxn modelId="{F0183978-0FBE-4132-9A87-26664FE0A5BB}" type="presOf" srcId="{F225B209-FE38-4C88-A040-D8428691D673}" destId="{8D578E64-8BBB-47F9-B8E3-177F0F56C501}" srcOrd="1" destOrd="0" presId="urn:microsoft.com/office/officeart/2009/3/layout/HorizontalOrganizationChart"/>
    <dgm:cxn modelId="{F80218A5-AB14-4A9B-9143-141EAD6AC7C7}" type="presOf" srcId="{CAB0B219-2A2D-4098-8C5B-1A82BF81BAE3}" destId="{D72C8C05-84A4-4BBC-A218-FCBC3DBA6A13}" srcOrd="0" destOrd="0" presId="urn:microsoft.com/office/officeart/2009/3/layout/HorizontalOrganizationChart"/>
    <dgm:cxn modelId="{79238352-7CD3-4EA8-8C35-5A9CCC12933F}" srcId="{7C7C7F81-30A0-44AF-8B9E-D0F788F5BE2B}" destId="{C429219C-F97D-4564-BE65-6F36C0C19B71}" srcOrd="0" destOrd="0" parTransId="{F212CB46-517D-4D5B-811A-CAC5811D723E}" sibTransId="{47373E0F-486D-443D-BCB0-067FF2A6CCE3}"/>
    <dgm:cxn modelId="{222FCB31-967F-41C2-B1B5-301FD9FBDD42}" srcId="{19139191-E118-461D-9E57-F9CB2C68045A}" destId="{7C7C7F81-30A0-44AF-8B9E-D0F788F5BE2B}" srcOrd="1" destOrd="0" parTransId="{60AA57AD-51C6-45C8-B2EC-DEC34E5CCD74}" sibTransId="{1E5FFB9D-0843-4A14-87B6-683900326BBD}"/>
    <dgm:cxn modelId="{8B3D373E-7B64-4505-9BBC-3C4EA2512F45}" type="presOf" srcId="{F212CB46-517D-4D5B-811A-CAC5811D723E}" destId="{97594F66-6A69-4C05-92BA-DA714AE2D4E4}" srcOrd="0" destOrd="0" presId="urn:microsoft.com/office/officeart/2009/3/layout/HorizontalOrganizationChart"/>
    <dgm:cxn modelId="{1F82CCF6-1C52-40D8-9111-A3F62F6FED13}" type="presParOf" srcId="{B13BC930-0592-4478-A97E-08CC41B27129}" destId="{601AF0F4-69D8-4502-8958-C6D63AECA323}" srcOrd="0" destOrd="0" presId="urn:microsoft.com/office/officeart/2009/3/layout/HorizontalOrganizationChart"/>
    <dgm:cxn modelId="{2717520C-96A8-4D14-89B6-9D78B6423E38}" type="presParOf" srcId="{601AF0F4-69D8-4502-8958-C6D63AECA323}" destId="{513808D8-620D-4A70-9227-121CEAE729A9}" srcOrd="0" destOrd="0" presId="urn:microsoft.com/office/officeart/2009/3/layout/HorizontalOrganizationChart"/>
    <dgm:cxn modelId="{A31FDF01-4CC3-4D8E-9E9F-CF8B3D839930}" type="presParOf" srcId="{513808D8-620D-4A70-9227-121CEAE729A9}" destId="{D3CA1C7D-0786-4F45-ABD0-E618D0288433}" srcOrd="0" destOrd="0" presId="urn:microsoft.com/office/officeart/2009/3/layout/HorizontalOrganizationChart"/>
    <dgm:cxn modelId="{DBCE7FD5-EA59-40ED-BBE9-95A51AB70B0E}" type="presParOf" srcId="{513808D8-620D-4A70-9227-121CEAE729A9}" destId="{8D578E64-8BBB-47F9-B8E3-177F0F56C501}" srcOrd="1" destOrd="0" presId="urn:microsoft.com/office/officeart/2009/3/layout/HorizontalOrganizationChart"/>
    <dgm:cxn modelId="{30E58988-22B0-4554-8441-19D73686827F}" type="presParOf" srcId="{601AF0F4-69D8-4502-8958-C6D63AECA323}" destId="{C4E1F2A6-E261-4B55-9BED-7A2FA08E44A0}" srcOrd="1" destOrd="0" presId="urn:microsoft.com/office/officeart/2009/3/layout/HorizontalOrganizationChart"/>
    <dgm:cxn modelId="{8EB46573-DDC8-4099-9091-E4A2DB3215BF}" type="presParOf" srcId="{C4E1F2A6-E261-4B55-9BED-7A2FA08E44A0}" destId="{1420E214-4450-40C2-9B82-7C57415A9A06}" srcOrd="0" destOrd="0" presId="urn:microsoft.com/office/officeart/2009/3/layout/HorizontalOrganizationChart"/>
    <dgm:cxn modelId="{5C5B7598-1E5D-4040-B134-67B71C01B8E7}" type="presParOf" srcId="{C4E1F2A6-E261-4B55-9BED-7A2FA08E44A0}" destId="{E9601379-635E-4BF2-A7F2-4261DD209E4A}" srcOrd="1" destOrd="0" presId="urn:microsoft.com/office/officeart/2009/3/layout/HorizontalOrganizationChart"/>
    <dgm:cxn modelId="{F62ABF16-8554-4A7A-A6AE-11FA88ACA02B}" type="presParOf" srcId="{E9601379-635E-4BF2-A7F2-4261DD209E4A}" destId="{48527A7D-2EC7-414E-B2CB-2004375FDC82}" srcOrd="0" destOrd="0" presId="urn:microsoft.com/office/officeart/2009/3/layout/HorizontalOrganizationChart"/>
    <dgm:cxn modelId="{E929AC12-7419-4C75-B44D-D0D11DF3135B}" type="presParOf" srcId="{48527A7D-2EC7-414E-B2CB-2004375FDC82}" destId="{3C76CE42-B463-4F3B-8596-1ED1020103AC}" srcOrd="0" destOrd="0" presId="urn:microsoft.com/office/officeart/2009/3/layout/HorizontalOrganizationChart"/>
    <dgm:cxn modelId="{FAE5C223-FAF2-43D8-8B12-194DA9C468DD}" type="presParOf" srcId="{48527A7D-2EC7-414E-B2CB-2004375FDC82}" destId="{9EFA6EF0-42A5-494A-A50F-BDC4F08CCE3B}" srcOrd="1" destOrd="0" presId="urn:microsoft.com/office/officeart/2009/3/layout/HorizontalOrganizationChart"/>
    <dgm:cxn modelId="{A69D767A-977D-454A-BD7D-0B30A6D12308}" type="presParOf" srcId="{E9601379-635E-4BF2-A7F2-4261DD209E4A}" destId="{3D156BDA-5BA8-4143-B133-C5BD5F397C53}" srcOrd="1" destOrd="0" presId="urn:microsoft.com/office/officeart/2009/3/layout/HorizontalOrganizationChart"/>
    <dgm:cxn modelId="{DD6DEBFC-4B27-49D6-9D10-C31D6CC6597D}" type="presParOf" srcId="{3D156BDA-5BA8-4143-B133-C5BD5F397C53}" destId="{34F3DD94-E4D1-430F-A4FA-15EEE60F6DA0}" srcOrd="0" destOrd="0" presId="urn:microsoft.com/office/officeart/2009/3/layout/HorizontalOrganizationChart"/>
    <dgm:cxn modelId="{73141A24-DDFC-4406-94FB-4A691EA5C01B}" type="presParOf" srcId="{3D156BDA-5BA8-4143-B133-C5BD5F397C53}" destId="{04847CF9-6477-4A73-BC69-7743CE284631}" srcOrd="1" destOrd="0" presId="urn:microsoft.com/office/officeart/2009/3/layout/HorizontalOrganizationChart"/>
    <dgm:cxn modelId="{0C798662-1907-497E-BD03-7A20CAE93F2B}" type="presParOf" srcId="{04847CF9-6477-4A73-BC69-7743CE284631}" destId="{82B47521-E603-4FFC-86FA-19296EDB3530}" srcOrd="0" destOrd="0" presId="urn:microsoft.com/office/officeart/2009/3/layout/HorizontalOrganizationChart"/>
    <dgm:cxn modelId="{84E80B9D-CBB7-480F-BA56-61B63EFC6972}" type="presParOf" srcId="{82B47521-E603-4FFC-86FA-19296EDB3530}" destId="{4069FFB1-E9F5-480C-B176-35CC5E841621}" srcOrd="0" destOrd="0" presId="urn:microsoft.com/office/officeart/2009/3/layout/HorizontalOrganizationChart"/>
    <dgm:cxn modelId="{99C89532-2928-4FD3-84BA-4D31984BF7D7}" type="presParOf" srcId="{82B47521-E603-4FFC-86FA-19296EDB3530}" destId="{A3C9CA3C-A770-4DEA-9CA4-28448E019A46}" srcOrd="1" destOrd="0" presId="urn:microsoft.com/office/officeart/2009/3/layout/HorizontalOrganizationChart"/>
    <dgm:cxn modelId="{34AB0651-16A2-45B6-BB18-90FCB507E367}" type="presParOf" srcId="{04847CF9-6477-4A73-BC69-7743CE284631}" destId="{F5C2E773-653E-43AA-99AF-1EEE15D68D6A}" srcOrd="1" destOrd="0" presId="urn:microsoft.com/office/officeart/2009/3/layout/HorizontalOrganizationChart"/>
    <dgm:cxn modelId="{59D80859-7885-4459-9E70-BF1F28BCFC83}" type="presParOf" srcId="{04847CF9-6477-4A73-BC69-7743CE284631}" destId="{A4720D08-7571-481F-9FAC-026EB97F5D00}" srcOrd="2" destOrd="0" presId="urn:microsoft.com/office/officeart/2009/3/layout/HorizontalOrganizationChart"/>
    <dgm:cxn modelId="{7A49153E-F14A-40DC-9182-7D3DE50F8EFB}" type="presParOf" srcId="{3D156BDA-5BA8-4143-B133-C5BD5F397C53}" destId="{28289632-C267-4337-BB66-2B6A3F65D55A}" srcOrd="2" destOrd="0" presId="urn:microsoft.com/office/officeart/2009/3/layout/HorizontalOrganizationChart"/>
    <dgm:cxn modelId="{81DC5A97-6107-4C05-9841-FB575D37F202}" type="presParOf" srcId="{3D156BDA-5BA8-4143-B133-C5BD5F397C53}" destId="{BDD6CAF8-F155-4F40-9A2F-37F1A4C4F885}" srcOrd="3" destOrd="0" presId="urn:microsoft.com/office/officeart/2009/3/layout/HorizontalOrganizationChart"/>
    <dgm:cxn modelId="{EC194EE2-664D-4FAC-B2A1-553E17F04AD1}" type="presParOf" srcId="{BDD6CAF8-F155-4F40-9A2F-37F1A4C4F885}" destId="{3C6F7311-E62B-41FA-9E60-FE695662A07D}" srcOrd="0" destOrd="0" presId="urn:microsoft.com/office/officeart/2009/3/layout/HorizontalOrganizationChart"/>
    <dgm:cxn modelId="{7160963D-9BA9-4DE2-B054-45B9BE2BC968}" type="presParOf" srcId="{3C6F7311-E62B-41FA-9E60-FE695662A07D}" destId="{8369D523-62AE-4243-B27C-26F5A24DC842}" srcOrd="0" destOrd="0" presId="urn:microsoft.com/office/officeart/2009/3/layout/HorizontalOrganizationChart"/>
    <dgm:cxn modelId="{312B6A2A-E25B-4BAF-88ED-07E31BD02B97}" type="presParOf" srcId="{3C6F7311-E62B-41FA-9E60-FE695662A07D}" destId="{7FC82C58-2558-47BB-9BA0-FE154898EE4D}" srcOrd="1" destOrd="0" presId="urn:microsoft.com/office/officeart/2009/3/layout/HorizontalOrganizationChart"/>
    <dgm:cxn modelId="{52C2702C-3C40-401F-8025-32A35B8564E2}" type="presParOf" srcId="{BDD6CAF8-F155-4F40-9A2F-37F1A4C4F885}" destId="{D676A84B-2AC4-42DB-A379-EA47E39441DE}" srcOrd="1" destOrd="0" presId="urn:microsoft.com/office/officeart/2009/3/layout/HorizontalOrganizationChart"/>
    <dgm:cxn modelId="{D2C250FC-DCF7-482D-9BB4-FCB26D5AE35D}" type="presParOf" srcId="{D676A84B-2AC4-42DB-A379-EA47E39441DE}" destId="{97594F66-6A69-4C05-92BA-DA714AE2D4E4}" srcOrd="0" destOrd="0" presId="urn:microsoft.com/office/officeart/2009/3/layout/HorizontalOrganizationChart"/>
    <dgm:cxn modelId="{8A04637A-5C36-4B43-8711-A3F1A91AE621}" type="presParOf" srcId="{D676A84B-2AC4-42DB-A379-EA47E39441DE}" destId="{917E6A5A-18E5-4597-94C8-2E66A61F5F97}" srcOrd="1" destOrd="0" presId="urn:microsoft.com/office/officeart/2009/3/layout/HorizontalOrganizationChart"/>
    <dgm:cxn modelId="{F847B790-5F63-41A8-A52A-A7676295889D}" type="presParOf" srcId="{917E6A5A-18E5-4597-94C8-2E66A61F5F97}" destId="{B70799A9-561A-47ED-A14F-A7713C9AA0E4}" srcOrd="0" destOrd="0" presId="urn:microsoft.com/office/officeart/2009/3/layout/HorizontalOrganizationChart"/>
    <dgm:cxn modelId="{FF92137E-C49C-44D0-9A4B-EAFAF1C33FEE}" type="presParOf" srcId="{B70799A9-561A-47ED-A14F-A7713C9AA0E4}" destId="{94CCE46E-881E-4262-8980-60D5F27D3736}" srcOrd="0" destOrd="0" presId="urn:microsoft.com/office/officeart/2009/3/layout/HorizontalOrganizationChart"/>
    <dgm:cxn modelId="{397CC396-1916-46D6-87B8-AD687C261627}" type="presParOf" srcId="{B70799A9-561A-47ED-A14F-A7713C9AA0E4}" destId="{9FD28117-247C-4552-BF78-D226A879A354}" srcOrd="1" destOrd="0" presId="urn:microsoft.com/office/officeart/2009/3/layout/HorizontalOrganizationChart"/>
    <dgm:cxn modelId="{8731B923-16FD-4B34-9A46-AD99DCBA5834}" type="presParOf" srcId="{917E6A5A-18E5-4597-94C8-2E66A61F5F97}" destId="{72134B4D-7DD2-4EF1-B956-95D229165EF0}" srcOrd="1" destOrd="0" presId="urn:microsoft.com/office/officeart/2009/3/layout/HorizontalOrganizationChart"/>
    <dgm:cxn modelId="{26F6CAC8-41A7-46F6-B5AB-365D54A894D5}" type="presParOf" srcId="{72134B4D-7DD2-4EF1-B956-95D229165EF0}" destId="{C7397D00-141B-46F5-AB1F-FEB0ADFDE3DC}" srcOrd="0" destOrd="0" presId="urn:microsoft.com/office/officeart/2009/3/layout/HorizontalOrganizationChart"/>
    <dgm:cxn modelId="{6D2F2A7C-ED69-4B37-AAD4-9AE1360DDE44}" type="presParOf" srcId="{72134B4D-7DD2-4EF1-B956-95D229165EF0}" destId="{186444CE-7F40-4162-B5EE-E82099A4CE31}" srcOrd="1" destOrd="0" presId="urn:microsoft.com/office/officeart/2009/3/layout/HorizontalOrganizationChart"/>
    <dgm:cxn modelId="{BEAE9C62-6EC9-45D5-A9C7-A2693D1553A4}" type="presParOf" srcId="{186444CE-7F40-4162-B5EE-E82099A4CE31}" destId="{AE6DA4D1-F452-47A1-A3DD-19FA956820A4}" srcOrd="0" destOrd="0" presId="urn:microsoft.com/office/officeart/2009/3/layout/HorizontalOrganizationChart"/>
    <dgm:cxn modelId="{F0D2754A-ACE9-4C6E-B3A5-64E036C74047}" type="presParOf" srcId="{AE6DA4D1-F452-47A1-A3DD-19FA956820A4}" destId="{B542D33D-1A2B-4739-B012-20F8AD41AFDB}" srcOrd="0" destOrd="0" presId="urn:microsoft.com/office/officeart/2009/3/layout/HorizontalOrganizationChart"/>
    <dgm:cxn modelId="{4B60ED4A-30C2-478D-8C8C-498542CE748D}" type="presParOf" srcId="{AE6DA4D1-F452-47A1-A3DD-19FA956820A4}" destId="{7BBAE9F7-47D1-4E2B-8EA5-5AD3C85DD67E}" srcOrd="1" destOrd="0" presId="urn:microsoft.com/office/officeart/2009/3/layout/HorizontalOrganizationChart"/>
    <dgm:cxn modelId="{1F55BA80-346B-480D-B248-AAAC49CC4F2C}" type="presParOf" srcId="{186444CE-7F40-4162-B5EE-E82099A4CE31}" destId="{FA510230-A9A0-4AB9-83B5-FBBD351337C9}" srcOrd="1" destOrd="0" presId="urn:microsoft.com/office/officeart/2009/3/layout/HorizontalOrganizationChart"/>
    <dgm:cxn modelId="{78D95306-46AD-4289-996F-4FC640090146}" type="presParOf" srcId="{186444CE-7F40-4162-B5EE-E82099A4CE31}" destId="{72910FA2-628B-426C-B38C-8FADB2DDA411}" srcOrd="2" destOrd="0" presId="urn:microsoft.com/office/officeart/2009/3/layout/HorizontalOrganizationChart"/>
    <dgm:cxn modelId="{D78F8AC3-D546-4980-83A7-4AD573D5C6C2}" type="presParOf" srcId="{917E6A5A-18E5-4597-94C8-2E66A61F5F97}" destId="{CCEBF4BC-365E-44AC-A0DB-B59FC0D94C69}" srcOrd="2" destOrd="0" presId="urn:microsoft.com/office/officeart/2009/3/layout/HorizontalOrganizationChart"/>
    <dgm:cxn modelId="{B4D17F58-6CEF-429C-93ED-24272E83B207}" type="presParOf" srcId="{BDD6CAF8-F155-4F40-9A2F-37F1A4C4F885}" destId="{F551071E-5FAB-47B0-960E-113E15708D77}" srcOrd="2" destOrd="0" presId="urn:microsoft.com/office/officeart/2009/3/layout/HorizontalOrganizationChart"/>
    <dgm:cxn modelId="{7D7DBF38-92D5-434D-820A-F529D1122298}" type="presParOf" srcId="{3D156BDA-5BA8-4143-B133-C5BD5F397C53}" destId="{D72C8C05-84A4-4BBC-A218-FCBC3DBA6A13}" srcOrd="4" destOrd="0" presId="urn:microsoft.com/office/officeart/2009/3/layout/HorizontalOrganizationChart"/>
    <dgm:cxn modelId="{5B0E887A-5081-4629-84D8-0DE9191D9383}" type="presParOf" srcId="{3D156BDA-5BA8-4143-B133-C5BD5F397C53}" destId="{031643BB-415C-44A1-8334-479E60ECBF0D}" srcOrd="5" destOrd="0" presId="urn:microsoft.com/office/officeart/2009/3/layout/HorizontalOrganizationChart"/>
    <dgm:cxn modelId="{56C29A41-BE3A-49B6-82DC-49FE08319030}" type="presParOf" srcId="{031643BB-415C-44A1-8334-479E60ECBF0D}" destId="{8995E7FD-55B1-4652-B864-AB022819E107}" srcOrd="0" destOrd="0" presId="urn:microsoft.com/office/officeart/2009/3/layout/HorizontalOrganizationChart"/>
    <dgm:cxn modelId="{818F5857-46FA-42A2-B584-45C79A8EAB4E}" type="presParOf" srcId="{8995E7FD-55B1-4652-B864-AB022819E107}" destId="{A974458B-0301-4F8E-8852-5984260F2282}" srcOrd="0" destOrd="0" presId="urn:microsoft.com/office/officeart/2009/3/layout/HorizontalOrganizationChart"/>
    <dgm:cxn modelId="{6498FC83-3DD6-4A75-BE2D-75A96CF05E0C}" type="presParOf" srcId="{8995E7FD-55B1-4652-B864-AB022819E107}" destId="{EA6DC529-AB35-4CBF-BBCD-541FADD683AA}" srcOrd="1" destOrd="0" presId="urn:microsoft.com/office/officeart/2009/3/layout/HorizontalOrganizationChart"/>
    <dgm:cxn modelId="{58032020-8F72-43C3-92AD-361DE5BDAEDA}" type="presParOf" srcId="{031643BB-415C-44A1-8334-479E60ECBF0D}" destId="{0CE4F21A-EDCE-456F-8E83-1F5DFD19285A}" srcOrd="1" destOrd="0" presId="urn:microsoft.com/office/officeart/2009/3/layout/HorizontalOrganizationChart"/>
    <dgm:cxn modelId="{561926BE-BB64-4D39-92E7-09188BF74055}" type="presParOf" srcId="{031643BB-415C-44A1-8334-479E60ECBF0D}" destId="{41BC9B8D-B9F9-42BA-BE0D-70A172520078}" srcOrd="2" destOrd="0" presId="urn:microsoft.com/office/officeart/2009/3/layout/HorizontalOrganizationChart"/>
    <dgm:cxn modelId="{FDD72CBE-8BD9-4AB4-9EA4-381C9AFF6271}" type="presParOf" srcId="{3D156BDA-5BA8-4143-B133-C5BD5F397C53}" destId="{954ECDEF-1C64-4ABE-AF8A-8731FA0D8328}" srcOrd="6" destOrd="0" presId="urn:microsoft.com/office/officeart/2009/3/layout/HorizontalOrganizationChart"/>
    <dgm:cxn modelId="{21058773-3032-4682-A6F0-66A1548E724E}" type="presParOf" srcId="{3D156BDA-5BA8-4143-B133-C5BD5F397C53}" destId="{07E957D2-D78A-45B0-AC7A-288774277751}" srcOrd="7" destOrd="0" presId="urn:microsoft.com/office/officeart/2009/3/layout/HorizontalOrganizationChart"/>
    <dgm:cxn modelId="{E7C2B98A-9ABD-4B02-8491-4600332DA3CE}" type="presParOf" srcId="{07E957D2-D78A-45B0-AC7A-288774277751}" destId="{7D46F61C-03E5-4B75-A8D6-CEDE74F23AC5}" srcOrd="0" destOrd="0" presId="urn:microsoft.com/office/officeart/2009/3/layout/HorizontalOrganizationChart"/>
    <dgm:cxn modelId="{7BFD0EFC-CC0D-488C-A382-C6515B428DB8}" type="presParOf" srcId="{7D46F61C-03E5-4B75-A8D6-CEDE74F23AC5}" destId="{149019F9-67B0-4889-8103-BB5ABB8B93A1}" srcOrd="0" destOrd="0" presId="urn:microsoft.com/office/officeart/2009/3/layout/HorizontalOrganizationChart"/>
    <dgm:cxn modelId="{EBFCECC5-AF54-4535-AB82-7115B2EE2CF5}" type="presParOf" srcId="{7D46F61C-03E5-4B75-A8D6-CEDE74F23AC5}" destId="{C021AFD0-CBBE-46F0-8D54-0F705323A89D}" srcOrd="1" destOrd="0" presId="urn:microsoft.com/office/officeart/2009/3/layout/HorizontalOrganizationChart"/>
    <dgm:cxn modelId="{11EEA433-2A6A-4F41-A495-F509527E83C3}" type="presParOf" srcId="{07E957D2-D78A-45B0-AC7A-288774277751}" destId="{93A15CE9-CDA4-40B0-A955-5000B8C26BBD}" srcOrd="1" destOrd="0" presId="urn:microsoft.com/office/officeart/2009/3/layout/HorizontalOrganizationChart"/>
    <dgm:cxn modelId="{3ED35ECA-0B97-47B8-852A-BA7CAF6714B3}" type="presParOf" srcId="{07E957D2-D78A-45B0-AC7A-288774277751}" destId="{7E20349B-820A-4944-8002-E4E8C9C4443C}" srcOrd="2" destOrd="0" presId="urn:microsoft.com/office/officeart/2009/3/layout/HorizontalOrganizationChart"/>
    <dgm:cxn modelId="{2B8EB9E1-5ED5-42CD-B65C-93A6D3BF99AE}" type="presParOf" srcId="{E9601379-635E-4BF2-A7F2-4261DD209E4A}" destId="{03F2481B-3EB0-4B8C-BC6E-E2C2B3966927}" srcOrd="2" destOrd="0" presId="urn:microsoft.com/office/officeart/2009/3/layout/HorizontalOrganizationChart"/>
    <dgm:cxn modelId="{9AF9ED4A-182E-4CC2-B097-2BBF399AE797}" type="presParOf" srcId="{601AF0F4-69D8-4502-8958-C6D63AECA323}" destId="{0545575B-CBA9-44C1-95B1-404D6D09D191}" srcOrd="2" destOrd="0" presId="urn:microsoft.com/office/officeart/2009/3/layout/HorizontalOrganizationChar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DA6289-6E3E-44E1-8143-A37F37BFC48E}">
      <dsp:nvSpPr>
        <dsp:cNvPr id="0" name=""/>
        <dsp:cNvSpPr/>
      </dsp:nvSpPr>
      <dsp:spPr>
        <a:xfrm>
          <a:off x="7034630" y="1000397"/>
          <a:ext cx="123752" cy="2136800"/>
        </a:xfrm>
        <a:custGeom>
          <a:avLst/>
          <a:gdLst/>
          <a:ahLst/>
          <a:cxnLst/>
          <a:rect l="0" t="0" r="0" b="0"/>
          <a:pathLst>
            <a:path>
              <a:moveTo>
                <a:pt x="0" y="0"/>
              </a:moveTo>
              <a:lnTo>
                <a:pt x="0" y="2136800"/>
              </a:lnTo>
              <a:lnTo>
                <a:pt x="123752" y="2136800"/>
              </a:lnTo>
            </a:path>
          </a:pathLst>
        </a:custGeom>
        <a:noFill/>
        <a:ln w="25400" cap="flat" cmpd="sng" algn="ctr">
          <a:solidFill>
            <a:schemeClr val="dk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54DDB96-8149-4D7D-8259-F2DFB992C95A}">
      <dsp:nvSpPr>
        <dsp:cNvPr id="0" name=""/>
        <dsp:cNvSpPr/>
      </dsp:nvSpPr>
      <dsp:spPr>
        <a:xfrm>
          <a:off x="7034630" y="1000397"/>
          <a:ext cx="123752" cy="1551036"/>
        </a:xfrm>
        <a:custGeom>
          <a:avLst/>
          <a:gdLst/>
          <a:ahLst/>
          <a:cxnLst/>
          <a:rect l="0" t="0" r="0" b="0"/>
          <a:pathLst>
            <a:path>
              <a:moveTo>
                <a:pt x="0" y="0"/>
              </a:moveTo>
              <a:lnTo>
                <a:pt x="0" y="1551036"/>
              </a:lnTo>
              <a:lnTo>
                <a:pt x="123752" y="1551036"/>
              </a:lnTo>
            </a:path>
          </a:pathLst>
        </a:custGeom>
        <a:noFill/>
        <a:ln w="25400" cap="flat" cmpd="sng" algn="ctr">
          <a:solidFill>
            <a:schemeClr val="dk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B1AD2DCB-CF45-4FFA-9815-42D50114B0E5}">
      <dsp:nvSpPr>
        <dsp:cNvPr id="0" name=""/>
        <dsp:cNvSpPr/>
      </dsp:nvSpPr>
      <dsp:spPr>
        <a:xfrm>
          <a:off x="7034630" y="1000397"/>
          <a:ext cx="123752" cy="965272"/>
        </a:xfrm>
        <a:custGeom>
          <a:avLst/>
          <a:gdLst/>
          <a:ahLst/>
          <a:cxnLst/>
          <a:rect l="0" t="0" r="0" b="0"/>
          <a:pathLst>
            <a:path>
              <a:moveTo>
                <a:pt x="0" y="0"/>
              </a:moveTo>
              <a:lnTo>
                <a:pt x="0" y="965272"/>
              </a:lnTo>
              <a:lnTo>
                <a:pt x="123752" y="965272"/>
              </a:lnTo>
            </a:path>
          </a:pathLst>
        </a:custGeom>
        <a:noFill/>
        <a:ln w="25400" cap="flat" cmpd="sng" algn="ctr">
          <a:solidFill>
            <a:schemeClr val="dk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482FC84-D68C-4104-8EBD-D5E25DBEDA95}">
      <dsp:nvSpPr>
        <dsp:cNvPr id="0" name=""/>
        <dsp:cNvSpPr/>
      </dsp:nvSpPr>
      <dsp:spPr>
        <a:xfrm>
          <a:off x="7034630" y="1000397"/>
          <a:ext cx="123752" cy="379508"/>
        </a:xfrm>
        <a:custGeom>
          <a:avLst/>
          <a:gdLst/>
          <a:ahLst/>
          <a:cxnLst/>
          <a:rect l="0" t="0" r="0" b="0"/>
          <a:pathLst>
            <a:path>
              <a:moveTo>
                <a:pt x="0" y="0"/>
              </a:moveTo>
              <a:lnTo>
                <a:pt x="0" y="379508"/>
              </a:lnTo>
              <a:lnTo>
                <a:pt x="123752" y="379508"/>
              </a:lnTo>
            </a:path>
          </a:pathLst>
        </a:custGeom>
        <a:noFill/>
        <a:ln w="25400" cap="flat" cmpd="sng" algn="ctr">
          <a:solidFill>
            <a:schemeClr val="dk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121F09FE-ED83-4AE2-9FD5-722A9C60953D}">
      <dsp:nvSpPr>
        <dsp:cNvPr id="0" name=""/>
        <dsp:cNvSpPr/>
      </dsp:nvSpPr>
      <dsp:spPr>
        <a:xfrm>
          <a:off x="4460734" y="414633"/>
          <a:ext cx="2903903" cy="173254"/>
        </a:xfrm>
        <a:custGeom>
          <a:avLst/>
          <a:gdLst/>
          <a:ahLst/>
          <a:cxnLst/>
          <a:rect l="0" t="0" r="0" b="0"/>
          <a:pathLst>
            <a:path>
              <a:moveTo>
                <a:pt x="0" y="0"/>
              </a:moveTo>
              <a:lnTo>
                <a:pt x="0" y="86627"/>
              </a:lnTo>
              <a:lnTo>
                <a:pt x="2903903" y="86627"/>
              </a:lnTo>
              <a:lnTo>
                <a:pt x="2903903" y="173254"/>
              </a:lnTo>
            </a:path>
          </a:pathLst>
        </a:custGeom>
        <a:noFill/>
        <a:ln w="25400" cap="flat" cmpd="sng" algn="ctr">
          <a:solidFill>
            <a:schemeClr val="dk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1A6C1981-6343-4D08-9542-7374CC0C2ED2}">
      <dsp:nvSpPr>
        <dsp:cNvPr id="0" name=""/>
        <dsp:cNvSpPr/>
      </dsp:nvSpPr>
      <dsp:spPr>
        <a:xfrm>
          <a:off x="5865221" y="1000397"/>
          <a:ext cx="152275" cy="3308327"/>
        </a:xfrm>
        <a:custGeom>
          <a:avLst/>
          <a:gdLst/>
          <a:ahLst/>
          <a:cxnLst/>
          <a:rect l="0" t="0" r="0" b="0"/>
          <a:pathLst>
            <a:path>
              <a:moveTo>
                <a:pt x="0" y="0"/>
              </a:moveTo>
              <a:lnTo>
                <a:pt x="0" y="3308327"/>
              </a:lnTo>
              <a:lnTo>
                <a:pt x="152275" y="3308327"/>
              </a:lnTo>
            </a:path>
          </a:pathLst>
        </a:custGeom>
        <a:noFill/>
        <a:ln w="25400" cap="flat" cmpd="sng" algn="ctr">
          <a:solidFill>
            <a:schemeClr val="dk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691FD423-A9D2-4C76-A050-8AADB2270B06}">
      <dsp:nvSpPr>
        <dsp:cNvPr id="0" name=""/>
        <dsp:cNvSpPr/>
      </dsp:nvSpPr>
      <dsp:spPr>
        <a:xfrm>
          <a:off x="5865221" y="1000397"/>
          <a:ext cx="152275" cy="2722564"/>
        </a:xfrm>
        <a:custGeom>
          <a:avLst/>
          <a:gdLst/>
          <a:ahLst/>
          <a:cxnLst/>
          <a:rect l="0" t="0" r="0" b="0"/>
          <a:pathLst>
            <a:path>
              <a:moveTo>
                <a:pt x="0" y="0"/>
              </a:moveTo>
              <a:lnTo>
                <a:pt x="0" y="2722564"/>
              </a:lnTo>
              <a:lnTo>
                <a:pt x="152275" y="2722564"/>
              </a:lnTo>
            </a:path>
          </a:pathLst>
        </a:custGeom>
        <a:noFill/>
        <a:ln w="25400" cap="flat" cmpd="sng" algn="ctr">
          <a:solidFill>
            <a:schemeClr val="dk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13699DBE-9F2F-4AE6-8097-7F62BE629639}">
      <dsp:nvSpPr>
        <dsp:cNvPr id="0" name=""/>
        <dsp:cNvSpPr/>
      </dsp:nvSpPr>
      <dsp:spPr>
        <a:xfrm>
          <a:off x="5865221" y="1000397"/>
          <a:ext cx="152275" cy="2136800"/>
        </a:xfrm>
        <a:custGeom>
          <a:avLst/>
          <a:gdLst/>
          <a:ahLst/>
          <a:cxnLst/>
          <a:rect l="0" t="0" r="0" b="0"/>
          <a:pathLst>
            <a:path>
              <a:moveTo>
                <a:pt x="0" y="0"/>
              </a:moveTo>
              <a:lnTo>
                <a:pt x="0" y="2136800"/>
              </a:lnTo>
              <a:lnTo>
                <a:pt x="152275" y="2136800"/>
              </a:lnTo>
            </a:path>
          </a:pathLst>
        </a:custGeom>
        <a:noFill/>
        <a:ln w="25400" cap="flat" cmpd="sng" algn="ctr">
          <a:solidFill>
            <a:schemeClr val="dk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FCFBBC4-B0DB-470C-BFBD-9B7ACCC32B87}">
      <dsp:nvSpPr>
        <dsp:cNvPr id="0" name=""/>
        <dsp:cNvSpPr/>
      </dsp:nvSpPr>
      <dsp:spPr>
        <a:xfrm>
          <a:off x="5865221" y="1000397"/>
          <a:ext cx="152275" cy="1551036"/>
        </a:xfrm>
        <a:custGeom>
          <a:avLst/>
          <a:gdLst/>
          <a:ahLst/>
          <a:cxnLst/>
          <a:rect l="0" t="0" r="0" b="0"/>
          <a:pathLst>
            <a:path>
              <a:moveTo>
                <a:pt x="0" y="0"/>
              </a:moveTo>
              <a:lnTo>
                <a:pt x="0" y="1551036"/>
              </a:lnTo>
              <a:lnTo>
                <a:pt x="152275" y="1551036"/>
              </a:lnTo>
            </a:path>
          </a:pathLst>
        </a:custGeom>
        <a:noFill/>
        <a:ln w="25400" cap="flat" cmpd="sng" algn="ctr">
          <a:solidFill>
            <a:schemeClr val="dk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6FBA5699-F3BC-4B5F-B596-C194E557089C}">
      <dsp:nvSpPr>
        <dsp:cNvPr id="0" name=""/>
        <dsp:cNvSpPr/>
      </dsp:nvSpPr>
      <dsp:spPr>
        <a:xfrm>
          <a:off x="5865221" y="1000397"/>
          <a:ext cx="152275" cy="965272"/>
        </a:xfrm>
        <a:custGeom>
          <a:avLst/>
          <a:gdLst/>
          <a:ahLst/>
          <a:cxnLst/>
          <a:rect l="0" t="0" r="0" b="0"/>
          <a:pathLst>
            <a:path>
              <a:moveTo>
                <a:pt x="0" y="0"/>
              </a:moveTo>
              <a:lnTo>
                <a:pt x="0" y="965272"/>
              </a:lnTo>
              <a:lnTo>
                <a:pt x="152275" y="965272"/>
              </a:lnTo>
            </a:path>
          </a:pathLst>
        </a:custGeom>
        <a:noFill/>
        <a:ln w="25400" cap="flat" cmpd="sng" algn="ctr">
          <a:solidFill>
            <a:schemeClr val="dk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E9995461-19AF-4B13-9D94-56607B81B11C}">
      <dsp:nvSpPr>
        <dsp:cNvPr id="0" name=""/>
        <dsp:cNvSpPr/>
      </dsp:nvSpPr>
      <dsp:spPr>
        <a:xfrm>
          <a:off x="5865221" y="1000397"/>
          <a:ext cx="152275" cy="379508"/>
        </a:xfrm>
        <a:custGeom>
          <a:avLst/>
          <a:gdLst/>
          <a:ahLst/>
          <a:cxnLst/>
          <a:rect l="0" t="0" r="0" b="0"/>
          <a:pathLst>
            <a:path>
              <a:moveTo>
                <a:pt x="0" y="0"/>
              </a:moveTo>
              <a:lnTo>
                <a:pt x="0" y="379508"/>
              </a:lnTo>
              <a:lnTo>
                <a:pt x="152275" y="379508"/>
              </a:lnTo>
            </a:path>
          </a:pathLst>
        </a:custGeom>
        <a:noFill/>
        <a:ln w="25400" cap="flat" cmpd="sng" algn="ctr">
          <a:solidFill>
            <a:schemeClr val="dk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1C36846-5D62-4DEC-B2C0-DFB63A9BBE6E}">
      <dsp:nvSpPr>
        <dsp:cNvPr id="0" name=""/>
        <dsp:cNvSpPr/>
      </dsp:nvSpPr>
      <dsp:spPr>
        <a:xfrm>
          <a:off x="4460734" y="414633"/>
          <a:ext cx="1810554" cy="173254"/>
        </a:xfrm>
        <a:custGeom>
          <a:avLst/>
          <a:gdLst/>
          <a:ahLst/>
          <a:cxnLst/>
          <a:rect l="0" t="0" r="0" b="0"/>
          <a:pathLst>
            <a:path>
              <a:moveTo>
                <a:pt x="0" y="0"/>
              </a:moveTo>
              <a:lnTo>
                <a:pt x="0" y="86627"/>
              </a:lnTo>
              <a:lnTo>
                <a:pt x="1810554" y="86627"/>
              </a:lnTo>
              <a:lnTo>
                <a:pt x="1810554" y="173254"/>
              </a:lnTo>
            </a:path>
          </a:pathLst>
        </a:custGeom>
        <a:noFill/>
        <a:ln w="25400" cap="flat" cmpd="sng" algn="ctr">
          <a:solidFill>
            <a:schemeClr val="dk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2DC37007-69D3-4A5F-86AD-6E32149DD1A5}">
      <dsp:nvSpPr>
        <dsp:cNvPr id="0" name=""/>
        <dsp:cNvSpPr/>
      </dsp:nvSpPr>
      <dsp:spPr>
        <a:xfrm>
          <a:off x="4730303" y="1000397"/>
          <a:ext cx="143357" cy="3308327"/>
        </a:xfrm>
        <a:custGeom>
          <a:avLst/>
          <a:gdLst/>
          <a:ahLst/>
          <a:cxnLst/>
          <a:rect l="0" t="0" r="0" b="0"/>
          <a:pathLst>
            <a:path>
              <a:moveTo>
                <a:pt x="0" y="0"/>
              </a:moveTo>
              <a:lnTo>
                <a:pt x="0" y="3308327"/>
              </a:lnTo>
              <a:lnTo>
                <a:pt x="143357" y="3308327"/>
              </a:lnTo>
            </a:path>
          </a:pathLst>
        </a:custGeom>
        <a:noFill/>
        <a:ln w="25400" cap="flat" cmpd="sng" algn="ctr">
          <a:solidFill>
            <a:schemeClr val="dk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468289AB-CF6C-4AAF-B62B-1A531346D5E1}">
      <dsp:nvSpPr>
        <dsp:cNvPr id="0" name=""/>
        <dsp:cNvSpPr/>
      </dsp:nvSpPr>
      <dsp:spPr>
        <a:xfrm>
          <a:off x="4730303" y="1000397"/>
          <a:ext cx="143357" cy="2722564"/>
        </a:xfrm>
        <a:custGeom>
          <a:avLst/>
          <a:gdLst/>
          <a:ahLst/>
          <a:cxnLst/>
          <a:rect l="0" t="0" r="0" b="0"/>
          <a:pathLst>
            <a:path>
              <a:moveTo>
                <a:pt x="0" y="0"/>
              </a:moveTo>
              <a:lnTo>
                <a:pt x="0" y="2722564"/>
              </a:lnTo>
              <a:lnTo>
                <a:pt x="143357" y="2722564"/>
              </a:lnTo>
            </a:path>
          </a:pathLst>
        </a:custGeom>
        <a:noFill/>
        <a:ln w="25400" cap="flat" cmpd="sng" algn="ctr">
          <a:solidFill>
            <a:schemeClr val="dk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877CB40-AE97-4AAE-A301-3D23C55DBA36}">
      <dsp:nvSpPr>
        <dsp:cNvPr id="0" name=""/>
        <dsp:cNvSpPr/>
      </dsp:nvSpPr>
      <dsp:spPr>
        <a:xfrm>
          <a:off x="4730303" y="1000397"/>
          <a:ext cx="143357" cy="2136800"/>
        </a:xfrm>
        <a:custGeom>
          <a:avLst/>
          <a:gdLst/>
          <a:ahLst/>
          <a:cxnLst/>
          <a:rect l="0" t="0" r="0" b="0"/>
          <a:pathLst>
            <a:path>
              <a:moveTo>
                <a:pt x="0" y="0"/>
              </a:moveTo>
              <a:lnTo>
                <a:pt x="0" y="2136800"/>
              </a:lnTo>
              <a:lnTo>
                <a:pt x="143357" y="2136800"/>
              </a:lnTo>
            </a:path>
          </a:pathLst>
        </a:custGeom>
        <a:noFill/>
        <a:ln w="25400" cap="flat" cmpd="sng" algn="ctr">
          <a:solidFill>
            <a:schemeClr val="dk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F4E2B9AF-501C-45C8-936F-6049A7D51C44}">
      <dsp:nvSpPr>
        <dsp:cNvPr id="0" name=""/>
        <dsp:cNvSpPr/>
      </dsp:nvSpPr>
      <dsp:spPr>
        <a:xfrm>
          <a:off x="4730303" y="1000397"/>
          <a:ext cx="143357" cy="1551036"/>
        </a:xfrm>
        <a:custGeom>
          <a:avLst/>
          <a:gdLst/>
          <a:ahLst/>
          <a:cxnLst/>
          <a:rect l="0" t="0" r="0" b="0"/>
          <a:pathLst>
            <a:path>
              <a:moveTo>
                <a:pt x="0" y="0"/>
              </a:moveTo>
              <a:lnTo>
                <a:pt x="0" y="1551036"/>
              </a:lnTo>
              <a:lnTo>
                <a:pt x="143357" y="1551036"/>
              </a:lnTo>
            </a:path>
          </a:pathLst>
        </a:custGeom>
        <a:noFill/>
        <a:ln w="25400" cap="flat" cmpd="sng" algn="ctr">
          <a:solidFill>
            <a:schemeClr val="dk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6CEA633D-D924-4350-B86F-4F935F5874E2}">
      <dsp:nvSpPr>
        <dsp:cNvPr id="0" name=""/>
        <dsp:cNvSpPr/>
      </dsp:nvSpPr>
      <dsp:spPr>
        <a:xfrm>
          <a:off x="4730303" y="1000397"/>
          <a:ext cx="143357" cy="965272"/>
        </a:xfrm>
        <a:custGeom>
          <a:avLst/>
          <a:gdLst/>
          <a:ahLst/>
          <a:cxnLst/>
          <a:rect l="0" t="0" r="0" b="0"/>
          <a:pathLst>
            <a:path>
              <a:moveTo>
                <a:pt x="0" y="0"/>
              </a:moveTo>
              <a:lnTo>
                <a:pt x="0" y="965272"/>
              </a:lnTo>
              <a:lnTo>
                <a:pt x="143357" y="965272"/>
              </a:lnTo>
            </a:path>
          </a:pathLst>
        </a:custGeom>
        <a:noFill/>
        <a:ln w="25400" cap="flat" cmpd="sng" algn="ctr">
          <a:solidFill>
            <a:schemeClr val="dk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17C8DCD4-C55F-4BD9-A759-E894438F893C}">
      <dsp:nvSpPr>
        <dsp:cNvPr id="0" name=""/>
        <dsp:cNvSpPr/>
      </dsp:nvSpPr>
      <dsp:spPr>
        <a:xfrm>
          <a:off x="4730303" y="1000397"/>
          <a:ext cx="143357" cy="379508"/>
        </a:xfrm>
        <a:custGeom>
          <a:avLst/>
          <a:gdLst/>
          <a:ahLst/>
          <a:cxnLst/>
          <a:rect l="0" t="0" r="0" b="0"/>
          <a:pathLst>
            <a:path>
              <a:moveTo>
                <a:pt x="0" y="0"/>
              </a:moveTo>
              <a:lnTo>
                <a:pt x="0" y="379508"/>
              </a:lnTo>
              <a:lnTo>
                <a:pt x="143357" y="379508"/>
              </a:lnTo>
            </a:path>
          </a:pathLst>
        </a:custGeom>
        <a:noFill/>
        <a:ln w="25400" cap="flat" cmpd="sng" algn="ctr">
          <a:solidFill>
            <a:schemeClr val="dk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FF8FC89B-34EA-4F63-BC10-EACBB977C258}">
      <dsp:nvSpPr>
        <dsp:cNvPr id="0" name=""/>
        <dsp:cNvSpPr/>
      </dsp:nvSpPr>
      <dsp:spPr>
        <a:xfrm>
          <a:off x="4460734" y="414633"/>
          <a:ext cx="651856" cy="173254"/>
        </a:xfrm>
        <a:custGeom>
          <a:avLst/>
          <a:gdLst/>
          <a:ahLst/>
          <a:cxnLst/>
          <a:rect l="0" t="0" r="0" b="0"/>
          <a:pathLst>
            <a:path>
              <a:moveTo>
                <a:pt x="0" y="0"/>
              </a:moveTo>
              <a:lnTo>
                <a:pt x="0" y="86627"/>
              </a:lnTo>
              <a:lnTo>
                <a:pt x="651856" y="86627"/>
              </a:lnTo>
              <a:lnTo>
                <a:pt x="651856" y="173254"/>
              </a:lnTo>
            </a:path>
          </a:pathLst>
        </a:custGeom>
        <a:noFill/>
        <a:ln w="25400" cap="flat" cmpd="sng" algn="ctr">
          <a:solidFill>
            <a:schemeClr val="dk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BE4C9D01-E572-42E1-A502-42ED8623C8E4}">
      <dsp:nvSpPr>
        <dsp:cNvPr id="0" name=""/>
        <dsp:cNvSpPr/>
      </dsp:nvSpPr>
      <dsp:spPr>
        <a:xfrm>
          <a:off x="3718959" y="1000397"/>
          <a:ext cx="123752" cy="2136800"/>
        </a:xfrm>
        <a:custGeom>
          <a:avLst/>
          <a:gdLst/>
          <a:ahLst/>
          <a:cxnLst/>
          <a:rect l="0" t="0" r="0" b="0"/>
          <a:pathLst>
            <a:path>
              <a:moveTo>
                <a:pt x="0" y="0"/>
              </a:moveTo>
              <a:lnTo>
                <a:pt x="0" y="2136800"/>
              </a:lnTo>
              <a:lnTo>
                <a:pt x="123752" y="2136800"/>
              </a:lnTo>
            </a:path>
          </a:pathLst>
        </a:custGeom>
        <a:noFill/>
        <a:ln w="25400" cap="flat" cmpd="sng" algn="ctr">
          <a:solidFill>
            <a:schemeClr val="dk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01ACA70E-07C9-43BF-AB3C-84B4C05DEB9E}">
      <dsp:nvSpPr>
        <dsp:cNvPr id="0" name=""/>
        <dsp:cNvSpPr/>
      </dsp:nvSpPr>
      <dsp:spPr>
        <a:xfrm>
          <a:off x="3718959" y="1000397"/>
          <a:ext cx="123752" cy="1551036"/>
        </a:xfrm>
        <a:custGeom>
          <a:avLst/>
          <a:gdLst/>
          <a:ahLst/>
          <a:cxnLst/>
          <a:rect l="0" t="0" r="0" b="0"/>
          <a:pathLst>
            <a:path>
              <a:moveTo>
                <a:pt x="0" y="0"/>
              </a:moveTo>
              <a:lnTo>
                <a:pt x="0" y="1551036"/>
              </a:lnTo>
              <a:lnTo>
                <a:pt x="123752" y="1551036"/>
              </a:lnTo>
            </a:path>
          </a:pathLst>
        </a:custGeom>
        <a:noFill/>
        <a:ln w="25400" cap="flat" cmpd="sng" algn="ctr">
          <a:solidFill>
            <a:schemeClr val="dk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159118C7-BDA9-49AA-B5A8-A1CDF5E10F4B}">
      <dsp:nvSpPr>
        <dsp:cNvPr id="0" name=""/>
        <dsp:cNvSpPr/>
      </dsp:nvSpPr>
      <dsp:spPr>
        <a:xfrm>
          <a:off x="3718959" y="1000397"/>
          <a:ext cx="123752" cy="965272"/>
        </a:xfrm>
        <a:custGeom>
          <a:avLst/>
          <a:gdLst/>
          <a:ahLst/>
          <a:cxnLst/>
          <a:rect l="0" t="0" r="0" b="0"/>
          <a:pathLst>
            <a:path>
              <a:moveTo>
                <a:pt x="0" y="0"/>
              </a:moveTo>
              <a:lnTo>
                <a:pt x="0" y="965272"/>
              </a:lnTo>
              <a:lnTo>
                <a:pt x="123752" y="965272"/>
              </a:lnTo>
            </a:path>
          </a:pathLst>
        </a:custGeom>
        <a:noFill/>
        <a:ln w="25400" cap="flat" cmpd="sng" algn="ctr">
          <a:solidFill>
            <a:schemeClr val="dk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61445BDD-BA9B-4CFA-BFF8-3AFFF63D1B57}">
      <dsp:nvSpPr>
        <dsp:cNvPr id="0" name=""/>
        <dsp:cNvSpPr/>
      </dsp:nvSpPr>
      <dsp:spPr>
        <a:xfrm>
          <a:off x="3718959" y="1000397"/>
          <a:ext cx="123752" cy="379508"/>
        </a:xfrm>
        <a:custGeom>
          <a:avLst/>
          <a:gdLst/>
          <a:ahLst/>
          <a:cxnLst/>
          <a:rect l="0" t="0" r="0" b="0"/>
          <a:pathLst>
            <a:path>
              <a:moveTo>
                <a:pt x="0" y="0"/>
              </a:moveTo>
              <a:lnTo>
                <a:pt x="0" y="379508"/>
              </a:lnTo>
              <a:lnTo>
                <a:pt x="123752" y="379508"/>
              </a:lnTo>
            </a:path>
          </a:pathLst>
        </a:custGeom>
        <a:noFill/>
        <a:ln w="25400" cap="flat" cmpd="sng" algn="ctr">
          <a:solidFill>
            <a:schemeClr val="dk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DA7DD03-4080-4180-A665-2BF882F3AC8B}">
      <dsp:nvSpPr>
        <dsp:cNvPr id="0" name=""/>
        <dsp:cNvSpPr/>
      </dsp:nvSpPr>
      <dsp:spPr>
        <a:xfrm>
          <a:off x="4048967" y="414633"/>
          <a:ext cx="411767" cy="173254"/>
        </a:xfrm>
        <a:custGeom>
          <a:avLst/>
          <a:gdLst/>
          <a:ahLst/>
          <a:cxnLst/>
          <a:rect l="0" t="0" r="0" b="0"/>
          <a:pathLst>
            <a:path>
              <a:moveTo>
                <a:pt x="411767" y="0"/>
              </a:moveTo>
              <a:lnTo>
                <a:pt x="411767" y="86627"/>
              </a:lnTo>
              <a:lnTo>
                <a:pt x="0" y="86627"/>
              </a:lnTo>
              <a:lnTo>
                <a:pt x="0" y="173254"/>
              </a:lnTo>
            </a:path>
          </a:pathLst>
        </a:custGeom>
        <a:noFill/>
        <a:ln w="25400" cap="flat" cmpd="sng" algn="ctr">
          <a:solidFill>
            <a:schemeClr val="dk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9E5669F-021F-43EB-8B7F-9DB9C4398C51}">
      <dsp:nvSpPr>
        <dsp:cNvPr id="0" name=""/>
        <dsp:cNvSpPr/>
      </dsp:nvSpPr>
      <dsp:spPr>
        <a:xfrm>
          <a:off x="2124948" y="1586161"/>
          <a:ext cx="123752" cy="3894091"/>
        </a:xfrm>
        <a:custGeom>
          <a:avLst/>
          <a:gdLst/>
          <a:ahLst/>
          <a:cxnLst/>
          <a:rect l="0" t="0" r="0" b="0"/>
          <a:pathLst>
            <a:path>
              <a:moveTo>
                <a:pt x="0" y="0"/>
              </a:moveTo>
              <a:lnTo>
                <a:pt x="0" y="3894091"/>
              </a:lnTo>
              <a:lnTo>
                <a:pt x="123752" y="3894091"/>
              </a:lnTo>
            </a:path>
          </a:pathLst>
        </a:custGeom>
        <a:noFill/>
        <a:ln w="25400" cap="flat" cmpd="sng" algn="ctr">
          <a:solidFill>
            <a:schemeClr val="dk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62BF1E2F-961B-4B81-866E-A4AC1AC6733E}">
      <dsp:nvSpPr>
        <dsp:cNvPr id="0" name=""/>
        <dsp:cNvSpPr/>
      </dsp:nvSpPr>
      <dsp:spPr>
        <a:xfrm>
          <a:off x="2124948" y="1586161"/>
          <a:ext cx="123752" cy="3308327"/>
        </a:xfrm>
        <a:custGeom>
          <a:avLst/>
          <a:gdLst/>
          <a:ahLst/>
          <a:cxnLst/>
          <a:rect l="0" t="0" r="0" b="0"/>
          <a:pathLst>
            <a:path>
              <a:moveTo>
                <a:pt x="0" y="0"/>
              </a:moveTo>
              <a:lnTo>
                <a:pt x="0" y="3308327"/>
              </a:lnTo>
              <a:lnTo>
                <a:pt x="123752" y="3308327"/>
              </a:lnTo>
            </a:path>
          </a:pathLst>
        </a:custGeom>
        <a:noFill/>
        <a:ln w="25400" cap="flat" cmpd="sng" algn="ctr">
          <a:solidFill>
            <a:schemeClr val="dk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B3A720C-E358-4B94-812B-D80D19FA8281}">
      <dsp:nvSpPr>
        <dsp:cNvPr id="0" name=""/>
        <dsp:cNvSpPr/>
      </dsp:nvSpPr>
      <dsp:spPr>
        <a:xfrm>
          <a:off x="2124948" y="1586161"/>
          <a:ext cx="123752" cy="2722564"/>
        </a:xfrm>
        <a:custGeom>
          <a:avLst/>
          <a:gdLst/>
          <a:ahLst/>
          <a:cxnLst/>
          <a:rect l="0" t="0" r="0" b="0"/>
          <a:pathLst>
            <a:path>
              <a:moveTo>
                <a:pt x="0" y="0"/>
              </a:moveTo>
              <a:lnTo>
                <a:pt x="0" y="2722564"/>
              </a:lnTo>
              <a:lnTo>
                <a:pt x="123752" y="2722564"/>
              </a:lnTo>
            </a:path>
          </a:pathLst>
        </a:custGeom>
        <a:noFill/>
        <a:ln w="25400" cap="flat" cmpd="sng" algn="ctr">
          <a:solidFill>
            <a:schemeClr val="dk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B0125E1D-7BAE-449A-9002-377FCDA941F5}">
      <dsp:nvSpPr>
        <dsp:cNvPr id="0" name=""/>
        <dsp:cNvSpPr/>
      </dsp:nvSpPr>
      <dsp:spPr>
        <a:xfrm>
          <a:off x="2124948" y="1586161"/>
          <a:ext cx="123752" cy="2136800"/>
        </a:xfrm>
        <a:custGeom>
          <a:avLst/>
          <a:gdLst/>
          <a:ahLst/>
          <a:cxnLst/>
          <a:rect l="0" t="0" r="0" b="0"/>
          <a:pathLst>
            <a:path>
              <a:moveTo>
                <a:pt x="0" y="0"/>
              </a:moveTo>
              <a:lnTo>
                <a:pt x="0" y="2136800"/>
              </a:lnTo>
              <a:lnTo>
                <a:pt x="123752" y="2136800"/>
              </a:lnTo>
            </a:path>
          </a:pathLst>
        </a:custGeom>
        <a:noFill/>
        <a:ln w="25400" cap="flat" cmpd="sng" algn="ctr">
          <a:solidFill>
            <a:schemeClr val="dk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7267564-8AD1-4108-AC24-343097533BCE}">
      <dsp:nvSpPr>
        <dsp:cNvPr id="0" name=""/>
        <dsp:cNvSpPr/>
      </dsp:nvSpPr>
      <dsp:spPr>
        <a:xfrm>
          <a:off x="2124948" y="1586161"/>
          <a:ext cx="123752" cy="1551036"/>
        </a:xfrm>
        <a:custGeom>
          <a:avLst/>
          <a:gdLst/>
          <a:ahLst/>
          <a:cxnLst/>
          <a:rect l="0" t="0" r="0" b="0"/>
          <a:pathLst>
            <a:path>
              <a:moveTo>
                <a:pt x="0" y="0"/>
              </a:moveTo>
              <a:lnTo>
                <a:pt x="0" y="1551036"/>
              </a:lnTo>
              <a:lnTo>
                <a:pt x="123752" y="1551036"/>
              </a:lnTo>
            </a:path>
          </a:pathLst>
        </a:custGeom>
        <a:noFill/>
        <a:ln w="25400" cap="flat" cmpd="sng" algn="ctr">
          <a:solidFill>
            <a:schemeClr val="dk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5CDE2ED5-FB2E-474F-A372-35EF937FCE3A}">
      <dsp:nvSpPr>
        <dsp:cNvPr id="0" name=""/>
        <dsp:cNvSpPr/>
      </dsp:nvSpPr>
      <dsp:spPr>
        <a:xfrm>
          <a:off x="2124948" y="1586161"/>
          <a:ext cx="123752" cy="965272"/>
        </a:xfrm>
        <a:custGeom>
          <a:avLst/>
          <a:gdLst/>
          <a:ahLst/>
          <a:cxnLst/>
          <a:rect l="0" t="0" r="0" b="0"/>
          <a:pathLst>
            <a:path>
              <a:moveTo>
                <a:pt x="0" y="0"/>
              </a:moveTo>
              <a:lnTo>
                <a:pt x="0" y="965272"/>
              </a:lnTo>
              <a:lnTo>
                <a:pt x="123752" y="965272"/>
              </a:lnTo>
            </a:path>
          </a:pathLst>
        </a:custGeom>
        <a:noFill/>
        <a:ln w="25400" cap="flat" cmpd="sng" algn="ctr">
          <a:solidFill>
            <a:schemeClr val="dk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EFA32C12-81AB-4174-B3EA-971F599E8F4D}">
      <dsp:nvSpPr>
        <dsp:cNvPr id="0" name=""/>
        <dsp:cNvSpPr/>
      </dsp:nvSpPr>
      <dsp:spPr>
        <a:xfrm>
          <a:off x="2124948" y="1586161"/>
          <a:ext cx="123752" cy="379508"/>
        </a:xfrm>
        <a:custGeom>
          <a:avLst/>
          <a:gdLst/>
          <a:ahLst/>
          <a:cxnLst/>
          <a:rect l="0" t="0" r="0" b="0"/>
          <a:pathLst>
            <a:path>
              <a:moveTo>
                <a:pt x="0" y="0"/>
              </a:moveTo>
              <a:lnTo>
                <a:pt x="0" y="379508"/>
              </a:lnTo>
              <a:lnTo>
                <a:pt x="123752" y="379508"/>
              </a:lnTo>
            </a:path>
          </a:pathLst>
        </a:custGeom>
        <a:noFill/>
        <a:ln w="25400" cap="flat" cmpd="sng" algn="ctr">
          <a:solidFill>
            <a:schemeClr val="dk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444CF7A1-7631-40A8-B504-6C97F302B9D5}">
      <dsp:nvSpPr>
        <dsp:cNvPr id="0" name=""/>
        <dsp:cNvSpPr/>
      </dsp:nvSpPr>
      <dsp:spPr>
        <a:xfrm>
          <a:off x="1556831" y="1000397"/>
          <a:ext cx="898124" cy="173254"/>
        </a:xfrm>
        <a:custGeom>
          <a:avLst/>
          <a:gdLst/>
          <a:ahLst/>
          <a:cxnLst/>
          <a:rect l="0" t="0" r="0" b="0"/>
          <a:pathLst>
            <a:path>
              <a:moveTo>
                <a:pt x="0" y="0"/>
              </a:moveTo>
              <a:lnTo>
                <a:pt x="0" y="86627"/>
              </a:lnTo>
              <a:lnTo>
                <a:pt x="898124" y="86627"/>
              </a:lnTo>
              <a:lnTo>
                <a:pt x="898124" y="173254"/>
              </a:lnTo>
            </a:path>
          </a:pathLst>
        </a:custGeom>
        <a:noFill/>
        <a:ln w="25400" cap="flat" cmpd="sng" algn="ctr">
          <a:solidFill>
            <a:schemeClr val="dk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F585D31F-D164-4428-838C-E7D4E709976E}">
      <dsp:nvSpPr>
        <dsp:cNvPr id="0" name=""/>
        <dsp:cNvSpPr/>
      </dsp:nvSpPr>
      <dsp:spPr>
        <a:xfrm>
          <a:off x="328699" y="1586161"/>
          <a:ext cx="123752" cy="2722564"/>
        </a:xfrm>
        <a:custGeom>
          <a:avLst/>
          <a:gdLst/>
          <a:ahLst/>
          <a:cxnLst/>
          <a:rect l="0" t="0" r="0" b="0"/>
          <a:pathLst>
            <a:path>
              <a:moveTo>
                <a:pt x="0" y="0"/>
              </a:moveTo>
              <a:lnTo>
                <a:pt x="0" y="2722564"/>
              </a:lnTo>
              <a:lnTo>
                <a:pt x="123752" y="2722564"/>
              </a:lnTo>
            </a:path>
          </a:pathLst>
        </a:custGeom>
        <a:noFill/>
        <a:ln w="25400" cap="flat" cmpd="sng" algn="ctr">
          <a:solidFill>
            <a:schemeClr val="dk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5219761-0D83-4BEB-B512-EBB5AC276E0A}">
      <dsp:nvSpPr>
        <dsp:cNvPr id="0" name=""/>
        <dsp:cNvSpPr/>
      </dsp:nvSpPr>
      <dsp:spPr>
        <a:xfrm>
          <a:off x="328699" y="1586161"/>
          <a:ext cx="123752" cy="2136800"/>
        </a:xfrm>
        <a:custGeom>
          <a:avLst/>
          <a:gdLst/>
          <a:ahLst/>
          <a:cxnLst/>
          <a:rect l="0" t="0" r="0" b="0"/>
          <a:pathLst>
            <a:path>
              <a:moveTo>
                <a:pt x="0" y="0"/>
              </a:moveTo>
              <a:lnTo>
                <a:pt x="0" y="2136800"/>
              </a:lnTo>
              <a:lnTo>
                <a:pt x="123752" y="2136800"/>
              </a:lnTo>
            </a:path>
          </a:pathLst>
        </a:custGeom>
        <a:noFill/>
        <a:ln w="25400" cap="flat" cmpd="sng" algn="ctr">
          <a:solidFill>
            <a:schemeClr val="dk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E97C895D-DD19-4980-90CF-1BB4DC48E83F}">
      <dsp:nvSpPr>
        <dsp:cNvPr id="0" name=""/>
        <dsp:cNvSpPr/>
      </dsp:nvSpPr>
      <dsp:spPr>
        <a:xfrm>
          <a:off x="328699" y="1586161"/>
          <a:ext cx="123752" cy="1551036"/>
        </a:xfrm>
        <a:custGeom>
          <a:avLst/>
          <a:gdLst/>
          <a:ahLst/>
          <a:cxnLst/>
          <a:rect l="0" t="0" r="0" b="0"/>
          <a:pathLst>
            <a:path>
              <a:moveTo>
                <a:pt x="0" y="0"/>
              </a:moveTo>
              <a:lnTo>
                <a:pt x="0" y="1551036"/>
              </a:lnTo>
              <a:lnTo>
                <a:pt x="123752" y="1551036"/>
              </a:lnTo>
            </a:path>
          </a:pathLst>
        </a:custGeom>
        <a:noFill/>
        <a:ln w="25400" cap="flat" cmpd="sng" algn="ctr">
          <a:solidFill>
            <a:schemeClr val="dk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2BED4B5-E876-475F-86B8-AA57A8BE18FE}">
      <dsp:nvSpPr>
        <dsp:cNvPr id="0" name=""/>
        <dsp:cNvSpPr/>
      </dsp:nvSpPr>
      <dsp:spPr>
        <a:xfrm>
          <a:off x="328699" y="1586161"/>
          <a:ext cx="123752" cy="965272"/>
        </a:xfrm>
        <a:custGeom>
          <a:avLst/>
          <a:gdLst/>
          <a:ahLst/>
          <a:cxnLst/>
          <a:rect l="0" t="0" r="0" b="0"/>
          <a:pathLst>
            <a:path>
              <a:moveTo>
                <a:pt x="0" y="0"/>
              </a:moveTo>
              <a:lnTo>
                <a:pt x="0" y="965272"/>
              </a:lnTo>
              <a:lnTo>
                <a:pt x="123752" y="965272"/>
              </a:lnTo>
            </a:path>
          </a:pathLst>
        </a:custGeom>
        <a:noFill/>
        <a:ln w="25400" cap="flat" cmpd="sng" algn="ctr">
          <a:solidFill>
            <a:schemeClr val="dk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E2368F5E-AE4F-4D61-B534-8F864B46EF00}">
      <dsp:nvSpPr>
        <dsp:cNvPr id="0" name=""/>
        <dsp:cNvSpPr/>
      </dsp:nvSpPr>
      <dsp:spPr>
        <a:xfrm>
          <a:off x="328699" y="1586161"/>
          <a:ext cx="123752" cy="379508"/>
        </a:xfrm>
        <a:custGeom>
          <a:avLst/>
          <a:gdLst/>
          <a:ahLst/>
          <a:cxnLst/>
          <a:rect l="0" t="0" r="0" b="0"/>
          <a:pathLst>
            <a:path>
              <a:moveTo>
                <a:pt x="0" y="0"/>
              </a:moveTo>
              <a:lnTo>
                <a:pt x="0" y="379508"/>
              </a:lnTo>
              <a:lnTo>
                <a:pt x="123752" y="379508"/>
              </a:lnTo>
            </a:path>
          </a:pathLst>
        </a:custGeom>
        <a:noFill/>
        <a:ln w="25400" cap="flat" cmpd="sng" algn="ctr">
          <a:solidFill>
            <a:schemeClr val="dk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E8576854-1AAB-4E19-A087-C24D9F0334D5}">
      <dsp:nvSpPr>
        <dsp:cNvPr id="0" name=""/>
        <dsp:cNvSpPr/>
      </dsp:nvSpPr>
      <dsp:spPr>
        <a:xfrm>
          <a:off x="658707" y="1000397"/>
          <a:ext cx="898124" cy="173254"/>
        </a:xfrm>
        <a:custGeom>
          <a:avLst/>
          <a:gdLst/>
          <a:ahLst/>
          <a:cxnLst/>
          <a:rect l="0" t="0" r="0" b="0"/>
          <a:pathLst>
            <a:path>
              <a:moveTo>
                <a:pt x="898124" y="0"/>
              </a:moveTo>
              <a:lnTo>
                <a:pt x="898124" y="86627"/>
              </a:lnTo>
              <a:lnTo>
                <a:pt x="0" y="86627"/>
              </a:lnTo>
              <a:lnTo>
                <a:pt x="0" y="173254"/>
              </a:lnTo>
            </a:path>
          </a:pathLst>
        </a:custGeom>
        <a:noFill/>
        <a:ln w="25400" cap="flat" cmpd="sng" algn="ctr">
          <a:solidFill>
            <a:schemeClr val="dk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C42135C-2FB8-4023-8841-0593A74EC475}">
      <dsp:nvSpPr>
        <dsp:cNvPr id="0" name=""/>
        <dsp:cNvSpPr/>
      </dsp:nvSpPr>
      <dsp:spPr>
        <a:xfrm>
          <a:off x="1556831" y="414633"/>
          <a:ext cx="2903903" cy="173254"/>
        </a:xfrm>
        <a:custGeom>
          <a:avLst/>
          <a:gdLst/>
          <a:ahLst/>
          <a:cxnLst/>
          <a:rect l="0" t="0" r="0" b="0"/>
          <a:pathLst>
            <a:path>
              <a:moveTo>
                <a:pt x="2903903" y="0"/>
              </a:moveTo>
              <a:lnTo>
                <a:pt x="2903903" y="86627"/>
              </a:lnTo>
              <a:lnTo>
                <a:pt x="0" y="86627"/>
              </a:lnTo>
              <a:lnTo>
                <a:pt x="0" y="173254"/>
              </a:lnTo>
            </a:path>
          </a:pathLst>
        </a:custGeom>
        <a:noFill/>
        <a:ln w="25400" cap="flat" cmpd="sng" algn="ctr">
          <a:solidFill>
            <a:schemeClr val="dk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74AFB3D-BCB7-4165-8015-8CC28086C246}">
      <dsp:nvSpPr>
        <dsp:cNvPr id="0" name=""/>
        <dsp:cNvSpPr/>
      </dsp:nvSpPr>
      <dsp:spPr>
        <a:xfrm>
          <a:off x="3805314" y="2124"/>
          <a:ext cx="1310840" cy="41250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b="1" kern="1200" dirty="0" smtClean="0"/>
            <a:t>CONSTRUCCIÓN</a:t>
          </a:r>
          <a:endParaRPr lang="es-EC" sz="1050" b="1" kern="1200" dirty="0"/>
        </a:p>
      </dsp:txBody>
      <dsp:txXfrm>
        <a:off x="3805314" y="2124"/>
        <a:ext cx="1310840" cy="412509"/>
      </dsp:txXfrm>
    </dsp:sp>
    <dsp:sp modelId="{257216E6-9AD4-48E2-9E7D-1C0C0D671F02}">
      <dsp:nvSpPr>
        <dsp:cNvPr id="0" name=""/>
        <dsp:cNvSpPr/>
      </dsp:nvSpPr>
      <dsp:spPr>
        <a:xfrm>
          <a:off x="1144321" y="587887"/>
          <a:ext cx="825019" cy="41250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b="1" kern="1200" dirty="0" smtClean="0"/>
            <a:t>Materiales e insumos</a:t>
          </a:r>
          <a:endParaRPr lang="es-EC" sz="1200" b="1" kern="1200" dirty="0"/>
        </a:p>
      </dsp:txBody>
      <dsp:txXfrm>
        <a:off x="1144321" y="587887"/>
        <a:ext cx="825019" cy="412509"/>
      </dsp:txXfrm>
    </dsp:sp>
    <dsp:sp modelId="{70161DC9-33F3-4D1F-B21B-C6A9D79C85A2}">
      <dsp:nvSpPr>
        <dsp:cNvPr id="0" name=""/>
        <dsp:cNvSpPr/>
      </dsp:nvSpPr>
      <dsp:spPr>
        <a:xfrm>
          <a:off x="246197" y="1173651"/>
          <a:ext cx="825019" cy="41250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b="1" kern="1200" dirty="0" smtClean="0"/>
            <a:t>Materiales </a:t>
          </a:r>
          <a:endParaRPr lang="es-EC" sz="1200" b="1" kern="1200" dirty="0"/>
        </a:p>
      </dsp:txBody>
      <dsp:txXfrm>
        <a:off x="246197" y="1173651"/>
        <a:ext cx="825019" cy="412509"/>
      </dsp:txXfrm>
    </dsp:sp>
    <dsp:sp modelId="{BDA1B384-0D1B-428E-A18C-91B2B154D635}">
      <dsp:nvSpPr>
        <dsp:cNvPr id="0" name=""/>
        <dsp:cNvSpPr/>
      </dsp:nvSpPr>
      <dsp:spPr>
        <a:xfrm>
          <a:off x="452452" y="1759415"/>
          <a:ext cx="1622994" cy="41250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kern="1200" dirty="0" smtClean="0"/>
            <a:t>Plancha acero A36, 3mm</a:t>
          </a:r>
          <a:endParaRPr lang="es-EC" sz="1200" kern="1200" dirty="0"/>
        </a:p>
      </dsp:txBody>
      <dsp:txXfrm>
        <a:off x="452452" y="1759415"/>
        <a:ext cx="1622994" cy="412509"/>
      </dsp:txXfrm>
    </dsp:sp>
    <dsp:sp modelId="{723C7024-A8CD-46DA-9046-395E437AD468}">
      <dsp:nvSpPr>
        <dsp:cNvPr id="0" name=""/>
        <dsp:cNvSpPr/>
      </dsp:nvSpPr>
      <dsp:spPr>
        <a:xfrm>
          <a:off x="452452" y="2345179"/>
          <a:ext cx="1478979" cy="41250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kern="1200" dirty="0" smtClean="0"/>
            <a:t>Tubo ASTM A-53 1”</a:t>
          </a:r>
          <a:endParaRPr lang="es-EC" sz="1200" kern="1200" dirty="0"/>
        </a:p>
      </dsp:txBody>
      <dsp:txXfrm>
        <a:off x="452452" y="2345179"/>
        <a:ext cx="1478979" cy="412509"/>
      </dsp:txXfrm>
    </dsp:sp>
    <dsp:sp modelId="{E65481CA-CA16-4FE8-955F-67125DAA5570}">
      <dsp:nvSpPr>
        <dsp:cNvPr id="0" name=""/>
        <dsp:cNvSpPr/>
      </dsp:nvSpPr>
      <dsp:spPr>
        <a:xfrm>
          <a:off x="452452" y="2930943"/>
          <a:ext cx="1478979" cy="41250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kern="1200" dirty="0" smtClean="0"/>
            <a:t>Tubo ASTM A-500, 5” </a:t>
          </a:r>
          <a:endParaRPr lang="es-EC" sz="1200" kern="1200" dirty="0"/>
        </a:p>
      </dsp:txBody>
      <dsp:txXfrm>
        <a:off x="452452" y="2930943"/>
        <a:ext cx="1478979" cy="412509"/>
      </dsp:txXfrm>
    </dsp:sp>
    <dsp:sp modelId="{648FE27F-7E7D-4078-B008-A5C6FFD34A0C}">
      <dsp:nvSpPr>
        <dsp:cNvPr id="0" name=""/>
        <dsp:cNvSpPr/>
      </dsp:nvSpPr>
      <dsp:spPr>
        <a:xfrm>
          <a:off x="452452" y="3516706"/>
          <a:ext cx="1478979" cy="41250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kern="1200" dirty="0" smtClean="0"/>
            <a:t>Niples de acero, ½”, 1”, 2”</a:t>
          </a:r>
          <a:endParaRPr lang="es-EC" sz="1200" kern="1200" dirty="0"/>
        </a:p>
      </dsp:txBody>
      <dsp:txXfrm>
        <a:off x="452452" y="3516706"/>
        <a:ext cx="1478979" cy="412509"/>
      </dsp:txXfrm>
    </dsp:sp>
    <dsp:sp modelId="{7EA803D9-3D19-44FC-8BE8-A56965AB476D}">
      <dsp:nvSpPr>
        <dsp:cNvPr id="0" name=""/>
        <dsp:cNvSpPr/>
      </dsp:nvSpPr>
      <dsp:spPr>
        <a:xfrm>
          <a:off x="452452" y="4102470"/>
          <a:ext cx="825019" cy="41250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kern="1200" dirty="0" smtClean="0"/>
            <a:t>Bisagras 1/4”</a:t>
          </a:r>
          <a:endParaRPr lang="es-EC" sz="1200" kern="1200" dirty="0"/>
        </a:p>
      </dsp:txBody>
      <dsp:txXfrm>
        <a:off x="452452" y="4102470"/>
        <a:ext cx="825019" cy="412509"/>
      </dsp:txXfrm>
    </dsp:sp>
    <dsp:sp modelId="{2FE021FD-1199-46C2-9DC5-54DDCBABD566}">
      <dsp:nvSpPr>
        <dsp:cNvPr id="0" name=""/>
        <dsp:cNvSpPr/>
      </dsp:nvSpPr>
      <dsp:spPr>
        <a:xfrm>
          <a:off x="2042446" y="1173651"/>
          <a:ext cx="825019" cy="41250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b="1" kern="1200" dirty="0" smtClean="0"/>
            <a:t>Insumos</a:t>
          </a:r>
          <a:endParaRPr lang="es-EC" sz="1200" b="1" kern="1200" dirty="0"/>
        </a:p>
      </dsp:txBody>
      <dsp:txXfrm>
        <a:off x="2042446" y="1173651"/>
        <a:ext cx="825019" cy="412509"/>
      </dsp:txXfrm>
    </dsp:sp>
    <dsp:sp modelId="{6011C0C6-3C37-446F-9CE2-8E413878532C}">
      <dsp:nvSpPr>
        <dsp:cNvPr id="0" name=""/>
        <dsp:cNvSpPr/>
      </dsp:nvSpPr>
      <dsp:spPr>
        <a:xfrm>
          <a:off x="2248700" y="1759415"/>
          <a:ext cx="1132726" cy="41250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kern="1200" dirty="0" smtClean="0"/>
            <a:t>D. Corte 4” - 7”</a:t>
          </a:r>
          <a:endParaRPr lang="es-EC" sz="1200" kern="1200" dirty="0"/>
        </a:p>
      </dsp:txBody>
      <dsp:txXfrm>
        <a:off x="2248700" y="1759415"/>
        <a:ext cx="1132726" cy="412509"/>
      </dsp:txXfrm>
    </dsp:sp>
    <dsp:sp modelId="{B3E9317E-2F4C-4903-B0BA-0162223601E3}">
      <dsp:nvSpPr>
        <dsp:cNvPr id="0" name=""/>
        <dsp:cNvSpPr/>
      </dsp:nvSpPr>
      <dsp:spPr>
        <a:xfrm>
          <a:off x="2248700" y="2345179"/>
          <a:ext cx="1257065" cy="41250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kern="1200" dirty="0" smtClean="0"/>
            <a:t>D. Desbaste 4” – 7”</a:t>
          </a:r>
          <a:endParaRPr lang="es-EC" sz="1200" kern="1200" dirty="0"/>
        </a:p>
      </dsp:txBody>
      <dsp:txXfrm>
        <a:off x="2248700" y="2345179"/>
        <a:ext cx="1257065" cy="412509"/>
      </dsp:txXfrm>
    </dsp:sp>
    <dsp:sp modelId="{E2AF4B1E-AFB4-43C3-8B4F-9119E77EB37F}">
      <dsp:nvSpPr>
        <dsp:cNvPr id="0" name=""/>
        <dsp:cNvSpPr/>
      </dsp:nvSpPr>
      <dsp:spPr>
        <a:xfrm>
          <a:off x="2248700" y="2930943"/>
          <a:ext cx="1420757" cy="41250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kern="1200" dirty="0" smtClean="0"/>
            <a:t>Electrodo 6011, 1/8”</a:t>
          </a:r>
          <a:endParaRPr lang="es-EC" sz="1200" kern="1200" dirty="0"/>
        </a:p>
      </dsp:txBody>
      <dsp:txXfrm>
        <a:off x="2248700" y="2930943"/>
        <a:ext cx="1420757" cy="412509"/>
      </dsp:txXfrm>
    </dsp:sp>
    <dsp:sp modelId="{5C5E07D7-42A0-4130-896B-611E06DAC190}">
      <dsp:nvSpPr>
        <dsp:cNvPr id="0" name=""/>
        <dsp:cNvSpPr/>
      </dsp:nvSpPr>
      <dsp:spPr>
        <a:xfrm>
          <a:off x="2248700" y="3516706"/>
          <a:ext cx="1505742" cy="41250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kern="1200" dirty="0" smtClean="0"/>
            <a:t>Electrodo 7018, 1/8”</a:t>
          </a:r>
          <a:endParaRPr lang="es-EC" sz="1200" kern="1200" dirty="0"/>
        </a:p>
      </dsp:txBody>
      <dsp:txXfrm>
        <a:off x="2248700" y="3516706"/>
        <a:ext cx="1505742" cy="412509"/>
      </dsp:txXfrm>
    </dsp:sp>
    <dsp:sp modelId="{CBE69302-DA36-4EA9-A59E-913B772696F1}">
      <dsp:nvSpPr>
        <dsp:cNvPr id="0" name=""/>
        <dsp:cNvSpPr/>
      </dsp:nvSpPr>
      <dsp:spPr>
        <a:xfrm>
          <a:off x="2248700" y="4102470"/>
          <a:ext cx="785657" cy="41250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kern="1200" dirty="0" smtClean="0"/>
            <a:t>Lija 60 - 150</a:t>
          </a:r>
          <a:endParaRPr lang="es-EC" sz="1200" kern="1200" dirty="0"/>
        </a:p>
      </dsp:txBody>
      <dsp:txXfrm>
        <a:off x="2248700" y="4102470"/>
        <a:ext cx="785657" cy="412509"/>
      </dsp:txXfrm>
    </dsp:sp>
    <dsp:sp modelId="{BF6F81F4-4148-44A7-801A-DAAC594A95C6}">
      <dsp:nvSpPr>
        <dsp:cNvPr id="0" name=""/>
        <dsp:cNvSpPr/>
      </dsp:nvSpPr>
      <dsp:spPr>
        <a:xfrm>
          <a:off x="2248700" y="4688234"/>
          <a:ext cx="825019" cy="41250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kern="1200" dirty="0" smtClean="0"/>
            <a:t>Pintura</a:t>
          </a:r>
          <a:endParaRPr lang="es-EC" sz="1200" kern="1200" dirty="0"/>
        </a:p>
      </dsp:txBody>
      <dsp:txXfrm>
        <a:off x="2248700" y="4688234"/>
        <a:ext cx="825019" cy="412509"/>
      </dsp:txXfrm>
    </dsp:sp>
    <dsp:sp modelId="{25061456-FA5E-4D99-A79E-BA5C6374A306}">
      <dsp:nvSpPr>
        <dsp:cNvPr id="0" name=""/>
        <dsp:cNvSpPr/>
      </dsp:nvSpPr>
      <dsp:spPr>
        <a:xfrm>
          <a:off x="2248700" y="5273998"/>
          <a:ext cx="825019" cy="41250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kern="1200" dirty="0" smtClean="0"/>
            <a:t>Thinner</a:t>
          </a:r>
          <a:endParaRPr lang="es-EC" sz="1200" kern="1200" dirty="0"/>
        </a:p>
      </dsp:txBody>
      <dsp:txXfrm>
        <a:off x="2248700" y="5273998"/>
        <a:ext cx="825019" cy="412509"/>
      </dsp:txXfrm>
    </dsp:sp>
    <dsp:sp modelId="{742E79F2-E99C-4533-BD50-9406204FE946}">
      <dsp:nvSpPr>
        <dsp:cNvPr id="0" name=""/>
        <dsp:cNvSpPr/>
      </dsp:nvSpPr>
      <dsp:spPr>
        <a:xfrm>
          <a:off x="3636457" y="587887"/>
          <a:ext cx="825019" cy="41250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b="1" kern="1200" dirty="0" smtClean="0"/>
            <a:t>Máquinas</a:t>
          </a:r>
          <a:endParaRPr lang="es-EC" sz="1200" b="1" kern="1200" dirty="0"/>
        </a:p>
      </dsp:txBody>
      <dsp:txXfrm>
        <a:off x="3636457" y="587887"/>
        <a:ext cx="825019" cy="412509"/>
      </dsp:txXfrm>
    </dsp:sp>
    <dsp:sp modelId="{08059EB1-4DE0-4AD5-97D7-9373A47289F0}">
      <dsp:nvSpPr>
        <dsp:cNvPr id="0" name=""/>
        <dsp:cNvSpPr/>
      </dsp:nvSpPr>
      <dsp:spPr>
        <a:xfrm>
          <a:off x="3842712" y="1173651"/>
          <a:ext cx="825019" cy="41250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kern="1200" dirty="0" smtClean="0"/>
            <a:t>Suelda eléctrica</a:t>
          </a:r>
          <a:endParaRPr lang="es-EC" sz="1200" kern="1200" dirty="0"/>
        </a:p>
      </dsp:txBody>
      <dsp:txXfrm>
        <a:off x="3842712" y="1173651"/>
        <a:ext cx="825019" cy="412509"/>
      </dsp:txXfrm>
    </dsp:sp>
    <dsp:sp modelId="{D20D1283-8404-4E48-B8BC-3FAEACD2BB28}">
      <dsp:nvSpPr>
        <dsp:cNvPr id="0" name=""/>
        <dsp:cNvSpPr/>
      </dsp:nvSpPr>
      <dsp:spPr>
        <a:xfrm>
          <a:off x="3842712" y="1759415"/>
          <a:ext cx="825019" cy="41250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kern="1200" dirty="0" smtClean="0"/>
            <a:t>Dobladora</a:t>
          </a:r>
          <a:endParaRPr lang="es-EC" sz="1200" kern="1200" dirty="0"/>
        </a:p>
      </dsp:txBody>
      <dsp:txXfrm>
        <a:off x="3842712" y="1759415"/>
        <a:ext cx="825019" cy="412509"/>
      </dsp:txXfrm>
    </dsp:sp>
    <dsp:sp modelId="{2BA8A8CE-EDE3-41EC-B9E3-FAA9D13A3AC1}">
      <dsp:nvSpPr>
        <dsp:cNvPr id="0" name=""/>
        <dsp:cNvSpPr/>
      </dsp:nvSpPr>
      <dsp:spPr>
        <a:xfrm>
          <a:off x="3842712" y="2345179"/>
          <a:ext cx="825019" cy="41250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kern="1200" dirty="0" smtClean="0"/>
            <a:t>Amoladora</a:t>
          </a:r>
          <a:endParaRPr lang="es-EC" sz="1200" kern="1200" dirty="0"/>
        </a:p>
      </dsp:txBody>
      <dsp:txXfrm>
        <a:off x="3842712" y="2345179"/>
        <a:ext cx="825019" cy="412509"/>
      </dsp:txXfrm>
    </dsp:sp>
    <dsp:sp modelId="{B57E730F-2BAF-4CB8-960F-01677B9B8638}">
      <dsp:nvSpPr>
        <dsp:cNvPr id="0" name=""/>
        <dsp:cNvSpPr/>
      </dsp:nvSpPr>
      <dsp:spPr>
        <a:xfrm>
          <a:off x="3842712" y="2930943"/>
          <a:ext cx="825019" cy="41250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kern="1200" dirty="0" smtClean="0"/>
            <a:t>Taladro eléctrico</a:t>
          </a:r>
          <a:endParaRPr lang="es-EC" sz="1200" kern="1200" dirty="0"/>
        </a:p>
      </dsp:txBody>
      <dsp:txXfrm>
        <a:off x="3842712" y="2930943"/>
        <a:ext cx="825019" cy="412509"/>
      </dsp:txXfrm>
    </dsp:sp>
    <dsp:sp modelId="{1318EFA2-188A-4547-9AB7-78D3AC448918}">
      <dsp:nvSpPr>
        <dsp:cNvPr id="0" name=""/>
        <dsp:cNvSpPr/>
      </dsp:nvSpPr>
      <dsp:spPr>
        <a:xfrm>
          <a:off x="4634731" y="587887"/>
          <a:ext cx="955718" cy="41250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b="1" kern="1200" dirty="0" smtClean="0"/>
            <a:t>Herramientas</a:t>
          </a:r>
          <a:endParaRPr lang="es-EC" sz="1200" b="1" kern="1200" dirty="0"/>
        </a:p>
      </dsp:txBody>
      <dsp:txXfrm>
        <a:off x="4634731" y="587887"/>
        <a:ext cx="955718" cy="412509"/>
      </dsp:txXfrm>
    </dsp:sp>
    <dsp:sp modelId="{BFA022FC-C3AC-44D0-9F03-B55FF17A367F}">
      <dsp:nvSpPr>
        <dsp:cNvPr id="0" name=""/>
        <dsp:cNvSpPr/>
      </dsp:nvSpPr>
      <dsp:spPr>
        <a:xfrm>
          <a:off x="4873661" y="1173651"/>
          <a:ext cx="943038" cy="41250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kern="1200" dirty="0" smtClean="0"/>
            <a:t>Lima redonda, plana</a:t>
          </a:r>
          <a:endParaRPr lang="es-EC" sz="1200" kern="1200" dirty="0"/>
        </a:p>
      </dsp:txBody>
      <dsp:txXfrm>
        <a:off x="4873661" y="1173651"/>
        <a:ext cx="943038" cy="412509"/>
      </dsp:txXfrm>
    </dsp:sp>
    <dsp:sp modelId="{984DEB31-7B43-4F89-A8BA-69B8B0EC889C}">
      <dsp:nvSpPr>
        <dsp:cNvPr id="0" name=""/>
        <dsp:cNvSpPr/>
      </dsp:nvSpPr>
      <dsp:spPr>
        <a:xfrm>
          <a:off x="4873661" y="1759415"/>
          <a:ext cx="825019" cy="41250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kern="1200" dirty="0" smtClean="0"/>
            <a:t>Piqueta</a:t>
          </a:r>
          <a:endParaRPr lang="es-EC" sz="1200" kern="1200" dirty="0"/>
        </a:p>
      </dsp:txBody>
      <dsp:txXfrm>
        <a:off x="4873661" y="1759415"/>
        <a:ext cx="825019" cy="412509"/>
      </dsp:txXfrm>
    </dsp:sp>
    <dsp:sp modelId="{030BDD64-185A-401D-A00C-5113A6B8173F}">
      <dsp:nvSpPr>
        <dsp:cNvPr id="0" name=""/>
        <dsp:cNvSpPr/>
      </dsp:nvSpPr>
      <dsp:spPr>
        <a:xfrm>
          <a:off x="4873661" y="2345179"/>
          <a:ext cx="825019" cy="41250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kern="1200" dirty="0" smtClean="0"/>
            <a:t>Martillo</a:t>
          </a:r>
          <a:endParaRPr lang="es-EC" sz="1200" kern="1200" dirty="0"/>
        </a:p>
      </dsp:txBody>
      <dsp:txXfrm>
        <a:off x="4873661" y="2345179"/>
        <a:ext cx="825019" cy="412509"/>
      </dsp:txXfrm>
    </dsp:sp>
    <dsp:sp modelId="{B9F1C5F7-595C-42CE-8280-40C0FB12F063}">
      <dsp:nvSpPr>
        <dsp:cNvPr id="0" name=""/>
        <dsp:cNvSpPr/>
      </dsp:nvSpPr>
      <dsp:spPr>
        <a:xfrm>
          <a:off x="4873661" y="2930943"/>
          <a:ext cx="825019" cy="41250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kern="1200" dirty="0" smtClean="0"/>
            <a:t>Cepillo acero</a:t>
          </a:r>
          <a:endParaRPr lang="es-EC" sz="1200" kern="1200" dirty="0"/>
        </a:p>
      </dsp:txBody>
      <dsp:txXfrm>
        <a:off x="4873661" y="2930943"/>
        <a:ext cx="825019" cy="412509"/>
      </dsp:txXfrm>
    </dsp:sp>
    <dsp:sp modelId="{8C573F5F-4B0F-4466-BD25-447FFE6A5B58}">
      <dsp:nvSpPr>
        <dsp:cNvPr id="0" name=""/>
        <dsp:cNvSpPr/>
      </dsp:nvSpPr>
      <dsp:spPr>
        <a:xfrm>
          <a:off x="4873661" y="3516706"/>
          <a:ext cx="825019" cy="41250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kern="1200" dirty="0" smtClean="0"/>
            <a:t>Granete</a:t>
          </a:r>
          <a:endParaRPr lang="es-EC" sz="1200" kern="1200" dirty="0"/>
        </a:p>
      </dsp:txBody>
      <dsp:txXfrm>
        <a:off x="4873661" y="3516706"/>
        <a:ext cx="825019" cy="412509"/>
      </dsp:txXfrm>
    </dsp:sp>
    <dsp:sp modelId="{B67CE2C5-B154-41CB-8E7C-CE3826796CF9}">
      <dsp:nvSpPr>
        <dsp:cNvPr id="0" name=""/>
        <dsp:cNvSpPr/>
      </dsp:nvSpPr>
      <dsp:spPr>
        <a:xfrm>
          <a:off x="4873661" y="4102470"/>
          <a:ext cx="825019" cy="41250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kern="1200" dirty="0" smtClean="0"/>
            <a:t>Brocha</a:t>
          </a:r>
          <a:endParaRPr lang="es-EC" sz="1200" kern="1200" dirty="0"/>
        </a:p>
      </dsp:txBody>
      <dsp:txXfrm>
        <a:off x="4873661" y="4102470"/>
        <a:ext cx="825019" cy="412509"/>
      </dsp:txXfrm>
    </dsp:sp>
    <dsp:sp modelId="{2798A41C-49F2-4526-B49B-8D69F7BA5E00}">
      <dsp:nvSpPr>
        <dsp:cNvPr id="0" name=""/>
        <dsp:cNvSpPr/>
      </dsp:nvSpPr>
      <dsp:spPr>
        <a:xfrm>
          <a:off x="5763704" y="587887"/>
          <a:ext cx="1015169" cy="41250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b="1" kern="1200" dirty="0" smtClean="0"/>
            <a:t>Instrumentos</a:t>
          </a:r>
          <a:endParaRPr lang="es-EC" sz="1200" b="1" kern="1200" dirty="0"/>
        </a:p>
      </dsp:txBody>
      <dsp:txXfrm>
        <a:off x="5763704" y="587887"/>
        <a:ext cx="1015169" cy="412509"/>
      </dsp:txXfrm>
    </dsp:sp>
    <dsp:sp modelId="{04581E85-EBD9-442A-84D7-C49037E3C8CE}">
      <dsp:nvSpPr>
        <dsp:cNvPr id="0" name=""/>
        <dsp:cNvSpPr/>
      </dsp:nvSpPr>
      <dsp:spPr>
        <a:xfrm>
          <a:off x="6017496" y="1173651"/>
          <a:ext cx="825019" cy="41250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kern="1200" dirty="0" smtClean="0"/>
            <a:t>Flexómetro</a:t>
          </a:r>
          <a:endParaRPr lang="es-EC" sz="1200" kern="1200" dirty="0"/>
        </a:p>
      </dsp:txBody>
      <dsp:txXfrm>
        <a:off x="6017496" y="1173651"/>
        <a:ext cx="825019" cy="412509"/>
      </dsp:txXfrm>
    </dsp:sp>
    <dsp:sp modelId="{B84DBA04-FA09-4CCF-8E18-4C7083070F76}">
      <dsp:nvSpPr>
        <dsp:cNvPr id="0" name=""/>
        <dsp:cNvSpPr/>
      </dsp:nvSpPr>
      <dsp:spPr>
        <a:xfrm>
          <a:off x="6017496" y="1759415"/>
          <a:ext cx="825019" cy="41250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kern="1200" dirty="0" smtClean="0"/>
            <a:t>Escuadra</a:t>
          </a:r>
          <a:endParaRPr lang="es-EC" sz="1200" kern="1200" dirty="0"/>
        </a:p>
      </dsp:txBody>
      <dsp:txXfrm>
        <a:off x="6017496" y="1759415"/>
        <a:ext cx="825019" cy="412509"/>
      </dsp:txXfrm>
    </dsp:sp>
    <dsp:sp modelId="{BC96684B-BFA3-4722-9048-6C789BEFE501}">
      <dsp:nvSpPr>
        <dsp:cNvPr id="0" name=""/>
        <dsp:cNvSpPr/>
      </dsp:nvSpPr>
      <dsp:spPr>
        <a:xfrm>
          <a:off x="6017496" y="2345179"/>
          <a:ext cx="825019" cy="41250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kern="1200" dirty="0" smtClean="0"/>
            <a:t>Pie de rey</a:t>
          </a:r>
          <a:endParaRPr lang="es-EC" sz="1200" kern="1200" dirty="0"/>
        </a:p>
      </dsp:txBody>
      <dsp:txXfrm>
        <a:off x="6017496" y="2345179"/>
        <a:ext cx="825019" cy="412509"/>
      </dsp:txXfrm>
    </dsp:sp>
    <dsp:sp modelId="{97EE5966-9F9E-4682-90E8-9450C7E48156}">
      <dsp:nvSpPr>
        <dsp:cNvPr id="0" name=""/>
        <dsp:cNvSpPr/>
      </dsp:nvSpPr>
      <dsp:spPr>
        <a:xfrm>
          <a:off x="6017496" y="2930943"/>
          <a:ext cx="825019" cy="41250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kern="1200" dirty="0" smtClean="0"/>
            <a:t>Balanza</a:t>
          </a:r>
          <a:endParaRPr lang="es-EC" sz="1200" kern="1200" dirty="0"/>
        </a:p>
      </dsp:txBody>
      <dsp:txXfrm>
        <a:off x="6017496" y="2930943"/>
        <a:ext cx="825019" cy="412509"/>
      </dsp:txXfrm>
    </dsp:sp>
    <dsp:sp modelId="{8FDD117A-DB6E-46E2-AD4F-A029753616E4}">
      <dsp:nvSpPr>
        <dsp:cNvPr id="0" name=""/>
        <dsp:cNvSpPr/>
      </dsp:nvSpPr>
      <dsp:spPr>
        <a:xfrm>
          <a:off x="6017496" y="3516706"/>
          <a:ext cx="825019" cy="41250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kern="1200" dirty="0" smtClean="0"/>
            <a:t>Multímetro</a:t>
          </a:r>
          <a:endParaRPr lang="es-EC" sz="1200" kern="1200" dirty="0"/>
        </a:p>
      </dsp:txBody>
      <dsp:txXfrm>
        <a:off x="6017496" y="3516706"/>
        <a:ext cx="825019" cy="412509"/>
      </dsp:txXfrm>
    </dsp:sp>
    <dsp:sp modelId="{CC776C86-9282-4B12-98F7-5CA2A390266A}">
      <dsp:nvSpPr>
        <dsp:cNvPr id="0" name=""/>
        <dsp:cNvSpPr/>
      </dsp:nvSpPr>
      <dsp:spPr>
        <a:xfrm>
          <a:off x="6017496" y="4102470"/>
          <a:ext cx="825019" cy="41250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kern="1200" dirty="0" smtClean="0"/>
            <a:t>Termocupla tipo K</a:t>
          </a:r>
          <a:endParaRPr lang="es-EC" sz="1200" kern="1200" dirty="0"/>
        </a:p>
      </dsp:txBody>
      <dsp:txXfrm>
        <a:off x="6017496" y="4102470"/>
        <a:ext cx="825019" cy="412509"/>
      </dsp:txXfrm>
    </dsp:sp>
    <dsp:sp modelId="{FEBC41C4-C5A4-47EB-A764-63BE3FE8ECD6}">
      <dsp:nvSpPr>
        <dsp:cNvPr id="0" name=""/>
        <dsp:cNvSpPr/>
      </dsp:nvSpPr>
      <dsp:spPr>
        <a:xfrm>
          <a:off x="6952128" y="587887"/>
          <a:ext cx="825019" cy="41250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b="1" kern="1200" dirty="0" smtClean="0"/>
            <a:t>EPP</a:t>
          </a:r>
          <a:endParaRPr lang="es-EC" sz="1200" b="1" kern="1200" dirty="0"/>
        </a:p>
      </dsp:txBody>
      <dsp:txXfrm>
        <a:off x="6952128" y="587887"/>
        <a:ext cx="825019" cy="412509"/>
      </dsp:txXfrm>
    </dsp:sp>
    <dsp:sp modelId="{391233D8-4227-43CB-89E2-2E4C08614C88}">
      <dsp:nvSpPr>
        <dsp:cNvPr id="0" name=""/>
        <dsp:cNvSpPr/>
      </dsp:nvSpPr>
      <dsp:spPr>
        <a:xfrm>
          <a:off x="7158383" y="1173651"/>
          <a:ext cx="825019" cy="41250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kern="1200" dirty="0" smtClean="0"/>
            <a:t>Guantes cuero</a:t>
          </a:r>
          <a:endParaRPr lang="es-EC" sz="1200" kern="1200" dirty="0"/>
        </a:p>
      </dsp:txBody>
      <dsp:txXfrm>
        <a:off x="7158383" y="1173651"/>
        <a:ext cx="825019" cy="412509"/>
      </dsp:txXfrm>
    </dsp:sp>
    <dsp:sp modelId="{893FE478-BE22-41B5-9E69-08972A7B4F26}">
      <dsp:nvSpPr>
        <dsp:cNvPr id="0" name=""/>
        <dsp:cNvSpPr/>
      </dsp:nvSpPr>
      <dsp:spPr>
        <a:xfrm>
          <a:off x="7158383" y="1759415"/>
          <a:ext cx="825019" cy="41250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kern="1200" dirty="0" smtClean="0"/>
            <a:t>Gafas</a:t>
          </a:r>
          <a:endParaRPr lang="es-EC" sz="1200" kern="1200" dirty="0"/>
        </a:p>
      </dsp:txBody>
      <dsp:txXfrm>
        <a:off x="7158383" y="1759415"/>
        <a:ext cx="825019" cy="412509"/>
      </dsp:txXfrm>
    </dsp:sp>
    <dsp:sp modelId="{8A0174CD-6C6C-404B-A98F-D04927F655EF}">
      <dsp:nvSpPr>
        <dsp:cNvPr id="0" name=""/>
        <dsp:cNvSpPr/>
      </dsp:nvSpPr>
      <dsp:spPr>
        <a:xfrm>
          <a:off x="7158383" y="2345179"/>
          <a:ext cx="825019" cy="41250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kern="1200" dirty="0" smtClean="0"/>
            <a:t>Orejeras</a:t>
          </a:r>
          <a:endParaRPr lang="es-EC" sz="1200" kern="1200" dirty="0"/>
        </a:p>
      </dsp:txBody>
      <dsp:txXfrm>
        <a:off x="7158383" y="2345179"/>
        <a:ext cx="825019" cy="412509"/>
      </dsp:txXfrm>
    </dsp:sp>
    <dsp:sp modelId="{C2F53C0B-DFB9-4DC7-8FB5-31B9B2FC5B29}">
      <dsp:nvSpPr>
        <dsp:cNvPr id="0" name=""/>
        <dsp:cNvSpPr/>
      </dsp:nvSpPr>
      <dsp:spPr>
        <a:xfrm>
          <a:off x="7158383" y="2930943"/>
          <a:ext cx="825019" cy="41250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kern="1200" dirty="0" smtClean="0"/>
            <a:t>Zapatos punta acero</a:t>
          </a:r>
          <a:endParaRPr lang="es-EC" sz="1200" kern="1200" dirty="0"/>
        </a:p>
      </dsp:txBody>
      <dsp:txXfrm>
        <a:off x="7158383" y="2930943"/>
        <a:ext cx="825019" cy="412509"/>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CE685D-DDE4-4F7E-A1BB-1F1C8B564C15}">
      <dsp:nvSpPr>
        <dsp:cNvPr id="0" name=""/>
        <dsp:cNvSpPr/>
      </dsp:nvSpPr>
      <dsp:spPr>
        <a:xfrm>
          <a:off x="7772" y="0"/>
          <a:ext cx="1492917" cy="576064"/>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b="1" kern="1200" dirty="0" smtClean="0">
              <a:solidFill>
                <a:schemeClr val="tx1"/>
              </a:solidFill>
            </a:rPr>
            <a:t>150 litros</a:t>
          </a:r>
          <a:endParaRPr lang="es-EC" sz="1400" b="1" kern="1200" dirty="0">
            <a:solidFill>
              <a:schemeClr val="tx1"/>
            </a:solidFill>
          </a:endParaRPr>
        </a:p>
      </dsp:txBody>
      <dsp:txXfrm>
        <a:off x="24644" y="16872"/>
        <a:ext cx="1459173" cy="542320"/>
      </dsp:txXfrm>
    </dsp:sp>
    <dsp:sp modelId="{D348E12E-7716-43E2-ADEA-502D445636BF}">
      <dsp:nvSpPr>
        <dsp:cNvPr id="0" name=""/>
        <dsp:cNvSpPr/>
      </dsp:nvSpPr>
      <dsp:spPr>
        <a:xfrm>
          <a:off x="1649981" y="102910"/>
          <a:ext cx="316498" cy="370243"/>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EC" sz="1200" b="1" kern="1200">
            <a:solidFill>
              <a:schemeClr val="tx1"/>
            </a:solidFill>
          </a:endParaRPr>
        </a:p>
      </dsp:txBody>
      <dsp:txXfrm>
        <a:off x="1649981" y="176959"/>
        <a:ext cx="221549" cy="222145"/>
      </dsp:txXfrm>
    </dsp:sp>
    <dsp:sp modelId="{218E4538-EB62-4B31-9733-CD135509B9C4}">
      <dsp:nvSpPr>
        <dsp:cNvPr id="0" name=""/>
        <dsp:cNvSpPr/>
      </dsp:nvSpPr>
      <dsp:spPr>
        <a:xfrm>
          <a:off x="2097857" y="0"/>
          <a:ext cx="1492917" cy="576064"/>
        </a:xfrm>
        <a:prstGeom prst="roundRect">
          <a:avLst>
            <a:gd name="adj" fmla="val 10000"/>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b="1" kern="1200" dirty="0" smtClean="0">
              <a:solidFill>
                <a:schemeClr val="tx1"/>
              </a:solidFill>
            </a:rPr>
            <a:t>4.6 libras</a:t>
          </a:r>
          <a:endParaRPr lang="es-EC" sz="1400" b="1" kern="1200" dirty="0">
            <a:solidFill>
              <a:schemeClr val="tx1"/>
            </a:solidFill>
          </a:endParaRPr>
        </a:p>
      </dsp:txBody>
      <dsp:txXfrm>
        <a:off x="2114729" y="16872"/>
        <a:ext cx="1459173" cy="542320"/>
      </dsp:txXfrm>
    </dsp:sp>
    <dsp:sp modelId="{AE9114E7-65F1-4975-BA36-A352F331CC12}">
      <dsp:nvSpPr>
        <dsp:cNvPr id="0" name=""/>
        <dsp:cNvSpPr/>
      </dsp:nvSpPr>
      <dsp:spPr>
        <a:xfrm>
          <a:off x="3740066" y="102910"/>
          <a:ext cx="316498" cy="370243"/>
        </a:xfrm>
        <a:prstGeom prst="rightArrow">
          <a:avLst>
            <a:gd name="adj1" fmla="val 60000"/>
            <a:gd name="adj2" fmla="val 50000"/>
          </a:avLst>
        </a:prstGeom>
        <a:solidFill>
          <a:schemeClr val="accent5">
            <a:hueOff val="-9933876"/>
            <a:satOff val="39811"/>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EC" sz="1200" b="1" kern="1200">
            <a:solidFill>
              <a:schemeClr val="tx1"/>
            </a:solidFill>
          </a:endParaRPr>
        </a:p>
      </dsp:txBody>
      <dsp:txXfrm>
        <a:off x="3740066" y="176959"/>
        <a:ext cx="221549" cy="222145"/>
      </dsp:txXfrm>
    </dsp:sp>
    <dsp:sp modelId="{499E36A0-5E59-4277-92C0-6ED6B6735AC0}">
      <dsp:nvSpPr>
        <dsp:cNvPr id="0" name=""/>
        <dsp:cNvSpPr/>
      </dsp:nvSpPr>
      <dsp:spPr>
        <a:xfrm>
          <a:off x="4187941" y="0"/>
          <a:ext cx="1492917" cy="576064"/>
        </a:xfrm>
        <a:prstGeom prst="roundRect">
          <a:avLst>
            <a:gd name="adj" fmla="val 10000"/>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b="1" kern="1200" dirty="0" smtClean="0">
              <a:solidFill>
                <a:schemeClr val="tx1"/>
              </a:solidFill>
            </a:rPr>
            <a:t>Madera </a:t>
          </a:r>
        </a:p>
        <a:p>
          <a:pPr lvl="0" algn="ctr" defTabSz="622300">
            <a:lnSpc>
              <a:spcPct val="90000"/>
            </a:lnSpc>
            <a:spcBef>
              <a:spcPct val="0"/>
            </a:spcBef>
            <a:spcAft>
              <a:spcPct val="35000"/>
            </a:spcAft>
          </a:pPr>
          <a:r>
            <a:rPr lang="es-EC" sz="1400" b="1" kern="1200" dirty="0" smtClean="0">
              <a:solidFill>
                <a:schemeClr val="tx1"/>
              </a:solidFill>
            </a:rPr>
            <a:t>(4% humedad)</a:t>
          </a:r>
          <a:endParaRPr lang="es-EC" sz="1400" b="1" kern="1200" dirty="0">
            <a:solidFill>
              <a:schemeClr val="tx1"/>
            </a:solidFill>
          </a:endParaRPr>
        </a:p>
      </dsp:txBody>
      <dsp:txXfrm>
        <a:off x="4204813" y="16872"/>
        <a:ext cx="1459173" cy="542320"/>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CE685D-DDE4-4F7E-A1BB-1F1C8B564C15}">
      <dsp:nvSpPr>
        <dsp:cNvPr id="0" name=""/>
        <dsp:cNvSpPr/>
      </dsp:nvSpPr>
      <dsp:spPr>
        <a:xfrm>
          <a:off x="7772" y="0"/>
          <a:ext cx="1492917" cy="576064"/>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b="1" kern="1200" dirty="0" smtClean="0">
              <a:solidFill>
                <a:schemeClr val="tx1"/>
              </a:solidFill>
            </a:rPr>
            <a:t>150 litros</a:t>
          </a:r>
          <a:endParaRPr lang="es-EC" sz="1400" b="1" kern="1200" dirty="0">
            <a:solidFill>
              <a:schemeClr val="tx1"/>
            </a:solidFill>
          </a:endParaRPr>
        </a:p>
      </dsp:txBody>
      <dsp:txXfrm>
        <a:off x="24644" y="16872"/>
        <a:ext cx="1459173" cy="542320"/>
      </dsp:txXfrm>
    </dsp:sp>
    <dsp:sp modelId="{D348E12E-7716-43E2-ADEA-502D445636BF}">
      <dsp:nvSpPr>
        <dsp:cNvPr id="0" name=""/>
        <dsp:cNvSpPr/>
      </dsp:nvSpPr>
      <dsp:spPr>
        <a:xfrm>
          <a:off x="1649981" y="102910"/>
          <a:ext cx="316498" cy="370243"/>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EC" sz="1200" b="1" kern="1200">
            <a:solidFill>
              <a:schemeClr val="tx1"/>
            </a:solidFill>
          </a:endParaRPr>
        </a:p>
      </dsp:txBody>
      <dsp:txXfrm>
        <a:off x="1649981" y="176959"/>
        <a:ext cx="221549" cy="222145"/>
      </dsp:txXfrm>
    </dsp:sp>
    <dsp:sp modelId="{218E4538-EB62-4B31-9733-CD135509B9C4}">
      <dsp:nvSpPr>
        <dsp:cNvPr id="0" name=""/>
        <dsp:cNvSpPr/>
      </dsp:nvSpPr>
      <dsp:spPr>
        <a:xfrm>
          <a:off x="2097857" y="0"/>
          <a:ext cx="1492917" cy="576064"/>
        </a:xfrm>
        <a:prstGeom prst="roundRect">
          <a:avLst>
            <a:gd name="adj" fmla="val 10000"/>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b="1" kern="1200" dirty="0" smtClean="0">
              <a:solidFill>
                <a:schemeClr val="tx1"/>
              </a:solidFill>
            </a:rPr>
            <a:t>5.1 libras</a:t>
          </a:r>
          <a:endParaRPr lang="es-EC" sz="1400" b="1" kern="1200" dirty="0">
            <a:solidFill>
              <a:schemeClr val="tx1"/>
            </a:solidFill>
          </a:endParaRPr>
        </a:p>
      </dsp:txBody>
      <dsp:txXfrm>
        <a:off x="2114729" y="16872"/>
        <a:ext cx="1459173" cy="542320"/>
      </dsp:txXfrm>
    </dsp:sp>
    <dsp:sp modelId="{AE9114E7-65F1-4975-BA36-A352F331CC12}">
      <dsp:nvSpPr>
        <dsp:cNvPr id="0" name=""/>
        <dsp:cNvSpPr/>
      </dsp:nvSpPr>
      <dsp:spPr>
        <a:xfrm>
          <a:off x="3740066" y="102910"/>
          <a:ext cx="316498" cy="370243"/>
        </a:xfrm>
        <a:prstGeom prst="rightArrow">
          <a:avLst>
            <a:gd name="adj1" fmla="val 60000"/>
            <a:gd name="adj2" fmla="val 50000"/>
          </a:avLst>
        </a:prstGeom>
        <a:solidFill>
          <a:schemeClr val="accent5">
            <a:hueOff val="-9933876"/>
            <a:satOff val="39811"/>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EC" sz="1200" b="1" kern="1200">
            <a:solidFill>
              <a:schemeClr val="tx1"/>
            </a:solidFill>
          </a:endParaRPr>
        </a:p>
      </dsp:txBody>
      <dsp:txXfrm>
        <a:off x="3740066" y="176959"/>
        <a:ext cx="221549" cy="222145"/>
      </dsp:txXfrm>
    </dsp:sp>
    <dsp:sp modelId="{499E36A0-5E59-4277-92C0-6ED6B6735AC0}">
      <dsp:nvSpPr>
        <dsp:cNvPr id="0" name=""/>
        <dsp:cNvSpPr/>
      </dsp:nvSpPr>
      <dsp:spPr>
        <a:xfrm>
          <a:off x="4187941" y="0"/>
          <a:ext cx="1492917" cy="576064"/>
        </a:xfrm>
        <a:prstGeom prst="roundRect">
          <a:avLst>
            <a:gd name="adj" fmla="val 10000"/>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b="1" kern="1200" dirty="0" smtClean="0">
              <a:solidFill>
                <a:schemeClr val="tx1"/>
              </a:solidFill>
            </a:rPr>
            <a:t>Madera </a:t>
          </a:r>
        </a:p>
        <a:p>
          <a:pPr lvl="0" algn="ctr" defTabSz="622300">
            <a:lnSpc>
              <a:spcPct val="90000"/>
            </a:lnSpc>
            <a:spcBef>
              <a:spcPct val="0"/>
            </a:spcBef>
            <a:spcAft>
              <a:spcPct val="35000"/>
            </a:spcAft>
          </a:pPr>
          <a:r>
            <a:rPr lang="es-EC" sz="1400" b="1" kern="1200" dirty="0" smtClean="0">
              <a:solidFill>
                <a:schemeClr val="tx1"/>
              </a:solidFill>
            </a:rPr>
            <a:t>(25% humedad)</a:t>
          </a:r>
          <a:endParaRPr lang="es-EC" sz="1400" b="1" kern="1200" dirty="0">
            <a:solidFill>
              <a:schemeClr val="tx1"/>
            </a:solidFill>
          </a:endParaRPr>
        </a:p>
      </dsp:txBody>
      <dsp:txXfrm>
        <a:off x="4204813" y="16872"/>
        <a:ext cx="1459173" cy="542320"/>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B650CB-7CE4-498C-A023-00C8F5E35AED}">
      <dsp:nvSpPr>
        <dsp:cNvPr id="0" name=""/>
        <dsp:cNvSpPr/>
      </dsp:nvSpPr>
      <dsp:spPr>
        <a:xfrm>
          <a:off x="5254992" y="1261436"/>
          <a:ext cx="220835" cy="768398"/>
        </a:xfrm>
        <a:custGeom>
          <a:avLst/>
          <a:gdLst/>
          <a:ahLst/>
          <a:cxnLst/>
          <a:rect l="0" t="0" r="0" b="0"/>
          <a:pathLst>
            <a:path>
              <a:moveTo>
                <a:pt x="0" y="0"/>
              </a:moveTo>
              <a:lnTo>
                <a:pt x="0" y="768398"/>
              </a:lnTo>
              <a:lnTo>
                <a:pt x="220835" y="768398"/>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194D245-73D5-40E2-BB4B-20D8DA2323AC}">
      <dsp:nvSpPr>
        <dsp:cNvPr id="0" name=""/>
        <dsp:cNvSpPr/>
      </dsp:nvSpPr>
      <dsp:spPr>
        <a:xfrm>
          <a:off x="5254992" y="1261436"/>
          <a:ext cx="220835" cy="302105"/>
        </a:xfrm>
        <a:custGeom>
          <a:avLst/>
          <a:gdLst/>
          <a:ahLst/>
          <a:cxnLst/>
          <a:rect l="0" t="0" r="0" b="0"/>
          <a:pathLst>
            <a:path>
              <a:moveTo>
                <a:pt x="0" y="0"/>
              </a:moveTo>
              <a:lnTo>
                <a:pt x="0" y="302105"/>
              </a:lnTo>
              <a:lnTo>
                <a:pt x="220835" y="302105"/>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F1992C4-AEE9-4FBE-AAA0-C926657193AF}">
      <dsp:nvSpPr>
        <dsp:cNvPr id="0" name=""/>
        <dsp:cNvSpPr/>
      </dsp:nvSpPr>
      <dsp:spPr>
        <a:xfrm>
          <a:off x="5233110" y="795143"/>
          <a:ext cx="610778" cy="137917"/>
        </a:xfrm>
        <a:custGeom>
          <a:avLst/>
          <a:gdLst/>
          <a:ahLst/>
          <a:cxnLst/>
          <a:rect l="0" t="0" r="0" b="0"/>
          <a:pathLst>
            <a:path>
              <a:moveTo>
                <a:pt x="0" y="0"/>
              </a:moveTo>
              <a:lnTo>
                <a:pt x="0" y="68958"/>
              </a:lnTo>
              <a:lnTo>
                <a:pt x="610778" y="68958"/>
              </a:lnTo>
              <a:lnTo>
                <a:pt x="610778" y="137917"/>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C87382D-5A33-424B-AA57-187D0D5BA25B}">
      <dsp:nvSpPr>
        <dsp:cNvPr id="0" name=""/>
        <dsp:cNvSpPr/>
      </dsp:nvSpPr>
      <dsp:spPr>
        <a:xfrm>
          <a:off x="3994576" y="1261436"/>
          <a:ext cx="162545" cy="3099862"/>
        </a:xfrm>
        <a:custGeom>
          <a:avLst/>
          <a:gdLst/>
          <a:ahLst/>
          <a:cxnLst/>
          <a:rect l="0" t="0" r="0" b="0"/>
          <a:pathLst>
            <a:path>
              <a:moveTo>
                <a:pt x="0" y="0"/>
              </a:moveTo>
              <a:lnTo>
                <a:pt x="0" y="3099862"/>
              </a:lnTo>
              <a:lnTo>
                <a:pt x="162545" y="3099862"/>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C7FC974-F804-419D-BAE2-08E459928AD3}">
      <dsp:nvSpPr>
        <dsp:cNvPr id="0" name=""/>
        <dsp:cNvSpPr/>
      </dsp:nvSpPr>
      <dsp:spPr>
        <a:xfrm>
          <a:off x="3994576" y="1261436"/>
          <a:ext cx="162545" cy="2633569"/>
        </a:xfrm>
        <a:custGeom>
          <a:avLst/>
          <a:gdLst/>
          <a:ahLst/>
          <a:cxnLst/>
          <a:rect l="0" t="0" r="0" b="0"/>
          <a:pathLst>
            <a:path>
              <a:moveTo>
                <a:pt x="0" y="0"/>
              </a:moveTo>
              <a:lnTo>
                <a:pt x="0" y="2633569"/>
              </a:lnTo>
              <a:lnTo>
                <a:pt x="162545" y="2633569"/>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C3E3942-0663-4350-BB51-61D4633388B1}">
      <dsp:nvSpPr>
        <dsp:cNvPr id="0" name=""/>
        <dsp:cNvSpPr/>
      </dsp:nvSpPr>
      <dsp:spPr>
        <a:xfrm>
          <a:off x="3994576" y="1261436"/>
          <a:ext cx="162545" cy="2167277"/>
        </a:xfrm>
        <a:custGeom>
          <a:avLst/>
          <a:gdLst/>
          <a:ahLst/>
          <a:cxnLst/>
          <a:rect l="0" t="0" r="0" b="0"/>
          <a:pathLst>
            <a:path>
              <a:moveTo>
                <a:pt x="0" y="0"/>
              </a:moveTo>
              <a:lnTo>
                <a:pt x="0" y="2167277"/>
              </a:lnTo>
              <a:lnTo>
                <a:pt x="162545" y="2167277"/>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6B2CBFE-6047-4A8D-AA2F-71BD3AD47CAB}">
      <dsp:nvSpPr>
        <dsp:cNvPr id="0" name=""/>
        <dsp:cNvSpPr/>
      </dsp:nvSpPr>
      <dsp:spPr>
        <a:xfrm>
          <a:off x="3994576" y="1261436"/>
          <a:ext cx="162545" cy="1700984"/>
        </a:xfrm>
        <a:custGeom>
          <a:avLst/>
          <a:gdLst/>
          <a:ahLst/>
          <a:cxnLst/>
          <a:rect l="0" t="0" r="0" b="0"/>
          <a:pathLst>
            <a:path>
              <a:moveTo>
                <a:pt x="0" y="0"/>
              </a:moveTo>
              <a:lnTo>
                <a:pt x="0" y="1700984"/>
              </a:lnTo>
              <a:lnTo>
                <a:pt x="162545" y="1700984"/>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6E6D825-9F06-43A1-9E05-D118AFD26043}">
      <dsp:nvSpPr>
        <dsp:cNvPr id="0" name=""/>
        <dsp:cNvSpPr/>
      </dsp:nvSpPr>
      <dsp:spPr>
        <a:xfrm>
          <a:off x="3994576" y="1261436"/>
          <a:ext cx="162545" cy="1234691"/>
        </a:xfrm>
        <a:custGeom>
          <a:avLst/>
          <a:gdLst/>
          <a:ahLst/>
          <a:cxnLst/>
          <a:rect l="0" t="0" r="0" b="0"/>
          <a:pathLst>
            <a:path>
              <a:moveTo>
                <a:pt x="0" y="0"/>
              </a:moveTo>
              <a:lnTo>
                <a:pt x="0" y="1234691"/>
              </a:lnTo>
              <a:lnTo>
                <a:pt x="162545" y="1234691"/>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82BB122-1DB4-48E9-B87F-86500FC419CF}">
      <dsp:nvSpPr>
        <dsp:cNvPr id="0" name=""/>
        <dsp:cNvSpPr/>
      </dsp:nvSpPr>
      <dsp:spPr>
        <a:xfrm>
          <a:off x="3994576" y="1261436"/>
          <a:ext cx="162545" cy="768398"/>
        </a:xfrm>
        <a:custGeom>
          <a:avLst/>
          <a:gdLst/>
          <a:ahLst/>
          <a:cxnLst/>
          <a:rect l="0" t="0" r="0" b="0"/>
          <a:pathLst>
            <a:path>
              <a:moveTo>
                <a:pt x="0" y="0"/>
              </a:moveTo>
              <a:lnTo>
                <a:pt x="0" y="768398"/>
              </a:lnTo>
              <a:lnTo>
                <a:pt x="162545" y="768398"/>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8B73AC2-3635-45D9-B431-FC7C2E480130}">
      <dsp:nvSpPr>
        <dsp:cNvPr id="0" name=""/>
        <dsp:cNvSpPr/>
      </dsp:nvSpPr>
      <dsp:spPr>
        <a:xfrm>
          <a:off x="3994576" y="1261436"/>
          <a:ext cx="162545" cy="302105"/>
        </a:xfrm>
        <a:custGeom>
          <a:avLst/>
          <a:gdLst/>
          <a:ahLst/>
          <a:cxnLst/>
          <a:rect l="0" t="0" r="0" b="0"/>
          <a:pathLst>
            <a:path>
              <a:moveTo>
                <a:pt x="0" y="0"/>
              </a:moveTo>
              <a:lnTo>
                <a:pt x="0" y="302105"/>
              </a:lnTo>
              <a:lnTo>
                <a:pt x="162545" y="302105"/>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588704-C145-4655-AC9E-14C712022173}">
      <dsp:nvSpPr>
        <dsp:cNvPr id="0" name=""/>
        <dsp:cNvSpPr/>
      </dsp:nvSpPr>
      <dsp:spPr>
        <a:xfrm>
          <a:off x="4428032" y="795143"/>
          <a:ext cx="805077" cy="137917"/>
        </a:xfrm>
        <a:custGeom>
          <a:avLst/>
          <a:gdLst/>
          <a:ahLst/>
          <a:cxnLst/>
          <a:rect l="0" t="0" r="0" b="0"/>
          <a:pathLst>
            <a:path>
              <a:moveTo>
                <a:pt x="805077" y="0"/>
              </a:moveTo>
              <a:lnTo>
                <a:pt x="805077" y="68958"/>
              </a:lnTo>
              <a:lnTo>
                <a:pt x="0" y="68958"/>
              </a:lnTo>
              <a:lnTo>
                <a:pt x="0" y="137917"/>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A8E9E17-9457-4632-957A-52E6C56D3B62}">
      <dsp:nvSpPr>
        <dsp:cNvPr id="0" name=""/>
        <dsp:cNvSpPr/>
      </dsp:nvSpPr>
      <dsp:spPr>
        <a:xfrm>
          <a:off x="3722795" y="328850"/>
          <a:ext cx="1510314" cy="137917"/>
        </a:xfrm>
        <a:custGeom>
          <a:avLst/>
          <a:gdLst/>
          <a:ahLst/>
          <a:cxnLst/>
          <a:rect l="0" t="0" r="0" b="0"/>
          <a:pathLst>
            <a:path>
              <a:moveTo>
                <a:pt x="0" y="0"/>
              </a:moveTo>
              <a:lnTo>
                <a:pt x="0" y="68958"/>
              </a:lnTo>
              <a:lnTo>
                <a:pt x="1510314" y="68958"/>
              </a:lnTo>
              <a:lnTo>
                <a:pt x="1510314" y="137917"/>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8F1F55B-AAAC-48B2-BBDB-468EDDACEA5A}">
      <dsp:nvSpPr>
        <dsp:cNvPr id="0" name=""/>
        <dsp:cNvSpPr/>
      </dsp:nvSpPr>
      <dsp:spPr>
        <a:xfrm>
          <a:off x="2643409" y="1261436"/>
          <a:ext cx="184147" cy="1700984"/>
        </a:xfrm>
        <a:custGeom>
          <a:avLst/>
          <a:gdLst/>
          <a:ahLst/>
          <a:cxnLst/>
          <a:rect l="0" t="0" r="0" b="0"/>
          <a:pathLst>
            <a:path>
              <a:moveTo>
                <a:pt x="0" y="0"/>
              </a:moveTo>
              <a:lnTo>
                <a:pt x="0" y="1700984"/>
              </a:lnTo>
              <a:lnTo>
                <a:pt x="184147" y="1700984"/>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84F06A7-0079-4FD3-8FDC-E680C8B2BC9B}">
      <dsp:nvSpPr>
        <dsp:cNvPr id="0" name=""/>
        <dsp:cNvSpPr/>
      </dsp:nvSpPr>
      <dsp:spPr>
        <a:xfrm>
          <a:off x="2643409" y="1261436"/>
          <a:ext cx="184147" cy="1234691"/>
        </a:xfrm>
        <a:custGeom>
          <a:avLst/>
          <a:gdLst/>
          <a:ahLst/>
          <a:cxnLst/>
          <a:rect l="0" t="0" r="0" b="0"/>
          <a:pathLst>
            <a:path>
              <a:moveTo>
                <a:pt x="0" y="0"/>
              </a:moveTo>
              <a:lnTo>
                <a:pt x="0" y="1234691"/>
              </a:lnTo>
              <a:lnTo>
                <a:pt x="184147" y="1234691"/>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93FEF96-B7A0-4399-A21F-D85BAE9D7B57}">
      <dsp:nvSpPr>
        <dsp:cNvPr id="0" name=""/>
        <dsp:cNvSpPr/>
      </dsp:nvSpPr>
      <dsp:spPr>
        <a:xfrm>
          <a:off x="2643409" y="1261436"/>
          <a:ext cx="184147" cy="768398"/>
        </a:xfrm>
        <a:custGeom>
          <a:avLst/>
          <a:gdLst/>
          <a:ahLst/>
          <a:cxnLst/>
          <a:rect l="0" t="0" r="0" b="0"/>
          <a:pathLst>
            <a:path>
              <a:moveTo>
                <a:pt x="0" y="0"/>
              </a:moveTo>
              <a:lnTo>
                <a:pt x="0" y="768398"/>
              </a:lnTo>
              <a:lnTo>
                <a:pt x="184147" y="768398"/>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F1E70C0-8FC7-48F1-8E61-FF0DE79BA60F}">
      <dsp:nvSpPr>
        <dsp:cNvPr id="0" name=""/>
        <dsp:cNvSpPr/>
      </dsp:nvSpPr>
      <dsp:spPr>
        <a:xfrm>
          <a:off x="2643409" y="1261436"/>
          <a:ext cx="184147" cy="302105"/>
        </a:xfrm>
        <a:custGeom>
          <a:avLst/>
          <a:gdLst/>
          <a:ahLst/>
          <a:cxnLst/>
          <a:rect l="0" t="0" r="0" b="0"/>
          <a:pathLst>
            <a:path>
              <a:moveTo>
                <a:pt x="0" y="0"/>
              </a:moveTo>
              <a:lnTo>
                <a:pt x="0" y="302105"/>
              </a:lnTo>
              <a:lnTo>
                <a:pt x="184147" y="302105"/>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76B0BA1-D598-4ACB-8767-05CF033EE02B}">
      <dsp:nvSpPr>
        <dsp:cNvPr id="0" name=""/>
        <dsp:cNvSpPr/>
      </dsp:nvSpPr>
      <dsp:spPr>
        <a:xfrm>
          <a:off x="2145633" y="795143"/>
          <a:ext cx="988836" cy="137917"/>
        </a:xfrm>
        <a:custGeom>
          <a:avLst/>
          <a:gdLst/>
          <a:ahLst/>
          <a:cxnLst/>
          <a:rect l="0" t="0" r="0" b="0"/>
          <a:pathLst>
            <a:path>
              <a:moveTo>
                <a:pt x="0" y="0"/>
              </a:moveTo>
              <a:lnTo>
                <a:pt x="0" y="68958"/>
              </a:lnTo>
              <a:lnTo>
                <a:pt x="988836" y="68958"/>
              </a:lnTo>
              <a:lnTo>
                <a:pt x="988836" y="137917"/>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3F2207D-E08C-4F79-83B2-A4295D50A542}">
      <dsp:nvSpPr>
        <dsp:cNvPr id="0" name=""/>
        <dsp:cNvSpPr/>
      </dsp:nvSpPr>
      <dsp:spPr>
        <a:xfrm>
          <a:off x="726947" y="1261436"/>
          <a:ext cx="275963" cy="1234691"/>
        </a:xfrm>
        <a:custGeom>
          <a:avLst/>
          <a:gdLst/>
          <a:ahLst/>
          <a:cxnLst/>
          <a:rect l="0" t="0" r="0" b="0"/>
          <a:pathLst>
            <a:path>
              <a:moveTo>
                <a:pt x="0" y="0"/>
              </a:moveTo>
              <a:lnTo>
                <a:pt x="0" y="1234691"/>
              </a:lnTo>
              <a:lnTo>
                <a:pt x="275963" y="1234691"/>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62A1113-40F0-45E5-9934-FF3E91BBEC98}">
      <dsp:nvSpPr>
        <dsp:cNvPr id="0" name=""/>
        <dsp:cNvSpPr/>
      </dsp:nvSpPr>
      <dsp:spPr>
        <a:xfrm>
          <a:off x="726947" y="1261436"/>
          <a:ext cx="275963" cy="768398"/>
        </a:xfrm>
        <a:custGeom>
          <a:avLst/>
          <a:gdLst/>
          <a:ahLst/>
          <a:cxnLst/>
          <a:rect l="0" t="0" r="0" b="0"/>
          <a:pathLst>
            <a:path>
              <a:moveTo>
                <a:pt x="0" y="0"/>
              </a:moveTo>
              <a:lnTo>
                <a:pt x="0" y="768398"/>
              </a:lnTo>
              <a:lnTo>
                <a:pt x="275963" y="768398"/>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3C8126C-5B0F-4EF4-A1D4-A7B2D4CC5AEC}">
      <dsp:nvSpPr>
        <dsp:cNvPr id="0" name=""/>
        <dsp:cNvSpPr/>
      </dsp:nvSpPr>
      <dsp:spPr>
        <a:xfrm>
          <a:off x="726947" y="1261436"/>
          <a:ext cx="275963" cy="302105"/>
        </a:xfrm>
        <a:custGeom>
          <a:avLst/>
          <a:gdLst/>
          <a:ahLst/>
          <a:cxnLst/>
          <a:rect l="0" t="0" r="0" b="0"/>
          <a:pathLst>
            <a:path>
              <a:moveTo>
                <a:pt x="0" y="0"/>
              </a:moveTo>
              <a:lnTo>
                <a:pt x="0" y="302105"/>
              </a:lnTo>
              <a:lnTo>
                <a:pt x="275963" y="302105"/>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E9924A0-D16E-464F-B936-F70DC5F61785}">
      <dsp:nvSpPr>
        <dsp:cNvPr id="0" name=""/>
        <dsp:cNvSpPr/>
      </dsp:nvSpPr>
      <dsp:spPr>
        <a:xfrm>
          <a:off x="1462849" y="795143"/>
          <a:ext cx="682784" cy="137917"/>
        </a:xfrm>
        <a:custGeom>
          <a:avLst/>
          <a:gdLst/>
          <a:ahLst/>
          <a:cxnLst/>
          <a:rect l="0" t="0" r="0" b="0"/>
          <a:pathLst>
            <a:path>
              <a:moveTo>
                <a:pt x="682784" y="0"/>
              </a:moveTo>
              <a:lnTo>
                <a:pt x="682784" y="68958"/>
              </a:lnTo>
              <a:lnTo>
                <a:pt x="0" y="68958"/>
              </a:lnTo>
              <a:lnTo>
                <a:pt x="0" y="137917"/>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C9F4848-09AF-4B9A-AA94-BE098C2BB50A}">
      <dsp:nvSpPr>
        <dsp:cNvPr id="0" name=""/>
        <dsp:cNvSpPr/>
      </dsp:nvSpPr>
      <dsp:spPr>
        <a:xfrm>
          <a:off x="2145633" y="328850"/>
          <a:ext cx="1577161" cy="137917"/>
        </a:xfrm>
        <a:custGeom>
          <a:avLst/>
          <a:gdLst/>
          <a:ahLst/>
          <a:cxnLst/>
          <a:rect l="0" t="0" r="0" b="0"/>
          <a:pathLst>
            <a:path>
              <a:moveTo>
                <a:pt x="1577161" y="0"/>
              </a:moveTo>
              <a:lnTo>
                <a:pt x="1577161" y="68958"/>
              </a:lnTo>
              <a:lnTo>
                <a:pt x="0" y="68958"/>
              </a:lnTo>
              <a:lnTo>
                <a:pt x="0" y="137917"/>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1738584-7BAA-4C92-B0E9-E059584AF686}">
      <dsp:nvSpPr>
        <dsp:cNvPr id="0" name=""/>
        <dsp:cNvSpPr/>
      </dsp:nvSpPr>
      <dsp:spPr>
        <a:xfrm>
          <a:off x="3291004" y="475"/>
          <a:ext cx="863581" cy="328375"/>
        </a:xfrm>
        <a:prstGeom prst="rect">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b="1" kern="1200" dirty="0" smtClean="0"/>
            <a:t>COSTOS</a:t>
          </a:r>
          <a:endParaRPr lang="es-EC" sz="1600" b="1" kern="1200" dirty="0"/>
        </a:p>
      </dsp:txBody>
      <dsp:txXfrm>
        <a:off x="3291004" y="475"/>
        <a:ext cx="863581" cy="328375"/>
      </dsp:txXfrm>
    </dsp:sp>
    <dsp:sp modelId="{22F55A23-189D-4D6C-A897-31DCBAAD9257}">
      <dsp:nvSpPr>
        <dsp:cNvPr id="0" name=""/>
        <dsp:cNvSpPr/>
      </dsp:nvSpPr>
      <dsp:spPr>
        <a:xfrm>
          <a:off x="1711261" y="466768"/>
          <a:ext cx="868743" cy="328375"/>
        </a:xfrm>
        <a:prstGeom prst="rect">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b="1" kern="1200" dirty="0" smtClean="0"/>
            <a:t>Directos</a:t>
          </a:r>
          <a:endParaRPr lang="es-EC" sz="1200" b="1" kern="1200" dirty="0"/>
        </a:p>
      </dsp:txBody>
      <dsp:txXfrm>
        <a:off x="1711261" y="466768"/>
        <a:ext cx="868743" cy="328375"/>
      </dsp:txXfrm>
    </dsp:sp>
    <dsp:sp modelId="{C3CBFAB6-DD32-4C2F-89A0-5219CE7987F3}">
      <dsp:nvSpPr>
        <dsp:cNvPr id="0" name=""/>
        <dsp:cNvSpPr/>
      </dsp:nvSpPr>
      <dsp:spPr>
        <a:xfrm>
          <a:off x="542971" y="933061"/>
          <a:ext cx="1839755" cy="328375"/>
        </a:xfrm>
        <a:prstGeom prst="rect">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b="1" kern="1200" dirty="0" smtClean="0"/>
            <a:t>Materia prima</a:t>
          </a:r>
          <a:endParaRPr lang="es-EC" sz="1400" b="1" kern="1200" dirty="0"/>
        </a:p>
      </dsp:txBody>
      <dsp:txXfrm>
        <a:off x="542971" y="933061"/>
        <a:ext cx="1839755" cy="328375"/>
      </dsp:txXfrm>
    </dsp:sp>
    <dsp:sp modelId="{699EAF34-E435-4DC7-9218-FA6F4AD7605D}">
      <dsp:nvSpPr>
        <dsp:cNvPr id="0" name=""/>
        <dsp:cNvSpPr/>
      </dsp:nvSpPr>
      <dsp:spPr>
        <a:xfrm>
          <a:off x="1002910" y="1399354"/>
          <a:ext cx="1093325" cy="328375"/>
        </a:xfrm>
        <a:prstGeom prst="rect">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Planchas A36</a:t>
          </a:r>
          <a:endParaRPr lang="es-EC" sz="1400" kern="1200" dirty="0"/>
        </a:p>
      </dsp:txBody>
      <dsp:txXfrm>
        <a:off x="1002910" y="1399354"/>
        <a:ext cx="1093325" cy="328375"/>
      </dsp:txXfrm>
    </dsp:sp>
    <dsp:sp modelId="{6E40764B-CE3F-4726-B046-338E6AD08B82}">
      <dsp:nvSpPr>
        <dsp:cNvPr id="0" name=""/>
        <dsp:cNvSpPr/>
      </dsp:nvSpPr>
      <dsp:spPr>
        <a:xfrm>
          <a:off x="1002910" y="1865647"/>
          <a:ext cx="1400179" cy="328375"/>
        </a:xfrm>
        <a:prstGeom prst="rect">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Tubos sin costura</a:t>
          </a:r>
          <a:endParaRPr lang="es-EC" sz="1400" kern="1200" dirty="0"/>
        </a:p>
      </dsp:txBody>
      <dsp:txXfrm>
        <a:off x="1002910" y="1865647"/>
        <a:ext cx="1400179" cy="328375"/>
      </dsp:txXfrm>
    </dsp:sp>
    <dsp:sp modelId="{8D2269EA-6CC9-4762-8EB8-BD7C510A6D98}">
      <dsp:nvSpPr>
        <dsp:cNvPr id="0" name=""/>
        <dsp:cNvSpPr/>
      </dsp:nvSpPr>
      <dsp:spPr>
        <a:xfrm>
          <a:off x="1002910" y="2331940"/>
          <a:ext cx="1400179" cy="328375"/>
        </a:xfrm>
        <a:prstGeom prst="rect">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Tubos con costura</a:t>
          </a:r>
          <a:endParaRPr lang="es-EC" sz="1400" kern="1200" dirty="0"/>
        </a:p>
      </dsp:txBody>
      <dsp:txXfrm>
        <a:off x="1002910" y="2331940"/>
        <a:ext cx="1400179" cy="328375"/>
      </dsp:txXfrm>
    </dsp:sp>
    <dsp:sp modelId="{54FE04AB-1CB2-481A-9007-DEFF124FEC0F}">
      <dsp:nvSpPr>
        <dsp:cNvPr id="0" name=""/>
        <dsp:cNvSpPr/>
      </dsp:nvSpPr>
      <dsp:spPr>
        <a:xfrm>
          <a:off x="2520644" y="933061"/>
          <a:ext cx="1227650" cy="328375"/>
        </a:xfrm>
        <a:prstGeom prst="rect">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b="1" kern="1200" dirty="0" smtClean="0"/>
            <a:t>Mano de obra</a:t>
          </a:r>
          <a:endParaRPr lang="es-EC" sz="1400" b="1" kern="1200" dirty="0"/>
        </a:p>
      </dsp:txBody>
      <dsp:txXfrm>
        <a:off x="2520644" y="933061"/>
        <a:ext cx="1227650" cy="328375"/>
      </dsp:txXfrm>
    </dsp:sp>
    <dsp:sp modelId="{CD23F162-F140-46A4-8704-DC5D7B1A0751}">
      <dsp:nvSpPr>
        <dsp:cNvPr id="0" name=""/>
        <dsp:cNvSpPr/>
      </dsp:nvSpPr>
      <dsp:spPr>
        <a:xfrm>
          <a:off x="2827557" y="1399354"/>
          <a:ext cx="656750" cy="328375"/>
        </a:xfrm>
        <a:prstGeom prst="rect">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Cortar</a:t>
          </a:r>
          <a:endParaRPr lang="es-EC" sz="1400" kern="1200" dirty="0"/>
        </a:p>
      </dsp:txBody>
      <dsp:txXfrm>
        <a:off x="2827557" y="1399354"/>
        <a:ext cx="656750" cy="328375"/>
      </dsp:txXfrm>
    </dsp:sp>
    <dsp:sp modelId="{8218A4B7-9D27-4193-80D5-1A3E99D20611}">
      <dsp:nvSpPr>
        <dsp:cNvPr id="0" name=""/>
        <dsp:cNvSpPr/>
      </dsp:nvSpPr>
      <dsp:spPr>
        <a:xfrm>
          <a:off x="2827557" y="1865647"/>
          <a:ext cx="656750" cy="328375"/>
        </a:xfrm>
        <a:prstGeom prst="rect">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Perforar</a:t>
          </a:r>
          <a:endParaRPr lang="es-EC" sz="1400" kern="1200" dirty="0"/>
        </a:p>
      </dsp:txBody>
      <dsp:txXfrm>
        <a:off x="2827557" y="1865647"/>
        <a:ext cx="656750" cy="328375"/>
      </dsp:txXfrm>
    </dsp:sp>
    <dsp:sp modelId="{2E13F916-2ED5-43B8-A626-8848A1C1DB7A}">
      <dsp:nvSpPr>
        <dsp:cNvPr id="0" name=""/>
        <dsp:cNvSpPr/>
      </dsp:nvSpPr>
      <dsp:spPr>
        <a:xfrm>
          <a:off x="2827557" y="2331940"/>
          <a:ext cx="656750" cy="328375"/>
        </a:xfrm>
        <a:prstGeom prst="rect">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Doblar</a:t>
          </a:r>
          <a:endParaRPr lang="es-EC" sz="1400" kern="1200" dirty="0"/>
        </a:p>
      </dsp:txBody>
      <dsp:txXfrm>
        <a:off x="2827557" y="2331940"/>
        <a:ext cx="656750" cy="328375"/>
      </dsp:txXfrm>
    </dsp:sp>
    <dsp:sp modelId="{DF393D10-5528-485D-8737-4A9EFCFA1EFA}">
      <dsp:nvSpPr>
        <dsp:cNvPr id="0" name=""/>
        <dsp:cNvSpPr/>
      </dsp:nvSpPr>
      <dsp:spPr>
        <a:xfrm>
          <a:off x="2827557" y="2798233"/>
          <a:ext cx="656750" cy="328375"/>
        </a:xfrm>
        <a:prstGeom prst="rect">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Soldar</a:t>
          </a:r>
          <a:endParaRPr lang="es-EC" sz="1400" kern="1200" dirty="0"/>
        </a:p>
      </dsp:txBody>
      <dsp:txXfrm>
        <a:off x="2827557" y="2798233"/>
        <a:ext cx="656750" cy="328375"/>
      </dsp:txXfrm>
    </dsp:sp>
    <dsp:sp modelId="{F75B5C8B-3BA1-422B-8D50-1A759DC8BD5A}">
      <dsp:nvSpPr>
        <dsp:cNvPr id="0" name=""/>
        <dsp:cNvSpPr/>
      </dsp:nvSpPr>
      <dsp:spPr>
        <a:xfrm>
          <a:off x="4731891" y="466768"/>
          <a:ext cx="1002437" cy="328375"/>
        </a:xfrm>
        <a:prstGeom prst="rect">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b="1" kern="1200" dirty="0" smtClean="0"/>
            <a:t>Indirectos</a:t>
          </a:r>
          <a:endParaRPr lang="es-EC" sz="1600" b="1" kern="1200" dirty="0"/>
        </a:p>
      </dsp:txBody>
      <dsp:txXfrm>
        <a:off x="4731891" y="466768"/>
        <a:ext cx="1002437" cy="328375"/>
      </dsp:txXfrm>
    </dsp:sp>
    <dsp:sp modelId="{A1A752A5-012B-4FFE-B680-7A420EB3B2A3}">
      <dsp:nvSpPr>
        <dsp:cNvPr id="0" name=""/>
        <dsp:cNvSpPr/>
      </dsp:nvSpPr>
      <dsp:spPr>
        <a:xfrm>
          <a:off x="3886213" y="933061"/>
          <a:ext cx="1083638" cy="328375"/>
        </a:xfrm>
        <a:prstGeom prst="rect">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b="1" kern="1200" dirty="0" smtClean="0"/>
            <a:t>Materia prima</a:t>
          </a:r>
          <a:endParaRPr lang="es-EC" sz="1400" b="1" kern="1200" dirty="0"/>
        </a:p>
      </dsp:txBody>
      <dsp:txXfrm>
        <a:off x="3886213" y="933061"/>
        <a:ext cx="1083638" cy="328375"/>
      </dsp:txXfrm>
    </dsp:sp>
    <dsp:sp modelId="{FFF7F673-86A2-400B-83E5-FCB8361A25EB}">
      <dsp:nvSpPr>
        <dsp:cNvPr id="0" name=""/>
        <dsp:cNvSpPr/>
      </dsp:nvSpPr>
      <dsp:spPr>
        <a:xfrm>
          <a:off x="4157122" y="1399354"/>
          <a:ext cx="656750" cy="328375"/>
        </a:xfrm>
        <a:prstGeom prst="rect">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D. corte</a:t>
          </a:r>
          <a:endParaRPr lang="es-EC" sz="1400" kern="1200" dirty="0"/>
        </a:p>
      </dsp:txBody>
      <dsp:txXfrm>
        <a:off x="4157122" y="1399354"/>
        <a:ext cx="656750" cy="328375"/>
      </dsp:txXfrm>
    </dsp:sp>
    <dsp:sp modelId="{04CF6480-B883-49E5-B18F-1EEEE97E0693}">
      <dsp:nvSpPr>
        <dsp:cNvPr id="0" name=""/>
        <dsp:cNvSpPr/>
      </dsp:nvSpPr>
      <dsp:spPr>
        <a:xfrm>
          <a:off x="4157122" y="1865647"/>
          <a:ext cx="893778" cy="328375"/>
        </a:xfrm>
        <a:prstGeom prst="rect">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D. desbaste</a:t>
          </a:r>
          <a:endParaRPr lang="es-EC" sz="1400" kern="1200" dirty="0"/>
        </a:p>
      </dsp:txBody>
      <dsp:txXfrm>
        <a:off x="4157122" y="1865647"/>
        <a:ext cx="893778" cy="328375"/>
      </dsp:txXfrm>
    </dsp:sp>
    <dsp:sp modelId="{94E948A1-A468-4150-BCE5-B088327434A3}">
      <dsp:nvSpPr>
        <dsp:cNvPr id="0" name=""/>
        <dsp:cNvSpPr/>
      </dsp:nvSpPr>
      <dsp:spPr>
        <a:xfrm>
          <a:off x="4157122" y="2331940"/>
          <a:ext cx="903406" cy="328375"/>
        </a:xfrm>
        <a:prstGeom prst="rect">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Electrodos</a:t>
          </a:r>
          <a:endParaRPr lang="es-EC" sz="1400" kern="1200" dirty="0"/>
        </a:p>
      </dsp:txBody>
      <dsp:txXfrm>
        <a:off x="4157122" y="2331940"/>
        <a:ext cx="903406" cy="328375"/>
      </dsp:txXfrm>
    </dsp:sp>
    <dsp:sp modelId="{2031C96F-5DC9-42DD-A39C-51E91DD93914}">
      <dsp:nvSpPr>
        <dsp:cNvPr id="0" name=""/>
        <dsp:cNvSpPr/>
      </dsp:nvSpPr>
      <dsp:spPr>
        <a:xfrm>
          <a:off x="4157122" y="2798233"/>
          <a:ext cx="656750" cy="328375"/>
        </a:xfrm>
        <a:prstGeom prst="rect">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Lijas</a:t>
          </a:r>
          <a:endParaRPr lang="es-EC" sz="1400" kern="1200" dirty="0"/>
        </a:p>
      </dsp:txBody>
      <dsp:txXfrm>
        <a:off x="4157122" y="2798233"/>
        <a:ext cx="656750" cy="328375"/>
      </dsp:txXfrm>
    </dsp:sp>
    <dsp:sp modelId="{6FAEC69C-9B16-422B-8FA6-0758332C33FE}">
      <dsp:nvSpPr>
        <dsp:cNvPr id="0" name=""/>
        <dsp:cNvSpPr/>
      </dsp:nvSpPr>
      <dsp:spPr>
        <a:xfrm>
          <a:off x="4157122" y="3264526"/>
          <a:ext cx="656750" cy="328375"/>
        </a:xfrm>
        <a:prstGeom prst="rect">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Pintura</a:t>
          </a:r>
          <a:endParaRPr lang="es-EC" sz="1400" kern="1200" dirty="0"/>
        </a:p>
      </dsp:txBody>
      <dsp:txXfrm>
        <a:off x="4157122" y="3264526"/>
        <a:ext cx="656750" cy="328375"/>
      </dsp:txXfrm>
    </dsp:sp>
    <dsp:sp modelId="{B0D8A374-CB3B-4FFC-B3A9-B1EDEAB19F05}">
      <dsp:nvSpPr>
        <dsp:cNvPr id="0" name=""/>
        <dsp:cNvSpPr/>
      </dsp:nvSpPr>
      <dsp:spPr>
        <a:xfrm>
          <a:off x="4157122" y="3730819"/>
          <a:ext cx="656750" cy="328375"/>
        </a:xfrm>
        <a:prstGeom prst="rect">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Thinner</a:t>
          </a:r>
          <a:endParaRPr lang="es-EC" sz="1400" kern="1200" dirty="0"/>
        </a:p>
      </dsp:txBody>
      <dsp:txXfrm>
        <a:off x="4157122" y="3730819"/>
        <a:ext cx="656750" cy="328375"/>
      </dsp:txXfrm>
    </dsp:sp>
    <dsp:sp modelId="{D47AB28B-7363-42B4-9D6A-0B0256E3B5D3}">
      <dsp:nvSpPr>
        <dsp:cNvPr id="0" name=""/>
        <dsp:cNvSpPr/>
      </dsp:nvSpPr>
      <dsp:spPr>
        <a:xfrm>
          <a:off x="4157122" y="4197112"/>
          <a:ext cx="656750" cy="328375"/>
        </a:xfrm>
        <a:prstGeom prst="rect">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Tizas </a:t>
          </a:r>
          <a:endParaRPr lang="es-EC" sz="1400" kern="1200" dirty="0"/>
        </a:p>
      </dsp:txBody>
      <dsp:txXfrm>
        <a:off x="4157122" y="4197112"/>
        <a:ext cx="656750" cy="328375"/>
      </dsp:txXfrm>
    </dsp:sp>
    <dsp:sp modelId="{6AB9887C-E344-4517-A3B6-809B80BD8379}">
      <dsp:nvSpPr>
        <dsp:cNvPr id="0" name=""/>
        <dsp:cNvSpPr/>
      </dsp:nvSpPr>
      <dsp:spPr>
        <a:xfrm>
          <a:off x="5107769" y="933061"/>
          <a:ext cx="1472237" cy="328375"/>
        </a:xfrm>
        <a:prstGeom prst="rect">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b="1" kern="1200" dirty="0" smtClean="0"/>
            <a:t>Mano de obra</a:t>
          </a:r>
          <a:endParaRPr lang="es-EC" sz="1400" b="1" kern="1200" dirty="0"/>
        </a:p>
      </dsp:txBody>
      <dsp:txXfrm>
        <a:off x="5107769" y="933061"/>
        <a:ext cx="1472237" cy="328375"/>
      </dsp:txXfrm>
    </dsp:sp>
    <dsp:sp modelId="{135E0C02-D869-4B8E-80D8-19F478C46410}">
      <dsp:nvSpPr>
        <dsp:cNvPr id="0" name=""/>
        <dsp:cNvSpPr/>
      </dsp:nvSpPr>
      <dsp:spPr>
        <a:xfrm>
          <a:off x="5475828" y="1399354"/>
          <a:ext cx="1739581" cy="328375"/>
        </a:xfrm>
        <a:prstGeom prst="rect">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Transporte materiales</a:t>
          </a:r>
          <a:endParaRPr lang="es-EC" sz="1400" kern="1200" dirty="0"/>
        </a:p>
      </dsp:txBody>
      <dsp:txXfrm>
        <a:off x="5475828" y="1399354"/>
        <a:ext cx="1739581" cy="328375"/>
      </dsp:txXfrm>
    </dsp:sp>
    <dsp:sp modelId="{DD1C4692-F55D-401C-BD15-5418CD3B78D3}">
      <dsp:nvSpPr>
        <dsp:cNvPr id="0" name=""/>
        <dsp:cNvSpPr/>
      </dsp:nvSpPr>
      <dsp:spPr>
        <a:xfrm>
          <a:off x="5475828" y="1865647"/>
          <a:ext cx="2210799" cy="328375"/>
        </a:xfrm>
        <a:prstGeom prst="rect">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Transporte  Caldera/cocina</a:t>
          </a:r>
          <a:endParaRPr lang="es-EC" sz="1400" kern="1200" dirty="0"/>
        </a:p>
      </dsp:txBody>
      <dsp:txXfrm>
        <a:off x="5475828" y="1865647"/>
        <a:ext cx="2210799" cy="3283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623FAEF-2453-4348-B2E0-686F46907E42}" type="datetimeFigureOut">
              <a:rPr lang="es-EC" smtClean="0"/>
              <a:t>02/02/2015</a:t>
            </a:fld>
            <a:endParaRPr lang="es-EC"/>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855CB91-5BF6-4224-AF4A-CE290C336846}" type="slidenum">
              <a:rPr lang="es-EC" smtClean="0"/>
              <a:t>‹Nº›</a:t>
            </a:fld>
            <a:endParaRPr lang="es-EC"/>
          </a:p>
        </p:txBody>
      </p:sp>
    </p:spTree>
    <p:extLst>
      <p:ext uri="{BB962C8B-B14F-4D97-AF65-F5344CB8AC3E}">
        <p14:creationId xmlns:p14="http://schemas.microsoft.com/office/powerpoint/2010/main" val="151788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3000" y="685800"/>
            <a:ext cx="4572000" cy="3429000"/>
          </a:xfrm>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C855CB91-5BF6-4224-AF4A-CE290C336846}" type="slidenum">
              <a:rPr lang="es-EC" smtClean="0"/>
              <a:t>1</a:t>
            </a:fld>
            <a:endParaRPr lang="es-EC"/>
          </a:p>
        </p:txBody>
      </p:sp>
    </p:spTree>
    <p:extLst>
      <p:ext uri="{BB962C8B-B14F-4D97-AF65-F5344CB8AC3E}">
        <p14:creationId xmlns:p14="http://schemas.microsoft.com/office/powerpoint/2010/main" val="25061231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6"/>
            <a:ext cx="7772400" cy="1470025"/>
          </a:xfrm>
        </p:spPr>
        <p:txBody>
          <a:bodyPr/>
          <a:lstStyle/>
          <a:p>
            <a:r>
              <a:rPr lang="es-ES" smtClean="0"/>
              <a:t>Haga clic para modificar el estilo de título del patrón</a:t>
            </a:r>
            <a:endParaRPr lang="es-EC"/>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C"/>
          </a:p>
        </p:txBody>
      </p:sp>
      <p:sp>
        <p:nvSpPr>
          <p:cNvPr id="4" name="3 Marcador de fecha"/>
          <p:cNvSpPr>
            <a:spLocks noGrp="1"/>
          </p:cNvSpPr>
          <p:nvPr>
            <p:ph type="dt" sz="half" idx="10"/>
          </p:nvPr>
        </p:nvSpPr>
        <p:spPr/>
        <p:txBody>
          <a:bodyPr/>
          <a:lstStyle/>
          <a:p>
            <a:fld id="{2EDF7F2F-16FF-4E3D-893C-27F1F0B02B8E}" type="datetimeFigureOut">
              <a:rPr lang="es-EC" smtClean="0"/>
              <a:t>02/02/2015</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23ACB5AE-1604-4CDC-9BA3-EEA654BDFD68}" type="slidenum">
              <a:rPr lang="es-EC" smtClean="0"/>
              <a:t>‹Nº›</a:t>
            </a:fld>
            <a:endParaRPr lang="es-EC"/>
          </a:p>
        </p:txBody>
      </p:sp>
    </p:spTree>
    <p:extLst>
      <p:ext uri="{BB962C8B-B14F-4D97-AF65-F5344CB8AC3E}">
        <p14:creationId xmlns:p14="http://schemas.microsoft.com/office/powerpoint/2010/main" val="20166895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2EDF7F2F-16FF-4E3D-893C-27F1F0B02B8E}" type="datetimeFigureOut">
              <a:rPr lang="es-EC" smtClean="0"/>
              <a:t>02/02/2015</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23ACB5AE-1604-4CDC-9BA3-EEA654BDFD68}" type="slidenum">
              <a:rPr lang="es-EC" smtClean="0"/>
              <a:t>‹Nº›</a:t>
            </a:fld>
            <a:endParaRPr lang="es-EC"/>
          </a:p>
        </p:txBody>
      </p:sp>
    </p:spTree>
    <p:extLst>
      <p:ext uri="{BB962C8B-B14F-4D97-AF65-F5344CB8AC3E}">
        <p14:creationId xmlns:p14="http://schemas.microsoft.com/office/powerpoint/2010/main" val="20618731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9"/>
            <a:ext cx="2057400" cy="5851525"/>
          </a:xfrm>
        </p:spPr>
        <p:txBody>
          <a:bodyPr vert="eaVert"/>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457200" y="274639"/>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2EDF7F2F-16FF-4E3D-893C-27F1F0B02B8E}" type="datetimeFigureOut">
              <a:rPr lang="es-EC" smtClean="0"/>
              <a:t>02/02/2015</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23ACB5AE-1604-4CDC-9BA3-EEA654BDFD68}" type="slidenum">
              <a:rPr lang="es-EC" smtClean="0"/>
              <a:t>‹Nº›</a:t>
            </a:fld>
            <a:endParaRPr lang="es-EC"/>
          </a:p>
        </p:txBody>
      </p:sp>
    </p:spTree>
    <p:extLst>
      <p:ext uri="{BB962C8B-B14F-4D97-AF65-F5344CB8AC3E}">
        <p14:creationId xmlns:p14="http://schemas.microsoft.com/office/powerpoint/2010/main" val="282504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2EDF7F2F-16FF-4E3D-893C-27F1F0B02B8E}" type="datetimeFigureOut">
              <a:rPr lang="es-EC" smtClean="0"/>
              <a:t>02/02/2015</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23ACB5AE-1604-4CDC-9BA3-EEA654BDFD68}" type="slidenum">
              <a:rPr lang="es-EC" smtClean="0"/>
              <a:t>‹Nº›</a:t>
            </a:fld>
            <a:endParaRPr lang="es-EC"/>
          </a:p>
        </p:txBody>
      </p:sp>
    </p:spTree>
    <p:extLst>
      <p:ext uri="{BB962C8B-B14F-4D97-AF65-F5344CB8AC3E}">
        <p14:creationId xmlns:p14="http://schemas.microsoft.com/office/powerpoint/2010/main" val="23621783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2EDF7F2F-16FF-4E3D-893C-27F1F0B02B8E}" type="datetimeFigureOut">
              <a:rPr lang="es-EC" smtClean="0"/>
              <a:t>02/02/2015</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23ACB5AE-1604-4CDC-9BA3-EEA654BDFD68}" type="slidenum">
              <a:rPr lang="es-EC" smtClean="0"/>
              <a:t>‹Nº›</a:t>
            </a:fld>
            <a:endParaRPr lang="es-EC"/>
          </a:p>
        </p:txBody>
      </p:sp>
    </p:spTree>
    <p:extLst>
      <p:ext uri="{BB962C8B-B14F-4D97-AF65-F5344CB8AC3E}">
        <p14:creationId xmlns:p14="http://schemas.microsoft.com/office/powerpoint/2010/main" val="2591315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contenido"/>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fecha"/>
          <p:cNvSpPr>
            <a:spLocks noGrp="1"/>
          </p:cNvSpPr>
          <p:nvPr>
            <p:ph type="dt" sz="half" idx="10"/>
          </p:nvPr>
        </p:nvSpPr>
        <p:spPr/>
        <p:txBody>
          <a:bodyPr/>
          <a:lstStyle/>
          <a:p>
            <a:fld id="{2EDF7F2F-16FF-4E3D-893C-27F1F0B02B8E}" type="datetimeFigureOut">
              <a:rPr lang="es-EC" smtClean="0"/>
              <a:t>02/02/2015</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23ACB5AE-1604-4CDC-9BA3-EEA654BDFD68}" type="slidenum">
              <a:rPr lang="es-EC" smtClean="0"/>
              <a:t>‹Nº›</a:t>
            </a:fld>
            <a:endParaRPr lang="es-EC"/>
          </a:p>
        </p:txBody>
      </p:sp>
    </p:spTree>
    <p:extLst>
      <p:ext uri="{BB962C8B-B14F-4D97-AF65-F5344CB8AC3E}">
        <p14:creationId xmlns:p14="http://schemas.microsoft.com/office/powerpoint/2010/main" val="3168677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texto"/>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6 Marcador de fecha"/>
          <p:cNvSpPr>
            <a:spLocks noGrp="1"/>
          </p:cNvSpPr>
          <p:nvPr>
            <p:ph type="dt" sz="half" idx="10"/>
          </p:nvPr>
        </p:nvSpPr>
        <p:spPr/>
        <p:txBody>
          <a:bodyPr/>
          <a:lstStyle/>
          <a:p>
            <a:fld id="{2EDF7F2F-16FF-4E3D-893C-27F1F0B02B8E}" type="datetimeFigureOut">
              <a:rPr lang="es-EC" smtClean="0"/>
              <a:t>02/02/2015</a:t>
            </a:fld>
            <a:endParaRPr lang="es-EC"/>
          </a:p>
        </p:txBody>
      </p:sp>
      <p:sp>
        <p:nvSpPr>
          <p:cNvPr id="8" name="7 Marcador de pie de página"/>
          <p:cNvSpPr>
            <a:spLocks noGrp="1"/>
          </p:cNvSpPr>
          <p:nvPr>
            <p:ph type="ftr" sz="quarter" idx="11"/>
          </p:nvPr>
        </p:nvSpPr>
        <p:spPr/>
        <p:txBody>
          <a:bodyPr/>
          <a:lstStyle/>
          <a:p>
            <a:endParaRPr lang="es-EC"/>
          </a:p>
        </p:txBody>
      </p:sp>
      <p:sp>
        <p:nvSpPr>
          <p:cNvPr id="9" name="8 Marcador de número de diapositiva"/>
          <p:cNvSpPr>
            <a:spLocks noGrp="1"/>
          </p:cNvSpPr>
          <p:nvPr>
            <p:ph type="sldNum" sz="quarter" idx="12"/>
          </p:nvPr>
        </p:nvSpPr>
        <p:spPr/>
        <p:txBody>
          <a:bodyPr/>
          <a:lstStyle/>
          <a:p>
            <a:fld id="{23ACB5AE-1604-4CDC-9BA3-EEA654BDFD68}" type="slidenum">
              <a:rPr lang="es-EC" smtClean="0"/>
              <a:t>‹Nº›</a:t>
            </a:fld>
            <a:endParaRPr lang="es-EC"/>
          </a:p>
        </p:txBody>
      </p:sp>
    </p:spTree>
    <p:extLst>
      <p:ext uri="{BB962C8B-B14F-4D97-AF65-F5344CB8AC3E}">
        <p14:creationId xmlns:p14="http://schemas.microsoft.com/office/powerpoint/2010/main" val="4168186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fecha"/>
          <p:cNvSpPr>
            <a:spLocks noGrp="1"/>
          </p:cNvSpPr>
          <p:nvPr>
            <p:ph type="dt" sz="half" idx="10"/>
          </p:nvPr>
        </p:nvSpPr>
        <p:spPr/>
        <p:txBody>
          <a:bodyPr/>
          <a:lstStyle/>
          <a:p>
            <a:fld id="{2EDF7F2F-16FF-4E3D-893C-27F1F0B02B8E}" type="datetimeFigureOut">
              <a:rPr lang="es-EC" smtClean="0"/>
              <a:t>02/02/2015</a:t>
            </a:fld>
            <a:endParaRPr lang="es-EC"/>
          </a:p>
        </p:txBody>
      </p:sp>
      <p:sp>
        <p:nvSpPr>
          <p:cNvPr id="4" name="3 Marcador de pie de página"/>
          <p:cNvSpPr>
            <a:spLocks noGrp="1"/>
          </p:cNvSpPr>
          <p:nvPr>
            <p:ph type="ftr" sz="quarter" idx="11"/>
          </p:nvPr>
        </p:nvSpPr>
        <p:spPr/>
        <p:txBody>
          <a:bodyPr/>
          <a:lstStyle/>
          <a:p>
            <a:endParaRPr lang="es-EC"/>
          </a:p>
        </p:txBody>
      </p:sp>
      <p:sp>
        <p:nvSpPr>
          <p:cNvPr id="5" name="4 Marcador de número de diapositiva"/>
          <p:cNvSpPr>
            <a:spLocks noGrp="1"/>
          </p:cNvSpPr>
          <p:nvPr>
            <p:ph type="sldNum" sz="quarter" idx="12"/>
          </p:nvPr>
        </p:nvSpPr>
        <p:spPr/>
        <p:txBody>
          <a:bodyPr/>
          <a:lstStyle/>
          <a:p>
            <a:fld id="{23ACB5AE-1604-4CDC-9BA3-EEA654BDFD68}" type="slidenum">
              <a:rPr lang="es-EC" smtClean="0"/>
              <a:t>‹Nº›</a:t>
            </a:fld>
            <a:endParaRPr lang="es-EC"/>
          </a:p>
        </p:txBody>
      </p:sp>
    </p:spTree>
    <p:extLst>
      <p:ext uri="{BB962C8B-B14F-4D97-AF65-F5344CB8AC3E}">
        <p14:creationId xmlns:p14="http://schemas.microsoft.com/office/powerpoint/2010/main" val="19747730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2EDF7F2F-16FF-4E3D-893C-27F1F0B02B8E}" type="datetimeFigureOut">
              <a:rPr lang="es-EC" smtClean="0"/>
              <a:t>02/02/2015</a:t>
            </a:fld>
            <a:endParaRPr lang="es-EC"/>
          </a:p>
        </p:txBody>
      </p:sp>
      <p:sp>
        <p:nvSpPr>
          <p:cNvPr id="3" name="2 Marcador de pie de página"/>
          <p:cNvSpPr>
            <a:spLocks noGrp="1"/>
          </p:cNvSpPr>
          <p:nvPr>
            <p:ph type="ftr" sz="quarter" idx="11"/>
          </p:nvPr>
        </p:nvSpPr>
        <p:spPr/>
        <p:txBody>
          <a:bodyPr/>
          <a:lstStyle/>
          <a:p>
            <a:endParaRPr lang="es-EC"/>
          </a:p>
        </p:txBody>
      </p:sp>
      <p:sp>
        <p:nvSpPr>
          <p:cNvPr id="4" name="3 Marcador de número de diapositiva"/>
          <p:cNvSpPr>
            <a:spLocks noGrp="1"/>
          </p:cNvSpPr>
          <p:nvPr>
            <p:ph type="sldNum" sz="quarter" idx="12"/>
          </p:nvPr>
        </p:nvSpPr>
        <p:spPr/>
        <p:txBody>
          <a:bodyPr/>
          <a:lstStyle/>
          <a:p>
            <a:fld id="{23ACB5AE-1604-4CDC-9BA3-EEA654BDFD68}" type="slidenum">
              <a:rPr lang="es-EC" smtClean="0"/>
              <a:t>‹Nº›</a:t>
            </a:fld>
            <a:endParaRPr lang="es-EC"/>
          </a:p>
        </p:txBody>
      </p:sp>
    </p:spTree>
    <p:extLst>
      <p:ext uri="{BB962C8B-B14F-4D97-AF65-F5344CB8AC3E}">
        <p14:creationId xmlns:p14="http://schemas.microsoft.com/office/powerpoint/2010/main" val="25786156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1" y="273050"/>
            <a:ext cx="3008313" cy="1162050"/>
          </a:xfrm>
        </p:spPr>
        <p:txBody>
          <a:bodyPr anchor="b"/>
          <a:lstStyle>
            <a:lvl1pPr algn="l">
              <a:defRPr sz="2000" b="1"/>
            </a:lvl1pPr>
          </a:lstStyle>
          <a:p>
            <a:r>
              <a:rPr lang="es-ES" smtClean="0"/>
              <a:t>Haga clic para modificar el estilo de título del patrón</a:t>
            </a:r>
            <a:endParaRPr lang="es-EC"/>
          </a:p>
        </p:txBody>
      </p:sp>
      <p:sp>
        <p:nvSpPr>
          <p:cNvPr id="3" name="2 Marcador de contenido"/>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texto"/>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2EDF7F2F-16FF-4E3D-893C-27F1F0B02B8E}" type="datetimeFigureOut">
              <a:rPr lang="es-EC" smtClean="0"/>
              <a:t>02/02/2015</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23ACB5AE-1604-4CDC-9BA3-EEA654BDFD68}" type="slidenum">
              <a:rPr lang="es-EC" smtClean="0"/>
              <a:t>‹Nº›</a:t>
            </a:fld>
            <a:endParaRPr lang="es-EC"/>
          </a:p>
        </p:txBody>
      </p:sp>
    </p:spTree>
    <p:extLst>
      <p:ext uri="{BB962C8B-B14F-4D97-AF65-F5344CB8AC3E}">
        <p14:creationId xmlns:p14="http://schemas.microsoft.com/office/powerpoint/2010/main" val="37817177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1"/>
            <a:ext cx="5486400" cy="566738"/>
          </a:xfrm>
        </p:spPr>
        <p:txBody>
          <a:bodyPr anchor="b"/>
          <a:lstStyle>
            <a:lvl1pPr algn="l">
              <a:defRPr sz="2000" b="1"/>
            </a:lvl1pPr>
          </a:lstStyle>
          <a:p>
            <a:r>
              <a:rPr lang="es-ES" smtClean="0"/>
              <a:t>Haga clic para modificar el estilo de título del patrón</a:t>
            </a:r>
            <a:endParaRPr lang="es-EC"/>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3 Marcador de texto"/>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2EDF7F2F-16FF-4E3D-893C-27F1F0B02B8E}" type="datetimeFigureOut">
              <a:rPr lang="es-EC" smtClean="0"/>
              <a:t>02/02/2015</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23ACB5AE-1604-4CDC-9BA3-EEA654BDFD68}" type="slidenum">
              <a:rPr lang="es-EC" smtClean="0"/>
              <a:t>‹Nº›</a:t>
            </a:fld>
            <a:endParaRPr lang="es-EC"/>
          </a:p>
        </p:txBody>
      </p:sp>
    </p:spTree>
    <p:extLst>
      <p:ext uri="{BB962C8B-B14F-4D97-AF65-F5344CB8AC3E}">
        <p14:creationId xmlns:p14="http://schemas.microsoft.com/office/powerpoint/2010/main" val="40385583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DF7F2F-16FF-4E3D-893C-27F1F0B02B8E}" type="datetimeFigureOut">
              <a:rPr lang="es-EC" smtClean="0"/>
              <a:t>02/02/2015</a:t>
            </a:fld>
            <a:endParaRPr lang="es-EC"/>
          </a:p>
        </p:txBody>
      </p:sp>
      <p:sp>
        <p:nvSpPr>
          <p:cNvPr id="5" name="4 Marcador de pie de página"/>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5 Marcador de número de diapositiva"/>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ACB5AE-1604-4CDC-9BA3-EEA654BDFD68}" type="slidenum">
              <a:rPr lang="es-EC" smtClean="0"/>
              <a:t>‹Nº›</a:t>
            </a:fld>
            <a:endParaRPr lang="es-EC"/>
          </a:p>
        </p:txBody>
      </p:sp>
    </p:spTree>
    <p:extLst>
      <p:ext uri="{BB962C8B-B14F-4D97-AF65-F5344CB8AC3E}">
        <p14:creationId xmlns:p14="http://schemas.microsoft.com/office/powerpoint/2010/main" val="35239671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2.emf"/><Relationship Id="rId13" Type="http://schemas.openxmlformats.org/officeDocument/2006/relationships/image" Target="../media/image47.png"/><Relationship Id="rId3" Type="http://schemas.openxmlformats.org/officeDocument/2006/relationships/diagramLayout" Target="../diagrams/layout8.xml"/><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11" Type="http://schemas.openxmlformats.org/officeDocument/2006/relationships/image" Target="../media/image45.png"/><Relationship Id="rId5" Type="http://schemas.openxmlformats.org/officeDocument/2006/relationships/diagramColors" Target="../diagrams/colors8.xml"/><Relationship Id="rId10" Type="http://schemas.openxmlformats.org/officeDocument/2006/relationships/image" Target="../media/image44.png"/><Relationship Id="rId4" Type="http://schemas.openxmlformats.org/officeDocument/2006/relationships/diagramQuickStyle" Target="../diagrams/quickStyle8.xml"/><Relationship Id="rId9" Type="http://schemas.openxmlformats.org/officeDocument/2006/relationships/image" Target="../media/image43.png"/></Relationships>
</file>

<file path=ppt/slides/_rels/slide100.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8" Type="http://schemas.openxmlformats.org/officeDocument/2006/relationships/diagramLayout" Target="../diagrams/layout24.xml"/><Relationship Id="rId3" Type="http://schemas.openxmlformats.org/officeDocument/2006/relationships/diagramLayout" Target="../diagrams/layout23.xml"/><Relationship Id="rId7" Type="http://schemas.openxmlformats.org/officeDocument/2006/relationships/diagramData" Target="../diagrams/data24.xml"/><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11" Type="http://schemas.microsoft.com/office/2007/relationships/diagramDrawing" Target="../diagrams/drawing24.xml"/><Relationship Id="rId5" Type="http://schemas.openxmlformats.org/officeDocument/2006/relationships/diagramColors" Target="../diagrams/colors23.xml"/><Relationship Id="rId10" Type="http://schemas.openxmlformats.org/officeDocument/2006/relationships/diagramColors" Target="../diagrams/colors24.xml"/><Relationship Id="rId4" Type="http://schemas.openxmlformats.org/officeDocument/2006/relationships/diagramQuickStyle" Target="../diagrams/quickStyle23.xml"/><Relationship Id="rId9" Type="http://schemas.openxmlformats.org/officeDocument/2006/relationships/diagramQuickStyle" Target="../diagrams/quickStyle24.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2.xml"/><Relationship Id="rId5" Type="http://schemas.openxmlformats.org/officeDocument/2006/relationships/chart" Target="../charts/chart14.xml"/><Relationship Id="rId4" Type="http://schemas.openxmlformats.org/officeDocument/2006/relationships/chart" Target="../charts/chart13.xml"/></Relationships>
</file>

<file path=ppt/slides/_rels/slide113.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2.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microsoft.com/office/2007/relationships/diagramDrawing" Target="../diagrams/drawing9.xml"/><Relationship Id="rId13"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diagramColors" Target="../diagrams/colors9.xml"/><Relationship Id="rId12"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diagramQuickStyle" Target="../diagrams/quickStyle9.xml"/><Relationship Id="rId11" Type="http://schemas.openxmlformats.org/officeDocument/2006/relationships/image" Target="../media/image52.png"/><Relationship Id="rId5" Type="http://schemas.openxmlformats.org/officeDocument/2006/relationships/diagramLayout" Target="../diagrams/layout9.xml"/><Relationship Id="rId10" Type="http://schemas.openxmlformats.org/officeDocument/2006/relationships/image" Target="../media/image51.png"/><Relationship Id="rId4" Type="http://schemas.openxmlformats.org/officeDocument/2006/relationships/diagramData" Target="../diagrams/data9.xml"/><Relationship Id="rId9" Type="http://schemas.openxmlformats.org/officeDocument/2006/relationships/image" Target="../media/image50.png"/></Relationships>
</file>

<file path=ppt/slides/_rels/slide14.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diagramLayout" Target="../diagrams/layout10.xml"/><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11" Type="http://schemas.openxmlformats.org/officeDocument/2006/relationships/image" Target="../media/image59.png"/><Relationship Id="rId5" Type="http://schemas.openxmlformats.org/officeDocument/2006/relationships/diagramColors" Target="../diagrams/colors10.xml"/><Relationship Id="rId10" Type="http://schemas.openxmlformats.org/officeDocument/2006/relationships/image" Target="../media/image58.emf"/><Relationship Id="rId4" Type="http://schemas.openxmlformats.org/officeDocument/2006/relationships/diagramQuickStyle" Target="../diagrams/quickStyle10.xml"/><Relationship Id="rId9" Type="http://schemas.openxmlformats.org/officeDocument/2006/relationships/image" Target="../media/image57.emf"/><Relationship Id="rId14" Type="http://schemas.openxmlformats.org/officeDocument/2006/relationships/image" Target="../media/image6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diagramLayout" Target="../diagrams/layout11.xml"/><Relationship Id="rId7" Type="http://schemas.openxmlformats.org/officeDocument/2006/relationships/image" Target="../media/image63.jpeg"/><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diagramLayout" Target="../diagrams/layout12.xml"/><Relationship Id="rId7" Type="http://schemas.openxmlformats.org/officeDocument/2006/relationships/image" Target="../media/image65.png"/><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 Id="rId9" Type="http://schemas.openxmlformats.org/officeDocument/2006/relationships/image" Target="../media/image67.png"/></Relationships>
</file>

<file path=ppt/slides/_rels/slide1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diagramLayout" Target="../diagrams/layout13.xml"/><Relationship Id="rId7" Type="http://schemas.openxmlformats.org/officeDocument/2006/relationships/image" Target="../media/image68.png"/><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10" Type="http://schemas.openxmlformats.org/officeDocument/2006/relationships/image" Target="../media/image71.png"/><Relationship Id="rId4" Type="http://schemas.openxmlformats.org/officeDocument/2006/relationships/diagramQuickStyle" Target="../diagrams/quickStyle13.xml"/><Relationship Id="rId9" Type="http://schemas.openxmlformats.org/officeDocument/2006/relationships/image" Target="../media/image70.png"/></Relationships>
</file>

<file path=ppt/slides/_rels/slide1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74.emf"/><Relationship Id="rId3" Type="http://schemas.openxmlformats.org/officeDocument/2006/relationships/diagramLayout" Target="../diagrams/layout14.xml"/><Relationship Id="rId7" Type="http://schemas.openxmlformats.org/officeDocument/2006/relationships/image" Target="../media/image73.png"/><Relationship Id="rId12" Type="http://schemas.openxmlformats.org/officeDocument/2006/relationships/image" Target="../media/image78.png"/><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11" Type="http://schemas.openxmlformats.org/officeDocument/2006/relationships/image" Target="../media/image77.png"/><Relationship Id="rId5" Type="http://schemas.openxmlformats.org/officeDocument/2006/relationships/diagramColors" Target="../diagrams/colors14.xml"/><Relationship Id="rId10" Type="http://schemas.openxmlformats.org/officeDocument/2006/relationships/image" Target="../media/image76.png"/><Relationship Id="rId4" Type="http://schemas.openxmlformats.org/officeDocument/2006/relationships/diagramQuickStyle" Target="../diagrams/quickStyle14.xml"/><Relationship Id="rId9" Type="http://schemas.openxmlformats.org/officeDocument/2006/relationships/image" Target="../media/image7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10" Type="http://schemas.openxmlformats.org/officeDocument/2006/relationships/image" Target="../media/image82.png"/><Relationship Id="rId4" Type="http://schemas.openxmlformats.org/officeDocument/2006/relationships/diagramLayout" Target="../diagrams/layout15.xml"/><Relationship Id="rId9" Type="http://schemas.openxmlformats.org/officeDocument/2006/relationships/image" Target="../media/image81.png"/></Relationships>
</file>

<file path=ppt/slides/_rels/slide25.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diagramLayout" Target="../diagrams/layout16.xml"/><Relationship Id="rId7" Type="http://schemas.openxmlformats.org/officeDocument/2006/relationships/image" Target="../media/image83.emf"/><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 Id="rId9" Type="http://schemas.openxmlformats.org/officeDocument/2006/relationships/image" Target="../media/image85.png"/></Relationships>
</file>

<file path=ppt/slides/_rels/slide26.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 Id="rId9" Type="http://schemas.openxmlformats.org/officeDocument/2006/relationships/image" Target="../media/image88.png"/></Relationships>
</file>

<file path=ppt/slides/_rels/slide27.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diagramLayout" Target="../diagrams/layout18.xml"/><Relationship Id="rId7" Type="http://schemas.openxmlformats.org/officeDocument/2006/relationships/image" Target="../media/image89.png"/><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11" Type="http://schemas.openxmlformats.org/officeDocument/2006/relationships/image" Target="../media/image93.png"/><Relationship Id="rId5" Type="http://schemas.openxmlformats.org/officeDocument/2006/relationships/diagramColors" Target="../diagrams/colors18.xml"/><Relationship Id="rId10" Type="http://schemas.openxmlformats.org/officeDocument/2006/relationships/image" Target="../media/image92.png"/><Relationship Id="rId4" Type="http://schemas.openxmlformats.org/officeDocument/2006/relationships/diagramQuickStyle" Target="../diagrams/quickStyle18.xml"/><Relationship Id="rId9" Type="http://schemas.openxmlformats.org/officeDocument/2006/relationships/image" Target="../media/image91.png"/></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1.xml"/><Relationship Id="rId7" Type="http://schemas.openxmlformats.org/officeDocument/2006/relationships/image" Target="../media/image2.png"/><Relationship Id="rId12" Type="http://schemas.openxmlformats.org/officeDocument/2006/relationships/image" Target="../media/image7.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image" Target="../media/image6.jpeg"/><Relationship Id="rId5" Type="http://schemas.openxmlformats.org/officeDocument/2006/relationships/diagramColors" Target="../diagrams/colors1.xml"/><Relationship Id="rId10" Type="http://schemas.openxmlformats.org/officeDocument/2006/relationships/image" Target="../media/image5.gif"/><Relationship Id="rId4" Type="http://schemas.openxmlformats.org/officeDocument/2006/relationships/diagramQuickStyle" Target="../diagrams/quickStyle1.xml"/><Relationship Id="rId9" Type="http://schemas.openxmlformats.org/officeDocument/2006/relationships/image" Target="../media/image4.jpeg"/></Relationships>
</file>

<file path=ppt/slides/_rels/slide30.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diagramLayout" Target="../diagrams/layout21.xml"/><Relationship Id="rId7" Type="http://schemas.openxmlformats.org/officeDocument/2006/relationships/image" Target="../media/image94.png"/><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10" Type="http://schemas.openxmlformats.org/officeDocument/2006/relationships/image" Target="../media/image97.png"/><Relationship Id="rId4" Type="http://schemas.openxmlformats.org/officeDocument/2006/relationships/diagramQuickStyle" Target="../diagrams/quickStyle21.xml"/><Relationship Id="rId9" Type="http://schemas.openxmlformats.org/officeDocument/2006/relationships/image" Target="../media/image96.png"/></Relationships>
</file>

<file path=ppt/slides/_rels/slide3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diagramLayout" Target="../diagrams/layout2.xml"/><Relationship Id="rId7" Type="http://schemas.openxmlformats.org/officeDocument/2006/relationships/image" Target="../media/image8.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11" Type="http://schemas.openxmlformats.org/officeDocument/2006/relationships/image" Target="../media/image12.png"/><Relationship Id="rId5" Type="http://schemas.openxmlformats.org/officeDocument/2006/relationships/diagramColors" Target="../diagrams/colors2.xml"/><Relationship Id="rId10" Type="http://schemas.openxmlformats.org/officeDocument/2006/relationships/image" Target="../media/image11.png"/><Relationship Id="rId4" Type="http://schemas.openxmlformats.org/officeDocument/2006/relationships/diagramQuickStyle" Target="../diagrams/quickStyle2.xml"/><Relationship Id="rId9" Type="http://schemas.openxmlformats.org/officeDocument/2006/relationships/image" Target="../media/image10.png"/></Relationships>
</file>

<file path=ppt/slides/_rels/slide4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7.xml"/><Relationship Id="rId4" Type="http://schemas.openxmlformats.org/officeDocument/2006/relationships/image" Target="../media/image112.png"/></Relationships>
</file>

<file path=ppt/slides/_rels/slide49.xml.rels><?xml version="1.0" encoding="UTF-8" standalone="yes"?>
<Relationships xmlns="http://schemas.openxmlformats.org/package/2006/relationships"><Relationship Id="rId2" Type="http://schemas.openxmlformats.org/officeDocument/2006/relationships/image" Target="../media/image112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Layout" Target="../diagrams/layout3.xml"/><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11" Type="http://schemas.openxmlformats.org/officeDocument/2006/relationships/image" Target="../media/image17.png"/><Relationship Id="rId5" Type="http://schemas.openxmlformats.org/officeDocument/2006/relationships/diagramColors" Target="../diagrams/colors3.xml"/><Relationship Id="rId10" Type="http://schemas.openxmlformats.org/officeDocument/2006/relationships/image" Target="../media/image16.png"/><Relationship Id="rId4" Type="http://schemas.openxmlformats.org/officeDocument/2006/relationships/diagramQuickStyle" Target="../diagrams/quickStyle3.xml"/><Relationship Id="rId9" Type="http://schemas.openxmlformats.org/officeDocument/2006/relationships/image" Target="../media/image15.png"/></Relationships>
</file>

<file path=ppt/slides/_rels/slide50.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7.xml"/><Relationship Id="rId5" Type="http://schemas.openxmlformats.org/officeDocument/2006/relationships/image" Target="../media/image117.png"/><Relationship Id="rId4" Type="http://schemas.openxmlformats.org/officeDocument/2006/relationships/image" Target="../media/image116.png"/></Relationships>
</file>

<file path=ppt/slides/_rels/slide52.xml.rels><?xml version="1.0" encoding="UTF-8" standalone="yes"?>
<Relationships xmlns="http://schemas.openxmlformats.org/package/2006/relationships"><Relationship Id="rId2" Type="http://schemas.openxmlformats.org/officeDocument/2006/relationships/image" Target="../media/image115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7.xml"/><Relationship Id="rId4" Type="http://schemas.openxmlformats.org/officeDocument/2006/relationships/image" Target="../media/image120.png"/></Relationships>
</file>

<file path=ppt/slides/_rels/slide54.xml.rels><?xml version="1.0" encoding="UTF-8" standalone="yes"?>
<Relationships xmlns="http://schemas.openxmlformats.org/package/2006/relationships"><Relationship Id="rId2" Type="http://schemas.openxmlformats.org/officeDocument/2006/relationships/image" Target="../media/image118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19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20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7.xml"/><Relationship Id="rId4" Type="http://schemas.openxmlformats.org/officeDocument/2006/relationships/image" Target="../media/image123.png"/></Relationships>
</file>

<file path=ppt/slides/_rels/slide58.xml.rels><?xml version="1.0" encoding="UTF-8" standalone="yes"?>
<Relationships xmlns="http://schemas.openxmlformats.org/package/2006/relationships"><Relationship Id="rId2" Type="http://schemas.openxmlformats.org/officeDocument/2006/relationships/image" Target="../media/image122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Layout" Target="../diagrams/layout4.xml"/><Relationship Id="rId7" Type="http://schemas.openxmlformats.org/officeDocument/2006/relationships/image" Target="../media/image19.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10" Type="http://schemas.openxmlformats.org/officeDocument/2006/relationships/image" Target="../media/image22.png"/><Relationship Id="rId4" Type="http://schemas.openxmlformats.org/officeDocument/2006/relationships/diagramQuickStyle" Target="../diagrams/quickStyle4.xml"/><Relationship Id="rId9" Type="http://schemas.openxmlformats.org/officeDocument/2006/relationships/image" Target="../media/image2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7.xml"/><Relationship Id="rId4" Type="http://schemas.openxmlformats.org/officeDocument/2006/relationships/image" Target="../media/image130.png"/></Relationships>
</file>

<file path=ppt/slides/_rels/slide65.xml.rels><?xml version="1.0" encoding="UTF-8" standalone="yes"?>
<Relationships xmlns="http://schemas.openxmlformats.org/package/2006/relationships"><Relationship Id="rId3" Type="http://schemas.openxmlformats.org/officeDocument/2006/relationships/image" Target="../media/image132.gif"/><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5.xml"/><Relationship Id="rId7" Type="http://schemas.microsoft.com/office/2007/relationships/diagramDrawing" Target="../diagrams/drawing5.xml"/><Relationship Id="rId12"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image" Target="../media/image27.png"/><Relationship Id="rId5" Type="http://schemas.openxmlformats.org/officeDocument/2006/relationships/diagramQuickStyle" Target="../diagrams/quickStyle5.xml"/><Relationship Id="rId10" Type="http://schemas.openxmlformats.org/officeDocument/2006/relationships/image" Target="../media/image26.png"/><Relationship Id="rId4" Type="http://schemas.openxmlformats.org/officeDocument/2006/relationships/diagramLayout" Target="../diagrams/layout5.xml"/><Relationship Id="rId9" Type="http://schemas.openxmlformats.org/officeDocument/2006/relationships/image" Target="../media/image25.png"/></Relationships>
</file>

<file path=ppt/slides/_rels/slide7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7.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71.xml.rels><?xml version="1.0" encoding="UTF-8" standalone="yes"?>
<Relationships xmlns="http://schemas.openxmlformats.org/package/2006/relationships"><Relationship Id="rId2" Type="http://schemas.openxmlformats.org/officeDocument/2006/relationships/image" Target="../media/image137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38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40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41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430.png"/><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40.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0.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30.emf"/><Relationship Id="rId3" Type="http://schemas.openxmlformats.org/officeDocument/2006/relationships/diagramLayout" Target="../diagrams/layout6.xml"/><Relationship Id="rId7" Type="http://schemas.openxmlformats.org/officeDocument/2006/relationships/image" Target="../media/image29.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11" Type="http://schemas.openxmlformats.org/officeDocument/2006/relationships/image" Target="../media/image33.png"/><Relationship Id="rId5" Type="http://schemas.openxmlformats.org/officeDocument/2006/relationships/diagramColors" Target="../diagrams/colors6.xml"/><Relationship Id="rId10" Type="http://schemas.openxmlformats.org/officeDocument/2006/relationships/image" Target="../media/image32.png"/><Relationship Id="rId4" Type="http://schemas.openxmlformats.org/officeDocument/2006/relationships/diagramQuickStyle" Target="../diagrams/quickStyle6.xml"/><Relationship Id="rId9" Type="http://schemas.openxmlformats.org/officeDocument/2006/relationships/image" Target="../media/image31.png"/></Relationships>
</file>

<file path=ppt/slides/_rels/slide80.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9.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40.png"/><Relationship Id="rId3" Type="http://schemas.openxmlformats.org/officeDocument/2006/relationships/diagramData" Target="../diagrams/data7.xml"/><Relationship Id="rId7" Type="http://schemas.microsoft.com/office/2007/relationships/diagramDrawing" Target="../diagrams/drawing7.xml"/><Relationship Id="rId12"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diagramColors" Target="../diagrams/colors7.xml"/><Relationship Id="rId11" Type="http://schemas.openxmlformats.org/officeDocument/2006/relationships/image" Target="../media/image38.png"/><Relationship Id="rId5" Type="http://schemas.openxmlformats.org/officeDocument/2006/relationships/diagramQuickStyle" Target="../diagrams/quickStyle7.xml"/><Relationship Id="rId10" Type="http://schemas.openxmlformats.org/officeDocument/2006/relationships/image" Target="../media/image37.png"/><Relationship Id="rId4" Type="http://schemas.openxmlformats.org/officeDocument/2006/relationships/diagramLayout" Target="../diagrams/layout7.xml"/><Relationship Id="rId9" Type="http://schemas.openxmlformats.org/officeDocument/2006/relationships/image" Target="../media/image36.png"/></Relationships>
</file>

<file path=ppt/slides/_rels/slide90.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2.xml"/><Relationship Id="rId5" Type="http://schemas.openxmlformats.org/officeDocument/2006/relationships/image" Target="../media/image163.png"/><Relationship Id="rId4" Type="http://schemas.openxmlformats.org/officeDocument/2006/relationships/image" Target="../media/image162.png"/></Relationships>
</file>

<file path=ppt/slides/_rels/slide91.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2.xml"/><Relationship Id="rId4" Type="http://schemas.openxmlformats.org/officeDocument/2006/relationships/image" Target="../media/image166.png"/></Relationships>
</file>

<file path=ppt/slides/_rels/slide92.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2.xml"/><Relationship Id="rId5" Type="http://schemas.openxmlformats.org/officeDocument/2006/relationships/image" Target="../media/image170.png"/><Relationship Id="rId4" Type="http://schemas.openxmlformats.org/officeDocument/2006/relationships/image" Target="../media/image169.png"/></Relationships>
</file>

<file path=ppt/slides/_rels/slide93.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2.xml"/><Relationship Id="rId4" Type="http://schemas.openxmlformats.org/officeDocument/2006/relationships/image" Target="../media/image173.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899592" y="1268760"/>
            <a:ext cx="7918648" cy="648072"/>
          </a:xfrm>
        </p:spPr>
        <p:txBody>
          <a:bodyPr>
            <a:normAutofit/>
          </a:bodyPr>
          <a:lstStyle/>
          <a:p>
            <a:r>
              <a:rPr lang="es-EC" sz="2800" b="1" dirty="0" smtClean="0"/>
              <a:t>CARRERA </a:t>
            </a:r>
            <a:r>
              <a:rPr lang="es-EC" sz="2800" b="1" dirty="0"/>
              <a:t>DE INGENIERÍA MECÁNICA</a:t>
            </a:r>
            <a:endParaRPr lang="es-EC" sz="2800" dirty="0"/>
          </a:p>
        </p:txBody>
      </p:sp>
      <p:sp>
        <p:nvSpPr>
          <p:cNvPr id="5" name="Subtítulo 4"/>
          <p:cNvSpPr>
            <a:spLocks noGrp="1"/>
          </p:cNvSpPr>
          <p:nvPr>
            <p:ph type="subTitle" idx="1"/>
          </p:nvPr>
        </p:nvSpPr>
        <p:spPr>
          <a:xfrm>
            <a:off x="1371600" y="2276872"/>
            <a:ext cx="7088832" cy="1296144"/>
          </a:xfrm>
        </p:spPr>
        <p:txBody>
          <a:bodyPr>
            <a:normAutofit/>
          </a:bodyPr>
          <a:lstStyle/>
          <a:p>
            <a:pPr algn="just"/>
            <a:r>
              <a:rPr lang="es-EC" sz="2000" b="1" dirty="0">
                <a:solidFill>
                  <a:schemeClr val="tx1"/>
                </a:solidFill>
              </a:rPr>
              <a:t>DISEÑO Y CONSTRUCCIÓN DE UN PROTOTIPO DE CALDERA/COCINA </a:t>
            </a:r>
            <a:r>
              <a:rPr lang="es-EC" sz="2000" b="1" dirty="0" smtClean="0">
                <a:solidFill>
                  <a:schemeClr val="tx1"/>
                </a:solidFill>
              </a:rPr>
              <a:t>POR COMBUSTIÓN DE BIOMASA PARA </a:t>
            </a:r>
            <a:r>
              <a:rPr lang="es-EC" sz="2000" b="1" dirty="0">
                <a:solidFill>
                  <a:schemeClr val="tx1"/>
                </a:solidFill>
              </a:rPr>
              <a:t>LA GENERACIÓN DE AGUA CALIENTE SANITARIA Y CALEFACCIÓN</a:t>
            </a:r>
          </a:p>
        </p:txBody>
      </p:sp>
      <p:sp>
        <p:nvSpPr>
          <p:cNvPr id="6" name="Rectángulo 5"/>
          <p:cNvSpPr/>
          <p:nvPr/>
        </p:nvSpPr>
        <p:spPr>
          <a:xfrm>
            <a:off x="2051720" y="4788442"/>
            <a:ext cx="5328592" cy="830997"/>
          </a:xfrm>
          <a:prstGeom prst="rect">
            <a:avLst/>
          </a:prstGeom>
        </p:spPr>
        <p:txBody>
          <a:bodyPr wrap="square">
            <a:spAutoFit/>
          </a:bodyPr>
          <a:lstStyle/>
          <a:p>
            <a:pPr algn="ctr">
              <a:spcAft>
                <a:spcPts val="0"/>
              </a:spcAft>
            </a:pPr>
            <a:r>
              <a:rPr lang="es-ES" sz="1600" b="1" dirty="0">
                <a:latin typeface="Arial" panose="020B0604020202020204" pitchFamily="34" charset="0"/>
                <a:ea typeface="Times New Roman" panose="02020603050405020304" pitchFamily="18" charset="0"/>
                <a:cs typeface="Arial" panose="020B0604020202020204" pitchFamily="34" charset="0"/>
              </a:rPr>
              <a:t>DIRECTOR: </a:t>
            </a:r>
            <a:r>
              <a:rPr lang="es-EC" sz="1600" b="1" dirty="0">
                <a:latin typeface="Arial" panose="020B0604020202020204" pitchFamily="34" charset="0"/>
                <a:ea typeface="Times New Roman" panose="02020603050405020304" pitchFamily="18" charset="0"/>
                <a:cs typeface="Arial" panose="020B0604020202020204" pitchFamily="34" charset="0"/>
              </a:rPr>
              <a:t>PHD. REINALDO DELGADO</a:t>
            </a:r>
          </a:p>
          <a:p>
            <a:pPr algn="ctr">
              <a:spcAft>
                <a:spcPts val="0"/>
              </a:spcAft>
            </a:pPr>
            <a:r>
              <a:rPr lang="es-ES" sz="1600" b="1" dirty="0">
                <a:latin typeface="Arial" panose="020B0604020202020204" pitchFamily="34" charset="0"/>
                <a:ea typeface="Times New Roman" panose="02020603050405020304" pitchFamily="18" charset="0"/>
                <a:cs typeface="Arial" panose="020B0604020202020204" pitchFamily="34" charset="0"/>
              </a:rPr>
              <a:t>CODIRECTOR: </a:t>
            </a:r>
            <a:r>
              <a:rPr lang="es-EC" sz="1600" b="1" dirty="0">
                <a:latin typeface="Arial" panose="020B0604020202020204" pitchFamily="34" charset="0"/>
                <a:ea typeface="Times New Roman" panose="02020603050405020304" pitchFamily="18" charset="0"/>
                <a:cs typeface="Arial" panose="020B0604020202020204" pitchFamily="34" charset="0"/>
              </a:rPr>
              <a:t>ING. ROBERTO </a:t>
            </a:r>
            <a:r>
              <a:rPr lang="es-EC" sz="1600" b="1" dirty="0" smtClean="0">
                <a:latin typeface="Arial" panose="020B0604020202020204" pitchFamily="34" charset="0"/>
                <a:ea typeface="Times New Roman" panose="02020603050405020304" pitchFamily="18" charset="0"/>
                <a:cs typeface="Arial" panose="020B0604020202020204" pitchFamily="34" charset="0"/>
              </a:rPr>
              <a:t>GUTIERREZ</a:t>
            </a:r>
          </a:p>
          <a:p>
            <a:pPr algn="ctr">
              <a:spcAft>
                <a:spcPts val="0"/>
              </a:spcAft>
            </a:pPr>
            <a:r>
              <a:rPr lang="es-EC" sz="1600" b="1" dirty="0" smtClean="0">
                <a:effectLst/>
                <a:latin typeface="Arial" panose="020B0604020202020204" pitchFamily="34" charset="0"/>
                <a:ea typeface="Times New Roman" panose="02020603050405020304" pitchFamily="18" charset="0"/>
                <a:cs typeface="Arial" panose="020B0604020202020204" pitchFamily="34" charset="0"/>
              </a:rPr>
              <a:t>DIRECTOR PROY. VINC.: PHD. LUIS VELASCO</a:t>
            </a:r>
            <a:endParaRPr lang="es-EC" sz="1600" b="1"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8" name="Rectángulo 7"/>
          <p:cNvSpPr/>
          <p:nvPr/>
        </p:nvSpPr>
        <p:spPr>
          <a:xfrm>
            <a:off x="1331640" y="3852337"/>
            <a:ext cx="6048672" cy="584775"/>
          </a:xfrm>
          <a:prstGeom prst="rect">
            <a:avLst/>
          </a:prstGeom>
        </p:spPr>
        <p:txBody>
          <a:bodyPr wrap="square">
            <a:spAutoFit/>
          </a:bodyPr>
          <a:lstStyle/>
          <a:p>
            <a:pPr algn="ctr">
              <a:spcAft>
                <a:spcPts val="0"/>
              </a:spcAft>
            </a:pPr>
            <a:r>
              <a:rPr lang="es-EC" sz="1600" b="1" dirty="0" smtClean="0">
                <a:latin typeface="Arial" panose="020B0604020202020204" pitchFamily="34" charset="0"/>
                <a:ea typeface="Times New Roman" panose="02020603050405020304" pitchFamily="18" charset="0"/>
                <a:cs typeface="Arial" panose="020B0604020202020204" pitchFamily="34" charset="0"/>
              </a:rPr>
              <a:t>AUTORES: ROSA </a:t>
            </a:r>
            <a:r>
              <a:rPr lang="es-EC" sz="1600" b="1" dirty="0">
                <a:latin typeface="Arial" panose="020B0604020202020204" pitchFamily="34" charset="0"/>
                <a:ea typeface="Times New Roman" panose="02020603050405020304" pitchFamily="18" charset="0"/>
                <a:cs typeface="Arial" panose="020B0604020202020204" pitchFamily="34" charset="0"/>
              </a:rPr>
              <a:t>ESTEFANÍA ARMAS FIGUEROA</a:t>
            </a:r>
            <a:endParaRPr lang="es-EC" sz="1600" dirty="0">
              <a:latin typeface="Arial" panose="020B0604020202020204" pitchFamily="34" charset="0"/>
              <a:ea typeface="Times New Roman" panose="02020603050405020304" pitchFamily="18" charset="0"/>
              <a:cs typeface="Arial" panose="020B0604020202020204" pitchFamily="34" charset="0"/>
            </a:endParaRPr>
          </a:p>
          <a:p>
            <a:pPr algn="ctr">
              <a:spcAft>
                <a:spcPts val="0"/>
              </a:spcAft>
            </a:pPr>
            <a:r>
              <a:rPr lang="es-EC" sz="1600" b="1" dirty="0">
                <a:latin typeface="Arial" panose="020B0604020202020204" pitchFamily="34" charset="0"/>
                <a:ea typeface="Times New Roman" panose="02020603050405020304" pitchFamily="18" charset="0"/>
                <a:cs typeface="Arial" panose="020B0604020202020204" pitchFamily="34" charset="0"/>
              </a:rPr>
              <a:t>                      ALFONSO EDUARDO ONOFA CUICHAN</a:t>
            </a:r>
            <a:endParaRPr lang="es-EC" sz="16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9" name="Rectángulo 8"/>
          <p:cNvSpPr/>
          <p:nvPr/>
        </p:nvSpPr>
        <p:spPr>
          <a:xfrm>
            <a:off x="2430016" y="5962054"/>
            <a:ext cx="4572000" cy="892552"/>
          </a:xfrm>
          <a:prstGeom prst="rect">
            <a:avLst/>
          </a:prstGeom>
        </p:spPr>
        <p:txBody>
          <a:bodyPr>
            <a:spAutoFit/>
          </a:bodyPr>
          <a:lstStyle/>
          <a:p>
            <a:pPr algn="ctr">
              <a:spcAft>
                <a:spcPts val="0"/>
              </a:spcAft>
            </a:pPr>
            <a:r>
              <a:rPr lang="es-EC" sz="1600" b="1" dirty="0">
                <a:latin typeface="Arial" panose="020B0604020202020204" pitchFamily="34" charset="0"/>
                <a:ea typeface="Times New Roman" panose="02020603050405020304" pitchFamily="18" charset="0"/>
              </a:rPr>
              <a:t>SANGOLQUÍ, </a:t>
            </a:r>
            <a:r>
              <a:rPr lang="es-EC" sz="1600" b="1" dirty="0" smtClean="0">
                <a:latin typeface="Arial" panose="020B0604020202020204" pitchFamily="34" charset="0"/>
                <a:ea typeface="Times New Roman" panose="02020603050405020304" pitchFamily="18" charset="0"/>
              </a:rPr>
              <a:t>FEBRERO 2015</a:t>
            </a:r>
            <a:endParaRPr lang="es-EC" sz="1600" dirty="0">
              <a:latin typeface="Times New Roman" panose="02020603050405020304" pitchFamily="18" charset="0"/>
              <a:ea typeface="Times New Roman" panose="02020603050405020304" pitchFamily="18" charset="0"/>
            </a:endParaRPr>
          </a:p>
          <a:p>
            <a:r>
              <a:rPr lang="es-EC" b="1" dirty="0">
                <a:latin typeface="Arial" panose="020B0604020202020204" pitchFamily="34" charset="0"/>
                <a:ea typeface="Times New Roman" panose="02020603050405020304" pitchFamily="18" charset="0"/>
              </a:rPr>
              <a:t/>
            </a:r>
            <a:br>
              <a:rPr lang="es-EC" b="1" dirty="0">
                <a:latin typeface="Arial" panose="020B0604020202020204" pitchFamily="34" charset="0"/>
                <a:ea typeface="Times New Roman" panose="02020603050405020304" pitchFamily="18" charset="0"/>
              </a:rPr>
            </a:br>
            <a:endParaRPr lang="es-EC" dirty="0"/>
          </a:p>
        </p:txBody>
      </p:sp>
    </p:spTree>
    <p:extLst>
      <p:ext uri="{BB962C8B-B14F-4D97-AF65-F5344CB8AC3E}">
        <p14:creationId xmlns:p14="http://schemas.microsoft.com/office/powerpoint/2010/main" val="11773669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644008" y="332657"/>
            <a:ext cx="4896544" cy="576064"/>
          </a:xfrm>
        </p:spPr>
        <p:txBody>
          <a:bodyPr>
            <a:noAutofit/>
          </a:bodyPr>
          <a:lstStyle/>
          <a:p>
            <a:pPr marL="0" indent="0">
              <a:buNone/>
            </a:pPr>
            <a:r>
              <a:rPr lang="es-EC" sz="3000" b="1" dirty="0" smtClean="0">
                <a:solidFill>
                  <a:schemeClr val="accent3">
                    <a:lumMod val="50000"/>
                  </a:schemeClr>
                </a:solidFill>
              </a:rPr>
              <a:t>DEFINICION DE PROBLEMA</a:t>
            </a:r>
          </a:p>
        </p:txBody>
      </p:sp>
      <p:sp>
        <p:nvSpPr>
          <p:cNvPr id="7" name="6 CuadroTexto"/>
          <p:cNvSpPr txBox="1"/>
          <p:nvPr/>
        </p:nvSpPr>
        <p:spPr>
          <a:xfrm>
            <a:off x="2483769" y="1628800"/>
            <a:ext cx="184731" cy="369332"/>
          </a:xfrm>
          <a:prstGeom prst="rect">
            <a:avLst/>
          </a:prstGeom>
          <a:noFill/>
        </p:spPr>
        <p:txBody>
          <a:bodyPr wrap="none" rtlCol="0">
            <a:spAutoFit/>
          </a:bodyPr>
          <a:lstStyle/>
          <a:p>
            <a:endParaRPr lang="es-EC" dirty="0"/>
          </a:p>
        </p:txBody>
      </p:sp>
      <p:graphicFrame>
        <p:nvGraphicFramePr>
          <p:cNvPr id="18" name="17 Diagrama"/>
          <p:cNvGraphicFramePr/>
          <p:nvPr>
            <p:extLst>
              <p:ext uri="{D42A27DB-BD31-4B8C-83A1-F6EECF244321}">
                <p14:modId xmlns:p14="http://schemas.microsoft.com/office/powerpoint/2010/main" val="2000278207"/>
              </p:ext>
            </p:extLst>
          </p:nvPr>
        </p:nvGraphicFramePr>
        <p:xfrm>
          <a:off x="899592" y="1866684"/>
          <a:ext cx="8136904" cy="40825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 name="AutoShape 8" descr="data:image/jpeg;base64,/9j/4AAQSkZJRgABAQAAAQABAAD/2wCEAAkGBxMTEhUUExIVFhQXGBgbGBgYGB4YHBogGBwYGBoaGhgYHCggGhwlHBoXITEiJSkrLi4uFx8zODMsNygtLisBCgoKDg0OGxAQGywkICYsLCwtLC8sLCwsLCwsLCwsLCwsLCwsLCwsLCwsLCwsLCwsLCwsLCwsLCwsLCwsLCwsLP/AABEIAIIBgwMBIgACEQEDEQH/xAAcAAAABwEBAAAAAAAAAAAAAAAAAgMEBQYHAQj/xAA+EAABAwIDBQYEBgEDAwUBAAABAgMRACEEEjEFBkFRYRMiMnGBkQexwfAUQlKh0eEjQ2LxcoKiM1OSssIV/8QAGQEAAgMBAAAAAAAAAAAAAAAAAQQAAgMF/8QAJBEAAgMAAgICAwEBAQAAAAAAAAECAxESIQQxIkETMmFRgZH/2gAMAwEAAhEDEQA/ANncBEnUW01pHtzOkUq25P7+vSgpsK1FBkDBzy+dHkn+aa/h1DRVcStc3J62tVdYR0g9ZoF0TA4U3U4dNAONGDY1t59aLkAV7YaUdLgNJhIFdKgNKBBQKopdFEUuevSuoiNPao20Q7MjrQTb68aIVcNYj/iukxQ0gC7Q7YUMw/muWHCp2EOpzlek1ORei5xwrpUOKanegDh4G3GmeL2l2RAWDlJ8fAefKnCSmRz4V15CVAhQBBsQRb151WTeBQcOz/X0oJXUI5hnMPdoFxni3PeT1bPEf7af4DGtuJzIMjQ8weShqD51VSf2Rod9rQK7Uk6+lIlRhIkkk2AFr1RNp/FLCpWUtIddgxIhIPlNyKjl/Q4zQEvdaMXKq+7+9iMVADLqDyVPATGYWqwoPMVOW+iNZ7FVLpPtSOB+etcPvPXlQK+vzoPfsB1t4aZjSgX1ogVzo6SOYmiiYdE86BcpMqv1nSgVjgB61bf6E6XOtFLnXjHGilPP7FdDfSp39gDpWet/WjA+dJwBw9jRgoRfpxqBOqc+5oqnTpP9+1dypPWuKUAbn96i0AXtI5/f713txxN65rzHrRCE6gT1JjiZopsgoHRfvH7trRS8OBJ5daTiddB5/WgEj6j+qnLQi6HZ6mglZ5EdOdEgcfnQStPpzociov2o5iaAdt1pHODynzj0rtv7HrVlodQuHK4FUVN/LnzoN+lTsgpPWhm611WlEKraXqaAUDg5j3rlGSgRpXKuQQUnjHGjBygtJ+zSC4mCUgxpFAg7BoFIOtN0ucjP30pcKtQT0gksZdKCXU+tKBIuf2pF1tJnQdaJA5dFDMPv+6RaRl4eorqFp0F/vj0oEFQocq6oDlRSpOg9Yosg2iaGYQNnHKCeY9qHmNKASnWK4XE8/vWoQMFCjAA0zxe0cOyAXHUInTOoCfKTXcPjmlpltQWOaVZhfnBocl6Dg7UIoisp5GkDielBWIHI86IBQKH2I+VdCxPvWe/Eb4gHAqDLKQXVJzEqvlBtMTc1UN3/AIg7SfeCQpCjEwtvKIHKDx51jOaS00jBs3Jcc4qJ2hskKX2rK+zeiCoCUrH6XE6K89RSuysUp1lC1ZQpQuAZ1/unhNr69OMRVlkkVaxmcfE/bp/ArbWktPZkymSUrTOqFfmTzGo41mOwEozMuZ0qlWRaDAUkmYAvcRF+ta98VWWl4MtkAuLV/jBN5ESROltazbBboqRhHM5SVEZklJnKU8M0fdqWsnBJp+xqiDfeGo7nvo7RaC52ioCoCAkJA7sKy2B6TNXEEdf49azv4abtYvD/AOR51Cm3ESG0qJi8gzETWiIA0rSmLjHDC2XKWgQkRMCkVAC4PrPppSxWOJpMpk306k1rn+GYdC7xz9P+aUUQB/F6ICmOX3wpttDHttJlavIfq6AcanJLthSbeIy/4t73utujDMrWi3+TLZRKrgSLwBUBujjccSoMOrSUC+ZSiP8ApUFSOunrRdq7uY3E4tTysqQtchUzli4mOg041LbtvoWt1laErcW7ZAISJgJF1GTppelJ26sg9Y3CnN5I07dXaTrzKS+kJcFjHhV/uA96mwmOFNmWgkCwHQfIdKWS5rE05FPFoo2t6OhN5osA3tFcUufFx0oFaT986PFAOSOflrQSsdDSeJcbbQpayEpSCTJsAOc1RHfiphs5HYulI0IUJ84n+6jxBS0vyiD5c7njRbH+KZ7H2uziWwtlcpMyNCNfEOBp9lHA/dvlRT0jQSQfI8/ua79/8UMpmbxy4/8AFBXHX71i1RIAEJHW99frRgkX1FcCRHL3ruUdIjnUxE0PlGv7UMqTof360VR6W5+XGgCOevL+KIBZKhFj7VxJtb+a6hPSutNRQCGB9q4pYGtqPRFBPSoTToCjeQPSfrXa4l0C30P8UKuASWde8aT7Mk60YhRJ+o+oo6UGfEPKg+2Qb9ieE++nGKWRmFzcc4vShRpEE+dqSJWTyqEFEHl/FKFINMDINvkacoVm1kedqmEOqa5RSSnBBEceN6VKuF7cq5APD6VCCBBA0H8+cUAsQLfvNdgUmpSQCSQBrJMQOfLSaDQNFFOJA0HPyjjPKqLvT8SsNhwpDQLzot3fCD1UeXSqlvdvO7j1qZw5KMOkGTOUr1PePIgWFQG7bCHe8pFhYDhAGsdTStvkKMWNV0Nvsq209pv4zES6SXHFWzGAJNgJsBVy3Jw7jDucvqaShaUnKFLCpg+Dl50rtrYDaiUoacdcCAU9kknLrqRoJuCeVG3K/FtrLbrD4eUZlSFyrSJUe6IgXNVdrshygsLquMXkmbkkJi4E8SP4pLaOMaZbLjpCUJBkmPbzPKi9qlKSpcCBKiTAHE3/AJrJd8d40YxxWRUstqSlHJRJ7yxznQVtZZ+OP9MK4c5YU7fAP43FOPpZUGlEBMmSBYCRNqetYk4fEobeCVZWwCf1gxAN7REW86uuRvs1WuB3T+mBAHv86sexdxcAttDrjIfWtIUXFkngCQBMJHQUpTa79g1iwbmo0/JD7cuE4VJCQhBUqMvEW708Z51YkLB9uPHqKM1hEpSEpgJAACQIAA0HlSTvdCjyB14Rf6U4koQSE2+UmzNNtbQDu0nCTKGobTxgpAKo6lVOMRjklxbekjvW4kTcc4IqH3ZWkBx9cQVFaiepJt1JqZOFCm1Zk95cqKk8z9a4d8tbenXqjiSH+6ryg0Th5UW1ZXMOTAMaKaUfAVJvHhJB0qy4HbjDxyJUUq4oUlSSCCQRJETPImsw3e2Vie0eawzq8y1JClCyUpiRmXFrnhc1atn/AA5KCFrxjhdCbEeEHWTJJI9q6lU5OK4nPthBSesvOWx04/YojiuHz+tMcHtDvhp5IQ5wP5HOZQefNJvT5xA6UxyQt6G+NcbQlTilQlAk35fWs0f2sXlrcJGYkpQnXKImAOcTJqR+Im2D2jeGQe74nPbup9Naqmwglb4UE3SDJ5yfoLVzPMs5/H/Dp+FWkubLxstlLgQFKICjJCTFgJjpNTuH3awQWlYwzYWgylXGR+bW/rVWwT2TEsIEyskxGibgkxoIH71eR0jz161v4UF+Pfsx8x/PNFy8BSeNxKUNlXLQA3JOgHma4Exc66gVGOFLz4Eyhk3jRSzoPJNOyli69icfZJ7PSoIGdRKz3ldCbwPLSjYrFttiVqCfM/IVE7e24nDoEeNfhnkNVHoP3MVTH9qiQt0nvpJzHU8MoPOIt1pa3ylWuK7YzV4rs7fSHnxO2m69hSzhULcCiM7mWAACCEmTNzxqgbF3bP4lpOcgpSFuIULhUxljS5CoPKK0YshbSlJVlsIE63GopM7kvB8vpxKCpwJDicqkiE2EKSZmKzrsnan0ayrhS+yR3W2GEuHEAFrNI7OxCh1CbayauST703weCbbQEIskDmTbTUySetLgAXBp2uHCOCU5cnocef3FDswNZ96KIjWupAzWM9OVaIzBbT+fKiqTGsfKjhAHGPWiknj6dahBMEftpfj8qFhxt56fc0cgcCfOb0TsDzHv86DIGDttSaUQ8aTDBiKCWzzP30oIgdSielHSnrf0oARr5dTRUgngKJBy3oKFES0Y8R/b+KFaYQbZ7kGdaKBJ6xzpT8KDqb10txpa2tQmHUoiIHyFGSvmRSYPCTejFXT78qGsmB1I5fOmzluJpRt0cT9zSpSDrUwGCAxPNJ8/ej9qk0Y4dPKipYSOFTsIUOg8PKqH8VdsqQ0nCt/+q/r0QNfcir88pCElSjCQCSdItesR22tT7zmNU4AJKWwbQB4RbhFYXyaji9mtMFJ9lUD3eSw2IK47UzcAWy+WlWdbIZRnkIShN+nARzPSqbsBpRfccULpPOxk8Dzk1oW7OzfxrjYcEpQtRWk3AS2YvzUoxE6UhdU3NQ/9HYTXByLr8P8ABgYRLhBzOlSiVakFRyzPSIqxqQOs/PnpRwEiwFoi3Dyo0Aa10Y1qMUjnylr0yL4lbcU4teGQT2bRAUkauLtYjUgTaqBgMJ/naBm6Lp0ggkftVy+KCewxyl6BaUuJMcUwFR1BAtVb2s8lnFZzdKXVhRHVQVNKSU+0O1cWkWbayuySFJBUoKTlRGvO2h1FapuphXGsK0lyy8ska5ZvE9JrIsDtOXUlKwrKpJAOikpUFATqk8K13Ym32sQm3dcHibUYI6j9Q6isvDUYdP2Dytef4SziuGny8+lN9os521oP5kqSYtqk6GnEDn6VwDz8qflj6E10YVh1D8MvMLpWlRGvhVccquGEWlbXdCTbmRwmCKhN5tlFh/EJywhcqT1Cu9HmCCKmNllByifEn14T561w7Y5Lj/TtVuLjqLduxhwhkm3fWon07o/YVNgTwH8+lQm6yVfhkhesrP8A5Kyz6VMC39f3XYqSUEjkW/uwuNwrbiSlaQR14dQRcHqKh3nF4cd9SnGf13K0D/eB4kj9QE86nExyoLakcR1otIomZNv7hUpxDbyYU28lSswJIJSIN+oI/eoHdXEALc0gFMjiReYHSauPxESw2jsUqCCsqdJAtmsLgGwIkWqj7J2elK/8hgniiQpGkLvZSSOFIXwXf9Op47bgjTt08hUtRICyAOqhMkg8tBHCrWjz8h9RWX7N2fi20IdAU60RmStrxp1g5dR5CRVu2Zt6QO0EcyLHyKT4TW1FqhHjLoVurc5OUeyW2niuzQSLqUQlA5qOl+mvlQwOzw2gCZNyo8So6nrem+FHbO59EIsgW1IEqjyp3tXEhllbhtkSSPOIAnqYphOP7C/F/qZ5t/EB7FODMQgShJ4AI0PqqaZqxpdeSxlypaIUq3iV9ABT/Y7QCFvrVKe8pUxBiT86r257geUtxRlS3DmHLimeh+lcf9lKbO3XFRxF02dhVqeZbSe4P8i+iUxlE9VW9DV1CBMfZ9qrOxccGiqTKrBY/MCBaOY6VOtvIcTKVyn0jmZ5etdLw3FQyPs53mKTlr9DolNu9flMe9dDgHEe9VTDY9DLikpXnaueJiDcBWigL386sOEeacAUhWZJEgjQ+XrTcXJr5LBOTW9PR627PED38+NHTBtF+enypC36vfhpSGI2ghBMq7xGgkn24VHNRXbIk5PB8QmoLeDezC4RWR1ZzETCUlUDmY0rit4kgkIaUo9MuvAEzasY2inEvbQWXszbqjb9IkSlIWO6ZTYetU/NGX6s1VMk/kjZ9g73YTFHKy73zcJUMpjpwNT48/v1rLt3NgIUEJdSVOOKzE90FrKNFGZJ0960xoBCQM0215xUqtc9BdXweDlItRfK8/zTfF4jIkq1IGnn5UkxtJNs3dmruSM0h8hFta72Z510ODWaK4vqPnVlhUUDkcFHrH90KO0bCuVcgyU4Z0/ujlwzx0pKRe2pPGKL2kG1EAvc/fypFbl9IH3eo/bu3m8I1nd1vlSLqV5ch1rMcZvUvE5lLUQ2TAbSSkesET51VyRdJssO/G/gaV+Hwq0dsYzLJzBE2AA0m0k1BbI3qxJdjtXVZc6lfn7QJMEZSQBfjNutQbTzDhKFoayZilIKbynUiIPL+aM9u++Aj8H38krCVEBaQnVAI8YIGhvbU1jNP6ZeGfaNx2dj87aFkQSLgKzR0n506GLHWKqG4jTpaU48FoCz3UKCtABKiFXBJnXgKtmZHP52q9Tbj2UsS3ooPxb28W22WUZh2xVmixyogAdASaoC1k4fIqZQrMnjIIietXv4ybH7TDJxKPHhySoDihUZvYwaznAbSQtrIq1rH6eVJeWp6mhzxHHMYfAYIpxCTeF5eV4Jkx6VoG5BDT6SP9RxxJHpKZ9RWbtI/wAjC0/lcUlQE6KGZP8A9VVc91MWCtsKMEYhPSQT3feg5/KLLOPxcTXygcqCkgDpTftwNRBHCJrvaA+0j78q6GnP6Kh8V9kNP4JalHKtohSVRHiISpPkazjd/ZzSmlJcSDpz4wJn61sG9WA/E4V1lMZlJlM3ukhQHqRHrWJYTaOVXZrlC0EpM2Ei2VXUUh5im10PeG496TuB3MbcfaaJU2FFf+Vvu6JkApNp9Ksa9x8Ugjs8ShwDTOChQjgFCb+1R2x9p5hBMLFxznmCeNXvZO1w4hQURnQJVyI51lRKNq4z9l71Ov5R9FQRj3GVqQ6+sOoHgLhJ0nuyYVwq/wCCdUUJzgBRAkTzjjzqB2PssLcViXW0KUqSmRJEzzEpgd30mrAUg0zXTwbeti1tvJLpFN3/AGwl1tbi8gKVJFpGZJmwGsg1WcFi2+3LaNE5VDoT4gJ4GrF8XHI2eq5B7RsA3nU6Xm4rG938YUOglRJBvqT+9YeR4yeyTGKb8iom+7t42VqbmyhnSDzHiFuGh96siQZveRNwetqzzY2NhzDqmBnT/wCcp+v7VoaW+RP7/WtfElzgY+VFRn0H01MeVcWqJhRJ86NlgTmEGkykH8/Wwpp9C5mvxJwyg6l0NZkKgFRExAylM8OfqaiNmobxCck95M5VTeOAPlV6+ILYVgH4JsEH2Wm9uN6yLZb6gc098HU2nTW3Gub5VW9nQ8WzrianuPjlozYR2MyAS2f1JJkgf9M286kt4cIlfZhAAeKu6Tpl/MVAXUn61XtlbUS4ErBAWg5hOojxA9CJHrVp2c12qlPqkFYhCeSNfcmTV/Hf5I8WY3R4T5Ic7MwbbKYzAqPiVxPL2qu/FDEkYROU90upB691RA94qzLQB5c4/aKj9r7NS+0pp0d1Y1GoPBQ6g39KdlWuDiujCFmS5MoOzyl7CKaSojOka2hUg+xioHd7ZwUtxsSjEAZkGYBKbKQrz+gqMfxzuDxDmHUZLaiCBYKHBQ5cDFSa8R2qPxDR/wAzcqMA/lEz6D+K5qqnGXHPZ1HbFrlpa8KGXIViG3AsAoXlJStCkyeBvr5XB0ppicYhptRUpwz3k5l94i8JIAhQgcRxBqE2Ztx9zGDt13cR3G0jMpIQJSezRcTJi5Ii9XjZu6TTznbvoUdClpRtwGdQmRMDuaWpzx4finxaEvIf5IKUZf8ACibP2kMU9AQsIUgx3sqVESQM6rFSrCByrS933lsq7DEqAcN0wQUmxnJYW59R1qZVgUHIJy5DIAACdLCI0HSNKjN6dpjDtZkKQl02SVDNAuTY6TEVvbKT+8wVrgkK7z7VLSUpQQHHJCeMAar8+F6rzq0JbUFOx3SJJvJHiJOpqDY3i/Gutk+NDeVaRYZgVEqT52Mcqf7RLaW1KypJjWJM/wA8K5Pl3OVnE6/i0qMNY22PtpKlZAfCRJT92m9WBewE4orh1SIyQAAqCBMgnjUHhN3V4XI864FKeACkAAZCL5c03gGPerBsraLOHKwc0LSFd0KWcwhMCOaY9qNVahZxl6JdZzhyh7JTY+7gaVnWc6wAAR3YHEkE+LSpzKBoLffGKpm0dtKcKYV2YzSJ6cCJkki3SksLi3QvMjFpLc+ApnXhmmSabj5EI9RXQlOiyXyk+y17WkNxzUmB+5qNVcgHqRJ9KerJdSgtqSvLreLmNBFvWoh51eYhLZMWzHTWbca2b3sygvokm8SRYEjyNTCSYGkn786jMDgkqAJUeoiIPLnUpYD5fKrx0zm0OmmwQD3r9SPrQrjSzAhNvOhW5QbLSietQe9W8WHwLJdWs5j4EDUnTTlzNTi9TIrA/iziFHaSg6iUJSOzCvDlESR61PsCI/HbeGJcU89iFFRCsqckxGiReADeahsVt4Jy5JkCEkfKKkMNicM8jK6whKtAtHcUOWllCrFuB8PEPPqcdWFMoukIkKXmFp/SNZquR0u5PDM0OPJWHcqgM2pBAk6xPPnW2fD3GJU5hwdb69Um5PE1G/FvcjDMsfiWSpBSpCezKipKptKQo2Iiba3qv7B2u5hG2nkJSrIoEkm2U2M8QD00mq2d4yR9HoZXTjzrigOnTU9ZqI2BvAxikBTa7xdBsUxw6jyqXTlJ5UUyuDTaeGS6040q4cQpB4DvAivLOISvDPONKBGRakkdQSmYPAxXrFZT878awv4p4Zh3Hy0ZVlAejw5xYR/uiZ8qE5xiuy9cW30VzdZxTrxSDlQIWrj4ZCfckirlh2y28ghUyQBplBSc6D5Xiondrd0ow7+KDvZBuMg1C1aZSeUGJ61OsNrWhAb8bpSUyLgqIJHkALTyrmeQ/knH0O1/q9NYbcSpIWBIUJ48dB8rUYBNx9+1I4DChDSETISIzc41PvTgEa6/taujDc7EHmhS0IJny4V58+JmFW1tLEFIAzkL08WYDj93r0DicUhtJWtYShIkkmAPM1inxF2ojF4hC2miEoSU5zYrvI7vAC/W9VssjE0rjJvoq2xtorzQFSrgnQkchzIq9bE2wpLqCsSk91Q4FCvEPMRPSK58Pd2WcSl5TzUtwlKF6FKhmJUhXMc6R2QsHOD3glSwFR4hwJ5G0E8a5/kJQyxDlcnNOLNfQbdIsRy+/nRgkHQ/X2im2xGyWGcwH/pom/GKkMnKPeujB6hB+8M9+LqowSU/qeTEm5ygz6XrLNi7uvPuK7AAqQhbhB5JjujqeFaH8QXziHyhIlpiRPAqI7x9LJqd+Guzkt4db5ABcJPkhGnuQTWHPlNr/DfOMEyrbvd5tDgmEnME3kFBnL7gx51rzDqVJChACgD73rJtguJKXVAQFKWoRw1rUsCAG0DSEp9YAvWfivjKSXot5HaTFXLmxnpqKIsgcTfl8qO6q1jHlHSkbc78p9KbbFSM3jSleFxCOJQrWw7vej9qx0YUKAUIk6fx71oO8u2S52jOHgJBhbmpVBulPCOBNNN3sIH1FxxCQhsypYATmKYhAA6iZHlSFs1bPjFj1UXXDlIrZ2e/hnVNrHesBluFyJBHMAST6VqO6yv8IQf9OwJ1gXF+c1UMah1zGZ1J8CZjgkrBhPnBBNWrdg9xZM3WYA07oSPpQp6vxIlvdSbJxaRxmky0D/Gv70ZS5typviULIASsI5mJtfTkepro6I4Zp8T92mVOjELd7MBEO5UlS+7ZJSkcSCRflVWxW12E4MJBkkBASg5SkwCFGPDF5mZI41dd596mg25h8M2HCsFLjqjIM6x+r9hyqvbmbsLdebUBZtaVLWRplIIT/uJ5cjes4+QovI9mzpbjsvoabmbJS2UvXDtloWDrwzTxB0I6mthwGJDiArSdRyI1Hv8ASqDhy3+If7GBh+0VCYslUwso5AqBJGlXDd1P+FKjPflQBHA6fsJ9aVosnK6S3oYvhH8akljJswBrr6nlVB+KmAHYdskLW4VtthIEwJJzJAE5oIBnhV8AH39ah95cavDpS6hpTgSVBSQYjMISqbnKCLwONPtrOxOO6sMp3Tw6sO+42+gpVMqHFMiRMaWN6vq8O05lh02IIgJ1BBEzqLVn+19rrdxSn0pS2pREgKzXiDqnjaxpxgN4TBKG0kgGSgg+pA0rk3QlzcktOxWtj2yV3q23i0qyqUlxtKgoQgJJ6yNDBo2H2l2qQlhal2upUICPMjjUbhXV4oukZEBtBWouk3SLWCQZ4U83aYhAUs38UnRM3ASOHnrWdnJw2fv6LV8Y7GH0XDdXCNMqCnCFuKJhw8OaUg6edT3Z4cFZ7pzkEgwqSABIHDS9RewtlOLX2joyt/kSdTNpPBIvprTjGbISkgJbKrawdfQ09SpKtajnXOMrOmPRj2kpUG4TY6CNBzqJS7p3QTzM+t5ruHHZrSIQFmcsIKSRxtmM+dOF4IG5aTryNCfKXoEciFQ8eUamb0/wmPg99WvAgmPaoksNlZbQEdokAqTkzEBXhm4j+qltn7N1GXKk6wMs1evluFZ8cJ9hYKQRERXaTYw6QkAJAgcq7T6FhuXuSb+fpWc/GPYjeIwhfgBxkalQSFJOqb8ZuBV62pikMoW4qcqZNrk6mEgamsH3ixmM2piQ2ErI/I0JCUjmZgHqTVZTx4RR0qGwMC/iHOzYbUtcE5RaQOAzWnpxq+7k7fcwz0OIUhaO64hQyGBrI1Bi4q8bhblIwXfUQXiALaIHEA8VHnWTbdxql7RxK+JdWJ8iUgewoSnveBSRvu827rGPw/Zu5oPeQoWgnQ9TesRxexn9nvnDvd5BnIo+FSdOI4ca3/CKAQlN7JT+wHGo7eXZDGNZLa7EXQoC6COI6cxxoP5IKMj2Hu/i22lP4ZxKktk5m5IcTlvKeBt8q0Xcnej8QnI4R2l4JEGIBuB6weMGqt8O8erD453BvnvHu6aqSZEcpBI9RVsTumE4o4hspR3s0AHQkymOo9r1hPluxNFmNSJjefFlnB4h1uMyW1ZTxn7NYvs5ntQAgStRAHVSufqSfetZ38eAwTom64TflqY9BVf3A2YgPGf9FtMcO8ubnyE361jeuc1E0plwi5Df4g4JOGwOGw6PB2oCzzISVT6kk0luo5nfZEfn/YA+1W3fXZqHsE+k/lTmSTqFIuCPO4qtbgtf5GSbd1y/MiL8+J9qy8iGWxL1SX45GliPWgtQHSB/NE7QcfWmW0celuALqUDA8oEk8BcCn3JRWsUjFy6RSfiTtBRdaZF20grWBpJsgKHkCaidh7uLxxC1jJhkm5iC6RHdT/t5q9qk8Bsb8W+FPKJKypaxBHdByhMczbyFaGwylICUiABAAsABypWqtWz/ACS/4MTn+OPBEBvIjscA+GU5ChkhITwFgSm3Kaz/AHaazoQkC6gE8/EuL+grWcc2gtuC3gWFDnKTas23DwwL7IjwhSv/AIgjU9TVPLjylFf0t40sjJ/w1MNgAJtHAft61xUfvItQI859jRRcffOnXqFTHe0zJUi/aLcUPVS4vWqqwfZ4Yso0DRQkzF8pTHvWd4HCD8aifD+IST/3FSvmB71puYmT5f8AH90p461SZve84ox3YWM/xkQQQFC/PTStdwcFCAfEEJ+QrL948KGce8lIELAWAItmHet539a1PZgBaQqbqQk+4E6UPHi1OSLWvYIUQwJ1uf2prtHEhlpaiuwSrQamDAHMzyp+4oaT9/WqPvniu0LbaVDLnuq/iE6eWnmaYtsVcezGuHN4is7IwTjx7MTFitQTMXkm1ydavbTSR2TCElLKQVGZBVljugG+qpJNtKY7F2atlsLbWFFQClJPHWLjiASP7qTTiErIBJQ5MgHUHSx0UDEEcYqlNMYrUaW2uTx/RScVi1Ix+IBUQe0v5ZZFtNIrQN3lg4dvOPEMx/7iTceVUXePCq/FvLIhQaQru8bFMxqOFuFaFs5uGkAfoSNRwAFL+PFq+RpfJOmI7SyOEff0qr797VDOHU2FEOOgoTGsGMyugAkTzNTePx3YpzGSJAA6kxrwHWqFj8GvGYo9rIzKSkHQBAkmOOggdTW11yj8PtmdNXL5P0iK3b2AvFGEnIymynInplRwKuugrRcXgwxhHUMDKENO5QOeVUq6nUzT3BYRttCUN91KQAlIiKb7exGTDPqiwaXxvdJSPO5q0Ko1QZWdkrJGbbIBU2hpHiWQlPGc1iT6SfQ1qTWFSlOVMQkAATYCI9apO4Wzf8sq1bbGUdXAb+cVfco9uV/3rLw4KMXL/TbypptL/BICIE+goECx48+NKpQDxpjtLGtMpUtax3AVZZGYgaBKTTyFOyP2xsz8StDTjSewkKKyshWae6EIREkayqwtFMdwSQw4CAB2zkWuQok3P5rzSw32wiQVKzoAv3wBpcDNmieFRG7W8bTTKM4gvlQQJ1VmNieWVQ6iKo3nbLLX0H3xxjKgrDtJRncjtloAACUkHKpQ1JIHpNP9z9iJMOLjKPCn9R0znpyqDDKAhainKhKiVEqnuJMEecTWgbOxrLqZaVKbAWy8LWI5Gk6UrZuUvr0hy9umHGP37JAtAGYoOrH7elJKciZJnWivcSLn2j+af3BEq7aZ/e3zpwzhgdRei4MHT9/5tT5Hlf3pRjL9egzWHSIsBHIfc1OpNQrYnyqVcVAtqPrWtRjYxynNwj1oUTDvJCQCoT1N6FNmRG7UCFJKVJWRzCSYI4gi4IqnbJcQxiCohQCk5DKSDHA3HA8q0IovPGiqQCb3rGdOy5aaRs4xwjPx+HIntG46qCfnWB4vYDhxa30pzNl4uAFQlQzkxbgRXo4tJPI9IH1pI7MZP+k3PPs08fSpONj9MquK9oqmD3rw6ozZ2zOihI9CmanF4lpNyqOImb+sU+RstpJlLbaeNkJHrYUZxlJGsf3UhCaXbI+O9GWd38YVpC1JDoXnKe9nSRKha6FC0VpDjxjupBtxVFjPQ3pRTHU/etAQBa86/WqV1ODffsM7OSSwq+8uEexHcVh3C2AfApKpJjqIsBrzNQX/APGxjK0ustOAgAGClRIHBSQq9aMAnUz924UUrHOD5VlPxU5ctZrDyGo8cRU8ZvAotOB1lTcoUJUFIF4Tooa8bGoTAkoyZHUy2SUqCgTcmJSehgjrWkWIjWfu80iWGz+VHqE2/as5+NKXfL0GFyj9EJht5EAQ4BMG7ZmRzym/saePYhvEIzJacWBMFEZgbaSQfSpNOHb/AEoH/aB9KV7RNgfSOdbxhLMk9M3JfRTMBjHWXu+0/wB2QlSmlDOk3IOWQFi19Ks7O0EKRJS6kHWUkjnwp8nKOP2a4ogcT9/OpCvh0mCc+XshNs7bZSyqF3IyiUqT4u6PEIgSSb8KqOy30tOBIISUFRbWlQUFAkkCJ5E+daQRNpty+lJ9knilJ11SP4+VUupc2mnhpXbwWZpDN7xIUIcUhKhodR6gGRTp/FuhOYNByRKezWAo2t3Vx86f/hUWIShMckj+NK4Gvfp/PKrRhLMkykpL6RnGM2Q+olaGn0uHLOiRmRcGVHXyqc2ftXHAAPsFOgKimx4TKCYPpVpQxPER9+1OOySONpqkfH4+pFpXOXtGebeyHEdoy42opCUqGcaZSZk/pMVL7B2n2aMiloWkE5e9BEx1veTFWpeFQblIJ5wDSasKjUpT07qbeVqq6JKXKMi35Y8FFoa4fGpcs3BKdQbEX8ulQG0tiuwSzrJKUlxJTMyLlIIE9atjbI0iB6CfOK6lEcfYWFXdaksk9KRscX8Sq7LexiBlXhuFxnTlnmggzfkRUhicq0w4w5cXhBV8rkzU0ED+6KgibEz6eVGFTj+rJKfJ9oz98hTxUntCkgtrDqFBRSkymLefvU/gtqhCUgnMAIAg5gBpc6x1qyo1nhpJ+f7UsWx9azXjy5OXIv8AmXHjhGNP9sg/4zGkOWnjMQQagMVsF5Dwcw6UBu2dsuGJFwpBy909NKt+TqK7b9X30rV1qX7GSm16IprEOgS4iLf6Yzk+1RO8ePQ4jsQHE5pkqaWAI0kxGse1WgmNTofL/mj9mBodatKpyjx0MZ49wo+w8R2SiZGYhIUPynKDBHKrFhNsNrUkJzZjyTI9VaCpfKn7+tcCBpceQqtVMq1ml7LFY9aEMoPGPUTVXxWxn14pai0ycO4nKoFwgmUwo2Ezwtwq4FscbffCk1WtJ9qYcV9mOlRZ3FwyEhKWwED8iQSOV+0KrxxtUNszYrjD3Zfgnfw2ufMlyFEZVKAM5UwlFuc1pLibTz5EUmsiLftVXWHkykBKUKW2W31IIIlxtQlJ1BMXImPanu6Oz+x7SFPQTmyrbCUgkzIIHp6VZlJ68eWldCATqfL/AJrKujhLUaTuc44woIj+xP3egpskaGekH605QlIiwpVABFyaYfZiittNKTI7B4+SUmevipyha/8A2Hx/2JH/AOqsKYGlJuucBr71kqo/ZbmyG/EuTAYek2khIA6nvTFSQajvK14UcKHr5/3XArhxPKrxSXoq3o7ZNhQoqWzFlEdIB+dCtgCatT5UVzUef1FcoVQgZZ+dHT9KFCrEOLH0onPyoUKJDrVxfpRCLqoUKoQZucPOuO+L0oUKDIhslRtf81LoFj50KFZyI/Ymg/L60snw/fWuUKsQVZo69PT60KFAgizrSqz8vqKFCqsJxRufT60ks3HrQoUUWF1a0fiPL60KFCQAy9T6fWiDQUKFFegIMnj6UUeIeX1oUKqwsJjNKKNB50KFFeiCTxv609Y0oUKsAb5j3r8vnSjnh9a5QokZ0amusju/fOuUKJBdKRa3AUVk2PkaFCtCEe4o2vzp7hPDQoVm/YRRzj5UzdFx5fUUKFXQBJvxH7508a/mhQqsfZBYpF7cTQR9T865QqzIjqDb0oAd0UKFZsDEVfx86WA+/ahQoL2QdI0oUKFME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cxnSp>
        <p:nvCxnSpPr>
          <p:cNvPr id="6" name="5 Conector recto"/>
          <p:cNvCxnSpPr/>
          <p:nvPr/>
        </p:nvCxnSpPr>
        <p:spPr>
          <a:xfrm>
            <a:off x="3635896" y="2276872"/>
            <a:ext cx="504056" cy="0"/>
          </a:xfrm>
          <a:prstGeom prst="line">
            <a:avLst/>
          </a:prstGeom>
          <a:ln w="254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 name="8 Conector recto"/>
          <p:cNvCxnSpPr/>
          <p:nvPr/>
        </p:nvCxnSpPr>
        <p:spPr>
          <a:xfrm>
            <a:off x="4139952" y="2276872"/>
            <a:ext cx="0" cy="1944216"/>
          </a:xfrm>
          <a:prstGeom prst="line">
            <a:avLst/>
          </a:prstGeom>
          <a:ln w="254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10 Conector recto"/>
          <p:cNvCxnSpPr/>
          <p:nvPr/>
        </p:nvCxnSpPr>
        <p:spPr>
          <a:xfrm flipH="1">
            <a:off x="3635896" y="4221088"/>
            <a:ext cx="504056" cy="0"/>
          </a:xfrm>
          <a:prstGeom prst="line">
            <a:avLst/>
          </a:prstGeom>
          <a:ln w="254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12 Conector recto"/>
          <p:cNvCxnSpPr/>
          <p:nvPr/>
        </p:nvCxnSpPr>
        <p:spPr>
          <a:xfrm>
            <a:off x="4139952" y="4221088"/>
            <a:ext cx="0" cy="1080120"/>
          </a:xfrm>
          <a:prstGeom prst="line">
            <a:avLst/>
          </a:prstGeom>
          <a:ln w="254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14 Conector recto"/>
          <p:cNvCxnSpPr/>
          <p:nvPr/>
        </p:nvCxnSpPr>
        <p:spPr>
          <a:xfrm flipH="1">
            <a:off x="3779912" y="5301208"/>
            <a:ext cx="360040" cy="0"/>
          </a:xfrm>
          <a:prstGeom prst="line">
            <a:avLst/>
          </a:prstGeom>
          <a:ln w="254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5073" y="1112902"/>
            <a:ext cx="1377503" cy="10317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2249" y="2286699"/>
            <a:ext cx="1377503" cy="1249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3771" y="4417133"/>
            <a:ext cx="1554455" cy="12336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64069" y="4761148"/>
            <a:ext cx="2557399" cy="1908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99992" y="1173149"/>
            <a:ext cx="2362200" cy="1943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7" name="Picture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68760" y="4526236"/>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8" name="Picture 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107633" y="1607177"/>
            <a:ext cx="1998619" cy="1504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3 Conector recto de flecha"/>
          <p:cNvCxnSpPr>
            <a:endCxn id="2050" idx="3"/>
          </p:cNvCxnSpPr>
          <p:nvPr/>
        </p:nvCxnSpPr>
        <p:spPr>
          <a:xfrm flipH="1" flipV="1">
            <a:off x="2352573" y="1628801"/>
            <a:ext cx="851275" cy="515899"/>
          </a:xfrm>
          <a:prstGeom prst="straightConnector1">
            <a:avLst/>
          </a:prstGeom>
          <a:ln w="25400">
            <a:solidFill>
              <a:schemeClr val="accent3">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12" name="11 Conector recto de flecha"/>
          <p:cNvCxnSpPr/>
          <p:nvPr/>
        </p:nvCxnSpPr>
        <p:spPr>
          <a:xfrm>
            <a:off x="3347865" y="5445224"/>
            <a:ext cx="1116204" cy="324036"/>
          </a:xfrm>
          <a:prstGeom prst="straightConnector1">
            <a:avLst/>
          </a:prstGeom>
          <a:ln w="25400">
            <a:solidFill>
              <a:schemeClr val="accent3">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17" name="16 Conector recto de flecha"/>
          <p:cNvCxnSpPr/>
          <p:nvPr/>
        </p:nvCxnSpPr>
        <p:spPr>
          <a:xfrm flipV="1">
            <a:off x="4860032" y="3116250"/>
            <a:ext cx="0" cy="528775"/>
          </a:xfrm>
          <a:prstGeom prst="straightConnector1">
            <a:avLst/>
          </a:prstGeom>
          <a:ln w="25400">
            <a:solidFill>
              <a:schemeClr val="accent3">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1" name="20 Conector recto de flecha"/>
          <p:cNvCxnSpPr/>
          <p:nvPr/>
        </p:nvCxnSpPr>
        <p:spPr>
          <a:xfrm>
            <a:off x="6516216" y="4077072"/>
            <a:ext cx="1008112" cy="576064"/>
          </a:xfrm>
          <a:prstGeom prst="straightConnector1">
            <a:avLst/>
          </a:prstGeom>
          <a:ln w="25400">
            <a:solidFill>
              <a:schemeClr val="accent3">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3" name="22 Conector recto de flecha"/>
          <p:cNvCxnSpPr>
            <a:endCxn id="2058" idx="2"/>
          </p:cNvCxnSpPr>
          <p:nvPr/>
        </p:nvCxnSpPr>
        <p:spPr>
          <a:xfrm flipV="1">
            <a:off x="8106943" y="3111928"/>
            <a:ext cx="0" cy="533097"/>
          </a:xfrm>
          <a:prstGeom prst="straightConnector1">
            <a:avLst/>
          </a:prstGeom>
          <a:ln w="25400">
            <a:solidFill>
              <a:schemeClr val="accent3">
                <a:lumMod val="75000"/>
              </a:schemeClr>
            </a:solidFill>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184972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899592" y="1052736"/>
            <a:ext cx="8050088" cy="735435"/>
          </a:xfrm>
        </p:spPr>
        <p:txBody>
          <a:bodyPr>
            <a:normAutofit/>
          </a:bodyPr>
          <a:lstStyle/>
          <a:p>
            <a:pPr marL="0" indent="0">
              <a:buNone/>
            </a:pPr>
            <a:r>
              <a:rPr lang="es-EC" sz="1800" b="1" dirty="0"/>
              <a:t>Temperatura de flama adiabática entre madera seca y húmeda</a:t>
            </a:r>
            <a:endParaRPr lang="es-EC" sz="1800" dirty="0"/>
          </a:p>
          <a:p>
            <a:pPr marL="0" indent="0">
              <a:buNone/>
            </a:pPr>
            <a:r>
              <a:rPr lang="es-EC" sz="1800" b="1" dirty="0"/>
              <a:t>Madera:</a:t>
            </a:r>
            <a:r>
              <a:rPr lang="es-EC" sz="1800" dirty="0"/>
              <a:t> Seca (4% humedad) y húmeda (25% humedad)</a:t>
            </a:r>
          </a:p>
          <a:p>
            <a:pPr marL="0" indent="0">
              <a:buNone/>
            </a:pPr>
            <a:endParaRPr lang="es-EC" dirty="0" smtClean="0"/>
          </a:p>
          <a:p>
            <a:pPr marL="0" indent="0">
              <a:buNone/>
            </a:pPr>
            <a:endParaRPr lang="es-EC" dirty="0"/>
          </a:p>
        </p:txBody>
      </p:sp>
      <p:sp>
        <p:nvSpPr>
          <p:cNvPr id="4" name="Marcador de contenido 2"/>
          <p:cNvSpPr txBox="1">
            <a:spLocks/>
          </p:cNvSpPr>
          <p:nvPr/>
        </p:nvSpPr>
        <p:spPr>
          <a:xfrm>
            <a:off x="4355978" y="15033"/>
            <a:ext cx="4788023" cy="92074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s-EC" sz="2800" b="1" dirty="0" smtClean="0">
                <a:solidFill>
                  <a:schemeClr val="accent3">
                    <a:lumMod val="50000"/>
                  </a:schemeClr>
                </a:solidFill>
              </a:rPr>
              <a:t>COMPARACIÓN DE </a:t>
            </a:r>
          </a:p>
          <a:p>
            <a:pPr marL="0" indent="0" algn="ctr">
              <a:buNone/>
            </a:pPr>
            <a:r>
              <a:rPr lang="es-EC" sz="2800" b="1" dirty="0" smtClean="0">
                <a:solidFill>
                  <a:schemeClr val="accent3">
                    <a:lumMod val="50000"/>
                  </a:schemeClr>
                </a:solidFill>
              </a:rPr>
              <a:t>DATOS OBTENIDOS</a:t>
            </a:r>
          </a:p>
        </p:txBody>
      </p:sp>
      <p:graphicFrame>
        <p:nvGraphicFramePr>
          <p:cNvPr id="2" name="1 Tabla"/>
          <p:cNvGraphicFramePr>
            <a:graphicFrameLocks noGrp="1"/>
          </p:cNvGraphicFramePr>
          <p:nvPr>
            <p:extLst/>
          </p:nvPr>
        </p:nvGraphicFramePr>
        <p:xfrm>
          <a:off x="1403648" y="1916832"/>
          <a:ext cx="1835968" cy="3802024"/>
        </p:xfrm>
        <a:graphic>
          <a:graphicData uri="http://schemas.openxmlformats.org/drawingml/2006/table">
            <a:tbl>
              <a:tblPr firstRow="1" firstCol="1" bandRow="1">
                <a:tableStyleId>{5C22544A-7EE6-4342-B048-85BDC9FD1C3A}</a:tableStyleId>
              </a:tblPr>
              <a:tblGrid>
                <a:gridCol w="611833"/>
                <a:gridCol w="578592"/>
                <a:gridCol w="645543"/>
              </a:tblGrid>
              <a:tr h="576064">
                <a:tc>
                  <a:txBody>
                    <a:bodyPr/>
                    <a:lstStyle/>
                    <a:p>
                      <a:pPr algn="ctr">
                        <a:spcAft>
                          <a:spcPts val="0"/>
                        </a:spcAft>
                      </a:pPr>
                      <a:r>
                        <a:rPr lang="es-EC" sz="1050" dirty="0">
                          <a:effectLst/>
                        </a:rPr>
                        <a:t>Tiempo </a:t>
                      </a:r>
                    </a:p>
                    <a:p>
                      <a:pPr algn="ctr">
                        <a:spcAft>
                          <a:spcPts val="0"/>
                        </a:spcAft>
                      </a:pPr>
                      <a:r>
                        <a:rPr lang="es-EC" sz="1050" dirty="0">
                          <a:effectLst/>
                        </a:rPr>
                        <a:t>(</a:t>
                      </a:r>
                      <a:r>
                        <a:rPr lang="es-EC" sz="1050" dirty="0" smtClean="0">
                          <a:effectLst/>
                        </a:rPr>
                        <a:t>min)</a:t>
                      </a:r>
                      <a:endParaRPr lang="es-EC" sz="1050" dirty="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Madera</a:t>
                      </a:r>
                    </a:p>
                    <a:p>
                      <a:pPr algn="ctr">
                        <a:spcAft>
                          <a:spcPts val="0"/>
                        </a:spcAft>
                      </a:pPr>
                      <a:r>
                        <a:rPr lang="es-EC" sz="1050">
                          <a:effectLst/>
                        </a:rPr>
                        <a:t>Seca</a:t>
                      </a:r>
                    </a:p>
                    <a:p>
                      <a:pPr algn="ctr">
                        <a:spcAft>
                          <a:spcPts val="0"/>
                        </a:spcAft>
                      </a:pPr>
                      <a:r>
                        <a:rPr lang="es-EC" sz="1050">
                          <a:effectLst/>
                        </a:rPr>
                        <a:t>(°C)</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Madera húmeda</a:t>
                      </a:r>
                    </a:p>
                    <a:p>
                      <a:pPr algn="ctr">
                        <a:spcAft>
                          <a:spcPts val="0"/>
                        </a:spcAft>
                      </a:pPr>
                      <a:r>
                        <a:rPr lang="es-EC" sz="1050">
                          <a:effectLst/>
                        </a:rPr>
                        <a:t>(°C)</a:t>
                      </a:r>
                      <a:endParaRPr lang="es-EC" sz="1050">
                        <a:solidFill>
                          <a:srgbClr val="2E74B5"/>
                        </a:solidFill>
                        <a:effectLst/>
                        <a:latin typeface="Times New Roman"/>
                        <a:ea typeface="Times New Roman"/>
                      </a:endParaRPr>
                    </a:p>
                  </a:txBody>
                  <a:tcPr marL="68580" marR="68580" marT="0" marB="0" anchor="ctr"/>
                </a:tc>
              </a:tr>
              <a:tr h="161298">
                <a:tc>
                  <a:txBody>
                    <a:bodyPr/>
                    <a:lstStyle/>
                    <a:p>
                      <a:pPr algn="ctr">
                        <a:spcAft>
                          <a:spcPts val="0"/>
                        </a:spcAft>
                      </a:pPr>
                      <a:r>
                        <a:rPr lang="es-EC" sz="1050" dirty="0">
                          <a:effectLst/>
                        </a:rPr>
                        <a:t>1</a:t>
                      </a:r>
                      <a:endParaRPr lang="es-EC" sz="1050" dirty="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89</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113</a:t>
                      </a:r>
                      <a:endParaRPr lang="es-EC" sz="1050">
                        <a:solidFill>
                          <a:srgbClr val="2E74B5"/>
                        </a:solidFill>
                        <a:effectLst/>
                        <a:latin typeface="Times New Roman"/>
                        <a:ea typeface="Times New Roman"/>
                      </a:endParaRPr>
                    </a:p>
                  </a:txBody>
                  <a:tcPr marL="68580" marR="68580" marT="0" marB="0" anchor="ctr"/>
                </a:tc>
              </a:tr>
              <a:tr h="161298">
                <a:tc>
                  <a:txBody>
                    <a:bodyPr/>
                    <a:lstStyle/>
                    <a:p>
                      <a:pPr algn="ctr">
                        <a:spcAft>
                          <a:spcPts val="0"/>
                        </a:spcAft>
                      </a:pPr>
                      <a:r>
                        <a:rPr lang="es-EC" sz="1050">
                          <a:effectLst/>
                        </a:rPr>
                        <a:t>2</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204</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207</a:t>
                      </a:r>
                      <a:endParaRPr lang="es-EC" sz="1050">
                        <a:solidFill>
                          <a:srgbClr val="2E74B5"/>
                        </a:solidFill>
                        <a:effectLst/>
                        <a:latin typeface="Times New Roman"/>
                        <a:ea typeface="Times New Roman"/>
                      </a:endParaRPr>
                    </a:p>
                  </a:txBody>
                  <a:tcPr marL="68580" marR="68580" marT="0" marB="0" anchor="ctr"/>
                </a:tc>
              </a:tr>
              <a:tr h="161298">
                <a:tc>
                  <a:txBody>
                    <a:bodyPr/>
                    <a:lstStyle/>
                    <a:p>
                      <a:pPr algn="ctr">
                        <a:spcAft>
                          <a:spcPts val="0"/>
                        </a:spcAft>
                      </a:pPr>
                      <a:r>
                        <a:rPr lang="es-EC" sz="1050" dirty="0">
                          <a:effectLst/>
                        </a:rPr>
                        <a:t>3</a:t>
                      </a:r>
                      <a:endParaRPr lang="es-EC" sz="1050" dirty="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516</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276</a:t>
                      </a:r>
                      <a:endParaRPr lang="es-EC" sz="1050">
                        <a:solidFill>
                          <a:srgbClr val="2E74B5"/>
                        </a:solidFill>
                        <a:effectLst/>
                        <a:latin typeface="Times New Roman"/>
                        <a:ea typeface="Times New Roman"/>
                      </a:endParaRPr>
                    </a:p>
                  </a:txBody>
                  <a:tcPr marL="68580" marR="68580" marT="0" marB="0" anchor="ctr"/>
                </a:tc>
              </a:tr>
              <a:tr h="161298">
                <a:tc>
                  <a:txBody>
                    <a:bodyPr/>
                    <a:lstStyle/>
                    <a:p>
                      <a:pPr algn="ctr">
                        <a:spcAft>
                          <a:spcPts val="0"/>
                        </a:spcAft>
                      </a:pPr>
                      <a:r>
                        <a:rPr lang="es-EC" sz="1050">
                          <a:effectLst/>
                        </a:rPr>
                        <a:t>4</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591</a:t>
                      </a:r>
                      <a:endParaRPr lang="es-EC" sz="1050" dirty="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356</a:t>
                      </a:r>
                      <a:endParaRPr lang="es-EC" sz="1050">
                        <a:solidFill>
                          <a:srgbClr val="2E74B5"/>
                        </a:solidFill>
                        <a:effectLst/>
                        <a:latin typeface="Times New Roman"/>
                        <a:ea typeface="Times New Roman"/>
                      </a:endParaRPr>
                    </a:p>
                  </a:txBody>
                  <a:tcPr marL="68580" marR="68580" marT="0" marB="0" anchor="ctr"/>
                </a:tc>
              </a:tr>
              <a:tr h="161298">
                <a:tc>
                  <a:txBody>
                    <a:bodyPr/>
                    <a:lstStyle/>
                    <a:p>
                      <a:pPr algn="ctr">
                        <a:spcAft>
                          <a:spcPts val="0"/>
                        </a:spcAft>
                      </a:pPr>
                      <a:r>
                        <a:rPr lang="es-EC" sz="1050">
                          <a:effectLst/>
                        </a:rPr>
                        <a:t>5</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629</a:t>
                      </a:r>
                      <a:endParaRPr lang="es-EC" sz="1050" dirty="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400</a:t>
                      </a:r>
                      <a:endParaRPr lang="es-EC" sz="1050">
                        <a:solidFill>
                          <a:srgbClr val="2E74B5"/>
                        </a:solidFill>
                        <a:effectLst/>
                        <a:latin typeface="Times New Roman"/>
                        <a:ea typeface="Times New Roman"/>
                      </a:endParaRPr>
                    </a:p>
                  </a:txBody>
                  <a:tcPr marL="68580" marR="68580" marT="0" marB="0" anchor="ctr"/>
                </a:tc>
              </a:tr>
              <a:tr h="161298">
                <a:tc>
                  <a:txBody>
                    <a:bodyPr/>
                    <a:lstStyle/>
                    <a:p>
                      <a:pPr algn="ctr">
                        <a:spcAft>
                          <a:spcPts val="0"/>
                        </a:spcAft>
                      </a:pPr>
                      <a:r>
                        <a:rPr lang="es-EC" sz="1050">
                          <a:effectLst/>
                        </a:rPr>
                        <a:t>6</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672</a:t>
                      </a:r>
                      <a:endParaRPr lang="es-EC" sz="1050" dirty="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433</a:t>
                      </a:r>
                      <a:endParaRPr lang="es-EC" sz="1050">
                        <a:solidFill>
                          <a:srgbClr val="2E74B5"/>
                        </a:solidFill>
                        <a:effectLst/>
                        <a:latin typeface="Times New Roman"/>
                        <a:ea typeface="Times New Roman"/>
                      </a:endParaRPr>
                    </a:p>
                  </a:txBody>
                  <a:tcPr marL="68580" marR="68580" marT="0" marB="0" anchor="ctr"/>
                </a:tc>
              </a:tr>
              <a:tr h="161298">
                <a:tc>
                  <a:txBody>
                    <a:bodyPr/>
                    <a:lstStyle/>
                    <a:p>
                      <a:pPr algn="ctr">
                        <a:spcAft>
                          <a:spcPts val="0"/>
                        </a:spcAft>
                      </a:pPr>
                      <a:r>
                        <a:rPr lang="es-EC" sz="1050">
                          <a:effectLst/>
                        </a:rPr>
                        <a:t>7</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674</a:t>
                      </a:r>
                      <a:endParaRPr lang="es-EC" sz="1050" dirty="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480</a:t>
                      </a:r>
                      <a:endParaRPr lang="es-EC" sz="1050">
                        <a:solidFill>
                          <a:srgbClr val="2E74B5"/>
                        </a:solidFill>
                        <a:effectLst/>
                        <a:latin typeface="Times New Roman"/>
                        <a:ea typeface="Times New Roman"/>
                      </a:endParaRPr>
                    </a:p>
                  </a:txBody>
                  <a:tcPr marL="68580" marR="68580" marT="0" marB="0" anchor="ctr"/>
                </a:tc>
              </a:tr>
              <a:tr h="161298">
                <a:tc>
                  <a:txBody>
                    <a:bodyPr/>
                    <a:lstStyle/>
                    <a:p>
                      <a:pPr algn="ctr">
                        <a:spcAft>
                          <a:spcPts val="0"/>
                        </a:spcAft>
                      </a:pPr>
                      <a:r>
                        <a:rPr lang="es-EC" sz="1050">
                          <a:effectLst/>
                        </a:rPr>
                        <a:t>8</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683</a:t>
                      </a:r>
                      <a:endParaRPr lang="es-EC" sz="1050" dirty="0">
                        <a:solidFill>
                          <a:srgbClr val="2E74B5"/>
                        </a:solidFill>
                        <a:effectLst/>
                        <a:latin typeface="Times New Roman"/>
                        <a:ea typeface="Times New Roman"/>
                      </a:endParaRPr>
                    </a:p>
                  </a:txBody>
                  <a:tcPr marL="68580" marR="68580" marT="0" marB="0" anchor="ctr">
                    <a:solidFill>
                      <a:srgbClr val="FF0000"/>
                    </a:solidFill>
                  </a:tcPr>
                </a:tc>
                <a:tc>
                  <a:txBody>
                    <a:bodyPr/>
                    <a:lstStyle/>
                    <a:p>
                      <a:pPr algn="ctr">
                        <a:spcAft>
                          <a:spcPts val="0"/>
                        </a:spcAft>
                      </a:pPr>
                      <a:r>
                        <a:rPr lang="es-EC" sz="1050">
                          <a:effectLst/>
                        </a:rPr>
                        <a:t>512</a:t>
                      </a:r>
                      <a:endParaRPr lang="es-EC" sz="1050">
                        <a:solidFill>
                          <a:srgbClr val="2E74B5"/>
                        </a:solidFill>
                        <a:effectLst/>
                        <a:latin typeface="Times New Roman"/>
                        <a:ea typeface="Times New Roman"/>
                      </a:endParaRPr>
                    </a:p>
                  </a:txBody>
                  <a:tcPr marL="68580" marR="68580" marT="0" marB="0" anchor="ctr"/>
                </a:tc>
              </a:tr>
              <a:tr h="161298">
                <a:tc>
                  <a:txBody>
                    <a:bodyPr/>
                    <a:lstStyle/>
                    <a:p>
                      <a:pPr algn="ctr">
                        <a:spcAft>
                          <a:spcPts val="0"/>
                        </a:spcAft>
                      </a:pPr>
                      <a:r>
                        <a:rPr lang="es-EC" sz="1050">
                          <a:effectLst/>
                        </a:rPr>
                        <a:t>9</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659</a:t>
                      </a:r>
                      <a:endParaRPr lang="es-EC" sz="1050" dirty="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570</a:t>
                      </a:r>
                      <a:endParaRPr lang="es-EC" sz="1050">
                        <a:solidFill>
                          <a:srgbClr val="2E74B5"/>
                        </a:solidFill>
                        <a:effectLst/>
                        <a:latin typeface="Times New Roman"/>
                        <a:ea typeface="Times New Roman"/>
                      </a:endParaRPr>
                    </a:p>
                  </a:txBody>
                  <a:tcPr marL="68580" marR="68580" marT="0" marB="0" anchor="ctr"/>
                </a:tc>
              </a:tr>
              <a:tr h="161298">
                <a:tc>
                  <a:txBody>
                    <a:bodyPr/>
                    <a:lstStyle/>
                    <a:p>
                      <a:pPr algn="ctr">
                        <a:spcAft>
                          <a:spcPts val="0"/>
                        </a:spcAft>
                      </a:pPr>
                      <a:r>
                        <a:rPr lang="es-EC" sz="1050">
                          <a:effectLst/>
                        </a:rPr>
                        <a:t>10</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587</a:t>
                      </a:r>
                      <a:endParaRPr lang="es-EC" sz="1050" dirty="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626</a:t>
                      </a:r>
                      <a:endParaRPr lang="es-EC" sz="1050">
                        <a:solidFill>
                          <a:srgbClr val="2E74B5"/>
                        </a:solidFill>
                        <a:effectLst/>
                        <a:latin typeface="Times New Roman"/>
                        <a:ea typeface="Times New Roman"/>
                      </a:endParaRPr>
                    </a:p>
                  </a:txBody>
                  <a:tcPr marL="68580" marR="68580" marT="0" marB="0" anchor="ctr"/>
                </a:tc>
              </a:tr>
              <a:tr h="161298">
                <a:tc>
                  <a:txBody>
                    <a:bodyPr/>
                    <a:lstStyle/>
                    <a:p>
                      <a:pPr algn="ctr">
                        <a:spcAft>
                          <a:spcPts val="0"/>
                        </a:spcAft>
                      </a:pPr>
                      <a:r>
                        <a:rPr lang="es-EC" sz="1050">
                          <a:effectLst/>
                        </a:rPr>
                        <a:t>11</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498</a:t>
                      </a:r>
                      <a:endParaRPr lang="es-EC" sz="1050" dirty="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637</a:t>
                      </a:r>
                      <a:endParaRPr lang="es-EC" sz="1050" dirty="0">
                        <a:solidFill>
                          <a:srgbClr val="2E74B5"/>
                        </a:solidFill>
                        <a:effectLst/>
                        <a:latin typeface="Times New Roman"/>
                        <a:ea typeface="Times New Roman"/>
                      </a:endParaRPr>
                    </a:p>
                  </a:txBody>
                  <a:tcPr marL="68580" marR="68580" marT="0" marB="0" anchor="ctr">
                    <a:solidFill>
                      <a:srgbClr val="FF0000"/>
                    </a:solidFill>
                  </a:tcPr>
                </a:tc>
              </a:tr>
              <a:tr h="161298">
                <a:tc>
                  <a:txBody>
                    <a:bodyPr/>
                    <a:lstStyle/>
                    <a:p>
                      <a:pPr algn="ctr">
                        <a:spcAft>
                          <a:spcPts val="0"/>
                        </a:spcAft>
                      </a:pPr>
                      <a:r>
                        <a:rPr lang="es-EC" sz="1050">
                          <a:effectLst/>
                        </a:rPr>
                        <a:t>12</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427</a:t>
                      </a:r>
                      <a:endParaRPr lang="es-EC" sz="1050" dirty="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627</a:t>
                      </a:r>
                      <a:endParaRPr lang="es-EC" sz="1050" dirty="0">
                        <a:solidFill>
                          <a:srgbClr val="2E74B5"/>
                        </a:solidFill>
                        <a:effectLst/>
                        <a:latin typeface="Times New Roman"/>
                        <a:ea typeface="Times New Roman"/>
                      </a:endParaRPr>
                    </a:p>
                  </a:txBody>
                  <a:tcPr marL="68580" marR="68580" marT="0" marB="0" anchor="ctr"/>
                </a:tc>
              </a:tr>
              <a:tr h="161298">
                <a:tc>
                  <a:txBody>
                    <a:bodyPr/>
                    <a:lstStyle/>
                    <a:p>
                      <a:pPr algn="ctr">
                        <a:spcAft>
                          <a:spcPts val="0"/>
                        </a:spcAft>
                      </a:pPr>
                      <a:r>
                        <a:rPr lang="es-EC" sz="1050">
                          <a:effectLst/>
                        </a:rPr>
                        <a:t>13</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371</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587</a:t>
                      </a:r>
                      <a:endParaRPr lang="es-EC" sz="1050" dirty="0">
                        <a:solidFill>
                          <a:srgbClr val="2E74B5"/>
                        </a:solidFill>
                        <a:effectLst/>
                        <a:latin typeface="Times New Roman"/>
                        <a:ea typeface="Times New Roman"/>
                      </a:endParaRPr>
                    </a:p>
                  </a:txBody>
                  <a:tcPr marL="68580" marR="68580" marT="0" marB="0" anchor="ctr"/>
                </a:tc>
              </a:tr>
              <a:tr h="161298">
                <a:tc>
                  <a:txBody>
                    <a:bodyPr/>
                    <a:lstStyle/>
                    <a:p>
                      <a:pPr algn="ctr">
                        <a:spcAft>
                          <a:spcPts val="0"/>
                        </a:spcAft>
                      </a:pPr>
                      <a:r>
                        <a:rPr lang="es-EC" sz="1050">
                          <a:effectLst/>
                        </a:rPr>
                        <a:t>14</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329</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523</a:t>
                      </a:r>
                      <a:endParaRPr lang="es-EC" sz="1050" dirty="0">
                        <a:solidFill>
                          <a:srgbClr val="2E74B5"/>
                        </a:solidFill>
                        <a:effectLst/>
                        <a:latin typeface="Times New Roman"/>
                        <a:ea typeface="Times New Roman"/>
                      </a:endParaRPr>
                    </a:p>
                  </a:txBody>
                  <a:tcPr marL="68580" marR="68580" marT="0" marB="0" anchor="ctr"/>
                </a:tc>
              </a:tr>
              <a:tr h="161298">
                <a:tc>
                  <a:txBody>
                    <a:bodyPr/>
                    <a:lstStyle/>
                    <a:p>
                      <a:pPr algn="ctr">
                        <a:spcAft>
                          <a:spcPts val="0"/>
                        </a:spcAft>
                      </a:pPr>
                      <a:r>
                        <a:rPr lang="es-EC" sz="1050">
                          <a:effectLst/>
                        </a:rPr>
                        <a:t>15</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294</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458</a:t>
                      </a:r>
                      <a:endParaRPr lang="es-EC" sz="1050" dirty="0">
                        <a:solidFill>
                          <a:srgbClr val="2E74B5"/>
                        </a:solidFill>
                        <a:effectLst/>
                        <a:latin typeface="Times New Roman"/>
                        <a:ea typeface="Times New Roman"/>
                      </a:endParaRPr>
                    </a:p>
                  </a:txBody>
                  <a:tcPr marL="68580" marR="68580" marT="0" marB="0" anchor="ctr"/>
                </a:tc>
              </a:tr>
              <a:tr h="161298">
                <a:tc>
                  <a:txBody>
                    <a:bodyPr/>
                    <a:lstStyle/>
                    <a:p>
                      <a:pPr algn="ctr">
                        <a:spcAft>
                          <a:spcPts val="0"/>
                        </a:spcAft>
                      </a:pPr>
                      <a:r>
                        <a:rPr lang="es-EC" sz="1050">
                          <a:effectLst/>
                        </a:rPr>
                        <a:t>16</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269</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405</a:t>
                      </a:r>
                      <a:endParaRPr lang="es-EC" sz="1050" dirty="0">
                        <a:solidFill>
                          <a:srgbClr val="2E74B5"/>
                        </a:solidFill>
                        <a:effectLst/>
                        <a:latin typeface="Times New Roman"/>
                        <a:ea typeface="Times New Roman"/>
                      </a:endParaRPr>
                    </a:p>
                  </a:txBody>
                  <a:tcPr marL="68580" marR="68580" marT="0" marB="0" anchor="ctr"/>
                </a:tc>
              </a:tr>
              <a:tr h="161298">
                <a:tc>
                  <a:txBody>
                    <a:bodyPr/>
                    <a:lstStyle/>
                    <a:p>
                      <a:pPr algn="ctr">
                        <a:spcAft>
                          <a:spcPts val="0"/>
                        </a:spcAft>
                      </a:pPr>
                      <a:r>
                        <a:rPr lang="es-EC" sz="1050">
                          <a:effectLst/>
                        </a:rPr>
                        <a:t>17</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248</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366</a:t>
                      </a:r>
                      <a:endParaRPr lang="es-EC" sz="1050" dirty="0">
                        <a:solidFill>
                          <a:srgbClr val="2E74B5"/>
                        </a:solidFill>
                        <a:effectLst/>
                        <a:latin typeface="Times New Roman"/>
                        <a:ea typeface="Times New Roman"/>
                      </a:endParaRPr>
                    </a:p>
                  </a:txBody>
                  <a:tcPr marL="68580" marR="68580" marT="0" marB="0" anchor="ctr"/>
                </a:tc>
              </a:tr>
              <a:tr h="161298">
                <a:tc>
                  <a:txBody>
                    <a:bodyPr/>
                    <a:lstStyle/>
                    <a:p>
                      <a:pPr algn="ctr">
                        <a:spcAft>
                          <a:spcPts val="0"/>
                        </a:spcAft>
                      </a:pPr>
                      <a:r>
                        <a:rPr lang="es-EC" sz="1050">
                          <a:effectLst/>
                        </a:rPr>
                        <a:t>18</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230</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322</a:t>
                      </a:r>
                      <a:endParaRPr lang="es-EC" sz="1050" dirty="0">
                        <a:solidFill>
                          <a:srgbClr val="2E74B5"/>
                        </a:solidFill>
                        <a:effectLst/>
                        <a:latin typeface="Times New Roman"/>
                        <a:ea typeface="Times New Roman"/>
                      </a:endParaRPr>
                    </a:p>
                  </a:txBody>
                  <a:tcPr marL="68580" marR="68580" marT="0" marB="0" anchor="ctr"/>
                </a:tc>
              </a:tr>
              <a:tr h="161298">
                <a:tc>
                  <a:txBody>
                    <a:bodyPr/>
                    <a:lstStyle/>
                    <a:p>
                      <a:pPr algn="ctr">
                        <a:spcAft>
                          <a:spcPts val="0"/>
                        </a:spcAft>
                      </a:pPr>
                      <a:r>
                        <a:rPr lang="es-EC" sz="1050">
                          <a:effectLst/>
                        </a:rPr>
                        <a:t>19</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220</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284</a:t>
                      </a:r>
                      <a:endParaRPr lang="es-EC" sz="1050" dirty="0">
                        <a:solidFill>
                          <a:srgbClr val="2E74B5"/>
                        </a:solidFill>
                        <a:effectLst/>
                        <a:latin typeface="Times New Roman"/>
                        <a:ea typeface="Times New Roman"/>
                      </a:endParaRPr>
                    </a:p>
                  </a:txBody>
                  <a:tcPr marL="68580" marR="68580" marT="0" marB="0" anchor="ctr"/>
                </a:tc>
              </a:tr>
              <a:tr h="161298">
                <a:tc>
                  <a:txBody>
                    <a:bodyPr/>
                    <a:lstStyle/>
                    <a:p>
                      <a:pPr algn="ctr">
                        <a:spcAft>
                          <a:spcPts val="0"/>
                        </a:spcAft>
                      </a:pPr>
                      <a:r>
                        <a:rPr lang="es-EC" sz="1050">
                          <a:effectLst/>
                        </a:rPr>
                        <a:t>20</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212</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257</a:t>
                      </a:r>
                      <a:endParaRPr lang="es-EC" sz="1050" dirty="0">
                        <a:solidFill>
                          <a:srgbClr val="2E74B5"/>
                        </a:solidFill>
                        <a:effectLst/>
                        <a:latin typeface="Times New Roman"/>
                        <a:ea typeface="Times New Roman"/>
                      </a:endParaRPr>
                    </a:p>
                  </a:txBody>
                  <a:tcPr marL="68580" marR="68580" marT="0" marB="0" anchor="ctr"/>
                </a:tc>
              </a:tr>
            </a:tbl>
          </a:graphicData>
        </a:graphic>
      </p:graphicFrame>
      <p:graphicFrame>
        <p:nvGraphicFramePr>
          <p:cNvPr id="5" name="2 Gráfico"/>
          <p:cNvGraphicFramePr/>
          <p:nvPr>
            <p:extLst/>
          </p:nvPr>
        </p:nvGraphicFramePr>
        <p:xfrm>
          <a:off x="3419872" y="1916832"/>
          <a:ext cx="5529808" cy="381642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9547596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914400" y="1181396"/>
            <a:ext cx="8050088" cy="5676605"/>
          </a:xfrm>
        </p:spPr>
        <p:txBody>
          <a:bodyPr>
            <a:normAutofit/>
          </a:bodyPr>
          <a:lstStyle/>
          <a:p>
            <a:pPr marL="0" indent="0" algn="just">
              <a:buNone/>
            </a:pPr>
            <a:r>
              <a:rPr lang="es-EC" sz="2400" b="1" dirty="0"/>
              <a:t>Temperatura de agua caliente </a:t>
            </a:r>
            <a:r>
              <a:rPr lang="es-EC" sz="2400" b="1" dirty="0" smtClean="0"/>
              <a:t>sanitaria (ACS)</a:t>
            </a:r>
          </a:p>
          <a:p>
            <a:pPr marL="0" indent="0" algn="just">
              <a:buNone/>
            </a:pPr>
            <a:r>
              <a:rPr lang="es-EC" sz="2400" dirty="0" smtClean="0"/>
              <a:t>La </a:t>
            </a:r>
            <a:r>
              <a:rPr lang="es-EC" sz="2400" dirty="0"/>
              <a:t>temperatura del agua en el interior de la caldera aumenta </a:t>
            </a:r>
            <a:r>
              <a:rPr lang="es-EC" sz="2400" dirty="0" smtClean="0"/>
              <a:t>progresivamente y depende de:</a:t>
            </a:r>
          </a:p>
          <a:p>
            <a:pPr marL="0" indent="0" algn="just">
              <a:buNone/>
            </a:pPr>
            <a:r>
              <a:rPr lang="es-EC" sz="2400" dirty="0" smtClean="0"/>
              <a:t> </a:t>
            </a:r>
          </a:p>
          <a:p>
            <a:pPr algn="just"/>
            <a:r>
              <a:rPr lang="es-EC" sz="2400" dirty="0" smtClean="0"/>
              <a:t>Biomasa</a:t>
            </a:r>
          </a:p>
          <a:p>
            <a:pPr algn="just"/>
            <a:r>
              <a:rPr lang="es-EC" sz="2400" dirty="0" smtClean="0"/>
              <a:t>Cantidad de humedad</a:t>
            </a:r>
          </a:p>
          <a:p>
            <a:pPr algn="just"/>
            <a:r>
              <a:rPr lang="es-EC" sz="2400" dirty="0" smtClean="0"/>
              <a:t>Cantidad de aire.</a:t>
            </a:r>
          </a:p>
          <a:p>
            <a:pPr marL="0" indent="0">
              <a:buNone/>
            </a:pPr>
            <a:endParaRPr lang="es-EC" sz="2800" b="1" dirty="0" smtClean="0"/>
          </a:p>
          <a:p>
            <a:pPr marL="0" indent="0" algn="just">
              <a:buNone/>
            </a:pPr>
            <a:endParaRPr lang="es-EC" sz="2400" dirty="0"/>
          </a:p>
        </p:txBody>
      </p:sp>
      <p:sp>
        <p:nvSpPr>
          <p:cNvPr id="5" name="Marcador de contenido 2"/>
          <p:cNvSpPr txBox="1">
            <a:spLocks/>
          </p:cNvSpPr>
          <p:nvPr/>
        </p:nvSpPr>
        <p:spPr>
          <a:xfrm>
            <a:off x="4355978" y="159049"/>
            <a:ext cx="4788023" cy="60565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s-EC" sz="1800" b="1" dirty="0" smtClean="0">
                <a:solidFill>
                  <a:schemeClr val="accent3">
                    <a:lumMod val="50000"/>
                  </a:schemeClr>
                </a:solidFill>
              </a:rPr>
              <a:t>AGUA CALIENTE SANITARIA (ACS)</a:t>
            </a:r>
          </a:p>
        </p:txBody>
      </p:sp>
    </p:spTree>
    <p:extLst>
      <p:ext uri="{BB962C8B-B14F-4D97-AF65-F5344CB8AC3E}">
        <p14:creationId xmlns:p14="http://schemas.microsoft.com/office/powerpoint/2010/main" val="195737397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p:cNvSpPr txBox="1">
            <a:spLocks/>
          </p:cNvSpPr>
          <p:nvPr/>
        </p:nvSpPr>
        <p:spPr>
          <a:xfrm>
            <a:off x="4355978" y="159049"/>
            <a:ext cx="4788023" cy="60565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s-EC" sz="1800" b="1" dirty="0" smtClean="0">
                <a:solidFill>
                  <a:schemeClr val="accent3">
                    <a:lumMod val="50000"/>
                  </a:schemeClr>
                </a:solidFill>
              </a:rPr>
              <a:t>AGUA CALIENTE SANITARIA (ACS)</a:t>
            </a:r>
          </a:p>
        </p:txBody>
      </p:sp>
      <p:graphicFrame>
        <p:nvGraphicFramePr>
          <p:cNvPr id="7" name="4 Tabla"/>
          <p:cNvGraphicFramePr>
            <a:graphicFrameLocks noGrp="1"/>
          </p:cNvGraphicFramePr>
          <p:nvPr>
            <p:extLst/>
          </p:nvPr>
        </p:nvGraphicFramePr>
        <p:xfrm>
          <a:off x="1835696" y="1052736"/>
          <a:ext cx="6840760" cy="5681944"/>
        </p:xfrm>
        <a:graphic>
          <a:graphicData uri="http://schemas.openxmlformats.org/drawingml/2006/table">
            <a:tbl>
              <a:tblPr firstRow="1" firstCol="1" bandRow="1">
                <a:tableStyleId>{5C22544A-7EE6-4342-B048-85BDC9FD1C3A}</a:tableStyleId>
              </a:tblPr>
              <a:tblGrid>
                <a:gridCol w="836387"/>
                <a:gridCol w="603773"/>
                <a:gridCol w="432048"/>
                <a:gridCol w="504056"/>
                <a:gridCol w="504056"/>
                <a:gridCol w="648072"/>
                <a:gridCol w="648072"/>
                <a:gridCol w="648072"/>
                <a:gridCol w="648072"/>
                <a:gridCol w="792088"/>
                <a:gridCol w="576064"/>
              </a:tblGrid>
              <a:tr h="372011">
                <a:tc>
                  <a:txBody>
                    <a:bodyPr/>
                    <a:lstStyle/>
                    <a:p>
                      <a:pPr algn="ctr">
                        <a:spcAft>
                          <a:spcPts val="0"/>
                        </a:spcAft>
                      </a:pPr>
                      <a:r>
                        <a:rPr lang="es-EC" sz="800" dirty="0">
                          <a:effectLst/>
                        </a:rPr>
                        <a:t>PODER CALORÍFICO (MJ)</a:t>
                      </a:r>
                      <a:endParaRPr lang="es-EC" sz="800" dirty="0">
                        <a:effectLst/>
                        <a:latin typeface="Times New Roman"/>
                        <a:ea typeface="Times New Roman"/>
                      </a:endParaRPr>
                    </a:p>
                  </a:txBody>
                  <a:tcPr marL="62157" marR="62157" marT="0" marB="0" anchor="ctr"/>
                </a:tc>
                <a:tc>
                  <a:txBody>
                    <a:bodyPr/>
                    <a:lstStyle/>
                    <a:p>
                      <a:pPr algn="ctr">
                        <a:spcAft>
                          <a:spcPts val="0"/>
                        </a:spcAft>
                      </a:pPr>
                      <a:r>
                        <a:rPr lang="es-EC" sz="800">
                          <a:effectLst/>
                        </a:rPr>
                        <a:t>20</a:t>
                      </a:r>
                      <a:endParaRPr lang="es-EC" sz="800">
                        <a:effectLst/>
                        <a:latin typeface="Times New Roman"/>
                        <a:ea typeface="Times New Roman"/>
                      </a:endParaRPr>
                    </a:p>
                  </a:txBody>
                  <a:tcPr marL="62157" marR="62157" marT="0" marB="0" anchor="ctr"/>
                </a:tc>
                <a:tc>
                  <a:txBody>
                    <a:bodyPr/>
                    <a:lstStyle/>
                    <a:p>
                      <a:pPr algn="ctr">
                        <a:spcAft>
                          <a:spcPts val="0"/>
                        </a:spcAft>
                      </a:pPr>
                      <a:r>
                        <a:rPr lang="es-EC" sz="800">
                          <a:effectLst/>
                        </a:rPr>
                        <a:t>18</a:t>
                      </a:r>
                      <a:endParaRPr lang="es-EC" sz="800">
                        <a:effectLst/>
                        <a:latin typeface="Times New Roman"/>
                        <a:ea typeface="Times New Roman"/>
                      </a:endParaRPr>
                    </a:p>
                  </a:txBody>
                  <a:tcPr marL="62157" marR="62157" marT="0" marB="0" anchor="ctr"/>
                </a:tc>
                <a:tc>
                  <a:txBody>
                    <a:bodyPr/>
                    <a:lstStyle/>
                    <a:p>
                      <a:pPr algn="ctr">
                        <a:spcAft>
                          <a:spcPts val="0"/>
                        </a:spcAft>
                      </a:pPr>
                      <a:r>
                        <a:rPr lang="es-EC" sz="800" dirty="0">
                          <a:effectLst/>
                        </a:rPr>
                        <a:t>17</a:t>
                      </a:r>
                      <a:endParaRPr lang="es-EC" sz="800" dirty="0">
                        <a:effectLst/>
                        <a:latin typeface="Times New Roman"/>
                        <a:ea typeface="Times New Roman"/>
                      </a:endParaRPr>
                    </a:p>
                  </a:txBody>
                  <a:tcPr marL="62157" marR="62157" marT="0" marB="0" anchor="ctr"/>
                </a:tc>
                <a:tc>
                  <a:txBody>
                    <a:bodyPr/>
                    <a:lstStyle/>
                    <a:p>
                      <a:pPr algn="ctr">
                        <a:spcAft>
                          <a:spcPts val="0"/>
                        </a:spcAft>
                      </a:pPr>
                      <a:r>
                        <a:rPr lang="es-EC" sz="800">
                          <a:effectLst/>
                        </a:rPr>
                        <a:t>16</a:t>
                      </a:r>
                      <a:endParaRPr lang="es-EC" sz="800">
                        <a:effectLst/>
                        <a:latin typeface="Times New Roman"/>
                        <a:ea typeface="Times New Roman"/>
                      </a:endParaRPr>
                    </a:p>
                  </a:txBody>
                  <a:tcPr marL="62157" marR="62157" marT="0" marB="0" anchor="ctr"/>
                </a:tc>
                <a:tc>
                  <a:txBody>
                    <a:bodyPr/>
                    <a:lstStyle/>
                    <a:p>
                      <a:pPr algn="ctr">
                        <a:spcAft>
                          <a:spcPts val="0"/>
                        </a:spcAft>
                      </a:pPr>
                      <a:r>
                        <a:rPr lang="es-EC" sz="800">
                          <a:effectLst/>
                        </a:rPr>
                        <a:t>15</a:t>
                      </a:r>
                      <a:endParaRPr lang="es-EC" sz="800">
                        <a:effectLst/>
                        <a:latin typeface="Times New Roman"/>
                        <a:ea typeface="Times New Roman"/>
                      </a:endParaRPr>
                    </a:p>
                  </a:txBody>
                  <a:tcPr marL="62157" marR="62157" marT="0" marB="0" anchor="ctr"/>
                </a:tc>
                <a:tc>
                  <a:txBody>
                    <a:bodyPr/>
                    <a:lstStyle/>
                    <a:p>
                      <a:pPr algn="ctr">
                        <a:spcAft>
                          <a:spcPts val="0"/>
                        </a:spcAft>
                      </a:pPr>
                      <a:r>
                        <a:rPr lang="es-EC" sz="800">
                          <a:effectLst/>
                        </a:rPr>
                        <a:t>14</a:t>
                      </a:r>
                      <a:endParaRPr lang="es-EC" sz="800">
                        <a:effectLst/>
                        <a:latin typeface="Times New Roman"/>
                        <a:ea typeface="Times New Roman"/>
                      </a:endParaRPr>
                    </a:p>
                  </a:txBody>
                  <a:tcPr marL="62157" marR="62157" marT="0" marB="0" anchor="ctr"/>
                </a:tc>
                <a:tc>
                  <a:txBody>
                    <a:bodyPr/>
                    <a:lstStyle/>
                    <a:p>
                      <a:pPr algn="ctr">
                        <a:spcAft>
                          <a:spcPts val="0"/>
                        </a:spcAft>
                      </a:pPr>
                      <a:r>
                        <a:rPr lang="es-EC" sz="800">
                          <a:effectLst/>
                        </a:rPr>
                        <a:t>13</a:t>
                      </a:r>
                      <a:endParaRPr lang="es-EC" sz="800">
                        <a:effectLst/>
                        <a:latin typeface="Times New Roman"/>
                        <a:ea typeface="Times New Roman"/>
                      </a:endParaRPr>
                    </a:p>
                  </a:txBody>
                  <a:tcPr marL="62157" marR="62157" marT="0" marB="0" anchor="ctr"/>
                </a:tc>
                <a:tc>
                  <a:txBody>
                    <a:bodyPr/>
                    <a:lstStyle/>
                    <a:p>
                      <a:pPr algn="ctr">
                        <a:spcAft>
                          <a:spcPts val="0"/>
                        </a:spcAft>
                      </a:pPr>
                      <a:r>
                        <a:rPr lang="es-EC" sz="800">
                          <a:effectLst/>
                        </a:rPr>
                        <a:t>12</a:t>
                      </a:r>
                      <a:endParaRPr lang="es-EC" sz="800">
                        <a:effectLst/>
                        <a:latin typeface="Times New Roman"/>
                        <a:ea typeface="Times New Roman"/>
                      </a:endParaRPr>
                    </a:p>
                  </a:txBody>
                  <a:tcPr marL="62157" marR="62157" marT="0" marB="0" anchor="ctr"/>
                </a:tc>
                <a:tc>
                  <a:txBody>
                    <a:bodyPr/>
                    <a:lstStyle/>
                    <a:p>
                      <a:pPr algn="ctr">
                        <a:spcAft>
                          <a:spcPts val="0"/>
                        </a:spcAft>
                      </a:pPr>
                      <a:r>
                        <a:rPr lang="es-EC" sz="800">
                          <a:effectLst/>
                        </a:rPr>
                        <a:t>11</a:t>
                      </a:r>
                      <a:endParaRPr lang="es-EC" sz="800">
                        <a:effectLst/>
                        <a:latin typeface="Times New Roman"/>
                        <a:ea typeface="Times New Roman"/>
                      </a:endParaRPr>
                    </a:p>
                  </a:txBody>
                  <a:tcPr marL="62157" marR="62157" marT="0" marB="0" anchor="ctr"/>
                </a:tc>
                <a:tc>
                  <a:txBody>
                    <a:bodyPr/>
                    <a:lstStyle/>
                    <a:p>
                      <a:pPr algn="ctr">
                        <a:spcAft>
                          <a:spcPts val="0"/>
                        </a:spcAft>
                      </a:pPr>
                      <a:r>
                        <a:rPr lang="es-EC" sz="800">
                          <a:effectLst/>
                        </a:rPr>
                        <a:t>10</a:t>
                      </a:r>
                      <a:endParaRPr lang="es-EC" sz="800">
                        <a:effectLst/>
                        <a:latin typeface="Times New Roman"/>
                        <a:ea typeface="Times New Roman"/>
                      </a:endParaRPr>
                    </a:p>
                  </a:txBody>
                  <a:tcPr marL="62157" marR="62157" marT="0" marB="0" anchor="ctr"/>
                </a:tc>
              </a:tr>
              <a:tr h="372011">
                <a:tc>
                  <a:txBody>
                    <a:bodyPr/>
                    <a:lstStyle/>
                    <a:p>
                      <a:pPr algn="ctr">
                        <a:spcAft>
                          <a:spcPts val="0"/>
                        </a:spcAft>
                      </a:pPr>
                      <a:r>
                        <a:rPr lang="es-EC" sz="800">
                          <a:effectLst/>
                        </a:rPr>
                        <a:t>TIPO DE BIOMASA Y HUMEDAD</a:t>
                      </a:r>
                      <a:endParaRPr lang="es-EC" sz="800">
                        <a:effectLst/>
                        <a:latin typeface="Times New Roman"/>
                        <a:ea typeface="Times New Roman"/>
                      </a:endParaRPr>
                    </a:p>
                  </a:txBody>
                  <a:tcPr marL="62157" marR="62157" marT="0" marB="0" anchor="ctr"/>
                </a:tc>
                <a:tc>
                  <a:txBody>
                    <a:bodyPr/>
                    <a:lstStyle/>
                    <a:p>
                      <a:pPr algn="ctr">
                        <a:spcAft>
                          <a:spcPts val="0"/>
                        </a:spcAft>
                      </a:pPr>
                      <a:r>
                        <a:rPr lang="es-EC" sz="1000" dirty="0">
                          <a:effectLst/>
                        </a:rPr>
                        <a:t>ASTILLAS    2%</a:t>
                      </a:r>
                      <a:endParaRPr lang="es-EC" sz="1000" dirty="0">
                        <a:effectLst/>
                        <a:latin typeface="Times New Roman"/>
                        <a:ea typeface="Times New Roman"/>
                      </a:endParaRPr>
                    </a:p>
                  </a:txBody>
                  <a:tcPr marL="62157" marR="62157" marT="0" marB="0" anchor="ctr"/>
                </a:tc>
                <a:tc>
                  <a:txBody>
                    <a:bodyPr/>
                    <a:lstStyle/>
                    <a:p>
                      <a:pPr algn="ctr">
                        <a:spcAft>
                          <a:spcPts val="0"/>
                        </a:spcAft>
                      </a:pPr>
                      <a:r>
                        <a:rPr lang="es-EC" sz="1000" dirty="0">
                          <a:effectLst/>
                        </a:rPr>
                        <a:t>LEÑA 4%</a:t>
                      </a:r>
                      <a:endParaRPr lang="es-EC" sz="1000" dirty="0">
                        <a:effectLst/>
                        <a:latin typeface="Times New Roman"/>
                        <a:ea typeface="Times New Roman"/>
                      </a:endParaRPr>
                    </a:p>
                  </a:txBody>
                  <a:tcPr marL="62157" marR="62157" marT="0" marB="0" anchor="ctr"/>
                </a:tc>
                <a:tc>
                  <a:txBody>
                    <a:bodyPr/>
                    <a:lstStyle/>
                    <a:p>
                      <a:pPr algn="ctr">
                        <a:spcAft>
                          <a:spcPts val="0"/>
                        </a:spcAft>
                      </a:pPr>
                      <a:r>
                        <a:rPr lang="es-EC" sz="1000" dirty="0">
                          <a:effectLst/>
                        </a:rPr>
                        <a:t>LEÑA 10%</a:t>
                      </a:r>
                      <a:endParaRPr lang="es-EC" sz="1000" dirty="0">
                        <a:effectLst/>
                        <a:latin typeface="Times New Roman"/>
                        <a:ea typeface="Times New Roman"/>
                      </a:endParaRPr>
                    </a:p>
                  </a:txBody>
                  <a:tcPr marL="62157" marR="62157" marT="0" marB="0" anchor="ctr"/>
                </a:tc>
                <a:tc>
                  <a:txBody>
                    <a:bodyPr/>
                    <a:lstStyle/>
                    <a:p>
                      <a:pPr algn="ctr">
                        <a:spcAft>
                          <a:spcPts val="0"/>
                        </a:spcAft>
                      </a:pPr>
                      <a:r>
                        <a:rPr lang="es-EC" sz="1000" dirty="0">
                          <a:effectLst/>
                        </a:rPr>
                        <a:t>LEÑA 25%</a:t>
                      </a:r>
                      <a:endParaRPr lang="es-EC" sz="1000" dirty="0">
                        <a:effectLst/>
                        <a:latin typeface="Times New Roman"/>
                        <a:ea typeface="Times New Roman"/>
                      </a:endParaRPr>
                    </a:p>
                  </a:txBody>
                  <a:tcPr marL="62157" marR="62157" marT="0" marB="0" anchor="ctr"/>
                </a:tc>
                <a:tc>
                  <a:txBody>
                    <a:bodyPr/>
                    <a:lstStyle/>
                    <a:p>
                      <a:pPr algn="ctr">
                        <a:spcAft>
                          <a:spcPts val="0"/>
                        </a:spcAft>
                      </a:pPr>
                      <a:r>
                        <a:rPr lang="es-EC" sz="1000" dirty="0">
                          <a:effectLst/>
                        </a:rPr>
                        <a:t>PAJONAL 2%</a:t>
                      </a:r>
                      <a:endParaRPr lang="es-EC" sz="1000" dirty="0">
                        <a:effectLst/>
                        <a:latin typeface="Times New Roman"/>
                        <a:ea typeface="Times New Roman"/>
                      </a:endParaRPr>
                    </a:p>
                  </a:txBody>
                  <a:tcPr marL="62157" marR="62157" marT="0" marB="0" anchor="ctr"/>
                </a:tc>
                <a:tc>
                  <a:txBody>
                    <a:bodyPr/>
                    <a:lstStyle/>
                    <a:p>
                      <a:pPr algn="ctr">
                        <a:spcAft>
                          <a:spcPts val="0"/>
                        </a:spcAft>
                      </a:pPr>
                      <a:r>
                        <a:rPr lang="es-EC" sz="1000">
                          <a:effectLst/>
                        </a:rPr>
                        <a:t>PAJONAL 8%</a:t>
                      </a:r>
                      <a:endParaRPr lang="es-EC" sz="1000">
                        <a:effectLst/>
                        <a:latin typeface="Times New Roman"/>
                        <a:ea typeface="Times New Roman"/>
                      </a:endParaRPr>
                    </a:p>
                  </a:txBody>
                  <a:tcPr marL="62157" marR="62157" marT="0" marB="0" anchor="ctr"/>
                </a:tc>
                <a:tc>
                  <a:txBody>
                    <a:bodyPr/>
                    <a:lstStyle/>
                    <a:p>
                      <a:pPr algn="ctr">
                        <a:spcAft>
                          <a:spcPts val="0"/>
                        </a:spcAft>
                      </a:pPr>
                      <a:r>
                        <a:rPr lang="es-EC" sz="1000" dirty="0">
                          <a:effectLst/>
                        </a:rPr>
                        <a:t>PAJONAL 25%</a:t>
                      </a:r>
                      <a:endParaRPr lang="es-EC" sz="1000" dirty="0">
                        <a:effectLst/>
                        <a:latin typeface="Times New Roman"/>
                        <a:ea typeface="Times New Roman"/>
                      </a:endParaRPr>
                    </a:p>
                  </a:txBody>
                  <a:tcPr marL="62157" marR="62157" marT="0" marB="0" anchor="ctr"/>
                </a:tc>
                <a:tc>
                  <a:txBody>
                    <a:bodyPr/>
                    <a:lstStyle/>
                    <a:p>
                      <a:pPr algn="ctr">
                        <a:spcAft>
                          <a:spcPts val="0"/>
                        </a:spcAft>
                      </a:pPr>
                      <a:r>
                        <a:rPr lang="es-EC" sz="1000" dirty="0">
                          <a:effectLst/>
                        </a:rPr>
                        <a:t>PAJONAL 36%</a:t>
                      </a:r>
                      <a:endParaRPr lang="es-EC" sz="1000" dirty="0">
                        <a:effectLst/>
                        <a:latin typeface="Times New Roman"/>
                        <a:ea typeface="Times New Roman"/>
                      </a:endParaRPr>
                    </a:p>
                  </a:txBody>
                  <a:tcPr marL="62157" marR="62157" marT="0" marB="0" anchor="ctr"/>
                </a:tc>
                <a:tc>
                  <a:txBody>
                    <a:bodyPr/>
                    <a:lstStyle/>
                    <a:p>
                      <a:pPr algn="ctr">
                        <a:spcAft>
                          <a:spcPts val="0"/>
                        </a:spcAft>
                      </a:pPr>
                      <a:r>
                        <a:rPr lang="es-EC" sz="1000" dirty="0">
                          <a:effectLst/>
                        </a:rPr>
                        <a:t>CASCARILLA ARROZ 3%</a:t>
                      </a:r>
                      <a:endParaRPr lang="es-EC" sz="1000" dirty="0">
                        <a:effectLst/>
                        <a:latin typeface="Times New Roman"/>
                        <a:ea typeface="Times New Roman"/>
                      </a:endParaRPr>
                    </a:p>
                  </a:txBody>
                  <a:tcPr marL="62157" marR="62157" marT="0" marB="0" anchor="ctr"/>
                </a:tc>
                <a:tc>
                  <a:txBody>
                    <a:bodyPr/>
                    <a:lstStyle/>
                    <a:p>
                      <a:pPr algn="ctr">
                        <a:spcAft>
                          <a:spcPts val="0"/>
                        </a:spcAft>
                      </a:pPr>
                      <a:r>
                        <a:rPr lang="es-EC" sz="1000" dirty="0">
                          <a:effectLst/>
                        </a:rPr>
                        <a:t>ASERRÍN 4%</a:t>
                      </a:r>
                      <a:endParaRPr lang="es-EC" sz="1000" dirty="0">
                        <a:effectLst/>
                        <a:latin typeface="Times New Roman"/>
                        <a:ea typeface="Times New Roman"/>
                      </a:endParaRPr>
                    </a:p>
                  </a:txBody>
                  <a:tcPr marL="62157" marR="62157" marT="0" marB="0" anchor="ctr"/>
                </a:tc>
              </a:tr>
              <a:tr h="154259">
                <a:tc>
                  <a:txBody>
                    <a:bodyPr/>
                    <a:lstStyle/>
                    <a:p>
                      <a:pPr algn="ctr">
                        <a:spcAft>
                          <a:spcPts val="0"/>
                        </a:spcAft>
                      </a:pPr>
                      <a:r>
                        <a:rPr lang="es-EC" sz="800">
                          <a:effectLst/>
                        </a:rPr>
                        <a:t>VARIABLE</a:t>
                      </a:r>
                      <a:endParaRPr lang="es-EC" sz="800">
                        <a:effectLst/>
                        <a:latin typeface="Times New Roman"/>
                        <a:ea typeface="Times New Roman"/>
                      </a:endParaRPr>
                    </a:p>
                  </a:txBody>
                  <a:tcPr marL="62157" marR="62157" marT="0" marB="0" anchor="ctr"/>
                </a:tc>
                <a:tc rowSpan="2">
                  <a:txBody>
                    <a:bodyPr/>
                    <a:lstStyle/>
                    <a:p>
                      <a:pPr algn="ctr">
                        <a:spcAft>
                          <a:spcPts val="0"/>
                        </a:spcAft>
                      </a:pPr>
                      <a:r>
                        <a:rPr lang="es-EC" sz="800">
                          <a:effectLst/>
                        </a:rPr>
                        <a:t>TEMP. AGUA                       (°C)</a:t>
                      </a:r>
                      <a:endParaRPr lang="es-EC" sz="800">
                        <a:effectLst/>
                        <a:latin typeface="Times New Roman"/>
                        <a:ea typeface="Times New Roman"/>
                      </a:endParaRPr>
                    </a:p>
                  </a:txBody>
                  <a:tcPr marL="62157" marR="62157" marT="0" marB="0" anchor="ctr"/>
                </a:tc>
                <a:tc rowSpan="2">
                  <a:txBody>
                    <a:bodyPr/>
                    <a:lstStyle/>
                    <a:p>
                      <a:pPr algn="ctr">
                        <a:spcAft>
                          <a:spcPts val="0"/>
                        </a:spcAft>
                      </a:pPr>
                      <a:r>
                        <a:rPr lang="es-EC" sz="800">
                          <a:effectLst/>
                        </a:rPr>
                        <a:t>TEMP. AGUA                       (°C)</a:t>
                      </a:r>
                      <a:endParaRPr lang="es-EC" sz="800">
                        <a:effectLst/>
                        <a:latin typeface="Times New Roman"/>
                        <a:ea typeface="Times New Roman"/>
                      </a:endParaRPr>
                    </a:p>
                  </a:txBody>
                  <a:tcPr marL="62157" marR="62157" marT="0" marB="0" anchor="ctr"/>
                </a:tc>
                <a:tc rowSpan="2">
                  <a:txBody>
                    <a:bodyPr/>
                    <a:lstStyle/>
                    <a:p>
                      <a:pPr algn="ctr">
                        <a:spcAft>
                          <a:spcPts val="0"/>
                        </a:spcAft>
                      </a:pPr>
                      <a:r>
                        <a:rPr lang="es-EC" sz="800">
                          <a:effectLst/>
                        </a:rPr>
                        <a:t>TEMP. AGUA                       (°C)</a:t>
                      </a:r>
                      <a:endParaRPr lang="es-EC" sz="800">
                        <a:effectLst/>
                        <a:latin typeface="Times New Roman"/>
                        <a:ea typeface="Times New Roman"/>
                      </a:endParaRPr>
                    </a:p>
                  </a:txBody>
                  <a:tcPr marL="62157" marR="62157" marT="0" marB="0" anchor="ctr"/>
                </a:tc>
                <a:tc rowSpan="2">
                  <a:txBody>
                    <a:bodyPr/>
                    <a:lstStyle/>
                    <a:p>
                      <a:pPr algn="ctr">
                        <a:spcAft>
                          <a:spcPts val="0"/>
                        </a:spcAft>
                      </a:pPr>
                      <a:r>
                        <a:rPr lang="es-EC" sz="800">
                          <a:effectLst/>
                        </a:rPr>
                        <a:t>TEMP. AGUA                       (°C)</a:t>
                      </a:r>
                      <a:endParaRPr lang="es-EC" sz="800">
                        <a:effectLst/>
                        <a:latin typeface="Times New Roman"/>
                        <a:ea typeface="Times New Roman"/>
                      </a:endParaRPr>
                    </a:p>
                  </a:txBody>
                  <a:tcPr marL="62157" marR="62157" marT="0" marB="0" anchor="ctr"/>
                </a:tc>
                <a:tc rowSpan="2">
                  <a:txBody>
                    <a:bodyPr/>
                    <a:lstStyle/>
                    <a:p>
                      <a:pPr algn="ctr">
                        <a:spcAft>
                          <a:spcPts val="0"/>
                        </a:spcAft>
                      </a:pPr>
                      <a:r>
                        <a:rPr lang="es-EC" sz="800" dirty="0">
                          <a:effectLst/>
                        </a:rPr>
                        <a:t>TEMP. AGUA                       (°C)</a:t>
                      </a:r>
                      <a:endParaRPr lang="es-EC" sz="800" dirty="0">
                        <a:effectLst/>
                        <a:latin typeface="Times New Roman"/>
                        <a:ea typeface="Times New Roman"/>
                      </a:endParaRPr>
                    </a:p>
                  </a:txBody>
                  <a:tcPr marL="62157" marR="62157" marT="0" marB="0" anchor="ctr"/>
                </a:tc>
                <a:tc rowSpan="2">
                  <a:txBody>
                    <a:bodyPr/>
                    <a:lstStyle/>
                    <a:p>
                      <a:pPr algn="ctr">
                        <a:spcAft>
                          <a:spcPts val="0"/>
                        </a:spcAft>
                      </a:pPr>
                      <a:r>
                        <a:rPr lang="es-EC" sz="800" dirty="0">
                          <a:effectLst/>
                        </a:rPr>
                        <a:t>TEMP. AGUA                       (°C)</a:t>
                      </a:r>
                      <a:endParaRPr lang="es-EC" sz="800" dirty="0">
                        <a:effectLst/>
                        <a:latin typeface="Times New Roman"/>
                        <a:ea typeface="Times New Roman"/>
                      </a:endParaRPr>
                    </a:p>
                  </a:txBody>
                  <a:tcPr marL="62157" marR="62157" marT="0" marB="0" anchor="ctr"/>
                </a:tc>
                <a:tc rowSpan="2">
                  <a:txBody>
                    <a:bodyPr/>
                    <a:lstStyle/>
                    <a:p>
                      <a:pPr algn="ctr">
                        <a:spcAft>
                          <a:spcPts val="0"/>
                        </a:spcAft>
                      </a:pPr>
                      <a:r>
                        <a:rPr lang="es-EC" sz="800">
                          <a:effectLst/>
                        </a:rPr>
                        <a:t>TEMP. AGUA                       (°C)</a:t>
                      </a:r>
                      <a:endParaRPr lang="es-EC" sz="800">
                        <a:effectLst/>
                        <a:latin typeface="Times New Roman"/>
                        <a:ea typeface="Times New Roman"/>
                      </a:endParaRPr>
                    </a:p>
                  </a:txBody>
                  <a:tcPr marL="62157" marR="62157" marT="0" marB="0" anchor="ctr"/>
                </a:tc>
                <a:tc rowSpan="2">
                  <a:txBody>
                    <a:bodyPr/>
                    <a:lstStyle/>
                    <a:p>
                      <a:pPr algn="ctr">
                        <a:spcAft>
                          <a:spcPts val="0"/>
                        </a:spcAft>
                      </a:pPr>
                      <a:r>
                        <a:rPr lang="es-EC" sz="800">
                          <a:effectLst/>
                        </a:rPr>
                        <a:t>TEMP. AGUA                       (°C)</a:t>
                      </a:r>
                      <a:endParaRPr lang="es-EC" sz="800">
                        <a:effectLst/>
                        <a:latin typeface="Times New Roman"/>
                        <a:ea typeface="Times New Roman"/>
                      </a:endParaRPr>
                    </a:p>
                  </a:txBody>
                  <a:tcPr marL="62157" marR="62157" marT="0" marB="0" anchor="ctr"/>
                </a:tc>
                <a:tc rowSpan="2">
                  <a:txBody>
                    <a:bodyPr/>
                    <a:lstStyle/>
                    <a:p>
                      <a:pPr algn="ctr">
                        <a:spcAft>
                          <a:spcPts val="0"/>
                        </a:spcAft>
                      </a:pPr>
                      <a:r>
                        <a:rPr lang="es-EC" sz="800" dirty="0">
                          <a:effectLst/>
                        </a:rPr>
                        <a:t>TEMP. </a:t>
                      </a:r>
                      <a:endParaRPr lang="es-EC" sz="800" dirty="0" smtClean="0">
                        <a:effectLst/>
                      </a:endParaRPr>
                    </a:p>
                    <a:p>
                      <a:pPr algn="ctr">
                        <a:spcAft>
                          <a:spcPts val="0"/>
                        </a:spcAft>
                      </a:pPr>
                      <a:r>
                        <a:rPr lang="es-EC" sz="800" dirty="0" smtClean="0">
                          <a:effectLst/>
                        </a:rPr>
                        <a:t>AGUA                       </a:t>
                      </a:r>
                      <a:r>
                        <a:rPr lang="es-EC" sz="800" dirty="0">
                          <a:effectLst/>
                        </a:rPr>
                        <a:t>(°C)</a:t>
                      </a:r>
                      <a:endParaRPr lang="es-EC" sz="800" dirty="0">
                        <a:effectLst/>
                        <a:latin typeface="Times New Roman"/>
                        <a:ea typeface="Times New Roman"/>
                      </a:endParaRPr>
                    </a:p>
                  </a:txBody>
                  <a:tcPr marL="62157" marR="62157" marT="0" marB="0" anchor="ctr"/>
                </a:tc>
                <a:tc rowSpan="2">
                  <a:txBody>
                    <a:bodyPr/>
                    <a:lstStyle/>
                    <a:p>
                      <a:pPr algn="ctr">
                        <a:spcAft>
                          <a:spcPts val="0"/>
                        </a:spcAft>
                      </a:pPr>
                      <a:r>
                        <a:rPr lang="es-EC" sz="800">
                          <a:effectLst/>
                        </a:rPr>
                        <a:t>TEMP. AGUA                       (°C)</a:t>
                      </a:r>
                      <a:endParaRPr lang="es-EC" sz="800">
                        <a:effectLst/>
                        <a:latin typeface="Times New Roman"/>
                        <a:ea typeface="Times New Roman"/>
                      </a:endParaRPr>
                    </a:p>
                  </a:txBody>
                  <a:tcPr marL="62157" marR="62157" marT="0" marB="0" anchor="ctr"/>
                </a:tc>
              </a:tr>
              <a:tr h="248007">
                <a:tc>
                  <a:txBody>
                    <a:bodyPr/>
                    <a:lstStyle/>
                    <a:p>
                      <a:pPr algn="ctr">
                        <a:spcAft>
                          <a:spcPts val="0"/>
                        </a:spcAft>
                      </a:pPr>
                      <a:r>
                        <a:rPr lang="es-EC" sz="800" dirty="0">
                          <a:effectLst/>
                        </a:rPr>
                        <a:t>TIEMPO (MINUTOS)</a:t>
                      </a:r>
                      <a:endParaRPr lang="es-EC" sz="800" dirty="0">
                        <a:effectLst/>
                        <a:latin typeface="Times New Roman"/>
                        <a:ea typeface="Times New Roman"/>
                      </a:endParaRPr>
                    </a:p>
                  </a:txBody>
                  <a:tcPr marL="62157" marR="62157" marT="0" marB="0" anchor="ct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r>
              <a:tr h="112560">
                <a:tc>
                  <a:txBody>
                    <a:bodyPr/>
                    <a:lstStyle/>
                    <a:p>
                      <a:pPr algn="ctr">
                        <a:spcAft>
                          <a:spcPts val="0"/>
                        </a:spcAft>
                      </a:pPr>
                      <a:r>
                        <a:rPr lang="es-EC" sz="900" dirty="0">
                          <a:effectLst/>
                        </a:rPr>
                        <a:t>1</a:t>
                      </a:r>
                      <a:endParaRPr lang="es-EC" sz="900" dirty="0">
                        <a:effectLst/>
                        <a:latin typeface="Times New Roman"/>
                        <a:ea typeface="Times New Roman"/>
                      </a:endParaRPr>
                    </a:p>
                  </a:txBody>
                  <a:tcPr marL="62157" marR="62157" marT="0" marB="0" anchor="ctr"/>
                </a:tc>
                <a:tc>
                  <a:txBody>
                    <a:bodyPr/>
                    <a:lstStyle/>
                    <a:p>
                      <a:pPr algn="ctr">
                        <a:spcAft>
                          <a:spcPts val="0"/>
                        </a:spcAft>
                      </a:pPr>
                      <a:r>
                        <a:rPr lang="es-EC" sz="900" dirty="0">
                          <a:effectLst/>
                        </a:rPr>
                        <a:t>18</a:t>
                      </a:r>
                      <a:endParaRPr lang="es-EC" sz="900" dirty="0">
                        <a:effectLst/>
                        <a:latin typeface="Times New Roman"/>
                        <a:ea typeface="Times New Roman"/>
                      </a:endParaRPr>
                    </a:p>
                  </a:txBody>
                  <a:tcPr marL="62157" marR="62157" marT="0" marB="0" anchor="ctr"/>
                </a:tc>
                <a:tc>
                  <a:txBody>
                    <a:bodyPr/>
                    <a:lstStyle/>
                    <a:p>
                      <a:pPr algn="ctr">
                        <a:spcAft>
                          <a:spcPts val="0"/>
                        </a:spcAft>
                      </a:pPr>
                      <a:r>
                        <a:rPr lang="es-EC" sz="900">
                          <a:effectLst/>
                        </a:rPr>
                        <a:t>18</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18</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18</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18</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18</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18</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18</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18</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18</a:t>
                      </a:r>
                      <a:endParaRPr lang="es-EC" sz="900">
                        <a:effectLst/>
                        <a:latin typeface="Times New Roman"/>
                        <a:ea typeface="Times New Roman"/>
                      </a:endParaRPr>
                    </a:p>
                  </a:txBody>
                  <a:tcPr marL="62157" marR="62157" marT="0" marB="0" anchor="ctr"/>
                </a:tc>
              </a:tr>
              <a:tr h="112560">
                <a:tc>
                  <a:txBody>
                    <a:bodyPr/>
                    <a:lstStyle/>
                    <a:p>
                      <a:pPr algn="ctr">
                        <a:spcAft>
                          <a:spcPts val="0"/>
                        </a:spcAft>
                      </a:pPr>
                      <a:r>
                        <a:rPr lang="es-EC" sz="900" dirty="0">
                          <a:effectLst/>
                        </a:rPr>
                        <a:t>2</a:t>
                      </a:r>
                      <a:endParaRPr lang="es-EC" sz="900" dirty="0">
                        <a:effectLst/>
                        <a:latin typeface="Times New Roman"/>
                        <a:ea typeface="Times New Roman"/>
                      </a:endParaRPr>
                    </a:p>
                  </a:txBody>
                  <a:tcPr marL="62157" marR="62157" marT="0" marB="0" anchor="ctr"/>
                </a:tc>
                <a:tc>
                  <a:txBody>
                    <a:bodyPr/>
                    <a:lstStyle/>
                    <a:p>
                      <a:pPr algn="ctr">
                        <a:spcAft>
                          <a:spcPts val="0"/>
                        </a:spcAft>
                      </a:pPr>
                      <a:r>
                        <a:rPr lang="es-EC" sz="900" dirty="0">
                          <a:effectLst/>
                        </a:rPr>
                        <a:t>18</a:t>
                      </a:r>
                      <a:endParaRPr lang="es-EC" sz="900" dirty="0">
                        <a:effectLst/>
                        <a:latin typeface="Times New Roman"/>
                        <a:ea typeface="Times New Roman"/>
                      </a:endParaRPr>
                    </a:p>
                  </a:txBody>
                  <a:tcPr marL="62157" marR="62157" marT="0" marB="0" anchor="ctr"/>
                </a:tc>
                <a:tc>
                  <a:txBody>
                    <a:bodyPr/>
                    <a:lstStyle/>
                    <a:p>
                      <a:pPr algn="ctr">
                        <a:spcAft>
                          <a:spcPts val="0"/>
                        </a:spcAft>
                      </a:pPr>
                      <a:r>
                        <a:rPr lang="es-EC" sz="900">
                          <a:effectLst/>
                        </a:rPr>
                        <a:t>18</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18</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18</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18</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18</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18</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18</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18</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18</a:t>
                      </a:r>
                      <a:endParaRPr lang="es-EC" sz="900">
                        <a:effectLst/>
                        <a:latin typeface="Times New Roman"/>
                        <a:ea typeface="Times New Roman"/>
                      </a:endParaRPr>
                    </a:p>
                  </a:txBody>
                  <a:tcPr marL="62157" marR="62157" marT="0" marB="0" anchor="ctr"/>
                </a:tc>
              </a:tr>
              <a:tr h="112560">
                <a:tc>
                  <a:txBody>
                    <a:bodyPr/>
                    <a:lstStyle/>
                    <a:p>
                      <a:pPr algn="ctr">
                        <a:spcAft>
                          <a:spcPts val="0"/>
                        </a:spcAft>
                      </a:pPr>
                      <a:r>
                        <a:rPr lang="es-EC" sz="900" dirty="0">
                          <a:effectLst/>
                        </a:rPr>
                        <a:t>3</a:t>
                      </a:r>
                      <a:endParaRPr lang="es-EC" sz="900" dirty="0">
                        <a:effectLst/>
                        <a:latin typeface="Times New Roman"/>
                        <a:ea typeface="Times New Roman"/>
                      </a:endParaRPr>
                    </a:p>
                  </a:txBody>
                  <a:tcPr marL="62157" marR="62157" marT="0" marB="0" anchor="ctr"/>
                </a:tc>
                <a:tc>
                  <a:txBody>
                    <a:bodyPr/>
                    <a:lstStyle/>
                    <a:p>
                      <a:pPr algn="ctr">
                        <a:spcAft>
                          <a:spcPts val="0"/>
                        </a:spcAft>
                      </a:pPr>
                      <a:r>
                        <a:rPr lang="es-EC" sz="900" dirty="0">
                          <a:effectLst/>
                        </a:rPr>
                        <a:t>20</a:t>
                      </a:r>
                      <a:endParaRPr lang="es-EC" sz="900" dirty="0">
                        <a:effectLst/>
                        <a:latin typeface="Times New Roman"/>
                        <a:ea typeface="Times New Roman"/>
                      </a:endParaRPr>
                    </a:p>
                  </a:txBody>
                  <a:tcPr marL="62157" marR="62157" marT="0" marB="0" anchor="ctr"/>
                </a:tc>
                <a:tc>
                  <a:txBody>
                    <a:bodyPr/>
                    <a:lstStyle/>
                    <a:p>
                      <a:pPr algn="ctr">
                        <a:spcAft>
                          <a:spcPts val="0"/>
                        </a:spcAft>
                      </a:pPr>
                      <a:r>
                        <a:rPr lang="es-EC" sz="900" dirty="0">
                          <a:effectLst/>
                        </a:rPr>
                        <a:t>19</a:t>
                      </a:r>
                      <a:endParaRPr lang="es-EC" sz="900" dirty="0">
                        <a:effectLst/>
                        <a:latin typeface="Times New Roman"/>
                        <a:ea typeface="Times New Roman"/>
                      </a:endParaRPr>
                    </a:p>
                  </a:txBody>
                  <a:tcPr marL="62157" marR="62157" marT="0" marB="0" anchor="ctr"/>
                </a:tc>
                <a:tc>
                  <a:txBody>
                    <a:bodyPr/>
                    <a:lstStyle/>
                    <a:p>
                      <a:pPr algn="ctr">
                        <a:spcAft>
                          <a:spcPts val="0"/>
                        </a:spcAft>
                      </a:pPr>
                      <a:r>
                        <a:rPr lang="es-EC" sz="900">
                          <a:effectLst/>
                        </a:rPr>
                        <a:t>19</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18</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20</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19</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19</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18</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18</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18</a:t>
                      </a:r>
                      <a:endParaRPr lang="es-EC" sz="900">
                        <a:effectLst/>
                        <a:latin typeface="Times New Roman"/>
                        <a:ea typeface="Times New Roman"/>
                      </a:endParaRPr>
                    </a:p>
                  </a:txBody>
                  <a:tcPr marL="62157" marR="62157" marT="0" marB="0" anchor="ctr"/>
                </a:tc>
              </a:tr>
              <a:tr h="112560">
                <a:tc>
                  <a:txBody>
                    <a:bodyPr/>
                    <a:lstStyle/>
                    <a:p>
                      <a:pPr algn="ctr">
                        <a:spcAft>
                          <a:spcPts val="0"/>
                        </a:spcAft>
                      </a:pPr>
                      <a:r>
                        <a:rPr lang="es-EC" sz="900" dirty="0">
                          <a:effectLst/>
                        </a:rPr>
                        <a:t>4</a:t>
                      </a:r>
                      <a:endParaRPr lang="es-EC" sz="900" dirty="0">
                        <a:effectLst/>
                        <a:latin typeface="Times New Roman"/>
                        <a:ea typeface="Times New Roman"/>
                      </a:endParaRPr>
                    </a:p>
                  </a:txBody>
                  <a:tcPr marL="62157" marR="62157" marT="0" marB="0" anchor="ctr"/>
                </a:tc>
                <a:tc>
                  <a:txBody>
                    <a:bodyPr/>
                    <a:lstStyle/>
                    <a:p>
                      <a:pPr algn="ctr">
                        <a:spcAft>
                          <a:spcPts val="0"/>
                        </a:spcAft>
                      </a:pPr>
                      <a:r>
                        <a:rPr lang="es-EC" sz="900" dirty="0">
                          <a:effectLst/>
                        </a:rPr>
                        <a:t>21</a:t>
                      </a:r>
                      <a:endParaRPr lang="es-EC" sz="900" dirty="0">
                        <a:effectLst/>
                        <a:latin typeface="Times New Roman"/>
                        <a:ea typeface="Times New Roman"/>
                      </a:endParaRPr>
                    </a:p>
                  </a:txBody>
                  <a:tcPr marL="62157" marR="62157" marT="0" marB="0" anchor="ctr"/>
                </a:tc>
                <a:tc>
                  <a:txBody>
                    <a:bodyPr/>
                    <a:lstStyle/>
                    <a:p>
                      <a:pPr algn="ctr">
                        <a:spcAft>
                          <a:spcPts val="0"/>
                        </a:spcAft>
                      </a:pPr>
                      <a:r>
                        <a:rPr lang="es-EC" sz="900" dirty="0">
                          <a:effectLst/>
                        </a:rPr>
                        <a:t>21</a:t>
                      </a:r>
                      <a:endParaRPr lang="es-EC" sz="900" dirty="0">
                        <a:effectLst/>
                        <a:latin typeface="Times New Roman"/>
                        <a:ea typeface="Times New Roman"/>
                      </a:endParaRPr>
                    </a:p>
                  </a:txBody>
                  <a:tcPr marL="62157" marR="62157" marT="0" marB="0" anchor="ctr"/>
                </a:tc>
                <a:tc>
                  <a:txBody>
                    <a:bodyPr/>
                    <a:lstStyle/>
                    <a:p>
                      <a:pPr algn="ctr">
                        <a:spcAft>
                          <a:spcPts val="0"/>
                        </a:spcAft>
                      </a:pPr>
                      <a:r>
                        <a:rPr lang="es-EC" sz="900">
                          <a:effectLst/>
                        </a:rPr>
                        <a:t>21</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19</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22</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21</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19</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19</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18</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18</a:t>
                      </a:r>
                      <a:endParaRPr lang="es-EC" sz="900">
                        <a:effectLst/>
                        <a:latin typeface="Times New Roman"/>
                        <a:ea typeface="Times New Roman"/>
                      </a:endParaRPr>
                    </a:p>
                  </a:txBody>
                  <a:tcPr marL="62157" marR="62157" marT="0" marB="0" anchor="ctr"/>
                </a:tc>
              </a:tr>
              <a:tr h="112560">
                <a:tc>
                  <a:txBody>
                    <a:bodyPr/>
                    <a:lstStyle/>
                    <a:p>
                      <a:pPr algn="ctr">
                        <a:spcAft>
                          <a:spcPts val="0"/>
                        </a:spcAft>
                      </a:pPr>
                      <a:r>
                        <a:rPr lang="es-EC" sz="900">
                          <a:effectLst/>
                        </a:rPr>
                        <a:t>5</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dirty="0">
                          <a:effectLst/>
                        </a:rPr>
                        <a:t>22</a:t>
                      </a:r>
                      <a:endParaRPr lang="es-EC" sz="900" dirty="0">
                        <a:effectLst/>
                        <a:latin typeface="Times New Roman"/>
                        <a:ea typeface="Times New Roman"/>
                      </a:endParaRPr>
                    </a:p>
                  </a:txBody>
                  <a:tcPr marL="62157" marR="62157" marT="0" marB="0" anchor="ctr"/>
                </a:tc>
                <a:tc>
                  <a:txBody>
                    <a:bodyPr/>
                    <a:lstStyle/>
                    <a:p>
                      <a:pPr algn="ctr">
                        <a:spcAft>
                          <a:spcPts val="0"/>
                        </a:spcAft>
                      </a:pPr>
                      <a:r>
                        <a:rPr lang="es-EC" sz="900" dirty="0">
                          <a:effectLst/>
                        </a:rPr>
                        <a:t>21</a:t>
                      </a:r>
                      <a:endParaRPr lang="es-EC" sz="900" dirty="0">
                        <a:effectLst/>
                        <a:latin typeface="Times New Roman"/>
                        <a:ea typeface="Times New Roman"/>
                      </a:endParaRPr>
                    </a:p>
                  </a:txBody>
                  <a:tcPr marL="62157" marR="62157" marT="0" marB="0" anchor="ctr"/>
                </a:tc>
                <a:tc>
                  <a:txBody>
                    <a:bodyPr/>
                    <a:lstStyle/>
                    <a:p>
                      <a:pPr algn="ctr">
                        <a:spcAft>
                          <a:spcPts val="0"/>
                        </a:spcAft>
                      </a:pPr>
                      <a:r>
                        <a:rPr lang="es-EC" sz="900">
                          <a:effectLst/>
                        </a:rPr>
                        <a:t>22</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20</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24</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23</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dirty="0">
                          <a:effectLst/>
                        </a:rPr>
                        <a:t>20</a:t>
                      </a:r>
                      <a:endParaRPr lang="es-EC" sz="900" dirty="0">
                        <a:effectLst/>
                        <a:latin typeface="Times New Roman"/>
                        <a:ea typeface="Times New Roman"/>
                      </a:endParaRPr>
                    </a:p>
                  </a:txBody>
                  <a:tcPr marL="62157" marR="62157" marT="0" marB="0" anchor="ctr"/>
                </a:tc>
                <a:tc>
                  <a:txBody>
                    <a:bodyPr/>
                    <a:lstStyle/>
                    <a:p>
                      <a:pPr algn="ctr">
                        <a:spcAft>
                          <a:spcPts val="0"/>
                        </a:spcAft>
                      </a:pPr>
                      <a:r>
                        <a:rPr lang="es-EC" sz="900">
                          <a:effectLst/>
                        </a:rPr>
                        <a:t>20</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18</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18</a:t>
                      </a:r>
                      <a:endParaRPr lang="es-EC" sz="900">
                        <a:effectLst/>
                        <a:latin typeface="Times New Roman"/>
                        <a:ea typeface="Times New Roman"/>
                      </a:endParaRPr>
                    </a:p>
                  </a:txBody>
                  <a:tcPr marL="62157" marR="62157" marT="0" marB="0" anchor="ctr"/>
                </a:tc>
              </a:tr>
              <a:tr h="112560">
                <a:tc>
                  <a:txBody>
                    <a:bodyPr/>
                    <a:lstStyle/>
                    <a:p>
                      <a:pPr algn="ctr">
                        <a:spcAft>
                          <a:spcPts val="0"/>
                        </a:spcAft>
                      </a:pPr>
                      <a:r>
                        <a:rPr lang="es-EC" sz="900">
                          <a:effectLst/>
                        </a:rPr>
                        <a:t>6</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dirty="0">
                          <a:effectLst/>
                        </a:rPr>
                        <a:t>23</a:t>
                      </a:r>
                      <a:endParaRPr lang="es-EC" sz="900" dirty="0">
                        <a:effectLst/>
                        <a:latin typeface="Times New Roman"/>
                        <a:ea typeface="Times New Roman"/>
                      </a:endParaRPr>
                    </a:p>
                  </a:txBody>
                  <a:tcPr marL="62157" marR="62157" marT="0" marB="0" anchor="ctr"/>
                </a:tc>
                <a:tc>
                  <a:txBody>
                    <a:bodyPr/>
                    <a:lstStyle/>
                    <a:p>
                      <a:pPr algn="ctr">
                        <a:spcAft>
                          <a:spcPts val="0"/>
                        </a:spcAft>
                      </a:pPr>
                      <a:r>
                        <a:rPr lang="es-EC" sz="900" dirty="0">
                          <a:effectLst/>
                        </a:rPr>
                        <a:t>22</a:t>
                      </a:r>
                      <a:endParaRPr lang="es-EC" sz="900" dirty="0">
                        <a:effectLst/>
                        <a:latin typeface="Times New Roman"/>
                        <a:ea typeface="Times New Roman"/>
                      </a:endParaRPr>
                    </a:p>
                  </a:txBody>
                  <a:tcPr marL="62157" marR="62157" marT="0" marB="0" anchor="ctr"/>
                </a:tc>
                <a:tc>
                  <a:txBody>
                    <a:bodyPr/>
                    <a:lstStyle/>
                    <a:p>
                      <a:pPr algn="ctr">
                        <a:spcAft>
                          <a:spcPts val="0"/>
                        </a:spcAft>
                      </a:pPr>
                      <a:r>
                        <a:rPr lang="es-EC" sz="900" dirty="0">
                          <a:effectLst/>
                        </a:rPr>
                        <a:t>23</a:t>
                      </a:r>
                      <a:endParaRPr lang="es-EC" sz="900" dirty="0">
                        <a:effectLst/>
                        <a:latin typeface="Times New Roman"/>
                        <a:ea typeface="Times New Roman"/>
                      </a:endParaRPr>
                    </a:p>
                  </a:txBody>
                  <a:tcPr marL="62157" marR="62157" marT="0" marB="0" anchor="ctr"/>
                </a:tc>
                <a:tc>
                  <a:txBody>
                    <a:bodyPr/>
                    <a:lstStyle/>
                    <a:p>
                      <a:pPr algn="ctr">
                        <a:spcAft>
                          <a:spcPts val="0"/>
                        </a:spcAft>
                      </a:pPr>
                      <a:r>
                        <a:rPr lang="es-EC" sz="900">
                          <a:effectLst/>
                        </a:rPr>
                        <a:t>21</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26</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25</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dirty="0">
                          <a:effectLst/>
                        </a:rPr>
                        <a:t>22</a:t>
                      </a:r>
                      <a:endParaRPr lang="es-EC" sz="900" dirty="0">
                        <a:effectLst/>
                        <a:latin typeface="Times New Roman"/>
                        <a:ea typeface="Times New Roman"/>
                      </a:endParaRPr>
                    </a:p>
                  </a:txBody>
                  <a:tcPr marL="62157" marR="62157" marT="0" marB="0" anchor="ctr"/>
                </a:tc>
                <a:tc>
                  <a:txBody>
                    <a:bodyPr/>
                    <a:lstStyle/>
                    <a:p>
                      <a:pPr algn="ctr">
                        <a:spcAft>
                          <a:spcPts val="0"/>
                        </a:spcAft>
                      </a:pPr>
                      <a:r>
                        <a:rPr lang="es-EC" sz="900">
                          <a:effectLst/>
                        </a:rPr>
                        <a:t>20</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18</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18</a:t>
                      </a:r>
                      <a:endParaRPr lang="es-EC" sz="900">
                        <a:effectLst/>
                        <a:latin typeface="Times New Roman"/>
                        <a:ea typeface="Times New Roman"/>
                      </a:endParaRPr>
                    </a:p>
                  </a:txBody>
                  <a:tcPr marL="62157" marR="62157" marT="0" marB="0" anchor="ctr"/>
                </a:tc>
              </a:tr>
              <a:tr h="112560">
                <a:tc>
                  <a:txBody>
                    <a:bodyPr/>
                    <a:lstStyle/>
                    <a:p>
                      <a:pPr algn="ctr">
                        <a:spcAft>
                          <a:spcPts val="0"/>
                        </a:spcAft>
                      </a:pPr>
                      <a:r>
                        <a:rPr lang="es-EC" sz="900">
                          <a:effectLst/>
                        </a:rPr>
                        <a:t>7</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dirty="0">
                          <a:effectLst/>
                        </a:rPr>
                        <a:t>24</a:t>
                      </a:r>
                      <a:endParaRPr lang="es-EC" sz="900" dirty="0">
                        <a:effectLst/>
                        <a:latin typeface="Times New Roman"/>
                        <a:ea typeface="Times New Roman"/>
                      </a:endParaRPr>
                    </a:p>
                  </a:txBody>
                  <a:tcPr marL="62157" marR="62157" marT="0" marB="0" anchor="ctr"/>
                </a:tc>
                <a:tc>
                  <a:txBody>
                    <a:bodyPr/>
                    <a:lstStyle/>
                    <a:p>
                      <a:pPr algn="ctr">
                        <a:spcAft>
                          <a:spcPts val="0"/>
                        </a:spcAft>
                      </a:pPr>
                      <a:r>
                        <a:rPr lang="es-EC" sz="900">
                          <a:effectLst/>
                        </a:rPr>
                        <a:t>24</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dirty="0">
                          <a:effectLst/>
                        </a:rPr>
                        <a:t>24</a:t>
                      </a:r>
                      <a:endParaRPr lang="es-EC" sz="900" dirty="0">
                        <a:effectLst/>
                        <a:latin typeface="Times New Roman"/>
                        <a:ea typeface="Times New Roman"/>
                      </a:endParaRPr>
                    </a:p>
                  </a:txBody>
                  <a:tcPr marL="62157" marR="62157" marT="0" marB="0" anchor="ctr"/>
                </a:tc>
                <a:tc>
                  <a:txBody>
                    <a:bodyPr/>
                    <a:lstStyle/>
                    <a:p>
                      <a:pPr algn="ctr">
                        <a:spcAft>
                          <a:spcPts val="0"/>
                        </a:spcAft>
                      </a:pPr>
                      <a:r>
                        <a:rPr lang="es-EC" sz="900">
                          <a:effectLst/>
                        </a:rPr>
                        <a:t>23</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28</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27</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24</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21</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19</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19</a:t>
                      </a:r>
                      <a:endParaRPr lang="es-EC" sz="900">
                        <a:effectLst/>
                        <a:latin typeface="Times New Roman"/>
                        <a:ea typeface="Times New Roman"/>
                      </a:endParaRPr>
                    </a:p>
                  </a:txBody>
                  <a:tcPr marL="62157" marR="62157" marT="0" marB="0" anchor="ctr"/>
                </a:tc>
              </a:tr>
              <a:tr h="112560">
                <a:tc>
                  <a:txBody>
                    <a:bodyPr/>
                    <a:lstStyle/>
                    <a:p>
                      <a:pPr algn="ctr">
                        <a:spcAft>
                          <a:spcPts val="0"/>
                        </a:spcAft>
                      </a:pPr>
                      <a:r>
                        <a:rPr lang="es-EC" sz="900" dirty="0">
                          <a:effectLst/>
                        </a:rPr>
                        <a:t>8</a:t>
                      </a:r>
                      <a:endParaRPr lang="es-EC" sz="900" dirty="0">
                        <a:effectLst/>
                        <a:latin typeface="Times New Roman"/>
                        <a:ea typeface="Times New Roman"/>
                      </a:endParaRPr>
                    </a:p>
                  </a:txBody>
                  <a:tcPr marL="62157" marR="62157" marT="0" marB="0" anchor="ctr"/>
                </a:tc>
                <a:tc>
                  <a:txBody>
                    <a:bodyPr/>
                    <a:lstStyle/>
                    <a:p>
                      <a:pPr algn="ctr">
                        <a:spcAft>
                          <a:spcPts val="0"/>
                        </a:spcAft>
                      </a:pPr>
                      <a:r>
                        <a:rPr lang="es-EC" sz="900" dirty="0">
                          <a:effectLst/>
                        </a:rPr>
                        <a:t>26</a:t>
                      </a:r>
                      <a:endParaRPr lang="es-EC" sz="900" dirty="0">
                        <a:effectLst/>
                        <a:latin typeface="Times New Roman"/>
                        <a:ea typeface="Times New Roman"/>
                      </a:endParaRPr>
                    </a:p>
                  </a:txBody>
                  <a:tcPr marL="62157" marR="62157" marT="0" marB="0" anchor="ctr"/>
                </a:tc>
                <a:tc>
                  <a:txBody>
                    <a:bodyPr/>
                    <a:lstStyle/>
                    <a:p>
                      <a:pPr algn="ctr">
                        <a:spcAft>
                          <a:spcPts val="0"/>
                        </a:spcAft>
                      </a:pPr>
                      <a:r>
                        <a:rPr lang="es-EC" sz="900">
                          <a:effectLst/>
                        </a:rPr>
                        <a:t>26</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dirty="0">
                          <a:effectLst/>
                        </a:rPr>
                        <a:t>25</a:t>
                      </a:r>
                      <a:endParaRPr lang="es-EC" sz="900" dirty="0">
                        <a:effectLst/>
                        <a:latin typeface="Times New Roman"/>
                        <a:ea typeface="Times New Roman"/>
                      </a:endParaRPr>
                    </a:p>
                  </a:txBody>
                  <a:tcPr marL="62157" marR="62157" marT="0" marB="0" anchor="ctr"/>
                </a:tc>
                <a:tc>
                  <a:txBody>
                    <a:bodyPr/>
                    <a:lstStyle/>
                    <a:p>
                      <a:pPr algn="ctr">
                        <a:spcAft>
                          <a:spcPts val="0"/>
                        </a:spcAft>
                      </a:pPr>
                      <a:r>
                        <a:rPr lang="es-EC" sz="900">
                          <a:effectLst/>
                        </a:rPr>
                        <a:t>24</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30</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28</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26</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22</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19</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19</a:t>
                      </a:r>
                      <a:endParaRPr lang="es-EC" sz="900">
                        <a:effectLst/>
                        <a:latin typeface="Times New Roman"/>
                        <a:ea typeface="Times New Roman"/>
                      </a:endParaRPr>
                    </a:p>
                  </a:txBody>
                  <a:tcPr marL="62157" marR="62157" marT="0" marB="0" anchor="ctr"/>
                </a:tc>
              </a:tr>
              <a:tr h="112560">
                <a:tc>
                  <a:txBody>
                    <a:bodyPr/>
                    <a:lstStyle/>
                    <a:p>
                      <a:pPr algn="ctr">
                        <a:spcAft>
                          <a:spcPts val="0"/>
                        </a:spcAft>
                      </a:pPr>
                      <a:r>
                        <a:rPr lang="es-EC" sz="900">
                          <a:effectLst/>
                        </a:rPr>
                        <a:t>9</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28</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28</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dirty="0">
                          <a:effectLst/>
                        </a:rPr>
                        <a:t>26</a:t>
                      </a:r>
                      <a:endParaRPr lang="es-EC" sz="900" dirty="0">
                        <a:effectLst/>
                        <a:latin typeface="Times New Roman"/>
                        <a:ea typeface="Times New Roman"/>
                      </a:endParaRPr>
                    </a:p>
                  </a:txBody>
                  <a:tcPr marL="62157" marR="62157" marT="0" marB="0" anchor="ctr"/>
                </a:tc>
                <a:tc>
                  <a:txBody>
                    <a:bodyPr/>
                    <a:lstStyle/>
                    <a:p>
                      <a:pPr algn="ctr">
                        <a:spcAft>
                          <a:spcPts val="0"/>
                        </a:spcAft>
                      </a:pPr>
                      <a:r>
                        <a:rPr lang="es-EC" sz="900" dirty="0">
                          <a:effectLst/>
                        </a:rPr>
                        <a:t>25</a:t>
                      </a:r>
                      <a:endParaRPr lang="es-EC" sz="900" dirty="0">
                        <a:effectLst/>
                        <a:latin typeface="Times New Roman"/>
                        <a:ea typeface="Times New Roman"/>
                      </a:endParaRPr>
                    </a:p>
                  </a:txBody>
                  <a:tcPr marL="62157" marR="62157" marT="0" marB="0" anchor="ctr"/>
                </a:tc>
                <a:tc>
                  <a:txBody>
                    <a:bodyPr/>
                    <a:lstStyle/>
                    <a:p>
                      <a:pPr algn="ctr">
                        <a:spcAft>
                          <a:spcPts val="0"/>
                        </a:spcAft>
                      </a:pPr>
                      <a:r>
                        <a:rPr lang="es-EC" sz="900">
                          <a:effectLst/>
                        </a:rPr>
                        <a:t>32</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29</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28</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23</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20</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19</a:t>
                      </a:r>
                      <a:endParaRPr lang="es-EC" sz="900">
                        <a:effectLst/>
                        <a:latin typeface="Times New Roman"/>
                        <a:ea typeface="Times New Roman"/>
                      </a:endParaRPr>
                    </a:p>
                  </a:txBody>
                  <a:tcPr marL="62157" marR="62157" marT="0" marB="0" anchor="ctr"/>
                </a:tc>
              </a:tr>
              <a:tr h="112560">
                <a:tc>
                  <a:txBody>
                    <a:bodyPr/>
                    <a:lstStyle/>
                    <a:p>
                      <a:pPr algn="ctr">
                        <a:spcAft>
                          <a:spcPts val="0"/>
                        </a:spcAft>
                      </a:pPr>
                      <a:r>
                        <a:rPr lang="es-EC" sz="900">
                          <a:effectLst/>
                        </a:rPr>
                        <a:t>10</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30</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29</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dirty="0">
                          <a:effectLst/>
                        </a:rPr>
                        <a:t>27</a:t>
                      </a:r>
                      <a:endParaRPr lang="es-EC" sz="900" dirty="0">
                        <a:effectLst/>
                        <a:latin typeface="Times New Roman"/>
                        <a:ea typeface="Times New Roman"/>
                      </a:endParaRPr>
                    </a:p>
                  </a:txBody>
                  <a:tcPr marL="62157" marR="62157" marT="0" marB="0" anchor="ctr"/>
                </a:tc>
                <a:tc>
                  <a:txBody>
                    <a:bodyPr/>
                    <a:lstStyle/>
                    <a:p>
                      <a:pPr algn="ctr">
                        <a:spcAft>
                          <a:spcPts val="0"/>
                        </a:spcAft>
                      </a:pPr>
                      <a:r>
                        <a:rPr lang="es-EC" sz="900" dirty="0">
                          <a:effectLst/>
                        </a:rPr>
                        <a:t>27</a:t>
                      </a:r>
                      <a:endParaRPr lang="es-EC" sz="900" dirty="0">
                        <a:effectLst/>
                        <a:latin typeface="Times New Roman"/>
                        <a:ea typeface="Times New Roman"/>
                      </a:endParaRPr>
                    </a:p>
                  </a:txBody>
                  <a:tcPr marL="62157" marR="62157" marT="0" marB="0" anchor="ctr"/>
                </a:tc>
                <a:tc>
                  <a:txBody>
                    <a:bodyPr/>
                    <a:lstStyle/>
                    <a:p>
                      <a:pPr algn="ctr">
                        <a:spcAft>
                          <a:spcPts val="0"/>
                        </a:spcAft>
                      </a:pPr>
                      <a:r>
                        <a:rPr lang="es-EC" sz="900" dirty="0">
                          <a:effectLst/>
                        </a:rPr>
                        <a:t>34</a:t>
                      </a:r>
                      <a:endParaRPr lang="es-EC" sz="900" dirty="0">
                        <a:effectLst/>
                        <a:latin typeface="Times New Roman"/>
                        <a:ea typeface="Times New Roman"/>
                      </a:endParaRPr>
                    </a:p>
                  </a:txBody>
                  <a:tcPr marL="62157" marR="62157" marT="0" marB="0" anchor="ctr"/>
                </a:tc>
                <a:tc>
                  <a:txBody>
                    <a:bodyPr/>
                    <a:lstStyle/>
                    <a:p>
                      <a:pPr algn="ctr">
                        <a:spcAft>
                          <a:spcPts val="0"/>
                        </a:spcAft>
                      </a:pPr>
                      <a:r>
                        <a:rPr lang="es-EC" sz="900">
                          <a:effectLst/>
                        </a:rPr>
                        <a:t>30</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28</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24</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20</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19</a:t>
                      </a:r>
                      <a:endParaRPr lang="es-EC" sz="900">
                        <a:effectLst/>
                        <a:latin typeface="Times New Roman"/>
                        <a:ea typeface="Times New Roman"/>
                      </a:endParaRPr>
                    </a:p>
                  </a:txBody>
                  <a:tcPr marL="62157" marR="62157" marT="0" marB="0" anchor="ctr"/>
                </a:tc>
              </a:tr>
              <a:tr h="112560">
                <a:tc>
                  <a:txBody>
                    <a:bodyPr/>
                    <a:lstStyle/>
                    <a:p>
                      <a:pPr algn="ctr">
                        <a:spcAft>
                          <a:spcPts val="0"/>
                        </a:spcAft>
                      </a:pPr>
                      <a:r>
                        <a:rPr lang="es-EC" sz="900">
                          <a:effectLst/>
                        </a:rPr>
                        <a:t>11</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32</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30</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dirty="0">
                          <a:effectLst/>
                        </a:rPr>
                        <a:t>28</a:t>
                      </a:r>
                      <a:endParaRPr lang="es-EC" sz="900" dirty="0">
                        <a:effectLst/>
                        <a:latin typeface="Times New Roman"/>
                        <a:ea typeface="Times New Roman"/>
                      </a:endParaRPr>
                    </a:p>
                  </a:txBody>
                  <a:tcPr marL="62157" marR="62157" marT="0" marB="0" anchor="ctr"/>
                </a:tc>
                <a:tc>
                  <a:txBody>
                    <a:bodyPr/>
                    <a:lstStyle/>
                    <a:p>
                      <a:pPr algn="ctr">
                        <a:spcAft>
                          <a:spcPts val="0"/>
                        </a:spcAft>
                      </a:pPr>
                      <a:r>
                        <a:rPr lang="es-EC" sz="900" dirty="0">
                          <a:effectLst/>
                        </a:rPr>
                        <a:t>29</a:t>
                      </a:r>
                      <a:endParaRPr lang="es-EC" sz="900" dirty="0">
                        <a:effectLst/>
                        <a:latin typeface="Times New Roman"/>
                        <a:ea typeface="Times New Roman"/>
                      </a:endParaRPr>
                    </a:p>
                  </a:txBody>
                  <a:tcPr marL="62157" marR="62157" marT="0" marB="0" anchor="ctr"/>
                </a:tc>
                <a:tc>
                  <a:txBody>
                    <a:bodyPr/>
                    <a:lstStyle/>
                    <a:p>
                      <a:pPr algn="ctr">
                        <a:spcAft>
                          <a:spcPts val="0"/>
                        </a:spcAft>
                      </a:pPr>
                      <a:r>
                        <a:rPr lang="es-EC" sz="900" dirty="0">
                          <a:effectLst/>
                        </a:rPr>
                        <a:t>36</a:t>
                      </a:r>
                      <a:endParaRPr lang="es-EC" sz="900" dirty="0">
                        <a:effectLst/>
                        <a:latin typeface="Times New Roman"/>
                        <a:ea typeface="Times New Roman"/>
                      </a:endParaRPr>
                    </a:p>
                  </a:txBody>
                  <a:tcPr marL="62157" marR="62157" marT="0" marB="0" anchor="ctr"/>
                </a:tc>
                <a:tc>
                  <a:txBody>
                    <a:bodyPr/>
                    <a:lstStyle/>
                    <a:p>
                      <a:pPr algn="ctr">
                        <a:spcAft>
                          <a:spcPts val="0"/>
                        </a:spcAft>
                      </a:pPr>
                      <a:r>
                        <a:rPr lang="es-EC" sz="900">
                          <a:effectLst/>
                        </a:rPr>
                        <a:t>30</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30</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25</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21</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19</a:t>
                      </a:r>
                      <a:endParaRPr lang="es-EC" sz="900">
                        <a:effectLst/>
                        <a:latin typeface="Times New Roman"/>
                        <a:ea typeface="Times New Roman"/>
                      </a:endParaRPr>
                    </a:p>
                  </a:txBody>
                  <a:tcPr marL="62157" marR="62157" marT="0" marB="0" anchor="ctr"/>
                </a:tc>
              </a:tr>
              <a:tr h="112560">
                <a:tc>
                  <a:txBody>
                    <a:bodyPr/>
                    <a:lstStyle/>
                    <a:p>
                      <a:pPr algn="ctr">
                        <a:spcAft>
                          <a:spcPts val="0"/>
                        </a:spcAft>
                      </a:pPr>
                      <a:r>
                        <a:rPr lang="es-EC" sz="900">
                          <a:effectLst/>
                        </a:rPr>
                        <a:t>12</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34</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dirty="0">
                          <a:effectLst/>
                        </a:rPr>
                        <a:t>30</a:t>
                      </a:r>
                      <a:endParaRPr lang="es-EC" sz="900" dirty="0">
                        <a:effectLst/>
                        <a:latin typeface="Times New Roman"/>
                        <a:ea typeface="Times New Roman"/>
                      </a:endParaRPr>
                    </a:p>
                  </a:txBody>
                  <a:tcPr marL="62157" marR="62157" marT="0" marB="0" anchor="ctr"/>
                </a:tc>
                <a:tc>
                  <a:txBody>
                    <a:bodyPr/>
                    <a:lstStyle/>
                    <a:p>
                      <a:pPr algn="ctr">
                        <a:spcAft>
                          <a:spcPts val="0"/>
                        </a:spcAft>
                      </a:pPr>
                      <a:r>
                        <a:rPr lang="es-EC" sz="900">
                          <a:effectLst/>
                        </a:rPr>
                        <a:t>29</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dirty="0">
                          <a:effectLst/>
                        </a:rPr>
                        <a:t>29</a:t>
                      </a:r>
                      <a:endParaRPr lang="es-EC" sz="900" dirty="0">
                        <a:effectLst/>
                        <a:latin typeface="Times New Roman"/>
                        <a:ea typeface="Times New Roman"/>
                      </a:endParaRPr>
                    </a:p>
                  </a:txBody>
                  <a:tcPr marL="62157" marR="62157" marT="0" marB="0" anchor="ctr"/>
                </a:tc>
                <a:tc>
                  <a:txBody>
                    <a:bodyPr/>
                    <a:lstStyle/>
                    <a:p>
                      <a:pPr algn="ctr">
                        <a:spcAft>
                          <a:spcPts val="0"/>
                        </a:spcAft>
                      </a:pPr>
                      <a:r>
                        <a:rPr lang="es-EC" sz="900" dirty="0">
                          <a:effectLst/>
                        </a:rPr>
                        <a:t>38</a:t>
                      </a:r>
                      <a:endParaRPr lang="es-EC" sz="900" dirty="0">
                        <a:effectLst/>
                        <a:latin typeface="Times New Roman"/>
                        <a:ea typeface="Times New Roman"/>
                      </a:endParaRPr>
                    </a:p>
                  </a:txBody>
                  <a:tcPr marL="62157" marR="62157" marT="0" marB="0" anchor="ctr"/>
                </a:tc>
                <a:tc>
                  <a:txBody>
                    <a:bodyPr/>
                    <a:lstStyle/>
                    <a:p>
                      <a:pPr algn="ctr">
                        <a:spcAft>
                          <a:spcPts val="0"/>
                        </a:spcAft>
                      </a:pPr>
                      <a:r>
                        <a:rPr lang="es-EC" sz="900">
                          <a:effectLst/>
                        </a:rPr>
                        <a:t>31</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30</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26</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21</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20</a:t>
                      </a:r>
                      <a:endParaRPr lang="es-EC" sz="900">
                        <a:effectLst/>
                        <a:latin typeface="Times New Roman"/>
                        <a:ea typeface="Times New Roman"/>
                      </a:endParaRPr>
                    </a:p>
                  </a:txBody>
                  <a:tcPr marL="62157" marR="62157" marT="0" marB="0" anchor="ctr"/>
                </a:tc>
              </a:tr>
              <a:tr h="112560">
                <a:tc>
                  <a:txBody>
                    <a:bodyPr/>
                    <a:lstStyle/>
                    <a:p>
                      <a:pPr algn="ctr">
                        <a:spcAft>
                          <a:spcPts val="0"/>
                        </a:spcAft>
                      </a:pPr>
                      <a:r>
                        <a:rPr lang="es-EC" sz="900">
                          <a:effectLst/>
                        </a:rPr>
                        <a:t>13</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36</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dirty="0">
                          <a:effectLst/>
                        </a:rPr>
                        <a:t>31</a:t>
                      </a:r>
                      <a:endParaRPr lang="es-EC" sz="900" dirty="0">
                        <a:effectLst/>
                        <a:latin typeface="Times New Roman"/>
                        <a:ea typeface="Times New Roman"/>
                      </a:endParaRPr>
                    </a:p>
                  </a:txBody>
                  <a:tcPr marL="62157" marR="62157" marT="0" marB="0" anchor="ctr"/>
                </a:tc>
                <a:tc>
                  <a:txBody>
                    <a:bodyPr/>
                    <a:lstStyle/>
                    <a:p>
                      <a:pPr algn="ctr">
                        <a:spcAft>
                          <a:spcPts val="0"/>
                        </a:spcAft>
                      </a:pPr>
                      <a:r>
                        <a:rPr lang="es-EC" sz="900">
                          <a:effectLst/>
                        </a:rPr>
                        <a:t>30</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dirty="0">
                          <a:effectLst/>
                        </a:rPr>
                        <a:t>30</a:t>
                      </a:r>
                      <a:endParaRPr lang="es-EC" sz="900" dirty="0">
                        <a:effectLst/>
                        <a:latin typeface="Times New Roman"/>
                        <a:ea typeface="Times New Roman"/>
                      </a:endParaRPr>
                    </a:p>
                  </a:txBody>
                  <a:tcPr marL="62157" marR="62157" marT="0" marB="0" anchor="ctr"/>
                </a:tc>
                <a:tc>
                  <a:txBody>
                    <a:bodyPr/>
                    <a:lstStyle/>
                    <a:p>
                      <a:pPr algn="ctr">
                        <a:spcAft>
                          <a:spcPts val="0"/>
                        </a:spcAft>
                      </a:pPr>
                      <a:r>
                        <a:rPr lang="es-EC" sz="900" dirty="0">
                          <a:effectLst/>
                        </a:rPr>
                        <a:t>40</a:t>
                      </a:r>
                      <a:endParaRPr lang="es-EC" sz="900" dirty="0">
                        <a:effectLst/>
                        <a:latin typeface="Times New Roman"/>
                        <a:ea typeface="Times New Roman"/>
                      </a:endParaRPr>
                    </a:p>
                  </a:txBody>
                  <a:tcPr marL="62157" marR="62157" marT="0" marB="0" anchor="ctr">
                    <a:solidFill>
                      <a:schemeClr val="accent6"/>
                    </a:solidFill>
                  </a:tcPr>
                </a:tc>
                <a:tc>
                  <a:txBody>
                    <a:bodyPr/>
                    <a:lstStyle/>
                    <a:p>
                      <a:pPr algn="ctr">
                        <a:spcAft>
                          <a:spcPts val="0"/>
                        </a:spcAft>
                      </a:pPr>
                      <a:r>
                        <a:rPr lang="es-EC" sz="900">
                          <a:effectLst/>
                        </a:rPr>
                        <a:t>32</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31</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27</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22</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20</a:t>
                      </a:r>
                      <a:endParaRPr lang="es-EC" sz="900">
                        <a:effectLst/>
                        <a:latin typeface="Times New Roman"/>
                        <a:ea typeface="Times New Roman"/>
                      </a:endParaRPr>
                    </a:p>
                  </a:txBody>
                  <a:tcPr marL="62157" marR="62157" marT="0" marB="0" anchor="ctr"/>
                </a:tc>
              </a:tr>
              <a:tr h="112560">
                <a:tc>
                  <a:txBody>
                    <a:bodyPr/>
                    <a:lstStyle/>
                    <a:p>
                      <a:pPr algn="ctr">
                        <a:spcAft>
                          <a:spcPts val="0"/>
                        </a:spcAft>
                      </a:pPr>
                      <a:r>
                        <a:rPr lang="es-EC" sz="900">
                          <a:effectLst/>
                        </a:rPr>
                        <a:t>14</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38</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dirty="0">
                          <a:effectLst/>
                        </a:rPr>
                        <a:t>32</a:t>
                      </a:r>
                      <a:endParaRPr lang="es-EC" sz="900" dirty="0">
                        <a:effectLst/>
                        <a:latin typeface="Times New Roman"/>
                        <a:ea typeface="Times New Roman"/>
                      </a:endParaRPr>
                    </a:p>
                  </a:txBody>
                  <a:tcPr marL="62157" marR="62157" marT="0" marB="0" anchor="ctr"/>
                </a:tc>
                <a:tc>
                  <a:txBody>
                    <a:bodyPr/>
                    <a:lstStyle/>
                    <a:p>
                      <a:pPr algn="ctr">
                        <a:spcAft>
                          <a:spcPts val="0"/>
                        </a:spcAft>
                      </a:pPr>
                      <a:r>
                        <a:rPr lang="es-EC" sz="900">
                          <a:effectLst/>
                        </a:rPr>
                        <a:t>31</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30</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dirty="0">
                          <a:effectLst/>
                        </a:rPr>
                        <a:t>42</a:t>
                      </a:r>
                      <a:endParaRPr lang="es-EC" sz="900" dirty="0">
                        <a:effectLst/>
                        <a:latin typeface="Times New Roman"/>
                        <a:ea typeface="Times New Roman"/>
                      </a:endParaRPr>
                    </a:p>
                  </a:txBody>
                  <a:tcPr marL="62157" marR="62157" marT="0" marB="0" anchor="ctr"/>
                </a:tc>
                <a:tc>
                  <a:txBody>
                    <a:bodyPr/>
                    <a:lstStyle/>
                    <a:p>
                      <a:pPr algn="ctr">
                        <a:spcAft>
                          <a:spcPts val="0"/>
                        </a:spcAft>
                      </a:pPr>
                      <a:r>
                        <a:rPr lang="es-EC" sz="900">
                          <a:effectLst/>
                        </a:rPr>
                        <a:t>33</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dirty="0">
                          <a:effectLst/>
                        </a:rPr>
                        <a:t>31</a:t>
                      </a:r>
                      <a:endParaRPr lang="es-EC" sz="900" dirty="0">
                        <a:effectLst/>
                        <a:latin typeface="Times New Roman"/>
                        <a:ea typeface="Times New Roman"/>
                      </a:endParaRPr>
                    </a:p>
                  </a:txBody>
                  <a:tcPr marL="62157" marR="62157" marT="0" marB="0" anchor="ctr"/>
                </a:tc>
                <a:tc>
                  <a:txBody>
                    <a:bodyPr/>
                    <a:lstStyle/>
                    <a:p>
                      <a:pPr algn="ctr">
                        <a:spcAft>
                          <a:spcPts val="0"/>
                        </a:spcAft>
                      </a:pPr>
                      <a:r>
                        <a:rPr lang="es-EC" sz="900">
                          <a:effectLst/>
                        </a:rPr>
                        <a:t>28</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22</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20</a:t>
                      </a:r>
                      <a:endParaRPr lang="es-EC" sz="900">
                        <a:effectLst/>
                        <a:latin typeface="Times New Roman"/>
                        <a:ea typeface="Times New Roman"/>
                      </a:endParaRPr>
                    </a:p>
                  </a:txBody>
                  <a:tcPr marL="62157" marR="62157" marT="0" marB="0" anchor="ctr"/>
                </a:tc>
              </a:tr>
              <a:tr h="112560">
                <a:tc>
                  <a:txBody>
                    <a:bodyPr/>
                    <a:lstStyle/>
                    <a:p>
                      <a:pPr algn="ctr">
                        <a:spcAft>
                          <a:spcPts val="0"/>
                        </a:spcAft>
                      </a:pPr>
                      <a:r>
                        <a:rPr lang="es-EC" sz="900">
                          <a:effectLst/>
                        </a:rPr>
                        <a:t>15</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dirty="0">
                          <a:solidFill>
                            <a:schemeClr val="tx1"/>
                          </a:solidFill>
                          <a:effectLst/>
                        </a:rPr>
                        <a:t>40</a:t>
                      </a:r>
                      <a:endParaRPr lang="es-EC" sz="900" dirty="0">
                        <a:solidFill>
                          <a:schemeClr val="tx1"/>
                        </a:solidFill>
                        <a:effectLst/>
                        <a:latin typeface="Times New Roman"/>
                        <a:ea typeface="Times New Roman"/>
                      </a:endParaRPr>
                    </a:p>
                  </a:txBody>
                  <a:tcPr marL="62157" marR="62157" marT="0" marB="0" anchor="ctr">
                    <a:solidFill>
                      <a:srgbClr val="00B050"/>
                    </a:solidFill>
                  </a:tcPr>
                </a:tc>
                <a:tc>
                  <a:txBody>
                    <a:bodyPr/>
                    <a:lstStyle/>
                    <a:p>
                      <a:pPr algn="ctr">
                        <a:spcAft>
                          <a:spcPts val="0"/>
                        </a:spcAft>
                      </a:pPr>
                      <a:r>
                        <a:rPr lang="es-EC" sz="900" dirty="0">
                          <a:effectLst/>
                        </a:rPr>
                        <a:t>35</a:t>
                      </a:r>
                      <a:endParaRPr lang="es-EC" sz="900" dirty="0">
                        <a:effectLst/>
                        <a:latin typeface="Times New Roman"/>
                        <a:ea typeface="Times New Roman"/>
                      </a:endParaRPr>
                    </a:p>
                  </a:txBody>
                  <a:tcPr marL="62157" marR="62157" marT="0" marB="0" anchor="ctr"/>
                </a:tc>
                <a:tc>
                  <a:txBody>
                    <a:bodyPr/>
                    <a:lstStyle/>
                    <a:p>
                      <a:pPr algn="ctr">
                        <a:spcAft>
                          <a:spcPts val="0"/>
                        </a:spcAft>
                      </a:pPr>
                      <a:r>
                        <a:rPr lang="es-EC" sz="900">
                          <a:effectLst/>
                        </a:rPr>
                        <a:t>32</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31</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44</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34</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dirty="0">
                          <a:effectLst/>
                        </a:rPr>
                        <a:t>32</a:t>
                      </a:r>
                      <a:endParaRPr lang="es-EC" sz="900" dirty="0">
                        <a:effectLst/>
                        <a:latin typeface="Times New Roman"/>
                        <a:ea typeface="Times New Roman"/>
                      </a:endParaRPr>
                    </a:p>
                  </a:txBody>
                  <a:tcPr marL="62157" marR="62157" marT="0" marB="0" anchor="ctr"/>
                </a:tc>
                <a:tc>
                  <a:txBody>
                    <a:bodyPr/>
                    <a:lstStyle/>
                    <a:p>
                      <a:pPr algn="ctr">
                        <a:spcAft>
                          <a:spcPts val="0"/>
                        </a:spcAft>
                      </a:pPr>
                      <a:r>
                        <a:rPr lang="es-EC" sz="900">
                          <a:effectLst/>
                        </a:rPr>
                        <a:t>29</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23</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21</a:t>
                      </a:r>
                      <a:endParaRPr lang="es-EC" sz="900">
                        <a:effectLst/>
                        <a:latin typeface="Times New Roman"/>
                        <a:ea typeface="Times New Roman"/>
                      </a:endParaRPr>
                    </a:p>
                  </a:txBody>
                  <a:tcPr marL="62157" marR="62157" marT="0" marB="0" anchor="ctr"/>
                </a:tc>
              </a:tr>
              <a:tr h="112560">
                <a:tc>
                  <a:txBody>
                    <a:bodyPr/>
                    <a:lstStyle/>
                    <a:p>
                      <a:pPr algn="ctr">
                        <a:spcAft>
                          <a:spcPts val="0"/>
                        </a:spcAft>
                      </a:pPr>
                      <a:r>
                        <a:rPr lang="es-EC" sz="900">
                          <a:effectLst/>
                        </a:rPr>
                        <a:t>16</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dirty="0">
                          <a:effectLst/>
                        </a:rPr>
                        <a:t>42</a:t>
                      </a:r>
                      <a:endParaRPr lang="es-EC" sz="900" dirty="0">
                        <a:effectLst/>
                        <a:latin typeface="Times New Roman"/>
                        <a:ea typeface="Times New Roman"/>
                      </a:endParaRPr>
                    </a:p>
                  </a:txBody>
                  <a:tcPr marL="62157" marR="62157" marT="0" marB="0" anchor="ctr"/>
                </a:tc>
                <a:tc>
                  <a:txBody>
                    <a:bodyPr/>
                    <a:lstStyle/>
                    <a:p>
                      <a:pPr algn="ctr">
                        <a:spcAft>
                          <a:spcPts val="0"/>
                        </a:spcAft>
                      </a:pPr>
                      <a:r>
                        <a:rPr lang="es-EC" sz="900">
                          <a:effectLst/>
                        </a:rPr>
                        <a:t>36</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dirty="0">
                          <a:effectLst/>
                        </a:rPr>
                        <a:t>33</a:t>
                      </a:r>
                      <a:endParaRPr lang="es-EC" sz="900" dirty="0">
                        <a:effectLst/>
                        <a:latin typeface="Times New Roman"/>
                        <a:ea typeface="Times New Roman"/>
                      </a:endParaRPr>
                    </a:p>
                  </a:txBody>
                  <a:tcPr marL="62157" marR="62157" marT="0" marB="0" anchor="ctr"/>
                </a:tc>
                <a:tc>
                  <a:txBody>
                    <a:bodyPr/>
                    <a:lstStyle/>
                    <a:p>
                      <a:pPr algn="ctr">
                        <a:spcAft>
                          <a:spcPts val="0"/>
                        </a:spcAft>
                      </a:pPr>
                      <a:r>
                        <a:rPr lang="es-EC" sz="900">
                          <a:effectLst/>
                        </a:rPr>
                        <a:t>32</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dirty="0">
                          <a:effectLst/>
                        </a:rPr>
                        <a:t>44</a:t>
                      </a:r>
                      <a:endParaRPr lang="es-EC" sz="900" dirty="0">
                        <a:effectLst/>
                        <a:latin typeface="Times New Roman"/>
                        <a:ea typeface="Times New Roman"/>
                      </a:endParaRPr>
                    </a:p>
                  </a:txBody>
                  <a:tcPr marL="62157" marR="62157" marT="0" marB="0" anchor="ctr"/>
                </a:tc>
                <a:tc>
                  <a:txBody>
                    <a:bodyPr/>
                    <a:lstStyle/>
                    <a:p>
                      <a:pPr algn="ctr">
                        <a:spcAft>
                          <a:spcPts val="0"/>
                        </a:spcAft>
                      </a:pPr>
                      <a:r>
                        <a:rPr lang="es-EC" sz="900" dirty="0">
                          <a:effectLst/>
                        </a:rPr>
                        <a:t>35</a:t>
                      </a:r>
                      <a:endParaRPr lang="es-EC" sz="900" dirty="0">
                        <a:effectLst/>
                        <a:latin typeface="Times New Roman"/>
                        <a:ea typeface="Times New Roman"/>
                      </a:endParaRPr>
                    </a:p>
                  </a:txBody>
                  <a:tcPr marL="62157" marR="62157" marT="0" marB="0" anchor="ctr"/>
                </a:tc>
                <a:tc>
                  <a:txBody>
                    <a:bodyPr/>
                    <a:lstStyle/>
                    <a:p>
                      <a:pPr algn="ctr">
                        <a:spcAft>
                          <a:spcPts val="0"/>
                        </a:spcAft>
                      </a:pPr>
                      <a:r>
                        <a:rPr lang="es-EC" sz="900">
                          <a:effectLst/>
                        </a:rPr>
                        <a:t>32</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30</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23</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21</a:t>
                      </a:r>
                      <a:endParaRPr lang="es-EC" sz="900">
                        <a:effectLst/>
                        <a:latin typeface="Times New Roman"/>
                        <a:ea typeface="Times New Roman"/>
                      </a:endParaRPr>
                    </a:p>
                  </a:txBody>
                  <a:tcPr marL="62157" marR="62157" marT="0" marB="0" anchor="ctr"/>
                </a:tc>
              </a:tr>
              <a:tr h="112560">
                <a:tc>
                  <a:txBody>
                    <a:bodyPr/>
                    <a:lstStyle/>
                    <a:p>
                      <a:pPr algn="ctr">
                        <a:spcAft>
                          <a:spcPts val="0"/>
                        </a:spcAft>
                      </a:pPr>
                      <a:r>
                        <a:rPr lang="es-EC" sz="900">
                          <a:effectLst/>
                        </a:rPr>
                        <a:t>17</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44</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38</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dirty="0">
                          <a:effectLst/>
                        </a:rPr>
                        <a:t>34</a:t>
                      </a:r>
                      <a:endParaRPr lang="es-EC" sz="900" dirty="0">
                        <a:effectLst/>
                        <a:latin typeface="Times New Roman"/>
                        <a:ea typeface="Times New Roman"/>
                      </a:endParaRPr>
                    </a:p>
                  </a:txBody>
                  <a:tcPr marL="62157" marR="62157" marT="0" marB="0" anchor="ctr"/>
                </a:tc>
                <a:tc>
                  <a:txBody>
                    <a:bodyPr/>
                    <a:lstStyle/>
                    <a:p>
                      <a:pPr algn="ctr">
                        <a:spcAft>
                          <a:spcPts val="0"/>
                        </a:spcAft>
                      </a:pPr>
                      <a:r>
                        <a:rPr lang="es-EC" sz="900">
                          <a:effectLst/>
                        </a:rPr>
                        <a:t>33</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dirty="0">
                          <a:effectLst/>
                        </a:rPr>
                        <a:t>45</a:t>
                      </a:r>
                      <a:endParaRPr lang="es-EC" sz="900" dirty="0">
                        <a:effectLst/>
                        <a:latin typeface="Times New Roman"/>
                        <a:ea typeface="Times New Roman"/>
                      </a:endParaRPr>
                    </a:p>
                  </a:txBody>
                  <a:tcPr marL="62157" marR="62157" marT="0" marB="0" anchor="ctr"/>
                </a:tc>
                <a:tc>
                  <a:txBody>
                    <a:bodyPr/>
                    <a:lstStyle/>
                    <a:p>
                      <a:pPr algn="ctr">
                        <a:spcAft>
                          <a:spcPts val="0"/>
                        </a:spcAft>
                      </a:pPr>
                      <a:r>
                        <a:rPr lang="es-EC" sz="900" dirty="0">
                          <a:effectLst/>
                        </a:rPr>
                        <a:t>37</a:t>
                      </a:r>
                      <a:endParaRPr lang="es-EC" sz="900" dirty="0">
                        <a:effectLst/>
                        <a:latin typeface="Times New Roman"/>
                        <a:ea typeface="Times New Roman"/>
                      </a:endParaRPr>
                    </a:p>
                  </a:txBody>
                  <a:tcPr marL="62157" marR="62157" marT="0" marB="0" anchor="ctr"/>
                </a:tc>
                <a:tc>
                  <a:txBody>
                    <a:bodyPr/>
                    <a:lstStyle/>
                    <a:p>
                      <a:pPr algn="ctr">
                        <a:spcAft>
                          <a:spcPts val="0"/>
                        </a:spcAft>
                      </a:pPr>
                      <a:r>
                        <a:rPr lang="es-EC" sz="900">
                          <a:effectLst/>
                        </a:rPr>
                        <a:t>32</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31</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24</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22</a:t>
                      </a:r>
                      <a:endParaRPr lang="es-EC" sz="900">
                        <a:effectLst/>
                        <a:latin typeface="Times New Roman"/>
                        <a:ea typeface="Times New Roman"/>
                      </a:endParaRPr>
                    </a:p>
                  </a:txBody>
                  <a:tcPr marL="62157" marR="62157" marT="0" marB="0" anchor="ctr"/>
                </a:tc>
              </a:tr>
              <a:tr h="112560">
                <a:tc>
                  <a:txBody>
                    <a:bodyPr/>
                    <a:lstStyle/>
                    <a:p>
                      <a:pPr algn="ctr">
                        <a:spcAft>
                          <a:spcPts val="0"/>
                        </a:spcAft>
                      </a:pPr>
                      <a:r>
                        <a:rPr lang="es-EC" sz="900">
                          <a:effectLst/>
                        </a:rPr>
                        <a:t>18</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46</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39</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35</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dirty="0">
                          <a:effectLst/>
                        </a:rPr>
                        <a:t>34</a:t>
                      </a:r>
                      <a:endParaRPr lang="es-EC" sz="900" dirty="0">
                        <a:effectLst/>
                        <a:latin typeface="Times New Roman"/>
                        <a:ea typeface="Times New Roman"/>
                      </a:endParaRPr>
                    </a:p>
                  </a:txBody>
                  <a:tcPr marL="62157" marR="62157" marT="0" marB="0" anchor="ctr"/>
                </a:tc>
                <a:tc>
                  <a:txBody>
                    <a:bodyPr/>
                    <a:lstStyle/>
                    <a:p>
                      <a:pPr algn="ctr">
                        <a:spcAft>
                          <a:spcPts val="0"/>
                        </a:spcAft>
                      </a:pPr>
                      <a:r>
                        <a:rPr lang="es-EC" sz="900">
                          <a:effectLst/>
                        </a:rPr>
                        <a:t>45</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dirty="0">
                          <a:effectLst/>
                        </a:rPr>
                        <a:t>39</a:t>
                      </a:r>
                      <a:endParaRPr lang="es-EC" sz="900" dirty="0">
                        <a:effectLst/>
                        <a:latin typeface="Times New Roman"/>
                        <a:ea typeface="Times New Roman"/>
                      </a:endParaRPr>
                    </a:p>
                  </a:txBody>
                  <a:tcPr marL="62157" marR="62157" marT="0" marB="0" anchor="ctr"/>
                </a:tc>
                <a:tc>
                  <a:txBody>
                    <a:bodyPr/>
                    <a:lstStyle/>
                    <a:p>
                      <a:pPr algn="ctr">
                        <a:spcAft>
                          <a:spcPts val="0"/>
                        </a:spcAft>
                      </a:pPr>
                      <a:r>
                        <a:rPr lang="es-EC" sz="900" dirty="0">
                          <a:effectLst/>
                        </a:rPr>
                        <a:t>34</a:t>
                      </a:r>
                      <a:endParaRPr lang="es-EC" sz="900" dirty="0">
                        <a:effectLst/>
                        <a:latin typeface="Times New Roman"/>
                        <a:ea typeface="Times New Roman"/>
                      </a:endParaRPr>
                    </a:p>
                  </a:txBody>
                  <a:tcPr marL="62157" marR="62157" marT="0" marB="0" anchor="ctr"/>
                </a:tc>
                <a:tc>
                  <a:txBody>
                    <a:bodyPr/>
                    <a:lstStyle/>
                    <a:p>
                      <a:pPr algn="ctr">
                        <a:spcAft>
                          <a:spcPts val="0"/>
                        </a:spcAft>
                      </a:pPr>
                      <a:r>
                        <a:rPr lang="es-EC" sz="900" dirty="0">
                          <a:effectLst/>
                        </a:rPr>
                        <a:t>32</a:t>
                      </a:r>
                      <a:endParaRPr lang="es-EC" sz="900" dirty="0">
                        <a:effectLst/>
                        <a:latin typeface="Times New Roman"/>
                        <a:ea typeface="Times New Roman"/>
                      </a:endParaRPr>
                    </a:p>
                  </a:txBody>
                  <a:tcPr marL="62157" marR="62157" marT="0" marB="0" anchor="ctr"/>
                </a:tc>
                <a:tc>
                  <a:txBody>
                    <a:bodyPr/>
                    <a:lstStyle/>
                    <a:p>
                      <a:pPr algn="ctr">
                        <a:spcAft>
                          <a:spcPts val="0"/>
                        </a:spcAft>
                      </a:pPr>
                      <a:r>
                        <a:rPr lang="es-EC" sz="900">
                          <a:effectLst/>
                        </a:rPr>
                        <a:t>24</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22</a:t>
                      </a:r>
                      <a:endParaRPr lang="es-EC" sz="900">
                        <a:effectLst/>
                        <a:latin typeface="Times New Roman"/>
                        <a:ea typeface="Times New Roman"/>
                      </a:endParaRPr>
                    </a:p>
                  </a:txBody>
                  <a:tcPr marL="62157" marR="62157" marT="0" marB="0" anchor="ctr"/>
                </a:tc>
              </a:tr>
              <a:tr h="112560">
                <a:tc>
                  <a:txBody>
                    <a:bodyPr/>
                    <a:lstStyle/>
                    <a:p>
                      <a:pPr algn="ctr">
                        <a:spcAft>
                          <a:spcPts val="0"/>
                        </a:spcAft>
                      </a:pPr>
                      <a:r>
                        <a:rPr lang="es-EC" sz="900">
                          <a:effectLst/>
                        </a:rPr>
                        <a:t>19</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48</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dirty="0">
                          <a:effectLst/>
                        </a:rPr>
                        <a:t>40</a:t>
                      </a:r>
                      <a:endParaRPr lang="es-EC" sz="900" dirty="0">
                        <a:effectLst/>
                        <a:latin typeface="Times New Roman"/>
                        <a:ea typeface="Times New Roman"/>
                      </a:endParaRPr>
                    </a:p>
                  </a:txBody>
                  <a:tcPr marL="62157" marR="62157" marT="0" marB="0" anchor="ctr">
                    <a:solidFill>
                      <a:srgbClr val="00B050"/>
                    </a:solidFill>
                  </a:tcPr>
                </a:tc>
                <a:tc>
                  <a:txBody>
                    <a:bodyPr/>
                    <a:lstStyle/>
                    <a:p>
                      <a:pPr algn="ctr">
                        <a:spcAft>
                          <a:spcPts val="0"/>
                        </a:spcAft>
                      </a:pPr>
                      <a:r>
                        <a:rPr lang="es-EC" sz="900">
                          <a:effectLst/>
                        </a:rPr>
                        <a:t>36</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dirty="0">
                          <a:effectLst/>
                        </a:rPr>
                        <a:t>36</a:t>
                      </a:r>
                      <a:endParaRPr lang="es-EC" sz="900" dirty="0">
                        <a:effectLst/>
                        <a:latin typeface="Times New Roman"/>
                        <a:ea typeface="Times New Roman"/>
                      </a:endParaRPr>
                    </a:p>
                  </a:txBody>
                  <a:tcPr marL="62157" marR="62157" marT="0" marB="0" anchor="ctr"/>
                </a:tc>
                <a:tc>
                  <a:txBody>
                    <a:bodyPr/>
                    <a:lstStyle/>
                    <a:p>
                      <a:pPr algn="ctr">
                        <a:spcAft>
                          <a:spcPts val="0"/>
                        </a:spcAft>
                      </a:pPr>
                      <a:r>
                        <a:rPr lang="es-EC" sz="900">
                          <a:effectLst/>
                        </a:rPr>
                        <a:t>46</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dirty="0">
                          <a:effectLst/>
                        </a:rPr>
                        <a:t>39</a:t>
                      </a:r>
                      <a:endParaRPr lang="es-EC" sz="900" dirty="0">
                        <a:effectLst/>
                        <a:latin typeface="Times New Roman"/>
                        <a:ea typeface="Times New Roman"/>
                      </a:endParaRPr>
                    </a:p>
                  </a:txBody>
                  <a:tcPr marL="62157" marR="62157" marT="0" marB="0" anchor="ctr"/>
                </a:tc>
                <a:tc>
                  <a:txBody>
                    <a:bodyPr/>
                    <a:lstStyle/>
                    <a:p>
                      <a:pPr algn="ctr">
                        <a:spcAft>
                          <a:spcPts val="0"/>
                        </a:spcAft>
                      </a:pPr>
                      <a:r>
                        <a:rPr lang="es-EC" sz="900" dirty="0">
                          <a:effectLst/>
                        </a:rPr>
                        <a:t>35</a:t>
                      </a:r>
                      <a:endParaRPr lang="es-EC" sz="900" dirty="0">
                        <a:effectLst/>
                        <a:latin typeface="Times New Roman"/>
                        <a:ea typeface="Times New Roman"/>
                      </a:endParaRPr>
                    </a:p>
                  </a:txBody>
                  <a:tcPr marL="62157" marR="62157" marT="0" marB="0" anchor="ctr">
                    <a:solidFill>
                      <a:schemeClr val="accent6"/>
                    </a:solidFill>
                  </a:tcPr>
                </a:tc>
                <a:tc>
                  <a:txBody>
                    <a:bodyPr/>
                    <a:lstStyle/>
                    <a:p>
                      <a:pPr algn="ctr">
                        <a:spcAft>
                          <a:spcPts val="0"/>
                        </a:spcAft>
                      </a:pPr>
                      <a:r>
                        <a:rPr lang="es-EC" sz="900">
                          <a:effectLst/>
                        </a:rPr>
                        <a:t>33</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dirty="0">
                          <a:effectLst/>
                        </a:rPr>
                        <a:t>25</a:t>
                      </a:r>
                      <a:endParaRPr lang="es-EC" sz="900" dirty="0">
                        <a:effectLst/>
                        <a:latin typeface="Times New Roman"/>
                        <a:ea typeface="Times New Roman"/>
                      </a:endParaRPr>
                    </a:p>
                  </a:txBody>
                  <a:tcPr marL="62157" marR="62157" marT="0" marB="0" anchor="ctr"/>
                </a:tc>
                <a:tc>
                  <a:txBody>
                    <a:bodyPr/>
                    <a:lstStyle/>
                    <a:p>
                      <a:pPr algn="ctr">
                        <a:spcAft>
                          <a:spcPts val="0"/>
                        </a:spcAft>
                      </a:pPr>
                      <a:r>
                        <a:rPr lang="es-EC" sz="900">
                          <a:effectLst/>
                        </a:rPr>
                        <a:t>23</a:t>
                      </a:r>
                      <a:endParaRPr lang="es-EC" sz="900">
                        <a:effectLst/>
                        <a:latin typeface="Times New Roman"/>
                        <a:ea typeface="Times New Roman"/>
                      </a:endParaRPr>
                    </a:p>
                  </a:txBody>
                  <a:tcPr marL="62157" marR="62157" marT="0" marB="0" anchor="ctr"/>
                </a:tc>
              </a:tr>
              <a:tr h="112560">
                <a:tc>
                  <a:txBody>
                    <a:bodyPr/>
                    <a:lstStyle/>
                    <a:p>
                      <a:pPr algn="ctr">
                        <a:spcAft>
                          <a:spcPts val="0"/>
                        </a:spcAft>
                      </a:pPr>
                      <a:r>
                        <a:rPr lang="es-EC" sz="900">
                          <a:effectLst/>
                        </a:rPr>
                        <a:t>20</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50</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42</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37</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dirty="0" smtClean="0">
                          <a:effectLst/>
                        </a:rPr>
                        <a:t>37</a:t>
                      </a:r>
                      <a:endParaRPr lang="es-EC" sz="900" dirty="0">
                        <a:effectLst/>
                        <a:latin typeface="Times New Roman"/>
                        <a:ea typeface="Times New Roman"/>
                      </a:endParaRPr>
                    </a:p>
                  </a:txBody>
                  <a:tcPr marL="62157" marR="62157" marT="0" marB="0" anchor="ctr"/>
                </a:tc>
                <a:tc>
                  <a:txBody>
                    <a:bodyPr/>
                    <a:lstStyle/>
                    <a:p>
                      <a:pPr algn="ctr">
                        <a:spcAft>
                          <a:spcPts val="0"/>
                        </a:spcAft>
                      </a:pPr>
                      <a:r>
                        <a:rPr lang="es-EC" sz="900" dirty="0">
                          <a:effectLst/>
                        </a:rPr>
                        <a:t>46</a:t>
                      </a:r>
                      <a:endParaRPr lang="es-EC" sz="900" dirty="0">
                        <a:effectLst/>
                        <a:latin typeface="Times New Roman"/>
                        <a:ea typeface="Times New Roman"/>
                      </a:endParaRPr>
                    </a:p>
                  </a:txBody>
                  <a:tcPr marL="62157" marR="62157" marT="0" marB="0" anchor="ctr"/>
                </a:tc>
                <a:tc>
                  <a:txBody>
                    <a:bodyPr/>
                    <a:lstStyle/>
                    <a:p>
                      <a:pPr algn="ctr">
                        <a:spcAft>
                          <a:spcPts val="0"/>
                        </a:spcAft>
                      </a:pPr>
                      <a:r>
                        <a:rPr lang="es-EC" sz="900" dirty="0" smtClean="0">
                          <a:effectLst/>
                        </a:rPr>
                        <a:t>40</a:t>
                      </a:r>
                      <a:endParaRPr lang="es-EC" sz="900" dirty="0">
                        <a:effectLst/>
                        <a:latin typeface="Times New Roman"/>
                        <a:ea typeface="Times New Roman"/>
                      </a:endParaRPr>
                    </a:p>
                  </a:txBody>
                  <a:tcPr marL="62157" marR="62157" marT="0" marB="0" anchor="ctr">
                    <a:solidFill>
                      <a:schemeClr val="accent6"/>
                    </a:solidFill>
                  </a:tcPr>
                </a:tc>
                <a:tc>
                  <a:txBody>
                    <a:bodyPr/>
                    <a:lstStyle/>
                    <a:p>
                      <a:pPr algn="ctr">
                        <a:spcAft>
                          <a:spcPts val="0"/>
                        </a:spcAft>
                      </a:pPr>
                      <a:r>
                        <a:rPr lang="es-EC" sz="900">
                          <a:effectLst/>
                        </a:rPr>
                        <a:t> </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34</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25</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23</a:t>
                      </a:r>
                      <a:endParaRPr lang="es-EC" sz="900">
                        <a:effectLst/>
                        <a:latin typeface="Times New Roman"/>
                        <a:ea typeface="Times New Roman"/>
                      </a:endParaRPr>
                    </a:p>
                  </a:txBody>
                  <a:tcPr marL="62157" marR="62157" marT="0" marB="0" anchor="ctr"/>
                </a:tc>
              </a:tr>
              <a:tr h="112560">
                <a:tc>
                  <a:txBody>
                    <a:bodyPr/>
                    <a:lstStyle/>
                    <a:p>
                      <a:pPr algn="ctr">
                        <a:spcAft>
                          <a:spcPts val="0"/>
                        </a:spcAft>
                      </a:pPr>
                      <a:r>
                        <a:rPr lang="es-EC" sz="900">
                          <a:effectLst/>
                        </a:rPr>
                        <a:t>21</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52</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42</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38</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dirty="0" smtClean="0">
                          <a:effectLst/>
                        </a:rPr>
                        <a:t>37</a:t>
                      </a:r>
                      <a:endParaRPr lang="es-EC" sz="900" dirty="0">
                        <a:effectLst/>
                        <a:latin typeface="Times New Roman"/>
                        <a:ea typeface="Times New Roman"/>
                      </a:endParaRPr>
                    </a:p>
                  </a:txBody>
                  <a:tcPr marL="62157" marR="62157" marT="0" marB="0" anchor="ctr"/>
                </a:tc>
                <a:tc>
                  <a:txBody>
                    <a:bodyPr/>
                    <a:lstStyle/>
                    <a:p>
                      <a:pPr algn="ctr">
                        <a:spcAft>
                          <a:spcPts val="0"/>
                        </a:spcAft>
                      </a:pPr>
                      <a:r>
                        <a:rPr lang="es-EC" sz="900">
                          <a:effectLst/>
                        </a:rPr>
                        <a:t> </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dirty="0">
                          <a:effectLst/>
                        </a:rPr>
                        <a:t> </a:t>
                      </a:r>
                      <a:r>
                        <a:rPr lang="es-EC" sz="900" dirty="0" smtClean="0">
                          <a:effectLst/>
                        </a:rPr>
                        <a:t>41</a:t>
                      </a:r>
                      <a:endParaRPr lang="es-EC" sz="900" dirty="0">
                        <a:effectLst/>
                        <a:latin typeface="Times New Roman"/>
                        <a:ea typeface="Times New Roman"/>
                      </a:endParaRPr>
                    </a:p>
                  </a:txBody>
                  <a:tcPr marL="62157" marR="62157" marT="0" marB="0" anchor="ctr"/>
                </a:tc>
                <a:tc>
                  <a:txBody>
                    <a:bodyPr/>
                    <a:lstStyle/>
                    <a:p>
                      <a:pPr algn="ctr">
                        <a:spcAft>
                          <a:spcPts val="0"/>
                        </a:spcAft>
                      </a:pPr>
                      <a:r>
                        <a:rPr lang="es-EC" sz="900">
                          <a:effectLst/>
                        </a:rPr>
                        <a:t> </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35</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26</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24</a:t>
                      </a:r>
                      <a:endParaRPr lang="es-EC" sz="900">
                        <a:effectLst/>
                        <a:latin typeface="Times New Roman"/>
                        <a:ea typeface="Times New Roman"/>
                      </a:endParaRPr>
                    </a:p>
                  </a:txBody>
                  <a:tcPr marL="62157" marR="62157" marT="0" marB="0" anchor="ctr"/>
                </a:tc>
              </a:tr>
              <a:tr h="112560">
                <a:tc>
                  <a:txBody>
                    <a:bodyPr/>
                    <a:lstStyle/>
                    <a:p>
                      <a:pPr algn="ctr">
                        <a:spcAft>
                          <a:spcPts val="0"/>
                        </a:spcAft>
                      </a:pPr>
                      <a:r>
                        <a:rPr lang="es-EC" sz="900">
                          <a:effectLst/>
                        </a:rPr>
                        <a:t>22</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54</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44</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39</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dirty="0" smtClean="0">
                          <a:effectLst/>
                          <a:latin typeface="+mn-lt"/>
                          <a:ea typeface="+mn-ea"/>
                        </a:rPr>
                        <a:t>38</a:t>
                      </a:r>
                      <a:endParaRPr lang="es-EC" sz="900" dirty="0">
                        <a:effectLst/>
                        <a:latin typeface="Times New Roman"/>
                        <a:ea typeface="Times New Roman"/>
                      </a:endParaRPr>
                    </a:p>
                  </a:txBody>
                  <a:tcPr marL="62157" marR="62157" marT="0" marB="0" anchor="ctr"/>
                </a:tc>
                <a:tc>
                  <a:txBody>
                    <a:bodyPr/>
                    <a:lstStyle/>
                    <a:p>
                      <a:pPr algn="ctr">
                        <a:spcAft>
                          <a:spcPts val="0"/>
                        </a:spcAft>
                      </a:pPr>
                      <a:r>
                        <a:rPr lang="es-EC" sz="900">
                          <a:effectLst/>
                        </a:rPr>
                        <a:t> </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dirty="0">
                          <a:effectLst/>
                        </a:rPr>
                        <a:t> </a:t>
                      </a:r>
                      <a:r>
                        <a:rPr lang="es-EC" sz="900" dirty="0" smtClean="0">
                          <a:effectLst/>
                        </a:rPr>
                        <a:t>42</a:t>
                      </a:r>
                      <a:endParaRPr lang="es-EC" sz="900" dirty="0">
                        <a:effectLst/>
                        <a:latin typeface="Times New Roman"/>
                        <a:ea typeface="Times New Roman"/>
                      </a:endParaRPr>
                    </a:p>
                  </a:txBody>
                  <a:tcPr marL="62157" marR="62157" marT="0" marB="0" anchor="ctr"/>
                </a:tc>
                <a:tc>
                  <a:txBody>
                    <a:bodyPr/>
                    <a:lstStyle/>
                    <a:p>
                      <a:pPr algn="ctr">
                        <a:spcAft>
                          <a:spcPts val="0"/>
                        </a:spcAft>
                      </a:pPr>
                      <a:r>
                        <a:rPr lang="es-EC" sz="900" dirty="0">
                          <a:effectLst/>
                        </a:rPr>
                        <a:t> </a:t>
                      </a:r>
                      <a:endParaRPr lang="es-EC" sz="900" dirty="0">
                        <a:effectLst/>
                        <a:latin typeface="Times New Roman"/>
                        <a:ea typeface="Times New Roman"/>
                      </a:endParaRPr>
                    </a:p>
                  </a:txBody>
                  <a:tcPr marL="62157" marR="62157" marT="0" marB="0" anchor="ctr"/>
                </a:tc>
                <a:tc>
                  <a:txBody>
                    <a:bodyPr/>
                    <a:lstStyle/>
                    <a:p>
                      <a:pPr algn="ctr">
                        <a:spcAft>
                          <a:spcPts val="0"/>
                        </a:spcAft>
                      </a:pPr>
                      <a:r>
                        <a:rPr lang="es-EC" sz="900" dirty="0">
                          <a:effectLst/>
                        </a:rPr>
                        <a:t>36</a:t>
                      </a:r>
                      <a:endParaRPr lang="es-EC" sz="900" dirty="0">
                        <a:effectLst/>
                        <a:latin typeface="Times New Roman"/>
                        <a:ea typeface="Times New Roman"/>
                      </a:endParaRPr>
                    </a:p>
                  </a:txBody>
                  <a:tcPr marL="62157" marR="62157" marT="0" marB="0" anchor="ctr">
                    <a:solidFill>
                      <a:schemeClr val="accent6"/>
                    </a:solidFill>
                  </a:tcPr>
                </a:tc>
                <a:tc>
                  <a:txBody>
                    <a:bodyPr/>
                    <a:lstStyle/>
                    <a:p>
                      <a:pPr algn="ctr">
                        <a:spcAft>
                          <a:spcPts val="0"/>
                        </a:spcAft>
                      </a:pPr>
                      <a:r>
                        <a:rPr lang="es-EC" sz="900">
                          <a:effectLst/>
                        </a:rPr>
                        <a:t>26</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24</a:t>
                      </a:r>
                      <a:endParaRPr lang="es-EC" sz="900">
                        <a:effectLst/>
                        <a:latin typeface="Times New Roman"/>
                        <a:ea typeface="Times New Roman"/>
                      </a:endParaRPr>
                    </a:p>
                  </a:txBody>
                  <a:tcPr marL="62157" marR="62157" marT="0" marB="0" anchor="ctr"/>
                </a:tc>
              </a:tr>
              <a:tr h="112560">
                <a:tc>
                  <a:txBody>
                    <a:bodyPr/>
                    <a:lstStyle/>
                    <a:p>
                      <a:pPr algn="ctr">
                        <a:spcAft>
                          <a:spcPts val="0"/>
                        </a:spcAft>
                      </a:pPr>
                      <a:r>
                        <a:rPr lang="es-EC" sz="900">
                          <a:effectLst/>
                        </a:rPr>
                        <a:t>23</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56</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46</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dirty="0">
                          <a:effectLst/>
                        </a:rPr>
                        <a:t>40</a:t>
                      </a:r>
                      <a:endParaRPr lang="es-EC" sz="900" dirty="0">
                        <a:effectLst/>
                        <a:latin typeface="Times New Roman"/>
                        <a:ea typeface="Times New Roman"/>
                      </a:endParaRPr>
                    </a:p>
                  </a:txBody>
                  <a:tcPr marL="62157" marR="62157" marT="0" marB="0" anchor="ctr">
                    <a:solidFill>
                      <a:srgbClr val="00B050"/>
                    </a:solidFill>
                  </a:tcPr>
                </a:tc>
                <a:tc>
                  <a:txBody>
                    <a:bodyPr/>
                    <a:lstStyle/>
                    <a:p>
                      <a:pPr algn="ctr">
                        <a:spcAft>
                          <a:spcPts val="0"/>
                        </a:spcAft>
                      </a:pPr>
                      <a:r>
                        <a:rPr lang="es-EC" sz="900" dirty="0" smtClean="0">
                          <a:effectLst/>
                          <a:latin typeface="+mn-lt"/>
                          <a:ea typeface="+mn-ea"/>
                        </a:rPr>
                        <a:t>39</a:t>
                      </a:r>
                      <a:endParaRPr lang="es-EC" sz="900" dirty="0">
                        <a:effectLst/>
                        <a:latin typeface="Times New Roman"/>
                        <a:ea typeface="Times New Roman"/>
                      </a:endParaRPr>
                    </a:p>
                  </a:txBody>
                  <a:tcPr marL="62157" marR="62157" marT="0" marB="0" anchor="ctr"/>
                </a:tc>
                <a:tc>
                  <a:txBody>
                    <a:bodyPr/>
                    <a:lstStyle/>
                    <a:p>
                      <a:pPr algn="ctr">
                        <a:spcAft>
                          <a:spcPts val="0"/>
                        </a:spcAft>
                      </a:pPr>
                      <a:r>
                        <a:rPr lang="es-EC" sz="900">
                          <a:effectLst/>
                        </a:rPr>
                        <a:t> </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 </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dirty="0">
                          <a:effectLst/>
                        </a:rPr>
                        <a:t> </a:t>
                      </a:r>
                      <a:endParaRPr lang="es-EC" sz="900" dirty="0">
                        <a:effectLst/>
                        <a:latin typeface="Times New Roman"/>
                        <a:ea typeface="Times New Roman"/>
                      </a:endParaRPr>
                    </a:p>
                  </a:txBody>
                  <a:tcPr marL="62157" marR="62157" marT="0" marB="0" anchor="ctr"/>
                </a:tc>
                <a:tc>
                  <a:txBody>
                    <a:bodyPr/>
                    <a:lstStyle/>
                    <a:p>
                      <a:pPr algn="ctr">
                        <a:spcAft>
                          <a:spcPts val="0"/>
                        </a:spcAft>
                      </a:pPr>
                      <a:r>
                        <a:rPr lang="es-EC" sz="900">
                          <a:effectLst/>
                        </a:rPr>
                        <a:t> </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27</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25</a:t>
                      </a:r>
                      <a:endParaRPr lang="es-EC" sz="900">
                        <a:effectLst/>
                        <a:latin typeface="Times New Roman"/>
                        <a:ea typeface="Times New Roman"/>
                      </a:endParaRPr>
                    </a:p>
                  </a:txBody>
                  <a:tcPr marL="62157" marR="62157" marT="0" marB="0" anchor="ctr"/>
                </a:tc>
              </a:tr>
              <a:tr h="112560">
                <a:tc>
                  <a:txBody>
                    <a:bodyPr/>
                    <a:lstStyle/>
                    <a:p>
                      <a:pPr algn="ctr">
                        <a:spcAft>
                          <a:spcPts val="0"/>
                        </a:spcAft>
                      </a:pPr>
                      <a:r>
                        <a:rPr lang="es-EC" sz="900">
                          <a:effectLst/>
                        </a:rPr>
                        <a:t>24</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b="1" dirty="0">
                          <a:effectLst/>
                        </a:rPr>
                        <a:t>58</a:t>
                      </a:r>
                      <a:endParaRPr lang="es-EC" sz="900" b="1" dirty="0">
                        <a:effectLst/>
                        <a:latin typeface="Times New Roman"/>
                        <a:ea typeface="Times New Roman"/>
                      </a:endParaRPr>
                    </a:p>
                  </a:txBody>
                  <a:tcPr marL="62157" marR="62157" marT="0" marB="0" anchor="ctr">
                    <a:solidFill>
                      <a:srgbClr val="FF0000"/>
                    </a:solidFill>
                  </a:tcPr>
                </a:tc>
                <a:tc>
                  <a:txBody>
                    <a:bodyPr/>
                    <a:lstStyle/>
                    <a:p>
                      <a:pPr algn="ctr">
                        <a:spcAft>
                          <a:spcPts val="0"/>
                        </a:spcAft>
                      </a:pPr>
                      <a:r>
                        <a:rPr lang="es-EC" sz="900">
                          <a:effectLst/>
                        </a:rPr>
                        <a:t>47</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41</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dirty="0" smtClean="0">
                          <a:effectLst/>
                        </a:rPr>
                        <a:t>40</a:t>
                      </a:r>
                      <a:endParaRPr lang="es-EC" sz="900" dirty="0">
                        <a:effectLst/>
                        <a:latin typeface="Times New Roman"/>
                        <a:ea typeface="Times New Roman"/>
                      </a:endParaRPr>
                    </a:p>
                  </a:txBody>
                  <a:tcPr marL="62157" marR="62157" marT="0" marB="0" anchor="ctr">
                    <a:solidFill>
                      <a:srgbClr val="00B050"/>
                    </a:solidFill>
                  </a:tcPr>
                </a:tc>
                <a:tc>
                  <a:txBody>
                    <a:bodyPr/>
                    <a:lstStyle/>
                    <a:p>
                      <a:pPr algn="ctr">
                        <a:spcAft>
                          <a:spcPts val="0"/>
                        </a:spcAft>
                      </a:pPr>
                      <a:r>
                        <a:rPr lang="es-EC" sz="900" dirty="0">
                          <a:effectLst/>
                        </a:rPr>
                        <a:t> </a:t>
                      </a:r>
                      <a:endParaRPr lang="es-EC" sz="900" dirty="0">
                        <a:effectLst/>
                        <a:latin typeface="Times New Roman"/>
                        <a:ea typeface="Times New Roman"/>
                      </a:endParaRPr>
                    </a:p>
                  </a:txBody>
                  <a:tcPr marL="62157" marR="62157" marT="0" marB="0" anchor="ctr"/>
                </a:tc>
                <a:tc>
                  <a:txBody>
                    <a:bodyPr/>
                    <a:lstStyle/>
                    <a:p>
                      <a:pPr algn="ctr">
                        <a:spcAft>
                          <a:spcPts val="0"/>
                        </a:spcAft>
                      </a:pPr>
                      <a:r>
                        <a:rPr lang="es-EC" sz="900" dirty="0">
                          <a:effectLst/>
                        </a:rPr>
                        <a:t> </a:t>
                      </a:r>
                      <a:endParaRPr lang="es-EC" sz="900" dirty="0">
                        <a:effectLst/>
                        <a:latin typeface="Times New Roman"/>
                        <a:ea typeface="Times New Roman"/>
                      </a:endParaRPr>
                    </a:p>
                  </a:txBody>
                  <a:tcPr marL="62157" marR="62157" marT="0" marB="0" anchor="ctr"/>
                </a:tc>
                <a:tc>
                  <a:txBody>
                    <a:bodyPr/>
                    <a:lstStyle/>
                    <a:p>
                      <a:pPr algn="ctr">
                        <a:spcAft>
                          <a:spcPts val="0"/>
                        </a:spcAft>
                      </a:pPr>
                      <a:r>
                        <a:rPr lang="es-EC" sz="900" dirty="0">
                          <a:effectLst/>
                        </a:rPr>
                        <a:t> </a:t>
                      </a:r>
                      <a:endParaRPr lang="es-EC" sz="900" dirty="0">
                        <a:effectLst/>
                        <a:latin typeface="Times New Roman"/>
                        <a:ea typeface="Times New Roman"/>
                      </a:endParaRPr>
                    </a:p>
                  </a:txBody>
                  <a:tcPr marL="62157" marR="62157" marT="0" marB="0" anchor="ctr"/>
                </a:tc>
                <a:tc>
                  <a:txBody>
                    <a:bodyPr/>
                    <a:lstStyle/>
                    <a:p>
                      <a:pPr algn="ctr">
                        <a:spcAft>
                          <a:spcPts val="0"/>
                        </a:spcAft>
                      </a:pPr>
                      <a:r>
                        <a:rPr lang="es-EC" sz="900">
                          <a:effectLst/>
                        </a:rPr>
                        <a:t> </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27</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25</a:t>
                      </a:r>
                      <a:endParaRPr lang="es-EC" sz="900">
                        <a:effectLst/>
                        <a:latin typeface="Times New Roman"/>
                        <a:ea typeface="Times New Roman"/>
                      </a:endParaRPr>
                    </a:p>
                  </a:txBody>
                  <a:tcPr marL="62157" marR="62157" marT="0" marB="0" anchor="ctr"/>
                </a:tc>
              </a:tr>
              <a:tr h="112560">
                <a:tc>
                  <a:txBody>
                    <a:bodyPr/>
                    <a:lstStyle/>
                    <a:p>
                      <a:pPr algn="ctr">
                        <a:spcAft>
                          <a:spcPts val="0"/>
                        </a:spcAft>
                      </a:pPr>
                      <a:r>
                        <a:rPr lang="es-EC" sz="900">
                          <a:effectLst/>
                        </a:rPr>
                        <a:t>25</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 </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48</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42</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dirty="0" smtClean="0">
                          <a:effectLst/>
                        </a:rPr>
                        <a:t>41</a:t>
                      </a:r>
                      <a:endParaRPr lang="es-EC" sz="900" dirty="0">
                        <a:effectLst/>
                        <a:latin typeface="Times New Roman"/>
                        <a:ea typeface="Times New Roman"/>
                      </a:endParaRPr>
                    </a:p>
                  </a:txBody>
                  <a:tcPr marL="62157" marR="62157" marT="0" marB="0" anchor="ctr"/>
                </a:tc>
                <a:tc>
                  <a:txBody>
                    <a:bodyPr/>
                    <a:lstStyle/>
                    <a:p>
                      <a:pPr algn="ctr">
                        <a:spcAft>
                          <a:spcPts val="0"/>
                        </a:spcAft>
                      </a:pPr>
                      <a:r>
                        <a:rPr lang="es-EC" sz="900" dirty="0">
                          <a:effectLst/>
                        </a:rPr>
                        <a:t> </a:t>
                      </a:r>
                      <a:endParaRPr lang="es-EC" sz="900" dirty="0">
                        <a:effectLst/>
                        <a:latin typeface="Times New Roman"/>
                        <a:ea typeface="Times New Roman"/>
                      </a:endParaRPr>
                    </a:p>
                  </a:txBody>
                  <a:tcPr marL="62157" marR="62157" marT="0" marB="0" anchor="ctr"/>
                </a:tc>
                <a:tc>
                  <a:txBody>
                    <a:bodyPr/>
                    <a:lstStyle/>
                    <a:p>
                      <a:pPr algn="ctr">
                        <a:spcAft>
                          <a:spcPts val="0"/>
                        </a:spcAft>
                      </a:pPr>
                      <a:r>
                        <a:rPr lang="es-EC" sz="900">
                          <a:effectLst/>
                        </a:rPr>
                        <a:t> </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dirty="0">
                          <a:effectLst/>
                        </a:rPr>
                        <a:t> </a:t>
                      </a:r>
                      <a:endParaRPr lang="es-EC" sz="900" dirty="0">
                        <a:effectLst/>
                        <a:latin typeface="Times New Roman"/>
                        <a:ea typeface="Times New Roman"/>
                      </a:endParaRPr>
                    </a:p>
                  </a:txBody>
                  <a:tcPr marL="62157" marR="62157" marT="0" marB="0" anchor="ctr"/>
                </a:tc>
                <a:tc>
                  <a:txBody>
                    <a:bodyPr/>
                    <a:lstStyle/>
                    <a:p>
                      <a:pPr algn="ctr">
                        <a:spcAft>
                          <a:spcPts val="0"/>
                        </a:spcAft>
                      </a:pPr>
                      <a:r>
                        <a:rPr lang="es-EC" sz="900">
                          <a:effectLst/>
                        </a:rPr>
                        <a:t> </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28</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26</a:t>
                      </a:r>
                      <a:endParaRPr lang="es-EC" sz="900">
                        <a:effectLst/>
                        <a:latin typeface="Times New Roman"/>
                        <a:ea typeface="Times New Roman"/>
                      </a:endParaRPr>
                    </a:p>
                  </a:txBody>
                  <a:tcPr marL="62157" marR="62157" marT="0" marB="0" anchor="ctr"/>
                </a:tc>
              </a:tr>
              <a:tr h="112560">
                <a:tc>
                  <a:txBody>
                    <a:bodyPr/>
                    <a:lstStyle/>
                    <a:p>
                      <a:pPr algn="ctr">
                        <a:spcAft>
                          <a:spcPts val="0"/>
                        </a:spcAft>
                      </a:pPr>
                      <a:r>
                        <a:rPr lang="es-EC" sz="900">
                          <a:effectLst/>
                        </a:rPr>
                        <a:t>26</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 </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49</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43</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dirty="0" smtClean="0">
                          <a:effectLst/>
                        </a:rPr>
                        <a:t>42</a:t>
                      </a:r>
                      <a:endParaRPr lang="es-EC" sz="900" dirty="0">
                        <a:effectLst/>
                        <a:latin typeface="Times New Roman"/>
                        <a:ea typeface="Times New Roman"/>
                      </a:endParaRPr>
                    </a:p>
                  </a:txBody>
                  <a:tcPr marL="62157" marR="62157" marT="0" marB="0" anchor="ctr"/>
                </a:tc>
                <a:tc>
                  <a:txBody>
                    <a:bodyPr/>
                    <a:lstStyle/>
                    <a:p>
                      <a:pPr algn="ctr">
                        <a:spcAft>
                          <a:spcPts val="0"/>
                        </a:spcAft>
                      </a:pPr>
                      <a:r>
                        <a:rPr lang="es-EC" sz="900">
                          <a:effectLst/>
                        </a:rPr>
                        <a:t> </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 </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dirty="0">
                          <a:effectLst/>
                        </a:rPr>
                        <a:t> </a:t>
                      </a:r>
                      <a:endParaRPr lang="es-EC" sz="900" dirty="0">
                        <a:effectLst/>
                        <a:latin typeface="Times New Roman"/>
                        <a:ea typeface="Times New Roman"/>
                      </a:endParaRPr>
                    </a:p>
                  </a:txBody>
                  <a:tcPr marL="62157" marR="62157" marT="0" marB="0" anchor="ctr"/>
                </a:tc>
                <a:tc>
                  <a:txBody>
                    <a:bodyPr/>
                    <a:lstStyle/>
                    <a:p>
                      <a:pPr algn="ctr">
                        <a:spcAft>
                          <a:spcPts val="0"/>
                        </a:spcAft>
                      </a:pPr>
                      <a:r>
                        <a:rPr lang="es-EC" sz="900">
                          <a:effectLst/>
                        </a:rPr>
                        <a:t> </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dirty="0">
                          <a:effectLst/>
                        </a:rPr>
                        <a:t>28</a:t>
                      </a:r>
                      <a:endParaRPr lang="es-EC" sz="900" dirty="0">
                        <a:effectLst/>
                        <a:latin typeface="Times New Roman"/>
                        <a:ea typeface="Times New Roman"/>
                      </a:endParaRPr>
                    </a:p>
                  </a:txBody>
                  <a:tcPr marL="62157" marR="62157" marT="0" marB="0" anchor="ctr"/>
                </a:tc>
                <a:tc>
                  <a:txBody>
                    <a:bodyPr/>
                    <a:lstStyle/>
                    <a:p>
                      <a:pPr algn="ctr">
                        <a:spcAft>
                          <a:spcPts val="0"/>
                        </a:spcAft>
                      </a:pPr>
                      <a:r>
                        <a:rPr lang="es-EC" sz="900">
                          <a:effectLst/>
                        </a:rPr>
                        <a:t>26</a:t>
                      </a:r>
                      <a:endParaRPr lang="es-EC" sz="900">
                        <a:effectLst/>
                        <a:latin typeface="Times New Roman"/>
                        <a:ea typeface="Times New Roman"/>
                      </a:endParaRPr>
                    </a:p>
                  </a:txBody>
                  <a:tcPr marL="62157" marR="62157" marT="0" marB="0" anchor="ctr"/>
                </a:tc>
              </a:tr>
              <a:tr h="112560">
                <a:tc>
                  <a:txBody>
                    <a:bodyPr/>
                    <a:lstStyle/>
                    <a:p>
                      <a:pPr algn="ctr">
                        <a:spcAft>
                          <a:spcPts val="0"/>
                        </a:spcAft>
                      </a:pPr>
                      <a:r>
                        <a:rPr lang="es-EC" sz="900">
                          <a:effectLst/>
                        </a:rPr>
                        <a:t>27</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 </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50</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44</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dirty="0">
                          <a:effectLst/>
                        </a:rPr>
                        <a:t>44</a:t>
                      </a:r>
                      <a:endParaRPr lang="es-EC" sz="900" dirty="0">
                        <a:effectLst/>
                        <a:latin typeface="Times New Roman"/>
                        <a:ea typeface="Times New Roman"/>
                      </a:endParaRPr>
                    </a:p>
                  </a:txBody>
                  <a:tcPr marL="62157" marR="62157" marT="0" marB="0" anchor="ctr"/>
                </a:tc>
                <a:tc>
                  <a:txBody>
                    <a:bodyPr/>
                    <a:lstStyle/>
                    <a:p>
                      <a:pPr algn="ctr">
                        <a:spcAft>
                          <a:spcPts val="0"/>
                        </a:spcAft>
                      </a:pPr>
                      <a:r>
                        <a:rPr lang="es-EC" sz="900">
                          <a:effectLst/>
                        </a:rPr>
                        <a:t> </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 </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dirty="0">
                          <a:effectLst/>
                        </a:rPr>
                        <a:t> </a:t>
                      </a:r>
                      <a:endParaRPr lang="es-EC" sz="900" dirty="0">
                        <a:effectLst/>
                        <a:latin typeface="Times New Roman"/>
                        <a:ea typeface="Times New Roman"/>
                      </a:endParaRPr>
                    </a:p>
                  </a:txBody>
                  <a:tcPr marL="62157" marR="62157" marT="0" marB="0" anchor="ctr"/>
                </a:tc>
                <a:tc>
                  <a:txBody>
                    <a:bodyPr/>
                    <a:lstStyle/>
                    <a:p>
                      <a:pPr algn="ctr">
                        <a:spcAft>
                          <a:spcPts val="0"/>
                        </a:spcAft>
                      </a:pPr>
                      <a:r>
                        <a:rPr lang="es-EC" sz="900" dirty="0">
                          <a:effectLst/>
                        </a:rPr>
                        <a:t> </a:t>
                      </a:r>
                      <a:endParaRPr lang="es-EC" sz="900" dirty="0">
                        <a:effectLst/>
                        <a:latin typeface="Times New Roman"/>
                        <a:ea typeface="Times New Roman"/>
                      </a:endParaRPr>
                    </a:p>
                  </a:txBody>
                  <a:tcPr marL="62157" marR="62157" marT="0" marB="0" anchor="ctr"/>
                </a:tc>
                <a:tc>
                  <a:txBody>
                    <a:bodyPr/>
                    <a:lstStyle/>
                    <a:p>
                      <a:pPr algn="ctr">
                        <a:spcAft>
                          <a:spcPts val="0"/>
                        </a:spcAft>
                      </a:pPr>
                      <a:r>
                        <a:rPr lang="es-EC" sz="900">
                          <a:effectLst/>
                        </a:rPr>
                        <a:t>29</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dirty="0">
                          <a:effectLst/>
                        </a:rPr>
                        <a:t>26</a:t>
                      </a:r>
                      <a:endParaRPr lang="es-EC" sz="900" dirty="0">
                        <a:effectLst/>
                        <a:latin typeface="Times New Roman"/>
                        <a:ea typeface="Times New Roman"/>
                      </a:endParaRPr>
                    </a:p>
                  </a:txBody>
                  <a:tcPr marL="62157" marR="62157" marT="0" marB="0" anchor="ctr"/>
                </a:tc>
              </a:tr>
              <a:tr h="112560">
                <a:tc>
                  <a:txBody>
                    <a:bodyPr/>
                    <a:lstStyle/>
                    <a:p>
                      <a:pPr algn="ctr">
                        <a:spcAft>
                          <a:spcPts val="0"/>
                        </a:spcAft>
                      </a:pPr>
                      <a:r>
                        <a:rPr lang="es-EC" sz="900">
                          <a:effectLst/>
                        </a:rPr>
                        <a:t>28</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 </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52</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45</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dirty="0">
                          <a:effectLst/>
                        </a:rPr>
                        <a:t>44</a:t>
                      </a:r>
                      <a:endParaRPr lang="es-EC" sz="900" dirty="0">
                        <a:effectLst/>
                        <a:latin typeface="Times New Roman"/>
                        <a:ea typeface="Times New Roman"/>
                      </a:endParaRPr>
                    </a:p>
                  </a:txBody>
                  <a:tcPr marL="62157" marR="62157" marT="0" marB="0" anchor="ctr"/>
                </a:tc>
                <a:tc>
                  <a:txBody>
                    <a:bodyPr/>
                    <a:lstStyle/>
                    <a:p>
                      <a:pPr algn="ctr">
                        <a:spcAft>
                          <a:spcPts val="0"/>
                        </a:spcAft>
                      </a:pPr>
                      <a:r>
                        <a:rPr lang="es-EC" sz="900">
                          <a:effectLst/>
                        </a:rPr>
                        <a:t> </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 </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 </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dirty="0">
                          <a:effectLst/>
                        </a:rPr>
                        <a:t> </a:t>
                      </a:r>
                      <a:endParaRPr lang="es-EC" sz="900" dirty="0">
                        <a:effectLst/>
                        <a:latin typeface="Times New Roman"/>
                        <a:ea typeface="Times New Roman"/>
                      </a:endParaRPr>
                    </a:p>
                  </a:txBody>
                  <a:tcPr marL="62157" marR="62157" marT="0" marB="0" anchor="ctr"/>
                </a:tc>
                <a:tc>
                  <a:txBody>
                    <a:bodyPr/>
                    <a:lstStyle/>
                    <a:p>
                      <a:pPr algn="ctr">
                        <a:spcAft>
                          <a:spcPts val="0"/>
                        </a:spcAft>
                      </a:pPr>
                      <a:r>
                        <a:rPr lang="es-EC" sz="900">
                          <a:effectLst/>
                        </a:rPr>
                        <a:t>29</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27</a:t>
                      </a:r>
                      <a:endParaRPr lang="es-EC" sz="900">
                        <a:effectLst/>
                        <a:latin typeface="Times New Roman"/>
                        <a:ea typeface="Times New Roman"/>
                      </a:endParaRPr>
                    </a:p>
                  </a:txBody>
                  <a:tcPr marL="62157" marR="62157" marT="0" marB="0" anchor="ctr"/>
                </a:tc>
              </a:tr>
              <a:tr h="112560">
                <a:tc>
                  <a:txBody>
                    <a:bodyPr/>
                    <a:lstStyle/>
                    <a:p>
                      <a:pPr algn="ctr">
                        <a:spcAft>
                          <a:spcPts val="0"/>
                        </a:spcAft>
                      </a:pPr>
                      <a:r>
                        <a:rPr lang="es-EC" sz="900">
                          <a:effectLst/>
                        </a:rPr>
                        <a:t>29</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 </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dirty="0">
                          <a:effectLst/>
                        </a:rPr>
                        <a:t> </a:t>
                      </a:r>
                      <a:endParaRPr lang="es-EC" sz="900" dirty="0">
                        <a:effectLst/>
                        <a:latin typeface="Times New Roman"/>
                        <a:ea typeface="Times New Roman"/>
                      </a:endParaRPr>
                    </a:p>
                  </a:txBody>
                  <a:tcPr marL="62157" marR="62157" marT="0" marB="0" anchor="ctr"/>
                </a:tc>
                <a:tc>
                  <a:txBody>
                    <a:bodyPr/>
                    <a:lstStyle/>
                    <a:p>
                      <a:pPr algn="ctr">
                        <a:spcAft>
                          <a:spcPts val="0"/>
                        </a:spcAft>
                      </a:pPr>
                      <a:r>
                        <a:rPr lang="es-EC" sz="900">
                          <a:effectLst/>
                        </a:rPr>
                        <a:t>46</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dirty="0">
                          <a:effectLst/>
                        </a:rPr>
                        <a:t>46</a:t>
                      </a:r>
                      <a:endParaRPr lang="es-EC" sz="900" dirty="0">
                        <a:effectLst/>
                        <a:latin typeface="Times New Roman"/>
                        <a:ea typeface="Times New Roman"/>
                      </a:endParaRPr>
                    </a:p>
                  </a:txBody>
                  <a:tcPr marL="62157" marR="62157" marT="0" marB="0" anchor="ctr"/>
                </a:tc>
                <a:tc>
                  <a:txBody>
                    <a:bodyPr/>
                    <a:lstStyle/>
                    <a:p>
                      <a:pPr algn="ctr">
                        <a:spcAft>
                          <a:spcPts val="0"/>
                        </a:spcAft>
                      </a:pPr>
                      <a:r>
                        <a:rPr lang="es-EC" sz="900">
                          <a:effectLst/>
                        </a:rPr>
                        <a:t> </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 </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dirty="0">
                          <a:effectLst/>
                        </a:rPr>
                        <a:t> </a:t>
                      </a:r>
                      <a:endParaRPr lang="es-EC" sz="900" dirty="0">
                        <a:effectLst/>
                        <a:latin typeface="Times New Roman"/>
                        <a:ea typeface="Times New Roman"/>
                      </a:endParaRPr>
                    </a:p>
                  </a:txBody>
                  <a:tcPr marL="62157" marR="62157" marT="0" marB="0" anchor="ctr"/>
                </a:tc>
                <a:tc>
                  <a:txBody>
                    <a:bodyPr/>
                    <a:lstStyle/>
                    <a:p>
                      <a:pPr algn="ctr">
                        <a:spcAft>
                          <a:spcPts val="0"/>
                        </a:spcAft>
                      </a:pPr>
                      <a:r>
                        <a:rPr lang="es-EC" sz="900" dirty="0">
                          <a:effectLst/>
                        </a:rPr>
                        <a:t> </a:t>
                      </a:r>
                      <a:endParaRPr lang="es-EC" sz="900" dirty="0">
                        <a:effectLst/>
                        <a:latin typeface="Times New Roman"/>
                        <a:ea typeface="Times New Roman"/>
                      </a:endParaRPr>
                    </a:p>
                  </a:txBody>
                  <a:tcPr marL="62157" marR="62157" marT="0" marB="0" anchor="ctr"/>
                </a:tc>
                <a:tc>
                  <a:txBody>
                    <a:bodyPr/>
                    <a:lstStyle/>
                    <a:p>
                      <a:pPr algn="ctr">
                        <a:spcAft>
                          <a:spcPts val="0"/>
                        </a:spcAft>
                      </a:pPr>
                      <a:r>
                        <a:rPr lang="es-EC" sz="900" dirty="0">
                          <a:effectLst/>
                        </a:rPr>
                        <a:t>30</a:t>
                      </a:r>
                      <a:endParaRPr lang="es-EC" sz="900" dirty="0">
                        <a:effectLst/>
                        <a:latin typeface="Times New Roman"/>
                        <a:ea typeface="Times New Roman"/>
                      </a:endParaRPr>
                    </a:p>
                  </a:txBody>
                  <a:tcPr marL="62157" marR="62157" marT="0" marB="0" anchor="ctr"/>
                </a:tc>
                <a:tc>
                  <a:txBody>
                    <a:bodyPr/>
                    <a:lstStyle/>
                    <a:p>
                      <a:pPr algn="ctr">
                        <a:spcAft>
                          <a:spcPts val="0"/>
                        </a:spcAft>
                      </a:pPr>
                      <a:r>
                        <a:rPr lang="es-EC" sz="900" dirty="0">
                          <a:effectLst/>
                        </a:rPr>
                        <a:t>27</a:t>
                      </a:r>
                      <a:endParaRPr lang="es-EC" sz="900" dirty="0">
                        <a:effectLst/>
                        <a:latin typeface="Times New Roman"/>
                        <a:ea typeface="Times New Roman"/>
                      </a:endParaRPr>
                    </a:p>
                  </a:txBody>
                  <a:tcPr marL="62157" marR="62157" marT="0" marB="0" anchor="ctr"/>
                </a:tc>
              </a:tr>
              <a:tr h="139504">
                <a:tc>
                  <a:txBody>
                    <a:bodyPr/>
                    <a:lstStyle/>
                    <a:p>
                      <a:pPr algn="ctr">
                        <a:spcAft>
                          <a:spcPts val="0"/>
                        </a:spcAft>
                      </a:pPr>
                      <a:r>
                        <a:rPr lang="es-EC" sz="900">
                          <a:effectLst/>
                        </a:rPr>
                        <a:t>30</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 </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 </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47</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dirty="0">
                          <a:effectLst/>
                        </a:rPr>
                        <a:t>46</a:t>
                      </a:r>
                      <a:endParaRPr lang="es-EC" sz="900" dirty="0">
                        <a:effectLst/>
                        <a:latin typeface="Times New Roman"/>
                        <a:ea typeface="Times New Roman"/>
                      </a:endParaRPr>
                    </a:p>
                  </a:txBody>
                  <a:tcPr marL="62157" marR="62157" marT="0" marB="0" anchor="ctr"/>
                </a:tc>
                <a:tc>
                  <a:txBody>
                    <a:bodyPr/>
                    <a:lstStyle/>
                    <a:p>
                      <a:pPr algn="ctr">
                        <a:spcAft>
                          <a:spcPts val="0"/>
                        </a:spcAft>
                      </a:pPr>
                      <a:r>
                        <a:rPr lang="es-EC" sz="900">
                          <a:effectLst/>
                        </a:rPr>
                        <a:t> </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 </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dirty="0">
                          <a:effectLst/>
                        </a:rPr>
                        <a:t> </a:t>
                      </a:r>
                      <a:endParaRPr lang="es-EC" sz="900" dirty="0">
                        <a:effectLst/>
                        <a:latin typeface="Times New Roman"/>
                        <a:ea typeface="Times New Roman"/>
                      </a:endParaRPr>
                    </a:p>
                  </a:txBody>
                  <a:tcPr marL="62157" marR="62157" marT="0" marB="0" anchor="ctr"/>
                </a:tc>
                <a:tc>
                  <a:txBody>
                    <a:bodyPr/>
                    <a:lstStyle/>
                    <a:p>
                      <a:pPr algn="ctr">
                        <a:spcAft>
                          <a:spcPts val="0"/>
                        </a:spcAft>
                      </a:pPr>
                      <a:r>
                        <a:rPr lang="es-EC" sz="900">
                          <a:effectLst/>
                        </a:rPr>
                        <a:t> </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dirty="0">
                          <a:effectLst/>
                        </a:rPr>
                        <a:t>30</a:t>
                      </a:r>
                      <a:endParaRPr lang="es-EC" sz="900" dirty="0">
                        <a:effectLst/>
                        <a:latin typeface="Times New Roman"/>
                        <a:ea typeface="Times New Roman"/>
                      </a:endParaRPr>
                    </a:p>
                  </a:txBody>
                  <a:tcPr marL="62157" marR="62157" marT="0" marB="0" anchor="ctr"/>
                </a:tc>
                <a:tc>
                  <a:txBody>
                    <a:bodyPr/>
                    <a:lstStyle/>
                    <a:p>
                      <a:pPr algn="ctr">
                        <a:spcAft>
                          <a:spcPts val="0"/>
                        </a:spcAft>
                      </a:pPr>
                      <a:r>
                        <a:rPr lang="es-EC" sz="900" dirty="0">
                          <a:effectLst/>
                        </a:rPr>
                        <a:t>27</a:t>
                      </a:r>
                      <a:endParaRPr lang="es-EC" sz="900" dirty="0">
                        <a:effectLst/>
                        <a:latin typeface="Times New Roman"/>
                        <a:ea typeface="Times New Roman"/>
                      </a:endParaRPr>
                    </a:p>
                  </a:txBody>
                  <a:tcPr marL="62157" marR="62157" marT="0" marB="0" anchor="ctr"/>
                </a:tc>
              </a:tr>
              <a:tr h="139504">
                <a:tc>
                  <a:txBody>
                    <a:bodyPr/>
                    <a:lstStyle/>
                    <a:p>
                      <a:pPr algn="ctr">
                        <a:spcAft>
                          <a:spcPts val="0"/>
                        </a:spcAft>
                      </a:pPr>
                      <a:r>
                        <a:rPr lang="es-EC" sz="900">
                          <a:effectLst/>
                        </a:rPr>
                        <a:t>31</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 </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 </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48</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dirty="0">
                          <a:effectLst/>
                        </a:rPr>
                        <a:t>47</a:t>
                      </a:r>
                      <a:endParaRPr lang="es-EC" sz="900" dirty="0">
                        <a:effectLst/>
                        <a:latin typeface="Times New Roman"/>
                        <a:ea typeface="Times New Roman"/>
                      </a:endParaRPr>
                    </a:p>
                  </a:txBody>
                  <a:tcPr marL="62157" marR="62157" marT="0" marB="0" anchor="ctr"/>
                </a:tc>
                <a:tc>
                  <a:txBody>
                    <a:bodyPr/>
                    <a:lstStyle/>
                    <a:p>
                      <a:pPr algn="ctr">
                        <a:spcAft>
                          <a:spcPts val="0"/>
                        </a:spcAft>
                      </a:pPr>
                      <a:r>
                        <a:rPr lang="es-EC" sz="900" dirty="0">
                          <a:effectLst/>
                        </a:rPr>
                        <a:t> </a:t>
                      </a:r>
                      <a:endParaRPr lang="es-EC" sz="900" dirty="0">
                        <a:effectLst/>
                        <a:latin typeface="Times New Roman"/>
                        <a:ea typeface="Times New Roman"/>
                      </a:endParaRPr>
                    </a:p>
                  </a:txBody>
                  <a:tcPr marL="62157" marR="62157" marT="0" marB="0" anchor="ctr"/>
                </a:tc>
                <a:tc>
                  <a:txBody>
                    <a:bodyPr/>
                    <a:lstStyle/>
                    <a:p>
                      <a:pPr algn="ctr">
                        <a:spcAft>
                          <a:spcPts val="0"/>
                        </a:spcAft>
                      </a:pPr>
                      <a:r>
                        <a:rPr lang="es-EC" sz="900">
                          <a:effectLst/>
                        </a:rPr>
                        <a:t> </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dirty="0">
                          <a:effectLst/>
                        </a:rPr>
                        <a:t> </a:t>
                      </a:r>
                      <a:endParaRPr lang="es-EC" sz="900" dirty="0">
                        <a:effectLst/>
                        <a:latin typeface="Times New Roman"/>
                        <a:ea typeface="Times New Roman"/>
                      </a:endParaRPr>
                    </a:p>
                  </a:txBody>
                  <a:tcPr marL="62157" marR="62157" marT="0" marB="0" anchor="ctr"/>
                </a:tc>
                <a:tc>
                  <a:txBody>
                    <a:bodyPr/>
                    <a:lstStyle/>
                    <a:p>
                      <a:pPr algn="ctr">
                        <a:spcAft>
                          <a:spcPts val="0"/>
                        </a:spcAft>
                      </a:pPr>
                      <a:r>
                        <a:rPr lang="es-EC" sz="900">
                          <a:effectLst/>
                        </a:rPr>
                        <a:t> </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dirty="0">
                          <a:effectLst/>
                        </a:rPr>
                        <a:t>31</a:t>
                      </a:r>
                      <a:endParaRPr lang="es-EC" sz="900" dirty="0">
                        <a:effectLst/>
                        <a:latin typeface="Times New Roman"/>
                        <a:ea typeface="Times New Roman"/>
                      </a:endParaRPr>
                    </a:p>
                  </a:txBody>
                  <a:tcPr marL="62157" marR="62157" marT="0" marB="0" anchor="ctr"/>
                </a:tc>
                <a:tc>
                  <a:txBody>
                    <a:bodyPr/>
                    <a:lstStyle/>
                    <a:p>
                      <a:pPr algn="ctr">
                        <a:spcAft>
                          <a:spcPts val="0"/>
                        </a:spcAft>
                      </a:pPr>
                      <a:r>
                        <a:rPr lang="es-EC" sz="900" dirty="0">
                          <a:effectLst/>
                        </a:rPr>
                        <a:t>28</a:t>
                      </a:r>
                      <a:endParaRPr lang="es-EC" sz="900" dirty="0">
                        <a:effectLst/>
                        <a:latin typeface="Times New Roman"/>
                        <a:ea typeface="Times New Roman"/>
                      </a:endParaRPr>
                    </a:p>
                  </a:txBody>
                  <a:tcPr marL="62157" marR="62157" marT="0" marB="0" anchor="ctr"/>
                </a:tc>
              </a:tr>
              <a:tr h="139504">
                <a:tc>
                  <a:txBody>
                    <a:bodyPr/>
                    <a:lstStyle/>
                    <a:p>
                      <a:pPr algn="ctr">
                        <a:spcAft>
                          <a:spcPts val="0"/>
                        </a:spcAft>
                      </a:pPr>
                      <a:r>
                        <a:rPr lang="es-EC" sz="900" dirty="0">
                          <a:effectLst/>
                        </a:rPr>
                        <a:t>32</a:t>
                      </a:r>
                      <a:endParaRPr lang="es-EC" sz="900" dirty="0">
                        <a:effectLst/>
                        <a:latin typeface="Times New Roman"/>
                        <a:ea typeface="Times New Roman"/>
                      </a:endParaRPr>
                    </a:p>
                  </a:txBody>
                  <a:tcPr marL="62157" marR="62157" marT="0" marB="0" anchor="ctr"/>
                </a:tc>
                <a:tc>
                  <a:txBody>
                    <a:bodyPr/>
                    <a:lstStyle/>
                    <a:p>
                      <a:pPr algn="ctr">
                        <a:spcAft>
                          <a:spcPts val="0"/>
                        </a:spcAft>
                      </a:pPr>
                      <a:r>
                        <a:rPr lang="es-EC" sz="900" dirty="0">
                          <a:effectLst/>
                        </a:rPr>
                        <a:t> </a:t>
                      </a:r>
                      <a:endParaRPr lang="es-EC" sz="900" dirty="0">
                        <a:effectLst/>
                        <a:latin typeface="Times New Roman"/>
                        <a:ea typeface="Times New Roman"/>
                      </a:endParaRPr>
                    </a:p>
                  </a:txBody>
                  <a:tcPr marL="62157" marR="62157" marT="0" marB="0" anchor="ctr"/>
                </a:tc>
                <a:tc>
                  <a:txBody>
                    <a:bodyPr/>
                    <a:lstStyle/>
                    <a:p>
                      <a:pPr algn="ctr">
                        <a:spcAft>
                          <a:spcPts val="0"/>
                        </a:spcAft>
                      </a:pPr>
                      <a:r>
                        <a:rPr lang="es-EC" sz="900">
                          <a:effectLst/>
                        </a:rPr>
                        <a:t> </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49</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dirty="0">
                          <a:effectLst/>
                        </a:rPr>
                        <a:t>47</a:t>
                      </a:r>
                      <a:endParaRPr lang="es-EC" sz="900" dirty="0">
                        <a:effectLst/>
                        <a:latin typeface="Times New Roman"/>
                        <a:ea typeface="Times New Roman"/>
                      </a:endParaRPr>
                    </a:p>
                  </a:txBody>
                  <a:tcPr marL="62157" marR="62157" marT="0" marB="0" anchor="ctr"/>
                </a:tc>
                <a:tc>
                  <a:txBody>
                    <a:bodyPr/>
                    <a:lstStyle/>
                    <a:p>
                      <a:pPr algn="ctr">
                        <a:spcAft>
                          <a:spcPts val="0"/>
                        </a:spcAft>
                      </a:pPr>
                      <a:r>
                        <a:rPr lang="es-EC" sz="900">
                          <a:effectLst/>
                        </a:rPr>
                        <a:t> </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 </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 </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a:effectLst/>
                        </a:rPr>
                        <a:t> </a:t>
                      </a:r>
                      <a:endParaRPr lang="es-EC" sz="900">
                        <a:effectLst/>
                        <a:latin typeface="Times New Roman"/>
                        <a:ea typeface="Times New Roman"/>
                      </a:endParaRPr>
                    </a:p>
                  </a:txBody>
                  <a:tcPr marL="62157" marR="62157" marT="0" marB="0" anchor="ctr"/>
                </a:tc>
                <a:tc>
                  <a:txBody>
                    <a:bodyPr/>
                    <a:lstStyle/>
                    <a:p>
                      <a:pPr algn="ctr">
                        <a:spcAft>
                          <a:spcPts val="0"/>
                        </a:spcAft>
                      </a:pPr>
                      <a:r>
                        <a:rPr lang="es-EC" sz="900" dirty="0">
                          <a:effectLst/>
                        </a:rPr>
                        <a:t>31</a:t>
                      </a:r>
                      <a:endParaRPr lang="es-EC" sz="900" dirty="0">
                        <a:effectLst/>
                        <a:latin typeface="Times New Roman"/>
                        <a:ea typeface="Times New Roman"/>
                      </a:endParaRPr>
                    </a:p>
                  </a:txBody>
                  <a:tcPr marL="62157" marR="62157" marT="0" marB="0" anchor="ctr">
                    <a:solidFill>
                      <a:srgbClr val="FFFF00"/>
                    </a:solidFill>
                  </a:tcPr>
                </a:tc>
                <a:tc>
                  <a:txBody>
                    <a:bodyPr/>
                    <a:lstStyle/>
                    <a:p>
                      <a:pPr algn="ctr">
                        <a:spcAft>
                          <a:spcPts val="0"/>
                        </a:spcAft>
                      </a:pPr>
                      <a:r>
                        <a:rPr lang="es-EC" sz="900" dirty="0">
                          <a:effectLst/>
                        </a:rPr>
                        <a:t>28</a:t>
                      </a:r>
                      <a:endParaRPr lang="es-EC" sz="900" dirty="0">
                        <a:effectLst/>
                        <a:latin typeface="Times New Roman"/>
                        <a:ea typeface="Times New Roman"/>
                      </a:endParaRPr>
                    </a:p>
                  </a:txBody>
                  <a:tcPr marL="62157" marR="62157" marT="0" marB="0" anchor="ctr">
                    <a:solidFill>
                      <a:schemeClr val="accent4"/>
                    </a:solidFill>
                  </a:tcPr>
                </a:tc>
              </a:tr>
              <a:tr h="139504">
                <a:tc>
                  <a:txBody>
                    <a:bodyPr/>
                    <a:lstStyle/>
                    <a:p>
                      <a:pPr algn="ctr">
                        <a:spcAft>
                          <a:spcPts val="0"/>
                        </a:spcAft>
                      </a:pPr>
                      <a:r>
                        <a:rPr lang="es-EC" sz="800">
                          <a:effectLst/>
                        </a:rPr>
                        <a:t>E. biomasa</a:t>
                      </a:r>
                      <a:endParaRPr lang="es-EC" sz="800">
                        <a:effectLst/>
                        <a:latin typeface="Times New Roman"/>
                        <a:ea typeface="Times New Roman"/>
                      </a:endParaRPr>
                    </a:p>
                  </a:txBody>
                  <a:tcPr marL="62157" marR="62157" marT="0" marB="0" anchor="ctr"/>
                </a:tc>
                <a:tc>
                  <a:txBody>
                    <a:bodyPr/>
                    <a:lstStyle/>
                    <a:p>
                      <a:pPr algn="ctr">
                        <a:spcAft>
                          <a:spcPts val="0"/>
                        </a:spcAft>
                      </a:pPr>
                      <a:r>
                        <a:rPr lang="es-EC" sz="800" dirty="0" smtClean="0">
                          <a:effectLst/>
                        </a:rPr>
                        <a:t>88%</a:t>
                      </a:r>
                      <a:endParaRPr lang="es-EC" sz="800" dirty="0">
                        <a:effectLst/>
                        <a:latin typeface="Times New Roman"/>
                        <a:ea typeface="Times New Roman"/>
                      </a:endParaRPr>
                    </a:p>
                  </a:txBody>
                  <a:tcPr marL="62157" marR="62157" marT="0" marB="0" anchor="ctr"/>
                </a:tc>
                <a:tc>
                  <a:txBody>
                    <a:bodyPr/>
                    <a:lstStyle/>
                    <a:p>
                      <a:pPr algn="ctr">
                        <a:spcAft>
                          <a:spcPts val="0"/>
                        </a:spcAft>
                      </a:pPr>
                      <a:r>
                        <a:rPr lang="es-EC" sz="800" dirty="0" smtClean="0">
                          <a:effectLst/>
                        </a:rPr>
                        <a:t>78%</a:t>
                      </a:r>
                      <a:endParaRPr lang="es-EC" sz="800" dirty="0">
                        <a:effectLst/>
                        <a:latin typeface="Times New Roman"/>
                        <a:ea typeface="Times New Roman"/>
                      </a:endParaRPr>
                    </a:p>
                  </a:txBody>
                  <a:tcPr marL="62157" marR="62157" marT="0" marB="0" anchor="ctr"/>
                </a:tc>
                <a:tc>
                  <a:txBody>
                    <a:bodyPr/>
                    <a:lstStyle/>
                    <a:p>
                      <a:pPr algn="ctr">
                        <a:spcAft>
                          <a:spcPts val="0"/>
                        </a:spcAft>
                      </a:pPr>
                      <a:r>
                        <a:rPr lang="es-EC" sz="800" dirty="0" smtClean="0">
                          <a:effectLst/>
                        </a:rPr>
                        <a:t>73%</a:t>
                      </a:r>
                      <a:endParaRPr lang="es-EC" sz="800" dirty="0">
                        <a:effectLst/>
                        <a:latin typeface="Times New Roman"/>
                        <a:ea typeface="Times New Roman"/>
                      </a:endParaRPr>
                    </a:p>
                  </a:txBody>
                  <a:tcPr marL="62157" marR="62157" marT="0" marB="0" anchor="ctr"/>
                </a:tc>
                <a:tc>
                  <a:txBody>
                    <a:bodyPr/>
                    <a:lstStyle/>
                    <a:p>
                      <a:pPr algn="ctr">
                        <a:spcAft>
                          <a:spcPts val="0"/>
                        </a:spcAft>
                      </a:pPr>
                      <a:r>
                        <a:rPr lang="es-EC" sz="800" dirty="0" smtClean="0">
                          <a:effectLst/>
                        </a:rPr>
                        <a:t>68%</a:t>
                      </a:r>
                      <a:endParaRPr lang="es-EC" sz="800" dirty="0">
                        <a:effectLst/>
                        <a:latin typeface="Times New Roman"/>
                        <a:ea typeface="Times New Roman"/>
                      </a:endParaRPr>
                    </a:p>
                  </a:txBody>
                  <a:tcPr marL="62157" marR="62157" marT="0" marB="0" anchor="ctr"/>
                </a:tc>
                <a:tc>
                  <a:txBody>
                    <a:bodyPr/>
                    <a:lstStyle/>
                    <a:p>
                      <a:pPr algn="ctr">
                        <a:spcAft>
                          <a:spcPts val="0"/>
                        </a:spcAft>
                      </a:pPr>
                      <a:r>
                        <a:rPr lang="es-EC" sz="800" dirty="0" smtClean="0">
                          <a:effectLst/>
                        </a:rPr>
                        <a:t>63%</a:t>
                      </a:r>
                      <a:endParaRPr lang="es-EC" sz="800" dirty="0">
                        <a:effectLst/>
                        <a:latin typeface="Times New Roman"/>
                        <a:ea typeface="Times New Roman"/>
                      </a:endParaRPr>
                    </a:p>
                  </a:txBody>
                  <a:tcPr marL="62157" marR="62157" marT="0" marB="0" anchor="ctr"/>
                </a:tc>
                <a:tc>
                  <a:txBody>
                    <a:bodyPr/>
                    <a:lstStyle/>
                    <a:p>
                      <a:pPr algn="ctr">
                        <a:spcAft>
                          <a:spcPts val="0"/>
                        </a:spcAft>
                      </a:pPr>
                      <a:r>
                        <a:rPr lang="es-EC" sz="800" dirty="0" smtClean="0">
                          <a:effectLst/>
                        </a:rPr>
                        <a:t>58%</a:t>
                      </a:r>
                      <a:endParaRPr lang="es-EC" sz="800" dirty="0">
                        <a:effectLst/>
                        <a:latin typeface="Times New Roman"/>
                        <a:ea typeface="Times New Roman"/>
                      </a:endParaRPr>
                    </a:p>
                  </a:txBody>
                  <a:tcPr marL="62157" marR="62157" marT="0" marB="0" anchor="ctr"/>
                </a:tc>
                <a:tc>
                  <a:txBody>
                    <a:bodyPr/>
                    <a:lstStyle/>
                    <a:p>
                      <a:pPr algn="ctr">
                        <a:spcAft>
                          <a:spcPts val="0"/>
                        </a:spcAft>
                      </a:pPr>
                      <a:r>
                        <a:rPr lang="es-EC" sz="800" dirty="0" smtClean="0">
                          <a:effectLst/>
                        </a:rPr>
                        <a:t>53%</a:t>
                      </a:r>
                      <a:endParaRPr lang="es-EC" sz="800" dirty="0">
                        <a:effectLst/>
                        <a:latin typeface="Times New Roman"/>
                        <a:ea typeface="Times New Roman"/>
                      </a:endParaRPr>
                    </a:p>
                  </a:txBody>
                  <a:tcPr marL="62157" marR="62157" marT="0" marB="0" anchor="ctr"/>
                </a:tc>
                <a:tc>
                  <a:txBody>
                    <a:bodyPr/>
                    <a:lstStyle/>
                    <a:p>
                      <a:pPr algn="ctr">
                        <a:spcAft>
                          <a:spcPts val="0"/>
                        </a:spcAft>
                      </a:pPr>
                      <a:r>
                        <a:rPr lang="es-EC" sz="800" dirty="0" smtClean="0">
                          <a:effectLst/>
                        </a:rPr>
                        <a:t>48%</a:t>
                      </a:r>
                      <a:endParaRPr lang="es-EC" sz="800" dirty="0">
                        <a:effectLst/>
                        <a:latin typeface="Times New Roman"/>
                        <a:ea typeface="Times New Roman"/>
                      </a:endParaRPr>
                    </a:p>
                  </a:txBody>
                  <a:tcPr marL="62157" marR="62157" marT="0" marB="0" anchor="ctr"/>
                </a:tc>
                <a:tc>
                  <a:txBody>
                    <a:bodyPr/>
                    <a:lstStyle/>
                    <a:p>
                      <a:pPr algn="ctr">
                        <a:spcAft>
                          <a:spcPts val="0"/>
                        </a:spcAft>
                      </a:pPr>
                      <a:r>
                        <a:rPr lang="es-EC" sz="800" dirty="0" smtClean="0">
                          <a:effectLst/>
                        </a:rPr>
                        <a:t>43%</a:t>
                      </a:r>
                      <a:endParaRPr lang="es-EC" sz="800" dirty="0">
                        <a:effectLst/>
                        <a:latin typeface="Times New Roman"/>
                        <a:ea typeface="Times New Roman"/>
                      </a:endParaRPr>
                    </a:p>
                  </a:txBody>
                  <a:tcPr marL="62157" marR="62157" marT="0" marB="0" anchor="ctr"/>
                </a:tc>
                <a:tc>
                  <a:txBody>
                    <a:bodyPr/>
                    <a:lstStyle/>
                    <a:p>
                      <a:pPr algn="ctr">
                        <a:spcAft>
                          <a:spcPts val="0"/>
                        </a:spcAft>
                      </a:pPr>
                      <a:r>
                        <a:rPr lang="es-EC" sz="800" dirty="0" smtClean="0">
                          <a:effectLst/>
                        </a:rPr>
                        <a:t>30%</a:t>
                      </a:r>
                      <a:endParaRPr lang="es-EC" sz="800" dirty="0">
                        <a:effectLst/>
                        <a:latin typeface="Times New Roman"/>
                        <a:ea typeface="Times New Roman"/>
                      </a:endParaRPr>
                    </a:p>
                  </a:txBody>
                  <a:tcPr marL="62157" marR="62157" marT="0" marB="0" anchor="ctr"/>
                </a:tc>
              </a:tr>
            </a:tbl>
          </a:graphicData>
        </a:graphic>
      </p:graphicFrame>
    </p:spTree>
    <p:extLst>
      <p:ext uri="{BB962C8B-B14F-4D97-AF65-F5344CB8AC3E}">
        <p14:creationId xmlns:p14="http://schemas.microsoft.com/office/powerpoint/2010/main" val="212005112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Gráfico"/>
          <p:cNvGraphicFramePr/>
          <p:nvPr>
            <p:extLst/>
          </p:nvPr>
        </p:nvGraphicFramePr>
        <p:xfrm>
          <a:off x="1547664" y="1196752"/>
          <a:ext cx="7416824" cy="496855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0572456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331640" y="1181396"/>
            <a:ext cx="7632848" cy="5271939"/>
          </a:xfrm>
        </p:spPr>
        <p:txBody>
          <a:bodyPr>
            <a:normAutofit/>
          </a:bodyPr>
          <a:lstStyle/>
          <a:p>
            <a:pPr marL="0" indent="0" algn="just">
              <a:buNone/>
            </a:pPr>
            <a:r>
              <a:rPr lang="es-EC" sz="2400" dirty="0" smtClean="0"/>
              <a:t>La </a:t>
            </a:r>
            <a:r>
              <a:rPr lang="es-EC" sz="2400" dirty="0"/>
              <a:t>temperatura </a:t>
            </a:r>
            <a:r>
              <a:rPr lang="es-EC" sz="2400" dirty="0" smtClean="0"/>
              <a:t>en la cámara de secado aumenta </a:t>
            </a:r>
            <a:r>
              <a:rPr lang="es-EC" sz="2400" dirty="0"/>
              <a:t>progresivamente y depende de:</a:t>
            </a:r>
          </a:p>
          <a:p>
            <a:pPr marL="0" indent="0" algn="just">
              <a:buNone/>
            </a:pPr>
            <a:r>
              <a:rPr lang="es-EC" sz="2400" dirty="0"/>
              <a:t> </a:t>
            </a:r>
          </a:p>
          <a:p>
            <a:pPr algn="just"/>
            <a:r>
              <a:rPr lang="es-EC" sz="2400" dirty="0"/>
              <a:t>Biomasa</a:t>
            </a:r>
          </a:p>
          <a:p>
            <a:pPr algn="just"/>
            <a:r>
              <a:rPr lang="es-EC" sz="2400" dirty="0"/>
              <a:t>Cantidad de humedad</a:t>
            </a:r>
          </a:p>
          <a:p>
            <a:pPr algn="just"/>
            <a:r>
              <a:rPr lang="es-EC" sz="2400" dirty="0"/>
              <a:t>Cantidad de aire.</a:t>
            </a:r>
          </a:p>
          <a:p>
            <a:pPr marL="0" indent="0">
              <a:buNone/>
            </a:pPr>
            <a:endParaRPr lang="es-EC" sz="2800" b="1" dirty="0"/>
          </a:p>
          <a:p>
            <a:pPr marL="0" indent="0" algn="just">
              <a:buNone/>
            </a:pPr>
            <a:r>
              <a:rPr lang="es-EC" sz="2400" dirty="0" smtClean="0"/>
              <a:t>La temperatura en el interior de la cámara de secado debe estar entre 40 y 60 °C. Además se </a:t>
            </a:r>
            <a:r>
              <a:rPr lang="es-EC" sz="2400" dirty="0"/>
              <a:t>recomienda que la velocidad del aire en la salida de la cámara de secado sea de 0.3 – 1.0 m/s</a:t>
            </a:r>
            <a:r>
              <a:rPr lang="es-EC" sz="2400" dirty="0" smtClean="0"/>
              <a:t>.</a:t>
            </a:r>
          </a:p>
          <a:p>
            <a:pPr marL="0" indent="0" algn="just">
              <a:buNone/>
            </a:pPr>
            <a:endParaRPr lang="es-EC" sz="2400" dirty="0"/>
          </a:p>
          <a:p>
            <a:pPr marL="0" indent="0">
              <a:buNone/>
            </a:pPr>
            <a:endParaRPr lang="es-EC" sz="2400" b="1" dirty="0"/>
          </a:p>
          <a:p>
            <a:pPr marL="0" indent="0" algn="just">
              <a:buNone/>
            </a:pPr>
            <a:endParaRPr lang="es-EC" sz="2400" dirty="0"/>
          </a:p>
          <a:p>
            <a:pPr marL="0" indent="0" algn="just">
              <a:buNone/>
            </a:pPr>
            <a:endParaRPr lang="es-EC" sz="2400" dirty="0"/>
          </a:p>
        </p:txBody>
      </p:sp>
      <p:sp>
        <p:nvSpPr>
          <p:cNvPr id="4" name="Marcador de contenido 2"/>
          <p:cNvSpPr txBox="1">
            <a:spLocks/>
          </p:cNvSpPr>
          <p:nvPr/>
        </p:nvSpPr>
        <p:spPr>
          <a:xfrm>
            <a:off x="4441802" y="116633"/>
            <a:ext cx="4788023" cy="92074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s-EC" sz="2000" b="1" dirty="0" smtClean="0">
                <a:solidFill>
                  <a:schemeClr val="accent3">
                    <a:lumMod val="50000"/>
                  </a:schemeClr>
                </a:solidFill>
              </a:rPr>
              <a:t>TEMPERATURA EN LA CÁMARA DE SECADO</a:t>
            </a:r>
          </a:p>
        </p:txBody>
      </p:sp>
    </p:spTree>
    <p:extLst>
      <p:ext uri="{BB962C8B-B14F-4D97-AF65-F5344CB8AC3E}">
        <p14:creationId xmlns:p14="http://schemas.microsoft.com/office/powerpoint/2010/main" val="75815465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nvPr>
        </p:nvGraphicFramePr>
        <p:xfrm>
          <a:off x="1835696" y="1124744"/>
          <a:ext cx="7056784" cy="5373743"/>
        </p:xfrm>
        <a:graphic>
          <a:graphicData uri="http://schemas.openxmlformats.org/drawingml/2006/table">
            <a:tbl>
              <a:tblPr firstRow="1" firstCol="1" bandRow="1">
                <a:tableStyleId>{5C22544A-7EE6-4342-B048-85BDC9FD1C3A}</a:tableStyleId>
              </a:tblPr>
              <a:tblGrid>
                <a:gridCol w="772256"/>
                <a:gridCol w="629312"/>
                <a:gridCol w="470640"/>
                <a:gridCol w="576064"/>
                <a:gridCol w="576064"/>
                <a:gridCol w="576064"/>
                <a:gridCol w="648072"/>
                <a:gridCol w="648072"/>
                <a:gridCol w="648072"/>
                <a:gridCol w="792088"/>
                <a:gridCol w="720080"/>
              </a:tblGrid>
              <a:tr h="194422">
                <a:tc>
                  <a:txBody>
                    <a:bodyPr/>
                    <a:lstStyle/>
                    <a:p>
                      <a:pPr algn="ctr">
                        <a:spcAft>
                          <a:spcPts val="0"/>
                        </a:spcAft>
                      </a:pPr>
                      <a:r>
                        <a:rPr lang="es-EC" sz="700" dirty="0">
                          <a:effectLst/>
                        </a:rPr>
                        <a:t>PODER CALORÍFICO (MJ)</a:t>
                      </a:r>
                      <a:endParaRPr lang="es-EC" sz="700" dirty="0">
                        <a:effectLst/>
                        <a:latin typeface="Times New Roman"/>
                        <a:ea typeface="Times New Roman"/>
                      </a:endParaRPr>
                    </a:p>
                  </a:txBody>
                  <a:tcPr marL="49635" marR="49635" marT="0" marB="0" anchor="ctr"/>
                </a:tc>
                <a:tc>
                  <a:txBody>
                    <a:bodyPr/>
                    <a:lstStyle/>
                    <a:p>
                      <a:pPr algn="ctr">
                        <a:spcAft>
                          <a:spcPts val="0"/>
                        </a:spcAft>
                      </a:pPr>
                      <a:r>
                        <a:rPr lang="es-EC" sz="700" dirty="0">
                          <a:effectLst/>
                        </a:rPr>
                        <a:t>20</a:t>
                      </a:r>
                      <a:endParaRPr lang="es-EC" sz="700" dirty="0">
                        <a:effectLst/>
                        <a:latin typeface="Times New Roman"/>
                        <a:ea typeface="Times New Roman"/>
                      </a:endParaRPr>
                    </a:p>
                  </a:txBody>
                  <a:tcPr marL="49635" marR="49635" marT="0" marB="0" anchor="ctr"/>
                </a:tc>
                <a:tc>
                  <a:txBody>
                    <a:bodyPr/>
                    <a:lstStyle/>
                    <a:p>
                      <a:pPr algn="ctr">
                        <a:spcAft>
                          <a:spcPts val="0"/>
                        </a:spcAft>
                      </a:pPr>
                      <a:r>
                        <a:rPr lang="es-EC" sz="700" dirty="0">
                          <a:effectLst/>
                        </a:rPr>
                        <a:t>18</a:t>
                      </a:r>
                      <a:endParaRPr lang="es-EC" sz="700" dirty="0">
                        <a:effectLst/>
                        <a:latin typeface="Times New Roman"/>
                        <a:ea typeface="Times New Roman"/>
                      </a:endParaRPr>
                    </a:p>
                  </a:txBody>
                  <a:tcPr marL="49635" marR="49635" marT="0" marB="0" anchor="ctr"/>
                </a:tc>
                <a:tc>
                  <a:txBody>
                    <a:bodyPr/>
                    <a:lstStyle/>
                    <a:p>
                      <a:pPr algn="ctr">
                        <a:spcAft>
                          <a:spcPts val="0"/>
                        </a:spcAft>
                      </a:pPr>
                      <a:r>
                        <a:rPr lang="es-EC" sz="700" dirty="0">
                          <a:effectLst/>
                        </a:rPr>
                        <a:t>17</a:t>
                      </a:r>
                      <a:endParaRPr lang="es-EC" sz="700" dirty="0">
                        <a:effectLst/>
                        <a:latin typeface="Times New Roman"/>
                        <a:ea typeface="Times New Roman"/>
                      </a:endParaRPr>
                    </a:p>
                  </a:txBody>
                  <a:tcPr marL="49635" marR="49635" marT="0" marB="0" anchor="ctr"/>
                </a:tc>
                <a:tc>
                  <a:txBody>
                    <a:bodyPr/>
                    <a:lstStyle/>
                    <a:p>
                      <a:pPr algn="ctr">
                        <a:spcAft>
                          <a:spcPts val="0"/>
                        </a:spcAft>
                      </a:pPr>
                      <a:r>
                        <a:rPr lang="es-EC" sz="700" dirty="0">
                          <a:effectLst/>
                        </a:rPr>
                        <a:t>16</a:t>
                      </a:r>
                      <a:endParaRPr lang="es-EC" sz="700" dirty="0">
                        <a:effectLst/>
                        <a:latin typeface="Times New Roman"/>
                        <a:ea typeface="Times New Roman"/>
                      </a:endParaRPr>
                    </a:p>
                  </a:txBody>
                  <a:tcPr marL="49635" marR="49635" marT="0" marB="0" anchor="ctr"/>
                </a:tc>
                <a:tc>
                  <a:txBody>
                    <a:bodyPr/>
                    <a:lstStyle/>
                    <a:p>
                      <a:pPr algn="ctr">
                        <a:spcAft>
                          <a:spcPts val="0"/>
                        </a:spcAft>
                      </a:pPr>
                      <a:r>
                        <a:rPr lang="es-EC" sz="700" dirty="0">
                          <a:effectLst/>
                        </a:rPr>
                        <a:t>15</a:t>
                      </a:r>
                      <a:endParaRPr lang="es-EC" sz="700" dirty="0">
                        <a:effectLst/>
                        <a:latin typeface="Times New Roman"/>
                        <a:ea typeface="Times New Roman"/>
                      </a:endParaRPr>
                    </a:p>
                  </a:txBody>
                  <a:tcPr marL="49635" marR="49635" marT="0" marB="0" anchor="ctr"/>
                </a:tc>
                <a:tc>
                  <a:txBody>
                    <a:bodyPr/>
                    <a:lstStyle/>
                    <a:p>
                      <a:pPr algn="ctr">
                        <a:spcAft>
                          <a:spcPts val="0"/>
                        </a:spcAft>
                      </a:pPr>
                      <a:r>
                        <a:rPr lang="es-EC" sz="700" dirty="0">
                          <a:effectLst/>
                        </a:rPr>
                        <a:t>14</a:t>
                      </a:r>
                      <a:endParaRPr lang="es-EC" sz="700" dirty="0">
                        <a:effectLst/>
                        <a:latin typeface="Times New Roman"/>
                        <a:ea typeface="Times New Roman"/>
                      </a:endParaRPr>
                    </a:p>
                  </a:txBody>
                  <a:tcPr marL="49635" marR="49635" marT="0" marB="0" anchor="ctr"/>
                </a:tc>
                <a:tc>
                  <a:txBody>
                    <a:bodyPr/>
                    <a:lstStyle/>
                    <a:p>
                      <a:pPr algn="ctr">
                        <a:spcAft>
                          <a:spcPts val="0"/>
                        </a:spcAft>
                      </a:pPr>
                      <a:r>
                        <a:rPr lang="es-EC" sz="700" dirty="0">
                          <a:effectLst/>
                        </a:rPr>
                        <a:t>13</a:t>
                      </a:r>
                      <a:endParaRPr lang="es-EC" sz="700" dirty="0">
                        <a:effectLst/>
                        <a:latin typeface="Times New Roman"/>
                        <a:ea typeface="Times New Roman"/>
                      </a:endParaRPr>
                    </a:p>
                  </a:txBody>
                  <a:tcPr marL="49635" marR="49635" marT="0" marB="0" anchor="ctr"/>
                </a:tc>
                <a:tc>
                  <a:txBody>
                    <a:bodyPr/>
                    <a:lstStyle/>
                    <a:p>
                      <a:pPr algn="ctr">
                        <a:spcAft>
                          <a:spcPts val="0"/>
                        </a:spcAft>
                      </a:pPr>
                      <a:r>
                        <a:rPr lang="es-EC" sz="700" dirty="0">
                          <a:effectLst/>
                        </a:rPr>
                        <a:t>12</a:t>
                      </a:r>
                      <a:endParaRPr lang="es-EC" sz="700" dirty="0">
                        <a:effectLst/>
                        <a:latin typeface="Times New Roman"/>
                        <a:ea typeface="Times New Roman"/>
                      </a:endParaRPr>
                    </a:p>
                  </a:txBody>
                  <a:tcPr marL="49635" marR="49635" marT="0" marB="0" anchor="ctr"/>
                </a:tc>
                <a:tc>
                  <a:txBody>
                    <a:bodyPr/>
                    <a:lstStyle/>
                    <a:p>
                      <a:pPr algn="ctr">
                        <a:spcAft>
                          <a:spcPts val="0"/>
                        </a:spcAft>
                      </a:pPr>
                      <a:r>
                        <a:rPr lang="es-EC" sz="700" dirty="0">
                          <a:effectLst/>
                        </a:rPr>
                        <a:t>11</a:t>
                      </a:r>
                      <a:endParaRPr lang="es-EC" sz="700" dirty="0">
                        <a:effectLst/>
                        <a:latin typeface="Times New Roman"/>
                        <a:ea typeface="Times New Roman"/>
                      </a:endParaRPr>
                    </a:p>
                  </a:txBody>
                  <a:tcPr marL="49635" marR="49635" marT="0" marB="0" anchor="ctr"/>
                </a:tc>
                <a:tc>
                  <a:txBody>
                    <a:bodyPr/>
                    <a:lstStyle/>
                    <a:p>
                      <a:pPr algn="ctr">
                        <a:spcAft>
                          <a:spcPts val="0"/>
                        </a:spcAft>
                      </a:pPr>
                      <a:r>
                        <a:rPr lang="es-EC" sz="700" dirty="0">
                          <a:effectLst/>
                        </a:rPr>
                        <a:t>10</a:t>
                      </a:r>
                      <a:endParaRPr lang="es-EC" sz="700" dirty="0">
                        <a:effectLst/>
                        <a:latin typeface="Times New Roman"/>
                        <a:ea typeface="Times New Roman"/>
                      </a:endParaRPr>
                    </a:p>
                  </a:txBody>
                  <a:tcPr marL="49635" marR="49635" marT="0" marB="0" anchor="ctr"/>
                </a:tc>
              </a:tr>
              <a:tr h="194422">
                <a:tc>
                  <a:txBody>
                    <a:bodyPr/>
                    <a:lstStyle/>
                    <a:p>
                      <a:pPr algn="ctr">
                        <a:spcAft>
                          <a:spcPts val="0"/>
                        </a:spcAft>
                      </a:pPr>
                      <a:r>
                        <a:rPr lang="es-EC" sz="800" dirty="0">
                          <a:effectLst/>
                        </a:rPr>
                        <a:t>TIPO DE BIOMASA Y HUMEDAD</a:t>
                      </a:r>
                      <a:endParaRPr lang="es-EC" sz="800" dirty="0">
                        <a:effectLst/>
                        <a:latin typeface="Times New Roman"/>
                        <a:ea typeface="Times New Roman"/>
                      </a:endParaRPr>
                    </a:p>
                  </a:txBody>
                  <a:tcPr marL="49635" marR="49635" marT="0" marB="0" anchor="ctr"/>
                </a:tc>
                <a:tc>
                  <a:txBody>
                    <a:bodyPr/>
                    <a:lstStyle/>
                    <a:p>
                      <a:pPr algn="ctr">
                        <a:spcAft>
                          <a:spcPts val="0"/>
                        </a:spcAft>
                      </a:pPr>
                      <a:r>
                        <a:rPr lang="es-EC" sz="1000" dirty="0">
                          <a:effectLst/>
                        </a:rPr>
                        <a:t>ASTILLAS 2%</a:t>
                      </a:r>
                      <a:endParaRPr lang="es-EC" sz="1000" dirty="0">
                        <a:effectLst/>
                        <a:latin typeface="Times New Roman"/>
                        <a:ea typeface="Times New Roman"/>
                      </a:endParaRPr>
                    </a:p>
                  </a:txBody>
                  <a:tcPr marL="49635" marR="49635" marT="0" marB="0" anchor="ctr"/>
                </a:tc>
                <a:tc>
                  <a:txBody>
                    <a:bodyPr/>
                    <a:lstStyle/>
                    <a:p>
                      <a:pPr algn="ctr">
                        <a:spcAft>
                          <a:spcPts val="0"/>
                        </a:spcAft>
                      </a:pPr>
                      <a:r>
                        <a:rPr lang="es-EC" sz="1000" dirty="0">
                          <a:effectLst/>
                        </a:rPr>
                        <a:t>LEÑA 4%</a:t>
                      </a:r>
                      <a:endParaRPr lang="es-EC" sz="1000" dirty="0">
                        <a:effectLst/>
                        <a:latin typeface="Times New Roman"/>
                        <a:ea typeface="Times New Roman"/>
                      </a:endParaRPr>
                    </a:p>
                  </a:txBody>
                  <a:tcPr marL="49635" marR="49635" marT="0" marB="0" anchor="ctr"/>
                </a:tc>
                <a:tc>
                  <a:txBody>
                    <a:bodyPr/>
                    <a:lstStyle/>
                    <a:p>
                      <a:pPr algn="ctr">
                        <a:spcAft>
                          <a:spcPts val="0"/>
                        </a:spcAft>
                      </a:pPr>
                      <a:r>
                        <a:rPr lang="es-EC" sz="1000" dirty="0">
                          <a:effectLst/>
                        </a:rPr>
                        <a:t>LEÑA 10%</a:t>
                      </a:r>
                      <a:endParaRPr lang="es-EC" sz="1000" dirty="0">
                        <a:effectLst/>
                        <a:latin typeface="Times New Roman"/>
                        <a:ea typeface="Times New Roman"/>
                      </a:endParaRPr>
                    </a:p>
                  </a:txBody>
                  <a:tcPr marL="49635" marR="49635" marT="0" marB="0" anchor="ctr"/>
                </a:tc>
                <a:tc>
                  <a:txBody>
                    <a:bodyPr/>
                    <a:lstStyle/>
                    <a:p>
                      <a:pPr algn="ctr">
                        <a:spcAft>
                          <a:spcPts val="0"/>
                        </a:spcAft>
                      </a:pPr>
                      <a:r>
                        <a:rPr lang="es-EC" sz="1000" dirty="0">
                          <a:effectLst/>
                        </a:rPr>
                        <a:t>LEÑA 25%</a:t>
                      </a:r>
                      <a:endParaRPr lang="es-EC" sz="1000" dirty="0">
                        <a:effectLst/>
                        <a:latin typeface="Times New Roman"/>
                        <a:ea typeface="Times New Roman"/>
                      </a:endParaRPr>
                    </a:p>
                  </a:txBody>
                  <a:tcPr marL="49635" marR="49635" marT="0" marB="0" anchor="ctr"/>
                </a:tc>
                <a:tc>
                  <a:txBody>
                    <a:bodyPr/>
                    <a:lstStyle/>
                    <a:p>
                      <a:pPr algn="ctr">
                        <a:spcAft>
                          <a:spcPts val="0"/>
                        </a:spcAft>
                      </a:pPr>
                      <a:r>
                        <a:rPr lang="es-EC" sz="1000" dirty="0">
                          <a:effectLst/>
                        </a:rPr>
                        <a:t>PAJONAL 2%</a:t>
                      </a:r>
                      <a:endParaRPr lang="es-EC" sz="1000" dirty="0">
                        <a:effectLst/>
                        <a:latin typeface="Times New Roman"/>
                        <a:ea typeface="Times New Roman"/>
                      </a:endParaRPr>
                    </a:p>
                  </a:txBody>
                  <a:tcPr marL="49635" marR="49635" marT="0" marB="0" anchor="ctr"/>
                </a:tc>
                <a:tc>
                  <a:txBody>
                    <a:bodyPr/>
                    <a:lstStyle/>
                    <a:p>
                      <a:pPr algn="ctr">
                        <a:spcAft>
                          <a:spcPts val="0"/>
                        </a:spcAft>
                      </a:pPr>
                      <a:r>
                        <a:rPr lang="es-EC" sz="1000" dirty="0">
                          <a:effectLst/>
                        </a:rPr>
                        <a:t>PAJONAL 8%</a:t>
                      </a:r>
                      <a:endParaRPr lang="es-EC" sz="1000" dirty="0">
                        <a:effectLst/>
                        <a:latin typeface="Times New Roman"/>
                        <a:ea typeface="Times New Roman"/>
                      </a:endParaRPr>
                    </a:p>
                  </a:txBody>
                  <a:tcPr marL="49635" marR="49635" marT="0" marB="0" anchor="ctr"/>
                </a:tc>
                <a:tc>
                  <a:txBody>
                    <a:bodyPr/>
                    <a:lstStyle/>
                    <a:p>
                      <a:pPr algn="ctr">
                        <a:spcAft>
                          <a:spcPts val="0"/>
                        </a:spcAft>
                      </a:pPr>
                      <a:r>
                        <a:rPr lang="es-EC" sz="1000" dirty="0">
                          <a:effectLst/>
                        </a:rPr>
                        <a:t>PAJONAL 25%</a:t>
                      </a:r>
                      <a:endParaRPr lang="es-EC" sz="1000" dirty="0">
                        <a:effectLst/>
                        <a:latin typeface="Times New Roman"/>
                        <a:ea typeface="Times New Roman"/>
                      </a:endParaRPr>
                    </a:p>
                  </a:txBody>
                  <a:tcPr marL="49635" marR="49635" marT="0" marB="0" anchor="ctr"/>
                </a:tc>
                <a:tc>
                  <a:txBody>
                    <a:bodyPr/>
                    <a:lstStyle/>
                    <a:p>
                      <a:pPr algn="ctr">
                        <a:spcAft>
                          <a:spcPts val="0"/>
                        </a:spcAft>
                      </a:pPr>
                      <a:r>
                        <a:rPr lang="es-EC" sz="1000" dirty="0">
                          <a:effectLst/>
                        </a:rPr>
                        <a:t>PAJONAL 36%</a:t>
                      </a:r>
                      <a:endParaRPr lang="es-EC" sz="1000" dirty="0">
                        <a:effectLst/>
                        <a:latin typeface="Times New Roman"/>
                        <a:ea typeface="Times New Roman"/>
                      </a:endParaRPr>
                    </a:p>
                  </a:txBody>
                  <a:tcPr marL="49635" marR="49635" marT="0" marB="0" anchor="ctr"/>
                </a:tc>
                <a:tc>
                  <a:txBody>
                    <a:bodyPr/>
                    <a:lstStyle/>
                    <a:p>
                      <a:pPr algn="ctr">
                        <a:spcAft>
                          <a:spcPts val="0"/>
                        </a:spcAft>
                      </a:pPr>
                      <a:r>
                        <a:rPr lang="es-EC" sz="1000" dirty="0">
                          <a:effectLst/>
                        </a:rPr>
                        <a:t>CASCARILLA ARROZ 3%</a:t>
                      </a:r>
                      <a:endParaRPr lang="es-EC" sz="1000" dirty="0">
                        <a:effectLst/>
                        <a:latin typeface="Times New Roman"/>
                        <a:ea typeface="Times New Roman"/>
                      </a:endParaRPr>
                    </a:p>
                  </a:txBody>
                  <a:tcPr marL="49635" marR="49635" marT="0" marB="0" anchor="ctr"/>
                </a:tc>
                <a:tc>
                  <a:txBody>
                    <a:bodyPr/>
                    <a:lstStyle/>
                    <a:p>
                      <a:pPr algn="ctr">
                        <a:spcAft>
                          <a:spcPts val="0"/>
                        </a:spcAft>
                      </a:pPr>
                      <a:r>
                        <a:rPr lang="es-EC" sz="1000" dirty="0">
                          <a:effectLst/>
                        </a:rPr>
                        <a:t>ASERRÍN 4%</a:t>
                      </a:r>
                      <a:endParaRPr lang="es-EC" sz="1000" dirty="0">
                        <a:effectLst/>
                        <a:latin typeface="Times New Roman"/>
                        <a:ea typeface="Times New Roman"/>
                      </a:endParaRPr>
                    </a:p>
                  </a:txBody>
                  <a:tcPr marL="49635" marR="49635" marT="0" marB="0" anchor="ctr"/>
                </a:tc>
              </a:tr>
              <a:tr h="192143">
                <a:tc>
                  <a:txBody>
                    <a:bodyPr/>
                    <a:lstStyle/>
                    <a:p>
                      <a:pPr algn="ctr">
                        <a:spcAft>
                          <a:spcPts val="0"/>
                        </a:spcAft>
                      </a:pPr>
                      <a:r>
                        <a:rPr lang="es-EC" sz="700" dirty="0">
                          <a:effectLst/>
                        </a:rPr>
                        <a:t>VARIABLE</a:t>
                      </a:r>
                      <a:endParaRPr lang="es-EC" sz="700" dirty="0">
                        <a:effectLst/>
                        <a:latin typeface="Times New Roman"/>
                        <a:ea typeface="Times New Roman"/>
                      </a:endParaRPr>
                    </a:p>
                  </a:txBody>
                  <a:tcPr marL="49635" marR="49635" marT="0" marB="0" anchor="ctr"/>
                </a:tc>
                <a:tc rowSpan="2">
                  <a:txBody>
                    <a:bodyPr/>
                    <a:lstStyle/>
                    <a:p>
                      <a:pPr algn="ctr">
                        <a:spcAft>
                          <a:spcPts val="0"/>
                        </a:spcAft>
                      </a:pPr>
                      <a:r>
                        <a:rPr lang="es-EC" sz="600" dirty="0">
                          <a:effectLst/>
                        </a:rPr>
                        <a:t>TEMP. </a:t>
                      </a:r>
                      <a:endParaRPr lang="es-EC" sz="600" dirty="0" smtClean="0">
                        <a:effectLst/>
                      </a:endParaRPr>
                    </a:p>
                    <a:p>
                      <a:pPr algn="ctr">
                        <a:spcAft>
                          <a:spcPts val="0"/>
                        </a:spcAft>
                      </a:pPr>
                      <a:r>
                        <a:rPr lang="es-EC" sz="600" dirty="0" smtClean="0">
                          <a:effectLst/>
                        </a:rPr>
                        <a:t>CÁMARA </a:t>
                      </a:r>
                      <a:r>
                        <a:rPr lang="es-EC" sz="600" dirty="0">
                          <a:effectLst/>
                        </a:rPr>
                        <a:t>SEDADO                       (°C)</a:t>
                      </a:r>
                      <a:endParaRPr lang="es-EC" sz="600" dirty="0">
                        <a:effectLst/>
                        <a:latin typeface="Times New Roman"/>
                        <a:ea typeface="Times New Roman"/>
                      </a:endParaRPr>
                    </a:p>
                  </a:txBody>
                  <a:tcPr marL="49635" marR="49635" marT="0" marB="0" anchor="ctr"/>
                </a:tc>
                <a:tc rowSpan="2">
                  <a:txBody>
                    <a:bodyPr/>
                    <a:lstStyle/>
                    <a:p>
                      <a:pPr algn="ctr">
                        <a:spcAft>
                          <a:spcPts val="0"/>
                        </a:spcAft>
                      </a:pPr>
                      <a:r>
                        <a:rPr lang="es-EC" sz="600">
                          <a:effectLst/>
                        </a:rPr>
                        <a:t>TEMP. CÁMARA SEDADO                       (°C)</a:t>
                      </a:r>
                      <a:endParaRPr lang="es-EC" sz="600">
                        <a:effectLst/>
                        <a:latin typeface="Times New Roman"/>
                        <a:ea typeface="Times New Roman"/>
                      </a:endParaRPr>
                    </a:p>
                  </a:txBody>
                  <a:tcPr marL="49635" marR="49635" marT="0" marB="0" anchor="ctr"/>
                </a:tc>
                <a:tc rowSpan="2">
                  <a:txBody>
                    <a:bodyPr/>
                    <a:lstStyle/>
                    <a:p>
                      <a:pPr algn="ctr">
                        <a:spcAft>
                          <a:spcPts val="0"/>
                        </a:spcAft>
                      </a:pPr>
                      <a:r>
                        <a:rPr lang="es-EC" sz="600">
                          <a:effectLst/>
                        </a:rPr>
                        <a:t>TEMP. CÁMARA SEDADO                       (°C)</a:t>
                      </a:r>
                      <a:endParaRPr lang="es-EC" sz="600">
                        <a:effectLst/>
                        <a:latin typeface="Times New Roman"/>
                        <a:ea typeface="Times New Roman"/>
                      </a:endParaRPr>
                    </a:p>
                  </a:txBody>
                  <a:tcPr marL="49635" marR="49635" marT="0" marB="0" anchor="ctr"/>
                </a:tc>
                <a:tc rowSpan="2">
                  <a:txBody>
                    <a:bodyPr/>
                    <a:lstStyle/>
                    <a:p>
                      <a:pPr algn="ctr">
                        <a:spcAft>
                          <a:spcPts val="0"/>
                        </a:spcAft>
                      </a:pPr>
                      <a:r>
                        <a:rPr lang="es-EC" sz="600">
                          <a:effectLst/>
                        </a:rPr>
                        <a:t>TEMP. CÁMARA SEDADO                       (°C)</a:t>
                      </a:r>
                      <a:endParaRPr lang="es-EC" sz="600">
                        <a:effectLst/>
                        <a:latin typeface="Times New Roman"/>
                        <a:ea typeface="Times New Roman"/>
                      </a:endParaRPr>
                    </a:p>
                  </a:txBody>
                  <a:tcPr marL="49635" marR="49635" marT="0" marB="0" anchor="ctr"/>
                </a:tc>
                <a:tc rowSpan="2">
                  <a:txBody>
                    <a:bodyPr/>
                    <a:lstStyle/>
                    <a:p>
                      <a:pPr algn="ctr">
                        <a:spcAft>
                          <a:spcPts val="0"/>
                        </a:spcAft>
                      </a:pPr>
                      <a:r>
                        <a:rPr lang="es-EC" sz="600">
                          <a:effectLst/>
                        </a:rPr>
                        <a:t>TEMP. CÁMARA SEDADO                       (°C)</a:t>
                      </a:r>
                      <a:endParaRPr lang="es-EC" sz="600">
                        <a:effectLst/>
                        <a:latin typeface="Times New Roman"/>
                        <a:ea typeface="Times New Roman"/>
                      </a:endParaRPr>
                    </a:p>
                  </a:txBody>
                  <a:tcPr marL="49635" marR="49635" marT="0" marB="0" anchor="ctr"/>
                </a:tc>
                <a:tc rowSpan="2">
                  <a:txBody>
                    <a:bodyPr/>
                    <a:lstStyle/>
                    <a:p>
                      <a:pPr algn="ctr">
                        <a:spcAft>
                          <a:spcPts val="0"/>
                        </a:spcAft>
                      </a:pPr>
                      <a:r>
                        <a:rPr lang="es-EC" sz="600" dirty="0">
                          <a:effectLst/>
                        </a:rPr>
                        <a:t>TEMP. </a:t>
                      </a:r>
                      <a:endParaRPr lang="es-EC" sz="600" dirty="0" smtClean="0">
                        <a:effectLst/>
                      </a:endParaRPr>
                    </a:p>
                    <a:p>
                      <a:pPr algn="ctr">
                        <a:spcAft>
                          <a:spcPts val="0"/>
                        </a:spcAft>
                      </a:pPr>
                      <a:r>
                        <a:rPr lang="es-EC" sz="600" dirty="0" smtClean="0">
                          <a:effectLst/>
                        </a:rPr>
                        <a:t>CÁMARA </a:t>
                      </a:r>
                      <a:r>
                        <a:rPr lang="es-EC" sz="600" dirty="0">
                          <a:effectLst/>
                        </a:rPr>
                        <a:t>SEDADO                       (°C)</a:t>
                      </a:r>
                      <a:endParaRPr lang="es-EC" sz="600" dirty="0">
                        <a:effectLst/>
                        <a:latin typeface="Times New Roman"/>
                        <a:ea typeface="Times New Roman"/>
                      </a:endParaRPr>
                    </a:p>
                  </a:txBody>
                  <a:tcPr marL="49635" marR="49635" marT="0" marB="0" anchor="ctr"/>
                </a:tc>
                <a:tc rowSpan="2">
                  <a:txBody>
                    <a:bodyPr/>
                    <a:lstStyle/>
                    <a:p>
                      <a:pPr algn="ctr">
                        <a:spcAft>
                          <a:spcPts val="0"/>
                        </a:spcAft>
                      </a:pPr>
                      <a:r>
                        <a:rPr lang="es-EC" sz="600" dirty="0">
                          <a:effectLst/>
                        </a:rPr>
                        <a:t>TEMP. </a:t>
                      </a:r>
                      <a:endParaRPr lang="es-EC" sz="600" dirty="0" smtClean="0">
                        <a:effectLst/>
                      </a:endParaRPr>
                    </a:p>
                    <a:p>
                      <a:pPr algn="ctr">
                        <a:spcAft>
                          <a:spcPts val="0"/>
                        </a:spcAft>
                      </a:pPr>
                      <a:r>
                        <a:rPr lang="es-EC" sz="600" dirty="0" smtClean="0">
                          <a:effectLst/>
                        </a:rPr>
                        <a:t>CÁMARA </a:t>
                      </a:r>
                      <a:r>
                        <a:rPr lang="es-EC" sz="600" dirty="0">
                          <a:effectLst/>
                        </a:rPr>
                        <a:t>SEDADO                       (°C)</a:t>
                      </a:r>
                      <a:endParaRPr lang="es-EC" sz="600" dirty="0">
                        <a:effectLst/>
                        <a:latin typeface="Times New Roman"/>
                        <a:ea typeface="Times New Roman"/>
                      </a:endParaRPr>
                    </a:p>
                  </a:txBody>
                  <a:tcPr marL="49635" marR="49635" marT="0" marB="0" anchor="ctr"/>
                </a:tc>
                <a:tc rowSpan="2">
                  <a:txBody>
                    <a:bodyPr/>
                    <a:lstStyle/>
                    <a:p>
                      <a:pPr algn="ctr">
                        <a:spcAft>
                          <a:spcPts val="0"/>
                        </a:spcAft>
                      </a:pPr>
                      <a:r>
                        <a:rPr lang="es-EC" sz="600" dirty="0">
                          <a:effectLst/>
                        </a:rPr>
                        <a:t>TEMP. </a:t>
                      </a:r>
                      <a:endParaRPr lang="es-EC" sz="600" dirty="0" smtClean="0">
                        <a:effectLst/>
                      </a:endParaRPr>
                    </a:p>
                    <a:p>
                      <a:pPr algn="ctr">
                        <a:spcAft>
                          <a:spcPts val="0"/>
                        </a:spcAft>
                      </a:pPr>
                      <a:r>
                        <a:rPr lang="es-EC" sz="600" dirty="0" smtClean="0">
                          <a:effectLst/>
                        </a:rPr>
                        <a:t>CÁMARA </a:t>
                      </a:r>
                      <a:r>
                        <a:rPr lang="es-EC" sz="600" dirty="0">
                          <a:effectLst/>
                        </a:rPr>
                        <a:t>SEDADO                       (°C)</a:t>
                      </a:r>
                      <a:endParaRPr lang="es-EC" sz="600" dirty="0">
                        <a:effectLst/>
                        <a:latin typeface="Times New Roman"/>
                        <a:ea typeface="Times New Roman"/>
                      </a:endParaRPr>
                    </a:p>
                  </a:txBody>
                  <a:tcPr marL="49635" marR="49635" marT="0" marB="0" anchor="ctr"/>
                </a:tc>
                <a:tc rowSpan="2">
                  <a:txBody>
                    <a:bodyPr/>
                    <a:lstStyle/>
                    <a:p>
                      <a:pPr algn="ctr">
                        <a:spcAft>
                          <a:spcPts val="0"/>
                        </a:spcAft>
                      </a:pPr>
                      <a:r>
                        <a:rPr lang="es-EC" sz="600" dirty="0">
                          <a:effectLst/>
                        </a:rPr>
                        <a:t>TEMP. </a:t>
                      </a:r>
                      <a:endParaRPr lang="es-EC" sz="600" dirty="0" smtClean="0">
                        <a:effectLst/>
                      </a:endParaRPr>
                    </a:p>
                    <a:p>
                      <a:pPr algn="ctr">
                        <a:spcAft>
                          <a:spcPts val="0"/>
                        </a:spcAft>
                      </a:pPr>
                      <a:r>
                        <a:rPr lang="es-EC" sz="600" dirty="0" smtClean="0">
                          <a:effectLst/>
                        </a:rPr>
                        <a:t>CÁMARA </a:t>
                      </a:r>
                    </a:p>
                    <a:p>
                      <a:pPr algn="ctr">
                        <a:spcAft>
                          <a:spcPts val="0"/>
                        </a:spcAft>
                      </a:pPr>
                      <a:r>
                        <a:rPr lang="es-EC" sz="600" dirty="0" smtClean="0">
                          <a:effectLst/>
                        </a:rPr>
                        <a:t>SEDADO                       </a:t>
                      </a:r>
                      <a:r>
                        <a:rPr lang="es-EC" sz="600" dirty="0">
                          <a:effectLst/>
                        </a:rPr>
                        <a:t>(°C)</a:t>
                      </a:r>
                      <a:endParaRPr lang="es-EC" sz="600" dirty="0">
                        <a:effectLst/>
                        <a:latin typeface="Times New Roman"/>
                        <a:ea typeface="Times New Roman"/>
                      </a:endParaRPr>
                    </a:p>
                  </a:txBody>
                  <a:tcPr marL="49635" marR="49635" marT="0" marB="0" anchor="ctr"/>
                </a:tc>
                <a:tc rowSpan="2">
                  <a:txBody>
                    <a:bodyPr/>
                    <a:lstStyle/>
                    <a:p>
                      <a:pPr algn="ctr">
                        <a:spcAft>
                          <a:spcPts val="0"/>
                        </a:spcAft>
                      </a:pPr>
                      <a:r>
                        <a:rPr lang="es-EC" sz="600" dirty="0">
                          <a:effectLst/>
                        </a:rPr>
                        <a:t>TEMP. </a:t>
                      </a:r>
                      <a:endParaRPr lang="es-EC" sz="600" dirty="0" smtClean="0">
                        <a:effectLst/>
                      </a:endParaRPr>
                    </a:p>
                    <a:p>
                      <a:pPr algn="ctr">
                        <a:spcAft>
                          <a:spcPts val="0"/>
                        </a:spcAft>
                      </a:pPr>
                      <a:r>
                        <a:rPr lang="es-EC" sz="600" dirty="0" smtClean="0">
                          <a:effectLst/>
                        </a:rPr>
                        <a:t>CÁMARA </a:t>
                      </a:r>
                    </a:p>
                    <a:p>
                      <a:pPr algn="ctr">
                        <a:spcAft>
                          <a:spcPts val="0"/>
                        </a:spcAft>
                      </a:pPr>
                      <a:r>
                        <a:rPr lang="es-EC" sz="600" dirty="0" smtClean="0">
                          <a:effectLst/>
                        </a:rPr>
                        <a:t>SEDADO                       </a:t>
                      </a:r>
                      <a:r>
                        <a:rPr lang="es-EC" sz="600" dirty="0">
                          <a:effectLst/>
                        </a:rPr>
                        <a:t>(°C)</a:t>
                      </a:r>
                      <a:endParaRPr lang="es-EC" sz="600" dirty="0">
                        <a:effectLst/>
                        <a:latin typeface="Times New Roman"/>
                        <a:ea typeface="Times New Roman"/>
                      </a:endParaRPr>
                    </a:p>
                  </a:txBody>
                  <a:tcPr marL="49635" marR="49635" marT="0" marB="0" anchor="ctr"/>
                </a:tc>
              </a:tr>
              <a:tr h="196700">
                <a:tc>
                  <a:txBody>
                    <a:bodyPr/>
                    <a:lstStyle/>
                    <a:p>
                      <a:pPr algn="ctr">
                        <a:spcAft>
                          <a:spcPts val="0"/>
                        </a:spcAft>
                      </a:pPr>
                      <a:r>
                        <a:rPr lang="es-EC" sz="700" dirty="0">
                          <a:effectLst/>
                        </a:rPr>
                        <a:t>TIEMPO (MINUTOS)</a:t>
                      </a:r>
                      <a:endParaRPr lang="es-EC" sz="700" dirty="0">
                        <a:effectLst/>
                        <a:latin typeface="Times New Roman"/>
                        <a:ea typeface="Times New Roman"/>
                      </a:endParaRPr>
                    </a:p>
                  </a:txBody>
                  <a:tcPr marL="49635" marR="49635" marT="0" marB="0" anchor="ct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r>
              <a:tr h="129614">
                <a:tc>
                  <a:txBody>
                    <a:bodyPr/>
                    <a:lstStyle/>
                    <a:p>
                      <a:pPr algn="ctr">
                        <a:spcAft>
                          <a:spcPts val="0"/>
                        </a:spcAft>
                      </a:pPr>
                      <a:r>
                        <a:rPr lang="es-EC" sz="900" dirty="0">
                          <a:effectLst/>
                        </a:rPr>
                        <a:t>1</a:t>
                      </a:r>
                      <a:endParaRPr lang="es-EC" sz="900" dirty="0">
                        <a:effectLst/>
                        <a:latin typeface="Times New Roman"/>
                        <a:ea typeface="Times New Roman"/>
                      </a:endParaRPr>
                    </a:p>
                  </a:txBody>
                  <a:tcPr marL="49635" marR="49635" marT="0" marB="0" anchor="ctr"/>
                </a:tc>
                <a:tc>
                  <a:txBody>
                    <a:bodyPr/>
                    <a:lstStyle/>
                    <a:p>
                      <a:pPr algn="ctr">
                        <a:spcAft>
                          <a:spcPts val="0"/>
                        </a:spcAft>
                      </a:pPr>
                      <a:r>
                        <a:rPr lang="es-EC" sz="900">
                          <a:effectLst/>
                        </a:rPr>
                        <a:t>20.0</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20.0</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20.0</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20.0</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20.0</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20.0</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20.0</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20.0</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20.0</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20.0</a:t>
                      </a:r>
                      <a:endParaRPr lang="es-EC" sz="900">
                        <a:effectLst/>
                        <a:latin typeface="Times New Roman"/>
                        <a:ea typeface="Times New Roman"/>
                      </a:endParaRPr>
                    </a:p>
                  </a:txBody>
                  <a:tcPr marL="49635" marR="49635" marT="0" marB="0" anchor="ctr"/>
                </a:tc>
              </a:tr>
              <a:tr h="129614">
                <a:tc>
                  <a:txBody>
                    <a:bodyPr/>
                    <a:lstStyle/>
                    <a:p>
                      <a:pPr algn="ctr">
                        <a:spcAft>
                          <a:spcPts val="0"/>
                        </a:spcAft>
                      </a:pPr>
                      <a:r>
                        <a:rPr lang="es-EC" sz="900" dirty="0">
                          <a:effectLst/>
                        </a:rPr>
                        <a:t>2</a:t>
                      </a:r>
                      <a:endParaRPr lang="es-EC" sz="900" dirty="0">
                        <a:effectLst/>
                        <a:latin typeface="Times New Roman"/>
                        <a:ea typeface="Times New Roman"/>
                      </a:endParaRPr>
                    </a:p>
                  </a:txBody>
                  <a:tcPr marL="49635" marR="49635" marT="0" marB="0" anchor="ctr"/>
                </a:tc>
                <a:tc>
                  <a:txBody>
                    <a:bodyPr/>
                    <a:lstStyle/>
                    <a:p>
                      <a:pPr algn="ctr">
                        <a:spcAft>
                          <a:spcPts val="0"/>
                        </a:spcAft>
                      </a:pPr>
                      <a:r>
                        <a:rPr lang="es-EC" sz="900">
                          <a:effectLst/>
                        </a:rPr>
                        <a:t>20.0</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20.0</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20.0</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20.0</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20.0</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20.0</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20.0</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20.0</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20.0</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20.0</a:t>
                      </a:r>
                      <a:endParaRPr lang="es-EC" sz="900">
                        <a:effectLst/>
                        <a:latin typeface="Times New Roman"/>
                        <a:ea typeface="Times New Roman"/>
                      </a:endParaRPr>
                    </a:p>
                  </a:txBody>
                  <a:tcPr marL="49635" marR="49635" marT="0" marB="0" anchor="ctr"/>
                </a:tc>
              </a:tr>
              <a:tr h="129614">
                <a:tc>
                  <a:txBody>
                    <a:bodyPr/>
                    <a:lstStyle/>
                    <a:p>
                      <a:pPr algn="ctr">
                        <a:spcAft>
                          <a:spcPts val="0"/>
                        </a:spcAft>
                      </a:pPr>
                      <a:r>
                        <a:rPr lang="es-EC" sz="900" dirty="0">
                          <a:effectLst/>
                        </a:rPr>
                        <a:t>3</a:t>
                      </a:r>
                      <a:endParaRPr lang="es-EC" sz="900" dirty="0">
                        <a:effectLst/>
                        <a:latin typeface="Times New Roman"/>
                        <a:ea typeface="Times New Roman"/>
                      </a:endParaRPr>
                    </a:p>
                  </a:txBody>
                  <a:tcPr marL="49635" marR="49635" marT="0" marB="0" anchor="ctr"/>
                </a:tc>
                <a:tc>
                  <a:txBody>
                    <a:bodyPr/>
                    <a:lstStyle/>
                    <a:p>
                      <a:pPr algn="ctr">
                        <a:spcAft>
                          <a:spcPts val="0"/>
                        </a:spcAft>
                      </a:pPr>
                      <a:r>
                        <a:rPr lang="es-EC" sz="900">
                          <a:effectLst/>
                        </a:rPr>
                        <a:t>20.0</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20.0</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20.0</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20.0</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20.0</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20.0</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20.0</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20.0</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20.0</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20.0</a:t>
                      </a:r>
                      <a:endParaRPr lang="es-EC" sz="900">
                        <a:effectLst/>
                        <a:latin typeface="Times New Roman"/>
                        <a:ea typeface="Times New Roman"/>
                      </a:endParaRPr>
                    </a:p>
                  </a:txBody>
                  <a:tcPr marL="49635" marR="49635" marT="0" marB="0" anchor="ctr"/>
                </a:tc>
              </a:tr>
              <a:tr h="129614">
                <a:tc>
                  <a:txBody>
                    <a:bodyPr/>
                    <a:lstStyle/>
                    <a:p>
                      <a:pPr algn="ctr">
                        <a:spcAft>
                          <a:spcPts val="0"/>
                        </a:spcAft>
                      </a:pPr>
                      <a:r>
                        <a:rPr lang="es-EC" sz="900">
                          <a:effectLst/>
                        </a:rPr>
                        <a:t>4</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21.1</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21.0</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20.0</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20.0</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22.5</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21.0</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21.3</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20.5</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22.0</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20.0</a:t>
                      </a:r>
                      <a:endParaRPr lang="es-EC" sz="900">
                        <a:effectLst/>
                        <a:latin typeface="Times New Roman"/>
                        <a:ea typeface="Times New Roman"/>
                      </a:endParaRPr>
                    </a:p>
                  </a:txBody>
                  <a:tcPr marL="49635" marR="49635" marT="0" marB="0" anchor="ctr"/>
                </a:tc>
              </a:tr>
              <a:tr h="129614">
                <a:tc>
                  <a:txBody>
                    <a:bodyPr/>
                    <a:lstStyle/>
                    <a:p>
                      <a:pPr algn="ctr">
                        <a:spcAft>
                          <a:spcPts val="0"/>
                        </a:spcAft>
                      </a:pPr>
                      <a:r>
                        <a:rPr lang="es-EC" sz="900">
                          <a:effectLst/>
                        </a:rPr>
                        <a:t>5</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22.4</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22.0</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21.1</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20.5</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24.5</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21.0</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21.6</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20.7</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22.5</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20.4</a:t>
                      </a:r>
                      <a:endParaRPr lang="es-EC" sz="900">
                        <a:effectLst/>
                        <a:latin typeface="Times New Roman"/>
                        <a:ea typeface="Times New Roman"/>
                      </a:endParaRPr>
                    </a:p>
                  </a:txBody>
                  <a:tcPr marL="49635" marR="49635" marT="0" marB="0" anchor="ctr"/>
                </a:tc>
              </a:tr>
              <a:tr h="129614">
                <a:tc>
                  <a:txBody>
                    <a:bodyPr/>
                    <a:lstStyle/>
                    <a:p>
                      <a:pPr algn="ctr">
                        <a:spcAft>
                          <a:spcPts val="0"/>
                        </a:spcAft>
                      </a:pPr>
                      <a:r>
                        <a:rPr lang="es-EC" sz="900">
                          <a:effectLst/>
                        </a:rPr>
                        <a:t>6</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dirty="0">
                          <a:effectLst/>
                        </a:rPr>
                        <a:t>23.4</a:t>
                      </a:r>
                      <a:endParaRPr lang="es-EC" sz="900" dirty="0">
                        <a:effectLst/>
                        <a:latin typeface="Times New Roman"/>
                        <a:ea typeface="Times New Roman"/>
                      </a:endParaRPr>
                    </a:p>
                  </a:txBody>
                  <a:tcPr marL="49635" marR="49635" marT="0" marB="0" anchor="ctr"/>
                </a:tc>
                <a:tc>
                  <a:txBody>
                    <a:bodyPr/>
                    <a:lstStyle/>
                    <a:p>
                      <a:pPr algn="ctr">
                        <a:spcAft>
                          <a:spcPts val="0"/>
                        </a:spcAft>
                      </a:pPr>
                      <a:r>
                        <a:rPr lang="es-EC" sz="900">
                          <a:effectLst/>
                        </a:rPr>
                        <a:t>23.1</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21.2</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21.1</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27.2</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22.0</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21.8</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20.8</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23.1</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20.9</a:t>
                      </a:r>
                      <a:endParaRPr lang="es-EC" sz="900">
                        <a:effectLst/>
                        <a:latin typeface="Times New Roman"/>
                        <a:ea typeface="Times New Roman"/>
                      </a:endParaRPr>
                    </a:p>
                  </a:txBody>
                  <a:tcPr marL="49635" marR="49635" marT="0" marB="0" anchor="ctr"/>
                </a:tc>
              </a:tr>
              <a:tr h="129614">
                <a:tc>
                  <a:txBody>
                    <a:bodyPr/>
                    <a:lstStyle/>
                    <a:p>
                      <a:pPr algn="ctr">
                        <a:spcAft>
                          <a:spcPts val="0"/>
                        </a:spcAft>
                      </a:pPr>
                      <a:r>
                        <a:rPr lang="es-EC" sz="900">
                          <a:effectLst/>
                        </a:rPr>
                        <a:t>7</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24.0</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23.5</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21.4</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22.4</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29.2</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22.0</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22.1</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20.9</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23.2</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21.6</a:t>
                      </a:r>
                      <a:endParaRPr lang="es-EC" sz="900">
                        <a:effectLst/>
                        <a:latin typeface="Times New Roman"/>
                        <a:ea typeface="Times New Roman"/>
                      </a:endParaRPr>
                    </a:p>
                  </a:txBody>
                  <a:tcPr marL="49635" marR="49635" marT="0" marB="0" anchor="ctr"/>
                </a:tc>
              </a:tr>
              <a:tr h="129614">
                <a:tc>
                  <a:txBody>
                    <a:bodyPr/>
                    <a:lstStyle/>
                    <a:p>
                      <a:pPr algn="ctr">
                        <a:spcAft>
                          <a:spcPts val="0"/>
                        </a:spcAft>
                      </a:pPr>
                      <a:r>
                        <a:rPr lang="es-EC" sz="900">
                          <a:effectLst/>
                        </a:rPr>
                        <a:t>8</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dirty="0">
                          <a:effectLst/>
                        </a:rPr>
                        <a:t>25.1</a:t>
                      </a:r>
                      <a:endParaRPr lang="es-EC" sz="900" dirty="0">
                        <a:effectLst/>
                        <a:latin typeface="Times New Roman"/>
                        <a:ea typeface="Times New Roman"/>
                      </a:endParaRPr>
                    </a:p>
                  </a:txBody>
                  <a:tcPr marL="49635" marR="49635" marT="0" marB="0" anchor="ctr"/>
                </a:tc>
                <a:tc>
                  <a:txBody>
                    <a:bodyPr/>
                    <a:lstStyle/>
                    <a:p>
                      <a:pPr algn="ctr">
                        <a:spcAft>
                          <a:spcPts val="0"/>
                        </a:spcAft>
                      </a:pPr>
                      <a:r>
                        <a:rPr lang="es-EC" sz="900">
                          <a:effectLst/>
                        </a:rPr>
                        <a:t>24.5</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21.6</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23.4</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31.1</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23.0</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22.9</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21.1</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23.2</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21.8</a:t>
                      </a:r>
                      <a:endParaRPr lang="es-EC" sz="900">
                        <a:effectLst/>
                        <a:latin typeface="Times New Roman"/>
                        <a:ea typeface="Times New Roman"/>
                      </a:endParaRPr>
                    </a:p>
                  </a:txBody>
                  <a:tcPr marL="49635" marR="49635" marT="0" marB="0" anchor="ctr"/>
                </a:tc>
              </a:tr>
              <a:tr h="129614">
                <a:tc>
                  <a:txBody>
                    <a:bodyPr/>
                    <a:lstStyle/>
                    <a:p>
                      <a:pPr algn="ctr">
                        <a:spcAft>
                          <a:spcPts val="0"/>
                        </a:spcAft>
                      </a:pPr>
                      <a:r>
                        <a:rPr lang="es-EC" sz="900">
                          <a:effectLst/>
                        </a:rPr>
                        <a:t>9</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dirty="0">
                          <a:effectLst/>
                        </a:rPr>
                        <a:t>27.3</a:t>
                      </a:r>
                      <a:endParaRPr lang="es-EC" sz="900" dirty="0">
                        <a:effectLst/>
                        <a:latin typeface="Times New Roman"/>
                        <a:ea typeface="Times New Roman"/>
                      </a:endParaRPr>
                    </a:p>
                  </a:txBody>
                  <a:tcPr marL="49635" marR="49635" marT="0" marB="0" anchor="ctr"/>
                </a:tc>
                <a:tc>
                  <a:txBody>
                    <a:bodyPr/>
                    <a:lstStyle/>
                    <a:p>
                      <a:pPr algn="ctr">
                        <a:spcAft>
                          <a:spcPts val="0"/>
                        </a:spcAft>
                      </a:pPr>
                      <a:r>
                        <a:rPr lang="es-EC" sz="900">
                          <a:effectLst/>
                        </a:rPr>
                        <a:t>26.0</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22.1</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23.9</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33.6</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24.0</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23.5</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21.4</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23.2</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22.1</a:t>
                      </a:r>
                      <a:endParaRPr lang="es-EC" sz="900">
                        <a:effectLst/>
                        <a:latin typeface="Times New Roman"/>
                        <a:ea typeface="Times New Roman"/>
                      </a:endParaRPr>
                    </a:p>
                  </a:txBody>
                  <a:tcPr marL="49635" marR="49635" marT="0" marB="0" anchor="ctr"/>
                </a:tc>
              </a:tr>
              <a:tr h="129614">
                <a:tc>
                  <a:txBody>
                    <a:bodyPr/>
                    <a:lstStyle/>
                    <a:p>
                      <a:pPr algn="ctr">
                        <a:spcAft>
                          <a:spcPts val="0"/>
                        </a:spcAft>
                      </a:pPr>
                      <a:r>
                        <a:rPr lang="es-EC" sz="900">
                          <a:effectLst/>
                        </a:rPr>
                        <a:t>10</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dirty="0">
                          <a:effectLst/>
                        </a:rPr>
                        <a:t>29.1</a:t>
                      </a:r>
                      <a:endParaRPr lang="es-EC" sz="900" dirty="0">
                        <a:effectLst/>
                        <a:latin typeface="Times New Roman"/>
                        <a:ea typeface="Times New Roman"/>
                      </a:endParaRPr>
                    </a:p>
                  </a:txBody>
                  <a:tcPr marL="49635" marR="49635" marT="0" marB="0" anchor="ctr"/>
                </a:tc>
                <a:tc>
                  <a:txBody>
                    <a:bodyPr/>
                    <a:lstStyle/>
                    <a:p>
                      <a:pPr algn="ctr">
                        <a:spcAft>
                          <a:spcPts val="0"/>
                        </a:spcAft>
                      </a:pPr>
                      <a:r>
                        <a:rPr lang="es-EC" sz="900">
                          <a:effectLst/>
                        </a:rPr>
                        <a:t>28.7</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22.7</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24.6</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34.9</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27.0</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23.8</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21.6</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23.2</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22.4</a:t>
                      </a:r>
                      <a:endParaRPr lang="es-EC" sz="900">
                        <a:effectLst/>
                        <a:latin typeface="Times New Roman"/>
                        <a:ea typeface="Times New Roman"/>
                      </a:endParaRPr>
                    </a:p>
                  </a:txBody>
                  <a:tcPr marL="49635" marR="49635" marT="0" marB="0" anchor="ctr"/>
                </a:tc>
              </a:tr>
              <a:tr h="129614">
                <a:tc>
                  <a:txBody>
                    <a:bodyPr/>
                    <a:lstStyle/>
                    <a:p>
                      <a:pPr algn="ctr">
                        <a:spcAft>
                          <a:spcPts val="0"/>
                        </a:spcAft>
                      </a:pPr>
                      <a:r>
                        <a:rPr lang="es-EC" sz="900">
                          <a:effectLst/>
                        </a:rPr>
                        <a:t>11</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dirty="0">
                          <a:effectLst/>
                        </a:rPr>
                        <a:t>31.8</a:t>
                      </a:r>
                      <a:endParaRPr lang="es-EC" sz="900" dirty="0">
                        <a:effectLst/>
                        <a:latin typeface="Times New Roman"/>
                        <a:ea typeface="Times New Roman"/>
                      </a:endParaRPr>
                    </a:p>
                  </a:txBody>
                  <a:tcPr marL="49635" marR="49635" marT="0" marB="0" anchor="ctr"/>
                </a:tc>
                <a:tc>
                  <a:txBody>
                    <a:bodyPr/>
                    <a:lstStyle/>
                    <a:p>
                      <a:pPr algn="ctr">
                        <a:spcAft>
                          <a:spcPts val="0"/>
                        </a:spcAft>
                      </a:pPr>
                      <a:r>
                        <a:rPr lang="es-EC" sz="900">
                          <a:effectLst/>
                        </a:rPr>
                        <a:t>31.2</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22.9</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25.4</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37.3</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29.0</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24.6</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22.3</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23.8</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22.6</a:t>
                      </a:r>
                      <a:endParaRPr lang="es-EC" sz="900">
                        <a:effectLst/>
                        <a:latin typeface="Times New Roman"/>
                        <a:ea typeface="Times New Roman"/>
                      </a:endParaRPr>
                    </a:p>
                  </a:txBody>
                  <a:tcPr marL="49635" marR="49635" marT="0" marB="0" anchor="ctr"/>
                </a:tc>
              </a:tr>
              <a:tr h="129614">
                <a:tc>
                  <a:txBody>
                    <a:bodyPr/>
                    <a:lstStyle/>
                    <a:p>
                      <a:pPr algn="ctr">
                        <a:spcAft>
                          <a:spcPts val="0"/>
                        </a:spcAft>
                      </a:pPr>
                      <a:r>
                        <a:rPr lang="es-EC" sz="900">
                          <a:effectLst/>
                        </a:rPr>
                        <a:t>12</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dirty="0">
                          <a:effectLst/>
                        </a:rPr>
                        <a:t>33.9</a:t>
                      </a:r>
                      <a:endParaRPr lang="es-EC" sz="900" dirty="0">
                        <a:effectLst/>
                        <a:latin typeface="Times New Roman"/>
                        <a:ea typeface="Times New Roman"/>
                      </a:endParaRPr>
                    </a:p>
                  </a:txBody>
                  <a:tcPr marL="49635" marR="49635" marT="0" marB="0" anchor="ctr"/>
                </a:tc>
                <a:tc>
                  <a:txBody>
                    <a:bodyPr/>
                    <a:lstStyle/>
                    <a:p>
                      <a:pPr algn="ctr">
                        <a:spcAft>
                          <a:spcPts val="0"/>
                        </a:spcAft>
                      </a:pPr>
                      <a:r>
                        <a:rPr lang="es-EC" sz="900">
                          <a:effectLst/>
                        </a:rPr>
                        <a:t>32.9</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23.3</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26.7</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39.1</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31.0</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24.9</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22.5</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24.1</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23.1</a:t>
                      </a:r>
                      <a:endParaRPr lang="es-EC" sz="900">
                        <a:effectLst/>
                        <a:latin typeface="Times New Roman"/>
                        <a:ea typeface="Times New Roman"/>
                      </a:endParaRPr>
                    </a:p>
                  </a:txBody>
                  <a:tcPr marL="49635" marR="49635" marT="0" marB="0" anchor="ctr"/>
                </a:tc>
              </a:tr>
              <a:tr h="129614">
                <a:tc>
                  <a:txBody>
                    <a:bodyPr/>
                    <a:lstStyle/>
                    <a:p>
                      <a:pPr algn="ctr">
                        <a:spcAft>
                          <a:spcPts val="0"/>
                        </a:spcAft>
                      </a:pPr>
                      <a:r>
                        <a:rPr lang="es-EC" sz="900">
                          <a:effectLst/>
                        </a:rPr>
                        <a:t>13</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dirty="0">
                          <a:effectLst/>
                        </a:rPr>
                        <a:t>35.8</a:t>
                      </a:r>
                      <a:endParaRPr lang="es-EC" sz="900" dirty="0">
                        <a:effectLst/>
                        <a:latin typeface="Times New Roman"/>
                        <a:ea typeface="Times New Roman"/>
                      </a:endParaRPr>
                    </a:p>
                  </a:txBody>
                  <a:tcPr marL="49635" marR="49635" marT="0" marB="0" anchor="ctr"/>
                </a:tc>
                <a:tc>
                  <a:txBody>
                    <a:bodyPr/>
                    <a:lstStyle/>
                    <a:p>
                      <a:pPr algn="ctr">
                        <a:spcAft>
                          <a:spcPts val="0"/>
                        </a:spcAft>
                      </a:pPr>
                      <a:r>
                        <a:rPr lang="es-EC" sz="900" dirty="0">
                          <a:effectLst/>
                        </a:rPr>
                        <a:t>34.6</a:t>
                      </a:r>
                      <a:endParaRPr lang="es-EC" sz="900" dirty="0">
                        <a:effectLst/>
                        <a:latin typeface="Times New Roman"/>
                        <a:ea typeface="Times New Roman"/>
                      </a:endParaRPr>
                    </a:p>
                  </a:txBody>
                  <a:tcPr marL="49635" marR="49635" marT="0" marB="0" anchor="ctr"/>
                </a:tc>
                <a:tc>
                  <a:txBody>
                    <a:bodyPr/>
                    <a:lstStyle/>
                    <a:p>
                      <a:pPr algn="ctr">
                        <a:spcAft>
                          <a:spcPts val="0"/>
                        </a:spcAft>
                      </a:pPr>
                      <a:r>
                        <a:rPr lang="es-EC" sz="900">
                          <a:effectLst/>
                        </a:rPr>
                        <a:t>24.3</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28.4</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41.5</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32.0</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25.3</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22.8</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24.3</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23.7</a:t>
                      </a:r>
                      <a:endParaRPr lang="es-EC" sz="900">
                        <a:effectLst/>
                        <a:latin typeface="Times New Roman"/>
                        <a:ea typeface="Times New Roman"/>
                      </a:endParaRPr>
                    </a:p>
                  </a:txBody>
                  <a:tcPr marL="49635" marR="49635" marT="0" marB="0" anchor="ctr"/>
                </a:tc>
              </a:tr>
              <a:tr h="129614">
                <a:tc>
                  <a:txBody>
                    <a:bodyPr/>
                    <a:lstStyle/>
                    <a:p>
                      <a:pPr algn="ctr">
                        <a:spcAft>
                          <a:spcPts val="0"/>
                        </a:spcAft>
                      </a:pPr>
                      <a:r>
                        <a:rPr lang="es-EC" sz="900">
                          <a:effectLst/>
                        </a:rPr>
                        <a:t>14</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38.2</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dirty="0">
                          <a:effectLst/>
                        </a:rPr>
                        <a:t>36.9</a:t>
                      </a:r>
                      <a:endParaRPr lang="es-EC" sz="900" dirty="0">
                        <a:effectLst/>
                        <a:latin typeface="Times New Roman"/>
                        <a:ea typeface="Times New Roman"/>
                      </a:endParaRPr>
                    </a:p>
                  </a:txBody>
                  <a:tcPr marL="49635" marR="49635" marT="0" marB="0" anchor="ctr"/>
                </a:tc>
                <a:tc>
                  <a:txBody>
                    <a:bodyPr/>
                    <a:lstStyle/>
                    <a:p>
                      <a:pPr algn="ctr">
                        <a:spcAft>
                          <a:spcPts val="0"/>
                        </a:spcAft>
                      </a:pPr>
                      <a:r>
                        <a:rPr lang="es-EC" sz="900">
                          <a:effectLst/>
                        </a:rPr>
                        <a:t>25.5</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29.1</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43.3</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33.0</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25.7</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23.3</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24.4</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24.2</a:t>
                      </a:r>
                      <a:endParaRPr lang="es-EC" sz="900">
                        <a:effectLst/>
                        <a:latin typeface="Times New Roman"/>
                        <a:ea typeface="Times New Roman"/>
                      </a:endParaRPr>
                    </a:p>
                  </a:txBody>
                  <a:tcPr marL="49635" marR="49635" marT="0" marB="0" anchor="ctr"/>
                </a:tc>
              </a:tr>
              <a:tr h="129614">
                <a:tc>
                  <a:txBody>
                    <a:bodyPr/>
                    <a:lstStyle/>
                    <a:p>
                      <a:pPr algn="ctr">
                        <a:spcAft>
                          <a:spcPts val="0"/>
                        </a:spcAft>
                      </a:pPr>
                      <a:r>
                        <a:rPr lang="es-EC" sz="900">
                          <a:effectLst/>
                        </a:rPr>
                        <a:t>15</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40.1</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dirty="0">
                          <a:effectLst/>
                        </a:rPr>
                        <a:t>38.2</a:t>
                      </a:r>
                      <a:endParaRPr lang="es-EC" sz="900" dirty="0">
                        <a:effectLst/>
                        <a:latin typeface="Times New Roman"/>
                        <a:ea typeface="Times New Roman"/>
                      </a:endParaRPr>
                    </a:p>
                  </a:txBody>
                  <a:tcPr marL="49635" marR="49635" marT="0" marB="0" anchor="ctr"/>
                </a:tc>
                <a:tc>
                  <a:txBody>
                    <a:bodyPr/>
                    <a:lstStyle/>
                    <a:p>
                      <a:pPr algn="ctr">
                        <a:spcAft>
                          <a:spcPts val="0"/>
                        </a:spcAft>
                      </a:pPr>
                      <a:r>
                        <a:rPr lang="es-EC" sz="900">
                          <a:effectLst/>
                        </a:rPr>
                        <a:t>25.9</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29.9</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45.4</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35.0</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26.4</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23.5</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24.5</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24.6</a:t>
                      </a:r>
                      <a:endParaRPr lang="es-EC" sz="900">
                        <a:effectLst/>
                        <a:latin typeface="Times New Roman"/>
                        <a:ea typeface="Times New Roman"/>
                      </a:endParaRPr>
                    </a:p>
                  </a:txBody>
                  <a:tcPr marL="49635" marR="49635" marT="0" marB="0" anchor="ctr"/>
                </a:tc>
              </a:tr>
              <a:tr h="129614">
                <a:tc>
                  <a:txBody>
                    <a:bodyPr/>
                    <a:lstStyle/>
                    <a:p>
                      <a:pPr algn="ctr">
                        <a:spcAft>
                          <a:spcPts val="0"/>
                        </a:spcAft>
                      </a:pPr>
                      <a:r>
                        <a:rPr lang="es-EC" sz="900">
                          <a:effectLst/>
                        </a:rPr>
                        <a:t>16</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43.7</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dirty="0">
                          <a:effectLst/>
                        </a:rPr>
                        <a:t>40.1</a:t>
                      </a:r>
                      <a:endParaRPr lang="es-EC" sz="900" dirty="0">
                        <a:effectLst/>
                        <a:latin typeface="Times New Roman"/>
                        <a:ea typeface="Times New Roman"/>
                      </a:endParaRPr>
                    </a:p>
                  </a:txBody>
                  <a:tcPr marL="49635" marR="49635" marT="0" marB="0" anchor="ctr"/>
                </a:tc>
                <a:tc>
                  <a:txBody>
                    <a:bodyPr/>
                    <a:lstStyle/>
                    <a:p>
                      <a:pPr algn="ctr">
                        <a:spcAft>
                          <a:spcPts val="0"/>
                        </a:spcAft>
                      </a:pPr>
                      <a:r>
                        <a:rPr lang="es-EC" sz="900">
                          <a:effectLst/>
                        </a:rPr>
                        <a:t>26.1</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30.8</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47.6</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37.0</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27.0</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24.1</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24.6</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25.3</a:t>
                      </a:r>
                      <a:endParaRPr lang="es-EC" sz="900">
                        <a:effectLst/>
                        <a:latin typeface="Times New Roman"/>
                        <a:ea typeface="Times New Roman"/>
                      </a:endParaRPr>
                    </a:p>
                  </a:txBody>
                  <a:tcPr marL="49635" marR="49635" marT="0" marB="0" anchor="ctr"/>
                </a:tc>
              </a:tr>
              <a:tr h="129614">
                <a:tc>
                  <a:txBody>
                    <a:bodyPr/>
                    <a:lstStyle/>
                    <a:p>
                      <a:pPr algn="ctr">
                        <a:spcAft>
                          <a:spcPts val="0"/>
                        </a:spcAft>
                      </a:pPr>
                      <a:r>
                        <a:rPr lang="es-EC" sz="900">
                          <a:effectLst/>
                        </a:rPr>
                        <a:t>17</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45.5</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dirty="0">
                          <a:effectLst/>
                        </a:rPr>
                        <a:t>42.3</a:t>
                      </a:r>
                      <a:endParaRPr lang="es-EC" sz="900" dirty="0">
                        <a:effectLst/>
                        <a:latin typeface="Times New Roman"/>
                        <a:ea typeface="Times New Roman"/>
                      </a:endParaRPr>
                    </a:p>
                  </a:txBody>
                  <a:tcPr marL="49635" marR="49635" marT="0" marB="0" anchor="ctr"/>
                </a:tc>
                <a:tc>
                  <a:txBody>
                    <a:bodyPr/>
                    <a:lstStyle/>
                    <a:p>
                      <a:pPr algn="ctr">
                        <a:spcAft>
                          <a:spcPts val="0"/>
                        </a:spcAft>
                      </a:pPr>
                      <a:r>
                        <a:rPr lang="es-EC" sz="900">
                          <a:effectLst/>
                        </a:rPr>
                        <a:t>28.8</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31.5</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49.2</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39.0</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28.2</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24.6</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24.6</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25.4</a:t>
                      </a:r>
                      <a:endParaRPr lang="es-EC" sz="900">
                        <a:effectLst/>
                        <a:latin typeface="Times New Roman"/>
                        <a:ea typeface="Times New Roman"/>
                      </a:endParaRPr>
                    </a:p>
                  </a:txBody>
                  <a:tcPr marL="49635" marR="49635" marT="0" marB="0" anchor="ctr"/>
                </a:tc>
              </a:tr>
              <a:tr h="129614">
                <a:tc>
                  <a:txBody>
                    <a:bodyPr/>
                    <a:lstStyle/>
                    <a:p>
                      <a:pPr algn="ctr">
                        <a:spcAft>
                          <a:spcPts val="0"/>
                        </a:spcAft>
                      </a:pPr>
                      <a:r>
                        <a:rPr lang="es-EC" sz="900">
                          <a:effectLst/>
                        </a:rPr>
                        <a:t>18</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47.1</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dirty="0">
                          <a:effectLst/>
                        </a:rPr>
                        <a:t>44.0</a:t>
                      </a:r>
                      <a:endParaRPr lang="es-EC" sz="900" dirty="0">
                        <a:effectLst/>
                        <a:latin typeface="Times New Roman"/>
                        <a:ea typeface="Times New Roman"/>
                      </a:endParaRPr>
                    </a:p>
                  </a:txBody>
                  <a:tcPr marL="49635" marR="49635" marT="0" marB="0" anchor="ctr"/>
                </a:tc>
                <a:tc>
                  <a:txBody>
                    <a:bodyPr/>
                    <a:lstStyle/>
                    <a:p>
                      <a:pPr algn="ctr">
                        <a:spcAft>
                          <a:spcPts val="0"/>
                        </a:spcAft>
                      </a:pPr>
                      <a:r>
                        <a:rPr lang="es-EC" sz="900">
                          <a:effectLst/>
                        </a:rPr>
                        <a:t>29.6</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32.9</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51.6</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41.0</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29.1</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25.4</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24.7</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25.7</a:t>
                      </a:r>
                      <a:endParaRPr lang="es-EC" sz="900">
                        <a:effectLst/>
                        <a:latin typeface="Times New Roman"/>
                        <a:ea typeface="Times New Roman"/>
                      </a:endParaRPr>
                    </a:p>
                  </a:txBody>
                  <a:tcPr marL="49635" marR="49635" marT="0" marB="0" anchor="ctr"/>
                </a:tc>
              </a:tr>
              <a:tr h="129614">
                <a:tc>
                  <a:txBody>
                    <a:bodyPr/>
                    <a:lstStyle/>
                    <a:p>
                      <a:pPr algn="ctr">
                        <a:spcAft>
                          <a:spcPts val="0"/>
                        </a:spcAft>
                      </a:pPr>
                      <a:r>
                        <a:rPr lang="es-EC" sz="900">
                          <a:effectLst/>
                        </a:rPr>
                        <a:t>19</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49.3</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46.6</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31.5</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34.1</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53.2</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42.0</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30.3</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27.5</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24.8</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25.8</a:t>
                      </a:r>
                      <a:endParaRPr lang="es-EC" sz="900">
                        <a:effectLst/>
                        <a:latin typeface="Times New Roman"/>
                        <a:ea typeface="Times New Roman"/>
                      </a:endParaRPr>
                    </a:p>
                  </a:txBody>
                  <a:tcPr marL="49635" marR="49635" marT="0" marB="0" anchor="ctr"/>
                </a:tc>
              </a:tr>
              <a:tr h="129614">
                <a:tc>
                  <a:txBody>
                    <a:bodyPr/>
                    <a:lstStyle/>
                    <a:p>
                      <a:pPr algn="ctr">
                        <a:spcAft>
                          <a:spcPts val="0"/>
                        </a:spcAft>
                      </a:pPr>
                      <a:r>
                        <a:rPr lang="es-EC" sz="900">
                          <a:effectLst/>
                        </a:rPr>
                        <a:t>20</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51.2</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48.9</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dirty="0">
                          <a:effectLst/>
                        </a:rPr>
                        <a:t>33.4</a:t>
                      </a:r>
                      <a:endParaRPr lang="es-EC" sz="900" dirty="0">
                        <a:effectLst/>
                        <a:latin typeface="Times New Roman"/>
                        <a:ea typeface="Times New Roman"/>
                      </a:endParaRPr>
                    </a:p>
                  </a:txBody>
                  <a:tcPr marL="49635" marR="49635" marT="0" marB="0" anchor="ctr"/>
                </a:tc>
                <a:tc>
                  <a:txBody>
                    <a:bodyPr/>
                    <a:lstStyle/>
                    <a:p>
                      <a:pPr algn="ctr">
                        <a:spcAft>
                          <a:spcPts val="0"/>
                        </a:spcAft>
                      </a:pPr>
                      <a:r>
                        <a:rPr lang="es-EC" sz="900">
                          <a:effectLst/>
                        </a:rPr>
                        <a:t>35.8</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dirty="0">
                          <a:effectLst/>
                        </a:rPr>
                        <a:t>55.4</a:t>
                      </a:r>
                      <a:endParaRPr lang="es-EC" sz="900" dirty="0">
                        <a:effectLst/>
                        <a:latin typeface="Times New Roman"/>
                        <a:ea typeface="Times New Roman"/>
                      </a:endParaRPr>
                    </a:p>
                  </a:txBody>
                  <a:tcPr marL="49635" marR="49635" marT="0" marB="0" anchor="ctr">
                    <a:solidFill>
                      <a:schemeClr val="accent6"/>
                    </a:solidFill>
                  </a:tcPr>
                </a:tc>
                <a:tc>
                  <a:txBody>
                    <a:bodyPr/>
                    <a:lstStyle/>
                    <a:p>
                      <a:pPr algn="ctr">
                        <a:spcAft>
                          <a:spcPts val="0"/>
                        </a:spcAft>
                      </a:pPr>
                      <a:r>
                        <a:rPr lang="es-EC" sz="900">
                          <a:effectLst/>
                        </a:rPr>
                        <a:t>44.0</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31.4</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28.2</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24.9</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26.1</a:t>
                      </a:r>
                      <a:endParaRPr lang="es-EC" sz="900">
                        <a:effectLst/>
                        <a:latin typeface="Times New Roman"/>
                        <a:ea typeface="Times New Roman"/>
                      </a:endParaRPr>
                    </a:p>
                  </a:txBody>
                  <a:tcPr marL="49635" marR="49635" marT="0" marB="0" anchor="ctr"/>
                </a:tc>
              </a:tr>
              <a:tr h="129614">
                <a:tc>
                  <a:txBody>
                    <a:bodyPr/>
                    <a:lstStyle/>
                    <a:p>
                      <a:pPr algn="ctr">
                        <a:spcAft>
                          <a:spcPts val="0"/>
                        </a:spcAft>
                      </a:pPr>
                      <a:r>
                        <a:rPr lang="es-EC" sz="900">
                          <a:effectLst/>
                        </a:rPr>
                        <a:t>21</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53.1</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50.6</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dirty="0">
                          <a:effectLst/>
                        </a:rPr>
                        <a:t>35.8</a:t>
                      </a:r>
                      <a:endParaRPr lang="es-EC" sz="900" dirty="0">
                        <a:effectLst/>
                        <a:latin typeface="Times New Roman"/>
                        <a:ea typeface="Times New Roman"/>
                      </a:endParaRPr>
                    </a:p>
                  </a:txBody>
                  <a:tcPr marL="49635" marR="49635" marT="0" marB="0" anchor="ctr"/>
                </a:tc>
                <a:tc>
                  <a:txBody>
                    <a:bodyPr/>
                    <a:lstStyle/>
                    <a:p>
                      <a:pPr algn="ctr">
                        <a:spcAft>
                          <a:spcPts val="0"/>
                        </a:spcAft>
                      </a:pPr>
                      <a:r>
                        <a:rPr lang="es-EC" sz="900">
                          <a:effectLst/>
                        </a:rPr>
                        <a:t>36.5</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55.1</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dirty="0">
                          <a:effectLst/>
                        </a:rPr>
                        <a:t>44.0</a:t>
                      </a:r>
                      <a:endParaRPr lang="es-EC" sz="900" dirty="0">
                        <a:effectLst/>
                        <a:latin typeface="Times New Roman"/>
                        <a:ea typeface="Times New Roman"/>
                      </a:endParaRPr>
                    </a:p>
                  </a:txBody>
                  <a:tcPr marL="49635" marR="49635" marT="0" marB="0" anchor="ctr">
                    <a:solidFill>
                      <a:schemeClr val="accent6"/>
                    </a:solidFill>
                  </a:tcPr>
                </a:tc>
                <a:tc>
                  <a:txBody>
                    <a:bodyPr/>
                    <a:lstStyle/>
                    <a:p>
                      <a:pPr algn="ctr">
                        <a:spcAft>
                          <a:spcPts val="0"/>
                        </a:spcAft>
                      </a:pPr>
                      <a:r>
                        <a:rPr lang="es-EC" sz="900">
                          <a:effectLst/>
                        </a:rPr>
                        <a:t>32.2</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28.7</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25.2</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26.5</a:t>
                      </a:r>
                      <a:endParaRPr lang="es-EC" sz="900">
                        <a:effectLst/>
                        <a:latin typeface="Times New Roman"/>
                        <a:ea typeface="Times New Roman"/>
                      </a:endParaRPr>
                    </a:p>
                  </a:txBody>
                  <a:tcPr marL="49635" marR="49635" marT="0" marB="0" anchor="ctr"/>
                </a:tc>
              </a:tr>
              <a:tr h="129614">
                <a:tc>
                  <a:txBody>
                    <a:bodyPr/>
                    <a:lstStyle/>
                    <a:p>
                      <a:pPr algn="ctr">
                        <a:spcAft>
                          <a:spcPts val="0"/>
                        </a:spcAft>
                      </a:pPr>
                      <a:r>
                        <a:rPr lang="es-EC" sz="900">
                          <a:effectLst/>
                        </a:rPr>
                        <a:t>22</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54.9</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52.7</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37.9</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37.9</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dirty="0">
                          <a:effectLst/>
                        </a:rPr>
                        <a:t>55.0</a:t>
                      </a:r>
                      <a:endParaRPr lang="es-EC" sz="900" dirty="0">
                        <a:effectLst/>
                        <a:latin typeface="Times New Roman"/>
                        <a:ea typeface="Times New Roman"/>
                      </a:endParaRPr>
                    </a:p>
                  </a:txBody>
                  <a:tcPr marL="49635" marR="49635" marT="0" marB="0" anchor="ctr"/>
                </a:tc>
                <a:tc>
                  <a:txBody>
                    <a:bodyPr/>
                    <a:lstStyle/>
                    <a:p>
                      <a:pPr algn="ctr">
                        <a:spcAft>
                          <a:spcPts val="0"/>
                        </a:spcAft>
                      </a:pPr>
                      <a:r>
                        <a:rPr lang="es-EC" sz="900">
                          <a:effectLst/>
                        </a:rPr>
                        <a:t>43.0</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33.1</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29.1</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25.5</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26.8</a:t>
                      </a:r>
                      <a:endParaRPr lang="es-EC" sz="900">
                        <a:effectLst/>
                        <a:latin typeface="Times New Roman"/>
                        <a:ea typeface="Times New Roman"/>
                      </a:endParaRPr>
                    </a:p>
                  </a:txBody>
                  <a:tcPr marL="49635" marR="49635" marT="0" marB="0" anchor="ctr"/>
                </a:tc>
              </a:tr>
              <a:tr h="129614">
                <a:tc>
                  <a:txBody>
                    <a:bodyPr/>
                    <a:lstStyle/>
                    <a:p>
                      <a:pPr algn="ctr">
                        <a:spcAft>
                          <a:spcPts val="0"/>
                        </a:spcAft>
                      </a:pPr>
                      <a:r>
                        <a:rPr lang="es-EC" sz="900">
                          <a:effectLst/>
                        </a:rPr>
                        <a:t>23</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56.4</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54.8</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39.3</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dirty="0">
                          <a:effectLst/>
                        </a:rPr>
                        <a:t>39.0</a:t>
                      </a:r>
                      <a:endParaRPr lang="es-EC" sz="900" dirty="0">
                        <a:effectLst/>
                        <a:latin typeface="Times New Roman"/>
                        <a:ea typeface="Times New Roman"/>
                      </a:endParaRPr>
                    </a:p>
                  </a:txBody>
                  <a:tcPr marL="49635" marR="49635" marT="0" marB="0" anchor="ctr"/>
                </a:tc>
                <a:tc>
                  <a:txBody>
                    <a:bodyPr/>
                    <a:lstStyle/>
                    <a:p>
                      <a:pPr algn="ctr">
                        <a:spcAft>
                          <a:spcPts val="0"/>
                        </a:spcAft>
                      </a:pPr>
                      <a:r>
                        <a:rPr lang="es-EC" sz="900">
                          <a:effectLst/>
                        </a:rPr>
                        <a:t> </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42.7</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dirty="0">
                          <a:effectLst/>
                        </a:rPr>
                        <a:t>33.9</a:t>
                      </a:r>
                      <a:endParaRPr lang="es-EC" sz="900" dirty="0">
                        <a:effectLst/>
                        <a:latin typeface="Times New Roman"/>
                        <a:ea typeface="Times New Roman"/>
                      </a:endParaRPr>
                    </a:p>
                  </a:txBody>
                  <a:tcPr marL="49635" marR="49635" marT="0" marB="0" anchor="ctr">
                    <a:solidFill>
                      <a:schemeClr val="accent6"/>
                    </a:solidFill>
                  </a:tcPr>
                </a:tc>
                <a:tc>
                  <a:txBody>
                    <a:bodyPr/>
                    <a:lstStyle/>
                    <a:p>
                      <a:pPr algn="ctr">
                        <a:spcAft>
                          <a:spcPts val="0"/>
                        </a:spcAft>
                      </a:pPr>
                      <a:r>
                        <a:rPr lang="es-EC" sz="900" dirty="0" smtClean="0">
                          <a:effectLst/>
                        </a:rPr>
                        <a:t>30.1</a:t>
                      </a:r>
                      <a:endParaRPr lang="es-EC" sz="900" dirty="0">
                        <a:effectLst/>
                        <a:latin typeface="Times New Roman"/>
                        <a:ea typeface="Times New Roman"/>
                      </a:endParaRPr>
                    </a:p>
                  </a:txBody>
                  <a:tcPr marL="49635" marR="49635" marT="0" marB="0" anchor="ctr"/>
                </a:tc>
                <a:tc>
                  <a:txBody>
                    <a:bodyPr/>
                    <a:lstStyle/>
                    <a:p>
                      <a:pPr algn="ctr">
                        <a:spcAft>
                          <a:spcPts val="0"/>
                        </a:spcAft>
                      </a:pPr>
                      <a:r>
                        <a:rPr lang="es-EC" sz="900">
                          <a:effectLst/>
                        </a:rPr>
                        <a:t>25.9</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26.9</a:t>
                      </a:r>
                      <a:endParaRPr lang="es-EC" sz="900">
                        <a:effectLst/>
                        <a:latin typeface="Times New Roman"/>
                        <a:ea typeface="Times New Roman"/>
                      </a:endParaRPr>
                    </a:p>
                  </a:txBody>
                  <a:tcPr marL="49635" marR="49635" marT="0" marB="0" anchor="ctr"/>
                </a:tc>
              </a:tr>
              <a:tr h="129614">
                <a:tc>
                  <a:txBody>
                    <a:bodyPr/>
                    <a:lstStyle/>
                    <a:p>
                      <a:pPr algn="ctr">
                        <a:spcAft>
                          <a:spcPts val="0"/>
                        </a:spcAft>
                      </a:pPr>
                      <a:r>
                        <a:rPr lang="es-EC" sz="900">
                          <a:effectLst/>
                        </a:rPr>
                        <a:t>24</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57.8</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56.3</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42.1</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40.6</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 </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42.5</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33.5</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dirty="0" smtClean="0">
                          <a:effectLst/>
                        </a:rPr>
                        <a:t>30.2</a:t>
                      </a:r>
                      <a:endParaRPr lang="es-EC" sz="900" dirty="0">
                        <a:effectLst/>
                        <a:latin typeface="Times New Roman"/>
                        <a:ea typeface="Times New Roman"/>
                      </a:endParaRPr>
                    </a:p>
                  </a:txBody>
                  <a:tcPr marL="49635" marR="49635" marT="0" marB="0" anchor="ctr">
                    <a:solidFill>
                      <a:schemeClr val="accent6"/>
                    </a:solidFill>
                  </a:tcPr>
                </a:tc>
                <a:tc>
                  <a:txBody>
                    <a:bodyPr/>
                    <a:lstStyle/>
                    <a:p>
                      <a:pPr algn="ctr">
                        <a:spcAft>
                          <a:spcPts val="0"/>
                        </a:spcAft>
                      </a:pPr>
                      <a:r>
                        <a:rPr lang="es-EC" sz="900">
                          <a:effectLst/>
                        </a:rPr>
                        <a:t>26.2</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dirty="0">
                          <a:effectLst/>
                        </a:rPr>
                        <a:t>27.1</a:t>
                      </a:r>
                      <a:endParaRPr lang="es-EC" sz="900" dirty="0">
                        <a:effectLst/>
                        <a:latin typeface="Times New Roman"/>
                        <a:ea typeface="Times New Roman"/>
                      </a:endParaRPr>
                    </a:p>
                  </a:txBody>
                  <a:tcPr marL="49635" marR="49635" marT="0" marB="0" anchor="ctr">
                    <a:solidFill>
                      <a:srgbClr val="7030A0"/>
                    </a:solidFill>
                  </a:tcPr>
                </a:tc>
              </a:tr>
              <a:tr h="129614">
                <a:tc>
                  <a:txBody>
                    <a:bodyPr/>
                    <a:lstStyle/>
                    <a:p>
                      <a:pPr algn="ctr">
                        <a:spcAft>
                          <a:spcPts val="0"/>
                        </a:spcAft>
                      </a:pPr>
                      <a:r>
                        <a:rPr lang="es-EC" sz="900">
                          <a:effectLst/>
                        </a:rPr>
                        <a:t>25</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dirty="0">
                          <a:effectLst/>
                        </a:rPr>
                        <a:t>59.6</a:t>
                      </a:r>
                      <a:endParaRPr lang="es-EC" sz="900" dirty="0">
                        <a:effectLst/>
                        <a:latin typeface="Times New Roman"/>
                        <a:ea typeface="Times New Roman"/>
                      </a:endParaRPr>
                    </a:p>
                  </a:txBody>
                  <a:tcPr marL="49635" marR="49635" marT="0" marB="0" anchor="ctr">
                    <a:solidFill>
                      <a:srgbClr val="00B050"/>
                    </a:solidFill>
                  </a:tcPr>
                </a:tc>
                <a:tc>
                  <a:txBody>
                    <a:bodyPr/>
                    <a:lstStyle/>
                    <a:p>
                      <a:pPr algn="ctr">
                        <a:spcAft>
                          <a:spcPts val="0"/>
                        </a:spcAft>
                      </a:pPr>
                      <a:r>
                        <a:rPr lang="es-EC" sz="900">
                          <a:effectLst/>
                        </a:rPr>
                        <a:t>56.6</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44.3</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dirty="0">
                          <a:effectLst/>
                        </a:rPr>
                        <a:t>41.1</a:t>
                      </a:r>
                      <a:endParaRPr lang="es-EC" sz="900" dirty="0">
                        <a:effectLst/>
                        <a:latin typeface="Times New Roman"/>
                        <a:ea typeface="Times New Roman"/>
                      </a:endParaRPr>
                    </a:p>
                  </a:txBody>
                  <a:tcPr marL="49635" marR="49635" marT="0" marB="0" anchor="ctr"/>
                </a:tc>
                <a:tc>
                  <a:txBody>
                    <a:bodyPr/>
                    <a:lstStyle/>
                    <a:p>
                      <a:pPr algn="ctr">
                        <a:spcAft>
                          <a:spcPts val="0"/>
                        </a:spcAft>
                      </a:pPr>
                      <a:r>
                        <a:rPr lang="es-EC" sz="900">
                          <a:effectLst/>
                        </a:rPr>
                        <a:t> </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 </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33.1</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30.1</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26.4</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dirty="0">
                          <a:effectLst/>
                        </a:rPr>
                        <a:t>26.9</a:t>
                      </a:r>
                      <a:endParaRPr lang="es-EC" sz="900" dirty="0">
                        <a:effectLst/>
                        <a:latin typeface="Times New Roman"/>
                        <a:ea typeface="Times New Roman"/>
                      </a:endParaRPr>
                    </a:p>
                  </a:txBody>
                  <a:tcPr marL="49635" marR="49635" marT="0" marB="0" anchor="ctr"/>
                </a:tc>
              </a:tr>
              <a:tr h="129614">
                <a:tc>
                  <a:txBody>
                    <a:bodyPr/>
                    <a:lstStyle/>
                    <a:p>
                      <a:pPr algn="ctr">
                        <a:spcAft>
                          <a:spcPts val="0"/>
                        </a:spcAft>
                      </a:pPr>
                      <a:r>
                        <a:rPr lang="es-EC" sz="900">
                          <a:effectLst/>
                        </a:rPr>
                        <a:t>26</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58.9</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56.3</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46.2</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43.6</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 </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 </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 </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29.8</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26.5</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26.7</a:t>
                      </a:r>
                      <a:endParaRPr lang="es-EC" sz="900">
                        <a:effectLst/>
                        <a:latin typeface="Times New Roman"/>
                        <a:ea typeface="Times New Roman"/>
                      </a:endParaRPr>
                    </a:p>
                  </a:txBody>
                  <a:tcPr marL="49635" marR="49635" marT="0" marB="0" anchor="ctr"/>
                </a:tc>
              </a:tr>
              <a:tr h="129614">
                <a:tc>
                  <a:txBody>
                    <a:bodyPr/>
                    <a:lstStyle/>
                    <a:p>
                      <a:pPr algn="ctr">
                        <a:spcAft>
                          <a:spcPts val="0"/>
                        </a:spcAft>
                      </a:pPr>
                      <a:r>
                        <a:rPr lang="es-EC" sz="900">
                          <a:effectLst/>
                        </a:rPr>
                        <a:t>27</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58.5</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dirty="0">
                          <a:effectLst/>
                        </a:rPr>
                        <a:t>56.0</a:t>
                      </a:r>
                      <a:endParaRPr lang="es-EC" sz="900" dirty="0">
                        <a:effectLst/>
                        <a:latin typeface="Times New Roman"/>
                        <a:ea typeface="Times New Roman"/>
                      </a:endParaRPr>
                    </a:p>
                  </a:txBody>
                  <a:tcPr marL="49635" marR="49635" marT="0" marB="0" anchor="ctr">
                    <a:solidFill>
                      <a:srgbClr val="00B050"/>
                    </a:solidFill>
                  </a:tcPr>
                </a:tc>
                <a:tc>
                  <a:txBody>
                    <a:bodyPr/>
                    <a:lstStyle/>
                    <a:p>
                      <a:pPr algn="ctr">
                        <a:spcAft>
                          <a:spcPts val="0"/>
                        </a:spcAft>
                      </a:pPr>
                      <a:r>
                        <a:rPr lang="es-EC" sz="900">
                          <a:effectLst/>
                        </a:rPr>
                        <a:t>48.6</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45.6</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dirty="0">
                          <a:effectLst/>
                        </a:rPr>
                        <a:t> </a:t>
                      </a:r>
                      <a:endParaRPr lang="es-EC" sz="900" dirty="0">
                        <a:effectLst/>
                        <a:latin typeface="Times New Roman"/>
                        <a:ea typeface="Times New Roman"/>
                      </a:endParaRPr>
                    </a:p>
                  </a:txBody>
                  <a:tcPr marL="49635" marR="49635" marT="0" marB="0" anchor="ctr"/>
                </a:tc>
                <a:tc>
                  <a:txBody>
                    <a:bodyPr/>
                    <a:lstStyle/>
                    <a:p>
                      <a:pPr algn="ctr">
                        <a:spcAft>
                          <a:spcPts val="0"/>
                        </a:spcAft>
                      </a:pPr>
                      <a:r>
                        <a:rPr lang="es-EC" sz="900" dirty="0">
                          <a:effectLst/>
                        </a:rPr>
                        <a:t> </a:t>
                      </a:r>
                      <a:endParaRPr lang="es-EC" sz="900" dirty="0">
                        <a:effectLst/>
                        <a:latin typeface="Times New Roman"/>
                        <a:ea typeface="Times New Roman"/>
                      </a:endParaRPr>
                    </a:p>
                  </a:txBody>
                  <a:tcPr marL="49635" marR="49635" marT="0" marB="0" anchor="ctr"/>
                </a:tc>
                <a:tc>
                  <a:txBody>
                    <a:bodyPr/>
                    <a:lstStyle/>
                    <a:p>
                      <a:pPr algn="ctr">
                        <a:spcAft>
                          <a:spcPts val="0"/>
                        </a:spcAft>
                      </a:pPr>
                      <a:r>
                        <a:rPr lang="es-EC" sz="900">
                          <a:effectLst/>
                        </a:rPr>
                        <a:t> </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29.7</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26.8</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26.6</a:t>
                      </a:r>
                      <a:endParaRPr lang="es-EC" sz="900">
                        <a:effectLst/>
                        <a:latin typeface="Times New Roman"/>
                        <a:ea typeface="Times New Roman"/>
                      </a:endParaRPr>
                    </a:p>
                  </a:txBody>
                  <a:tcPr marL="49635" marR="49635" marT="0" marB="0" anchor="ctr"/>
                </a:tc>
              </a:tr>
              <a:tr h="129614">
                <a:tc>
                  <a:txBody>
                    <a:bodyPr/>
                    <a:lstStyle/>
                    <a:p>
                      <a:pPr algn="ctr">
                        <a:spcAft>
                          <a:spcPts val="0"/>
                        </a:spcAft>
                      </a:pPr>
                      <a:r>
                        <a:rPr lang="es-EC" sz="900">
                          <a:effectLst/>
                        </a:rPr>
                        <a:t>28</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 </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55.6</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50.1</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46.8</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 </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 </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dirty="0">
                          <a:effectLst/>
                        </a:rPr>
                        <a:t> </a:t>
                      </a:r>
                      <a:endParaRPr lang="es-EC" sz="900" dirty="0">
                        <a:effectLst/>
                        <a:latin typeface="Times New Roman"/>
                        <a:ea typeface="Times New Roman"/>
                      </a:endParaRPr>
                    </a:p>
                  </a:txBody>
                  <a:tcPr marL="49635" marR="49635" marT="0" marB="0" anchor="ctr"/>
                </a:tc>
                <a:tc>
                  <a:txBody>
                    <a:bodyPr/>
                    <a:lstStyle/>
                    <a:p>
                      <a:pPr algn="ctr">
                        <a:spcAft>
                          <a:spcPts val="0"/>
                        </a:spcAft>
                      </a:pPr>
                      <a:r>
                        <a:rPr lang="es-EC" sz="900" dirty="0">
                          <a:effectLst/>
                        </a:rPr>
                        <a:t> </a:t>
                      </a:r>
                      <a:endParaRPr lang="es-EC" sz="900" dirty="0">
                        <a:effectLst/>
                        <a:latin typeface="Times New Roman"/>
                        <a:ea typeface="Times New Roman"/>
                      </a:endParaRPr>
                    </a:p>
                  </a:txBody>
                  <a:tcPr marL="49635" marR="49635" marT="0" marB="0" anchor="ctr"/>
                </a:tc>
                <a:tc>
                  <a:txBody>
                    <a:bodyPr/>
                    <a:lstStyle/>
                    <a:p>
                      <a:pPr algn="ctr">
                        <a:spcAft>
                          <a:spcPts val="0"/>
                        </a:spcAft>
                      </a:pPr>
                      <a:r>
                        <a:rPr lang="es-EC" sz="900" dirty="0">
                          <a:effectLst/>
                        </a:rPr>
                        <a:t>26.6</a:t>
                      </a:r>
                      <a:endParaRPr lang="es-EC" sz="900" dirty="0">
                        <a:effectLst/>
                        <a:latin typeface="Times New Roman"/>
                        <a:ea typeface="Times New Roman"/>
                      </a:endParaRPr>
                    </a:p>
                  </a:txBody>
                  <a:tcPr marL="49635" marR="49635" marT="0" marB="0" anchor="ctr"/>
                </a:tc>
                <a:tc>
                  <a:txBody>
                    <a:bodyPr/>
                    <a:lstStyle/>
                    <a:p>
                      <a:pPr algn="ctr">
                        <a:spcAft>
                          <a:spcPts val="0"/>
                        </a:spcAft>
                      </a:pPr>
                      <a:r>
                        <a:rPr lang="es-EC" sz="900" dirty="0">
                          <a:effectLst/>
                        </a:rPr>
                        <a:t>26.4</a:t>
                      </a:r>
                      <a:endParaRPr lang="es-EC" sz="900" dirty="0">
                        <a:effectLst/>
                        <a:latin typeface="Times New Roman"/>
                        <a:ea typeface="Times New Roman"/>
                      </a:endParaRPr>
                    </a:p>
                  </a:txBody>
                  <a:tcPr marL="49635" marR="49635" marT="0" marB="0" anchor="ctr"/>
                </a:tc>
              </a:tr>
              <a:tr h="129614">
                <a:tc>
                  <a:txBody>
                    <a:bodyPr/>
                    <a:lstStyle/>
                    <a:p>
                      <a:pPr algn="ctr">
                        <a:spcAft>
                          <a:spcPts val="0"/>
                        </a:spcAft>
                      </a:pPr>
                      <a:r>
                        <a:rPr lang="es-EC" sz="900">
                          <a:effectLst/>
                        </a:rPr>
                        <a:t>29</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 </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55.4</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dirty="0">
                          <a:effectLst/>
                        </a:rPr>
                        <a:t>52.3</a:t>
                      </a:r>
                      <a:endParaRPr lang="es-EC" sz="900" dirty="0">
                        <a:effectLst/>
                        <a:latin typeface="Times New Roman"/>
                        <a:ea typeface="Times New Roman"/>
                      </a:endParaRPr>
                    </a:p>
                  </a:txBody>
                  <a:tcPr marL="49635" marR="49635" marT="0" marB="0" anchor="ctr">
                    <a:solidFill>
                      <a:srgbClr val="00B050"/>
                    </a:solidFill>
                  </a:tcPr>
                </a:tc>
                <a:tc>
                  <a:txBody>
                    <a:bodyPr/>
                    <a:lstStyle/>
                    <a:p>
                      <a:pPr algn="ctr">
                        <a:spcAft>
                          <a:spcPts val="0"/>
                        </a:spcAft>
                      </a:pPr>
                      <a:r>
                        <a:rPr lang="es-EC" sz="900">
                          <a:effectLst/>
                        </a:rPr>
                        <a:t>47.7</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 </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 </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 </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 </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dirty="0">
                          <a:effectLst/>
                        </a:rPr>
                        <a:t>27.1</a:t>
                      </a:r>
                      <a:endParaRPr lang="es-EC" sz="900" dirty="0">
                        <a:effectLst/>
                        <a:latin typeface="Times New Roman"/>
                        <a:ea typeface="Times New Roman"/>
                      </a:endParaRPr>
                    </a:p>
                  </a:txBody>
                  <a:tcPr marL="49635" marR="49635" marT="0" marB="0" anchor="ctr"/>
                </a:tc>
                <a:tc>
                  <a:txBody>
                    <a:bodyPr/>
                    <a:lstStyle/>
                    <a:p>
                      <a:pPr algn="ctr">
                        <a:spcAft>
                          <a:spcPts val="0"/>
                        </a:spcAft>
                      </a:pPr>
                      <a:r>
                        <a:rPr lang="es-EC" sz="900" dirty="0">
                          <a:effectLst/>
                        </a:rPr>
                        <a:t>26.1</a:t>
                      </a:r>
                      <a:endParaRPr lang="es-EC" sz="900" dirty="0">
                        <a:effectLst/>
                        <a:latin typeface="Times New Roman"/>
                        <a:ea typeface="Times New Roman"/>
                      </a:endParaRPr>
                    </a:p>
                  </a:txBody>
                  <a:tcPr marL="49635" marR="49635" marT="0" marB="0" anchor="ctr"/>
                </a:tc>
              </a:tr>
              <a:tr h="129614">
                <a:tc>
                  <a:txBody>
                    <a:bodyPr/>
                    <a:lstStyle/>
                    <a:p>
                      <a:pPr algn="ctr">
                        <a:spcAft>
                          <a:spcPts val="0"/>
                        </a:spcAft>
                      </a:pPr>
                      <a:r>
                        <a:rPr lang="es-EC" sz="900">
                          <a:effectLst/>
                        </a:rPr>
                        <a:t>30</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 </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 </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52.0</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49.1</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 </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 </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 </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 </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27.3</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dirty="0">
                          <a:effectLst/>
                        </a:rPr>
                        <a:t>25.7</a:t>
                      </a:r>
                      <a:endParaRPr lang="es-EC" sz="900" dirty="0">
                        <a:effectLst/>
                        <a:latin typeface="Times New Roman"/>
                        <a:ea typeface="Times New Roman"/>
                      </a:endParaRPr>
                    </a:p>
                  </a:txBody>
                  <a:tcPr marL="49635" marR="49635" marT="0" marB="0" anchor="ctr"/>
                </a:tc>
              </a:tr>
              <a:tr h="129614">
                <a:tc>
                  <a:txBody>
                    <a:bodyPr/>
                    <a:lstStyle/>
                    <a:p>
                      <a:pPr algn="ctr">
                        <a:spcAft>
                          <a:spcPts val="0"/>
                        </a:spcAft>
                      </a:pPr>
                      <a:r>
                        <a:rPr lang="es-EC" sz="900">
                          <a:effectLst/>
                        </a:rPr>
                        <a:t>31</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 </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 </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 </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dirty="0">
                          <a:effectLst/>
                        </a:rPr>
                        <a:t>50.2</a:t>
                      </a:r>
                      <a:endParaRPr lang="es-EC" sz="900" dirty="0">
                        <a:effectLst/>
                        <a:latin typeface="Times New Roman"/>
                        <a:ea typeface="Times New Roman"/>
                      </a:endParaRPr>
                    </a:p>
                  </a:txBody>
                  <a:tcPr marL="49635" marR="49635" marT="0" marB="0" anchor="ctr">
                    <a:solidFill>
                      <a:srgbClr val="00B050"/>
                    </a:solidFill>
                  </a:tcPr>
                </a:tc>
                <a:tc>
                  <a:txBody>
                    <a:bodyPr/>
                    <a:lstStyle/>
                    <a:p>
                      <a:pPr algn="ctr">
                        <a:spcAft>
                          <a:spcPts val="0"/>
                        </a:spcAft>
                      </a:pPr>
                      <a:r>
                        <a:rPr lang="es-EC" sz="900">
                          <a:effectLst/>
                        </a:rPr>
                        <a:t> </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 </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 </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 </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dirty="0">
                          <a:effectLst/>
                        </a:rPr>
                        <a:t>27.6</a:t>
                      </a:r>
                      <a:endParaRPr lang="es-EC" sz="900" dirty="0">
                        <a:effectLst/>
                        <a:latin typeface="Times New Roman"/>
                        <a:ea typeface="Times New Roman"/>
                      </a:endParaRPr>
                    </a:p>
                  </a:txBody>
                  <a:tcPr marL="49635" marR="49635" marT="0" marB="0" anchor="ctr">
                    <a:solidFill>
                      <a:srgbClr val="FFFF00"/>
                    </a:solidFill>
                  </a:tcPr>
                </a:tc>
                <a:tc>
                  <a:txBody>
                    <a:bodyPr/>
                    <a:lstStyle/>
                    <a:p>
                      <a:pPr algn="ctr">
                        <a:spcAft>
                          <a:spcPts val="0"/>
                        </a:spcAft>
                      </a:pPr>
                      <a:r>
                        <a:rPr lang="es-EC" sz="900" dirty="0">
                          <a:effectLst/>
                        </a:rPr>
                        <a:t>25.5</a:t>
                      </a:r>
                      <a:endParaRPr lang="es-EC" sz="900" dirty="0">
                        <a:effectLst/>
                        <a:latin typeface="Times New Roman"/>
                        <a:ea typeface="Times New Roman"/>
                      </a:endParaRPr>
                    </a:p>
                  </a:txBody>
                  <a:tcPr marL="49635" marR="49635" marT="0" marB="0" anchor="ctr"/>
                </a:tc>
              </a:tr>
              <a:tr h="129614">
                <a:tc>
                  <a:txBody>
                    <a:bodyPr/>
                    <a:lstStyle/>
                    <a:p>
                      <a:pPr algn="ctr">
                        <a:spcAft>
                          <a:spcPts val="0"/>
                        </a:spcAft>
                      </a:pPr>
                      <a:r>
                        <a:rPr lang="es-EC" sz="900">
                          <a:effectLst/>
                        </a:rPr>
                        <a:t>32</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 </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 </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 </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50.1</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 </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 </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 </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 </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a:effectLst/>
                        </a:rPr>
                        <a:t>27.5</a:t>
                      </a:r>
                      <a:endParaRPr lang="es-EC" sz="900">
                        <a:effectLst/>
                        <a:latin typeface="Times New Roman"/>
                        <a:ea typeface="Times New Roman"/>
                      </a:endParaRPr>
                    </a:p>
                  </a:txBody>
                  <a:tcPr marL="49635" marR="49635" marT="0" marB="0" anchor="ctr"/>
                </a:tc>
                <a:tc>
                  <a:txBody>
                    <a:bodyPr/>
                    <a:lstStyle/>
                    <a:p>
                      <a:pPr algn="ctr">
                        <a:spcAft>
                          <a:spcPts val="0"/>
                        </a:spcAft>
                      </a:pPr>
                      <a:r>
                        <a:rPr lang="es-EC" sz="900" dirty="0">
                          <a:effectLst/>
                        </a:rPr>
                        <a:t>25.4</a:t>
                      </a:r>
                      <a:endParaRPr lang="es-EC" sz="900" dirty="0">
                        <a:effectLst/>
                        <a:latin typeface="Times New Roman"/>
                        <a:ea typeface="Times New Roman"/>
                      </a:endParaRPr>
                    </a:p>
                  </a:txBody>
                  <a:tcPr marL="49635" marR="49635" marT="0" marB="0" anchor="ctr"/>
                </a:tc>
              </a:tr>
            </a:tbl>
          </a:graphicData>
        </a:graphic>
      </p:graphicFrame>
      <p:sp>
        <p:nvSpPr>
          <p:cNvPr id="2" name="Rectángulo 1"/>
          <p:cNvSpPr/>
          <p:nvPr/>
        </p:nvSpPr>
        <p:spPr>
          <a:xfrm>
            <a:off x="4644008" y="188640"/>
            <a:ext cx="4310219" cy="369332"/>
          </a:xfrm>
          <a:prstGeom prst="rect">
            <a:avLst/>
          </a:prstGeom>
        </p:spPr>
        <p:txBody>
          <a:bodyPr wrap="none">
            <a:spAutoFit/>
          </a:bodyPr>
          <a:lstStyle/>
          <a:p>
            <a:pPr algn="ctr"/>
            <a:r>
              <a:rPr lang="es-EC" b="1" dirty="0" smtClean="0">
                <a:solidFill>
                  <a:schemeClr val="accent3">
                    <a:lumMod val="50000"/>
                  </a:schemeClr>
                </a:solidFill>
              </a:rPr>
              <a:t>TEMPERATURA EN LA CÁMARA DE SECADO</a:t>
            </a:r>
            <a:endParaRPr lang="es-EC" b="1" dirty="0">
              <a:solidFill>
                <a:schemeClr val="accent3">
                  <a:lumMod val="50000"/>
                </a:schemeClr>
              </a:solidFill>
            </a:endParaRPr>
          </a:p>
        </p:txBody>
      </p:sp>
    </p:spTree>
    <p:extLst>
      <p:ext uri="{BB962C8B-B14F-4D97-AF65-F5344CB8AC3E}">
        <p14:creationId xmlns:p14="http://schemas.microsoft.com/office/powerpoint/2010/main" val="669733083"/>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Gráfico"/>
          <p:cNvGraphicFramePr/>
          <p:nvPr>
            <p:extLst/>
          </p:nvPr>
        </p:nvGraphicFramePr>
        <p:xfrm>
          <a:off x="1763688" y="1196752"/>
          <a:ext cx="7056784" cy="518457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2198585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914400" y="1181396"/>
            <a:ext cx="8050088" cy="5676605"/>
          </a:xfrm>
        </p:spPr>
        <p:txBody>
          <a:bodyPr>
            <a:normAutofit/>
          </a:bodyPr>
          <a:lstStyle/>
          <a:p>
            <a:pPr marL="0" indent="0" algn="just">
              <a:buNone/>
            </a:pPr>
            <a:r>
              <a:rPr lang="es-EC" sz="2400" b="1" dirty="0"/>
              <a:t>Cantidad de </a:t>
            </a:r>
            <a:r>
              <a:rPr lang="es-EC" sz="2400" b="1" dirty="0" smtClean="0"/>
              <a:t>biomasa y tiempo </a:t>
            </a:r>
            <a:r>
              <a:rPr lang="es-EC" sz="2400" b="1" dirty="0"/>
              <a:t>en función del poder calorífico</a:t>
            </a:r>
            <a:endParaRPr lang="es-EC" sz="2400" dirty="0"/>
          </a:p>
          <a:p>
            <a:pPr marL="0" indent="0" algn="just">
              <a:buNone/>
            </a:pPr>
            <a:r>
              <a:rPr lang="es-EC" sz="2400" dirty="0"/>
              <a:t>Para comparar el rendimiento entre uno y otro tipo de biomasa se debe considerar que las condiciones iniciales y finales requeridas </a:t>
            </a:r>
            <a:r>
              <a:rPr lang="es-EC" sz="2400" dirty="0" smtClean="0"/>
              <a:t>sean </a:t>
            </a:r>
            <a:r>
              <a:rPr lang="es-EC" sz="2400" dirty="0"/>
              <a:t>iguales, es decir, las temperaturas iniciales y finales del agua deben ser de 18 y 40 °C respectivamente.</a:t>
            </a:r>
          </a:p>
          <a:p>
            <a:pPr marL="0" indent="0" algn="just">
              <a:buNone/>
            </a:pPr>
            <a:endParaRPr lang="es-EC" sz="2400" dirty="0"/>
          </a:p>
          <a:p>
            <a:pPr marL="0" indent="0" algn="just">
              <a:buNone/>
            </a:pPr>
            <a:endParaRPr lang="es-EC" sz="2400" dirty="0"/>
          </a:p>
          <a:p>
            <a:pPr marL="0" indent="0" algn="just">
              <a:buNone/>
            </a:pPr>
            <a:endParaRPr lang="es-EC" sz="2400" dirty="0"/>
          </a:p>
        </p:txBody>
      </p:sp>
      <p:graphicFrame>
        <p:nvGraphicFramePr>
          <p:cNvPr id="5" name="4 Tabla"/>
          <p:cNvGraphicFramePr>
            <a:graphicFrameLocks noGrp="1"/>
          </p:cNvGraphicFramePr>
          <p:nvPr>
            <p:extLst/>
          </p:nvPr>
        </p:nvGraphicFramePr>
        <p:xfrm>
          <a:off x="1547664" y="3356992"/>
          <a:ext cx="7200800" cy="2448272"/>
        </p:xfrm>
        <a:graphic>
          <a:graphicData uri="http://schemas.openxmlformats.org/drawingml/2006/table">
            <a:tbl>
              <a:tblPr firstRow="1" firstCol="1" bandRow="1">
                <a:tableStyleId>{5C22544A-7EE6-4342-B048-85BDC9FD1C3A}</a:tableStyleId>
              </a:tblPr>
              <a:tblGrid>
                <a:gridCol w="856272"/>
                <a:gridCol w="700587"/>
                <a:gridCol w="531373"/>
                <a:gridCol w="576064"/>
                <a:gridCol w="576064"/>
                <a:gridCol w="648072"/>
                <a:gridCol w="648072"/>
                <a:gridCol w="648072"/>
                <a:gridCol w="648072"/>
                <a:gridCol w="720080"/>
                <a:gridCol w="648072"/>
              </a:tblGrid>
              <a:tr h="490625">
                <a:tc>
                  <a:txBody>
                    <a:bodyPr/>
                    <a:lstStyle/>
                    <a:p>
                      <a:pPr algn="ctr">
                        <a:spcAft>
                          <a:spcPts val="0"/>
                        </a:spcAft>
                      </a:pPr>
                      <a:r>
                        <a:rPr lang="es-EC" sz="1000" b="1" dirty="0">
                          <a:effectLst/>
                        </a:rPr>
                        <a:t>PODER CALORÍFICO (MJ)</a:t>
                      </a:r>
                      <a:endParaRPr lang="es-EC" sz="1000" b="1" dirty="0">
                        <a:effectLst/>
                        <a:latin typeface="Times New Roman"/>
                        <a:ea typeface="Times New Roman"/>
                      </a:endParaRPr>
                    </a:p>
                  </a:txBody>
                  <a:tcPr marL="68580" marR="68580" marT="0" marB="0" anchor="ctr"/>
                </a:tc>
                <a:tc>
                  <a:txBody>
                    <a:bodyPr/>
                    <a:lstStyle/>
                    <a:p>
                      <a:pPr algn="ctr">
                        <a:spcAft>
                          <a:spcPts val="0"/>
                        </a:spcAft>
                      </a:pPr>
                      <a:r>
                        <a:rPr lang="es-EC" sz="1200" b="1">
                          <a:effectLst/>
                        </a:rPr>
                        <a:t>20</a:t>
                      </a:r>
                      <a:endParaRPr lang="es-EC" sz="1200" b="1">
                        <a:effectLst/>
                        <a:latin typeface="Times New Roman"/>
                        <a:ea typeface="Times New Roman"/>
                      </a:endParaRPr>
                    </a:p>
                  </a:txBody>
                  <a:tcPr marL="68580" marR="68580" marT="0" marB="0" anchor="ctr"/>
                </a:tc>
                <a:tc>
                  <a:txBody>
                    <a:bodyPr/>
                    <a:lstStyle/>
                    <a:p>
                      <a:pPr algn="ctr">
                        <a:spcAft>
                          <a:spcPts val="0"/>
                        </a:spcAft>
                      </a:pPr>
                      <a:r>
                        <a:rPr lang="es-EC" sz="1200" b="1" dirty="0">
                          <a:effectLst/>
                        </a:rPr>
                        <a:t>18</a:t>
                      </a:r>
                      <a:endParaRPr lang="es-EC" sz="1200" b="1" dirty="0">
                        <a:effectLst/>
                        <a:latin typeface="Times New Roman"/>
                        <a:ea typeface="Times New Roman"/>
                      </a:endParaRPr>
                    </a:p>
                  </a:txBody>
                  <a:tcPr marL="68580" marR="68580" marT="0" marB="0" anchor="ctr"/>
                </a:tc>
                <a:tc>
                  <a:txBody>
                    <a:bodyPr/>
                    <a:lstStyle/>
                    <a:p>
                      <a:pPr algn="ctr">
                        <a:spcAft>
                          <a:spcPts val="0"/>
                        </a:spcAft>
                      </a:pPr>
                      <a:r>
                        <a:rPr lang="es-EC" sz="1200" b="1">
                          <a:effectLst/>
                        </a:rPr>
                        <a:t>17</a:t>
                      </a:r>
                      <a:endParaRPr lang="es-EC" sz="1200" b="1">
                        <a:effectLst/>
                        <a:latin typeface="Times New Roman"/>
                        <a:ea typeface="Times New Roman"/>
                      </a:endParaRPr>
                    </a:p>
                  </a:txBody>
                  <a:tcPr marL="68580" marR="68580" marT="0" marB="0" anchor="ctr"/>
                </a:tc>
                <a:tc>
                  <a:txBody>
                    <a:bodyPr/>
                    <a:lstStyle/>
                    <a:p>
                      <a:pPr algn="ctr">
                        <a:spcAft>
                          <a:spcPts val="0"/>
                        </a:spcAft>
                      </a:pPr>
                      <a:r>
                        <a:rPr lang="es-EC" sz="1200" b="1">
                          <a:effectLst/>
                        </a:rPr>
                        <a:t>16</a:t>
                      </a:r>
                      <a:endParaRPr lang="es-EC" sz="1200" b="1">
                        <a:effectLst/>
                        <a:latin typeface="Times New Roman"/>
                        <a:ea typeface="Times New Roman"/>
                      </a:endParaRPr>
                    </a:p>
                  </a:txBody>
                  <a:tcPr marL="68580" marR="68580" marT="0" marB="0" anchor="ctr"/>
                </a:tc>
                <a:tc>
                  <a:txBody>
                    <a:bodyPr/>
                    <a:lstStyle/>
                    <a:p>
                      <a:pPr algn="ctr">
                        <a:spcAft>
                          <a:spcPts val="0"/>
                        </a:spcAft>
                      </a:pPr>
                      <a:r>
                        <a:rPr lang="es-EC" sz="1200" b="1">
                          <a:effectLst/>
                        </a:rPr>
                        <a:t>15</a:t>
                      </a:r>
                      <a:endParaRPr lang="es-EC" sz="1200" b="1">
                        <a:effectLst/>
                        <a:latin typeface="Times New Roman"/>
                        <a:ea typeface="Times New Roman"/>
                      </a:endParaRPr>
                    </a:p>
                  </a:txBody>
                  <a:tcPr marL="68580" marR="68580" marT="0" marB="0" anchor="ctr"/>
                </a:tc>
                <a:tc>
                  <a:txBody>
                    <a:bodyPr/>
                    <a:lstStyle/>
                    <a:p>
                      <a:pPr algn="ctr">
                        <a:spcAft>
                          <a:spcPts val="0"/>
                        </a:spcAft>
                      </a:pPr>
                      <a:r>
                        <a:rPr lang="es-EC" sz="1200" b="1" dirty="0">
                          <a:effectLst/>
                        </a:rPr>
                        <a:t>14</a:t>
                      </a:r>
                      <a:endParaRPr lang="es-EC" sz="1200" b="1" dirty="0">
                        <a:effectLst/>
                        <a:latin typeface="Times New Roman"/>
                        <a:ea typeface="Times New Roman"/>
                      </a:endParaRPr>
                    </a:p>
                  </a:txBody>
                  <a:tcPr marL="68580" marR="68580" marT="0" marB="0" anchor="ctr"/>
                </a:tc>
                <a:tc>
                  <a:txBody>
                    <a:bodyPr/>
                    <a:lstStyle/>
                    <a:p>
                      <a:pPr algn="ctr">
                        <a:spcAft>
                          <a:spcPts val="0"/>
                        </a:spcAft>
                      </a:pPr>
                      <a:r>
                        <a:rPr lang="es-EC" sz="1200" b="1">
                          <a:effectLst/>
                        </a:rPr>
                        <a:t>13</a:t>
                      </a:r>
                      <a:endParaRPr lang="es-EC" sz="1200" b="1">
                        <a:effectLst/>
                        <a:latin typeface="Times New Roman"/>
                        <a:ea typeface="Times New Roman"/>
                      </a:endParaRPr>
                    </a:p>
                  </a:txBody>
                  <a:tcPr marL="68580" marR="68580" marT="0" marB="0" anchor="ctr"/>
                </a:tc>
                <a:tc>
                  <a:txBody>
                    <a:bodyPr/>
                    <a:lstStyle/>
                    <a:p>
                      <a:pPr algn="ctr">
                        <a:spcAft>
                          <a:spcPts val="0"/>
                        </a:spcAft>
                      </a:pPr>
                      <a:r>
                        <a:rPr lang="es-EC" sz="1200" b="1">
                          <a:effectLst/>
                        </a:rPr>
                        <a:t>12</a:t>
                      </a:r>
                      <a:endParaRPr lang="es-EC" sz="1200" b="1">
                        <a:effectLst/>
                        <a:latin typeface="Times New Roman"/>
                        <a:ea typeface="Times New Roman"/>
                      </a:endParaRPr>
                    </a:p>
                  </a:txBody>
                  <a:tcPr marL="68580" marR="68580" marT="0" marB="0" anchor="ctr"/>
                </a:tc>
                <a:tc>
                  <a:txBody>
                    <a:bodyPr/>
                    <a:lstStyle/>
                    <a:p>
                      <a:pPr algn="ctr">
                        <a:spcAft>
                          <a:spcPts val="0"/>
                        </a:spcAft>
                      </a:pPr>
                      <a:r>
                        <a:rPr lang="es-EC" sz="1200" b="1">
                          <a:effectLst/>
                        </a:rPr>
                        <a:t>11</a:t>
                      </a:r>
                      <a:endParaRPr lang="es-EC" sz="1200" b="1">
                        <a:effectLst/>
                        <a:latin typeface="Times New Roman"/>
                        <a:ea typeface="Times New Roman"/>
                      </a:endParaRPr>
                    </a:p>
                  </a:txBody>
                  <a:tcPr marL="68580" marR="68580" marT="0" marB="0" anchor="ctr"/>
                </a:tc>
                <a:tc>
                  <a:txBody>
                    <a:bodyPr/>
                    <a:lstStyle/>
                    <a:p>
                      <a:pPr algn="ctr">
                        <a:spcAft>
                          <a:spcPts val="0"/>
                        </a:spcAft>
                      </a:pPr>
                      <a:r>
                        <a:rPr lang="es-EC" sz="1200" b="1">
                          <a:effectLst/>
                        </a:rPr>
                        <a:t>10</a:t>
                      </a:r>
                      <a:endParaRPr lang="es-EC" sz="1200" b="1">
                        <a:effectLst/>
                        <a:latin typeface="Times New Roman"/>
                        <a:ea typeface="Times New Roman"/>
                      </a:endParaRPr>
                    </a:p>
                  </a:txBody>
                  <a:tcPr marL="68580" marR="68580" marT="0" marB="0" anchor="ctr"/>
                </a:tc>
              </a:tr>
              <a:tr h="490625">
                <a:tc>
                  <a:txBody>
                    <a:bodyPr/>
                    <a:lstStyle/>
                    <a:p>
                      <a:pPr algn="ctr">
                        <a:spcAft>
                          <a:spcPts val="0"/>
                        </a:spcAft>
                      </a:pPr>
                      <a:r>
                        <a:rPr lang="es-EC" sz="1000" b="1">
                          <a:effectLst/>
                        </a:rPr>
                        <a:t>TIPO DE BIOMASA Y HUMEDAD</a:t>
                      </a:r>
                      <a:endParaRPr lang="es-EC" sz="1000" b="1">
                        <a:effectLst/>
                        <a:latin typeface="Times New Roman"/>
                        <a:ea typeface="Times New Roman"/>
                      </a:endParaRPr>
                    </a:p>
                  </a:txBody>
                  <a:tcPr marL="68580" marR="68580" marT="0" marB="0" anchor="ctr"/>
                </a:tc>
                <a:tc>
                  <a:txBody>
                    <a:bodyPr/>
                    <a:lstStyle/>
                    <a:p>
                      <a:pPr algn="ctr">
                        <a:spcAft>
                          <a:spcPts val="0"/>
                        </a:spcAft>
                      </a:pPr>
                      <a:r>
                        <a:rPr lang="es-EC" sz="1000" b="1">
                          <a:effectLst/>
                        </a:rPr>
                        <a:t>ASTILLAS 2%</a:t>
                      </a:r>
                      <a:endParaRPr lang="es-EC" sz="1000" b="1">
                        <a:effectLst/>
                        <a:latin typeface="Times New Roman"/>
                        <a:ea typeface="Times New Roman"/>
                      </a:endParaRPr>
                    </a:p>
                  </a:txBody>
                  <a:tcPr marL="68580" marR="68580" marT="0" marB="0" anchor="ctr"/>
                </a:tc>
                <a:tc>
                  <a:txBody>
                    <a:bodyPr/>
                    <a:lstStyle/>
                    <a:p>
                      <a:pPr algn="ctr">
                        <a:spcAft>
                          <a:spcPts val="0"/>
                        </a:spcAft>
                      </a:pPr>
                      <a:r>
                        <a:rPr lang="es-EC" sz="1000" b="1">
                          <a:effectLst/>
                        </a:rPr>
                        <a:t>LEÑA 4%</a:t>
                      </a:r>
                      <a:endParaRPr lang="es-EC" sz="1000" b="1">
                        <a:effectLst/>
                        <a:latin typeface="Times New Roman"/>
                        <a:ea typeface="Times New Roman"/>
                      </a:endParaRPr>
                    </a:p>
                  </a:txBody>
                  <a:tcPr marL="68580" marR="68580" marT="0" marB="0" anchor="ctr"/>
                </a:tc>
                <a:tc>
                  <a:txBody>
                    <a:bodyPr/>
                    <a:lstStyle/>
                    <a:p>
                      <a:pPr algn="ctr">
                        <a:spcAft>
                          <a:spcPts val="0"/>
                        </a:spcAft>
                      </a:pPr>
                      <a:r>
                        <a:rPr lang="es-EC" sz="1000" b="1">
                          <a:effectLst/>
                        </a:rPr>
                        <a:t>LEÑA 10%</a:t>
                      </a:r>
                      <a:endParaRPr lang="es-EC" sz="1000" b="1">
                        <a:effectLst/>
                        <a:latin typeface="Times New Roman"/>
                        <a:ea typeface="Times New Roman"/>
                      </a:endParaRPr>
                    </a:p>
                  </a:txBody>
                  <a:tcPr marL="68580" marR="68580" marT="0" marB="0" anchor="ctr"/>
                </a:tc>
                <a:tc>
                  <a:txBody>
                    <a:bodyPr/>
                    <a:lstStyle/>
                    <a:p>
                      <a:pPr algn="ctr">
                        <a:spcAft>
                          <a:spcPts val="0"/>
                        </a:spcAft>
                      </a:pPr>
                      <a:r>
                        <a:rPr lang="es-EC" sz="1000" b="1">
                          <a:effectLst/>
                        </a:rPr>
                        <a:t>LEÑA 25%</a:t>
                      </a:r>
                      <a:endParaRPr lang="es-EC" sz="1000" b="1">
                        <a:effectLst/>
                        <a:latin typeface="Times New Roman"/>
                        <a:ea typeface="Times New Roman"/>
                      </a:endParaRPr>
                    </a:p>
                  </a:txBody>
                  <a:tcPr marL="68580" marR="68580" marT="0" marB="0" anchor="ctr"/>
                </a:tc>
                <a:tc>
                  <a:txBody>
                    <a:bodyPr/>
                    <a:lstStyle/>
                    <a:p>
                      <a:pPr algn="ctr">
                        <a:spcAft>
                          <a:spcPts val="0"/>
                        </a:spcAft>
                      </a:pPr>
                      <a:r>
                        <a:rPr lang="es-EC" sz="1000" b="1">
                          <a:effectLst/>
                        </a:rPr>
                        <a:t>PAJONAL 2%</a:t>
                      </a:r>
                      <a:endParaRPr lang="es-EC" sz="1000" b="1">
                        <a:effectLst/>
                        <a:latin typeface="Times New Roman"/>
                        <a:ea typeface="Times New Roman"/>
                      </a:endParaRPr>
                    </a:p>
                  </a:txBody>
                  <a:tcPr marL="68580" marR="68580" marT="0" marB="0" anchor="ctr"/>
                </a:tc>
                <a:tc>
                  <a:txBody>
                    <a:bodyPr/>
                    <a:lstStyle/>
                    <a:p>
                      <a:pPr algn="ctr">
                        <a:spcAft>
                          <a:spcPts val="0"/>
                        </a:spcAft>
                      </a:pPr>
                      <a:r>
                        <a:rPr lang="es-EC" sz="1000" b="1">
                          <a:effectLst/>
                        </a:rPr>
                        <a:t>PAJONAL 8%</a:t>
                      </a:r>
                      <a:endParaRPr lang="es-EC" sz="1000" b="1">
                        <a:effectLst/>
                        <a:latin typeface="Times New Roman"/>
                        <a:ea typeface="Times New Roman"/>
                      </a:endParaRPr>
                    </a:p>
                  </a:txBody>
                  <a:tcPr marL="68580" marR="68580" marT="0" marB="0" anchor="ctr"/>
                </a:tc>
                <a:tc>
                  <a:txBody>
                    <a:bodyPr/>
                    <a:lstStyle/>
                    <a:p>
                      <a:pPr algn="ctr">
                        <a:spcAft>
                          <a:spcPts val="0"/>
                        </a:spcAft>
                      </a:pPr>
                      <a:r>
                        <a:rPr lang="es-EC" sz="1000" b="1" dirty="0">
                          <a:effectLst/>
                        </a:rPr>
                        <a:t>PAJONAL 25%</a:t>
                      </a:r>
                      <a:endParaRPr lang="es-EC" sz="1000" b="1" dirty="0">
                        <a:effectLst/>
                        <a:latin typeface="Times New Roman"/>
                        <a:ea typeface="Times New Roman"/>
                      </a:endParaRPr>
                    </a:p>
                  </a:txBody>
                  <a:tcPr marL="68580" marR="68580" marT="0" marB="0" anchor="ctr"/>
                </a:tc>
                <a:tc>
                  <a:txBody>
                    <a:bodyPr/>
                    <a:lstStyle/>
                    <a:p>
                      <a:pPr algn="ctr">
                        <a:spcAft>
                          <a:spcPts val="0"/>
                        </a:spcAft>
                      </a:pPr>
                      <a:r>
                        <a:rPr lang="es-EC" sz="1000" b="1">
                          <a:effectLst/>
                        </a:rPr>
                        <a:t>PAJONAL 36%</a:t>
                      </a:r>
                      <a:endParaRPr lang="es-EC" sz="1000" b="1">
                        <a:effectLst/>
                        <a:latin typeface="Times New Roman"/>
                        <a:ea typeface="Times New Roman"/>
                      </a:endParaRPr>
                    </a:p>
                  </a:txBody>
                  <a:tcPr marL="68580" marR="68580" marT="0" marB="0" anchor="ctr"/>
                </a:tc>
                <a:tc>
                  <a:txBody>
                    <a:bodyPr/>
                    <a:lstStyle/>
                    <a:p>
                      <a:pPr algn="ctr">
                        <a:spcAft>
                          <a:spcPts val="0"/>
                        </a:spcAft>
                      </a:pPr>
                      <a:r>
                        <a:rPr lang="es-EC" sz="1000" b="1">
                          <a:effectLst/>
                        </a:rPr>
                        <a:t>CASCARILLA ARROZ 3%</a:t>
                      </a:r>
                      <a:endParaRPr lang="es-EC" sz="1000" b="1">
                        <a:effectLst/>
                        <a:latin typeface="Times New Roman"/>
                        <a:ea typeface="Times New Roman"/>
                      </a:endParaRPr>
                    </a:p>
                  </a:txBody>
                  <a:tcPr marL="68580" marR="68580" marT="0" marB="0" anchor="ctr"/>
                </a:tc>
                <a:tc>
                  <a:txBody>
                    <a:bodyPr/>
                    <a:lstStyle/>
                    <a:p>
                      <a:pPr algn="ctr">
                        <a:spcAft>
                          <a:spcPts val="0"/>
                        </a:spcAft>
                      </a:pPr>
                      <a:r>
                        <a:rPr lang="es-EC" sz="1000" b="1" dirty="0">
                          <a:effectLst/>
                        </a:rPr>
                        <a:t>ASERRÍN 4%</a:t>
                      </a:r>
                      <a:endParaRPr lang="es-EC" sz="1000" b="1" dirty="0">
                        <a:effectLst/>
                        <a:latin typeface="Times New Roman"/>
                        <a:ea typeface="Times New Roman"/>
                      </a:endParaRPr>
                    </a:p>
                  </a:txBody>
                  <a:tcPr marL="68580" marR="68580" marT="0" marB="0" anchor="ctr"/>
                </a:tc>
              </a:tr>
              <a:tr h="554881">
                <a:tc>
                  <a:txBody>
                    <a:bodyPr/>
                    <a:lstStyle/>
                    <a:p>
                      <a:pPr algn="ctr">
                        <a:spcAft>
                          <a:spcPts val="0"/>
                        </a:spcAft>
                      </a:pPr>
                      <a:r>
                        <a:rPr lang="es-EC" sz="1000">
                          <a:effectLst/>
                        </a:rPr>
                        <a:t>FLUIDO</a:t>
                      </a:r>
                      <a:endParaRPr lang="es-EC" sz="1000">
                        <a:effectLst/>
                        <a:latin typeface="Times New Roman"/>
                        <a:ea typeface="Times New Roman"/>
                      </a:endParaRPr>
                    </a:p>
                  </a:txBody>
                  <a:tcPr marL="68580" marR="68580" marT="0" marB="0" anchor="ctr"/>
                </a:tc>
                <a:tc>
                  <a:txBody>
                    <a:bodyPr/>
                    <a:lstStyle/>
                    <a:p>
                      <a:pPr algn="ctr">
                        <a:spcAft>
                          <a:spcPts val="0"/>
                        </a:spcAft>
                      </a:pPr>
                      <a:r>
                        <a:rPr lang="es-EC" sz="1200" dirty="0" smtClean="0">
                          <a:effectLst/>
                        </a:rPr>
                        <a:t>Agua </a:t>
                      </a:r>
                    </a:p>
                    <a:p>
                      <a:pPr algn="ctr">
                        <a:spcAft>
                          <a:spcPts val="0"/>
                        </a:spcAft>
                      </a:pPr>
                      <a:r>
                        <a:rPr lang="es-EC" sz="1200" dirty="0" smtClean="0">
                          <a:effectLst/>
                        </a:rPr>
                        <a:t>40 </a:t>
                      </a:r>
                      <a:r>
                        <a:rPr lang="es-EC" sz="1200" dirty="0">
                          <a:effectLst/>
                        </a:rPr>
                        <a:t>°C</a:t>
                      </a:r>
                      <a:endParaRPr lang="es-EC" sz="1200" dirty="0">
                        <a:effectLst/>
                        <a:latin typeface="Times New Roman"/>
                        <a:ea typeface="Times New Roman"/>
                      </a:endParaRPr>
                    </a:p>
                  </a:txBody>
                  <a:tcPr marL="68580" marR="68580" marT="0" marB="0" anchor="ctr"/>
                </a:tc>
                <a:tc>
                  <a:txBody>
                    <a:bodyPr/>
                    <a:lstStyle/>
                    <a:p>
                      <a:pPr algn="ctr">
                        <a:spcAft>
                          <a:spcPts val="0"/>
                        </a:spcAft>
                      </a:pPr>
                      <a:r>
                        <a:rPr lang="es-EC" sz="1200" smtClean="0">
                          <a:effectLst/>
                        </a:rPr>
                        <a:t>Agua </a:t>
                      </a:r>
                    </a:p>
                    <a:p>
                      <a:pPr algn="ctr">
                        <a:spcAft>
                          <a:spcPts val="0"/>
                        </a:spcAft>
                      </a:pPr>
                      <a:r>
                        <a:rPr lang="es-EC" sz="1200" smtClean="0">
                          <a:effectLst/>
                        </a:rPr>
                        <a:t>40 °C</a:t>
                      </a:r>
                      <a:endParaRPr lang="es-EC" sz="1200" dirty="0">
                        <a:effectLst/>
                        <a:latin typeface="Times New Roman"/>
                        <a:ea typeface="Times New Roman"/>
                      </a:endParaRPr>
                    </a:p>
                  </a:txBody>
                  <a:tcPr marL="68580" marR="68580" marT="0" marB="0" anchor="ctr"/>
                </a:tc>
                <a:tc>
                  <a:txBody>
                    <a:bodyPr/>
                    <a:lstStyle/>
                    <a:p>
                      <a:pPr algn="ctr">
                        <a:spcAft>
                          <a:spcPts val="0"/>
                        </a:spcAft>
                      </a:pPr>
                      <a:r>
                        <a:rPr lang="es-EC" sz="1200" smtClean="0">
                          <a:effectLst/>
                        </a:rPr>
                        <a:t>Agua </a:t>
                      </a:r>
                    </a:p>
                    <a:p>
                      <a:pPr algn="ctr">
                        <a:spcAft>
                          <a:spcPts val="0"/>
                        </a:spcAft>
                      </a:pPr>
                      <a:r>
                        <a:rPr lang="es-EC" sz="1200" smtClean="0">
                          <a:effectLst/>
                        </a:rPr>
                        <a:t>40 °C</a:t>
                      </a:r>
                      <a:endParaRPr lang="es-EC" sz="1200" dirty="0">
                        <a:effectLst/>
                        <a:latin typeface="Times New Roman"/>
                        <a:ea typeface="Times New Roman"/>
                      </a:endParaRPr>
                    </a:p>
                  </a:txBody>
                  <a:tcPr marL="68580" marR="68580" marT="0" marB="0" anchor="ctr"/>
                </a:tc>
                <a:tc>
                  <a:txBody>
                    <a:bodyPr/>
                    <a:lstStyle/>
                    <a:p>
                      <a:pPr algn="ctr">
                        <a:spcAft>
                          <a:spcPts val="0"/>
                        </a:spcAft>
                      </a:pPr>
                      <a:r>
                        <a:rPr lang="es-EC" sz="1200" smtClean="0">
                          <a:effectLst/>
                        </a:rPr>
                        <a:t>Agua </a:t>
                      </a:r>
                    </a:p>
                    <a:p>
                      <a:pPr algn="ctr">
                        <a:spcAft>
                          <a:spcPts val="0"/>
                        </a:spcAft>
                      </a:pPr>
                      <a:r>
                        <a:rPr lang="es-EC" sz="1200" smtClean="0">
                          <a:effectLst/>
                        </a:rPr>
                        <a:t>40 °C</a:t>
                      </a:r>
                      <a:endParaRPr lang="es-EC" sz="1200" dirty="0">
                        <a:effectLst/>
                        <a:latin typeface="Times New Roman"/>
                        <a:ea typeface="Times New Roman"/>
                      </a:endParaRPr>
                    </a:p>
                  </a:txBody>
                  <a:tcPr marL="68580" marR="68580" marT="0" marB="0" anchor="ctr"/>
                </a:tc>
                <a:tc>
                  <a:txBody>
                    <a:bodyPr/>
                    <a:lstStyle/>
                    <a:p>
                      <a:pPr algn="ctr">
                        <a:spcAft>
                          <a:spcPts val="0"/>
                        </a:spcAft>
                      </a:pPr>
                      <a:r>
                        <a:rPr lang="es-EC" sz="1200" smtClean="0">
                          <a:effectLst/>
                        </a:rPr>
                        <a:t>Agua </a:t>
                      </a:r>
                    </a:p>
                    <a:p>
                      <a:pPr algn="ctr">
                        <a:spcAft>
                          <a:spcPts val="0"/>
                        </a:spcAft>
                      </a:pPr>
                      <a:r>
                        <a:rPr lang="es-EC" sz="1200" smtClean="0">
                          <a:effectLst/>
                        </a:rPr>
                        <a:t>40 °C</a:t>
                      </a:r>
                      <a:endParaRPr lang="es-EC" sz="1200" dirty="0">
                        <a:effectLst/>
                        <a:latin typeface="Times New Roman"/>
                        <a:ea typeface="Times New Roman"/>
                      </a:endParaRPr>
                    </a:p>
                  </a:txBody>
                  <a:tcPr marL="68580" marR="68580" marT="0" marB="0" anchor="ctr"/>
                </a:tc>
                <a:tc>
                  <a:txBody>
                    <a:bodyPr/>
                    <a:lstStyle/>
                    <a:p>
                      <a:pPr algn="ctr">
                        <a:spcAft>
                          <a:spcPts val="0"/>
                        </a:spcAft>
                      </a:pPr>
                      <a:r>
                        <a:rPr lang="es-EC" sz="1200" smtClean="0">
                          <a:effectLst/>
                        </a:rPr>
                        <a:t>Agua </a:t>
                      </a:r>
                    </a:p>
                    <a:p>
                      <a:pPr algn="ctr">
                        <a:spcAft>
                          <a:spcPts val="0"/>
                        </a:spcAft>
                      </a:pPr>
                      <a:r>
                        <a:rPr lang="es-EC" sz="1200" smtClean="0">
                          <a:effectLst/>
                        </a:rPr>
                        <a:t>40 °C</a:t>
                      </a:r>
                      <a:endParaRPr lang="es-EC" sz="1200" dirty="0">
                        <a:effectLst/>
                        <a:latin typeface="Times New Roman"/>
                        <a:ea typeface="Times New Roman"/>
                      </a:endParaRPr>
                    </a:p>
                  </a:txBody>
                  <a:tcPr marL="68580" marR="68580" marT="0" marB="0" anchor="ctr"/>
                </a:tc>
                <a:tc>
                  <a:txBody>
                    <a:bodyPr/>
                    <a:lstStyle/>
                    <a:p>
                      <a:pPr algn="ctr">
                        <a:spcAft>
                          <a:spcPts val="0"/>
                        </a:spcAft>
                      </a:pPr>
                      <a:r>
                        <a:rPr lang="es-EC" sz="1200" smtClean="0">
                          <a:effectLst/>
                        </a:rPr>
                        <a:t>Agua </a:t>
                      </a:r>
                    </a:p>
                    <a:p>
                      <a:pPr algn="ctr">
                        <a:spcAft>
                          <a:spcPts val="0"/>
                        </a:spcAft>
                      </a:pPr>
                      <a:r>
                        <a:rPr lang="es-EC" sz="1200" smtClean="0">
                          <a:effectLst/>
                        </a:rPr>
                        <a:t>40 °C</a:t>
                      </a:r>
                      <a:endParaRPr lang="es-EC" sz="1200" dirty="0">
                        <a:effectLst/>
                        <a:latin typeface="Times New Roman"/>
                        <a:ea typeface="Times New Roman"/>
                      </a:endParaRPr>
                    </a:p>
                  </a:txBody>
                  <a:tcPr marL="68580" marR="68580" marT="0" marB="0" anchor="ctr"/>
                </a:tc>
                <a:tc>
                  <a:txBody>
                    <a:bodyPr/>
                    <a:lstStyle/>
                    <a:p>
                      <a:pPr algn="ctr">
                        <a:spcAft>
                          <a:spcPts val="0"/>
                        </a:spcAft>
                      </a:pPr>
                      <a:r>
                        <a:rPr lang="es-EC" sz="1200" smtClean="0">
                          <a:effectLst/>
                        </a:rPr>
                        <a:t>Agua </a:t>
                      </a:r>
                    </a:p>
                    <a:p>
                      <a:pPr algn="ctr">
                        <a:spcAft>
                          <a:spcPts val="0"/>
                        </a:spcAft>
                      </a:pPr>
                      <a:r>
                        <a:rPr lang="es-EC" sz="1200" smtClean="0">
                          <a:effectLst/>
                        </a:rPr>
                        <a:t>40 °C</a:t>
                      </a:r>
                      <a:endParaRPr lang="es-EC" sz="1200" dirty="0">
                        <a:effectLst/>
                        <a:latin typeface="Times New Roman"/>
                        <a:ea typeface="Times New Roman"/>
                      </a:endParaRPr>
                    </a:p>
                  </a:txBody>
                  <a:tcPr marL="68580" marR="68580" marT="0" marB="0" anchor="ctr"/>
                </a:tc>
                <a:tc>
                  <a:txBody>
                    <a:bodyPr/>
                    <a:lstStyle/>
                    <a:p>
                      <a:pPr algn="ctr">
                        <a:spcAft>
                          <a:spcPts val="0"/>
                        </a:spcAft>
                      </a:pPr>
                      <a:r>
                        <a:rPr lang="es-EC" sz="1200" smtClean="0">
                          <a:effectLst/>
                        </a:rPr>
                        <a:t>Agua </a:t>
                      </a:r>
                    </a:p>
                    <a:p>
                      <a:pPr algn="ctr">
                        <a:spcAft>
                          <a:spcPts val="0"/>
                        </a:spcAft>
                      </a:pPr>
                      <a:r>
                        <a:rPr lang="es-EC" sz="1200" smtClean="0">
                          <a:effectLst/>
                        </a:rPr>
                        <a:t>40 °C</a:t>
                      </a:r>
                      <a:endParaRPr lang="es-EC" sz="1200" dirty="0">
                        <a:effectLst/>
                        <a:latin typeface="Times New Roman"/>
                        <a:ea typeface="Times New Roman"/>
                      </a:endParaRPr>
                    </a:p>
                  </a:txBody>
                  <a:tcPr marL="68580" marR="68580" marT="0" marB="0" anchor="ctr"/>
                </a:tc>
                <a:tc>
                  <a:txBody>
                    <a:bodyPr/>
                    <a:lstStyle/>
                    <a:p>
                      <a:pPr algn="ctr">
                        <a:spcAft>
                          <a:spcPts val="0"/>
                        </a:spcAft>
                      </a:pPr>
                      <a:r>
                        <a:rPr lang="es-EC" sz="1200" dirty="0" smtClean="0">
                          <a:effectLst/>
                        </a:rPr>
                        <a:t>Agua </a:t>
                      </a:r>
                    </a:p>
                    <a:p>
                      <a:pPr algn="ctr">
                        <a:spcAft>
                          <a:spcPts val="0"/>
                        </a:spcAft>
                      </a:pPr>
                      <a:r>
                        <a:rPr lang="es-EC" sz="1200" dirty="0" smtClean="0">
                          <a:effectLst/>
                        </a:rPr>
                        <a:t>40 °C</a:t>
                      </a:r>
                      <a:endParaRPr lang="es-EC" sz="1200" dirty="0">
                        <a:effectLst/>
                        <a:latin typeface="Times New Roman"/>
                        <a:ea typeface="Times New Roman"/>
                      </a:endParaRPr>
                    </a:p>
                  </a:txBody>
                  <a:tcPr marL="68580" marR="68580" marT="0" marB="0" anchor="ctr"/>
                </a:tc>
              </a:tr>
              <a:tr h="449740">
                <a:tc>
                  <a:txBody>
                    <a:bodyPr/>
                    <a:lstStyle/>
                    <a:p>
                      <a:pPr algn="ctr">
                        <a:spcAft>
                          <a:spcPts val="0"/>
                        </a:spcAft>
                      </a:pPr>
                      <a:r>
                        <a:rPr lang="es-EC" sz="1000" dirty="0">
                          <a:effectLst/>
                        </a:rPr>
                        <a:t>TIEMPO (</a:t>
                      </a:r>
                      <a:r>
                        <a:rPr lang="es-EC" sz="1000" dirty="0" smtClean="0">
                          <a:effectLst/>
                        </a:rPr>
                        <a:t>MIN)</a:t>
                      </a:r>
                      <a:endParaRPr lang="es-EC" sz="1000" dirty="0">
                        <a:effectLst/>
                        <a:latin typeface="Times New Roman"/>
                        <a:ea typeface="Times New Roman"/>
                      </a:endParaRPr>
                    </a:p>
                  </a:txBody>
                  <a:tcPr marL="68580" marR="68580" marT="0" marB="0" anchor="ctr"/>
                </a:tc>
                <a:tc>
                  <a:txBody>
                    <a:bodyPr/>
                    <a:lstStyle/>
                    <a:p>
                      <a:pPr algn="ctr">
                        <a:spcAft>
                          <a:spcPts val="0"/>
                        </a:spcAft>
                      </a:pPr>
                      <a:r>
                        <a:rPr lang="es-EC" sz="1200">
                          <a:effectLst/>
                        </a:rPr>
                        <a:t>15</a:t>
                      </a:r>
                      <a:endParaRPr lang="es-EC" sz="1200">
                        <a:effectLst/>
                        <a:latin typeface="Times New Roman"/>
                        <a:ea typeface="Times New Roman"/>
                      </a:endParaRPr>
                    </a:p>
                  </a:txBody>
                  <a:tcPr marL="68580" marR="68580" marT="0" marB="0" anchor="ctr"/>
                </a:tc>
                <a:tc>
                  <a:txBody>
                    <a:bodyPr/>
                    <a:lstStyle/>
                    <a:p>
                      <a:pPr algn="ctr">
                        <a:spcAft>
                          <a:spcPts val="0"/>
                        </a:spcAft>
                      </a:pPr>
                      <a:r>
                        <a:rPr lang="es-EC" sz="1200" dirty="0" smtClean="0">
                          <a:effectLst/>
                          <a:latin typeface="+mn-lt"/>
                          <a:ea typeface="+mn-ea"/>
                        </a:rPr>
                        <a:t>19</a:t>
                      </a:r>
                      <a:endParaRPr lang="es-EC" sz="1200" dirty="0">
                        <a:effectLst/>
                        <a:latin typeface="Times New Roman"/>
                        <a:ea typeface="Times New Roman"/>
                      </a:endParaRPr>
                    </a:p>
                  </a:txBody>
                  <a:tcPr marL="68580" marR="68580" marT="0" marB="0" anchor="ctr"/>
                </a:tc>
                <a:tc>
                  <a:txBody>
                    <a:bodyPr/>
                    <a:lstStyle/>
                    <a:p>
                      <a:pPr algn="ctr">
                        <a:spcAft>
                          <a:spcPts val="0"/>
                        </a:spcAft>
                      </a:pPr>
                      <a:r>
                        <a:rPr lang="es-EC" sz="1200">
                          <a:effectLst/>
                        </a:rPr>
                        <a:t>30</a:t>
                      </a:r>
                      <a:endParaRPr lang="es-EC" sz="1200">
                        <a:effectLst/>
                        <a:latin typeface="Times New Roman"/>
                        <a:ea typeface="Times New Roman"/>
                      </a:endParaRPr>
                    </a:p>
                  </a:txBody>
                  <a:tcPr marL="68580" marR="68580" marT="0" marB="0" anchor="ctr"/>
                </a:tc>
                <a:tc>
                  <a:txBody>
                    <a:bodyPr/>
                    <a:lstStyle/>
                    <a:p>
                      <a:pPr algn="ctr">
                        <a:spcAft>
                          <a:spcPts val="0"/>
                        </a:spcAft>
                      </a:pPr>
                      <a:r>
                        <a:rPr lang="es-EC" sz="1200">
                          <a:effectLst/>
                        </a:rPr>
                        <a:t>30</a:t>
                      </a:r>
                      <a:endParaRPr lang="es-EC" sz="1200">
                        <a:effectLst/>
                        <a:latin typeface="Times New Roman"/>
                        <a:ea typeface="Times New Roman"/>
                      </a:endParaRPr>
                    </a:p>
                  </a:txBody>
                  <a:tcPr marL="68580" marR="68580" marT="0" marB="0" anchor="ctr"/>
                </a:tc>
                <a:tc>
                  <a:txBody>
                    <a:bodyPr/>
                    <a:lstStyle/>
                    <a:p>
                      <a:pPr algn="ctr">
                        <a:spcAft>
                          <a:spcPts val="0"/>
                        </a:spcAft>
                      </a:pPr>
                      <a:r>
                        <a:rPr lang="es-EC" sz="1200" dirty="0" smtClean="0">
                          <a:effectLst/>
                        </a:rPr>
                        <a:t>14</a:t>
                      </a:r>
                      <a:endParaRPr lang="es-EC" sz="1200" dirty="0">
                        <a:effectLst/>
                        <a:latin typeface="Times New Roman"/>
                        <a:ea typeface="Times New Roman"/>
                      </a:endParaRPr>
                    </a:p>
                  </a:txBody>
                  <a:tcPr marL="68580" marR="68580" marT="0" marB="0" anchor="ctr">
                    <a:solidFill>
                      <a:srgbClr val="FFFF00"/>
                    </a:solidFill>
                  </a:tcPr>
                </a:tc>
                <a:tc>
                  <a:txBody>
                    <a:bodyPr/>
                    <a:lstStyle/>
                    <a:p>
                      <a:pPr algn="ctr">
                        <a:spcAft>
                          <a:spcPts val="0"/>
                        </a:spcAft>
                      </a:pPr>
                      <a:r>
                        <a:rPr lang="es-EC" sz="1200">
                          <a:effectLst/>
                        </a:rPr>
                        <a:t>27</a:t>
                      </a:r>
                      <a:endParaRPr lang="es-EC" sz="1200">
                        <a:effectLst/>
                        <a:latin typeface="Times New Roman"/>
                        <a:ea typeface="Times New Roman"/>
                      </a:endParaRPr>
                    </a:p>
                  </a:txBody>
                  <a:tcPr marL="68580" marR="68580" marT="0" marB="0" anchor="ctr"/>
                </a:tc>
                <a:tc>
                  <a:txBody>
                    <a:bodyPr/>
                    <a:lstStyle/>
                    <a:p>
                      <a:pPr algn="ctr">
                        <a:spcAft>
                          <a:spcPts val="0"/>
                        </a:spcAft>
                      </a:pPr>
                      <a:r>
                        <a:rPr lang="es-EC" sz="1200">
                          <a:effectLst/>
                        </a:rPr>
                        <a:t>30</a:t>
                      </a:r>
                      <a:endParaRPr lang="es-EC" sz="1200">
                        <a:effectLst/>
                        <a:latin typeface="Times New Roman"/>
                        <a:ea typeface="Times New Roman"/>
                      </a:endParaRPr>
                    </a:p>
                  </a:txBody>
                  <a:tcPr marL="68580" marR="68580" marT="0" marB="0" anchor="ctr"/>
                </a:tc>
                <a:tc>
                  <a:txBody>
                    <a:bodyPr/>
                    <a:lstStyle/>
                    <a:p>
                      <a:pPr algn="ctr">
                        <a:spcAft>
                          <a:spcPts val="0"/>
                        </a:spcAft>
                      </a:pPr>
                      <a:r>
                        <a:rPr lang="es-EC" sz="1200">
                          <a:effectLst/>
                        </a:rPr>
                        <a:t>34</a:t>
                      </a:r>
                      <a:endParaRPr lang="es-EC" sz="1200">
                        <a:effectLst/>
                        <a:latin typeface="Times New Roman"/>
                        <a:ea typeface="Times New Roman"/>
                      </a:endParaRPr>
                    </a:p>
                  </a:txBody>
                  <a:tcPr marL="68580" marR="68580" marT="0" marB="0" anchor="ctr"/>
                </a:tc>
                <a:tc>
                  <a:txBody>
                    <a:bodyPr/>
                    <a:lstStyle/>
                    <a:p>
                      <a:pPr algn="ctr">
                        <a:spcAft>
                          <a:spcPts val="0"/>
                        </a:spcAft>
                      </a:pPr>
                      <a:r>
                        <a:rPr lang="es-EC" sz="1200">
                          <a:effectLst/>
                        </a:rPr>
                        <a:t>52</a:t>
                      </a:r>
                      <a:endParaRPr lang="es-EC" sz="1200">
                        <a:effectLst/>
                        <a:latin typeface="Times New Roman"/>
                        <a:ea typeface="Times New Roman"/>
                      </a:endParaRPr>
                    </a:p>
                  </a:txBody>
                  <a:tcPr marL="68580" marR="68580" marT="0" marB="0" anchor="ctr"/>
                </a:tc>
                <a:tc>
                  <a:txBody>
                    <a:bodyPr/>
                    <a:lstStyle/>
                    <a:p>
                      <a:pPr algn="ctr">
                        <a:spcAft>
                          <a:spcPts val="0"/>
                        </a:spcAft>
                      </a:pPr>
                      <a:r>
                        <a:rPr lang="es-EC" sz="1200" dirty="0">
                          <a:effectLst/>
                        </a:rPr>
                        <a:t>65</a:t>
                      </a:r>
                      <a:endParaRPr lang="es-EC" sz="1200" dirty="0">
                        <a:effectLst/>
                        <a:latin typeface="Times New Roman"/>
                        <a:ea typeface="Times New Roman"/>
                      </a:endParaRPr>
                    </a:p>
                  </a:txBody>
                  <a:tcPr marL="68580" marR="68580" marT="0" marB="0" anchor="ctr">
                    <a:solidFill>
                      <a:srgbClr val="FF0000"/>
                    </a:solidFill>
                  </a:tcPr>
                </a:tc>
              </a:tr>
              <a:tr h="462401">
                <a:tc>
                  <a:txBody>
                    <a:bodyPr/>
                    <a:lstStyle/>
                    <a:p>
                      <a:pPr algn="ctr">
                        <a:spcAft>
                          <a:spcPts val="0"/>
                        </a:spcAft>
                      </a:pPr>
                      <a:r>
                        <a:rPr lang="es-EC" sz="1000" dirty="0">
                          <a:effectLst/>
                        </a:rPr>
                        <a:t>CANTIDAD </a:t>
                      </a:r>
                      <a:r>
                        <a:rPr lang="es-EC" sz="1000" dirty="0" smtClean="0">
                          <a:effectLst/>
                        </a:rPr>
                        <a:t>BIOMASA (libras)</a:t>
                      </a:r>
                      <a:endParaRPr lang="es-EC" sz="1000" dirty="0">
                        <a:effectLst/>
                        <a:latin typeface="Times New Roman"/>
                        <a:ea typeface="Times New Roman"/>
                      </a:endParaRPr>
                    </a:p>
                  </a:txBody>
                  <a:tcPr marL="68580" marR="68580" marT="0" marB="0" anchor="ctr"/>
                </a:tc>
                <a:tc>
                  <a:txBody>
                    <a:bodyPr/>
                    <a:lstStyle/>
                    <a:p>
                      <a:pPr algn="ctr">
                        <a:spcAft>
                          <a:spcPts val="0"/>
                        </a:spcAft>
                      </a:pPr>
                      <a:r>
                        <a:rPr lang="es-EC" sz="1200" dirty="0">
                          <a:effectLst/>
                        </a:rPr>
                        <a:t>4.1</a:t>
                      </a:r>
                      <a:endParaRPr lang="es-EC" sz="1200" dirty="0">
                        <a:effectLst/>
                        <a:latin typeface="Times New Roman"/>
                        <a:ea typeface="Times New Roman"/>
                      </a:endParaRPr>
                    </a:p>
                  </a:txBody>
                  <a:tcPr marL="68580" marR="68580" marT="0" marB="0" anchor="ctr">
                    <a:solidFill>
                      <a:srgbClr val="00B050"/>
                    </a:solidFill>
                  </a:tcPr>
                </a:tc>
                <a:tc>
                  <a:txBody>
                    <a:bodyPr/>
                    <a:lstStyle/>
                    <a:p>
                      <a:pPr algn="ctr">
                        <a:spcAft>
                          <a:spcPts val="0"/>
                        </a:spcAft>
                      </a:pPr>
                      <a:r>
                        <a:rPr lang="es-EC" sz="1200">
                          <a:effectLst/>
                        </a:rPr>
                        <a:t>4.6</a:t>
                      </a:r>
                      <a:endParaRPr lang="es-EC" sz="1200">
                        <a:effectLst/>
                        <a:latin typeface="Times New Roman"/>
                        <a:ea typeface="Times New Roman"/>
                      </a:endParaRPr>
                    </a:p>
                  </a:txBody>
                  <a:tcPr marL="68580" marR="68580" marT="0" marB="0" anchor="ctr"/>
                </a:tc>
                <a:tc>
                  <a:txBody>
                    <a:bodyPr/>
                    <a:lstStyle/>
                    <a:p>
                      <a:pPr algn="ctr">
                        <a:spcAft>
                          <a:spcPts val="0"/>
                        </a:spcAft>
                      </a:pPr>
                      <a:r>
                        <a:rPr lang="es-EC" sz="1200" dirty="0">
                          <a:effectLst/>
                        </a:rPr>
                        <a:t>4.9</a:t>
                      </a:r>
                      <a:endParaRPr lang="es-EC" sz="1200" dirty="0">
                        <a:effectLst/>
                        <a:latin typeface="Times New Roman"/>
                        <a:ea typeface="Times New Roman"/>
                      </a:endParaRPr>
                    </a:p>
                  </a:txBody>
                  <a:tcPr marL="68580" marR="68580" marT="0" marB="0" anchor="ctr"/>
                </a:tc>
                <a:tc>
                  <a:txBody>
                    <a:bodyPr/>
                    <a:lstStyle/>
                    <a:p>
                      <a:pPr algn="ctr">
                        <a:spcAft>
                          <a:spcPts val="0"/>
                        </a:spcAft>
                      </a:pPr>
                      <a:r>
                        <a:rPr lang="es-EC" sz="1200">
                          <a:effectLst/>
                        </a:rPr>
                        <a:t>5.1</a:t>
                      </a:r>
                      <a:endParaRPr lang="es-EC" sz="1200">
                        <a:effectLst/>
                        <a:latin typeface="Times New Roman"/>
                        <a:ea typeface="Times New Roman"/>
                      </a:endParaRPr>
                    </a:p>
                  </a:txBody>
                  <a:tcPr marL="68580" marR="68580" marT="0" marB="0" anchor="ctr"/>
                </a:tc>
                <a:tc>
                  <a:txBody>
                    <a:bodyPr/>
                    <a:lstStyle/>
                    <a:p>
                      <a:pPr algn="ctr">
                        <a:spcAft>
                          <a:spcPts val="0"/>
                        </a:spcAft>
                      </a:pPr>
                      <a:r>
                        <a:rPr lang="es-EC" sz="1200" dirty="0">
                          <a:effectLst/>
                        </a:rPr>
                        <a:t>5.2</a:t>
                      </a:r>
                      <a:endParaRPr lang="es-EC" sz="1200" dirty="0">
                        <a:effectLst/>
                        <a:latin typeface="Times New Roman"/>
                        <a:ea typeface="Times New Roman"/>
                      </a:endParaRPr>
                    </a:p>
                  </a:txBody>
                  <a:tcPr marL="68580" marR="68580" marT="0" marB="0" anchor="ctr"/>
                </a:tc>
                <a:tc>
                  <a:txBody>
                    <a:bodyPr/>
                    <a:lstStyle/>
                    <a:p>
                      <a:pPr algn="ctr">
                        <a:spcAft>
                          <a:spcPts val="0"/>
                        </a:spcAft>
                      </a:pPr>
                      <a:r>
                        <a:rPr lang="es-EC" sz="1200">
                          <a:effectLst/>
                        </a:rPr>
                        <a:t>5.7</a:t>
                      </a:r>
                      <a:endParaRPr lang="es-EC" sz="1200">
                        <a:effectLst/>
                        <a:latin typeface="Times New Roman"/>
                        <a:ea typeface="Times New Roman"/>
                      </a:endParaRPr>
                    </a:p>
                  </a:txBody>
                  <a:tcPr marL="68580" marR="68580" marT="0" marB="0" anchor="ctr"/>
                </a:tc>
                <a:tc>
                  <a:txBody>
                    <a:bodyPr/>
                    <a:lstStyle/>
                    <a:p>
                      <a:pPr algn="ctr">
                        <a:spcAft>
                          <a:spcPts val="0"/>
                        </a:spcAft>
                      </a:pPr>
                      <a:r>
                        <a:rPr lang="es-EC" sz="1200" dirty="0">
                          <a:effectLst/>
                        </a:rPr>
                        <a:t>7.9</a:t>
                      </a:r>
                      <a:endParaRPr lang="es-EC" sz="1200" dirty="0">
                        <a:effectLst/>
                        <a:latin typeface="Times New Roman"/>
                        <a:ea typeface="Times New Roman"/>
                      </a:endParaRPr>
                    </a:p>
                  </a:txBody>
                  <a:tcPr marL="68580" marR="68580" marT="0" marB="0" anchor="ctr"/>
                </a:tc>
                <a:tc>
                  <a:txBody>
                    <a:bodyPr/>
                    <a:lstStyle/>
                    <a:p>
                      <a:pPr algn="ctr">
                        <a:spcAft>
                          <a:spcPts val="0"/>
                        </a:spcAft>
                      </a:pPr>
                      <a:r>
                        <a:rPr lang="es-EC" sz="1200">
                          <a:effectLst/>
                        </a:rPr>
                        <a:t>7.4</a:t>
                      </a:r>
                      <a:endParaRPr lang="es-EC" sz="1200">
                        <a:effectLst/>
                        <a:latin typeface="Times New Roman"/>
                        <a:ea typeface="Times New Roman"/>
                      </a:endParaRPr>
                    </a:p>
                  </a:txBody>
                  <a:tcPr marL="68580" marR="68580" marT="0" marB="0" anchor="ctr"/>
                </a:tc>
                <a:tc>
                  <a:txBody>
                    <a:bodyPr/>
                    <a:lstStyle/>
                    <a:p>
                      <a:pPr algn="ctr">
                        <a:spcAft>
                          <a:spcPts val="0"/>
                        </a:spcAft>
                      </a:pPr>
                      <a:r>
                        <a:rPr lang="es-EC" sz="1200">
                          <a:effectLst/>
                        </a:rPr>
                        <a:t>9.9</a:t>
                      </a:r>
                      <a:endParaRPr lang="es-EC" sz="1200">
                        <a:effectLst/>
                        <a:latin typeface="Times New Roman"/>
                        <a:ea typeface="Times New Roman"/>
                      </a:endParaRPr>
                    </a:p>
                  </a:txBody>
                  <a:tcPr marL="68580" marR="68580" marT="0" marB="0" anchor="ctr"/>
                </a:tc>
                <a:tc>
                  <a:txBody>
                    <a:bodyPr/>
                    <a:lstStyle/>
                    <a:p>
                      <a:pPr algn="ctr">
                        <a:spcAft>
                          <a:spcPts val="0"/>
                        </a:spcAft>
                      </a:pPr>
                      <a:r>
                        <a:rPr lang="es-EC" sz="1200" dirty="0" smtClean="0">
                          <a:effectLst/>
                        </a:rPr>
                        <a:t>12.3</a:t>
                      </a:r>
                    </a:p>
                  </a:txBody>
                  <a:tcPr marL="68580" marR="68580" marT="0" marB="0" anchor="ctr">
                    <a:solidFill>
                      <a:srgbClr val="FF0000"/>
                    </a:solidFill>
                  </a:tcPr>
                </a:tc>
              </a:tr>
            </a:tbl>
          </a:graphicData>
        </a:graphic>
      </p:graphicFrame>
      <p:sp>
        <p:nvSpPr>
          <p:cNvPr id="2" name="Rectángulo 1"/>
          <p:cNvSpPr/>
          <p:nvPr/>
        </p:nvSpPr>
        <p:spPr>
          <a:xfrm>
            <a:off x="4788024" y="5877272"/>
            <a:ext cx="720080" cy="369332"/>
          </a:xfrm>
          <a:prstGeom prst="rect">
            <a:avLst/>
          </a:prstGeom>
        </p:spPr>
        <p:txBody>
          <a:bodyPr wrap="square">
            <a:spAutoFit/>
          </a:bodyPr>
          <a:lstStyle/>
          <a:p>
            <a:pPr algn="ctr">
              <a:spcAft>
                <a:spcPts val="0"/>
              </a:spcAft>
            </a:pPr>
            <a:r>
              <a:rPr lang="es-EC" dirty="0" smtClean="0"/>
              <a:t>70%</a:t>
            </a:r>
            <a:endParaRPr lang="es-EC" dirty="0">
              <a:latin typeface="Times New Roman"/>
              <a:ea typeface="Times New Roman"/>
            </a:endParaRPr>
          </a:p>
        </p:txBody>
      </p:sp>
      <p:sp>
        <p:nvSpPr>
          <p:cNvPr id="6" name="Rectángulo 5"/>
          <p:cNvSpPr/>
          <p:nvPr/>
        </p:nvSpPr>
        <p:spPr>
          <a:xfrm>
            <a:off x="8100392" y="5877272"/>
            <a:ext cx="720080" cy="369332"/>
          </a:xfrm>
          <a:prstGeom prst="rect">
            <a:avLst/>
          </a:prstGeom>
        </p:spPr>
        <p:txBody>
          <a:bodyPr wrap="square">
            <a:spAutoFit/>
          </a:bodyPr>
          <a:lstStyle/>
          <a:p>
            <a:pPr algn="ctr">
              <a:spcAft>
                <a:spcPts val="0"/>
              </a:spcAft>
            </a:pPr>
            <a:r>
              <a:rPr lang="es-EC" dirty="0"/>
              <a:t>3</a:t>
            </a:r>
            <a:r>
              <a:rPr lang="es-EC" dirty="0" smtClean="0"/>
              <a:t>0%</a:t>
            </a:r>
            <a:endParaRPr lang="es-EC" dirty="0">
              <a:latin typeface="Times New Roman"/>
              <a:ea typeface="Times New Roman"/>
            </a:endParaRPr>
          </a:p>
        </p:txBody>
      </p:sp>
    </p:spTree>
    <p:extLst>
      <p:ext uri="{BB962C8B-B14F-4D97-AF65-F5344CB8AC3E}">
        <p14:creationId xmlns:p14="http://schemas.microsoft.com/office/powerpoint/2010/main" val="146799116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Gráfico"/>
          <p:cNvGraphicFramePr/>
          <p:nvPr>
            <p:extLst/>
          </p:nvPr>
        </p:nvGraphicFramePr>
        <p:xfrm>
          <a:off x="2483768" y="1124744"/>
          <a:ext cx="5832648" cy="266429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Gráfico 4"/>
          <p:cNvGraphicFramePr>
            <a:graphicFrameLocks/>
          </p:cNvGraphicFramePr>
          <p:nvPr>
            <p:extLst/>
          </p:nvPr>
        </p:nvGraphicFramePr>
        <p:xfrm>
          <a:off x="2483768" y="3861048"/>
          <a:ext cx="5832648" cy="28083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8633011"/>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043608" y="1268760"/>
            <a:ext cx="7906072" cy="5676605"/>
          </a:xfrm>
        </p:spPr>
        <p:txBody>
          <a:bodyPr>
            <a:normAutofit/>
          </a:bodyPr>
          <a:lstStyle/>
          <a:p>
            <a:pPr lvl="0" algn="just"/>
            <a:r>
              <a:rPr lang="es-EC" sz="2800" dirty="0" smtClean="0"/>
              <a:t>La </a:t>
            </a:r>
            <a:r>
              <a:rPr lang="es-EC" sz="2800" dirty="0"/>
              <a:t>madera seca y húmeda se quema por completo en un lapso de 20 a 30 </a:t>
            </a:r>
            <a:r>
              <a:rPr lang="es-EC" sz="2800" dirty="0" smtClean="0"/>
              <a:t>minutos.</a:t>
            </a:r>
          </a:p>
          <a:p>
            <a:pPr lvl="0" algn="just"/>
            <a:endParaRPr lang="es-EC" sz="2800" dirty="0" smtClean="0"/>
          </a:p>
          <a:p>
            <a:pPr lvl="0" algn="just"/>
            <a:r>
              <a:rPr lang="es-EC" sz="2800" dirty="0" smtClean="0"/>
              <a:t>El </a:t>
            </a:r>
            <a:r>
              <a:rPr lang="es-EC" sz="2800" dirty="0"/>
              <a:t>agua en la parte superior de la caldera alcanza una temperatura de </a:t>
            </a:r>
            <a:r>
              <a:rPr lang="es-EC" sz="2800" dirty="0" smtClean="0"/>
              <a:t>40°C.</a:t>
            </a:r>
          </a:p>
          <a:p>
            <a:pPr marL="0" lvl="0" indent="0" algn="just">
              <a:buNone/>
            </a:pPr>
            <a:endParaRPr lang="es-EC" sz="2800" dirty="0" smtClean="0"/>
          </a:p>
          <a:p>
            <a:pPr lvl="0" algn="just"/>
            <a:r>
              <a:rPr lang="es-EC" sz="2800" dirty="0" smtClean="0"/>
              <a:t>Para </a:t>
            </a:r>
            <a:r>
              <a:rPr lang="es-EC" sz="2800" dirty="0"/>
              <a:t>obtener buenos resultados se recomienda utilizar astillas, madera, pajonal con un porcentaje de humedad inferior al 10</a:t>
            </a:r>
            <a:r>
              <a:rPr lang="es-EC" sz="2800" dirty="0" smtClean="0"/>
              <a:t>%.</a:t>
            </a:r>
          </a:p>
          <a:p>
            <a:pPr marL="0" lvl="0" indent="0" algn="just">
              <a:buNone/>
            </a:pPr>
            <a:endParaRPr lang="es-EC" sz="2600" dirty="0"/>
          </a:p>
          <a:p>
            <a:pPr marL="0" indent="0" algn="just">
              <a:buNone/>
            </a:pPr>
            <a:endParaRPr lang="es-EC" sz="2400" dirty="0"/>
          </a:p>
          <a:p>
            <a:pPr marL="0" indent="0" algn="just">
              <a:buNone/>
            </a:pPr>
            <a:endParaRPr lang="es-EC" sz="2400" dirty="0"/>
          </a:p>
        </p:txBody>
      </p:sp>
      <p:sp>
        <p:nvSpPr>
          <p:cNvPr id="4" name="Marcador de contenido 2"/>
          <p:cNvSpPr txBox="1">
            <a:spLocks/>
          </p:cNvSpPr>
          <p:nvPr/>
        </p:nvSpPr>
        <p:spPr>
          <a:xfrm>
            <a:off x="4441802" y="260648"/>
            <a:ext cx="4788023" cy="57606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s-EC" sz="2800" b="1" dirty="0" smtClean="0">
                <a:solidFill>
                  <a:schemeClr val="accent3">
                    <a:lumMod val="50000"/>
                  </a:schemeClr>
                </a:solidFill>
              </a:rPr>
              <a:t>ANALISIS DE RESULTADOS</a:t>
            </a:r>
          </a:p>
        </p:txBody>
      </p:sp>
    </p:spTree>
    <p:extLst>
      <p:ext uri="{BB962C8B-B14F-4D97-AF65-F5344CB8AC3E}">
        <p14:creationId xmlns:p14="http://schemas.microsoft.com/office/powerpoint/2010/main" val="36313995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contenido 2"/>
          <p:cNvSpPr txBox="1">
            <a:spLocks/>
          </p:cNvSpPr>
          <p:nvPr/>
        </p:nvSpPr>
        <p:spPr>
          <a:xfrm>
            <a:off x="5484011" y="260649"/>
            <a:ext cx="2914127" cy="57606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C" b="1" dirty="0" smtClean="0">
                <a:solidFill>
                  <a:schemeClr val="accent3">
                    <a:lumMod val="50000"/>
                  </a:schemeClr>
                </a:solidFill>
              </a:rPr>
              <a:t>OBJETIVOS</a:t>
            </a:r>
          </a:p>
        </p:txBody>
      </p:sp>
      <p:sp>
        <p:nvSpPr>
          <p:cNvPr id="9" name="8 CuadroTexto"/>
          <p:cNvSpPr txBox="1"/>
          <p:nvPr/>
        </p:nvSpPr>
        <p:spPr>
          <a:xfrm>
            <a:off x="1018135" y="1412777"/>
            <a:ext cx="3312368" cy="3477875"/>
          </a:xfrm>
          <a:prstGeom prst="rect">
            <a:avLst/>
          </a:prstGeom>
          <a:noFill/>
        </p:spPr>
        <p:txBody>
          <a:bodyPr wrap="square" rtlCol="0">
            <a:spAutoFit/>
          </a:bodyPr>
          <a:lstStyle/>
          <a:p>
            <a:r>
              <a:rPr lang="es-EC" sz="2400" b="1" dirty="0" smtClean="0">
                <a:solidFill>
                  <a:schemeClr val="accent3">
                    <a:lumMod val="50000"/>
                  </a:schemeClr>
                </a:solidFill>
              </a:rPr>
              <a:t>OBJETIVO GENERAL</a:t>
            </a:r>
          </a:p>
          <a:p>
            <a:endParaRPr lang="es-EC" b="1" dirty="0" smtClean="0">
              <a:solidFill>
                <a:schemeClr val="accent3">
                  <a:lumMod val="50000"/>
                </a:schemeClr>
              </a:solidFill>
            </a:endParaRPr>
          </a:p>
          <a:p>
            <a:pPr algn="just"/>
            <a:r>
              <a:rPr lang="es-EC" sz="2000" dirty="0"/>
              <a:t>Generar documentación técnica, para fabricar un prototipo de caldera/cocina de baja temperatura, bajo costo y alta eficiencia para la generación de agua caliente sanitaria y calefacción que sea fácilmente replicable. </a:t>
            </a:r>
          </a:p>
          <a:p>
            <a:endParaRPr lang="es-EC" b="1" dirty="0">
              <a:solidFill>
                <a:schemeClr val="accent3">
                  <a:lumMod val="50000"/>
                </a:schemeClr>
              </a:solidFill>
            </a:endParaRPr>
          </a:p>
        </p:txBody>
      </p:sp>
      <p:sp>
        <p:nvSpPr>
          <p:cNvPr id="10" name="9 CuadroTexto"/>
          <p:cNvSpPr txBox="1"/>
          <p:nvPr/>
        </p:nvSpPr>
        <p:spPr>
          <a:xfrm>
            <a:off x="4629967" y="1412777"/>
            <a:ext cx="4104456" cy="5470729"/>
          </a:xfrm>
          <a:prstGeom prst="rect">
            <a:avLst/>
          </a:prstGeom>
          <a:noFill/>
        </p:spPr>
        <p:txBody>
          <a:bodyPr wrap="square" rtlCol="0">
            <a:spAutoFit/>
          </a:bodyPr>
          <a:lstStyle/>
          <a:p>
            <a:pPr algn="just"/>
            <a:r>
              <a:rPr lang="es-EC" sz="2400" b="1" dirty="0" smtClean="0">
                <a:solidFill>
                  <a:schemeClr val="accent3">
                    <a:lumMod val="50000"/>
                  </a:schemeClr>
                </a:solidFill>
              </a:rPr>
              <a:t>OBJETIVOS ESPECIFICOS</a:t>
            </a:r>
          </a:p>
          <a:p>
            <a:pPr algn="just"/>
            <a:endParaRPr lang="es-EC" b="1" dirty="0" smtClean="0">
              <a:solidFill>
                <a:schemeClr val="accent3">
                  <a:lumMod val="50000"/>
                </a:schemeClr>
              </a:solidFill>
            </a:endParaRPr>
          </a:p>
          <a:p>
            <a:pPr marL="342900" lvl="0" indent="-342900" algn="just">
              <a:buFont typeface="Arial" panose="020B0604020202020204" pitchFamily="34" charset="0"/>
              <a:buChar char="•"/>
            </a:pPr>
            <a:r>
              <a:rPr lang="es-EC" sz="2000" dirty="0"/>
              <a:t>Diseñar y construir un prototipo de caldera/cocina de baja temperatura, bajo costo y alta eficiencia para la generación de agua caliente sanitaria y calefacción que sea fácilmente replicable.</a:t>
            </a:r>
          </a:p>
          <a:p>
            <a:pPr marL="342900" lvl="0" indent="-342900" algn="just">
              <a:buFont typeface="Arial" panose="020B0604020202020204" pitchFamily="34" charset="0"/>
              <a:buChar char="•"/>
            </a:pPr>
            <a:r>
              <a:rPr lang="es-EC" sz="2000" dirty="0"/>
              <a:t>Realizar pruebas de funcionamiento del equipo terminado.</a:t>
            </a:r>
          </a:p>
          <a:p>
            <a:pPr marL="342900" lvl="0" indent="-342900" algn="just">
              <a:buFont typeface="Arial" panose="020B0604020202020204" pitchFamily="34" charset="0"/>
              <a:buChar char="•"/>
            </a:pPr>
            <a:r>
              <a:rPr lang="es-EC" sz="2000" dirty="0"/>
              <a:t>Realizar pruebas de liberación del equipo terminado.</a:t>
            </a:r>
          </a:p>
          <a:p>
            <a:pPr marL="342900" lvl="0" indent="-342900" algn="just">
              <a:buFont typeface="Arial" panose="020B0604020202020204" pitchFamily="34" charset="0"/>
              <a:buChar char="•"/>
            </a:pPr>
            <a:r>
              <a:rPr lang="es-EC" sz="2000" dirty="0"/>
              <a:t>Analizar los resultados obtenidos</a:t>
            </a:r>
          </a:p>
          <a:p>
            <a:pPr marL="342900" lvl="0" indent="-342900" algn="just">
              <a:buFont typeface="Arial" panose="020B0604020202020204" pitchFamily="34" charset="0"/>
              <a:buChar char="•"/>
            </a:pPr>
            <a:r>
              <a:rPr lang="es-EC" sz="2000" dirty="0"/>
              <a:t>Crear un manual de usuario</a:t>
            </a:r>
            <a:r>
              <a:rPr lang="es-EC" sz="2400" dirty="0"/>
              <a:t> </a:t>
            </a:r>
          </a:p>
          <a:p>
            <a:endParaRPr lang="es-EC" b="1" dirty="0">
              <a:solidFill>
                <a:schemeClr val="accent3">
                  <a:lumMod val="50000"/>
                </a:schemeClr>
              </a:solidFill>
            </a:endParaRPr>
          </a:p>
        </p:txBody>
      </p:sp>
      <p:cxnSp>
        <p:nvCxnSpPr>
          <p:cNvPr id="12" name="11 Conector recto"/>
          <p:cNvCxnSpPr/>
          <p:nvPr/>
        </p:nvCxnSpPr>
        <p:spPr>
          <a:xfrm>
            <a:off x="4499992" y="1340768"/>
            <a:ext cx="0" cy="5184576"/>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268893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043608" y="1181396"/>
            <a:ext cx="7920880" cy="5676605"/>
          </a:xfrm>
        </p:spPr>
        <p:txBody>
          <a:bodyPr>
            <a:normAutofit/>
          </a:bodyPr>
          <a:lstStyle/>
          <a:p>
            <a:pPr algn="just"/>
            <a:r>
              <a:rPr lang="es-EC" sz="2800" dirty="0" smtClean="0"/>
              <a:t>La cantidad de aire que ingresa a la cámara de combustión varía según el combustible a ser utilizado.</a:t>
            </a:r>
          </a:p>
          <a:p>
            <a:pPr marL="0" indent="0" algn="just">
              <a:buNone/>
            </a:pPr>
            <a:endParaRPr lang="es-EC" sz="2800" dirty="0" smtClean="0"/>
          </a:p>
          <a:p>
            <a:pPr lvl="0" algn="just"/>
            <a:r>
              <a:rPr lang="es-EC" sz="2800" dirty="0" smtClean="0"/>
              <a:t>La </a:t>
            </a:r>
            <a:r>
              <a:rPr lang="es-EC" sz="2800" dirty="0"/>
              <a:t>cantidad de combustible a utilizar es inversamente proporcional al poder calorífico del mismo</a:t>
            </a:r>
            <a:r>
              <a:rPr lang="es-EC" sz="2800" dirty="0" smtClean="0"/>
              <a:t>.</a:t>
            </a:r>
            <a:endParaRPr lang="es-EC" sz="2800" dirty="0"/>
          </a:p>
          <a:p>
            <a:pPr marL="0" indent="0" algn="just">
              <a:buNone/>
            </a:pPr>
            <a:endParaRPr lang="es-EC" sz="2400" dirty="0"/>
          </a:p>
        </p:txBody>
      </p:sp>
      <p:sp>
        <p:nvSpPr>
          <p:cNvPr id="4" name="Marcador de contenido 2"/>
          <p:cNvSpPr txBox="1">
            <a:spLocks/>
          </p:cNvSpPr>
          <p:nvPr/>
        </p:nvSpPr>
        <p:spPr>
          <a:xfrm>
            <a:off x="4441802" y="260648"/>
            <a:ext cx="4788023" cy="57606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s-EC" sz="2800" b="1" dirty="0" smtClean="0">
                <a:solidFill>
                  <a:schemeClr val="accent3">
                    <a:lumMod val="50000"/>
                  </a:schemeClr>
                </a:solidFill>
              </a:rPr>
              <a:t>ANALISIS DE RESULTADOS</a:t>
            </a:r>
          </a:p>
        </p:txBody>
      </p:sp>
      <p:graphicFrame>
        <p:nvGraphicFramePr>
          <p:cNvPr id="2" name="Diagrama 1"/>
          <p:cNvGraphicFramePr/>
          <p:nvPr>
            <p:extLst/>
          </p:nvPr>
        </p:nvGraphicFramePr>
        <p:xfrm>
          <a:off x="2195736" y="4581128"/>
          <a:ext cx="5688632" cy="5760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a 5"/>
          <p:cNvGraphicFramePr/>
          <p:nvPr>
            <p:extLst/>
          </p:nvPr>
        </p:nvGraphicFramePr>
        <p:xfrm>
          <a:off x="2195736" y="5445224"/>
          <a:ext cx="5688632" cy="57606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13070690"/>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259632" y="1124744"/>
            <a:ext cx="8229600" cy="5616624"/>
          </a:xfrm>
        </p:spPr>
        <p:txBody>
          <a:bodyPr>
            <a:normAutofit fontScale="92500" lnSpcReduction="20000"/>
          </a:bodyPr>
          <a:lstStyle/>
          <a:p>
            <a:pPr marL="0" indent="0">
              <a:buNone/>
            </a:pPr>
            <a:r>
              <a:rPr lang="es-EC" sz="3000" b="1" dirty="0" smtClean="0"/>
              <a:t>Prueba de ebullición de agua (WBT)</a:t>
            </a:r>
          </a:p>
          <a:p>
            <a:pPr marL="0" indent="0">
              <a:buNone/>
            </a:pPr>
            <a:r>
              <a:rPr lang="es-EC" dirty="0"/>
              <a:t>	</a:t>
            </a:r>
            <a:r>
              <a:rPr lang="es-EC" sz="3000" dirty="0" smtClean="0"/>
              <a:t>Eficiencia térmica [%]</a:t>
            </a:r>
          </a:p>
          <a:p>
            <a:pPr marL="0" indent="0">
              <a:buNone/>
            </a:pPr>
            <a:r>
              <a:rPr lang="es-EC" sz="3000" dirty="0"/>
              <a:t>	</a:t>
            </a:r>
            <a:r>
              <a:rPr lang="es-EC" sz="3000" dirty="0" smtClean="0"/>
              <a:t>Tiempo de ebullición [min]</a:t>
            </a:r>
          </a:p>
          <a:p>
            <a:pPr marL="0" indent="0">
              <a:buNone/>
            </a:pPr>
            <a:r>
              <a:rPr lang="es-EC" sz="3000" dirty="0"/>
              <a:t>	</a:t>
            </a:r>
            <a:r>
              <a:rPr lang="es-EC" sz="3000" dirty="0" smtClean="0"/>
              <a:t>Tasa de incineración [gal/min]</a:t>
            </a:r>
          </a:p>
          <a:p>
            <a:pPr marL="0" indent="0">
              <a:buNone/>
            </a:pPr>
            <a:r>
              <a:rPr lang="es-EC" sz="3000" dirty="0"/>
              <a:t>	</a:t>
            </a:r>
            <a:r>
              <a:rPr lang="es-EC" sz="3000" dirty="0" smtClean="0"/>
              <a:t>Consumo específico combustible [g/l]</a:t>
            </a:r>
          </a:p>
          <a:p>
            <a:pPr marL="0" indent="0">
              <a:buNone/>
            </a:pPr>
            <a:endParaRPr lang="es-EC" dirty="0" smtClean="0"/>
          </a:p>
          <a:p>
            <a:r>
              <a:rPr lang="es-EC" sz="3000" dirty="0"/>
              <a:t>Inicio frío</a:t>
            </a:r>
          </a:p>
          <a:p>
            <a:r>
              <a:rPr lang="es-EC" sz="3000" dirty="0"/>
              <a:t>Inicio caliente</a:t>
            </a:r>
          </a:p>
          <a:p>
            <a:r>
              <a:rPr lang="es-EC" sz="3000" dirty="0"/>
              <a:t>Fuego lento</a:t>
            </a:r>
          </a:p>
          <a:p>
            <a:pPr marL="0" indent="0">
              <a:buNone/>
            </a:pPr>
            <a:endParaRPr lang="es-EC" dirty="0"/>
          </a:p>
          <a:p>
            <a:pPr marL="0" indent="0">
              <a:buNone/>
            </a:pPr>
            <a:r>
              <a:rPr lang="es-EC" sz="3000" b="1" dirty="0" smtClean="0"/>
              <a:t>Prueba de cocinado controlado (CCT)</a:t>
            </a:r>
          </a:p>
          <a:p>
            <a:pPr marL="0" indent="0">
              <a:buNone/>
            </a:pPr>
            <a:r>
              <a:rPr lang="es-EC" dirty="0" smtClean="0"/>
              <a:t>	</a:t>
            </a:r>
            <a:r>
              <a:rPr lang="es-EC" sz="3000" dirty="0" smtClean="0"/>
              <a:t>Consumo específico de combustible [g/kg]</a:t>
            </a:r>
            <a:endParaRPr lang="es-EC" sz="3000" dirty="0"/>
          </a:p>
        </p:txBody>
      </p:sp>
    </p:spTree>
    <p:extLst>
      <p:ext uri="{BB962C8B-B14F-4D97-AF65-F5344CB8AC3E}">
        <p14:creationId xmlns:p14="http://schemas.microsoft.com/office/powerpoint/2010/main" val="942043558"/>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áfico 4"/>
          <p:cNvGraphicFramePr>
            <a:graphicFrameLocks/>
          </p:cNvGraphicFramePr>
          <p:nvPr>
            <p:extLst/>
          </p:nvPr>
        </p:nvGraphicFramePr>
        <p:xfrm>
          <a:off x="1403648" y="2276872"/>
          <a:ext cx="3744416" cy="230425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Gráfico 5"/>
          <p:cNvGraphicFramePr>
            <a:graphicFrameLocks/>
          </p:cNvGraphicFramePr>
          <p:nvPr>
            <p:extLst/>
          </p:nvPr>
        </p:nvGraphicFramePr>
        <p:xfrm>
          <a:off x="5108032" y="2276872"/>
          <a:ext cx="4032448" cy="230425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Gráfico 6"/>
          <p:cNvGraphicFramePr>
            <a:graphicFrameLocks/>
          </p:cNvGraphicFramePr>
          <p:nvPr>
            <p:extLst/>
          </p:nvPr>
        </p:nvGraphicFramePr>
        <p:xfrm>
          <a:off x="1403648" y="4625752"/>
          <a:ext cx="3600400" cy="223224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Gráfico 7"/>
          <p:cNvGraphicFramePr>
            <a:graphicFrameLocks/>
          </p:cNvGraphicFramePr>
          <p:nvPr>
            <p:extLst/>
          </p:nvPr>
        </p:nvGraphicFramePr>
        <p:xfrm>
          <a:off x="5076056" y="4546848"/>
          <a:ext cx="4067944" cy="2311152"/>
        </p:xfrm>
        <a:graphic>
          <a:graphicData uri="http://schemas.openxmlformats.org/drawingml/2006/chart">
            <c:chart xmlns:c="http://schemas.openxmlformats.org/drawingml/2006/chart" xmlns:r="http://schemas.openxmlformats.org/officeDocument/2006/relationships" r:id="rId5"/>
          </a:graphicData>
        </a:graphic>
      </p:graphicFrame>
      <p:sp>
        <p:nvSpPr>
          <p:cNvPr id="10" name="Rectángulo 9"/>
          <p:cNvSpPr/>
          <p:nvPr/>
        </p:nvSpPr>
        <p:spPr>
          <a:xfrm>
            <a:off x="4788128" y="188640"/>
            <a:ext cx="4355872" cy="430887"/>
          </a:xfrm>
          <a:prstGeom prst="rect">
            <a:avLst/>
          </a:prstGeom>
        </p:spPr>
        <p:txBody>
          <a:bodyPr wrap="none">
            <a:spAutoFit/>
          </a:bodyPr>
          <a:lstStyle/>
          <a:p>
            <a:r>
              <a:rPr lang="es-EC" sz="2200" b="1" dirty="0"/>
              <a:t>Prueba de ebullición de agua (WBT)</a:t>
            </a:r>
          </a:p>
        </p:txBody>
      </p:sp>
      <p:graphicFrame>
        <p:nvGraphicFramePr>
          <p:cNvPr id="2" name="Tabla 1"/>
          <p:cNvGraphicFramePr>
            <a:graphicFrameLocks noGrp="1"/>
          </p:cNvGraphicFramePr>
          <p:nvPr>
            <p:extLst/>
          </p:nvPr>
        </p:nvGraphicFramePr>
        <p:xfrm>
          <a:off x="1979712" y="1052736"/>
          <a:ext cx="6264699" cy="1285252"/>
        </p:xfrm>
        <a:graphic>
          <a:graphicData uri="http://schemas.openxmlformats.org/drawingml/2006/table">
            <a:tbl>
              <a:tblPr firstRow="1" firstCol="1" bandRow="1">
                <a:tableStyleId>{5C22544A-7EE6-4342-B048-85BDC9FD1C3A}</a:tableStyleId>
              </a:tblPr>
              <a:tblGrid>
                <a:gridCol w="792088"/>
                <a:gridCol w="638586"/>
                <a:gridCol w="690575"/>
                <a:gridCol w="690575"/>
                <a:gridCol w="690575"/>
                <a:gridCol w="690575"/>
                <a:gridCol w="690575"/>
                <a:gridCol w="690575"/>
                <a:gridCol w="690575"/>
              </a:tblGrid>
              <a:tr h="403292">
                <a:tc>
                  <a:txBody>
                    <a:bodyPr/>
                    <a:lstStyle/>
                    <a:p>
                      <a:pPr algn="ctr">
                        <a:spcAft>
                          <a:spcPts val="0"/>
                        </a:spcAft>
                      </a:pPr>
                      <a:r>
                        <a:rPr lang="es-EC" sz="1000" dirty="0">
                          <a:effectLst/>
                          <a:latin typeface="+mn-lt"/>
                        </a:rPr>
                        <a:t>FASE</a:t>
                      </a:r>
                      <a:endParaRPr lang="es-EC" sz="1400" dirty="0">
                        <a:effectLst/>
                        <a:latin typeface="+mn-lt"/>
                        <a:ea typeface="Times New Roman" panose="02020603050405020304" pitchFamily="18" charset="0"/>
                      </a:endParaRPr>
                    </a:p>
                  </a:txBody>
                  <a:tcPr marL="68580" marR="68580" marT="0" marB="0" anchor="ctr"/>
                </a:tc>
                <a:tc gridSpan="2">
                  <a:txBody>
                    <a:bodyPr/>
                    <a:lstStyle/>
                    <a:p>
                      <a:pPr algn="ctr">
                        <a:spcAft>
                          <a:spcPts val="0"/>
                        </a:spcAft>
                      </a:pPr>
                      <a:r>
                        <a:rPr lang="es-EC" sz="1000">
                          <a:effectLst/>
                          <a:latin typeface="+mn-lt"/>
                        </a:rPr>
                        <a:t>EFICIENCIA TÉRMICA (%)</a:t>
                      </a:r>
                      <a:endParaRPr lang="es-EC" sz="1400">
                        <a:effectLst/>
                        <a:latin typeface="+mn-lt"/>
                        <a:ea typeface="Times New Roman" panose="02020603050405020304" pitchFamily="18" charset="0"/>
                      </a:endParaRPr>
                    </a:p>
                  </a:txBody>
                  <a:tcPr marL="68580" marR="68580" marT="0" marB="0"/>
                </a:tc>
                <a:tc hMerge="1">
                  <a:txBody>
                    <a:bodyPr/>
                    <a:lstStyle/>
                    <a:p>
                      <a:endParaRPr lang="es-EC"/>
                    </a:p>
                  </a:txBody>
                  <a:tcPr/>
                </a:tc>
                <a:tc gridSpan="2">
                  <a:txBody>
                    <a:bodyPr/>
                    <a:lstStyle/>
                    <a:p>
                      <a:pPr algn="ctr">
                        <a:spcAft>
                          <a:spcPts val="0"/>
                        </a:spcAft>
                      </a:pPr>
                      <a:r>
                        <a:rPr lang="es-EC" sz="1000">
                          <a:effectLst/>
                          <a:latin typeface="+mn-lt"/>
                        </a:rPr>
                        <a:t>TIEMPO EBULLICIÓN (min)</a:t>
                      </a:r>
                      <a:endParaRPr lang="es-EC" sz="1400">
                        <a:effectLst/>
                        <a:latin typeface="+mn-lt"/>
                        <a:ea typeface="Times New Roman" panose="02020603050405020304" pitchFamily="18" charset="0"/>
                      </a:endParaRPr>
                    </a:p>
                  </a:txBody>
                  <a:tcPr marL="68580" marR="68580" marT="0" marB="0"/>
                </a:tc>
                <a:tc hMerge="1">
                  <a:txBody>
                    <a:bodyPr/>
                    <a:lstStyle/>
                    <a:p>
                      <a:endParaRPr lang="es-EC"/>
                    </a:p>
                  </a:txBody>
                  <a:tcPr/>
                </a:tc>
                <a:tc gridSpan="2">
                  <a:txBody>
                    <a:bodyPr/>
                    <a:lstStyle/>
                    <a:p>
                      <a:pPr algn="ctr">
                        <a:spcAft>
                          <a:spcPts val="0"/>
                        </a:spcAft>
                      </a:pPr>
                      <a:r>
                        <a:rPr lang="es-EC" sz="1000">
                          <a:effectLst/>
                          <a:latin typeface="+mn-lt"/>
                        </a:rPr>
                        <a:t>TASA DE INCINERACIÓN (g/min)</a:t>
                      </a:r>
                      <a:endParaRPr lang="es-EC" sz="1400">
                        <a:effectLst/>
                        <a:latin typeface="+mn-lt"/>
                        <a:ea typeface="Times New Roman" panose="02020603050405020304" pitchFamily="18" charset="0"/>
                      </a:endParaRPr>
                    </a:p>
                  </a:txBody>
                  <a:tcPr marL="68580" marR="68580" marT="0" marB="0"/>
                </a:tc>
                <a:tc hMerge="1">
                  <a:txBody>
                    <a:bodyPr/>
                    <a:lstStyle/>
                    <a:p>
                      <a:endParaRPr lang="es-EC"/>
                    </a:p>
                  </a:txBody>
                  <a:tcPr/>
                </a:tc>
                <a:tc gridSpan="2">
                  <a:txBody>
                    <a:bodyPr/>
                    <a:lstStyle/>
                    <a:p>
                      <a:pPr algn="ctr">
                        <a:spcAft>
                          <a:spcPts val="0"/>
                        </a:spcAft>
                      </a:pPr>
                      <a:r>
                        <a:rPr lang="es-EC" sz="1000">
                          <a:effectLst/>
                          <a:latin typeface="+mn-lt"/>
                        </a:rPr>
                        <a:t>CONSUMO COMBUSTIBLE (g/l)</a:t>
                      </a:r>
                      <a:endParaRPr lang="es-EC" sz="1400">
                        <a:effectLst/>
                        <a:latin typeface="+mn-lt"/>
                        <a:ea typeface="Times New Roman" panose="02020603050405020304" pitchFamily="18" charset="0"/>
                      </a:endParaRPr>
                    </a:p>
                  </a:txBody>
                  <a:tcPr marL="68580" marR="68580" marT="0" marB="0"/>
                </a:tc>
                <a:tc hMerge="1">
                  <a:txBody>
                    <a:bodyPr/>
                    <a:lstStyle/>
                    <a:p>
                      <a:endParaRPr lang="es-EC"/>
                    </a:p>
                  </a:txBody>
                  <a:tcPr/>
                </a:tc>
              </a:tr>
              <a:tr h="272360">
                <a:tc>
                  <a:txBody>
                    <a:bodyPr/>
                    <a:lstStyle/>
                    <a:p>
                      <a:pPr algn="ctr">
                        <a:spcAft>
                          <a:spcPts val="0"/>
                        </a:spcAft>
                      </a:pPr>
                      <a:r>
                        <a:rPr lang="es-EC" sz="1000">
                          <a:effectLst/>
                          <a:latin typeface="+mn-lt"/>
                        </a:rPr>
                        <a:t> </a:t>
                      </a:r>
                      <a:endParaRPr lang="es-EC" sz="1400">
                        <a:effectLst/>
                        <a:latin typeface="+mn-lt"/>
                        <a:ea typeface="Times New Roman" panose="02020603050405020304" pitchFamily="18" charset="0"/>
                      </a:endParaRPr>
                    </a:p>
                  </a:txBody>
                  <a:tcPr marL="68580" marR="68580" marT="0" marB="0"/>
                </a:tc>
                <a:tc>
                  <a:txBody>
                    <a:bodyPr/>
                    <a:lstStyle/>
                    <a:p>
                      <a:pPr algn="ctr">
                        <a:spcAft>
                          <a:spcPts val="0"/>
                        </a:spcAft>
                      </a:pPr>
                      <a:r>
                        <a:rPr lang="es-EC" sz="1000" dirty="0">
                          <a:effectLst/>
                          <a:latin typeface="+mn-lt"/>
                        </a:rPr>
                        <a:t>Caldera cocina</a:t>
                      </a:r>
                      <a:endParaRPr lang="es-EC" sz="1400" dirty="0">
                        <a:effectLst/>
                        <a:latin typeface="+mn-lt"/>
                        <a:ea typeface="Times New Roman" panose="02020603050405020304" pitchFamily="18" charset="0"/>
                      </a:endParaRPr>
                    </a:p>
                  </a:txBody>
                  <a:tcPr marL="68580" marR="68580" marT="0" marB="0" anchor="ctr"/>
                </a:tc>
                <a:tc>
                  <a:txBody>
                    <a:bodyPr/>
                    <a:lstStyle/>
                    <a:p>
                      <a:pPr algn="ctr">
                        <a:spcAft>
                          <a:spcPts val="0"/>
                        </a:spcAft>
                      </a:pPr>
                      <a:r>
                        <a:rPr lang="es-EC" sz="1000" dirty="0">
                          <a:effectLst/>
                          <a:latin typeface="+mn-lt"/>
                        </a:rPr>
                        <a:t>Aristizabal</a:t>
                      </a:r>
                      <a:endParaRPr lang="es-EC" sz="1400" dirty="0">
                        <a:effectLst/>
                        <a:latin typeface="+mn-lt"/>
                        <a:ea typeface="Times New Roman" panose="02020603050405020304" pitchFamily="18" charset="0"/>
                      </a:endParaRPr>
                    </a:p>
                  </a:txBody>
                  <a:tcPr marL="68580" marR="68580" marT="0" marB="0" anchor="ctr"/>
                </a:tc>
                <a:tc>
                  <a:txBody>
                    <a:bodyPr/>
                    <a:lstStyle/>
                    <a:p>
                      <a:pPr algn="ctr">
                        <a:spcAft>
                          <a:spcPts val="0"/>
                        </a:spcAft>
                      </a:pPr>
                      <a:r>
                        <a:rPr lang="es-EC" sz="1000">
                          <a:effectLst/>
                          <a:latin typeface="+mn-lt"/>
                        </a:rPr>
                        <a:t>Caldera cocina</a:t>
                      </a:r>
                      <a:endParaRPr lang="es-EC" sz="1400">
                        <a:effectLst/>
                        <a:latin typeface="+mn-lt"/>
                        <a:ea typeface="Times New Roman" panose="02020603050405020304" pitchFamily="18" charset="0"/>
                      </a:endParaRPr>
                    </a:p>
                  </a:txBody>
                  <a:tcPr marL="68580" marR="68580" marT="0" marB="0" anchor="ctr"/>
                </a:tc>
                <a:tc>
                  <a:txBody>
                    <a:bodyPr/>
                    <a:lstStyle/>
                    <a:p>
                      <a:pPr algn="ctr">
                        <a:spcAft>
                          <a:spcPts val="0"/>
                        </a:spcAft>
                      </a:pPr>
                      <a:r>
                        <a:rPr lang="es-EC" sz="1000">
                          <a:effectLst/>
                          <a:latin typeface="+mn-lt"/>
                        </a:rPr>
                        <a:t>Aristizabal</a:t>
                      </a:r>
                      <a:endParaRPr lang="es-EC" sz="1400">
                        <a:effectLst/>
                        <a:latin typeface="+mn-lt"/>
                        <a:ea typeface="Times New Roman" panose="02020603050405020304" pitchFamily="18" charset="0"/>
                      </a:endParaRPr>
                    </a:p>
                  </a:txBody>
                  <a:tcPr marL="68580" marR="68580" marT="0" marB="0" anchor="ctr"/>
                </a:tc>
                <a:tc>
                  <a:txBody>
                    <a:bodyPr/>
                    <a:lstStyle/>
                    <a:p>
                      <a:pPr algn="ctr">
                        <a:spcAft>
                          <a:spcPts val="0"/>
                        </a:spcAft>
                      </a:pPr>
                      <a:r>
                        <a:rPr lang="es-EC" sz="1000">
                          <a:effectLst/>
                          <a:latin typeface="+mn-lt"/>
                        </a:rPr>
                        <a:t>Caldera cocina</a:t>
                      </a:r>
                      <a:endParaRPr lang="es-EC" sz="1400">
                        <a:effectLst/>
                        <a:latin typeface="+mn-lt"/>
                        <a:ea typeface="Times New Roman" panose="02020603050405020304" pitchFamily="18" charset="0"/>
                      </a:endParaRPr>
                    </a:p>
                  </a:txBody>
                  <a:tcPr marL="68580" marR="68580" marT="0" marB="0" anchor="ctr"/>
                </a:tc>
                <a:tc>
                  <a:txBody>
                    <a:bodyPr/>
                    <a:lstStyle/>
                    <a:p>
                      <a:pPr algn="ctr">
                        <a:spcAft>
                          <a:spcPts val="0"/>
                        </a:spcAft>
                      </a:pPr>
                      <a:r>
                        <a:rPr lang="es-EC" sz="1000">
                          <a:effectLst/>
                          <a:latin typeface="+mn-lt"/>
                        </a:rPr>
                        <a:t>Aristizabal</a:t>
                      </a:r>
                      <a:endParaRPr lang="es-EC" sz="1400">
                        <a:effectLst/>
                        <a:latin typeface="+mn-lt"/>
                        <a:ea typeface="Times New Roman" panose="02020603050405020304" pitchFamily="18" charset="0"/>
                      </a:endParaRPr>
                    </a:p>
                  </a:txBody>
                  <a:tcPr marL="68580" marR="68580" marT="0" marB="0" anchor="ctr"/>
                </a:tc>
                <a:tc>
                  <a:txBody>
                    <a:bodyPr/>
                    <a:lstStyle/>
                    <a:p>
                      <a:pPr algn="ctr">
                        <a:spcAft>
                          <a:spcPts val="0"/>
                        </a:spcAft>
                      </a:pPr>
                      <a:r>
                        <a:rPr lang="es-EC" sz="1000">
                          <a:effectLst/>
                          <a:latin typeface="+mn-lt"/>
                        </a:rPr>
                        <a:t>Caldera cocina</a:t>
                      </a:r>
                      <a:endParaRPr lang="es-EC" sz="1400">
                        <a:effectLst/>
                        <a:latin typeface="+mn-lt"/>
                        <a:ea typeface="Times New Roman" panose="02020603050405020304" pitchFamily="18" charset="0"/>
                      </a:endParaRPr>
                    </a:p>
                  </a:txBody>
                  <a:tcPr marL="68580" marR="68580" marT="0" marB="0" anchor="ctr"/>
                </a:tc>
                <a:tc>
                  <a:txBody>
                    <a:bodyPr/>
                    <a:lstStyle/>
                    <a:p>
                      <a:pPr algn="ctr">
                        <a:spcAft>
                          <a:spcPts val="0"/>
                        </a:spcAft>
                      </a:pPr>
                      <a:r>
                        <a:rPr lang="es-EC" sz="1000">
                          <a:effectLst/>
                          <a:latin typeface="+mn-lt"/>
                        </a:rPr>
                        <a:t>Aristizabal</a:t>
                      </a:r>
                      <a:endParaRPr lang="es-EC" sz="1400">
                        <a:effectLst/>
                        <a:latin typeface="+mn-lt"/>
                        <a:ea typeface="Times New Roman" panose="02020603050405020304" pitchFamily="18" charset="0"/>
                      </a:endParaRPr>
                    </a:p>
                  </a:txBody>
                  <a:tcPr marL="68580" marR="68580" marT="0" marB="0" anchor="ctr"/>
                </a:tc>
              </a:tr>
              <a:tr h="136180">
                <a:tc>
                  <a:txBody>
                    <a:bodyPr/>
                    <a:lstStyle/>
                    <a:p>
                      <a:pPr algn="ctr">
                        <a:spcAft>
                          <a:spcPts val="0"/>
                        </a:spcAft>
                      </a:pPr>
                      <a:r>
                        <a:rPr lang="es-EC" sz="1000">
                          <a:effectLst/>
                          <a:latin typeface="+mn-lt"/>
                        </a:rPr>
                        <a:t>FRÍO</a:t>
                      </a:r>
                      <a:endParaRPr lang="es-EC" sz="1400">
                        <a:effectLst/>
                        <a:latin typeface="+mn-lt"/>
                        <a:ea typeface="Times New Roman" panose="02020603050405020304" pitchFamily="18" charset="0"/>
                      </a:endParaRPr>
                    </a:p>
                  </a:txBody>
                  <a:tcPr marL="68580" marR="68580" marT="0" marB="0"/>
                </a:tc>
                <a:tc>
                  <a:txBody>
                    <a:bodyPr/>
                    <a:lstStyle/>
                    <a:p>
                      <a:pPr algn="ctr">
                        <a:spcAft>
                          <a:spcPts val="0"/>
                        </a:spcAft>
                      </a:pPr>
                      <a:r>
                        <a:rPr lang="es-EC" sz="1000" dirty="0">
                          <a:effectLst/>
                          <a:latin typeface="+mn-lt"/>
                        </a:rPr>
                        <a:t>20</a:t>
                      </a:r>
                      <a:endParaRPr lang="es-EC" sz="1400" dirty="0">
                        <a:effectLst/>
                        <a:latin typeface="+mn-lt"/>
                        <a:ea typeface="Times New Roman" panose="02020603050405020304" pitchFamily="18" charset="0"/>
                      </a:endParaRPr>
                    </a:p>
                  </a:txBody>
                  <a:tcPr marL="68580" marR="68580" marT="0" marB="0"/>
                </a:tc>
                <a:tc>
                  <a:txBody>
                    <a:bodyPr/>
                    <a:lstStyle/>
                    <a:p>
                      <a:pPr algn="ctr">
                        <a:spcAft>
                          <a:spcPts val="0"/>
                        </a:spcAft>
                      </a:pPr>
                      <a:r>
                        <a:rPr lang="es-EC" sz="1000" dirty="0">
                          <a:effectLst/>
                          <a:latin typeface="+mn-lt"/>
                        </a:rPr>
                        <a:t>16</a:t>
                      </a:r>
                      <a:endParaRPr lang="es-EC" sz="1400" dirty="0">
                        <a:effectLst/>
                        <a:latin typeface="+mn-lt"/>
                        <a:ea typeface="Times New Roman" panose="02020603050405020304" pitchFamily="18" charset="0"/>
                      </a:endParaRPr>
                    </a:p>
                  </a:txBody>
                  <a:tcPr marL="68580" marR="68580" marT="0" marB="0"/>
                </a:tc>
                <a:tc>
                  <a:txBody>
                    <a:bodyPr/>
                    <a:lstStyle/>
                    <a:p>
                      <a:pPr algn="ctr">
                        <a:spcAft>
                          <a:spcPts val="0"/>
                        </a:spcAft>
                      </a:pPr>
                      <a:r>
                        <a:rPr lang="es-EC" sz="1000">
                          <a:effectLst/>
                          <a:latin typeface="+mn-lt"/>
                        </a:rPr>
                        <a:t>13</a:t>
                      </a:r>
                      <a:endParaRPr lang="es-EC" sz="1400">
                        <a:effectLst/>
                        <a:latin typeface="+mn-lt"/>
                        <a:ea typeface="Times New Roman" panose="02020603050405020304" pitchFamily="18" charset="0"/>
                      </a:endParaRPr>
                    </a:p>
                  </a:txBody>
                  <a:tcPr marL="68580" marR="68580" marT="0" marB="0"/>
                </a:tc>
                <a:tc>
                  <a:txBody>
                    <a:bodyPr/>
                    <a:lstStyle/>
                    <a:p>
                      <a:pPr algn="ctr">
                        <a:spcAft>
                          <a:spcPts val="0"/>
                        </a:spcAft>
                      </a:pPr>
                      <a:r>
                        <a:rPr lang="es-EC" sz="1000">
                          <a:effectLst/>
                          <a:latin typeface="+mn-lt"/>
                        </a:rPr>
                        <a:t>42</a:t>
                      </a:r>
                      <a:endParaRPr lang="es-EC" sz="1400">
                        <a:effectLst/>
                        <a:latin typeface="+mn-lt"/>
                        <a:ea typeface="Times New Roman" panose="02020603050405020304" pitchFamily="18" charset="0"/>
                      </a:endParaRPr>
                    </a:p>
                  </a:txBody>
                  <a:tcPr marL="68580" marR="68580" marT="0" marB="0"/>
                </a:tc>
                <a:tc>
                  <a:txBody>
                    <a:bodyPr/>
                    <a:lstStyle/>
                    <a:p>
                      <a:pPr algn="ctr">
                        <a:spcAft>
                          <a:spcPts val="0"/>
                        </a:spcAft>
                      </a:pPr>
                      <a:r>
                        <a:rPr lang="es-EC" sz="1000">
                          <a:effectLst/>
                          <a:latin typeface="+mn-lt"/>
                        </a:rPr>
                        <a:t>185</a:t>
                      </a:r>
                      <a:endParaRPr lang="es-EC" sz="1400">
                        <a:effectLst/>
                        <a:latin typeface="+mn-lt"/>
                        <a:ea typeface="Times New Roman" panose="02020603050405020304" pitchFamily="18" charset="0"/>
                      </a:endParaRPr>
                    </a:p>
                  </a:txBody>
                  <a:tcPr marL="68580" marR="68580" marT="0" marB="0"/>
                </a:tc>
                <a:tc>
                  <a:txBody>
                    <a:bodyPr/>
                    <a:lstStyle/>
                    <a:p>
                      <a:pPr algn="ctr">
                        <a:spcAft>
                          <a:spcPts val="0"/>
                        </a:spcAft>
                      </a:pPr>
                      <a:r>
                        <a:rPr lang="es-EC" sz="1000">
                          <a:effectLst/>
                          <a:latin typeface="+mn-lt"/>
                        </a:rPr>
                        <a:t>49</a:t>
                      </a:r>
                      <a:endParaRPr lang="es-EC" sz="1400">
                        <a:effectLst/>
                        <a:latin typeface="+mn-lt"/>
                        <a:ea typeface="Times New Roman" panose="02020603050405020304" pitchFamily="18" charset="0"/>
                      </a:endParaRPr>
                    </a:p>
                  </a:txBody>
                  <a:tcPr marL="68580" marR="68580" marT="0" marB="0"/>
                </a:tc>
                <a:tc>
                  <a:txBody>
                    <a:bodyPr/>
                    <a:lstStyle/>
                    <a:p>
                      <a:pPr algn="ctr">
                        <a:spcAft>
                          <a:spcPts val="0"/>
                        </a:spcAft>
                      </a:pPr>
                      <a:r>
                        <a:rPr lang="es-EC" sz="1000">
                          <a:effectLst/>
                          <a:latin typeface="+mn-lt"/>
                        </a:rPr>
                        <a:t>120</a:t>
                      </a:r>
                      <a:endParaRPr lang="es-EC" sz="1400">
                        <a:effectLst/>
                        <a:latin typeface="+mn-lt"/>
                        <a:ea typeface="Times New Roman" panose="02020603050405020304" pitchFamily="18" charset="0"/>
                      </a:endParaRPr>
                    </a:p>
                  </a:txBody>
                  <a:tcPr marL="68580" marR="68580" marT="0" marB="0"/>
                </a:tc>
                <a:tc>
                  <a:txBody>
                    <a:bodyPr/>
                    <a:lstStyle/>
                    <a:p>
                      <a:pPr algn="ctr">
                        <a:spcAft>
                          <a:spcPts val="0"/>
                        </a:spcAft>
                      </a:pPr>
                      <a:r>
                        <a:rPr lang="es-EC" sz="1000">
                          <a:effectLst/>
                          <a:latin typeface="+mn-lt"/>
                        </a:rPr>
                        <a:t>199</a:t>
                      </a:r>
                      <a:endParaRPr lang="es-EC" sz="1400">
                        <a:effectLst/>
                        <a:latin typeface="+mn-lt"/>
                        <a:ea typeface="Times New Roman" panose="02020603050405020304" pitchFamily="18" charset="0"/>
                      </a:endParaRPr>
                    </a:p>
                  </a:txBody>
                  <a:tcPr marL="68580" marR="68580" marT="0" marB="0"/>
                </a:tc>
              </a:tr>
              <a:tr h="139944">
                <a:tc>
                  <a:txBody>
                    <a:bodyPr/>
                    <a:lstStyle/>
                    <a:p>
                      <a:pPr algn="ctr">
                        <a:spcAft>
                          <a:spcPts val="0"/>
                        </a:spcAft>
                      </a:pPr>
                      <a:r>
                        <a:rPr lang="es-EC" sz="1000">
                          <a:effectLst/>
                          <a:latin typeface="+mn-lt"/>
                        </a:rPr>
                        <a:t>CALIENTE</a:t>
                      </a:r>
                      <a:endParaRPr lang="es-EC" sz="1400">
                        <a:effectLst/>
                        <a:latin typeface="+mn-lt"/>
                        <a:ea typeface="Times New Roman" panose="02020603050405020304" pitchFamily="18" charset="0"/>
                      </a:endParaRPr>
                    </a:p>
                  </a:txBody>
                  <a:tcPr marL="68580" marR="68580" marT="0" marB="0"/>
                </a:tc>
                <a:tc>
                  <a:txBody>
                    <a:bodyPr/>
                    <a:lstStyle/>
                    <a:p>
                      <a:pPr algn="ctr">
                        <a:spcAft>
                          <a:spcPts val="0"/>
                        </a:spcAft>
                      </a:pPr>
                      <a:r>
                        <a:rPr lang="es-EC" sz="1000">
                          <a:effectLst/>
                          <a:latin typeface="+mn-lt"/>
                        </a:rPr>
                        <a:t>23</a:t>
                      </a:r>
                      <a:endParaRPr lang="es-EC" sz="1400">
                        <a:effectLst/>
                        <a:latin typeface="+mn-lt"/>
                        <a:ea typeface="Times New Roman" panose="02020603050405020304" pitchFamily="18" charset="0"/>
                      </a:endParaRPr>
                    </a:p>
                  </a:txBody>
                  <a:tcPr marL="68580" marR="68580" marT="0" marB="0"/>
                </a:tc>
                <a:tc>
                  <a:txBody>
                    <a:bodyPr/>
                    <a:lstStyle/>
                    <a:p>
                      <a:pPr algn="ctr">
                        <a:spcAft>
                          <a:spcPts val="0"/>
                        </a:spcAft>
                      </a:pPr>
                      <a:r>
                        <a:rPr lang="es-EC" sz="1000" dirty="0">
                          <a:effectLst/>
                          <a:latin typeface="+mn-lt"/>
                        </a:rPr>
                        <a:t>15</a:t>
                      </a:r>
                      <a:endParaRPr lang="es-EC" sz="1400" dirty="0">
                        <a:effectLst/>
                        <a:latin typeface="+mn-lt"/>
                        <a:ea typeface="Times New Roman" panose="02020603050405020304" pitchFamily="18" charset="0"/>
                      </a:endParaRPr>
                    </a:p>
                  </a:txBody>
                  <a:tcPr marL="68580" marR="68580" marT="0" marB="0"/>
                </a:tc>
                <a:tc>
                  <a:txBody>
                    <a:bodyPr/>
                    <a:lstStyle/>
                    <a:p>
                      <a:pPr algn="ctr">
                        <a:spcAft>
                          <a:spcPts val="0"/>
                        </a:spcAft>
                      </a:pPr>
                      <a:r>
                        <a:rPr lang="es-EC" sz="1000" dirty="0">
                          <a:effectLst/>
                          <a:latin typeface="+mn-lt"/>
                        </a:rPr>
                        <a:t>10</a:t>
                      </a:r>
                      <a:endParaRPr lang="es-EC" sz="1400" dirty="0">
                        <a:effectLst/>
                        <a:latin typeface="+mn-lt"/>
                        <a:ea typeface="Times New Roman" panose="02020603050405020304" pitchFamily="18" charset="0"/>
                      </a:endParaRPr>
                    </a:p>
                  </a:txBody>
                  <a:tcPr marL="68580" marR="68580" marT="0" marB="0"/>
                </a:tc>
                <a:tc>
                  <a:txBody>
                    <a:bodyPr/>
                    <a:lstStyle/>
                    <a:p>
                      <a:pPr algn="ctr">
                        <a:spcAft>
                          <a:spcPts val="0"/>
                        </a:spcAft>
                      </a:pPr>
                      <a:r>
                        <a:rPr lang="es-EC" sz="1000">
                          <a:effectLst/>
                          <a:latin typeface="+mn-lt"/>
                        </a:rPr>
                        <a:t>32</a:t>
                      </a:r>
                      <a:endParaRPr lang="es-EC" sz="1400">
                        <a:effectLst/>
                        <a:latin typeface="+mn-lt"/>
                        <a:ea typeface="Times New Roman" panose="02020603050405020304" pitchFamily="18" charset="0"/>
                      </a:endParaRPr>
                    </a:p>
                  </a:txBody>
                  <a:tcPr marL="68580" marR="68580" marT="0" marB="0"/>
                </a:tc>
                <a:tc>
                  <a:txBody>
                    <a:bodyPr/>
                    <a:lstStyle/>
                    <a:p>
                      <a:pPr algn="ctr">
                        <a:spcAft>
                          <a:spcPts val="0"/>
                        </a:spcAft>
                      </a:pPr>
                      <a:r>
                        <a:rPr lang="es-EC" sz="1000">
                          <a:effectLst/>
                          <a:latin typeface="+mn-lt"/>
                        </a:rPr>
                        <a:t>220</a:t>
                      </a:r>
                      <a:endParaRPr lang="es-EC" sz="1400">
                        <a:effectLst/>
                        <a:latin typeface="+mn-lt"/>
                        <a:ea typeface="Times New Roman" panose="02020603050405020304" pitchFamily="18" charset="0"/>
                      </a:endParaRPr>
                    </a:p>
                  </a:txBody>
                  <a:tcPr marL="68580" marR="68580" marT="0" marB="0"/>
                </a:tc>
                <a:tc>
                  <a:txBody>
                    <a:bodyPr/>
                    <a:lstStyle/>
                    <a:p>
                      <a:pPr algn="ctr">
                        <a:spcAft>
                          <a:spcPts val="0"/>
                        </a:spcAft>
                      </a:pPr>
                      <a:r>
                        <a:rPr lang="es-EC" sz="1000">
                          <a:effectLst/>
                          <a:latin typeface="+mn-lt"/>
                        </a:rPr>
                        <a:t>63</a:t>
                      </a:r>
                      <a:endParaRPr lang="es-EC" sz="1400">
                        <a:effectLst/>
                        <a:latin typeface="+mn-lt"/>
                        <a:ea typeface="Times New Roman" panose="02020603050405020304" pitchFamily="18" charset="0"/>
                      </a:endParaRPr>
                    </a:p>
                  </a:txBody>
                  <a:tcPr marL="68580" marR="68580" marT="0" marB="0"/>
                </a:tc>
                <a:tc>
                  <a:txBody>
                    <a:bodyPr/>
                    <a:lstStyle/>
                    <a:p>
                      <a:pPr algn="ctr">
                        <a:spcAft>
                          <a:spcPts val="0"/>
                        </a:spcAft>
                      </a:pPr>
                      <a:r>
                        <a:rPr lang="es-EC" sz="1000">
                          <a:effectLst/>
                          <a:latin typeface="+mn-lt"/>
                        </a:rPr>
                        <a:t>110</a:t>
                      </a:r>
                      <a:endParaRPr lang="es-EC" sz="1400">
                        <a:effectLst/>
                        <a:latin typeface="+mn-lt"/>
                        <a:ea typeface="Times New Roman" panose="02020603050405020304" pitchFamily="18" charset="0"/>
                      </a:endParaRPr>
                    </a:p>
                  </a:txBody>
                  <a:tcPr marL="68580" marR="68580" marT="0" marB="0"/>
                </a:tc>
                <a:tc>
                  <a:txBody>
                    <a:bodyPr/>
                    <a:lstStyle/>
                    <a:p>
                      <a:pPr algn="ctr">
                        <a:spcAft>
                          <a:spcPts val="0"/>
                        </a:spcAft>
                      </a:pPr>
                      <a:r>
                        <a:rPr lang="es-EC" sz="1000">
                          <a:effectLst/>
                          <a:latin typeface="+mn-lt"/>
                        </a:rPr>
                        <a:t>149</a:t>
                      </a:r>
                      <a:endParaRPr lang="es-EC" sz="1400">
                        <a:effectLst/>
                        <a:latin typeface="+mn-lt"/>
                        <a:ea typeface="Times New Roman" panose="02020603050405020304" pitchFamily="18" charset="0"/>
                      </a:endParaRPr>
                    </a:p>
                  </a:txBody>
                  <a:tcPr marL="68580" marR="68580" marT="0" marB="0"/>
                </a:tc>
              </a:tr>
              <a:tr h="272360">
                <a:tc>
                  <a:txBody>
                    <a:bodyPr/>
                    <a:lstStyle/>
                    <a:p>
                      <a:pPr algn="ctr">
                        <a:spcAft>
                          <a:spcPts val="0"/>
                        </a:spcAft>
                      </a:pPr>
                      <a:r>
                        <a:rPr lang="es-EC" sz="1000">
                          <a:effectLst/>
                          <a:latin typeface="+mn-lt"/>
                        </a:rPr>
                        <a:t>MODERADO</a:t>
                      </a:r>
                      <a:endParaRPr lang="es-EC" sz="1400">
                        <a:effectLst/>
                        <a:latin typeface="+mn-lt"/>
                        <a:ea typeface="Times New Roman" panose="02020603050405020304" pitchFamily="18" charset="0"/>
                      </a:endParaRPr>
                    </a:p>
                  </a:txBody>
                  <a:tcPr marL="68580" marR="68580" marT="0" marB="0"/>
                </a:tc>
                <a:tc>
                  <a:txBody>
                    <a:bodyPr/>
                    <a:lstStyle/>
                    <a:p>
                      <a:pPr algn="ctr">
                        <a:spcAft>
                          <a:spcPts val="0"/>
                        </a:spcAft>
                      </a:pPr>
                      <a:r>
                        <a:rPr lang="es-EC" sz="1000">
                          <a:effectLst/>
                          <a:latin typeface="+mn-lt"/>
                        </a:rPr>
                        <a:t>26</a:t>
                      </a:r>
                      <a:endParaRPr lang="es-EC" sz="1400">
                        <a:effectLst/>
                        <a:latin typeface="+mn-lt"/>
                        <a:ea typeface="Times New Roman" panose="02020603050405020304" pitchFamily="18" charset="0"/>
                      </a:endParaRPr>
                    </a:p>
                  </a:txBody>
                  <a:tcPr marL="68580" marR="68580" marT="0" marB="0"/>
                </a:tc>
                <a:tc>
                  <a:txBody>
                    <a:bodyPr/>
                    <a:lstStyle/>
                    <a:p>
                      <a:pPr algn="ctr">
                        <a:spcAft>
                          <a:spcPts val="0"/>
                        </a:spcAft>
                      </a:pPr>
                      <a:r>
                        <a:rPr lang="es-EC" sz="1000" dirty="0">
                          <a:effectLst/>
                          <a:latin typeface="+mn-lt"/>
                        </a:rPr>
                        <a:t>8</a:t>
                      </a:r>
                      <a:endParaRPr lang="es-EC" sz="1400" dirty="0">
                        <a:effectLst/>
                        <a:latin typeface="+mn-lt"/>
                        <a:ea typeface="Times New Roman" panose="02020603050405020304" pitchFamily="18" charset="0"/>
                      </a:endParaRPr>
                    </a:p>
                  </a:txBody>
                  <a:tcPr marL="68580" marR="68580" marT="0" marB="0"/>
                </a:tc>
                <a:tc>
                  <a:txBody>
                    <a:bodyPr/>
                    <a:lstStyle/>
                    <a:p>
                      <a:endParaRPr lang="es-EC" sz="1200" dirty="0">
                        <a:effectLst/>
                        <a:latin typeface="+mn-lt"/>
                        <a:ea typeface="Times New Roman" panose="02020603050405020304" pitchFamily="18" charset="0"/>
                      </a:endParaRPr>
                    </a:p>
                  </a:txBody>
                  <a:tcPr marL="68580" marR="68580" marT="0" marB="0"/>
                </a:tc>
                <a:tc>
                  <a:txBody>
                    <a:bodyPr/>
                    <a:lstStyle/>
                    <a:p>
                      <a:endParaRPr lang="es-EC" sz="1200" dirty="0">
                        <a:effectLst/>
                        <a:latin typeface="+mn-lt"/>
                        <a:ea typeface="Times New Roman" panose="02020603050405020304" pitchFamily="18" charset="0"/>
                      </a:endParaRPr>
                    </a:p>
                  </a:txBody>
                  <a:tcPr marL="68580" marR="68580" marT="0" marB="0"/>
                </a:tc>
                <a:tc>
                  <a:txBody>
                    <a:bodyPr/>
                    <a:lstStyle/>
                    <a:p>
                      <a:pPr algn="ctr">
                        <a:spcAft>
                          <a:spcPts val="0"/>
                        </a:spcAft>
                      </a:pPr>
                      <a:r>
                        <a:rPr lang="es-EC" sz="1000" dirty="0">
                          <a:effectLst/>
                          <a:latin typeface="+mn-lt"/>
                        </a:rPr>
                        <a:t>118</a:t>
                      </a:r>
                      <a:endParaRPr lang="es-EC" sz="1400" dirty="0">
                        <a:effectLst/>
                        <a:latin typeface="+mn-lt"/>
                        <a:ea typeface="Times New Roman" panose="02020603050405020304" pitchFamily="18" charset="0"/>
                      </a:endParaRPr>
                    </a:p>
                  </a:txBody>
                  <a:tcPr marL="68580" marR="68580" marT="0" marB="0"/>
                </a:tc>
                <a:tc>
                  <a:txBody>
                    <a:bodyPr/>
                    <a:lstStyle/>
                    <a:p>
                      <a:pPr algn="ctr">
                        <a:spcAft>
                          <a:spcPts val="0"/>
                        </a:spcAft>
                      </a:pPr>
                      <a:r>
                        <a:rPr lang="es-EC" sz="1000" dirty="0">
                          <a:effectLst/>
                          <a:latin typeface="+mn-lt"/>
                        </a:rPr>
                        <a:t>37</a:t>
                      </a:r>
                      <a:endParaRPr lang="es-EC" sz="1400" dirty="0">
                        <a:effectLst/>
                        <a:latin typeface="+mn-lt"/>
                        <a:ea typeface="Times New Roman" panose="02020603050405020304" pitchFamily="18" charset="0"/>
                      </a:endParaRPr>
                    </a:p>
                  </a:txBody>
                  <a:tcPr marL="68580" marR="68580" marT="0" marB="0"/>
                </a:tc>
                <a:tc>
                  <a:txBody>
                    <a:bodyPr/>
                    <a:lstStyle/>
                    <a:p>
                      <a:pPr algn="ctr">
                        <a:spcAft>
                          <a:spcPts val="0"/>
                        </a:spcAft>
                      </a:pPr>
                      <a:r>
                        <a:rPr lang="es-EC" sz="1000" dirty="0">
                          <a:effectLst/>
                          <a:latin typeface="+mn-lt"/>
                        </a:rPr>
                        <a:t>265</a:t>
                      </a:r>
                      <a:endParaRPr lang="es-EC" sz="1400" dirty="0">
                        <a:effectLst/>
                        <a:latin typeface="+mn-lt"/>
                        <a:ea typeface="Times New Roman" panose="02020603050405020304" pitchFamily="18" charset="0"/>
                      </a:endParaRPr>
                    </a:p>
                  </a:txBody>
                  <a:tcPr marL="68580" marR="68580" marT="0" marB="0"/>
                </a:tc>
                <a:tc>
                  <a:txBody>
                    <a:bodyPr/>
                    <a:lstStyle/>
                    <a:p>
                      <a:pPr algn="ctr">
                        <a:spcAft>
                          <a:spcPts val="0"/>
                        </a:spcAft>
                      </a:pPr>
                      <a:r>
                        <a:rPr lang="es-EC" sz="1000" dirty="0">
                          <a:effectLst/>
                          <a:latin typeface="+mn-lt"/>
                        </a:rPr>
                        <a:t>360</a:t>
                      </a:r>
                      <a:endParaRPr lang="es-EC" sz="1400" dirty="0">
                        <a:effectLst/>
                        <a:latin typeface="+mn-lt"/>
                        <a:ea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1660826112"/>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4587595" y="260648"/>
            <a:ext cx="4511748" cy="430887"/>
          </a:xfrm>
          <a:prstGeom prst="rect">
            <a:avLst/>
          </a:prstGeom>
        </p:spPr>
        <p:txBody>
          <a:bodyPr wrap="none">
            <a:spAutoFit/>
          </a:bodyPr>
          <a:lstStyle/>
          <a:p>
            <a:r>
              <a:rPr lang="es-EC" sz="2200" b="1" dirty="0"/>
              <a:t>Prueba de cocinado controlado (CCT)</a:t>
            </a:r>
          </a:p>
        </p:txBody>
      </p:sp>
      <p:graphicFrame>
        <p:nvGraphicFramePr>
          <p:cNvPr id="5" name="Tabla 4"/>
          <p:cNvGraphicFramePr>
            <a:graphicFrameLocks noGrp="1"/>
          </p:cNvGraphicFramePr>
          <p:nvPr>
            <p:extLst/>
          </p:nvPr>
        </p:nvGraphicFramePr>
        <p:xfrm>
          <a:off x="2483768" y="1268760"/>
          <a:ext cx="5472609" cy="1392631"/>
        </p:xfrm>
        <a:graphic>
          <a:graphicData uri="http://schemas.openxmlformats.org/drawingml/2006/table">
            <a:tbl>
              <a:tblPr>
                <a:tableStyleId>{3C2FFA5D-87B4-456A-9821-1D502468CF0F}</a:tableStyleId>
              </a:tblPr>
              <a:tblGrid>
                <a:gridCol w="1520169"/>
                <a:gridCol w="1057509"/>
                <a:gridCol w="1837422"/>
                <a:gridCol w="1057509"/>
              </a:tblGrid>
              <a:tr h="228264">
                <a:tc gridSpan="4">
                  <a:txBody>
                    <a:bodyPr/>
                    <a:lstStyle/>
                    <a:p>
                      <a:pPr algn="ctr" fontAlgn="b"/>
                      <a:r>
                        <a:rPr lang="es-EC" sz="1400" b="1" u="none" strike="noStrike" dirty="0">
                          <a:effectLst/>
                        </a:rPr>
                        <a:t>CONSUMO ESPECÍFICO DE COMBUSTIBLE </a:t>
                      </a:r>
                      <a:r>
                        <a:rPr lang="es-EC" sz="1400" b="1" u="none" strike="noStrike" dirty="0" smtClean="0">
                          <a:effectLst/>
                        </a:rPr>
                        <a:t>[g/kg]</a:t>
                      </a:r>
                      <a:endParaRPr lang="es-EC" sz="1400" b="1" i="0" u="none" strike="noStrike" dirty="0">
                        <a:solidFill>
                          <a:schemeClr val="tx1"/>
                        </a:solidFill>
                        <a:effectLst/>
                        <a:latin typeface="Calibri" panose="020F0502020204030204" pitchFamily="34" charset="0"/>
                      </a:endParaRPr>
                    </a:p>
                  </a:txBody>
                  <a:tcPr marL="9525" marR="9525" marT="9525" marB="0" anchor="b"/>
                </a:tc>
                <a:tc hMerge="1">
                  <a:txBody>
                    <a:bodyPr/>
                    <a:lstStyle/>
                    <a:p>
                      <a:endParaRPr lang="es-EC"/>
                    </a:p>
                  </a:txBody>
                  <a:tcPr/>
                </a:tc>
                <a:tc hMerge="1">
                  <a:txBody>
                    <a:bodyPr/>
                    <a:lstStyle/>
                    <a:p>
                      <a:endParaRPr lang="es-EC"/>
                    </a:p>
                  </a:txBody>
                  <a:tcPr/>
                </a:tc>
                <a:tc hMerge="1">
                  <a:txBody>
                    <a:bodyPr/>
                    <a:lstStyle/>
                    <a:p>
                      <a:endParaRPr lang="es-EC"/>
                    </a:p>
                  </a:txBody>
                  <a:tcPr/>
                </a:tc>
              </a:tr>
              <a:tr h="300272">
                <a:tc gridSpan="2">
                  <a:txBody>
                    <a:bodyPr/>
                    <a:lstStyle/>
                    <a:p>
                      <a:pPr algn="ctr" fontAlgn="b"/>
                      <a:r>
                        <a:rPr lang="es-EC" sz="1400" b="1" u="none" strike="noStrike" dirty="0">
                          <a:effectLst/>
                        </a:rPr>
                        <a:t>Caldera/cocina</a:t>
                      </a:r>
                      <a:endParaRPr lang="es-EC" sz="1400" b="1" i="0" u="none" strike="noStrike" dirty="0">
                        <a:solidFill>
                          <a:schemeClr val="tx1"/>
                        </a:solidFill>
                        <a:effectLst/>
                        <a:latin typeface="Calibri" panose="020F0502020204030204" pitchFamily="34" charset="0"/>
                      </a:endParaRPr>
                    </a:p>
                  </a:txBody>
                  <a:tcPr marL="9525" marR="9525" marT="9525" marB="0" anchor="b"/>
                </a:tc>
                <a:tc hMerge="1">
                  <a:txBody>
                    <a:bodyPr/>
                    <a:lstStyle/>
                    <a:p>
                      <a:endParaRPr lang="es-EC"/>
                    </a:p>
                  </a:txBody>
                  <a:tcPr/>
                </a:tc>
                <a:tc gridSpan="2">
                  <a:txBody>
                    <a:bodyPr/>
                    <a:lstStyle/>
                    <a:p>
                      <a:pPr algn="ctr" fontAlgn="b"/>
                      <a:r>
                        <a:rPr lang="es-EC" sz="1400" b="1" u="none" strike="noStrike" dirty="0">
                          <a:effectLst/>
                        </a:rPr>
                        <a:t>Fuego abierto</a:t>
                      </a:r>
                      <a:endParaRPr lang="es-EC" sz="1400" b="1" i="0" u="none" strike="noStrike" dirty="0">
                        <a:solidFill>
                          <a:schemeClr val="tx1"/>
                        </a:solidFill>
                        <a:effectLst/>
                        <a:latin typeface="Calibri" panose="020F0502020204030204" pitchFamily="34" charset="0"/>
                      </a:endParaRPr>
                    </a:p>
                  </a:txBody>
                  <a:tcPr marL="9525" marR="9525" marT="9525" marB="0" anchor="b"/>
                </a:tc>
                <a:tc hMerge="1">
                  <a:txBody>
                    <a:bodyPr/>
                    <a:lstStyle/>
                    <a:p>
                      <a:endParaRPr lang="es-EC"/>
                    </a:p>
                  </a:txBody>
                  <a:tcPr/>
                </a:tc>
              </a:tr>
              <a:tr h="263551">
                <a:tc>
                  <a:txBody>
                    <a:bodyPr/>
                    <a:lstStyle/>
                    <a:p>
                      <a:pPr algn="l" fontAlgn="b"/>
                      <a:r>
                        <a:rPr lang="es-EC" sz="1400" u="none" strike="noStrike" dirty="0" smtClean="0">
                          <a:effectLst/>
                        </a:rPr>
                        <a:t>Masa alimentos </a:t>
                      </a:r>
                      <a:r>
                        <a:rPr lang="es-EC" sz="1400" u="none" strike="noStrike" dirty="0">
                          <a:effectLst/>
                        </a:rPr>
                        <a:t>(Kg)</a:t>
                      </a:r>
                      <a:endParaRPr lang="es-EC" sz="1400" b="0" i="0" u="none" strike="noStrike" dirty="0">
                        <a:solidFill>
                          <a:schemeClr val="tx1"/>
                        </a:solidFill>
                        <a:effectLst/>
                        <a:latin typeface="Calibri" panose="020F0502020204030204" pitchFamily="34" charset="0"/>
                      </a:endParaRPr>
                    </a:p>
                  </a:txBody>
                  <a:tcPr marL="9525" marR="9525" marT="9525" marB="0" anchor="b"/>
                </a:tc>
                <a:tc>
                  <a:txBody>
                    <a:bodyPr/>
                    <a:lstStyle/>
                    <a:p>
                      <a:pPr algn="ctr" fontAlgn="b"/>
                      <a:r>
                        <a:rPr lang="es-EC" sz="1400" u="none" strike="noStrike" dirty="0">
                          <a:effectLst/>
                        </a:rPr>
                        <a:t>2.9</a:t>
                      </a:r>
                      <a:endParaRPr lang="es-EC" sz="1400" b="0" i="0" u="none" strike="noStrike" dirty="0">
                        <a:solidFill>
                          <a:schemeClr val="tx1"/>
                        </a:solidFill>
                        <a:effectLst/>
                        <a:latin typeface="Calibri" panose="020F0502020204030204" pitchFamily="34" charset="0"/>
                      </a:endParaRPr>
                    </a:p>
                  </a:txBody>
                  <a:tcPr marL="9525" marR="9525" marT="9525" marB="0" anchor="b"/>
                </a:tc>
                <a:tc>
                  <a:txBody>
                    <a:bodyPr/>
                    <a:lstStyle/>
                    <a:p>
                      <a:pPr algn="l" fontAlgn="b"/>
                      <a:r>
                        <a:rPr lang="es-EC" sz="1400" u="none" strike="noStrike" dirty="0">
                          <a:effectLst/>
                        </a:rPr>
                        <a:t>Masa alimentos (Kg)</a:t>
                      </a:r>
                      <a:endParaRPr lang="es-EC" sz="1400" b="0" i="0" u="none" strike="noStrike" dirty="0">
                        <a:solidFill>
                          <a:schemeClr val="tx1"/>
                        </a:solidFill>
                        <a:effectLst/>
                        <a:latin typeface="Calibri" panose="020F0502020204030204" pitchFamily="34" charset="0"/>
                      </a:endParaRPr>
                    </a:p>
                  </a:txBody>
                  <a:tcPr marL="9525" marR="9525" marT="9525" marB="0" anchor="b"/>
                </a:tc>
                <a:tc>
                  <a:txBody>
                    <a:bodyPr/>
                    <a:lstStyle/>
                    <a:p>
                      <a:pPr algn="ctr" fontAlgn="b"/>
                      <a:r>
                        <a:rPr lang="es-EC" sz="1400" u="none" strike="noStrike" dirty="0">
                          <a:effectLst/>
                        </a:rPr>
                        <a:t>2.9</a:t>
                      </a:r>
                      <a:endParaRPr lang="es-EC" sz="1400" b="0" i="0" u="none" strike="noStrike" dirty="0">
                        <a:solidFill>
                          <a:schemeClr val="tx1"/>
                        </a:solidFill>
                        <a:effectLst/>
                        <a:latin typeface="Calibri" panose="020F0502020204030204" pitchFamily="34" charset="0"/>
                      </a:endParaRPr>
                    </a:p>
                  </a:txBody>
                  <a:tcPr marL="9525" marR="9525" marT="9525" marB="0" anchor="b"/>
                </a:tc>
              </a:tr>
              <a:tr h="300272">
                <a:tc>
                  <a:txBody>
                    <a:bodyPr/>
                    <a:lstStyle/>
                    <a:p>
                      <a:pPr algn="l" fontAlgn="b"/>
                      <a:r>
                        <a:rPr lang="es-EC" sz="1400" u="none" strike="noStrike" dirty="0" smtClean="0">
                          <a:effectLst/>
                        </a:rPr>
                        <a:t>Masa leña </a:t>
                      </a:r>
                      <a:r>
                        <a:rPr lang="es-EC" sz="1400" u="none" strike="noStrike" dirty="0">
                          <a:effectLst/>
                        </a:rPr>
                        <a:t>(g)</a:t>
                      </a:r>
                      <a:endParaRPr lang="es-EC" sz="1400" b="0" i="0" u="none" strike="noStrike" dirty="0">
                        <a:solidFill>
                          <a:schemeClr val="tx1"/>
                        </a:solidFill>
                        <a:effectLst/>
                        <a:latin typeface="Calibri" panose="020F0502020204030204" pitchFamily="34" charset="0"/>
                      </a:endParaRPr>
                    </a:p>
                  </a:txBody>
                  <a:tcPr marL="9525" marR="9525" marT="9525" marB="0" anchor="b"/>
                </a:tc>
                <a:tc>
                  <a:txBody>
                    <a:bodyPr/>
                    <a:lstStyle/>
                    <a:p>
                      <a:pPr algn="ctr" fontAlgn="b"/>
                      <a:r>
                        <a:rPr lang="es-EC" sz="1400" u="none" strike="noStrike" dirty="0">
                          <a:effectLst/>
                        </a:rPr>
                        <a:t>2500</a:t>
                      </a:r>
                      <a:endParaRPr lang="es-EC" sz="1400" b="0" i="0" u="none" strike="noStrike" dirty="0">
                        <a:solidFill>
                          <a:schemeClr val="tx1"/>
                        </a:solidFill>
                        <a:effectLst/>
                        <a:latin typeface="Calibri" panose="020F0502020204030204" pitchFamily="34" charset="0"/>
                      </a:endParaRPr>
                    </a:p>
                  </a:txBody>
                  <a:tcPr marL="9525" marR="9525" marT="9525" marB="0" anchor="b"/>
                </a:tc>
                <a:tc>
                  <a:txBody>
                    <a:bodyPr/>
                    <a:lstStyle/>
                    <a:p>
                      <a:pPr algn="l" fontAlgn="b"/>
                      <a:r>
                        <a:rPr lang="es-EC" sz="1400" u="none" strike="noStrike" dirty="0">
                          <a:effectLst/>
                        </a:rPr>
                        <a:t>Masa leña (g) </a:t>
                      </a:r>
                      <a:endParaRPr lang="es-EC" sz="1400" b="0" i="0" u="none" strike="noStrike" dirty="0">
                        <a:solidFill>
                          <a:schemeClr val="tx1"/>
                        </a:solidFill>
                        <a:effectLst/>
                        <a:latin typeface="Calibri" panose="020F0502020204030204" pitchFamily="34" charset="0"/>
                      </a:endParaRPr>
                    </a:p>
                  </a:txBody>
                  <a:tcPr marL="9525" marR="9525" marT="9525" marB="0" anchor="b"/>
                </a:tc>
                <a:tc>
                  <a:txBody>
                    <a:bodyPr/>
                    <a:lstStyle/>
                    <a:p>
                      <a:pPr algn="ctr" fontAlgn="b"/>
                      <a:r>
                        <a:rPr lang="es-EC" sz="1400" u="none" strike="noStrike">
                          <a:effectLst/>
                        </a:rPr>
                        <a:t>3800</a:t>
                      </a:r>
                      <a:endParaRPr lang="es-EC" sz="1400" b="0" i="0" u="none" strike="noStrike">
                        <a:solidFill>
                          <a:schemeClr val="tx1"/>
                        </a:solidFill>
                        <a:effectLst/>
                        <a:latin typeface="Calibri" panose="020F0502020204030204" pitchFamily="34" charset="0"/>
                      </a:endParaRPr>
                    </a:p>
                  </a:txBody>
                  <a:tcPr marL="9525" marR="9525" marT="9525" marB="0" anchor="b"/>
                </a:tc>
              </a:tr>
              <a:tr h="300272">
                <a:tc>
                  <a:txBody>
                    <a:bodyPr/>
                    <a:lstStyle/>
                    <a:p>
                      <a:pPr algn="ctr" fontAlgn="b"/>
                      <a:r>
                        <a:rPr lang="es-EC" sz="1400" b="1" u="none" strike="noStrike" dirty="0">
                          <a:effectLst/>
                        </a:rPr>
                        <a:t>SCF</a:t>
                      </a:r>
                      <a:endParaRPr lang="es-EC" sz="1400" b="1" i="0" u="none" strike="noStrike" dirty="0">
                        <a:solidFill>
                          <a:schemeClr val="tx1"/>
                        </a:solidFill>
                        <a:effectLst/>
                        <a:latin typeface="Calibri" panose="020F0502020204030204" pitchFamily="34" charset="0"/>
                      </a:endParaRPr>
                    </a:p>
                  </a:txBody>
                  <a:tcPr marL="9525" marR="9525" marT="9525" marB="0" anchor="b"/>
                </a:tc>
                <a:tc>
                  <a:txBody>
                    <a:bodyPr/>
                    <a:lstStyle/>
                    <a:p>
                      <a:pPr algn="ctr" fontAlgn="b"/>
                      <a:r>
                        <a:rPr lang="es-EC" sz="1400" b="1" u="none" strike="noStrike" dirty="0">
                          <a:effectLst/>
                        </a:rPr>
                        <a:t>862</a:t>
                      </a:r>
                      <a:endParaRPr lang="es-EC" sz="1400" b="1" i="0" u="none" strike="noStrike" dirty="0">
                        <a:solidFill>
                          <a:schemeClr val="tx1"/>
                        </a:solidFill>
                        <a:effectLst/>
                        <a:latin typeface="Calibri" panose="020F0502020204030204" pitchFamily="34" charset="0"/>
                      </a:endParaRPr>
                    </a:p>
                  </a:txBody>
                  <a:tcPr marL="9525" marR="9525" marT="9525" marB="0" anchor="b"/>
                </a:tc>
                <a:tc>
                  <a:txBody>
                    <a:bodyPr/>
                    <a:lstStyle/>
                    <a:p>
                      <a:pPr algn="ctr" fontAlgn="b"/>
                      <a:r>
                        <a:rPr lang="es-EC" sz="1400" b="1" u="none" strike="noStrike" dirty="0">
                          <a:effectLst/>
                        </a:rPr>
                        <a:t>SCF</a:t>
                      </a:r>
                      <a:endParaRPr lang="es-EC" sz="1400" b="1" i="0" u="none" strike="noStrike" dirty="0">
                        <a:solidFill>
                          <a:schemeClr val="tx1"/>
                        </a:solidFill>
                        <a:effectLst/>
                        <a:latin typeface="Calibri" panose="020F0502020204030204" pitchFamily="34" charset="0"/>
                      </a:endParaRPr>
                    </a:p>
                  </a:txBody>
                  <a:tcPr marL="9525" marR="9525" marT="9525" marB="0" anchor="b"/>
                </a:tc>
                <a:tc>
                  <a:txBody>
                    <a:bodyPr/>
                    <a:lstStyle/>
                    <a:p>
                      <a:pPr algn="ctr" fontAlgn="b"/>
                      <a:r>
                        <a:rPr lang="es-EC" sz="1400" b="1" u="none" strike="noStrike" dirty="0">
                          <a:effectLst/>
                        </a:rPr>
                        <a:t>1310</a:t>
                      </a:r>
                      <a:endParaRPr lang="es-EC" sz="1400" b="1" i="0" u="none" strike="noStrike" dirty="0">
                        <a:solidFill>
                          <a:schemeClr val="tx1"/>
                        </a:solidFill>
                        <a:effectLst/>
                        <a:latin typeface="Calibri" panose="020F0502020204030204" pitchFamily="34" charset="0"/>
                      </a:endParaRPr>
                    </a:p>
                  </a:txBody>
                  <a:tcPr marL="9525" marR="9525" marT="9525" marB="0" anchor="b"/>
                </a:tc>
              </a:tr>
            </a:tbl>
          </a:graphicData>
        </a:graphic>
      </p:graphicFrame>
      <p:graphicFrame>
        <p:nvGraphicFramePr>
          <p:cNvPr id="6" name="Gráfico 5"/>
          <p:cNvGraphicFramePr>
            <a:graphicFrameLocks/>
          </p:cNvGraphicFramePr>
          <p:nvPr>
            <p:extLst/>
          </p:nvPr>
        </p:nvGraphicFramePr>
        <p:xfrm>
          <a:off x="2771800" y="3140968"/>
          <a:ext cx="4572000" cy="2743200"/>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ángulo 6"/>
          <p:cNvSpPr/>
          <p:nvPr/>
        </p:nvSpPr>
        <p:spPr>
          <a:xfrm>
            <a:off x="4788024" y="6021288"/>
            <a:ext cx="720080" cy="369332"/>
          </a:xfrm>
          <a:prstGeom prst="rect">
            <a:avLst/>
          </a:prstGeom>
        </p:spPr>
        <p:txBody>
          <a:bodyPr wrap="square">
            <a:spAutoFit/>
          </a:bodyPr>
          <a:lstStyle/>
          <a:p>
            <a:pPr algn="ctr">
              <a:spcAft>
                <a:spcPts val="0"/>
              </a:spcAft>
            </a:pPr>
            <a:r>
              <a:rPr lang="es-EC" dirty="0" smtClean="0"/>
              <a:t>34%</a:t>
            </a:r>
            <a:endParaRPr lang="es-EC" dirty="0">
              <a:latin typeface="Times New Roman"/>
              <a:ea typeface="Times New Roman"/>
            </a:endParaRPr>
          </a:p>
        </p:txBody>
      </p:sp>
    </p:spTree>
    <p:extLst>
      <p:ext uri="{BB962C8B-B14F-4D97-AF65-F5344CB8AC3E}">
        <p14:creationId xmlns:p14="http://schemas.microsoft.com/office/powerpoint/2010/main" val="647674494"/>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55576" y="2204864"/>
            <a:ext cx="8229600" cy="2808312"/>
          </a:xfrm>
        </p:spPr>
        <p:txBody>
          <a:bodyPr>
            <a:noAutofit/>
          </a:bodyPr>
          <a:lstStyle/>
          <a:p>
            <a:r>
              <a:rPr lang="es-EC" sz="7200" b="1" dirty="0" smtClean="0"/>
              <a:t>CAPITULO  VI</a:t>
            </a:r>
            <a:r>
              <a:rPr lang="es-EC" sz="4000" b="1" dirty="0"/>
              <a:t/>
            </a:r>
            <a:br>
              <a:rPr lang="es-EC" sz="4000" b="1" dirty="0"/>
            </a:br>
            <a:r>
              <a:rPr lang="es-EC" sz="2800" b="1" dirty="0"/>
              <a:t>ANÁLISIS ECONÓMICO Y FINANCIERO</a:t>
            </a:r>
          </a:p>
        </p:txBody>
      </p:sp>
    </p:spTree>
    <p:extLst>
      <p:ext uri="{BB962C8B-B14F-4D97-AF65-F5344CB8AC3E}">
        <p14:creationId xmlns:p14="http://schemas.microsoft.com/office/powerpoint/2010/main" val="1551021836"/>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p:cNvSpPr txBox="1">
            <a:spLocks/>
          </p:cNvSpPr>
          <p:nvPr/>
        </p:nvSpPr>
        <p:spPr>
          <a:xfrm>
            <a:off x="4355978" y="188640"/>
            <a:ext cx="4788023" cy="92074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s-EC" sz="2400" b="1" dirty="0" smtClean="0">
                <a:solidFill>
                  <a:schemeClr val="accent3">
                    <a:lumMod val="50000"/>
                  </a:schemeClr>
                </a:solidFill>
              </a:rPr>
              <a:t>COSTOS</a:t>
            </a:r>
          </a:p>
        </p:txBody>
      </p:sp>
      <p:graphicFrame>
        <p:nvGraphicFramePr>
          <p:cNvPr id="6" name="Marcador de contenido 5"/>
          <p:cNvGraphicFramePr>
            <a:graphicFrameLocks noGrp="1"/>
          </p:cNvGraphicFramePr>
          <p:nvPr>
            <p:ph idx="1"/>
            <p:extLst/>
          </p:nvPr>
        </p:nvGraphicFramePr>
        <p:xfrm>
          <a:off x="878408" y="1340768"/>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26393033"/>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p:cNvSpPr txBox="1">
            <a:spLocks/>
          </p:cNvSpPr>
          <p:nvPr/>
        </p:nvSpPr>
        <p:spPr>
          <a:xfrm>
            <a:off x="4355978" y="188640"/>
            <a:ext cx="4788023" cy="92074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s-EC" sz="3600" b="1" dirty="0" smtClean="0">
                <a:solidFill>
                  <a:schemeClr val="accent3">
                    <a:lumMod val="50000"/>
                  </a:schemeClr>
                </a:solidFill>
              </a:rPr>
              <a:t>COSTO TOTAL</a:t>
            </a:r>
          </a:p>
        </p:txBody>
      </p:sp>
      <p:graphicFrame>
        <p:nvGraphicFramePr>
          <p:cNvPr id="6" name="5 Tabla"/>
          <p:cNvGraphicFramePr>
            <a:graphicFrameLocks noGrp="1"/>
          </p:cNvGraphicFramePr>
          <p:nvPr>
            <p:extLst/>
          </p:nvPr>
        </p:nvGraphicFramePr>
        <p:xfrm>
          <a:off x="2771800" y="1340768"/>
          <a:ext cx="4752527" cy="1834982"/>
        </p:xfrm>
        <a:graphic>
          <a:graphicData uri="http://schemas.openxmlformats.org/drawingml/2006/table">
            <a:tbl>
              <a:tblPr firstRow="1" firstCol="1" bandRow="1">
                <a:tableStyleId>{5C22544A-7EE6-4342-B048-85BDC9FD1C3A}</a:tableStyleId>
              </a:tblPr>
              <a:tblGrid>
                <a:gridCol w="841527"/>
                <a:gridCol w="2988868"/>
                <a:gridCol w="922132"/>
              </a:tblGrid>
              <a:tr h="371942">
                <a:tc>
                  <a:txBody>
                    <a:bodyPr/>
                    <a:lstStyle/>
                    <a:p>
                      <a:pPr algn="ctr">
                        <a:spcAft>
                          <a:spcPts val="0"/>
                        </a:spcAft>
                      </a:pPr>
                      <a:r>
                        <a:rPr lang="es-EC" sz="1600" dirty="0">
                          <a:solidFill>
                            <a:schemeClr val="tx1"/>
                          </a:solidFill>
                          <a:effectLst/>
                        </a:rPr>
                        <a:t>ítem</a:t>
                      </a:r>
                      <a:endParaRPr lang="es-EC" sz="1600" dirty="0">
                        <a:solidFill>
                          <a:schemeClr val="tx1"/>
                        </a:solidFill>
                        <a:effectLst/>
                        <a:latin typeface="Times New Roman"/>
                        <a:ea typeface="Times New Roman"/>
                      </a:endParaRPr>
                    </a:p>
                  </a:txBody>
                  <a:tcPr marL="68580" marR="68580" marT="0" marB="0" anchor="ctr"/>
                </a:tc>
                <a:tc>
                  <a:txBody>
                    <a:bodyPr/>
                    <a:lstStyle/>
                    <a:p>
                      <a:pPr algn="ctr">
                        <a:spcAft>
                          <a:spcPts val="0"/>
                        </a:spcAft>
                      </a:pPr>
                      <a:r>
                        <a:rPr lang="es-EC" sz="1600" dirty="0">
                          <a:solidFill>
                            <a:schemeClr val="tx1"/>
                          </a:solidFill>
                          <a:effectLst/>
                        </a:rPr>
                        <a:t>Descripción</a:t>
                      </a:r>
                      <a:endParaRPr lang="es-EC" sz="1600" dirty="0">
                        <a:solidFill>
                          <a:schemeClr val="tx1"/>
                        </a:solidFill>
                        <a:effectLst/>
                        <a:latin typeface="Times New Roman"/>
                        <a:ea typeface="Times New Roman"/>
                      </a:endParaRPr>
                    </a:p>
                  </a:txBody>
                  <a:tcPr marL="68580" marR="68580" marT="0" marB="0" anchor="ctr"/>
                </a:tc>
                <a:tc>
                  <a:txBody>
                    <a:bodyPr/>
                    <a:lstStyle/>
                    <a:p>
                      <a:pPr algn="ctr">
                        <a:spcAft>
                          <a:spcPts val="0"/>
                        </a:spcAft>
                      </a:pPr>
                      <a:r>
                        <a:rPr lang="es-EC" sz="1600">
                          <a:solidFill>
                            <a:schemeClr val="tx1"/>
                          </a:solidFill>
                          <a:effectLst/>
                        </a:rPr>
                        <a:t>Valor</a:t>
                      </a:r>
                      <a:endParaRPr lang="es-EC" sz="1600">
                        <a:solidFill>
                          <a:schemeClr val="tx1"/>
                        </a:solidFill>
                        <a:effectLst/>
                        <a:latin typeface="Times New Roman"/>
                        <a:ea typeface="Times New Roman"/>
                      </a:endParaRPr>
                    </a:p>
                  </a:txBody>
                  <a:tcPr marL="68580" marR="68580" marT="0" marB="0" anchor="ctr"/>
                </a:tc>
              </a:tr>
              <a:tr h="238043">
                <a:tc>
                  <a:txBody>
                    <a:bodyPr/>
                    <a:lstStyle/>
                    <a:p>
                      <a:pPr algn="ctr">
                        <a:spcAft>
                          <a:spcPts val="0"/>
                        </a:spcAft>
                      </a:pPr>
                      <a:r>
                        <a:rPr lang="es-EC" sz="1600" dirty="0">
                          <a:solidFill>
                            <a:schemeClr val="tx1"/>
                          </a:solidFill>
                          <a:effectLst/>
                        </a:rPr>
                        <a:t>1</a:t>
                      </a:r>
                      <a:endParaRPr lang="es-EC" sz="1600" dirty="0">
                        <a:solidFill>
                          <a:schemeClr val="tx1"/>
                        </a:solidFill>
                        <a:effectLst/>
                        <a:latin typeface="Times New Roman"/>
                        <a:ea typeface="Times New Roman"/>
                      </a:endParaRPr>
                    </a:p>
                  </a:txBody>
                  <a:tcPr marL="68580" marR="68580" marT="0" marB="0" anchor="ctr"/>
                </a:tc>
                <a:tc>
                  <a:txBody>
                    <a:bodyPr/>
                    <a:lstStyle/>
                    <a:p>
                      <a:pPr>
                        <a:spcAft>
                          <a:spcPts val="0"/>
                        </a:spcAft>
                      </a:pPr>
                      <a:r>
                        <a:rPr lang="es-EC" sz="1600" dirty="0">
                          <a:solidFill>
                            <a:schemeClr val="tx1"/>
                          </a:solidFill>
                          <a:effectLst/>
                        </a:rPr>
                        <a:t>Materia prima directa</a:t>
                      </a:r>
                      <a:endParaRPr lang="es-EC" sz="1600" dirty="0">
                        <a:solidFill>
                          <a:schemeClr val="tx1"/>
                        </a:solidFill>
                        <a:effectLst/>
                        <a:latin typeface="Times New Roman"/>
                        <a:ea typeface="Times New Roman"/>
                      </a:endParaRPr>
                    </a:p>
                  </a:txBody>
                  <a:tcPr marL="68580" marR="68580" marT="0" marB="0" anchor="ctr"/>
                </a:tc>
                <a:tc>
                  <a:txBody>
                    <a:bodyPr/>
                    <a:lstStyle/>
                    <a:p>
                      <a:pPr algn="r">
                        <a:spcAft>
                          <a:spcPts val="0"/>
                        </a:spcAft>
                      </a:pPr>
                      <a:r>
                        <a:rPr lang="es-EC" sz="1600" dirty="0">
                          <a:solidFill>
                            <a:schemeClr val="tx1"/>
                          </a:solidFill>
                          <a:effectLst/>
                        </a:rPr>
                        <a:t>349.40</a:t>
                      </a:r>
                      <a:endParaRPr lang="es-EC" sz="1600" dirty="0">
                        <a:solidFill>
                          <a:schemeClr val="tx1"/>
                        </a:solidFill>
                        <a:effectLst/>
                        <a:latin typeface="Times New Roman"/>
                        <a:ea typeface="Times New Roman"/>
                      </a:endParaRPr>
                    </a:p>
                  </a:txBody>
                  <a:tcPr marL="68580" marR="68580" marT="0" marB="0" anchor="ctr"/>
                </a:tc>
              </a:tr>
              <a:tr h="238043">
                <a:tc>
                  <a:txBody>
                    <a:bodyPr/>
                    <a:lstStyle/>
                    <a:p>
                      <a:pPr algn="ctr">
                        <a:spcAft>
                          <a:spcPts val="0"/>
                        </a:spcAft>
                      </a:pPr>
                      <a:r>
                        <a:rPr lang="es-EC" sz="1600">
                          <a:solidFill>
                            <a:schemeClr val="tx1"/>
                          </a:solidFill>
                          <a:effectLst/>
                        </a:rPr>
                        <a:t>2</a:t>
                      </a:r>
                      <a:endParaRPr lang="es-EC" sz="1600">
                        <a:solidFill>
                          <a:schemeClr val="tx1"/>
                        </a:solidFill>
                        <a:effectLst/>
                        <a:latin typeface="Times New Roman"/>
                        <a:ea typeface="Times New Roman"/>
                      </a:endParaRPr>
                    </a:p>
                  </a:txBody>
                  <a:tcPr marL="68580" marR="68580" marT="0" marB="0" anchor="ctr"/>
                </a:tc>
                <a:tc>
                  <a:txBody>
                    <a:bodyPr/>
                    <a:lstStyle/>
                    <a:p>
                      <a:pPr>
                        <a:spcAft>
                          <a:spcPts val="0"/>
                        </a:spcAft>
                      </a:pPr>
                      <a:r>
                        <a:rPr lang="es-EC" sz="1600" dirty="0">
                          <a:solidFill>
                            <a:schemeClr val="tx1"/>
                          </a:solidFill>
                          <a:effectLst/>
                        </a:rPr>
                        <a:t>Mano de obra directa</a:t>
                      </a:r>
                      <a:endParaRPr lang="es-EC" sz="1600" dirty="0">
                        <a:solidFill>
                          <a:schemeClr val="tx1"/>
                        </a:solidFill>
                        <a:effectLst/>
                        <a:latin typeface="Times New Roman"/>
                        <a:ea typeface="Times New Roman"/>
                      </a:endParaRPr>
                    </a:p>
                  </a:txBody>
                  <a:tcPr marL="68580" marR="68580" marT="0" marB="0" anchor="ctr"/>
                </a:tc>
                <a:tc>
                  <a:txBody>
                    <a:bodyPr/>
                    <a:lstStyle/>
                    <a:p>
                      <a:pPr algn="r">
                        <a:spcAft>
                          <a:spcPts val="0"/>
                        </a:spcAft>
                      </a:pPr>
                      <a:r>
                        <a:rPr lang="es-EC" sz="1600" dirty="0">
                          <a:solidFill>
                            <a:schemeClr val="tx1"/>
                          </a:solidFill>
                          <a:effectLst/>
                        </a:rPr>
                        <a:t>187.23</a:t>
                      </a:r>
                      <a:endParaRPr lang="es-EC" sz="1600" dirty="0">
                        <a:solidFill>
                          <a:schemeClr val="tx1"/>
                        </a:solidFill>
                        <a:effectLst/>
                        <a:latin typeface="Times New Roman"/>
                        <a:ea typeface="Times New Roman"/>
                      </a:endParaRPr>
                    </a:p>
                  </a:txBody>
                  <a:tcPr marL="68580" marR="68580" marT="0" marB="0" anchor="ctr"/>
                </a:tc>
              </a:tr>
              <a:tr h="238043">
                <a:tc>
                  <a:txBody>
                    <a:bodyPr/>
                    <a:lstStyle/>
                    <a:p>
                      <a:pPr algn="ctr">
                        <a:spcAft>
                          <a:spcPts val="0"/>
                        </a:spcAft>
                      </a:pPr>
                      <a:r>
                        <a:rPr lang="es-EC" sz="1600">
                          <a:solidFill>
                            <a:schemeClr val="tx1"/>
                          </a:solidFill>
                          <a:effectLst/>
                        </a:rPr>
                        <a:t>3</a:t>
                      </a:r>
                      <a:endParaRPr lang="es-EC" sz="1600">
                        <a:solidFill>
                          <a:schemeClr val="tx1"/>
                        </a:solidFill>
                        <a:effectLst/>
                        <a:latin typeface="Times New Roman"/>
                        <a:ea typeface="Times New Roman"/>
                      </a:endParaRPr>
                    </a:p>
                  </a:txBody>
                  <a:tcPr marL="68580" marR="68580" marT="0" marB="0" anchor="ctr"/>
                </a:tc>
                <a:tc>
                  <a:txBody>
                    <a:bodyPr/>
                    <a:lstStyle/>
                    <a:p>
                      <a:pPr>
                        <a:spcAft>
                          <a:spcPts val="0"/>
                        </a:spcAft>
                      </a:pPr>
                      <a:r>
                        <a:rPr lang="es-EC" sz="1600" dirty="0">
                          <a:solidFill>
                            <a:schemeClr val="tx1"/>
                          </a:solidFill>
                          <a:effectLst/>
                        </a:rPr>
                        <a:t>Materia prima indirecta</a:t>
                      </a:r>
                      <a:endParaRPr lang="es-EC" sz="1600" dirty="0">
                        <a:solidFill>
                          <a:schemeClr val="tx1"/>
                        </a:solidFill>
                        <a:effectLst/>
                        <a:latin typeface="Times New Roman"/>
                        <a:ea typeface="Times New Roman"/>
                      </a:endParaRPr>
                    </a:p>
                  </a:txBody>
                  <a:tcPr marL="68580" marR="68580" marT="0" marB="0" anchor="ctr"/>
                </a:tc>
                <a:tc>
                  <a:txBody>
                    <a:bodyPr/>
                    <a:lstStyle/>
                    <a:p>
                      <a:pPr algn="r">
                        <a:spcAft>
                          <a:spcPts val="0"/>
                        </a:spcAft>
                      </a:pPr>
                      <a:r>
                        <a:rPr lang="es-EC" sz="1600" dirty="0">
                          <a:solidFill>
                            <a:schemeClr val="tx1"/>
                          </a:solidFill>
                          <a:effectLst/>
                        </a:rPr>
                        <a:t>216.00</a:t>
                      </a:r>
                      <a:endParaRPr lang="es-EC" sz="1600" dirty="0">
                        <a:solidFill>
                          <a:schemeClr val="tx1"/>
                        </a:solidFill>
                        <a:effectLst/>
                        <a:latin typeface="Times New Roman"/>
                        <a:ea typeface="Times New Roman"/>
                      </a:endParaRPr>
                    </a:p>
                  </a:txBody>
                  <a:tcPr marL="68580" marR="68580" marT="0" marB="0" anchor="ctr"/>
                </a:tc>
              </a:tr>
              <a:tr h="238043">
                <a:tc>
                  <a:txBody>
                    <a:bodyPr/>
                    <a:lstStyle/>
                    <a:p>
                      <a:pPr algn="ctr">
                        <a:spcAft>
                          <a:spcPts val="0"/>
                        </a:spcAft>
                      </a:pPr>
                      <a:r>
                        <a:rPr lang="es-EC" sz="1600">
                          <a:solidFill>
                            <a:schemeClr val="tx1"/>
                          </a:solidFill>
                          <a:effectLst/>
                        </a:rPr>
                        <a:t>4</a:t>
                      </a:r>
                      <a:endParaRPr lang="es-EC" sz="1600">
                        <a:solidFill>
                          <a:schemeClr val="tx1"/>
                        </a:solidFill>
                        <a:effectLst/>
                        <a:latin typeface="Times New Roman"/>
                        <a:ea typeface="Times New Roman"/>
                      </a:endParaRPr>
                    </a:p>
                  </a:txBody>
                  <a:tcPr marL="68580" marR="68580" marT="0" marB="0" anchor="ctr"/>
                </a:tc>
                <a:tc>
                  <a:txBody>
                    <a:bodyPr/>
                    <a:lstStyle/>
                    <a:p>
                      <a:pPr>
                        <a:spcAft>
                          <a:spcPts val="0"/>
                        </a:spcAft>
                      </a:pPr>
                      <a:r>
                        <a:rPr lang="es-EC" sz="1600" dirty="0">
                          <a:solidFill>
                            <a:schemeClr val="tx1"/>
                          </a:solidFill>
                          <a:effectLst/>
                        </a:rPr>
                        <a:t>Mano de obra indirecta</a:t>
                      </a:r>
                      <a:endParaRPr lang="es-EC" sz="1600" dirty="0">
                        <a:solidFill>
                          <a:schemeClr val="tx1"/>
                        </a:solidFill>
                        <a:effectLst/>
                        <a:latin typeface="Times New Roman"/>
                        <a:ea typeface="Times New Roman"/>
                      </a:endParaRPr>
                    </a:p>
                  </a:txBody>
                  <a:tcPr marL="68580" marR="68580" marT="0" marB="0" anchor="ctr"/>
                </a:tc>
                <a:tc>
                  <a:txBody>
                    <a:bodyPr/>
                    <a:lstStyle/>
                    <a:p>
                      <a:pPr algn="r">
                        <a:spcAft>
                          <a:spcPts val="0"/>
                        </a:spcAft>
                      </a:pPr>
                      <a:r>
                        <a:rPr lang="es-EC" sz="1600" dirty="0">
                          <a:solidFill>
                            <a:schemeClr val="tx1"/>
                          </a:solidFill>
                          <a:effectLst/>
                        </a:rPr>
                        <a:t>55.00</a:t>
                      </a:r>
                      <a:endParaRPr lang="es-EC" sz="1600" dirty="0">
                        <a:solidFill>
                          <a:schemeClr val="tx1"/>
                        </a:solidFill>
                        <a:effectLst/>
                        <a:latin typeface="Times New Roman"/>
                        <a:ea typeface="Times New Roman"/>
                      </a:endParaRPr>
                    </a:p>
                  </a:txBody>
                  <a:tcPr marL="68580" marR="68580" marT="0" marB="0" anchor="ctr"/>
                </a:tc>
              </a:tr>
              <a:tr h="238043">
                <a:tc>
                  <a:txBody>
                    <a:bodyPr/>
                    <a:lstStyle/>
                    <a:p>
                      <a:pPr algn="ctr">
                        <a:spcAft>
                          <a:spcPts val="0"/>
                        </a:spcAft>
                      </a:pPr>
                      <a:r>
                        <a:rPr lang="es-EC" sz="1600">
                          <a:solidFill>
                            <a:schemeClr val="tx1"/>
                          </a:solidFill>
                          <a:effectLst/>
                        </a:rPr>
                        <a:t>5</a:t>
                      </a:r>
                      <a:endParaRPr lang="es-EC" sz="1600">
                        <a:solidFill>
                          <a:schemeClr val="tx1"/>
                        </a:solidFill>
                        <a:effectLst/>
                        <a:latin typeface="Times New Roman"/>
                        <a:ea typeface="Times New Roman"/>
                      </a:endParaRPr>
                    </a:p>
                  </a:txBody>
                  <a:tcPr marL="68580" marR="68580" marT="0" marB="0" anchor="ctr"/>
                </a:tc>
                <a:tc>
                  <a:txBody>
                    <a:bodyPr/>
                    <a:lstStyle/>
                    <a:p>
                      <a:pPr>
                        <a:spcAft>
                          <a:spcPts val="0"/>
                        </a:spcAft>
                      </a:pPr>
                      <a:r>
                        <a:rPr lang="es-EC" sz="1600" dirty="0">
                          <a:solidFill>
                            <a:schemeClr val="tx1"/>
                          </a:solidFill>
                          <a:effectLst/>
                        </a:rPr>
                        <a:t>Varios</a:t>
                      </a:r>
                      <a:endParaRPr lang="es-EC" sz="1600" dirty="0">
                        <a:solidFill>
                          <a:schemeClr val="tx1"/>
                        </a:solidFill>
                        <a:effectLst/>
                        <a:latin typeface="Times New Roman"/>
                        <a:ea typeface="Times New Roman"/>
                      </a:endParaRPr>
                    </a:p>
                  </a:txBody>
                  <a:tcPr marL="68580" marR="68580" marT="0" marB="0" anchor="ctr"/>
                </a:tc>
                <a:tc>
                  <a:txBody>
                    <a:bodyPr/>
                    <a:lstStyle/>
                    <a:p>
                      <a:pPr algn="r">
                        <a:spcAft>
                          <a:spcPts val="0"/>
                        </a:spcAft>
                      </a:pPr>
                      <a:r>
                        <a:rPr lang="es-EC" sz="1600" dirty="0">
                          <a:solidFill>
                            <a:schemeClr val="tx1"/>
                          </a:solidFill>
                          <a:effectLst/>
                        </a:rPr>
                        <a:t>100.00</a:t>
                      </a:r>
                      <a:endParaRPr lang="es-EC" sz="1600" dirty="0">
                        <a:solidFill>
                          <a:schemeClr val="tx1"/>
                        </a:solidFill>
                        <a:effectLst/>
                        <a:latin typeface="Times New Roman"/>
                        <a:ea typeface="Times New Roman"/>
                      </a:endParaRPr>
                    </a:p>
                  </a:txBody>
                  <a:tcPr marL="68580" marR="68580" marT="0" marB="0" anchor="ctr"/>
                </a:tc>
              </a:tr>
              <a:tr h="238043">
                <a:tc>
                  <a:txBody>
                    <a:bodyPr/>
                    <a:lstStyle/>
                    <a:p>
                      <a:endParaRPr lang="es-EC" sz="1600" dirty="0">
                        <a:solidFill>
                          <a:schemeClr val="tx1"/>
                        </a:solidFill>
                        <a:effectLst/>
                        <a:latin typeface="Calibri"/>
                        <a:ea typeface="Times New Roman"/>
                      </a:endParaRPr>
                    </a:p>
                  </a:txBody>
                  <a:tcPr marL="68580" marR="68580" marT="0" marB="0" anchor="ctr"/>
                </a:tc>
                <a:tc>
                  <a:txBody>
                    <a:bodyPr/>
                    <a:lstStyle/>
                    <a:p>
                      <a:pPr algn="ctr">
                        <a:spcAft>
                          <a:spcPts val="0"/>
                        </a:spcAft>
                      </a:pPr>
                      <a:r>
                        <a:rPr lang="es-EC" sz="1600" b="1" dirty="0">
                          <a:solidFill>
                            <a:schemeClr val="tx1"/>
                          </a:solidFill>
                          <a:effectLst/>
                        </a:rPr>
                        <a:t>TOTAL</a:t>
                      </a:r>
                      <a:endParaRPr lang="es-EC" sz="1600" b="1" dirty="0">
                        <a:solidFill>
                          <a:schemeClr val="tx1"/>
                        </a:solidFill>
                        <a:effectLst/>
                        <a:latin typeface="Times New Roman"/>
                        <a:ea typeface="Times New Roman"/>
                      </a:endParaRPr>
                    </a:p>
                  </a:txBody>
                  <a:tcPr marL="68580" marR="68580" marT="0" marB="0" anchor="ctr"/>
                </a:tc>
                <a:tc>
                  <a:txBody>
                    <a:bodyPr/>
                    <a:lstStyle/>
                    <a:p>
                      <a:pPr algn="r">
                        <a:spcAft>
                          <a:spcPts val="0"/>
                        </a:spcAft>
                      </a:pPr>
                      <a:r>
                        <a:rPr lang="es-EC" sz="1600" b="1" dirty="0">
                          <a:solidFill>
                            <a:schemeClr val="tx1"/>
                          </a:solidFill>
                          <a:effectLst/>
                        </a:rPr>
                        <a:t>907.63</a:t>
                      </a:r>
                      <a:endParaRPr lang="es-EC" sz="1600" b="1" dirty="0">
                        <a:solidFill>
                          <a:schemeClr val="tx1"/>
                        </a:solidFill>
                        <a:effectLst/>
                        <a:latin typeface="Times New Roman"/>
                        <a:ea typeface="Times New Roman"/>
                      </a:endParaRPr>
                    </a:p>
                  </a:txBody>
                  <a:tcPr marL="68580" marR="68580" marT="0" marB="0" anchor="ctr"/>
                </a:tc>
              </a:tr>
            </a:tbl>
          </a:graphicData>
        </a:graphic>
      </p:graphicFrame>
      <p:sp>
        <p:nvSpPr>
          <p:cNvPr id="2" name="Rectángulo 1"/>
          <p:cNvSpPr/>
          <p:nvPr/>
        </p:nvSpPr>
        <p:spPr>
          <a:xfrm>
            <a:off x="1331640" y="3356992"/>
            <a:ext cx="7632848" cy="2585323"/>
          </a:xfrm>
          <a:prstGeom prst="rect">
            <a:avLst/>
          </a:prstGeom>
        </p:spPr>
        <p:txBody>
          <a:bodyPr wrap="square">
            <a:spAutoFit/>
          </a:bodyPr>
          <a:lstStyle/>
          <a:p>
            <a:pPr algn="just"/>
            <a:r>
              <a:rPr lang="es-EC" dirty="0"/>
              <a:t>Para determinar los beneficios económicos del proyecto y tomar decisiones referentes a la fabricación de la caldera, se debe analizar todos los estados financieros, como ingresos, egresos, flujo de caja, etc</a:t>
            </a:r>
            <a:r>
              <a:rPr lang="es-EC" dirty="0" smtClean="0"/>
              <a:t>. La </a:t>
            </a:r>
            <a:r>
              <a:rPr lang="es-EC" dirty="0"/>
              <a:t>rentabilidad del proyecto se la puede evaluar a través de cuatro maneras como son:</a:t>
            </a:r>
          </a:p>
          <a:p>
            <a:r>
              <a:rPr lang="es-EC" dirty="0"/>
              <a:t> </a:t>
            </a:r>
          </a:p>
          <a:p>
            <a:pPr marL="285750" indent="-285750">
              <a:buFont typeface="Arial" panose="020B0604020202020204" pitchFamily="34" charset="0"/>
              <a:buChar char="•"/>
            </a:pPr>
            <a:r>
              <a:rPr lang="es-EC" dirty="0"/>
              <a:t>Unidades monetarias</a:t>
            </a:r>
          </a:p>
          <a:p>
            <a:pPr marL="285750" indent="-285750">
              <a:buFont typeface="Arial" panose="020B0604020202020204" pitchFamily="34" charset="0"/>
              <a:buChar char="•"/>
            </a:pPr>
            <a:r>
              <a:rPr lang="es-EC" dirty="0"/>
              <a:t>Porcentajes</a:t>
            </a:r>
          </a:p>
          <a:p>
            <a:pPr marL="285750" indent="-285750">
              <a:buFont typeface="Arial" panose="020B0604020202020204" pitchFamily="34" charset="0"/>
              <a:buChar char="•"/>
            </a:pPr>
            <a:r>
              <a:rPr lang="es-EC" dirty="0"/>
              <a:t>Tiempo necesario para recuperar la inversión</a:t>
            </a:r>
          </a:p>
          <a:p>
            <a:pPr marL="285750" indent="-285750">
              <a:buFont typeface="Arial" panose="020B0604020202020204" pitchFamily="34" charset="0"/>
              <a:buChar char="•"/>
            </a:pPr>
            <a:r>
              <a:rPr lang="es-EC" dirty="0"/>
              <a:t>Tiempo de vigencia del proyecto</a:t>
            </a:r>
          </a:p>
        </p:txBody>
      </p:sp>
    </p:spTree>
    <p:extLst>
      <p:ext uri="{BB962C8B-B14F-4D97-AF65-F5344CB8AC3E}">
        <p14:creationId xmlns:p14="http://schemas.microsoft.com/office/powerpoint/2010/main" val="69662510"/>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899592" y="985408"/>
            <a:ext cx="8050088" cy="735435"/>
          </a:xfrm>
        </p:spPr>
        <p:txBody>
          <a:bodyPr>
            <a:normAutofit/>
          </a:bodyPr>
          <a:lstStyle/>
          <a:p>
            <a:pPr marL="0" indent="0">
              <a:buNone/>
            </a:pPr>
            <a:r>
              <a:rPr lang="es-EC" sz="2000" b="1" dirty="0"/>
              <a:t>Costo de funcionamiento de la caldera/cocina</a:t>
            </a:r>
            <a:endParaRPr lang="es-EC" sz="2000" dirty="0"/>
          </a:p>
          <a:p>
            <a:pPr marL="0" indent="0">
              <a:buNone/>
            </a:pPr>
            <a:endParaRPr lang="es-EC" dirty="0" smtClean="0"/>
          </a:p>
          <a:p>
            <a:pPr marL="0" indent="0">
              <a:buNone/>
            </a:pPr>
            <a:endParaRPr lang="es-EC" dirty="0"/>
          </a:p>
        </p:txBody>
      </p:sp>
      <p:sp>
        <p:nvSpPr>
          <p:cNvPr id="6" name="Marcador de contenido 2"/>
          <p:cNvSpPr txBox="1">
            <a:spLocks/>
          </p:cNvSpPr>
          <p:nvPr/>
        </p:nvSpPr>
        <p:spPr>
          <a:xfrm>
            <a:off x="4441802" y="260648"/>
            <a:ext cx="4788023" cy="57606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s-EC" sz="2800" b="1" dirty="0" smtClean="0">
                <a:solidFill>
                  <a:schemeClr val="accent3">
                    <a:lumMod val="50000"/>
                  </a:schemeClr>
                </a:solidFill>
              </a:rPr>
              <a:t>COSTO DE FUNCIONAMIENTO</a:t>
            </a:r>
          </a:p>
          <a:p>
            <a:pPr marL="0" indent="0" algn="ctr">
              <a:buFont typeface="Arial" panose="020B0604020202020204" pitchFamily="34" charset="0"/>
              <a:buNone/>
            </a:pPr>
            <a:endParaRPr lang="es-EC" sz="2800" b="1" dirty="0" smtClean="0">
              <a:solidFill>
                <a:schemeClr val="accent3">
                  <a:lumMod val="50000"/>
                </a:schemeClr>
              </a:solidFill>
            </a:endParaRPr>
          </a:p>
        </p:txBody>
      </p:sp>
      <p:graphicFrame>
        <p:nvGraphicFramePr>
          <p:cNvPr id="2" name="1 Tabla"/>
          <p:cNvGraphicFramePr>
            <a:graphicFrameLocks noGrp="1"/>
          </p:cNvGraphicFramePr>
          <p:nvPr>
            <p:extLst/>
          </p:nvPr>
        </p:nvGraphicFramePr>
        <p:xfrm>
          <a:off x="2483768" y="1353125"/>
          <a:ext cx="5184575" cy="1341120"/>
        </p:xfrm>
        <a:graphic>
          <a:graphicData uri="http://schemas.openxmlformats.org/drawingml/2006/table">
            <a:tbl>
              <a:tblPr firstRow="1" firstCol="1" bandRow="1">
                <a:tableStyleId>{5C22544A-7EE6-4342-B048-85BDC9FD1C3A}</a:tableStyleId>
              </a:tblPr>
              <a:tblGrid>
                <a:gridCol w="1136997"/>
                <a:gridCol w="879689"/>
                <a:gridCol w="700912"/>
                <a:gridCol w="927310"/>
                <a:gridCol w="710937"/>
                <a:gridCol w="828730"/>
              </a:tblGrid>
              <a:tr h="500490">
                <a:tc>
                  <a:txBody>
                    <a:bodyPr/>
                    <a:lstStyle/>
                    <a:p>
                      <a:pPr algn="ctr">
                        <a:spcAft>
                          <a:spcPts val="0"/>
                        </a:spcAft>
                      </a:pPr>
                      <a:r>
                        <a:rPr lang="es-EC" sz="1100" dirty="0">
                          <a:solidFill>
                            <a:schemeClr val="tx1"/>
                          </a:solidFill>
                          <a:effectLst/>
                        </a:rPr>
                        <a:t>Beneficio</a:t>
                      </a:r>
                      <a:endParaRPr lang="es-EC" sz="1100" dirty="0">
                        <a:solidFill>
                          <a:schemeClr val="tx1"/>
                        </a:solidFill>
                        <a:effectLst/>
                        <a:latin typeface="Times New Roman"/>
                        <a:ea typeface="Times New Roman"/>
                      </a:endParaRPr>
                    </a:p>
                  </a:txBody>
                  <a:tcPr marL="68580" marR="68580" marT="0" marB="0" anchor="ctr"/>
                </a:tc>
                <a:tc>
                  <a:txBody>
                    <a:bodyPr/>
                    <a:lstStyle/>
                    <a:p>
                      <a:pPr algn="ctr">
                        <a:spcAft>
                          <a:spcPts val="0"/>
                        </a:spcAft>
                      </a:pPr>
                      <a:r>
                        <a:rPr lang="es-EC" sz="1100" dirty="0">
                          <a:solidFill>
                            <a:schemeClr val="tx1"/>
                          </a:solidFill>
                          <a:effectLst/>
                        </a:rPr>
                        <a:t>Fuente  Combustible</a:t>
                      </a:r>
                      <a:endParaRPr lang="es-EC" sz="1100" dirty="0">
                        <a:solidFill>
                          <a:schemeClr val="tx1"/>
                        </a:solidFill>
                        <a:effectLst/>
                        <a:latin typeface="Times New Roman"/>
                        <a:ea typeface="Times New Roman"/>
                      </a:endParaRPr>
                    </a:p>
                  </a:txBody>
                  <a:tcPr marL="68580" marR="68580" marT="0" marB="0" anchor="ctr"/>
                </a:tc>
                <a:tc>
                  <a:txBody>
                    <a:bodyPr/>
                    <a:lstStyle/>
                    <a:p>
                      <a:pPr algn="ctr">
                        <a:spcAft>
                          <a:spcPts val="0"/>
                        </a:spcAft>
                      </a:pPr>
                      <a:r>
                        <a:rPr lang="es-EC" sz="1100" dirty="0">
                          <a:solidFill>
                            <a:schemeClr val="tx1"/>
                          </a:solidFill>
                          <a:effectLst/>
                        </a:rPr>
                        <a:t>Consumo diario (libras)</a:t>
                      </a:r>
                      <a:endParaRPr lang="es-EC" sz="1100" dirty="0">
                        <a:solidFill>
                          <a:schemeClr val="tx1"/>
                        </a:solidFill>
                        <a:effectLst/>
                        <a:latin typeface="Times New Roman"/>
                        <a:ea typeface="Times New Roman"/>
                      </a:endParaRPr>
                    </a:p>
                  </a:txBody>
                  <a:tcPr marL="68580" marR="68580" marT="0" marB="0" anchor="ctr"/>
                </a:tc>
                <a:tc>
                  <a:txBody>
                    <a:bodyPr/>
                    <a:lstStyle/>
                    <a:p>
                      <a:pPr algn="ctr">
                        <a:spcAft>
                          <a:spcPts val="0"/>
                        </a:spcAft>
                      </a:pPr>
                      <a:r>
                        <a:rPr lang="es-EC" sz="1100" dirty="0">
                          <a:solidFill>
                            <a:schemeClr val="tx1"/>
                          </a:solidFill>
                          <a:effectLst/>
                        </a:rPr>
                        <a:t>Consumo mensual     (libras)</a:t>
                      </a:r>
                      <a:endParaRPr lang="es-EC" sz="1100" dirty="0">
                        <a:solidFill>
                          <a:schemeClr val="tx1"/>
                        </a:solidFill>
                        <a:effectLst/>
                        <a:latin typeface="Times New Roman"/>
                        <a:ea typeface="Times New Roman"/>
                      </a:endParaRPr>
                    </a:p>
                  </a:txBody>
                  <a:tcPr marL="68580" marR="68580" marT="0" marB="0" anchor="ctr"/>
                </a:tc>
                <a:tc>
                  <a:txBody>
                    <a:bodyPr/>
                    <a:lstStyle/>
                    <a:p>
                      <a:pPr algn="ctr">
                        <a:spcAft>
                          <a:spcPts val="0"/>
                        </a:spcAft>
                      </a:pPr>
                      <a:r>
                        <a:rPr lang="es-EC" sz="1100" dirty="0">
                          <a:solidFill>
                            <a:schemeClr val="tx1"/>
                          </a:solidFill>
                          <a:effectLst/>
                        </a:rPr>
                        <a:t>Valor unitario    ($)</a:t>
                      </a:r>
                      <a:endParaRPr lang="es-EC" sz="1100" dirty="0">
                        <a:solidFill>
                          <a:schemeClr val="tx1"/>
                        </a:solidFill>
                        <a:effectLst/>
                        <a:latin typeface="Times New Roman"/>
                        <a:ea typeface="Times New Roman"/>
                      </a:endParaRPr>
                    </a:p>
                  </a:txBody>
                  <a:tcPr marL="68580" marR="68580" marT="0" marB="0" anchor="ctr"/>
                </a:tc>
                <a:tc>
                  <a:txBody>
                    <a:bodyPr/>
                    <a:lstStyle/>
                    <a:p>
                      <a:pPr algn="ctr">
                        <a:spcAft>
                          <a:spcPts val="0"/>
                        </a:spcAft>
                      </a:pPr>
                      <a:r>
                        <a:rPr lang="es-EC" sz="1100">
                          <a:solidFill>
                            <a:schemeClr val="tx1"/>
                          </a:solidFill>
                          <a:effectLst/>
                        </a:rPr>
                        <a:t>Valor total mensual               ($)</a:t>
                      </a:r>
                      <a:endParaRPr lang="es-EC" sz="1100">
                        <a:solidFill>
                          <a:schemeClr val="tx1"/>
                        </a:solidFill>
                        <a:effectLst/>
                        <a:latin typeface="Times New Roman"/>
                        <a:ea typeface="Times New Roman"/>
                      </a:endParaRPr>
                    </a:p>
                  </a:txBody>
                  <a:tcPr marL="68580" marR="68580" marT="0" marB="0" anchor="ctr"/>
                </a:tc>
              </a:tr>
              <a:tr h="144729">
                <a:tc>
                  <a:txBody>
                    <a:bodyPr/>
                    <a:lstStyle/>
                    <a:p>
                      <a:pPr>
                        <a:spcAft>
                          <a:spcPts val="0"/>
                        </a:spcAft>
                      </a:pPr>
                      <a:r>
                        <a:rPr lang="es-EC" sz="1100" dirty="0">
                          <a:solidFill>
                            <a:schemeClr val="tx1"/>
                          </a:solidFill>
                          <a:effectLst/>
                        </a:rPr>
                        <a:t>Cocinar</a:t>
                      </a:r>
                      <a:endParaRPr lang="es-EC" sz="1100" dirty="0">
                        <a:solidFill>
                          <a:schemeClr val="tx1"/>
                        </a:solidFill>
                        <a:effectLst/>
                        <a:latin typeface="Times New Roman"/>
                        <a:ea typeface="Times New Roman"/>
                      </a:endParaRPr>
                    </a:p>
                  </a:txBody>
                  <a:tcPr marL="68580" marR="68580" marT="0" marB="0" anchor="ctr"/>
                </a:tc>
                <a:tc rowSpan="4">
                  <a:txBody>
                    <a:bodyPr/>
                    <a:lstStyle/>
                    <a:p>
                      <a:pPr algn="ctr">
                        <a:spcAft>
                          <a:spcPts val="0"/>
                        </a:spcAft>
                      </a:pPr>
                      <a:r>
                        <a:rPr lang="es-EC" sz="1100" dirty="0">
                          <a:solidFill>
                            <a:schemeClr val="tx1"/>
                          </a:solidFill>
                          <a:effectLst/>
                        </a:rPr>
                        <a:t>Leña</a:t>
                      </a:r>
                      <a:endParaRPr lang="es-EC" sz="1100" dirty="0">
                        <a:solidFill>
                          <a:schemeClr val="tx1"/>
                        </a:solidFill>
                        <a:effectLst/>
                        <a:latin typeface="Times New Roman"/>
                        <a:ea typeface="Times New Roman"/>
                      </a:endParaRPr>
                    </a:p>
                  </a:txBody>
                  <a:tcPr marL="68580" marR="68580" marT="0" marB="0" anchor="ctr"/>
                </a:tc>
                <a:tc rowSpan="4">
                  <a:txBody>
                    <a:bodyPr/>
                    <a:lstStyle/>
                    <a:p>
                      <a:pPr algn="ctr">
                        <a:spcAft>
                          <a:spcPts val="0"/>
                        </a:spcAft>
                      </a:pPr>
                      <a:r>
                        <a:rPr lang="es-EC" sz="1100" dirty="0">
                          <a:solidFill>
                            <a:schemeClr val="tx1"/>
                          </a:solidFill>
                          <a:effectLst/>
                        </a:rPr>
                        <a:t>18</a:t>
                      </a:r>
                      <a:endParaRPr lang="es-EC" sz="1100" dirty="0">
                        <a:solidFill>
                          <a:schemeClr val="tx1"/>
                        </a:solidFill>
                        <a:effectLst/>
                        <a:latin typeface="Times New Roman"/>
                        <a:ea typeface="Times New Roman"/>
                      </a:endParaRPr>
                    </a:p>
                  </a:txBody>
                  <a:tcPr marL="68580" marR="68580" marT="0" marB="0" anchor="ctr"/>
                </a:tc>
                <a:tc rowSpan="4">
                  <a:txBody>
                    <a:bodyPr/>
                    <a:lstStyle/>
                    <a:p>
                      <a:pPr algn="ctr">
                        <a:spcAft>
                          <a:spcPts val="0"/>
                        </a:spcAft>
                      </a:pPr>
                      <a:r>
                        <a:rPr lang="es-EC" sz="1100" dirty="0">
                          <a:solidFill>
                            <a:schemeClr val="tx1"/>
                          </a:solidFill>
                          <a:effectLst/>
                        </a:rPr>
                        <a:t>540</a:t>
                      </a:r>
                      <a:endParaRPr lang="es-EC" sz="1100" dirty="0">
                        <a:solidFill>
                          <a:schemeClr val="tx1"/>
                        </a:solidFill>
                        <a:effectLst/>
                        <a:latin typeface="Times New Roman"/>
                        <a:ea typeface="Times New Roman"/>
                      </a:endParaRPr>
                    </a:p>
                  </a:txBody>
                  <a:tcPr marL="68580" marR="68580" marT="0" marB="0" anchor="ctr"/>
                </a:tc>
                <a:tc rowSpan="4">
                  <a:txBody>
                    <a:bodyPr/>
                    <a:lstStyle/>
                    <a:p>
                      <a:pPr algn="ctr">
                        <a:spcAft>
                          <a:spcPts val="0"/>
                        </a:spcAft>
                      </a:pPr>
                      <a:r>
                        <a:rPr lang="es-EC" sz="1100" dirty="0" smtClean="0">
                          <a:solidFill>
                            <a:schemeClr val="tx1"/>
                          </a:solidFill>
                          <a:effectLst/>
                        </a:rPr>
                        <a:t>0.2</a:t>
                      </a:r>
                      <a:endParaRPr lang="es-EC" sz="1100" dirty="0">
                        <a:solidFill>
                          <a:schemeClr val="tx1"/>
                        </a:solidFill>
                        <a:effectLst/>
                        <a:latin typeface="Times New Roman"/>
                        <a:ea typeface="Times New Roman"/>
                      </a:endParaRPr>
                    </a:p>
                  </a:txBody>
                  <a:tcPr marL="68580" marR="68580" marT="0" marB="0" anchor="ctr"/>
                </a:tc>
                <a:tc rowSpan="4">
                  <a:txBody>
                    <a:bodyPr/>
                    <a:lstStyle/>
                    <a:p>
                      <a:pPr algn="ctr">
                        <a:spcAft>
                          <a:spcPts val="0"/>
                        </a:spcAft>
                      </a:pPr>
                      <a:r>
                        <a:rPr lang="es-EC" sz="1100" dirty="0" smtClean="0">
                          <a:solidFill>
                            <a:schemeClr val="tx1"/>
                          </a:solidFill>
                          <a:effectLst/>
                          <a:latin typeface="+mn-lt"/>
                          <a:ea typeface="+mn-ea"/>
                        </a:rPr>
                        <a:t>108</a:t>
                      </a:r>
                      <a:endParaRPr lang="es-EC" sz="1100" dirty="0">
                        <a:solidFill>
                          <a:schemeClr val="tx1"/>
                        </a:solidFill>
                        <a:effectLst/>
                        <a:latin typeface="Times New Roman"/>
                        <a:ea typeface="Times New Roman"/>
                      </a:endParaRPr>
                    </a:p>
                  </a:txBody>
                  <a:tcPr marL="68580" marR="68580" marT="0" marB="0" anchor="ctr"/>
                </a:tc>
              </a:tr>
              <a:tr h="144729">
                <a:tc>
                  <a:txBody>
                    <a:bodyPr/>
                    <a:lstStyle/>
                    <a:p>
                      <a:pPr>
                        <a:spcAft>
                          <a:spcPts val="0"/>
                        </a:spcAft>
                      </a:pPr>
                      <a:r>
                        <a:rPr lang="es-EC" sz="1100" dirty="0">
                          <a:solidFill>
                            <a:schemeClr val="tx1"/>
                          </a:solidFill>
                          <a:effectLst/>
                        </a:rPr>
                        <a:t>Calentar agua</a:t>
                      </a:r>
                      <a:endParaRPr lang="es-EC" sz="1100" dirty="0">
                        <a:solidFill>
                          <a:schemeClr val="tx1"/>
                        </a:solidFill>
                        <a:effectLst/>
                        <a:latin typeface="Times New Roman"/>
                        <a:ea typeface="Times New Roman"/>
                      </a:endParaRPr>
                    </a:p>
                  </a:txBody>
                  <a:tcPr marL="68580" marR="68580" marT="0" marB="0" anchor="ct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r>
              <a:tr h="144729">
                <a:tc>
                  <a:txBody>
                    <a:bodyPr/>
                    <a:lstStyle/>
                    <a:p>
                      <a:pPr>
                        <a:spcAft>
                          <a:spcPts val="0"/>
                        </a:spcAft>
                      </a:pPr>
                      <a:r>
                        <a:rPr lang="es-EC" sz="1100" dirty="0">
                          <a:solidFill>
                            <a:schemeClr val="tx1"/>
                          </a:solidFill>
                          <a:effectLst/>
                        </a:rPr>
                        <a:t>Calefacción</a:t>
                      </a:r>
                      <a:endParaRPr lang="es-EC" sz="1100" dirty="0">
                        <a:solidFill>
                          <a:schemeClr val="tx1"/>
                        </a:solidFill>
                        <a:effectLst/>
                        <a:latin typeface="Times New Roman"/>
                        <a:ea typeface="Times New Roman"/>
                      </a:endParaRPr>
                    </a:p>
                  </a:txBody>
                  <a:tcPr marL="68580" marR="68580" marT="0" marB="0" anchor="ct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r>
              <a:tr h="144729">
                <a:tc>
                  <a:txBody>
                    <a:bodyPr/>
                    <a:lstStyle/>
                    <a:p>
                      <a:pPr>
                        <a:spcAft>
                          <a:spcPts val="0"/>
                        </a:spcAft>
                      </a:pPr>
                      <a:r>
                        <a:rPr lang="es-EC" sz="1100" dirty="0">
                          <a:solidFill>
                            <a:schemeClr val="tx1"/>
                          </a:solidFill>
                          <a:effectLst/>
                        </a:rPr>
                        <a:t>Secar madera</a:t>
                      </a:r>
                      <a:endParaRPr lang="es-EC" sz="1100" dirty="0">
                        <a:solidFill>
                          <a:schemeClr val="tx1"/>
                        </a:solidFill>
                        <a:effectLst/>
                        <a:latin typeface="Times New Roman"/>
                        <a:ea typeface="Times New Roman"/>
                      </a:endParaRPr>
                    </a:p>
                  </a:txBody>
                  <a:tcPr marL="68580" marR="68580" marT="0" marB="0" anchor="ct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r>
              <a:tr h="144729">
                <a:tc>
                  <a:txBody>
                    <a:bodyPr/>
                    <a:lstStyle/>
                    <a:p>
                      <a:pPr>
                        <a:spcAft>
                          <a:spcPts val="0"/>
                        </a:spcAft>
                      </a:pPr>
                      <a:r>
                        <a:rPr lang="es-EC" sz="1100">
                          <a:solidFill>
                            <a:schemeClr val="tx1"/>
                          </a:solidFill>
                          <a:effectLst/>
                        </a:rPr>
                        <a:t> </a:t>
                      </a:r>
                      <a:endParaRPr lang="es-EC" sz="1100">
                        <a:solidFill>
                          <a:schemeClr val="tx1"/>
                        </a:solidFill>
                        <a:effectLst/>
                        <a:latin typeface="Times New Roman"/>
                        <a:ea typeface="Times New Roman"/>
                      </a:endParaRPr>
                    </a:p>
                  </a:txBody>
                  <a:tcPr marL="68580" marR="68580" marT="0" marB="0" anchor="ctr"/>
                </a:tc>
                <a:tc>
                  <a:txBody>
                    <a:bodyPr/>
                    <a:lstStyle/>
                    <a:p>
                      <a:pPr algn="ctr">
                        <a:spcAft>
                          <a:spcPts val="0"/>
                        </a:spcAft>
                      </a:pPr>
                      <a:r>
                        <a:rPr lang="es-EC" sz="1100">
                          <a:solidFill>
                            <a:schemeClr val="tx1"/>
                          </a:solidFill>
                          <a:effectLst/>
                        </a:rPr>
                        <a:t> </a:t>
                      </a:r>
                      <a:endParaRPr lang="es-EC" sz="1100">
                        <a:solidFill>
                          <a:schemeClr val="tx1"/>
                        </a:solidFill>
                        <a:effectLst/>
                        <a:latin typeface="Times New Roman"/>
                        <a:ea typeface="Times New Roman"/>
                      </a:endParaRPr>
                    </a:p>
                  </a:txBody>
                  <a:tcPr marL="68580" marR="68580" marT="0" marB="0" anchor="ctr"/>
                </a:tc>
                <a:tc>
                  <a:txBody>
                    <a:bodyPr/>
                    <a:lstStyle/>
                    <a:p>
                      <a:pPr algn="ctr">
                        <a:spcAft>
                          <a:spcPts val="0"/>
                        </a:spcAft>
                      </a:pPr>
                      <a:r>
                        <a:rPr lang="es-EC" sz="1100">
                          <a:solidFill>
                            <a:schemeClr val="tx1"/>
                          </a:solidFill>
                          <a:effectLst/>
                        </a:rPr>
                        <a:t> </a:t>
                      </a:r>
                      <a:endParaRPr lang="es-EC" sz="1100">
                        <a:solidFill>
                          <a:schemeClr val="tx1"/>
                        </a:solidFill>
                        <a:effectLst/>
                        <a:latin typeface="Times New Roman"/>
                        <a:ea typeface="Times New Roman"/>
                      </a:endParaRPr>
                    </a:p>
                  </a:txBody>
                  <a:tcPr marL="68580" marR="68580" marT="0" marB="0" anchor="ctr"/>
                </a:tc>
                <a:tc>
                  <a:txBody>
                    <a:bodyPr/>
                    <a:lstStyle/>
                    <a:p>
                      <a:pPr algn="ctr">
                        <a:spcAft>
                          <a:spcPts val="0"/>
                        </a:spcAft>
                      </a:pPr>
                      <a:r>
                        <a:rPr lang="es-EC" sz="1100">
                          <a:solidFill>
                            <a:schemeClr val="tx1"/>
                          </a:solidFill>
                          <a:effectLst/>
                        </a:rPr>
                        <a:t> </a:t>
                      </a:r>
                      <a:endParaRPr lang="es-EC" sz="1100">
                        <a:solidFill>
                          <a:schemeClr val="tx1"/>
                        </a:solidFill>
                        <a:effectLst/>
                        <a:latin typeface="Times New Roman"/>
                        <a:ea typeface="Times New Roman"/>
                      </a:endParaRPr>
                    </a:p>
                  </a:txBody>
                  <a:tcPr marL="68580" marR="68580" marT="0" marB="0" anchor="ctr"/>
                </a:tc>
                <a:tc>
                  <a:txBody>
                    <a:bodyPr/>
                    <a:lstStyle/>
                    <a:p>
                      <a:pPr algn="ctr">
                        <a:spcAft>
                          <a:spcPts val="0"/>
                        </a:spcAft>
                      </a:pPr>
                      <a:r>
                        <a:rPr lang="es-EC" sz="1100" b="1">
                          <a:solidFill>
                            <a:schemeClr val="tx1"/>
                          </a:solidFill>
                          <a:effectLst/>
                        </a:rPr>
                        <a:t> TOTAL</a:t>
                      </a:r>
                      <a:endParaRPr lang="es-EC" sz="1100" b="1">
                        <a:solidFill>
                          <a:schemeClr val="tx1"/>
                        </a:solidFill>
                        <a:effectLst/>
                        <a:latin typeface="Times New Roman"/>
                        <a:ea typeface="Times New Roman"/>
                      </a:endParaRPr>
                    </a:p>
                  </a:txBody>
                  <a:tcPr marL="68580" marR="68580" marT="0" marB="0" anchor="ctr"/>
                </a:tc>
                <a:tc>
                  <a:txBody>
                    <a:bodyPr/>
                    <a:lstStyle/>
                    <a:p>
                      <a:pPr algn="ctr">
                        <a:spcAft>
                          <a:spcPts val="0"/>
                        </a:spcAft>
                      </a:pPr>
                      <a:r>
                        <a:rPr lang="es-EC" sz="1100" b="1" dirty="0" smtClean="0">
                          <a:solidFill>
                            <a:schemeClr val="tx1"/>
                          </a:solidFill>
                          <a:effectLst/>
                          <a:latin typeface="+mn-lt"/>
                          <a:ea typeface="+mn-ea"/>
                        </a:rPr>
                        <a:t>108</a:t>
                      </a:r>
                      <a:endParaRPr lang="es-EC" sz="1100" b="1" dirty="0">
                        <a:solidFill>
                          <a:schemeClr val="tx1"/>
                        </a:solidFill>
                        <a:effectLst/>
                        <a:latin typeface="Times New Roman"/>
                        <a:ea typeface="Times New Roman"/>
                      </a:endParaRPr>
                    </a:p>
                  </a:txBody>
                  <a:tcPr marL="68580" marR="68580" marT="0" marB="0" anchor="ctr"/>
                </a:tc>
              </a:tr>
            </a:tbl>
          </a:graphicData>
        </a:graphic>
      </p:graphicFrame>
      <p:sp>
        <p:nvSpPr>
          <p:cNvPr id="7" name="6 Rectángulo"/>
          <p:cNvSpPr/>
          <p:nvPr/>
        </p:nvSpPr>
        <p:spPr>
          <a:xfrm>
            <a:off x="899592" y="2694835"/>
            <a:ext cx="7128792" cy="400110"/>
          </a:xfrm>
          <a:prstGeom prst="rect">
            <a:avLst/>
          </a:prstGeom>
        </p:spPr>
        <p:txBody>
          <a:bodyPr wrap="square">
            <a:spAutoFit/>
          </a:bodyPr>
          <a:lstStyle/>
          <a:p>
            <a:r>
              <a:rPr lang="es-EC" sz="2000" b="1" dirty="0"/>
              <a:t>Costo de funcionamiento de equipos tradicionales</a:t>
            </a:r>
            <a:endParaRPr lang="es-EC" sz="2000" dirty="0"/>
          </a:p>
        </p:txBody>
      </p:sp>
      <p:graphicFrame>
        <p:nvGraphicFramePr>
          <p:cNvPr id="8" name="7 Tabla"/>
          <p:cNvGraphicFramePr>
            <a:graphicFrameLocks noGrp="1"/>
          </p:cNvGraphicFramePr>
          <p:nvPr>
            <p:extLst/>
          </p:nvPr>
        </p:nvGraphicFramePr>
        <p:xfrm>
          <a:off x="2539254" y="3082121"/>
          <a:ext cx="5149079" cy="1363180"/>
        </p:xfrm>
        <a:graphic>
          <a:graphicData uri="http://schemas.openxmlformats.org/drawingml/2006/table">
            <a:tbl>
              <a:tblPr firstRow="1" firstCol="1" bandRow="1">
                <a:tableStyleId>{5C22544A-7EE6-4342-B048-85BDC9FD1C3A}</a:tableStyleId>
              </a:tblPr>
              <a:tblGrid>
                <a:gridCol w="1053915"/>
                <a:gridCol w="1082766"/>
                <a:gridCol w="722127"/>
                <a:gridCol w="591448"/>
                <a:gridCol w="731462"/>
                <a:gridCol w="967361"/>
              </a:tblGrid>
              <a:tr h="475045">
                <a:tc>
                  <a:txBody>
                    <a:bodyPr/>
                    <a:lstStyle/>
                    <a:p>
                      <a:pPr algn="ctr">
                        <a:spcAft>
                          <a:spcPts val="0"/>
                        </a:spcAft>
                      </a:pPr>
                      <a:r>
                        <a:rPr lang="es-EC" sz="1100" dirty="0">
                          <a:solidFill>
                            <a:schemeClr val="tx1"/>
                          </a:solidFill>
                          <a:effectLst/>
                        </a:rPr>
                        <a:t>Beneficio</a:t>
                      </a:r>
                      <a:endParaRPr lang="es-EC" sz="1100" dirty="0">
                        <a:solidFill>
                          <a:schemeClr val="tx1"/>
                        </a:solidFill>
                        <a:effectLst/>
                        <a:latin typeface="Times New Roman"/>
                        <a:ea typeface="Times New Roman"/>
                      </a:endParaRPr>
                    </a:p>
                  </a:txBody>
                  <a:tcPr marL="68580" marR="68580" marT="0" marB="0" anchor="ctr"/>
                </a:tc>
                <a:tc>
                  <a:txBody>
                    <a:bodyPr/>
                    <a:lstStyle/>
                    <a:p>
                      <a:pPr algn="ctr">
                        <a:spcAft>
                          <a:spcPts val="0"/>
                        </a:spcAft>
                      </a:pPr>
                      <a:r>
                        <a:rPr lang="es-EC" sz="1100" dirty="0">
                          <a:solidFill>
                            <a:schemeClr val="tx1"/>
                          </a:solidFill>
                          <a:effectLst/>
                        </a:rPr>
                        <a:t>Fuente Combustible</a:t>
                      </a:r>
                      <a:endParaRPr lang="es-EC" sz="1100" dirty="0">
                        <a:solidFill>
                          <a:schemeClr val="tx1"/>
                        </a:solidFill>
                        <a:effectLst/>
                        <a:latin typeface="Times New Roman"/>
                        <a:ea typeface="Times New Roman"/>
                      </a:endParaRPr>
                    </a:p>
                  </a:txBody>
                  <a:tcPr marL="68580" marR="68580" marT="0" marB="0" anchor="ctr"/>
                </a:tc>
                <a:tc>
                  <a:txBody>
                    <a:bodyPr/>
                    <a:lstStyle/>
                    <a:p>
                      <a:pPr algn="ctr">
                        <a:spcAft>
                          <a:spcPts val="0"/>
                        </a:spcAft>
                      </a:pPr>
                      <a:r>
                        <a:rPr lang="es-EC" sz="1100" dirty="0">
                          <a:solidFill>
                            <a:schemeClr val="tx1"/>
                          </a:solidFill>
                          <a:effectLst/>
                        </a:rPr>
                        <a:t>Cantidad mensual</a:t>
                      </a:r>
                      <a:endParaRPr lang="es-EC" sz="1100" dirty="0">
                        <a:solidFill>
                          <a:schemeClr val="tx1"/>
                        </a:solidFill>
                        <a:effectLst/>
                        <a:latin typeface="Times New Roman"/>
                        <a:ea typeface="Times New Roman"/>
                      </a:endParaRPr>
                    </a:p>
                  </a:txBody>
                  <a:tcPr marL="68580" marR="68580" marT="0" marB="0" anchor="ctr"/>
                </a:tc>
                <a:tc>
                  <a:txBody>
                    <a:bodyPr/>
                    <a:lstStyle/>
                    <a:p>
                      <a:pPr algn="ctr">
                        <a:spcAft>
                          <a:spcPts val="0"/>
                        </a:spcAft>
                      </a:pPr>
                      <a:r>
                        <a:rPr lang="es-EC" sz="1100">
                          <a:solidFill>
                            <a:schemeClr val="tx1"/>
                          </a:solidFill>
                          <a:effectLst/>
                        </a:rPr>
                        <a:t>Unidad</a:t>
                      </a:r>
                      <a:endParaRPr lang="es-EC" sz="1100">
                        <a:solidFill>
                          <a:schemeClr val="tx1"/>
                        </a:solidFill>
                        <a:effectLst/>
                        <a:latin typeface="Times New Roman"/>
                        <a:ea typeface="Times New Roman"/>
                      </a:endParaRPr>
                    </a:p>
                  </a:txBody>
                  <a:tcPr marL="68580" marR="68580" marT="0" marB="0" anchor="ctr"/>
                </a:tc>
                <a:tc>
                  <a:txBody>
                    <a:bodyPr/>
                    <a:lstStyle/>
                    <a:p>
                      <a:pPr algn="ctr">
                        <a:spcAft>
                          <a:spcPts val="0"/>
                        </a:spcAft>
                      </a:pPr>
                      <a:r>
                        <a:rPr lang="es-EC" sz="1100" dirty="0">
                          <a:solidFill>
                            <a:schemeClr val="tx1"/>
                          </a:solidFill>
                          <a:effectLst/>
                        </a:rPr>
                        <a:t>Valor unitario    ($)</a:t>
                      </a:r>
                      <a:endParaRPr lang="es-EC" sz="1100" dirty="0">
                        <a:solidFill>
                          <a:schemeClr val="tx1"/>
                        </a:solidFill>
                        <a:effectLst/>
                        <a:latin typeface="Times New Roman"/>
                        <a:ea typeface="Times New Roman"/>
                      </a:endParaRPr>
                    </a:p>
                  </a:txBody>
                  <a:tcPr marL="68580" marR="68580" marT="0" marB="0" anchor="ctr"/>
                </a:tc>
                <a:tc>
                  <a:txBody>
                    <a:bodyPr/>
                    <a:lstStyle/>
                    <a:p>
                      <a:pPr algn="ctr">
                        <a:spcAft>
                          <a:spcPts val="0"/>
                        </a:spcAft>
                      </a:pPr>
                      <a:r>
                        <a:rPr lang="es-EC" sz="1100">
                          <a:solidFill>
                            <a:schemeClr val="tx1"/>
                          </a:solidFill>
                          <a:effectLst/>
                        </a:rPr>
                        <a:t>Valor total mensual               ($)</a:t>
                      </a:r>
                      <a:endParaRPr lang="es-EC" sz="1100">
                        <a:solidFill>
                          <a:schemeClr val="tx1"/>
                        </a:solidFill>
                        <a:effectLst/>
                        <a:latin typeface="Times New Roman"/>
                        <a:ea typeface="Times New Roman"/>
                      </a:endParaRPr>
                    </a:p>
                  </a:txBody>
                  <a:tcPr marL="68580" marR="68580" marT="0" marB="0" anchor="ctr"/>
                </a:tc>
              </a:tr>
              <a:tr h="158348">
                <a:tc>
                  <a:txBody>
                    <a:bodyPr/>
                    <a:lstStyle/>
                    <a:p>
                      <a:pPr>
                        <a:spcAft>
                          <a:spcPts val="0"/>
                        </a:spcAft>
                      </a:pPr>
                      <a:r>
                        <a:rPr lang="es-EC" sz="1100">
                          <a:solidFill>
                            <a:schemeClr val="tx1"/>
                          </a:solidFill>
                          <a:effectLst/>
                        </a:rPr>
                        <a:t>Cocinar</a:t>
                      </a:r>
                      <a:endParaRPr lang="es-EC" sz="1100">
                        <a:solidFill>
                          <a:schemeClr val="tx1"/>
                        </a:solidFill>
                        <a:effectLst/>
                        <a:latin typeface="Times New Roman"/>
                        <a:ea typeface="Times New Roman"/>
                      </a:endParaRPr>
                    </a:p>
                  </a:txBody>
                  <a:tcPr marL="68580" marR="68580" marT="0" marB="0" anchor="ctr"/>
                </a:tc>
                <a:tc>
                  <a:txBody>
                    <a:bodyPr/>
                    <a:lstStyle/>
                    <a:p>
                      <a:pPr algn="ctr">
                        <a:spcAft>
                          <a:spcPts val="0"/>
                        </a:spcAft>
                      </a:pPr>
                      <a:r>
                        <a:rPr lang="es-EC" sz="1100" dirty="0">
                          <a:solidFill>
                            <a:schemeClr val="tx1"/>
                          </a:solidFill>
                          <a:effectLst/>
                        </a:rPr>
                        <a:t>Tanque de gas</a:t>
                      </a:r>
                      <a:endParaRPr lang="es-EC" sz="1100" dirty="0">
                        <a:solidFill>
                          <a:schemeClr val="tx1"/>
                        </a:solidFill>
                        <a:effectLst/>
                        <a:latin typeface="Times New Roman"/>
                        <a:ea typeface="Times New Roman"/>
                      </a:endParaRPr>
                    </a:p>
                  </a:txBody>
                  <a:tcPr marL="68580" marR="68580" marT="0" marB="0" anchor="ctr"/>
                </a:tc>
                <a:tc>
                  <a:txBody>
                    <a:bodyPr/>
                    <a:lstStyle/>
                    <a:p>
                      <a:pPr algn="ctr">
                        <a:spcAft>
                          <a:spcPts val="0"/>
                        </a:spcAft>
                      </a:pPr>
                      <a:r>
                        <a:rPr lang="es-EC" sz="1100">
                          <a:solidFill>
                            <a:schemeClr val="tx1"/>
                          </a:solidFill>
                          <a:effectLst/>
                        </a:rPr>
                        <a:t>2</a:t>
                      </a:r>
                      <a:endParaRPr lang="es-EC" sz="1100">
                        <a:solidFill>
                          <a:schemeClr val="tx1"/>
                        </a:solidFill>
                        <a:effectLst/>
                        <a:latin typeface="Times New Roman"/>
                        <a:ea typeface="Times New Roman"/>
                      </a:endParaRPr>
                    </a:p>
                  </a:txBody>
                  <a:tcPr marL="68580" marR="68580" marT="0" marB="0" anchor="ctr"/>
                </a:tc>
                <a:tc>
                  <a:txBody>
                    <a:bodyPr/>
                    <a:lstStyle/>
                    <a:p>
                      <a:pPr algn="ctr">
                        <a:spcAft>
                          <a:spcPts val="0"/>
                        </a:spcAft>
                      </a:pPr>
                      <a:r>
                        <a:rPr lang="es-EC" sz="1100" dirty="0">
                          <a:solidFill>
                            <a:schemeClr val="tx1"/>
                          </a:solidFill>
                          <a:effectLst/>
                        </a:rPr>
                        <a:t>u</a:t>
                      </a:r>
                      <a:endParaRPr lang="es-EC" sz="1100" dirty="0">
                        <a:solidFill>
                          <a:schemeClr val="tx1"/>
                        </a:solidFill>
                        <a:effectLst/>
                        <a:latin typeface="Times New Roman"/>
                        <a:ea typeface="Times New Roman"/>
                      </a:endParaRPr>
                    </a:p>
                  </a:txBody>
                  <a:tcPr marL="68580" marR="68580" marT="0" marB="0" anchor="ctr"/>
                </a:tc>
                <a:tc>
                  <a:txBody>
                    <a:bodyPr/>
                    <a:lstStyle/>
                    <a:p>
                      <a:pPr algn="ctr">
                        <a:spcAft>
                          <a:spcPts val="0"/>
                        </a:spcAft>
                      </a:pPr>
                      <a:r>
                        <a:rPr lang="es-EC" sz="1100">
                          <a:solidFill>
                            <a:schemeClr val="tx1"/>
                          </a:solidFill>
                          <a:effectLst/>
                        </a:rPr>
                        <a:t>2</a:t>
                      </a:r>
                      <a:endParaRPr lang="es-EC" sz="1100">
                        <a:solidFill>
                          <a:schemeClr val="tx1"/>
                        </a:solidFill>
                        <a:effectLst/>
                        <a:latin typeface="Times New Roman"/>
                        <a:ea typeface="Times New Roman"/>
                      </a:endParaRPr>
                    </a:p>
                  </a:txBody>
                  <a:tcPr marL="68580" marR="68580" marT="0" marB="0" anchor="ctr"/>
                </a:tc>
                <a:tc>
                  <a:txBody>
                    <a:bodyPr/>
                    <a:lstStyle/>
                    <a:p>
                      <a:pPr algn="ctr">
                        <a:spcAft>
                          <a:spcPts val="0"/>
                        </a:spcAft>
                      </a:pPr>
                      <a:r>
                        <a:rPr lang="es-EC" sz="1100">
                          <a:solidFill>
                            <a:schemeClr val="tx1"/>
                          </a:solidFill>
                          <a:effectLst/>
                        </a:rPr>
                        <a:t>4</a:t>
                      </a:r>
                      <a:endParaRPr lang="es-EC" sz="1100">
                        <a:solidFill>
                          <a:schemeClr val="tx1"/>
                        </a:solidFill>
                        <a:effectLst/>
                        <a:latin typeface="Times New Roman"/>
                        <a:ea typeface="Times New Roman"/>
                      </a:endParaRPr>
                    </a:p>
                  </a:txBody>
                  <a:tcPr marL="68580" marR="68580" marT="0" marB="0" anchor="ctr"/>
                </a:tc>
              </a:tr>
              <a:tr h="158348">
                <a:tc>
                  <a:txBody>
                    <a:bodyPr/>
                    <a:lstStyle/>
                    <a:p>
                      <a:pPr>
                        <a:spcAft>
                          <a:spcPts val="0"/>
                        </a:spcAft>
                      </a:pPr>
                      <a:r>
                        <a:rPr lang="es-EC" sz="1100">
                          <a:solidFill>
                            <a:schemeClr val="tx1"/>
                          </a:solidFill>
                          <a:effectLst/>
                        </a:rPr>
                        <a:t>Calentar agua</a:t>
                      </a:r>
                      <a:endParaRPr lang="es-EC" sz="1100">
                        <a:solidFill>
                          <a:schemeClr val="tx1"/>
                        </a:solidFill>
                        <a:effectLst/>
                        <a:latin typeface="Times New Roman"/>
                        <a:ea typeface="Times New Roman"/>
                      </a:endParaRPr>
                    </a:p>
                  </a:txBody>
                  <a:tcPr marL="68580" marR="68580" marT="0" marB="0" anchor="ctr"/>
                </a:tc>
                <a:tc>
                  <a:txBody>
                    <a:bodyPr/>
                    <a:lstStyle/>
                    <a:p>
                      <a:pPr algn="ctr">
                        <a:spcAft>
                          <a:spcPts val="0"/>
                        </a:spcAft>
                      </a:pPr>
                      <a:r>
                        <a:rPr lang="es-EC" sz="1100" dirty="0">
                          <a:solidFill>
                            <a:schemeClr val="tx1"/>
                          </a:solidFill>
                          <a:effectLst/>
                        </a:rPr>
                        <a:t>Tanque de gas</a:t>
                      </a:r>
                      <a:endParaRPr lang="es-EC" sz="1100" dirty="0">
                        <a:solidFill>
                          <a:schemeClr val="tx1"/>
                        </a:solidFill>
                        <a:effectLst/>
                        <a:latin typeface="Times New Roman"/>
                        <a:ea typeface="Times New Roman"/>
                      </a:endParaRPr>
                    </a:p>
                  </a:txBody>
                  <a:tcPr marL="68580" marR="68580" marT="0" marB="0" anchor="ctr"/>
                </a:tc>
                <a:tc>
                  <a:txBody>
                    <a:bodyPr/>
                    <a:lstStyle/>
                    <a:p>
                      <a:pPr algn="ctr">
                        <a:spcAft>
                          <a:spcPts val="0"/>
                        </a:spcAft>
                      </a:pPr>
                      <a:r>
                        <a:rPr lang="es-EC" sz="1100" dirty="0">
                          <a:solidFill>
                            <a:schemeClr val="tx1"/>
                          </a:solidFill>
                          <a:effectLst/>
                        </a:rPr>
                        <a:t>2</a:t>
                      </a:r>
                      <a:endParaRPr lang="es-EC" sz="1100" dirty="0">
                        <a:solidFill>
                          <a:schemeClr val="tx1"/>
                        </a:solidFill>
                        <a:effectLst/>
                        <a:latin typeface="Times New Roman"/>
                        <a:ea typeface="Times New Roman"/>
                      </a:endParaRPr>
                    </a:p>
                  </a:txBody>
                  <a:tcPr marL="68580" marR="68580" marT="0" marB="0" anchor="ctr"/>
                </a:tc>
                <a:tc>
                  <a:txBody>
                    <a:bodyPr/>
                    <a:lstStyle/>
                    <a:p>
                      <a:pPr algn="ctr">
                        <a:spcAft>
                          <a:spcPts val="0"/>
                        </a:spcAft>
                      </a:pPr>
                      <a:r>
                        <a:rPr lang="es-EC" sz="1100" dirty="0">
                          <a:solidFill>
                            <a:schemeClr val="tx1"/>
                          </a:solidFill>
                          <a:effectLst/>
                        </a:rPr>
                        <a:t>u</a:t>
                      </a:r>
                      <a:endParaRPr lang="es-EC" sz="1100" dirty="0">
                        <a:solidFill>
                          <a:schemeClr val="tx1"/>
                        </a:solidFill>
                        <a:effectLst/>
                        <a:latin typeface="Times New Roman"/>
                        <a:ea typeface="Times New Roman"/>
                      </a:endParaRPr>
                    </a:p>
                  </a:txBody>
                  <a:tcPr marL="68580" marR="68580" marT="0" marB="0" anchor="ctr"/>
                </a:tc>
                <a:tc>
                  <a:txBody>
                    <a:bodyPr/>
                    <a:lstStyle/>
                    <a:p>
                      <a:pPr algn="ctr">
                        <a:spcAft>
                          <a:spcPts val="0"/>
                        </a:spcAft>
                      </a:pPr>
                      <a:r>
                        <a:rPr lang="es-EC" sz="1100" dirty="0">
                          <a:solidFill>
                            <a:schemeClr val="tx1"/>
                          </a:solidFill>
                          <a:effectLst/>
                        </a:rPr>
                        <a:t>2</a:t>
                      </a:r>
                      <a:endParaRPr lang="es-EC" sz="1100" dirty="0">
                        <a:solidFill>
                          <a:schemeClr val="tx1"/>
                        </a:solidFill>
                        <a:effectLst/>
                        <a:latin typeface="Times New Roman"/>
                        <a:ea typeface="Times New Roman"/>
                      </a:endParaRPr>
                    </a:p>
                  </a:txBody>
                  <a:tcPr marL="68580" marR="68580" marT="0" marB="0" anchor="ctr"/>
                </a:tc>
                <a:tc>
                  <a:txBody>
                    <a:bodyPr/>
                    <a:lstStyle/>
                    <a:p>
                      <a:pPr algn="ctr">
                        <a:spcAft>
                          <a:spcPts val="0"/>
                        </a:spcAft>
                      </a:pPr>
                      <a:r>
                        <a:rPr lang="es-EC" sz="1100" dirty="0">
                          <a:solidFill>
                            <a:schemeClr val="tx1"/>
                          </a:solidFill>
                          <a:effectLst/>
                        </a:rPr>
                        <a:t>4</a:t>
                      </a:r>
                      <a:endParaRPr lang="es-EC" sz="1100" dirty="0">
                        <a:solidFill>
                          <a:schemeClr val="tx1"/>
                        </a:solidFill>
                        <a:effectLst/>
                        <a:latin typeface="Times New Roman"/>
                        <a:ea typeface="Times New Roman"/>
                      </a:endParaRPr>
                    </a:p>
                  </a:txBody>
                  <a:tcPr marL="68580" marR="68580" marT="0" marB="0" anchor="ctr"/>
                </a:tc>
              </a:tr>
              <a:tr h="158348">
                <a:tc>
                  <a:txBody>
                    <a:bodyPr/>
                    <a:lstStyle/>
                    <a:p>
                      <a:pPr>
                        <a:spcAft>
                          <a:spcPts val="0"/>
                        </a:spcAft>
                      </a:pPr>
                      <a:r>
                        <a:rPr lang="es-EC" sz="1100">
                          <a:solidFill>
                            <a:schemeClr val="tx1"/>
                          </a:solidFill>
                          <a:effectLst/>
                        </a:rPr>
                        <a:t>Calefacción</a:t>
                      </a:r>
                      <a:endParaRPr lang="es-EC" sz="1100">
                        <a:solidFill>
                          <a:schemeClr val="tx1"/>
                        </a:solidFill>
                        <a:effectLst/>
                        <a:latin typeface="Times New Roman"/>
                        <a:ea typeface="Times New Roman"/>
                      </a:endParaRPr>
                    </a:p>
                  </a:txBody>
                  <a:tcPr marL="68580" marR="68580" marT="0" marB="0" anchor="ctr"/>
                </a:tc>
                <a:tc>
                  <a:txBody>
                    <a:bodyPr/>
                    <a:lstStyle/>
                    <a:p>
                      <a:pPr algn="ctr">
                        <a:spcAft>
                          <a:spcPts val="0"/>
                        </a:spcAft>
                      </a:pPr>
                      <a:r>
                        <a:rPr lang="es-EC" sz="1100">
                          <a:solidFill>
                            <a:schemeClr val="tx1"/>
                          </a:solidFill>
                          <a:effectLst/>
                        </a:rPr>
                        <a:t>Radiador</a:t>
                      </a:r>
                      <a:endParaRPr lang="es-EC" sz="1100">
                        <a:solidFill>
                          <a:schemeClr val="tx1"/>
                        </a:solidFill>
                        <a:effectLst/>
                        <a:latin typeface="Times New Roman"/>
                        <a:ea typeface="Times New Roman"/>
                      </a:endParaRPr>
                    </a:p>
                  </a:txBody>
                  <a:tcPr marL="68580" marR="68580" marT="0" marB="0" anchor="ctr"/>
                </a:tc>
                <a:tc>
                  <a:txBody>
                    <a:bodyPr/>
                    <a:lstStyle/>
                    <a:p>
                      <a:pPr algn="ctr">
                        <a:spcAft>
                          <a:spcPts val="0"/>
                        </a:spcAft>
                      </a:pPr>
                      <a:r>
                        <a:rPr lang="es-EC" sz="1100" dirty="0">
                          <a:solidFill>
                            <a:schemeClr val="tx1"/>
                          </a:solidFill>
                          <a:effectLst/>
                        </a:rPr>
                        <a:t>1</a:t>
                      </a:r>
                      <a:endParaRPr lang="es-EC" sz="1100" dirty="0">
                        <a:solidFill>
                          <a:schemeClr val="tx1"/>
                        </a:solidFill>
                        <a:effectLst/>
                        <a:latin typeface="Times New Roman"/>
                        <a:ea typeface="Times New Roman"/>
                      </a:endParaRPr>
                    </a:p>
                  </a:txBody>
                  <a:tcPr marL="68580" marR="68580" marT="0" marB="0" anchor="ctr"/>
                </a:tc>
                <a:tc>
                  <a:txBody>
                    <a:bodyPr/>
                    <a:lstStyle/>
                    <a:p>
                      <a:pPr algn="ctr">
                        <a:spcAft>
                          <a:spcPts val="0"/>
                        </a:spcAft>
                      </a:pPr>
                      <a:r>
                        <a:rPr lang="es-EC" sz="1100" dirty="0">
                          <a:solidFill>
                            <a:schemeClr val="tx1"/>
                          </a:solidFill>
                          <a:effectLst/>
                        </a:rPr>
                        <a:t>mes</a:t>
                      </a:r>
                      <a:endParaRPr lang="es-EC" sz="1100" dirty="0">
                        <a:solidFill>
                          <a:schemeClr val="tx1"/>
                        </a:solidFill>
                        <a:effectLst/>
                        <a:latin typeface="Times New Roman"/>
                        <a:ea typeface="Times New Roman"/>
                      </a:endParaRPr>
                    </a:p>
                  </a:txBody>
                  <a:tcPr marL="68580" marR="68580" marT="0" marB="0" anchor="ctr"/>
                </a:tc>
                <a:tc>
                  <a:txBody>
                    <a:bodyPr/>
                    <a:lstStyle/>
                    <a:p>
                      <a:pPr algn="ctr">
                        <a:spcAft>
                          <a:spcPts val="0"/>
                        </a:spcAft>
                      </a:pPr>
                      <a:r>
                        <a:rPr lang="es-EC" sz="1100" dirty="0">
                          <a:solidFill>
                            <a:schemeClr val="tx1"/>
                          </a:solidFill>
                          <a:effectLst/>
                        </a:rPr>
                        <a:t>70</a:t>
                      </a:r>
                      <a:endParaRPr lang="es-EC" sz="1100" dirty="0">
                        <a:solidFill>
                          <a:schemeClr val="tx1"/>
                        </a:solidFill>
                        <a:effectLst/>
                        <a:latin typeface="Times New Roman"/>
                        <a:ea typeface="Times New Roman"/>
                      </a:endParaRPr>
                    </a:p>
                  </a:txBody>
                  <a:tcPr marL="68580" marR="68580" marT="0" marB="0" anchor="ctr"/>
                </a:tc>
                <a:tc>
                  <a:txBody>
                    <a:bodyPr/>
                    <a:lstStyle/>
                    <a:p>
                      <a:pPr algn="ctr">
                        <a:spcAft>
                          <a:spcPts val="0"/>
                        </a:spcAft>
                      </a:pPr>
                      <a:r>
                        <a:rPr lang="es-EC" sz="1100" dirty="0">
                          <a:solidFill>
                            <a:schemeClr val="tx1"/>
                          </a:solidFill>
                          <a:effectLst/>
                        </a:rPr>
                        <a:t>70</a:t>
                      </a:r>
                      <a:endParaRPr lang="es-EC" sz="1100" dirty="0">
                        <a:solidFill>
                          <a:schemeClr val="tx1"/>
                        </a:solidFill>
                        <a:effectLst/>
                        <a:latin typeface="Times New Roman"/>
                        <a:ea typeface="Times New Roman"/>
                      </a:endParaRPr>
                    </a:p>
                  </a:txBody>
                  <a:tcPr marL="68580" marR="68580" marT="0" marB="0" anchor="ctr"/>
                </a:tc>
              </a:tr>
              <a:tr h="158348">
                <a:tc>
                  <a:txBody>
                    <a:bodyPr/>
                    <a:lstStyle/>
                    <a:p>
                      <a:pPr>
                        <a:spcAft>
                          <a:spcPts val="0"/>
                        </a:spcAft>
                      </a:pPr>
                      <a:r>
                        <a:rPr lang="es-EC" sz="1100">
                          <a:solidFill>
                            <a:schemeClr val="tx1"/>
                          </a:solidFill>
                          <a:effectLst/>
                        </a:rPr>
                        <a:t>Secar madera</a:t>
                      </a:r>
                      <a:endParaRPr lang="es-EC" sz="1100">
                        <a:solidFill>
                          <a:schemeClr val="tx1"/>
                        </a:solidFill>
                        <a:effectLst/>
                        <a:latin typeface="Times New Roman"/>
                        <a:ea typeface="Times New Roman"/>
                      </a:endParaRPr>
                    </a:p>
                  </a:txBody>
                  <a:tcPr marL="68580" marR="68580" marT="0" marB="0" anchor="ctr"/>
                </a:tc>
                <a:tc>
                  <a:txBody>
                    <a:bodyPr/>
                    <a:lstStyle/>
                    <a:p>
                      <a:pPr algn="ctr">
                        <a:spcAft>
                          <a:spcPts val="0"/>
                        </a:spcAft>
                      </a:pPr>
                      <a:r>
                        <a:rPr lang="es-EC" sz="1100">
                          <a:solidFill>
                            <a:schemeClr val="tx1"/>
                          </a:solidFill>
                          <a:effectLst/>
                        </a:rPr>
                        <a:t>Resistencia</a:t>
                      </a:r>
                      <a:endParaRPr lang="es-EC" sz="1100">
                        <a:solidFill>
                          <a:schemeClr val="tx1"/>
                        </a:solidFill>
                        <a:effectLst/>
                        <a:latin typeface="Times New Roman"/>
                        <a:ea typeface="Times New Roman"/>
                      </a:endParaRPr>
                    </a:p>
                  </a:txBody>
                  <a:tcPr marL="68580" marR="68580" marT="0" marB="0" anchor="ctr"/>
                </a:tc>
                <a:tc>
                  <a:txBody>
                    <a:bodyPr/>
                    <a:lstStyle/>
                    <a:p>
                      <a:pPr algn="ctr">
                        <a:spcAft>
                          <a:spcPts val="0"/>
                        </a:spcAft>
                      </a:pPr>
                      <a:r>
                        <a:rPr lang="es-EC" sz="1100">
                          <a:solidFill>
                            <a:schemeClr val="tx1"/>
                          </a:solidFill>
                          <a:effectLst/>
                        </a:rPr>
                        <a:t>1</a:t>
                      </a:r>
                      <a:endParaRPr lang="es-EC" sz="1100">
                        <a:solidFill>
                          <a:schemeClr val="tx1"/>
                        </a:solidFill>
                        <a:effectLst/>
                        <a:latin typeface="Times New Roman"/>
                        <a:ea typeface="Times New Roman"/>
                      </a:endParaRPr>
                    </a:p>
                  </a:txBody>
                  <a:tcPr marL="68580" marR="68580" marT="0" marB="0" anchor="ctr"/>
                </a:tc>
                <a:tc>
                  <a:txBody>
                    <a:bodyPr/>
                    <a:lstStyle/>
                    <a:p>
                      <a:pPr algn="ctr">
                        <a:spcAft>
                          <a:spcPts val="0"/>
                        </a:spcAft>
                      </a:pPr>
                      <a:r>
                        <a:rPr lang="es-EC" sz="1100" dirty="0">
                          <a:solidFill>
                            <a:schemeClr val="tx1"/>
                          </a:solidFill>
                          <a:effectLst/>
                        </a:rPr>
                        <a:t>mes</a:t>
                      </a:r>
                      <a:endParaRPr lang="es-EC" sz="1100" dirty="0">
                        <a:solidFill>
                          <a:schemeClr val="tx1"/>
                        </a:solidFill>
                        <a:effectLst/>
                        <a:latin typeface="Times New Roman"/>
                        <a:ea typeface="Times New Roman"/>
                      </a:endParaRPr>
                    </a:p>
                  </a:txBody>
                  <a:tcPr marL="68580" marR="68580" marT="0" marB="0" anchor="ctr"/>
                </a:tc>
                <a:tc>
                  <a:txBody>
                    <a:bodyPr/>
                    <a:lstStyle/>
                    <a:p>
                      <a:pPr algn="ctr">
                        <a:spcAft>
                          <a:spcPts val="0"/>
                        </a:spcAft>
                      </a:pPr>
                      <a:r>
                        <a:rPr lang="es-EC" sz="1100" dirty="0">
                          <a:solidFill>
                            <a:schemeClr val="tx1"/>
                          </a:solidFill>
                          <a:effectLst/>
                        </a:rPr>
                        <a:t>70</a:t>
                      </a:r>
                      <a:endParaRPr lang="es-EC" sz="1100" dirty="0">
                        <a:solidFill>
                          <a:schemeClr val="tx1"/>
                        </a:solidFill>
                        <a:effectLst/>
                        <a:latin typeface="Times New Roman"/>
                        <a:ea typeface="Times New Roman"/>
                      </a:endParaRPr>
                    </a:p>
                  </a:txBody>
                  <a:tcPr marL="68580" marR="68580" marT="0" marB="0" anchor="ctr"/>
                </a:tc>
                <a:tc>
                  <a:txBody>
                    <a:bodyPr/>
                    <a:lstStyle/>
                    <a:p>
                      <a:pPr algn="ctr">
                        <a:spcAft>
                          <a:spcPts val="0"/>
                        </a:spcAft>
                      </a:pPr>
                      <a:r>
                        <a:rPr lang="es-EC" sz="1100" dirty="0">
                          <a:solidFill>
                            <a:schemeClr val="tx1"/>
                          </a:solidFill>
                          <a:effectLst/>
                        </a:rPr>
                        <a:t>70</a:t>
                      </a:r>
                      <a:endParaRPr lang="es-EC" sz="1100" dirty="0">
                        <a:solidFill>
                          <a:schemeClr val="tx1"/>
                        </a:solidFill>
                        <a:effectLst/>
                        <a:latin typeface="Times New Roman"/>
                        <a:ea typeface="Times New Roman"/>
                      </a:endParaRPr>
                    </a:p>
                  </a:txBody>
                  <a:tcPr marL="68580" marR="68580" marT="0" marB="0" anchor="ctr"/>
                </a:tc>
              </a:tr>
              <a:tr h="189700">
                <a:tc>
                  <a:txBody>
                    <a:bodyPr/>
                    <a:lstStyle/>
                    <a:p>
                      <a:endParaRPr lang="es-EC" sz="1100">
                        <a:solidFill>
                          <a:schemeClr val="tx1"/>
                        </a:solidFill>
                        <a:effectLst/>
                        <a:latin typeface="Calibri"/>
                        <a:ea typeface="Times New Roman"/>
                      </a:endParaRPr>
                    </a:p>
                  </a:txBody>
                  <a:tcPr marL="68580" marR="68580" marT="0" marB="0" anchor="ctr"/>
                </a:tc>
                <a:tc>
                  <a:txBody>
                    <a:bodyPr/>
                    <a:lstStyle/>
                    <a:p>
                      <a:endParaRPr lang="es-EC" sz="1100" dirty="0">
                        <a:solidFill>
                          <a:schemeClr val="tx1"/>
                        </a:solidFill>
                        <a:effectLst/>
                        <a:latin typeface="Calibri"/>
                        <a:ea typeface="Times New Roman"/>
                      </a:endParaRPr>
                    </a:p>
                  </a:txBody>
                  <a:tcPr marL="68580" marR="68580" marT="0" marB="0" anchor="ctr"/>
                </a:tc>
                <a:tc>
                  <a:txBody>
                    <a:bodyPr/>
                    <a:lstStyle/>
                    <a:p>
                      <a:endParaRPr lang="es-EC" sz="1100">
                        <a:solidFill>
                          <a:schemeClr val="tx1"/>
                        </a:solidFill>
                        <a:effectLst/>
                        <a:latin typeface="Calibri"/>
                        <a:ea typeface="Times New Roman"/>
                      </a:endParaRPr>
                    </a:p>
                  </a:txBody>
                  <a:tcPr marL="68580" marR="68580" marT="0" marB="0" anchor="ctr"/>
                </a:tc>
                <a:tc>
                  <a:txBody>
                    <a:bodyPr/>
                    <a:lstStyle/>
                    <a:p>
                      <a:endParaRPr lang="es-EC" sz="1100">
                        <a:solidFill>
                          <a:schemeClr val="tx1"/>
                        </a:solidFill>
                        <a:effectLst/>
                        <a:latin typeface="Calibri"/>
                        <a:ea typeface="Times New Roman"/>
                      </a:endParaRPr>
                    </a:p>
                  </a:txBody>
                  <a:tcPr marL="68580" marR="68580" marT="0" marB="0" anchor="ctr"/>
                </a:tc>
                <a:tc>
                  <a:txBody>
                    <a:bodyPr/>
                    <a:lstStyle/>
                    <a:p>
                      <a:pPr algn="ctr">
                        <a:spcAft>
                          <a:spcPts val="0"/>
                        </a:spcAft>
                      </a:pPr>
                      <a:r>
                        <a:rPr lang="es-EC" sz="1100" b="1" dirty="0">
                          <a:solidFill>
                            <a:schemeClr val="tx1"/>
                          </a:solidFill>
                          <a:effectLst/>
                        </a:rPr>
                        <a:t>TOTAL</a:t>
                      </a:r>
                      <a:endParaRPr lang="es-EC" sz="1100" b="1" dirty="0">
                        <a:solidFill>
                          <a:schemeClr val="tx1"/>
                        </a:solidFill>
                        <a:effectLst/>
                        <a:latin typeface="Times New Roman"/>
                        <a:ea typeface="Times New Roman"/>
                      </a:endParaRPr>
                    </a:p>
                  </a:txBody>
                  <a:tcPr marL="68580" marR="68580" marT="0" marB="0" anchor="ctr"/>
                </a:tc>
                <a:tc>
                  <a:txBody>
                    <a:bodyPr/>
                    <a:lstStyle/>
                    <a:p>
                      <a:pPr algn="ctr">
                        <a:spcAft>
                          <a:spcPts val="0"/>
                        </a:spcAft>
                      </a:pPr>
                      <a:r>
                        <a:rPr lang="es-EC" sz="1100" b="1" dirty="0">
                          <a:solidFill>
                            <a:schemeClr val="tx1"/>
                          </a:solidFill>
                          <a:effectLst/>
                        </a:rPr>
                        <a:t>148</a:t>
                      </a:r>
                      <a:endParaRPr lang="es-EC" sz="1100" b="1" dirty="0">
                        <a:solidFill>
                          <a:schemeClr val="tx1"/>
                        </a:solidFill>
                        <a:effectLst/>
                        <a:latin typeface="Times New Roman"/>
                        <a:ea typeface="Times New Roman"/>
                      </a:endParaRPr>
                    </a:p>
                  </a:txBody>
                  <a:tcPr marL="68580" marR="68580" marT="0" marB="0" anchor="ctr"/>
                </a:tc>
              </a:tr>
            </a:tbl>
          </a:graphicData>
        </a:graphic>
      </p:graphicFrame>
      <p:sp>
        <p:nvSpPr>
          <p:cNvPr id="4" name="Rectángulo 3"/>
          <p:cNvSpPr/>
          <p:nvPr/>
        </p:nvSpPr>
        <p:spPr>
          <a:xfrm>
            <a:off x="6012160" y="5301208"/>
            <a:ext cx="1363258" cy="369332"/>
          </a:xfrm>
          <a:prstGeom prst="rect">
            <a:avLst/>
          </a:prstGeom>
        </p:spPr>
        <p:txBody>
          <a:bodyPr wrap="none">
            <a:spAutoFit/>
          </a:bodyPr>
          <a:lstStyle/>
          <a:p>
            <a:r>
              <a:rPr lang="es-EC" b="1" dirty="0" smtClean="0"/>
              <a:t>Ahorro 27 %</a:t>
            </a:r>
          </a:p>
        </p:txBody>
      </p:sp>
      <p:graphicFrame>
        <p:nvGraphicFramePr>
          <p:cNvPr id="9" name="Gráfico 8"/>
          <p:cNvGraphicFramePr>
            <a:graphicFrameLocks/>
          </p:cNvGraphicFramePr>
          <p:nvPr>
            <p:extLst/>
          </p:nvPr>
        </p:nvGraphicFramePr>
        <p:xfrm>
          <a:off x="2555776" y="4459074"/>
          <a:ext cx="2952328" cy="228229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16350456"/>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899592" y="1111460"/>
            <a:ext cx="8050088" cy="735435"/>
          </a:xfrm>
        </p:spPr>
        <p:txBody>
          <a:bodyPr>
            <a:normAutofit/>
          </a:bodyPr>
          <a:lstStyle/>
          <a:p>
            <a:pPr marL="0" indent="0">
              <a:buNone/>
            </a:pPr>
            <a:r>
              <a:rPr lang="es-EC" sz="2400" b="1" dirty="0"/>
              <a:t>Costo de fabricación de la caldera y equipos utilizados</a:t>
            </a:r>
            <a:endParaRPr lang="es-EC" sz="2400" dirty="0"/>
          </a:p>
          <a:p>
            <a:pPr marL="0" indent="0">
              <a:buNone/>
            </a:pPr>
            <a:endParaRPr lang="es-EC" dirty="0" smtClean="0"/>
          </a:p>
          <a:p>
            <a:pPr marL="0" indent="0">
              <a:buNone/>
            </a:pPr>
            <a:endParaRPr lang="es-EC" dirty="0"/>
          </a:p>
        </p:txBody>
      </p:sp>
      <p:sp>
        <p:nvSpPr>
          <p:cNvPr id="6" name="Marcador de contenido 2"/>
          <p:cNvSpPr txBox="1">
            <a:spLocks/>
          </p:cNvSpPr>
          <p:nvPr/>
        </p:nvSpPr>
        <p:spPr>
          <a:xfrm>
            <a:off x="4441802" y="260648"/>
            <a:ext cx="4788023" cy="57606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s-EC" sz="2800" b="1" dirty="0" smtClean="0">
                <a:solidFill>
                  <a:schemeClr val="accent3">
                    <a:lumMod val="50000"/>
                  </a:schemeClr>
                </a:solidFill>
              </a:rPr>
              <a:t>COSTO DE FABRICACIÓN</a:t>
            </a:r>
          </a:p>
        </p:txBody>
      </p:sp>
      <p:graphicFrame>
        <p:nvGraphicFramePr>
          <p:cNvPr id="4" name="3 Tabla"/>
          <p:cNvGraphicFramePr>
            <a:graphicFrameLocks noGrp="1"/>
          </p:cNvGraphicFramePr>
          <p:nvPr>
            <p:extLst/>
          </p:nvPr>
        </p:nvGraphicFramePr>
        <p:xfrm>
          <a:off x="1979712" y="1556792"/>
          <a:ext cx="5616624" cy="1512166"/>
        </p:xfrm>
        <a:graphic>
          <a:graphicData uri="http://schemas.openxmlformats.org/drawingml/2006/table">
            <a:tbl>
              <a:tblPr firstRow="1" firstCol="1" bandRow="1">
                <a:tableStyleId>{5C22544A-7EE6-4342-B048-85BDC9FD1C3A}</a:tableStyleId>
              </a:tblPr>
              <a:tblGrid>
                <a:gridCol w="947778"/>
                <a:gridCol w="1135048"/>
                <a:gridCol w="864151"/>
                <a:gridCol w="868439"/>
                <a:gridCol w="1052849"/>
                <a:gridCol w="748359"/>
              </a:tblGrid>
              <a:tr h="172999">
                <a:tc gridSpan="3">
                  <a:txBody>
                    <a:bodyPr/>
                    <a:lstStyle/>
                    <a:p>
                      <a:pPr algn="ctr">
                        <a:spcAft>
                          <a:spcPts val="0"/>
                        </a:spcAft>
                      </a:pPr>
                      <a:r>
                        <a:rPr lang="es-EC" sz="1000" dirty="0">
                          <a:solidFill>
                            <a:schemeClr val="tx1"/>
                          </a:solidFill>
                          <a:effectLst/>
                        </a:rPr>
                        <a:t>Caldera/cocina</a:t>
                      </a:r>
                      <a:endParaRPr lang="es-EC" sz="1000" dirty="0">
                        <a:solidFill>
                          <a:schemeClr val="tx1"/>
                        </a:solidFill>
                        <a:effectLst/>
                        <a:latin typeface="Times New Roman"/>
                        <a:ea typeface="Times New Roman"/>
                      </a:endParaRPr>
                    </a:p>
                  </a:txBody>
                  <a:tcPr marL="68580" marR="68580" marT="0" marB="0" anchor="ctr"/>
                </a:tc>
                <a:tc hMerge="1">
                  <a:txBody>
                    <a:bodyPr/>
                    <a:lstStyle/>
                    <a:p>
                      <a:endParaRPr lang="es-EC"/>
                    </a:p>
                  </a:txBody>
                  <a:tcPr/>
                </a:tc>
                <a:tc hMerge="1">
                  <a:txBody>
                    <a:bodyPr/>
                    <a:lstStyle/>
                    <a:p>
                      <a:endParaRPr lang="es-EC"/>
                    </a:p>
                  </a:txBody>
                  <a:tcPr/>
                </a:tc>
                <a:tc gridSpan="3">
                  <a:txBody>
                    <a:bodyPr/>
                    <a:lstStyle/>
                    <a:p>
                      <a:pPr algn="ctr">
                        <a:spcAft>
                          <a:spcPts val="0"/>
                        </a:spcAft>
                      </a:pPr>
                      <a:r>
                        <a:rPr lang="es-EC" sz="1000">
                          <a:solidFill>
                            <a:schemeClr val="tx1"/>
                          </a:solidFill>
                          <a:effectLst/>
                        </a:rPr>
                        <a:t>Equipos tradicionales</a:t>
                      </a:r>
                      <a:endParaRPr lang="es-EC" sz="1000">
                        <a:solidFill>
                          <a:schemeClr val="tx1"/>
                        </a:solidFill>
                        <a:effectLst/>
                        <a:latin typeface="Times New Roman"/>
                        <a:ea typeface="Times New Roman"/>
                      </a:endParaRPr>
                    </a:p>
                  </a:txBody>
                  <a:tcPr marL="68580" marR="68580" marT="0" marB="0" anchor="ctr"/>
                </a:tc>
                <a:tc hMerge="1">
                  <a:txBody>
                    <a:bodyPr/>
                    <a:lstStyle/>
                    <a:p>
                      <a:endParaRPr lang="es-EC"/>
                    </a:p>
                  </a:txBody>
                  <a:tcPr/>
                </a:tc>
                <a:tc hMerge="1">
                  <a:txBody>
                    <a:bodyPr/>
                    <a:lstStyle/>
                    <a:p>
                      <a:endParaRPr lang="es-EC"/>
                    </a:p>
                  </a:txBody>
                  <a:tcPr/>
                </a:tc>
              </a:tr>
              <a:tr h="462265">
                <a:tc>
                  <a:txBody>
                    <a:bodyPr/>
                    <a:lstStyle/>
                    <a:p>
                      <a:pPr algn="ctr">
                        <a:spcAft>
                          <a:spcPts val="0"/>
                        </a:spcAft>
                      </a:pPr>
                      <a:r>
                        <a:rPr lang="es-EC" sz="1000" dirty="0">
                          <a:solidFill>
                            <a:schemeClr val="tx1"/>
                          </a:solidFill>
                          <a:effectLst/>
                        </a:rPr>
                        <a:t>Beneficio</a:t>
                      </a:r>
                      <a:endParaRPr lang="es-EC" sz="1000" dirty="0">
                        <a:solidFill>
                          <a:schemeClr val="tx1"/>
                        </a:solidFill>
                        <a:effectLst/>
                        <a:latin typeface="Times New Roman"/>
                        <a:ea typeface="Times New Roman"/>
                      </a:endParaRPr>
                    </a:p>
                  </a:txBody>
                  <a:tcPr marL="68580" marR="68580" marT="0" marB="0" anchor="ctr"/>
                </a:tc>
                <a:tc>
                  <a:txBody>
                    <a:bodyPr/>
                    <a:lstStyle/>
                    <a:p>
                      <a:pPr algn="ctr">
                        <a:spcAft>
                          <a:spcPts val="0"/>
                        </a:spcAft>
                      </a:pPr>
                      <a:r>
                        <a:rPr lang="es-EC" sz="1000" dirty="0">
                          <a:solidFill>
                            <a:schemeClr val="tx1"/>
                          </a:solidFill>
                          <a:effectLst/>
                        </a:rPr>
                        <a:t>Equipo utilizado</a:t>
                      </a:r>
                      <a:endParaRPr lang="es-EC" sz="1000" dirty="0">
                        <a:solidFill>
                          <a:schemeClr val="tx1"/>
                        </a:solidFill>
                        <a:effectLst/>
                        <a:latin typeface="Times New Roman"/>
                        <a:ea typeface="Times New Roman"/>
                      </a:endParaRPr>
                    </a:p>
                  </a:txBody>
                  <a:tcPr marL="68580" marR="68580" marT="0" marB="0" anchor="ctr"/>
                </a:tc>
                <a:tc>
                  <a:txBody>
                    <a:bodyPr/>
                    <a:lstStyle/>
                    <a:p>
                      <a:pPr algn="ctr">
                        <a:spcAft>
                          <a:spcPts val="0"/>
                        </a:spcAft>
                      </a:pPr>
                      <a:r>
                        <a:rPr lang="es-EC" sz="1000" dirty="0">
                          <a:solidFill>
                            <a:schemeClr val="tx1"/>
                          </a:solidFill>
                          <a:effectLst/>
                        </a:rPr>
                        <a:t>Valor total                ($)</a:t>
                      </a:r>
                      <a:endParaRPr lang="es-EC" sz="1000" dirty="0">
                        <a:solidFill>
                          <a:schemeClr val="tx1"/>
                        </a:solidFill>
                        <a:effectLst/>
                        <a:latin typeface="Times New Roman"/>
                        <a:ea typeface="Times New Roman"/>
                      </a:endParaRPr>
                    </a:p>
                  </a:txBody>
                  <a:tcPr marL="68580" marR="68580" marT="0" marB="0" anchor="ctr"/>
                </a:tc>
                <a:tc>
                  <a:txBody>
                    <a:bodyPr/>
                    <a:lstStyle/>
                    <a:p>
                      <a:pPr algn="ctr">
                        <a:spcAft>
                          <a:spcPts val="0"/>
                        </a:spcAft>
                      </a:pPr>
                      <a:r>
                        <a:rPr lang="es-EC" sz="1000">
                          <a:solidFill>
                            <a:schemeClr val="tx1"/>
                          </a:solidFill>
                          <a:effectLst/>
                        </a:rPr>
                        <a:t>Beneficio</a:t>
                      </a:r>
                      <a:endParaRPr lang="es-EC" sz="1000">
                        <a:solidFill>
                          <a:schemeClr val="tx1"/>
                        </a:solidFill>
                        <a:effectLst/>
                        <a:latin typeface="Times New Roman"/>
                        <a:ea typeface="Times New Roman"/>
                      </a:endParaRPr>
                    </a:p>
                  </a:txBody>
                  <a:tcPr marL="68580" marR="68580" marT="0" marB="0" anchor="ctr"/>
                </a:tc>
                <a:tc>
                  <a:txBody>
                    <a:bodyPr/>
                    <a:lstStyle/>
                    <a:p>
                      <a:pPr algn="ctr">
                        <a:spcAft>
                          <a:spcPts val="0"/>
                        </a:spcAft>
                      </a:pPr>
                      <a:r>
                        <a:rPr lang="es-EC" sz="1000">
                          <a:solidFill>
                            <a:schemeClr val="tx1"/>
                          </a:solidFill>
                          <a:effectLst/>
                        </a:rPr>
                        <a:t>Equipo utilizado</a:t>
                      </a:r>
                      <a:endParaRPr lang="es-EC" sz="1000">
                        <a:solidFill>
                          <a:schemeClr val="tx1"/>
                        </a:solidFill>
                        <a:effectLst/>
                        <a:latin typeface="Times New Roman"/>
                        <a:ea typeface="Times New Roman"/>
                      </a:endParaRPr>
                    </a:p>
                  </a:txBody>
                  <a:tcPr marL="68580" marR="68580" marT="0" marB="0" anchor="ctr"/>
                </a:tc>
                <a:tc>
                  <a:txBody>
                    <a:bodyPr/>
                    <a:lstStyle/>
                    <a:p>
                      <a:pPr algn="ctr">
                        <a:spcAft>
                          <a:spcPts val="0"/>
                        </a:spcAft>
                      </a:pPr>
                      <a:r>
                        <a:rPr lang="es-EC" sz="1000">
                          <a:solidFill>
                            <a:schemeClr val="tx1"/>
                          </a:solidFill>
                          <a:effectLst/>
                        </a:rPr>
                        <a:t>Valor total                ($)</a:t>
                      </a:r>
                      <a:endParaRPr lang="es-EC" sz="1000">
                        <a:solidFill>
                          <a:schemeClr val="tx1"/>
                        </a:solidFill>
                        <a:effectLst/>
                        <a:latin typeface="Times New Roman"/>
                        <a:ea typeface="Times New Roman"/>
                      </a:endParaRPr>
                    </a:p>
                  </a:txBody>
                  <a:tcPr marL="68580" marR="68580" marT="0" marB="0" anchor="ctr"/>
                </a:tc>
              </a:tr>
              <a:tr h="172999">
                <a:tc>
                  <a:txBody>
                    <a:bodyPr/>
                    <a:lstStyle/>
                    <a:p>
                      <a:pPr>
                        <a:spcAft>
                          <a:spcPts val="0"/>
                        </a:spcAft>
                      </a:pPr>
                      <a:r>
                        <a:rPr lang="es-EC" sz="1000">
                          <a:solidFill>
                            <a:schemeClr val="tx1"/>
                          </a:solidFill>
                          <a:effectLst/>
                        </a:rPr>
                        <a:t>Cocinar</a:t>
                      </a:r>
                      <a:endParaRPr lang="es-EC" sz="1000">
                        <a:solidFill>
                          <a:schemeClr val="tx1"/>
                        </a:solidFill>
                        <a:effectLst/>
                        <a:latin typeface="Times New Roman"/>
                        <a:ea typeface="Times New Roman"/>
                      </a:endParaRPr>
                    </a:p>
                  </a:txBody>
                  <a:tcPr marL="68580" marR="68580" marT="0" marB="0" anchor="ctr"/>
                </a:tc>
                <a:tc rowSpan="4">
                  <a:txBody>
                    <a:bodyPr/>
                    <a:lstStyle/>
                    <a:p>
                      <a:pPr algn="ctr">
                        <a:spcAft>
                          <a:spcPts val="0"/>
                        </a:spcAft>
                      </a:pPr>
                      <a:r>
                        <a:rPr lang="es-EC" sz="1000" dirty="0">
                          <a:solidFill>
                            <a:schemeClr val="tx1"/>
                          </a:solidFill>
                          <a:effectLst/>
                        </a:rPr>
                        <a:t>Caldera/cocina</a:t>
                      </a:r>
                      <a:endParaRPr lang="es-EC" sz="1000" dirty="0">
                        <a:solidFill>
                          <a:schemeClr val="tx1"/>
                        </a:solidFill>
                        <a:effectLst/>
                        <a:latin typeface="Times New Roman"/>
                        <a:ea typeface="Times New Roman"/>
                      </a:endParaRPr>
                    </a:p>
                  </a:txBody>
                  <a:tcPr marL="68580" marR="68580" marT="0" marB="0" anchor="ctr"/>
                </a:tc>
                <a:tc rowSpan="4">
                  <a:txBody>
                    <a:bodyPr/>
                    <a:lstStyle/>
                    <a:p>
                      <a:pPr algn="ctr">
                        <a:spcAft>
                          <a:spcPts val="0"/>
                        </a:spcAft>
                      </a:pPr>
                      <a:r>
                        <a:rPr lang="es-EC" sz="1000" dirty="0">
                          <a:solidFill>
                            <a:schemeClr val="tx1"/>
                          </a:solidFill>
                          <a:effectLst/>
                        </a:rPr>
                        <a:t>907.63</a:t>
                      </a:r>
                      <a:endParaRPr lang="es-EC" sz="1000" dirty="0">
                        <a:solidFill>
                          <a:schemeClr val="tx1"/>
                        </a:solidFill>
                        <a:effectLst/>
                        <a:latin typeface="Times New Roman"/>
                        <a:ea typeface="Times New Roman"/>
                      </a:endParaRPr>
                    </a:p>
                  </a:txBody>
                  <a:tcPr marL="68580" marR="68580" marT="0" marB="0" anchor="ctr"/>
                </a:tc>
                <a:tc>
                  <a:txBody>
                    <a:bodyPr/>
                    <a:lstStyle/>
                    <a:p>
                      <a:pPr>
                        <a:spcAft>
                          <a:spcPts val="0"/>
                        </a:spcAft>
                      </a:pPr>
                      <a:r>
                        <a:rPr lang="es-EC" sz="1000" dirty="0">
                          <a:solidFill>
                            <a:schemeClr val="tx1"/>
                          </a:solidFill>
                          <a:effectLst/>
                        </a:rPr>
                        <a:t>Cocinar</a:t>
                      </a:r>
                      <a:endParaRPr lang="es-EC" sz="1000" dirty="0">
                        <a:solidFill>
                          <a:schemeClr val="tx1"/>
                        </a:solidFill>
                        <a:effectLst/>
                        <a:latin typeface="Times New Roman"/>
                        <a:ea typeface="Times New Roman"/>
                      </a:endParaRPr>
                    </a:p>
                  </a:txBody>
                  <a:tcPr marL="68580" marR="68580" marT="0" marB="0" anchor="ctr"/>
                </a:tc>
                <a:tc>
                  <a:txBody>
                    <a:bodyPr/>
                    <a:lstStyle/>
                    <a:p>
                      <a:pPr>
                        <a:spcAft>
                          <a:spcPts val="0"/>
                        </a:spcAft>
                      </a:pPr>
                      <a:r>
                        <a:rPr lang="es-EC" sz="1000">
                          <a:solidFill>
                            <a:schemeClr val="tx1"/>
                          </a:solidFill>
                          <a:effectLst/>
                        </a:rPr>
                        <a:t>Cocina</a:t>
                      </a:r>
                      <a:endParaRPr lang="es-EC" sz="1000">
                        <a:solidFill>
                          <a:schemeClr val="tx1"/>
                        </a:solidFill>
                        <a:effectLst/>
                        <a:latin typeface="Times New Roman"/>
                        <a:ea typeface="Times New Roman"/>
                      </a:endParaRPr>
                    </a:p>
                  </a:txBody>
                  <a:tcPr marL="68580" marR="68580" marT="0" marB="0" anchor="ctr"/>
                </a:tc>
                <a:tc>
                  <a:txBody>
                    <a:bodyPr/>
                    <a:lstStyle/>
                    <a:p>
                      <a:pPr algn="ctr">
                        <a:spcAft>
                          <a:spcPts val="0"/>
                        </a:spcAft>
                      </a:pPr>
                      <a:r>
                        <a:rPr lang="es-EC" sz="1000" dirty="0" smtClean="0">
                          <a:solidFill>
                            <a:schemeClr val="tx1"/>
                          </a:solidFill>
                          <a:effectLst/>
                        </a:rPr>
                        <a:t>400</a:t>
                      </a:r>
                      <a:endParaRPr lang="es-EC" sz="1000" dirty="0">
                        <a:solidFill>
                          <a:schemeClr val="tx1"/>
                        </a:solidFill>
                        <a:effectLst/>
                        <a:latin typeface="Times New Roman"/>
                        <a:ea typeface="Times New Roman"/>
                      </a:endParaRPr>
                    </a:p>
                  </a:txBody>
                  <a:tcPr marL="68580" marR="68580" marT="0" marB="0" anchor="ctr"/>
                </a:tc>
              </a:tr>
              <a:tr h="172999">
                <a:tc>
                  <a:txBody>
                    <a:bodyPr/>
                    <a:lstStyle/>
                    <a:p>
                      <a:pPr>
                        <a:spcAft>
                          <a:spcPts val="0"/>
                        </a:spcAft>
                      </a:pPr>
                      <a:r>
                        <a:rPr lang="es-EC" sz="1000" dirty="0">
                          <a:solidFill>
                            <a:schemeClr val="tx1"/>
                          </a:solidFill>
                          <a:effectLst/>
                        </a:rPr>
                        <a:t>Calentar agua</a:t>
                      </a:r>
                      <a:endParaRPr lang="es-EC" sz="1000" dirty="0">
                        <a:solidFill>
                          <a:schemeClr val="tx1"/>
                        </a:solidFill>
                        <a:effectLst/>
                        <a:latin typeface="Times New Roman"/>
                        <a:ea typeface="Times New Roman"/>
                      </a:endParaRPr>
                    </a:p>
                  </a:txBody>
                  <a:tcPr marL="68580" marR="68580" marT="0" marB="0" anchor="ctr"/>
                </a:tc>
                <a:tc vMerge="1">
                  <a:txBody>
                    <a:bodyPr/>
                    <a:lstStyle/>
                    <a:p>
                      <a:endParaRPr lang="es-EC"/>
                    </a:p>
                  </a:txBody>
                  <a:tcPr/>
                </a:tc>
                <a:tc vMerge="1">
                  <a:txBody>
                    <a:bodyPr/>
                    <a:lstStyle/>
                    <a:p>
                      <a:endParaRPr lang="es-EC"/>
                    </a:p>
                  </a:txBody>
                  <a:tcPr/>
                </a:tc>
                <a:tc>
                  <a:txBody>
                    <a:bodyPr/>
                    <a:lstStyle/>
                    <a:p>
                      <a:pPr>
                        <a:spcAft>
                          <a:spcPts val="0"/>
                        </a:spcAft>
                      </a:pPr>
                      <a:r>
                        <a:rPr lang="es-EC" sz="1000" dirty="0">
                          <a:solidFill>
                            <a:schemeClr val="tx1"/>
                          </a:solidFill>
                          <a:effectLst/>
                        </a:rPr>
                        <a:t>Calentar agua</a:t>
                      </a:r>
                      <a:endParaRPr lang="es-EC" sz="1000" dirty="0">
                        <a:solidFill>
                          <a:schemeClr val="tx1"/>
                        </a:solidFill>
                        <a:effectLst/>
                        <a:latin typeface="Times New Roman"/>
                        <a:ea typeface="Times New Roman"/>
                      </a:endParaRPr>
                    </a:p>
                  </a:txBody>
                  <a:tcPr marL="68580" marR="68580" marT="0" marB="0" anchor="ctr"/>
                </a:tc>
                <a:tc>
                  <a:txBody>
                    <a:bodyPr/>
                    <a:lstStyle/>
                    <a:p>
                      <a:pPr>
                        <a:spcAft>
                          <a:spcPts val="0"/>
                        </a:spcAft>
                      </a:pPr>
                      <a:r>
                        <a:rPr lang="es-EC" sz="1000">
                          <a:solidFill>
                            <a:schemeClr val="tx1"/>
                          </a:solidFill>
                          <a:effectLst/>
                        </a:rPr>
                        <a:t>Ducha eléctrica</a:t>
                      </a:r>
                      <a:endParaRPr lang="es-EC" sz="1000">
                        <a:solidFill>
                          <a:schemeClr val="tx1"/>
                        </a:solidFill>
                        <a:effectLst/>
                        <a:latin typeface="Times New Roman"/>
                        <a:ea typeface="Times New Roman"/>
                      </a:endParaRPr>
                    </a:p>
                  </a:txBody>
                  <a:tcPr marL="68580" marR="68580" marT="0" marB="0" anchor="ctr"/>
                </a:tc>
                <a:tc>
                  <a:txBody>
                    <a:bodyPr/>
                    <a:lstStyle/>
                    <a:p>
                      <a:pPr algn="ctr">
                        <a:spcAft>
                          <a:spcPts val="0"/>
                        </a:spcAft>
                      </a:pPr>
                      <a:r>
                        <a:rPr lang="es-EC" sz="1000" dirty="0">
                          <a:solidFill>
                            <a:schemeClr val="tx1"/>
                          </a:solidFill>
                          <a:effectLst/>
                        </a:rPr>
                        <a:t>100</a:t>
                      </a:r>
                      <a:endParaRPr lang="es-EC" sz="1000" dirty="0">
                        <a:solidFill>
                          <a:schemeClr val="tx1"/>
                        </a:solidFill>
                        <a:effectLst/>
                        <a:latin typeface="Times New Roman"/>
                        <a:ea typeface="Times New Roman"/>
                      </a:endParaRPr>
                    </a:p>
                  </a:txBody>
                  <a:tcPr marL="68580" marR="68580" marT="0" marB="0" anchor="ctr"/>
                </a:tc>
              </a:tr>
              <a:tr h="172999">
                <a:tc>
                  <a:txBody>
                    <a:bodyPr/>
                    <a:lstStyle/>
                    <a:p>
                      <a:pPr>
                        <a:spcAft>
                          <a:spcPts val="0"/>
                        </a:spcAft>
                      </a:pPr>
                      <a:r>
                        <a:rPr lang="es-EC" sz="1000" dirty="0">
                          <a:solidFill>
                            <a:schemeClr val="tx1"/>
                          </a:solidFill>
                          <a:effectLst/>
                        </a:rPr>
                        <a:t>Calefacción</a:t>
                      </a:r>
                      <a:endParaRPr lang="es-EC" sz="1000" dirty="0">
                        <a:solidFill>
                          <a:schemeClr val="tx1"/>
                        </a:solidFill>
                        <a:effectLst/>
                        <a:latin typeface="Times New Roman"/>
                        <a:ea typeface="Times New Roman"/>
                      </a:endParaRPr>
                    </a:p>
                  </a:txBody>
                  <a:tcPr marL="68580" marR="68580" marT="0" marB="0" anchor="ctr"/>
                </a:tc>
                <a:tc vMerge="1">
                  <a:txBody>
                    <a:bodyPr/>
                    <a:lstStyle/>
                    <a:p>
                      <a:endParaRPr lang="es-EC"/>
                    </a:p>
                  </a:txBody>
                  <a:tcPr/>
                </a:tc>
                <a:tc vMerge="1">
                  <a:txBody>
                    <a:bodyPr/>
                    <a:lstStyle/>
                    <a:p>
                      <a:endParaRPr lang="es-EC"/>
                    </a:p>
                  </a:txBody>
                  <a:tcPr/>
                </a:tc>
                <a:tc>
                  <a:txBody>
                    <a:bodyPr/>
                    <a:lstStyle/>
                    <a:p>
                      <a:pPr>
                        <a:spcAft>
                          <a:spcPts val="0"/>
                        </a:spcAft>
                      </a:pPr>
                      <a:r>
                        <a:rPr lang="es-EC" sz="1000" dirty="0">
                          <a:solidFill>
                            <a:schemeClr val="tx1"/>
                          </a:solidFill>
                          <a:effectLst/>
                        </a:rPr>
                        <a:t>Calefacción</a:t>
                      </a:r>
                      <a:endParaRPr lang="es-EC" sz="1000" dirty="0">
                        <a:solidFill>
                          <a:schemeClr val="tx1"/>
                        </a:solidFill>
                        <a:effectLst/>
                        <a:latin typeface="Times New Roman"/>
                        <a:ea typeface="Times New Roman"/>
                      </a:endParaRPr>
                    </a:p>
                  </a:txBody>
                  <a:tcPr marL="68580" marR="68580" marT="0" marB="0" anchor="ctr"/>
                </a:tc>
                <a:tc>
                  <a:txBody>
                    <a:bodyPr/>
                    <a:lstStyle/>
                    <a:p>
                      <a:pPr>
                        <a:spcAft>
                          <a:spcPts val="0"/>
                        </a:spcAft>
                      </a:pPr>
                      <a:r>
                        <a:rPr lang="es-EC" sz="1000" dirty="0">
                          <a:solidFill>
                            <a:schemeClr val="tx1"/>
                          </a:solidFill>
                          <a:effectLst/>
                        </a:rPr>
                        <a:t>Radiador</a:t>
                      </a:r>
                      <a:endParaRPr lang="es-EC" sz="1000" dirty="0">
                        <a:solidFill>
                          <a:schemeClr val="tx1"/>
                        </a:solidFill>
                        <a:effectLst/>
                        <a:latin typeface="Times New Roman"/>
                        <a:ea typeface="Times New Roman"/>
                      </a:endParaRPr>
                    </a:p>
                  </a:txBody>
                  <a:tcPr marL="68580" marR="68580" marT="0" marB="0" anchor="ctr"/>
                </a:tc>
                <a:tc>
                  <a:txBody>
                    <a:bodyPr/>
                    <a:lstStyle/>
                    <a:p>
                      <a:pPr algn="ctr">
                        <a:spcAft>
                          <a:spcPts val="0"/>
                        </a:spcAft>
                      </a:pPr>
                      <a:r>
                        <a:rPr lang="es-EC" sz="1000" dirty="0" smtClean="0">
                          <a:solidFill>
                            <a:schemeClr val="tx1"/>
                          </a:solidFill>
                          <a:effectLst/>
                        </a:rPr>
                        <a:t>200</a:t>
                      </a:r>
                      <a:endParaRPr lang="es-EC" sz="1000" dirty="0">
                        <a:solidFill>
                          <a:schemeClr val="tx1"/>
                        </a:solidFill>
                        <a:effectLst/>
                        <a:latin typeface="Times New Roman"/>
                        <a:ea typeface="Times New Roman"/>
                      </a:endParaRPr>
                    </a:p>
                  </a:txBody>
                  <a:tcPr marL="68580" marR="68580" marT="0" marB="0" anchor="ctr"/>
                </a:tc>
              </a:tr>
              <a:tr h="172999">
                <a:tc>
                  <a:txBody>
                    <a:bodyPr/>
                    <a:lstStyle/>
                    <a:p>
                      <a:pPr>
                        <a:spcAft>
                          <a:spcPts val="0"/>
                        </a:spcAft>
                      </a:pPr>
                      <a:r>
                        <a:rPr lang="es-EC" sz="1000">
                          <a:solidFill>
                            <a:schemeClr val="tx1"/>
                          </a:solidFill>
                          <a:effectLst/>
                        </a:rPr>
                        <a:t>Secar madera</a:t>
                      </a:r>
                      <a:endParaRPr lang="es-EC" sz="1000">
                        <a:solidFill>
                          <a:schemeClr val="tx1"/>
                        </a:solidFill>
                        <a:effectLst/>
                        <a:latin typeface="Times New Roman"/>
                        <a:ea typeface="Times New Roman"/>
                      </a:endParaRPr>
                    </a:p>
                  </a:txBody>
                  <a:tcPr marL="68580" marR="68580" marT="0" marB="0" anchor="ctr"/>
                </a:tc>
                <a:tc vMerge="1">
                  <a:txBody>
                    <a:bodyPr/>
                    <a:lstStyle/>
                    <a:p>
                      <a:endParaRPr lang="es-EC"/>
                    </a:p>
                  </a:txBody>
                  <a:tcPr/>
                </a:tc>
                <a:tc vMerge="1">
                  <a:txBody>
                    <a:bodyPr/>
                    <a:lstStyle/>
                    <a:p>
                      <a:endParaRPr lang="es-EC"/>
                    </a:p>
                  </a:txBody>
                  <a:tcPr/>
                </a:tc>
                <a:tc>
                  <a:txBody>
                    <a:bodyPr/>
                    <a:lstStyle/>
                    <a:p>
                      <a:pPr>
                        <a:spcAft>
                          <a:spcPts val="0"/>
                        </a:spcAft>
                      </a:pPr>
                      <a:r>
                        <a:rPr lang="es-EC" sz="1000" dirty="0">
                          <a:solidFill>
                            <a:schemeClr val="tx1"/>
                          </a:solidFill>
                          <a:effectLst/>
                        </a:rPr>
                        <a:t>Secar madera</a:t>
                      </a:r>
                      <a:endParaRPr lang="es-EC" sz="1000" dirty="0">
                        <a:solidFill>
                          <a:schemeClr val="tx1"/>
                        </a:solidFill>
                        <a:effectLst/>
                        <a:latin typeface="Times New Roman"/>
                        <a:ea typeface="Times New Roman"/>
                      </a:endParaRPr>
                    </a:p>
                  </a:txBody>
                  <a:tcPr marL="68580" marR="68580" marT="0" marB="0" anchor="ctr"/>
                </a:tc>
                <a:tc>
                  <a:txBody>
                    <a:bodyPr/>
                    <a:lstStyle/>
                    <a:p>
                      <a:pPr>
                        <a:spcAft>
                          <a:spcPts val="0"/>
                        </a:spcAft>
                      </a:pPr>
                      <a:r>
                        <a:rPr lang="es-EC" sz="1000" dirty="0">
                          <a:solidFill>
                            <a:schemeClr val="tx1"/>
                          </a:solidFill>
                          <a:effectLst/>
                        </a:rPr>
                        <a:t>Cámara secado</a:t>
                      </a:r>
                      <a:endParaRPr lang="es-EC" sz="1000" dirty="0">
                        <a:solidFill>
                          <a:schemeClr val="tx1"/>
                        </a:solidFill>
                        <a:effectLst/>
                        <a:latin typeface="Times New Roman"/>
                        <a:ea typeface="Times New Roman"/>
                      </a:endParaRPr>
                    </a:p>
                  </a:txBody>
                  <a:tcPr marL="68580" marR="68580" marT="0" marB="0" anchor="ctr"/>
                </a:tc>
                <a:tc>
                  <a:txBody>
                    <a:bodyPr/>
                    <a:lstStyle/>
                    <a:p>
                      <a:pPr algn="ctr">
                        <a:spcAft>
                          <a:spcPts val="0"/>
                        </a:spcAft>
                      </a:pPr>
                      <a:r>
                        <a:rPr lang="es-EC" sz="1000" dirty="0">
                          <a:solidFill>
                            <a:schemeClr val="tx1"/>
                          </a:solidFill>
                          <a:effectLst/>
                        </a:rPr>
                        <a:t>300</a:t>
                      </a:r>
                      <a:endParaRPr lang="es-EC" sz="1000" dirty="0">
                        <a:solidFill>
                          <a:schemeClr val="tx1"/>
                        </a:solidFill>
                        <a:effectLst/>
                        <a:latin typeface="Times New Roman"/>
                        <a:ea typeface="Times New Roman"/>
                      </a:endParaRPr>
                    </a:p>
                  </a:txBody>
                  <a:tcPr marL="68580" marR="68580" marT="0" marB="0" anchor="ctr"/>
                </a:tc>
              </a:tr>
              <a:tr h="184906">
                <a:tc>
                  <a:txBody>
                    <a:bodyPr/>
                    <a:lstStyle/>
                    <a:p>
                      <a:endParaRPr lang="es-EC" sz="1000">
                        <a:solidFill>
                          <a:schemeClr val="tx1"/>
                        </a:solidFill>
                        <a:effectLst/>
                        <a:latin typeface="Calibri"/>
                        <a:ea typeface="Times New Roman"/>
                      </a:endParaRPr>
                    </a:p>
                  </a:txBody>
                  <a:tcPr marL="68580" marR="68580" marT="0" marB="0" anchor="ctr"/>
                </a:tc>
                <a:tc>
                  <a:txBody>
                    <a:bodyPr/>
                    <a:lstStyle/>
                    <a:p>
                      <a:pPr algn="ctr">
                        <a:spcAft>
                          <a:spcPts val="0"/>
                        </a:spcAft>
                      </a:pPr>
                      <a:r>
                        <a:rPr lang="es-EC" sz="1000">
                          <a:solidFill>
                            <a:schemeClr val="tx1"/>
                          </a:solidFill>
                          <a:effectLst/>
                        </a:rPr>
                        <a:t>TOTAL</a:t>
                      </a:r>
                      <a:endParaRPr lang="es-EC" sz="1000">
                        <a:solidFill>
                          <a:schemeClr val="tx1"/>
                        </a:solidFill>
                        <a:effectLst/>
                        <a:latin typeface="Times New Roman"/>
                        <a:ea typeface="Times New Roman"/>
                      </a:endParaRPr>
                    </a:p>
                  </a:txBody>
                  <a:tcPr marL="68580" marR="68580" marT="0" marB="0" anchor="ctr"/>
                </a:tc>
                <a:tc>
                  <a:txBody>
                    <a:bodyPr/>
                    <a:lstStyle/>
                    <a:p>
                      <a:pPr algn="ctr">
                        <a:spcAft>
                          <a:spcPts val="0"/>
                        </a:spcAft>
                      </a:pPr>
                      <a:r>
                        <a:rPr lang="es-EC" sz="1000" b="1" dirty="0">
                          <a:solidFill>
                            <a:schemeClr val="tx1"/>
                          </a:solidFill>
                          <a:effectLst/>
                        </a:rPr>
                        <a:t>907.63</a:t>
                      </a:r>
                      <a:endParaRPr lang="es-EC" sz="1000" b="1" dirty="0">
                        <a:solidFill>
                          <a:schemeClr val="tx1"/>
                        </a:solidFill>
                        <a:effectLst/>
                        <a:latin typeface="Times New Roman"/>
                        <a:ea typeface="Times New Roman"/>
                      </a:endParaRPr>
                    </a:p>
                  </a:txBody>
                  <a:tcPr marL="68580" marR="68580" marT="0" marB="0" anchor="ctr"/>
                </a:tc>
                <a:tc>
                  <a:txBody>
                    <a:bodyPr/>
                    <a:lstStyle/>
                    <a:p>
                      <a:endParaRPr lang="es-EC" sz="1000" dirty="0">
                        <a:solidFill>
                          <a:schemeClr val="tx1"/>
                        </a:solidFill>
                        <a:effectLst/>
                        <a:latin typeface="Calibri"/>
                        <a:ea typeface="Times New Roman"/>
                      </a:endParaRPr>
                    </a:p>
                  </a:txBody>
                  <a:tcPr marL="68580" marR="68580" marT="0" marB="0" anchor="ctr"/>
                </a:tc>
                <a:tc>
                  <a:txBody>
                    <a:bodyPr/>
                    <a:lstStyle/>
                    <a:p>
                      <a:pPr algn="ctr">
                        <a:spcAft>
                          <a:spcPts val="0"/>
                        </a:spcAft>
                      </a:pPr>
                      <a:r>
                        <a:rPr lang="es-EC" sz="1000" dirty="0">
                          <a:solidFill>
                            <a:schemeClr val="tx1"/>
                          </a:solidFill>
                          <a:effectLst/>
                        </a:rPr>
                        <a:t>TOTAL</a:t>
                      </a:r>
                      <a:endParaRPr lang="es-EC" sz="1000" dirty="0">
                        <a:solidFill>
                          <a:schemeClr val="tx1"/>
                        </a:solidFill>
                        <a:effectLst/>
                        <a:latin typeface="Times New Roman"/>
                        <a:ea typeface="Times New Roman"/>
                      </a:endParaRPr>
                    </a:p>
                  </a:txBody>
                  <a:tcPr marL="68580" marR="68580" marT="0" marB="0" anchor="ctr"/>
                </a:tc>
                <a:tc>
                  <a:txBody>
                    <a:bodyPr/>
                    <a:lstStyle/>
                    <a:p>
                      <a:pPr algn="ctr">
                        <a:spcAft>
                          <a:spcPts val="0"/>
                        </a:spcAft>
                      </a:pPr>
                      <a:r>
                        <a:rPr lang="es-EC" sz="1000" b="1" dirty="0" smtClean="0">
                          <a:solidFill>
                            <a:schemeClr val="tx1"/>
                          </a:solidFill>
                          <a:effectLst/>
                        </a:rPr>
                        <a:t>1000</a:t>
                      </a:r>
                      <a:endParaRPr lang="es-EC" sz="1000" b="1" dirty="0">
                        <a:solidFill>
                          <a:schemeClr val="tx1"/>
                        </a:solidFill>
                        <a:effectLst/>
                        <a:latin typeface="Times New Roman"/>
                        <a:ea typeface="Times New Roman"/>
                      </a:endParaRPr>
                    </a:p>
                  </a:txBody>
                  <a:tcPr marL="68580" marR="68580" marT="0" marB="0" anchor="ctr"/>
                </a:tc>
              </a:tr>
            </a:tbl>
          </a:graphicData>
        </a:graphic>
      </p:graphicFrame>
      <p:graphicFrame>
        <p:nvGraphicFramePr>
          <p:cNvPr id="7" name="Gráfico 6"/>
          <p:cNvGraphicFramePr>
            <a:graphicFrameLocks/>
          </p:cNvGraphicFramePr>
          <p:nvPr>
            <p:extLst/>
          </p:nvPr>
        </p:nvGraphicFramePr>
        <p:xfrm>
          <a:off x="1963737" y="3242468"/>
          <a:ext cx="3760391" cy="3210868"/>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ángulo 7"/>
          <p:cNvSpPr/>
          <p:nvPr/>
        </p:nvSpPr>
        <p:spPr>
          <a:xfrm>
            <a:off x="6084168" y="4725144"/>
            <a:ext cx="1246239" cy="369332"/>
          </a:xfrm>
          <a:prstGeom prst="rect">
            <a:avLst/>
          </a:prstGeom>
        </p:spPr>
        <p:txBody>
          <a:bodyPr wrap="none">
            <a:spAutoFit/>
          </a:bodyPr>
          <a:lstStyle/>
          <a:p>
            <a:r>
              <a:rPr lang="es-EC" b="1" dirty="0" smtClean="0"/>
              <a:t>Ahorro 9 %</a:t>
            </a:r>
          </a:p>
        </p:txBody>
      </p:sp>
    </p:spTree>
    <p:extLst>
      <p:ext uri="{BB962C8B-B14F-4D97-AF65-F5344CB8AC3E}">
        <p14:creationId xmlns:p14="http://schemas.microsoft.com/office/powerpoint/2010/main" val="1930030590"/>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55576" y="2204864"/>
            <a:ext cx="8229600" cy="2808312"/>
          </a:xfrm>
        </p:spPr>
        <p:txBody>
          <a:bodyPr>
            <a:noAutofit/>
          </a:bodyPr>
          <a:lstStyle/>
          <a:p>
            <a:r>
              <a:rPr lang="es-EC" sz="7200" b="1" dirty="0" smtClean="0"/>
              <a:t>CAPITULO  VII</a:t>
            </a:r>
            <a:r>
              <a:rPr lang="es-EC" sz="2800" b="1" dirty="0" smtClean="0"/>
              <a:t/>
            </a:r>
            <a:br>
              <a:rPr lang="es-EC" sz="2800" b="1" dirty="0" smtClean="0"/>
            </a:br>
            <a:r>
              <a:rPr lang="es-EC" sz="4000" b="1" dirty="0"/>
              <a:t/>
            </a:r>
            <a:br>
              <a:rPr lang="es-EC" sz="4000" b="1" dirty="0"/>
            </a:br>
            <a:r>
              <a:rPr lang="es-EC" sz="2800" b="1" dirty="0" smtClean="0"/>
              <a:t>CONCLUSIONES Y RECOMENDACIONES</a:t>
            </a:r>
            <a:endParaRPr lang="es-EC" sz="2800" b="1" dirty="0"/>
          </a:p>
        </p:txBody>
      </p:sp>
    </p:spTree>
    <p:extLst>
      <p:ext uri="{BB962C8B-B14F-4D97-AF65-F5344CB8AC3E}">
        <p14:creationId xmlns:p14="http://schemas.microsoft.com/office/powerpoint/2010/main" val="499600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CuadroTexto"/>
          <p:cNvSpPr txBox="1"/>
          <p:nvPr/>
        </p:nvSpPr>
        <p:spPr>
          <a:xfrm>
            <a:off x="981873" y="1412776"/>
            <a:ext cx="7658321" cy="4224233"/>
          </a:xfrm>
          <a:prstGeom prst="rect">
            <a:avLst/>
          </a:prstGeom>
          <a:noFill/>
        </p:spPr>
        <p:txBody>
          <a:bodyPr wrap="square" rtlCol="0">
            <a:spAutoFit/>
          </a:bodyPr>
          <a:lstStyle/>
          <a:p>
            <a:r>
              <a:rPr lang="es-EC" sz="3600" b="1" dirty="0" smtClean="0">
                <a:solidFill>
                  <a:schemeClr val="accent3">
                    <a:lumMod val="50000"/>
                  </a:schemeClr>
                </a:solidFill>
              </a:rPr>
              <a:t>ALCANCE DE PROYECTO</a:t>
            </a:r>
          </a:p>
          <a:p>
            <a:endParaRPr lang="es-EC" b="1" dirty="0" smtClean="0">
              <a:solidFill>
                <a:schemeClr val="accent3">
                  <a:lumMod val="50000"/>
                </a:schemeClr>
              </a:solidFill>
            </a:endParaRPr>
          </a:p>
          <a:p>
            <a:pPr algn="just"/>
            <a:r>
              <a:rPr lang="es-EC" sz="3200" dirty="0"/>
              <a:t>Diseñar, construir y realizar pruebas de funcionamiento de una caldera/cocina de baja temperatura, bajo costo y alta eficiencia para la generación de agua caliente sanitaria y calefacción que sea fácilmente replicable para que se extienda su uso en zonas rurales.</a:t>
            </a:r>
          </a:p>
          <a:p>
            <a:endParaRPr lang="es-EC" b="1" dirty="0">
              <a:solidFill>
                <a:schemeClr val="accent3">
                  <a:lumMod val="50000"/>
                </a:schemeClr>
              </a:solidFill>
            </a:endParaRPr>
          </a:p>
        </p:txBody>
      </p:sp>
    </p:spTree>
    <p:extLst>
      <p:ext uri="{BB962C8B-B14F-4D97-AF65-F5344CB8AC3E}">
        <p14:creationId xmlns:p14="http://schemas.microsoft.com/office/powerpoint/2010/main" val="2287678500"/>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971600" y="1052736"/>
            <a:ext cx="8050088" cy="5544615"/>
          </a:xfrm>
        </p:spPr>
        <p:txBody>
          <a:bodyPr>
            <a:normAutofit fontScale="92500" lnSpcReduction="20000"/>
          </a:bodyPr>
          <a:lstStyle/>
          <a:p>
            <a:pPr algn="just"/>
            <a:r>
              <a:rPr lang="es-EC" sz="2400" dirty="0"/>
              <a:t>El éxito del presente proyecto radica en aprovechar absolutamente toda la energía liberada por la biomasa, teniendo en cuenta tres aspectos importantes como son: la buena combustión, el aprovechamiento máximo de la transferencia de calor y la alta eficiencia, con esto se garantiza el correcto funcionamiento de la caldera/cocina.</a:t>
            </a:r>
          </a:p>
          <a:p>
            <a:pPr marL="0" lvl="0" indent="0" algn="just">
              <a:buNone/>
            </a:pPr>
            <a:endParaRPr lang="es-EC" sz="2400" dirty="0" smtClean="0"/>
          </a:p>
          <a:p>
            <a:pPr lvl="0" algn="just"/>
            <a:r>
              <a:rPr lang="es-EC" sz="2400" dirty="0" smtClean="0"/>
              <a:t>El </a:t>
            </a:r>
            <a:r>
              <a:rPr lang="es-EC" sz="2400" dirty="0"/>
              <a:t>poder calorífico de cualquier tipo de biomasa disminuye conforme aumenta el contenido de humedad en la misma. </a:t>
            </a:r>
            <a:endParaRPr lang="es-EC" sz="2400" dirty="0" smtClean="0"/>
          </a:p>
          <a:p>
            <a:pPr marL="0" lvl="0" indent="0" algn="just">
              <a:buNone/>
            </a:pPr>
            <a:endParaRPr lang="es-EC" sz="2400" dirty="0" smtClean="0"/>
          </a:p>
          <a:p>
            <a:pPr algn="just"/>
            <a:r>
              <a:rPr lang="es-EC" sz="2400" dirty="0"/>
              <a:t>Para asegurar una combustión óptima la biomasa que va a ser utilizada debe tener forma regular y ser distribuida en forma de rejilla, o vertical en forma de pirámide</a:t>
            </a:r>
            <a:r>
              <a:rPr lang="es-EC" sz="2400" dirty="0" smtClean="0"/>
              <a:t>.</a:t>
            </a:r>
          </a:p>
          <a:p>
            <a:pPr algn="just"/>
            <a:endParaRPr lang="es-EC" sz="2400" dirty="0"/>
          </a:p>
          <a:p>
            <a:pPr lvl="0" algn="just"/>
            <a:r>
              <a:rPr lang="es-EC" sz="2400" dirty="0"/>
              <a:t>La biomasa que tiene humedad superior a los 10% necesita más aire en la cámara de combustión para evitar que se ahogue el fuego, y poder evacuar la humedad existente por la chimenea</a:t>
            </a:r>
            <a:r>
              <a:rPr lang="es-EC" sz="2400" dirty="0" smtClean="0"/>
              <a:t>.</a:t>
            </a:r>
            <a:endParaRPr lang="es-EC" sz="2400" dirty="0"/>
          </a:p>
        </p:txBody>
      </p:sp>
      <p:sp>
        <p:nvSpPr>
          <p:cNvPr id="4" name="Marcador de contenido 2"/>
          <p:cNvSpPr txBox="1">
            <a:spLocks/>
          </p:cNvSpPr>
          <p:nvPr/>
        </p:nvSpPr>
        <p:spPr>
          <a:xfrm>
            <a:off x="4441802" y="260648"/>
            <a:ext cx="4788023" cy="57606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s-EC" sz="2800" b="1" dirty="0" smtClean="0">
                <a:solidFill>
                  <a:schemeClr val="accent3">
                    <a:lumMod val="50000"/>
                  </a:schemeClr>
                </a:solidFill>
              </a:rPr>
              <a:t>CONCLUSIONES</a:t>
            </a:r>
          </a:p>
        </p:txBody>
      </p:sp>
    </p:spTree>
    <p:extLst>
      <p:ext uri="{BB962C8B-B14F-4D97-AF65-F5344CB8AC3E}">
        <p14:creationId xmlns:p14="http://schemas.microsoft.com/office/powerpoint/2010/main" val="2518326238"/>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914400" y="1181396"/>
            <a:ext cx="8050088" cy="5676605"/>
          </a:xfrm>
        </p:spPr>
        <p:txBody>
          <a:bodyPr>
            <a:normAutofit/>
          </a:bodyPr>
          <a:lstStyle/>
          <a:p>
            <a:pPr lvl="0" algn="just"/>
            <a:r>
              <a:rPr lang="es-EC" sz="2400" dirty="0"/>
              <a:t>La caldera/cocina necesita </a:t>
            </a:r>
            <a:r>
              <a:rPr lang="es-EC" sz="2400"/>
              <a:t>aproximadamente </a:t>
            </a:r>
            <a:r>
              <a:rPr lang="es-EC" sz="2400"/>
              <a:t>6</a:t>
            </a:r>
            <a:r>
              <a:rPr lang="es-EC" sz="2400" smtClean="0"/>
              <a:t>lb </a:t>
            </a:r>
            <a:r>
              <a:rPr lang="es-EC" sz="2400" dirty="0"/>
              <a:t>de madera para calentar 150 litros de agua de 18°C a 45°C  aproximadamente en 20 minutos.</a:t>
            </a:r>
          </a:p>
          <a:p>
            <a:pPr marL="0" indent="0" algn="just">
              <a:buNone/>
            </a:pPr>
            <a:endParaRPr lang="es-EC" sz="2400" dirty="0" smtClean="0"/>
          </a:p>
          <a:p>
            <a:pPr algn="just"/>
            <a:r>
              <a:rPr lang="es-EC" sz="2400" dirty="0" smtClean="0"/>
              <a:t>Para </a:t>
            </a:r>
            <a:r>
              <a:rPr lang="es-EC" sz="2400" dirty="0"/>
              <a:t>secar biomasa de cualquier tipo se requiere que la caldera esté trabajando por un lapso de 20 minutos, con esto se reduce su humedad en un </a:t>
            </a:r>
            <a:r>
              <a:rPr lang="es-EC" sz="2400" dirty="0" smtClean="0"/>
              <a:t>50 %.</a:t>
            </a:r>
          </a:p>
          <a:p>
            <a:pPr algn="just"/>
            <a:endParaRPr lang="es-EC" sz="2400" dirty="0"/>
          </a:p>
          <a:p>
            <a:pPr algn="just"/>
            <a:r>
              <a:rPr lang="es-EC" sz="2400" dirty="0" smtClean="0"/>
              <a:t>El </a:t>
            </a:r>
            <a:r>
              <a:rPr lang="es-EC" sz="2400" dirty="0"/>
              <a:t>combustible de mayor contenido calórico que se evaluó en las pruebas de este proyecto son las astillas (madera) que tienen 20 MJ, y el aserrín de menor contenido calórico de 10MJ.</a:t>
            </a:r>
          </a:p>
          <a:p>
            <a:pPr marL="0" indent="0" algn="just">
              <a:buNone/>
            </a:pPr>
            <a:endParaRPr lang="es-EC" sz="2400" dirty="0" smtClean="0"/>
          </a:p>
        </p:txBody>
      </p:sp>
      <p:sp>
        <p:nvSpPr>
          <p:cNvPr id="4" name="Marcador de contenido 2"/>
          <p:cNvSpPr txBox="1">
            <a:spLocks/>
          </p:cNvSpPr>
          <p:nvPr/>
        </p:nvSpPr>
        <p:spPr>
          <a:xfrm>
            <a:off x="4441802" y="260648"/>
            <a:ext cx="4788023" cy="57606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s-EC" sz="2800" b="1" dirty="0" smtClean="0">
                <a:solidFill>
                  <a:schemeClr val="accent3">
                    <a:lumMod val="50000"/>
                  </a:schemeClr>
                </a:solidFill>
              </a:rPr>
              <a:t>CONCLUSIONES</a:t>
            </a:r>
          </a:p>
        </p:txBody>
      </p:sp>
    </p:spTree>
    <p:extLst>
      <p:ext uri="{BB962C8B-B14F-4D97-AF65-F5344CB8AC3E}">
        <p14:creationId xmlns:p14="http://schemas.microsoft.com/office/powerpoint/2010/main" val="3856279164"/>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914400" y="1181396"/>
            <a:ext cx="8050088" cy="5676605"/>
          </a:xfrm>
        </p:spPr>
        <p:txBody>
          <a:bodyPr>
            <a:normAutofit/>
          </a:bodyPr>
          <a:lstStyle/>
          <a:p>
            <a:pPr algn="just"/>
            <a:r>
              <a:rPr lang="es-EC" sz="2400" dirty="0" smtClean="0"/>
              <a:t>Los </a:t>
            </a:r>
            <a:r>
              <a:rPr lang="es-EC" sz="2400" dirty="0"/>
              <a:t>gases de combustión emitidos por la caldera/cocina dependerán netamente del estado actual de la combustión</a:t>
            </a:r>
            <a:r>
              <a:rPr lang="es-EC" sz="2400" dirty="0" smtClean="0"/>
              <a:t>.</a:t>
            </a:r>
          </a:p>
          <a:p>
            <a:pPr algn="just"/>
            <a:endParaRPr lang="es-EC" sz="2400" dirty="0"/>
          </a:p>
          <a:p>
            <a:pPr algn="just"/>
            <a:r>
              <a:rPr lang="es-EC" sz="2400" dirty="0"/>
              <a:t>La reproducción de la caldera/cocina se la puede hacer en cualquier taller electromecánico, ya que solo se utiliza tres procesos básicos de manufactura como son: corte, doblado y soldadura.</a:t>
            </a:r>
          </a:p>
          <a:p>
            <a:pPr marL="0" lvl="0" indent="0" algn="just">
              <a:buNone/>
            </a:pPr>
            <a:endParaRPr lang="es-EC" sz="2400" dirty="0"/>
          </a:p>
          <a:p>
            <a:pPr lvl="0" algn="just"/>
            <a:r>
              <a:rPr lang="es-EC" sz="2400" dirty="0"/>
              <a:t>La caldera brinda calefacción al hogar en forma de resistencia térmica.</a:t>
            </a:r>
          </a:p>
          <a:p>
            <a:pPr marL="0" indent="0" algn="just">
              <a:buNone/>
            </a:pPr>
            <a:endParaRPr lang="es-EC" sz="2400" dirty="0"/>
          </a:p>
          <a:p>
            <a:pPr marL="0" lvl="0" indent="0" algn="just">
              <a:buNone/>
            </a:pPr>
            <a:endParaRPr lang="es-EC" sz="2400" dirty="0" smtClean="0"/>
          </a:p>
          <a:p>
            <a:pPr marL="0" lvl="0" indent="0" algn="just">
              <a:buNone/>
            </a:pPr>
            <a:endParaRPr lang="es-EC" sz="2400" dirty="0"/>
          </a:p>
        </p:txBody>
      </p:sp>
      <p:sp>
        <p:nvSpPr>
          <p:cNvPr id="4" name="Marcador de contenido 2"/>
          <p:cNvSpPr txBox="1">
            <a:spLocks/>
          </p:cNvSpPr>
          <p:nvPr/>
        </p:nvSpPr>
        <p:spPr>
          <a:xfrm>
            <a:off x="4441802" y="260648"/>
            <a:ext cx="4788023" cy="57606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s-EC" sz="2800" b="1" dirty="0" smtClean="0">
                <a:solidFill>
                  <a:schemeClr val="accent3">
                    <a:lumMod val="50000"/>
                  </a:schemeClr>
                </a:solidFill>
              </a:rPr>
              <a:t>CONCLUSIONES</a:t>
            </a:r>
          </a:p>
        </p:txBody>
      </p:sp>
    </p:spTree>
    <p:extLst>
      <p:ext uri="{BB962C8B-B14F-4D97-AF65-F5344CB8AC3E}">
        <p14:creationId xmlns:p14="http://schemas.microsoft.com/office/powerpoint/2010/main" val="4290912095"/>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914400" y="1181396"/>
            <a:ext cx="8050088" cy="5676605"/>
          </a:xfrm>
        </p:spPr>
        <p:txBody>
          <a:bodyPr>
            <a:normAutofit/>
          </a:bodyPr>
          <a:lstStyle/>
          <a:p>
            <a:pPr algn="just"/>
            <a:r>
              <a:rPr lang="es-EC" sz="2400" dirty="0"/>
              <a:t>La capacidad de la cámara de secado es aproximadamente de 24lb (madera) y 20lb (pajonal), en la cual la temperatura varia de 40 a 60°C</a:t>
            </a:r>
            <a:r>
              <a:rPr lang="es-EC" sz="2400" dirty="0" smtClean="0"/>
              <a:t>.</a:t>
            </a:r>
          </a:p>
          <a:p>
            <a:pPr lvl="0" algn="just"/>
            <a:endParaRPr lang="es-EC" sz="2400" dirty="0"/>
          </a:p>
          <a:p>
            <a:pPr lvl="0" algn="just"/>
            <a:r>
              <a:rPr lang="es-EC" sz="2400" dirty="0" smtClean="0"/>
              <a:t>La </a:t>
            </a:r>
            <a:r>
              <a:rPr lang="es-EC" sz="2400" dirty="0"/>
              <a:t>cámara de secado debe tener obligatoriamente un ingreso y una salida de aire, para que este atraviese la cámara y sea capaz de evacuar la humedad desprendida de la madera. </a:t>
            </a:r>
            <a:endParaRPr lang="es-EC" sz="2400" dirty="0" smtClean="0"/>
          </a:p>
          <a:p>
            <a:pPr marL="0" lvl="0" indent="0" algn="just">
              <a:buNone/>
            </a:pPr>
            <a:endParaRPr lang="es-EC" sz="2400" dirty="0"/>
          </a:p>
          <a:p>
            <a:pPr lvl="0" algn="just"/>
            <a:r>
              <a:rPr lang="es-EC" sz="2400" dirty="0"/>
              <a:t>El tiro de aire es capaz de evacuar por la chimenea pequeñas partículas de ceniza aún </a:t>
            </a:r>
            <a:r>
              <a:rPr lang="es-EC" sz="2400" dirty="0" smtClean="0"/>
              <a:t>encendidas, las cuales se extinguen en la trampa de ceniza superior.</a:t>
            </a:r>
          </a:p>
          <a:p>
            <a:pPr marL="0" lvl="0" indent="0" algn="just">
              <a:buNone/>
            </a:pPr>
            <a:endParaRPr lang="es-EC" sz="2400" dirty="0"/>
          </a:p>
          <a:p>
            <a:pPr marL="0" lvl="0" indent="0" algn="just">
              <a:buNone/>
            </a:pPr>
            <a:endParaRPr lang="es-EC" sz="2400" dirty="0"/>
          </a:p>
        </p:txBody>
      </p:sp>
      <p:sp>
        <p:nvSpPr>
          <p:cNvPr id="4" name="Marcador de contenido 2"/>
          <p:cNvSpPr txBox="1">
            <a:spLocks/>
          </p:cNvSpPr>
          <p:nvPr/>
        </p:nvSpPr>
        <p:spPr>
          <a:xfrm>
            <a:off x="4441802" y="260648"/>
            <a:ext cx="4788023" cy="57606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s-EC" sz="2800" b="1" dirty="0" smtClean="0">
                <a:solidFill>
                  <a:schemeClr val="accent3">
                    <a:lumMod val="50000"/>
                  </a:schemeClr>
                </a:solidFill>
              </a:rPr>
              <a:t>CONCLUSIONES</a:t>
            </a:r>
          </a:p>
        </p:txBody>
      </p:sp>
    </p:spTree>
    <p:extLst>
      <p:ext uri="{BB962C8B-B14F-4D97-AF65-F5344CB8AC3E}">
        <p14:creationId xmlns:p14="http://schemas.microsoft.com/office/powerpoint/2010/main" val="3814536700"/>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899592" y="1268760"/>
            <a:ext cx="8050088" cy="5256584"/>
          </a:xfrm>
        </p:spPr>
        <p:txBody>
          <a:bodyPr>
            <a:normAutofit/>
          </a:bodyPr>
          <a:lstStyle/>
          <a:p>
            <a:pPr lvl="0" algn="just"/>
            <a:r>
              <a:rPr lang="es-EC" sz="2400" dirty="0"/>
              <a:t>Se recomienda utilizar biomasa de restos forestales cualesquiera que estos sean, con una cantidad de humedad inferior al 10</a:t>
            </a:r>
            <a:r>
              <a:rPr lang="es-EC" sz="2400" dirty="0" smtClean="0"/>
              <a:t>%.</a:t>
            </a:r>
          </a:p>
          <a:p>
            <a:pPr lvl="0" algn="just"/>
            <a:endParaRPr lang="es-EC" sz="2400" dirty="0"/>
          </a:p>
          <a:p>
            <a:pPr lvl="0" algn="just"/>
            <a:r>
              <a:rPr lang="es-EC" sz="2400" dirty="0"/>
              <a:t>Se recomienda utilizar astillas, leña, pajonal, para obtener buenos resultados en la combustión, temperado de agua y secado de biomasa</a:t>
            </a:r>
            <a:r>
              <a:rPr lang="es-EC" sz="2400" dirty="0" smtClean="0"/>
              <a:t>.</a:t>
            </a:r>
          </a:p>
          <a:p>
            <a:pPr marL="0" lvl="0" indent="0" algn="just">
              <a:buNone/>
            </a:pPr>
            <a:endParaRPr lang="es-EC" sz="2400" dirty="0"/>
          </a:p>
          <a:p>
            <a:pPr lvl="0" algn="just"/>
            <a:r>
              <a:rPr lang="es-EC" sz="2400" dirty="0"/>
              <a:t>No se recomienda utilizar cascarilla de arroz ni aserrín, ya que por la configuración de la parrilla, se dificulta la combustión de este tipo de elementos, ocasionando que el aserrín o la cascarilla se vayan al fondo del cenicero sin ser quemadas en su totalidad.</a:t>
            </a:r>
          </a:p>
          <a:p>
            <a:pPr marL="0" lvl="0" indent="0" algn="just">
              <a:buNone/>
            </a:pPr>
            <a:endParaRPr lang="es-EC" sz="2400" dirty="0"/>
          </a:p>
        </p:txBody>
      </p:sp>
      <p:sp>
        <p:nvSpPr>
          <p:cNvPr id="4" name="Marcador de contenido 2"/>
          <p:cNvSpPr txBox="1">
            <a:spLocks/>
          </p:cNvSpPr>
          <p:nvPr/>
        </p:nvSpPr>
        <p:spPr>
          <a:xfrm>
            <a:off x="4441802" y="260648"/>
            <a:ext cx="4788023" cy="57606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s-EC" sz="2800" b="1" dirty="0" smtClean="0">
                <a:solidFill>
                  <a:schemeClr val="accent3">
                    <a:lumMod val="50000"/>
                  </a:schemeClr>
                </a:solidFill>
              </a:rPr>
              <a:t>RECOMENDACIONES</a:t>
            </a:r>
          </a:p>
        </p:txBody>
      </p:sp>
    </p:spTree>
    <p:extLst>
      <p:ext uri="{BB962C8B-B14F-4D97-AF65-F5344CB8AC3E}">
        <p14:creationId xmlns:p14="http://schemas.microsoft.com/office/powerpoint/2010/main" val="1618677261"/>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899592" y="1246312"/>
            <a:ext cx="8050088" cy="5589240"/>
          </a:xfrm>
        </p:spPr>
        <p:txBody>
          <a:bodyPr>
            <a:normAutofit/>
          </a:bodyPr>
          <a:lstStyle/>
          <a:p>
            <a:pPr lvl="0" algn="just"/>
            <a:r>
              <a:rPr lang="es-EC" sz="2400" dirty="0"/>
              <a:t>Se recomienda colocar la cantidad de biomasa necesaria sin excesos en la cámara de combustión, para evitar que el fuego se ahogue por falta de circulación de aire</a:t>
            </a:r>
            <a:r>
              <a:rPr lang="es-EC" sz="2400" dirty="0" smtClean="0"/>
              <a:t>.</a:t>
            </a:r>
          </a:p>
          <a:p>
            <a:pPr lvl="0" algn="just"/>
            <a:endParaRPr lang="es-EC" sz="2400" dirty="0"/>
          </a:p>
          <a:p>
            <a:pPr lvl="0" algn="just"/>
            <a:r>
              <a:rPr lang="es-EC" sz="2400" dirty="0"/>
              <a:t>Se recomienda pintar el interior y exterior de la caldera con pintura anticorrosiva, para evitar la corrosión en el acero, tomando en cuenta que la caldera va a estar en contacto directo con el agua</a:t>
            </a:r>
            <a:r>
              <a:rPr lang="es-EC" sz="2400" dirty="0" smtClean="0"/>
              <a:t>.</a:t>
            </a:r>
          </a:p>
          <a:p>
            <a:pPr lvl="0" algn="just"/>
            <a:endParaRPr lang="es-EC" sz="2400" dirty="0"/>
          </a:p>
          <a:p>
            <a:pPr lvl="0" algn="just"/>
            <a:r>
              <a:rPr lang="es-EC" sz="2400" dirty="0"/>
              <a:t>Se recomienda utilizar un termómetro para medir la temperatura del agua. Éste termómetro debe ser colocado en la sección de control adecuada, es decir en la parte superior del agua, porqué ahí es dónde se encuentra el agua más caliente y es por donde se va a evacuar el agua.</a:t>
            </a:r>
          </a:p>
        </p:txBody>
      </p:sp>
      <p:sp>
        <p:nvSpPr>
          <p:cNvPr id="4" name="Marcador de contenido 2"/>
          <p:cNvSpPr txBox="1">
            <a:spLocks/>
          </p:cNvSpPr>
          <p:nvPr/>
        </p:nvSpPr>
        <p:spPr>
          <a:xfrm>
            <a:off x="4441802" y="260648"/>
            <a:ext cx="4788023" cy="57606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s-EC" sz="2800" b="1" dirty="0" smtClean="0">
                <a:solidFill>
                  <a:schemeClr val="accent3">
                    <a:lumMod val="50000"/>
                  </a:schemeClr>
                </a:solidFill>
              </a:rPr>
              <a:t>RECOMENDASIONES</a:t>
            </a:r>
          </a:p>
        </p:txBody>
      </p:sp>
    </p:spTree>
    <p:extLst>
      <p:ext uri="{BB962C8B-B14F-4D97-AF65-F5344CB8AC3E}">
        <p14:creationId xmlns:p14="http://schemas.microsoft.com/office/powerpoint/2010/main" val="2033611841"/>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899592" y="1246312"/>
            <a:ext cx="8050088" cy="5589240"/>
          </a:xfrm>
        </p:spPr>
        <p:txBody>
          <a:bodyPr>
            <a:normAutofit lnSpcReduction="10000"/>
          </a:bodyPr>
          <a:lstStyle/>
          <a:p>
            <a:pPr lvl="0" algn="just"/>
            <a:r>
              <a:rPr lang="es-EC" sz="2400" dirty="0"/>
              <a:t>Se recomienda abrir por completo la puerta de ingreso de aire a la cámara de combustión cuando se utiliza biomasa húmeda, para conseguir que el aire fluya en la cámara y lograr una buena combustión</a:t>
            </a:r>
            <a:r>
              <a:rPr lang="es-EC" sz="2400" dirty="0" smtClean="0"/>
              <a:t>.</a:t>
            </a:r>
          </a:p>
          <a:p>
            <a:pPr lvl="0" algn="just"/>
            <a:endParaRPr lang="es-EC" sz="2400" dirty="0"/>
          </a:p>
          <a:p>
            <a:pPr lvl="0" algn="just"/>
            <a:r>
              <a:rPr lang="es-EC" sz="2400" dirty="0"/>
              <a:t>Así mismo, cuando la biomasa está seca se recomienda abrir la puerta de ingreso de aire lo necesario, lo mínimo, para evitar que se combustione rápidamente el combustible como consecuencia del exceso de aire</a:t>
            </a:r>
            <a:r>
              <a:rPr lang="es-EC" sz="2400" dirty="0" smtClean="0"/>
              <a:t>.</a:t>
            </a:r>
          </a:p>
          <a:p>
            <a:pPr lvl="0" algn="just"/>
            <a:endParaRPr lang="es-EC" sz="2400" dirty="0"/>
          </a:p>
          <a:p>
            <a:pPr lvl="0" algn="just"/>
            <a:r>
              <a:rPr lang="es-EC" sz="2400" dirty="0"/>
              <a:t>Cuando se cocina en la caldera se recomienda utilizar la olla con su respectiva tapa, con la finalidad de cocinar los alimentos rápidamente y evitar que el vapor contenido en la olla en el caso de haberlo disminuya la temperatura en la chimenea al salir por ella.</a:t>
            </a:r>
          </a:p>
        </p:txBody>
      </p:sp>
      <p:sp>
        <p:nvSpPr>
          <p:cNvPr id="4" name="Marcador de contenido 2"/>
          <p:cNvSpPr txBox="1">
            <a:spLocks/>
          </p:cNvSpPr>
          <p:nvPr/>
        </p:nvSpPr>
        <p:spPr>
          <a:xfrm>
            <a:off x="4441802" y="260648"/>
            <a:ext cx="4788023" cy="57606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s-EC" sz="2800" b="1" dirty="0" smtClean="0">
                <a:solidFill>
                  <a:schemeClr val="accent3">
                    <a:lumMod val="50000"/>
                  </a:schemeClr>
                </a:solidFill>
              </a:rPr>
              <a:t>RECOMENDASIONES</a:t>
            </a:r>
          </a:p>
        </p:txBody>
      </p:sp>
    </p:spTree>
    <p:extLst>
      <p:ext uri="{BB962C8B-B14F-4D97-AF65-F5344CB8AC3E}">
        <p14:creationId xmlns:p14="http://schemas.microsoft.com/office/powerpoint/2010/main" val="3676207817"/>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11560" y="2492896"/>
            <a:ext cx="8229600" cy="2808312"/>
          </a:xfrm>
        </p:spPr>
        <p:txBody>
          <a:bodyPr>
            <a:noAutofit/>
          </a:bodyPr>
          <a:lstStyle/>
          <a:p>
            <a:r>
              <a:rPr lang="es-EC" sz="11500" b="1" dirty="0" smtClean="0"/>
              <a:t>GRACIAS</a:t>
            </a:r>
            <a:r>
              <a:rPr lang="es-EC" b="1" dirty="0" smtClean="0"/>
              <a:t/>
            </a:r>
            <a:br>
              <a:rPr lang="es-EC" b="1" dirty="0" smtClean="0"/>
            </a:br>
            <a:r>
              <a:rPr lang="es-EC" sz="6000" b="1" dirty="0"/>
              <a:t/>
            </a:r>
            <a:br>
              <a:rPr lang="es-EC" sz="6000" b="1" dirty="0"/>
            </a:br>
            <a:endParaRPr lang="es-EC" b="1" dirty="0"/>
          </a:p>
        </p:txBody>
      </p:sp>
    </p:spTree>
    <p:extLst>
      <p:ext uri="{BB962C8B-B14F-4D97-AF65-F5344CB8AC3E}">
        <p14:creationId xmlns:p14="http://schemas.microsoft.com/office/powerpoint/2010/main" val="26133420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5707" y="4437113"/>
            <a:ext cx="1485131" cy="1759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9264" y="4437113"/>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Marcador de contenido 2"/>
          <p:cNvSpPr>
            <a:spLocks noGrp="1"/>
          </p:cNvSpPr>
          <p:nvPr>
            <p:ph idx="1"/>
          </p:nvPr>
        </p:nvSpPr>
        <p:spPr>
          <a:xfrm>
            <a:off x="4644008" y="332657"/>
            <a:ext cx="4392488" cy="576064"/>
          </a:xfrm>
        </p:spPr>
        <p:txBody>
          <a:bodyPr>
            <a:noAutofit/>
          </a:bodyPr>
          <a:lstStyle/>
          <a:p>
            <a:pPr marL="0" indent="0" algn="ctr">
              <a:buNone/>
            </a:pPr>
            <a:r>
              <a:rPr lang="es-EC" sz="3000" b="1" dirty="0" smtClean="0">
                <a:solidFill>
                  <a:schemeClr val="accent3">
                    <a:lumMod val="50000"/>
                  </a:schemeClr>
                </a:solidFill>
              </a:rPr>
              <a:t>JUSTIFICACION</a:t>
            </a:r>
          </a:p>
        </p:txBody>
      </p:sp>
      <p:sp>
        <p:nvSpPr>
          <p:cNvPr id="7" name="6 CuadroTexto"/>
          <p:cNvSpPr txBox="1"/>
          <p:nvPr/>
        </p:nvSpPr>
        <p:spPr>
          <a:xfrm>
            <a:off x="2483769" y="1628800"/>
            <a:ext cx="184731" cy="369332"/>
          </a:xfrm>
          <a:prstGeom prst="rect">
            <a:avLst/>
          </a:prstGeom>
          <a:noFill/>
        </p:spPr>
        <p:txBody>
          <a:bodyPr wrap="none" rtlCol="0">
            <a:spAutoFit/>
          </a:bodyPr>
          <a:lstStyle/>
          <a:p>
            <a:endParaRPr lang="es-EC" dirty="0"/>
          </a:p>
        </p:txBody>
      </p:sp>
      <p:graphicFrame>
        <p:nvGraphicFramePr>
          <p:cNvPr id="18" name="17 Diagrama"/>
          <p:cNvGraphicFramePr/>
          <p:nvPr>
            <p:extLst>
              <p:ext uri="{D42A27DB-BD31-4B8C-83A1-F6EECF244321}">
                <p14:modId xmlns:p14="http://schemas.microsoft.com/office/powerpoint/2010/main" val="411320534"/>
              </p:ext>
            </p:extLst>
          </p:nvPr>
        </p:nvGraphicFramePr>
        <p:xfrm>
          <a:off x="899592" y="1866684"/>
          <a:ext cx="8136904" cy="34563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0" name="AutoShape 8" descr="data:image/jpeg;base64,/9j/4AAQSkZJRgABAQAAAQABAAD/2wCEAAkGBxMTEhUUExIVFhQXGBgbGBgYGB4YHBogGBwYGBoaGhgYHCggGhwlHBoXITEiJSkrLi4uFx8zODMsNygtLisBCgoKDg0OGxAQGywkICYsLCwtLC8sLCwsLCwsLCwsLCwsLCwsLCwsLCwsLCwsLCwsLCwsLCwsLCwsLCwsLCwsLP/AABEIAIIBgwMBIgACEQEDEQH/xAAcAAAABwEBAAAAAAAAAAAAAAAAAgMEBQYHAQj/xAA+EAABAwIDBQYEBgEDAwUBAAABAgMRACEEEjEFBkFRYRMiMnGBkQexwfAUQlKh0eEjQ2LxcoKiM1OSssIV/8QAGQEAAgMBAAAAAAAAAAAAAAAAAQQAAgMF/8QAJBEAAgMAAgICAwEBAQAAAAAAAAECAxESIQQxIkETMmFRgZH/2gAMAwEAAhEDEQA/ANncBEnUW01pHtzOkUq25P7+vSgpsK1FBkDBzy+dHkn+aa/h1DRVcStc3J62tVdYR0g9ZoF0TA4U3U4dNAONGDY1t59aLkAV7YaUdLgNJhIFdKgNKBBQKopdFEUuevSuoiNPao20Q7MjrQTb68aIVcNYj/iukxQ0gC7Q7YUMw/muWHCp2EOpzlek1ORei5xwrpUOKanegDh4G3GmeL2l2RAWDlJ8fAefKnCSmRz4V15CVAhQBBsQRb151WTeBQcOz/X0oJXUI5hnMPdoFxni3PeT1bPEf7af4DGtuJzIMjQ8weShqD51VSf2Rod9rQK7Uk6+lIlRhIkkk2AFr1RNp/FLCpWUtIddgxIhIPlNyKjl/Q4zQEvdaMXKq+7+9iMVADLqDyVPATGYWqwoPMVOW+iNZ7FVLpPtSOB+etcPvPXlQK+vzoPfsB1t4aZjSgX1ogVzo6SOYmiiYdE86BcpMqv1nSgVjgB61bf6E6XOtFLnXjHGilPP7FdDfSp39gDpWet/WjA+dJwBw9jRgoRfpxqBOqc+5oqnTpP9+1dypPWuKUAbn96i0AXtI5/f713txxN65rzHrRCE6gT1JjiZopsgoHRfvH7trRS8OBJ5daTiddB5/WgEj6j+qnLQi6HZ6mglZ5EdOdEgcfnQStPpzociov2o5iaAdt1pHODynzj0rtv7HrVlodQuHK4FUVN/LnzoN+lTsgpPWhm611WlEKraXqaAUDg5j3rlGSgRpXKuQQUnjHGjBygtJ+zSC4mCUgxpFAg7BoFIOtN0ucjP30pcKtQT0gksZdKCXU+tKBIuf2pF1tJnQdaJA5dFDMPv+6RaRl4eorqFp0F/vj0oEFQocq6oDlRSpOg9Yosg2iaGYQNnHKCeY9qHmNKASnWK4XE8/vWoQMFCjAA0zxe0cOyAXHUInTOoCfKTXcPjmlpltQWOaVZhfnBocl6Dg7UIoisp5GkDielBWIHI86IBQKH2I+VdCxPvWe/Eb4gHAqDLKQXVJzEqvlBtMTc1UN3/AIg7SfeCQpCjEwtvKIHKDx51jOaS00jBs3Jcc4qJ2hskKX2rK+zeiCoCUrH6XE6K89RSuysUp1lC1ZQpQuAZ1/unhNr69OMRVlkkVaxmcfE/bp/ArbWktPZkymSUrTOqFfmTzGo41mOwEozMuZ0qlWRaDAUkmYAvcRF+ta98VWWl4MtkAuLV/jBN5ESROltazbBboqRhHM5SVEZklJnKU8M0fdqWsnBJp+xqiDfeGo7nvo7RaC52ioCoCAkJA7sKy2B6TNXEEdf49azv4abtYvD/AOR51Cm3ESG0qJi8gzETWiIA0rSmLjHDC2XKWgQkRMCkVAC4PrPppSxWOJpMpk306k1rn+GYdC7xz9P+aUUQB/F6ICmOX3wpttDHttJlavIfq6AcanJLthSbeIy/4t73utujDMrWi3+TLZRKrgSLwBUBujjccSoMOrSUC+ZSiP8ApUFSOunrRdq7uY3E4tTysqQtchUzli4mOg041LbtvoWt1laErcW7ZAISJgJF1GTppelJ26sg9Y3CnN5I07dXaTrzKS+kJcFjHhV/uA96mwmOFNmWgkCwHQfIdKWS5rE05FPFoo2t6OhN5osA3tFcUufFx0oFaT986PFAOSOflrQSsdDSeJcbbQpayEpSCTJsAOc1RHfiphs5HYulI0IUJ84n+6jxBS0vyiD5c7njRbH+KZ7H2uziWwtlcpMyNCNfEOBp9lHA/dvlRT0jQSQfI8/ua79/8UMpmbxy4/8AFBXHX71i1RIAEJHW99frRgkX1FcCRHL3ruUdIjnUxE0PlGv7UMqTof360VR6W5+XGgCOevL+KIBZKhFj7VxJtb+a6hPSutNRQCGB9q4pYGtqPRFBPSoTToCjeQPSfrXa4l0C30P8UKuASWde8aT7Mk60YhRJ+o+oo6UGfEPKg+2Qb9ieE++nGKWRmFzcc4vShRpEE+dqSJWTyqEFEHl/FKFINMDINvkacoVm1kedqmEOqa5RSSnBBEceN6VKuF7cq5APD6VCCBBA0H8+cUAsQLfvNdgUmpSQCSQBrJMQOfLSaDQNFFOJA0HPyjjPKqLvT8SsNhwpDQLzot3fCD1UeXSqlvdvO7j1qZw5KMOkGTOUr1PePIgWFQG7bCHe8pFhYDhAGsdTStvkKMWNV0Nvsq209pv4zES6SXHFWzGAJNgJsBVy3Jw7jDucvqaShaUnKFLCpg+Dl50rtrYDaiUoacdcCAU9kknLrqRoJuCeVG3K/FtrLbrD4eUZlSFyrSJUe6IgXNVdrshygsLquMXkmbkkJi4E8SP4pLaOMaZbLjpCUJBkmPbzPKi9qlKSpcCBKiTAHE3/AJrJd8d40YxxWRUstqSlHJRJ7yxznQVtZZ+OP9MK4c5YU7fAP43FOPpZUGlEBMmSBYCRNqetYk4fEobeCVZWwCf1gxAN7REW86uuRvs1WuB3T+mBAHv86sexdxcAttDrjIfWtIUXFkngCQBMJHQUpTa79g1iwbmo0/JD7cuE4VJCQhBUqMvEW708Z51YkLB9uPHqKM1hEpSEpgJAACQIAA0HlSTvdCjyB14Rf6U4koQSE2+UmzNNtbQDu0nCTKGobTxgpAKo6lVOMRjklxbekjvW4kTcc4IqH3ZWkBx9cQVFaiepJt1JqZOFCm1Zk95cqKk8z9a4d8tbenXqjiSH+6ryg0Th5UW1ZXMOTAMaKaUfAVJvHhJB0qy4HbjDxyJUUq4oUlSSCCQRJETPImsw3e2Vie0eawzq8y1JClCyUpiRmXFrnhc1atn/AA5KCFrxjhdCbEeEHWTJJI9q6lU5OK4nPthBSesvOWx04/YojiuHz+tMcHtDvhp5IQ5wP5HOZQefNJvT5xA6UxyQt6G+NcbQlTilQlAk35fWs0f2sXlrcJGYkpQnXKImAOcTJqR+Im2D2jeGQe74nPbup9Naqmwglb4UE3SDJ5yfoLVzPMs5/H/Dp+FWkubLxstlLgQFKICjJCTFgJjpNTuH3awQWlYwzYWgylXGR+bW/rVWwT2TEsIEyskxGibgkxoIH71eR0jz161v4UF+Pfsx8x/PNFy8BSeNxKUNlXLQA3JOgHma4Exc66gVGOFLz4Eyhk3jRSzoPJNOyli69icfZJ7PSoIGdRKz3ldCbwPLSjYrFttiVqCfM/IVE7e24nDoEeNfhnkNVHoP3MVTH9qiQt0nvpJzHU8MoPOIt1pa3ylWuK7YzV4rs7fSHnxO2m69hSzhULcCiM7mWAACCEmTNzxqgbF3bP4lpOcgpSFuIULhUxljS5CoPKK0YshbSlJVlsIE63GopM7kvB8vpxKCpwJDicqkiE2EKSZmKzrsnan0ayrhS+yR3W2GEuHEAFrNI7OxCh1CbayauST703weCbbQEIskDmTbTUySetLgAXBp2uHCOCU5cnocef3FDswNZ96KIjWupAzWM9OVaIzBbT+fKiqTGsfKjhAHGPWiknj6dahBMEftpfj8qFhxt56fc0cgcCfOb0TsDzHv86DIGDttSaUQ8aTDBiKCWzzP30oIgdSielHSnrf0oARr5dTRUgngKJBy3oKFES0Y8R/b+KFaYQbZ7kGdaKBJ6xzpT8KDqb10txpa2tQmHUoiIHyFGSvmRSYPCTejFXT78qGsmB1I5fOmzluJpRt0cT9zSpSDrUwGCAxPNJ8/ej9qk0Y4dPKipYSOFTsIUOg8PKqH8VdsqQ0nCt/+q/r0QNfcir88pCElSjCQCSdItesR22tT7zmNU4AJKWwbQB4RbhFYXyaji9mtMFJ9lUD3eSw2IK47UzcAWy+WlWdbIZRnkIShN+nARzPSqbsBpRfccULpPOxk8Dzk1oW7OzfxrjYcEpQtRWk3AS2YvzUoxE6UhdU3NQ/9HYTXByLr8P8ABgYRLhBzOlSiVakFRyzPSIqxqQOs/PnpRwEiwFoi3Dyo0Aa10Y1qMUjnylr0yL4lbcU4teGQT2bRAUkauLtYjUgTaqBgMJ/naBm6Lp0ggkftVy+KCewxyl6BaUuJMcUwFR1BAtVb2s8lnFZzdKXVhRHVQVNKSU+0O1cWkWbayuySFJBUoKTlRGvO2h1FapuphXGsK0lyy8ska5ZvE9JrIsDtOXUlKwrKpJAOikpUFATqk8K13Ym32sQm3dcHibUYI6j9Q6isvDUYdP2Dytef4SziuGny8+lN9os521oP5kqSYtqk6GnEDn6VwDz8qflj6E10YVh1D8MvMLpWlRGvhVccquGEWlbXdCTbmRwmCKhN5tlFh/EJywhcqT1Cu9HmCCKmNllByifEn14T561w7Y5Lj/TtVuLjqLduxhwhkm3fWon07o/YVNgTwH8+lQm6yVfhkhesrP8A5Kyz6VMC39f3XYqSUEjkW/uwuNwrbiSlaQR14dQRcHqKh3nF4cd9SnGf13K0D/eB4kj9QE86nExyoLakcR1otIomZNv7hUpxDbyYU28lSswJIJSIN+oI/eoHdXEALc0gFMjiReYHSauPxESw2jsUqCCsqdJAtmsLgGwIkWqj7J2elK/8hgniiQpGkLvZSSOFIXwXf9Op47bgjTt08hUtRICyAOqhMkg8tBHCrWjz8h9RWX7N2fi20IdAU60RmStrxp1g5dR5CRVu2Zt6QO0EcyLHyKT4TW1FqhHjLoVurc5OUeyW2niuzQSLqUQlA5qOl+mvlQwOzw2gCZNyo8So6nrem+FHbO59EIsgW1IEqjyp3tXEhllbhtkSSPOIAnqYphOP7C/F/qZ5t/EB7FODMQgShJ4AI0PqqaZqxpdeSxlypaIUq3iV9ABT/Y7QCFvrVKe8pUxBiT86r257geUtxRlS3DmHLimeh+lcf9lKbO3XFRxF02dhVqeZbSe4P8i+iUxlE9VW9DV1CBMfZ9qrOxccGiqTKrBY/MCBaOY6VOtvIcTKVyn0jmZ5etdLw3FQyPs53mKTlr9DolNu9flMe9dDgHEe9VTDY9DLikpXnaueJiDcBWigL386sOEeacAUhWZJEgjQ+XrTcXJr5LBOTW9PR627PED38+NHTBtF+enypC36vfhpSGI2ghBMq7xGgkn24VHNRXbIk5PB8QmoLeDezC4RWR1ZzETCUlUDmY0rit4kgkIaUo9MuvAEzasY2inEvbQWXszbqjb9IkSlIWO6ZTYetU/NGX6s1VMk/kjZ9g73YTFHKy73zcJUMpjpwNT48/v1rLt3NgIUEJdSVOOKzE90FrKNFGZJ0960xoBCQM0215xUqtc9BdXweDlItRfK8/zTfF4jIkq1IGnn5UkxtJNs3dmruSM0h8hFta72Z510ODWaK4vqPnVlhUUDkcFHrH90KO0bCuVcgyU4Z0/ujlwzx0pKRe2pPGKL2kG1EAvc/fypFbl9IH3eo/bu3m8I1nd1vlSLqV5ch1rMcZvUvE5lLUQ2TAbSSkesET51VyRdJssO/G/gaV+Hwq0dsYzLJzBE2AA0m0k1BbI3qxJdjtXVZc6lfn7QJMEZSQBfjNutQbTzDhKFoayZilIKbynUiIPL+aM9u++Aj8H38krCVEBaQnVAI8YIGhvbU1jNP6ZeGfaNx2dj87aFkQSLgKzR0n506GLHWKqG4jTpaU48FoCz3UKCtABKiFXBJnXgKtmZHP52q9Tbj2UsS3ooPxb28W22WUZh2xVmixyogAdASaoC1k4fIqZQrMnjIIietXv4ybH7TDJxKPHhySoDihUZvYwaznAbSQtrIq1rH6eVJeWp6mhzxHHMYfAYIpxCTeF5eV4Jkx6VoG5BDT6SP9RxxJHpKZ9RWbtI/wAjC0/lcUlQE6KGZP8A9VVc91MWCtsKMEYhPSQT3feg5/KLLOPxcTXygcqCkgDpTftwNRBHCJrvaA+0j78q6GnP6Kh8V9kNP4JalHKtohSVRHiISpPkazjd/ZzSmlJcSDpz4wJn61sG9WA/E4V1lMZlJlM3ukhQHqRHrWJYTaOVXZrlC0EpM2Ei2VXUUh5im10PeG496TuB3MbcfaaJU2FFf+Vvu6JkApNp9Ksa9x8Ugjs8ShwDTOChQjgFCb+1R2x9p5hBMLFxznmCeNXvZO1w4hQURnQJVyI51lRKNq4z9l71Ov5R9FQRj3GVqQ6+sOoHgLhJ0nuyYVwq/wCCdUUJzgBRAkTzjjzqB2PssLcViXW0KUqSmRJEzzEpgd30mrAUg0zXTwbeti1tvJLpFN3/AGwl1tbi8gKVJFpGZJmwGsg1WcFi2+3LaNE5VDoT4gJ4GrF8XHI2eq5B7RsA3nU6Xm4rG938YUOglRJBvqT+9YeR4yeyTGKb8iom+7t42VqbmyhnSDzHiFuGh96siQZveRNwetqzzY2NhzDqmBnT/wCcp+v7VoaW+RP7/WtfElzgY+VFRn0H01MeVcWqJhRJ86NlgTmEGkykH8/Wwpp9C5mvxJwyg6l0NZkKgFRExAylM8OfqaiNmobxCck95M5VTeOAPlV6+ILYVgH4JsEH2Wm9uN6yLZb6gc098HU2nTW3Gub5VW9nQ8WzrianuPjlozYR2MyAS2f1JJkgf9M286kt4cIlfZhAAeKu6Tpl/MVAXUn61XtlbUS4ErBAWg5hOojxA9CJHrVp2c12qlPqkFYhCeSNfcmTV/Hf5I8WY3R4T5Ic7MwbbKYzAqPiVxPL2qu/FDEkYROU90upB691RA94qzLQB5c4/aKj9r7NS+0pp0d1Y1GoPBQ6g39KdlWuDiujCFmS5MoOzyl7CKaSojOka2hUg+xioHd7ZwUtxsSjEAZkGYBKbKQrz+gqMfxzuDxDmHUZLaiCBYKHBQ5cDFSa8R2qPxDR/wAzcqMA/lEz6D+K5qqnGXHPZ1HbFrlpa8KGXIViG3AsAoXlJStCkyeBvr5XB0ppicYhptRUpwz3k5l94i8JIAhQgcRxBqE2Ztx9zGDt13cR3G0jMpIQJSezRcTJi5Ii9XjZu6TTznbvoUdClpRtwGdQmRMDuaWpzx4finxaEvIf5IKUZf8ACibP2kMU9AQsIUgx3sqVESQM6rFSrCByrS933lsq7DEqAcN0wQUmxnJYW59R1qZVgUHIJy5DIAACdLCI0HSNKjN6dpjDtZkKQl02SVDNAuTY6TEVvbKT+8wVrgkK7z7VLSUpQQHHJCeMAar8+F6rzq0JbUFOx3SJJvJHiJOpqDY3i/Gutk+NDeVaRYZgVEqT52Mcqf7RLaW1KypJjWJM/wA8K5Pl3OVnE6/i0qMNY22PtpKlZAfCRJT92m9WBewE4orh1SIyQAAqCBMgnjUHhN3V4XI864FKeACkAAZCL5c03gGPerBsraLOHKwc0LSFd0KWcwhMCOaY9qNVahZxl6JdZzhyh7JTY+7gaVnWc6wAAR3YHEkE+LSpzKBoLffGKpm0dtKcKYV2YzSJ6cCJkki3SksLi3QvMjFpLc+ApnXhmmSabj5EI9RXQlOiyXyk+y17WkNxzUmB+5qNVcgHqRJ9KerJdSgtqSvLreLmNBFvWoh51eYhLZMWzHTWbca2b3sygvokm8SRYEjyNTCSYGkn786jMDgkqAJUeoiIPLnUpYD5fKrx0zm0OmmwQD3r9SPrQrjSzAhNvOhW5QbLSietQe9W8WHwLJdWs5j4EDUnTTlzNTi9TIrA/iziFHaSg6iUJSOzCvDlESR61PsCI/HbeGJcU89iFFRCsqckxGiReADeahsVt4Jy5JkCEkfKKkMNicM8jK6whKtAtHcUOWllCrFuB8PEPPqcdWFMoukIkKXmFp/SNZquR0u5PDM0OPJWHcqgM2pBAk6xPPnW2fD3GJU5hwdb69Um5PE1G/FvcjDMsfiWSpBSpCezKipKptKQo2Iiba3qv7B2u5hG2nkJSrIoEkm2U2M8QD00mq2d4yR9HoZXTjzrigOnTU9ZqI2BvAxikBTa7xdBsUxw6jyqXTlJ5UUyuDTaeGS6040q4cQpB4DvAivLOISvDPONKBGRakkdQSmYPAxXrFZT878awv4p4Zh3Hy0ZVlAejw5xYR/uiZ8qE5xiuy9cW30VzdZxTrxSDlQIWrj4ZCfckirlh2y28ghUyQBplBSc6D5Xiondrd0ow7+KDvZBuMg1C1aZSeUGJ61OsNrWhAb8bpSUyLgqIJHkALTyrmeQ/knH0O1/q9NYbcSpIWBIUJ48dB8rUYBNx9+1I4DChDSETISIzc41PvTgEa6/taujDc7EHmhS0IJny4V58+JmFW1tLEFIAzkL08WYDj93r0DicUhtJWtYShIkkmAPM1inxF2ojF4hC2miEoSU5zYrvI7vAC/W9VssjE0rjJvoq2xtorzQFSrgnQkchzIq9bE2wpLqCsSk91Q4FCvEPMRPSK58Pd2WcSl5TzUtwlKF6FKhmJUhXMc6R2QsHOD3glSwFR4hwJ5G0E8a5/kJQyxDlcnNOLNfQbdIsRy+/nRgkHQ/X2im2xGyWGcwH/pom/GKkMnKPeujB6hB+8M9+LqowSU/qeTEm5ygz6XrLNi7uvPuK7AAqQhbhB5JjujqeFaH8QXziHyhIlpiRPAqI7x9LJqd+Guzkt4db5ABcJPkhGnuQTWHPlNr/DfOMEyrbvd5tDgmEnME3kFBnL7gx51rzDqVJChACgD73rJtguJKXVAQFKWoRw1rUsCAG0DSEp9YAvWfivjKSXot5HaTFXLmxnpqKIsgcTfl8qO6q1jHlHSkbc78p9KbbFSM3jSleFxCOJQrWw7vej9qx0YUKAUIk6fx71oO8u2S52jOHgJBhbmpVBulPCOBNNN3sIH1FxxCQhsypYATmKYhAA6iZHlSFs1bPjFj1UXXDlIrZ2e/hnVNrHesBluFyJBHMAST6VqO6yv8IQf9OwJ1gXF+c1UMah1zGZ1J8CZjgkrBhPnBBNWrdg9xZM3WYA07oSPpQp6vxIlvdSbJxaRxmky0D/Gv70ZS5typviULIASsI5mJtfTkepro6I4Zp8T92mVOjELd7MBEO5UlS+7ZJSkcSCRflVWxW12E4MJBkkBASg5SkwCFGPDF5mZI41dd596mg25h8M2HCsFLjqjIM6x+r9hyqvbmbsLdebUBZtaVLWRplIIT/uJ5cjes4+QovI9mzpbjsvoabmbJS2UvXDtloWDrwzTxB0I6mthwGJDiArSdRyI1Hv8ASqDhy3+If7GBh+0VCYslUwso5AqBJGlXDd1P+FKjPflQBHA6fsJ9aVosnK6S3oYvhH8akljJswBrr6nlVB+KmAHYdskLW4VtthIEwJJzJAE5oIBnhV8AH39ah95cavDpS6hpTgSVBSQYjMISqbnKCLwONPtrOxOO6sMp3Tw6sO+42+gpVMqHFMiRMaWN6vq8O05lh02IIgJ1BBEzqLVn+19rrdxSn0pS2pREgKzXiDqnjaxpxgN4TBKG0kgGSgg+pA0rk3QlzcktOxWtj2yV3q23i0qyqUlxtKgoQgJJ6yNDBo2H2l2qQlhal2upUICPMjjUbhXV4oukZEBtBWouk3SLWCQZ4U83aYhAUs38UnRM3ASOHnrWdnJw2fv6LV8Y7GH0XDdXCNMqCnCFuKJhw8OaUg6edT3Z4cFZ7pzkEgwqSABIHDS9RewtlOLX2joyt/kSdTNpPBIvprTjGbISkgJbKrawdfQ09SpKtajnXOMrOmPRj2kpUG4TY6CNBzqJS7p3QTzM+t5ruHHZrSIQFmcsIKSRxtmM+dOF4IG5aTryNCfKXoEciFQ8eUamb0/wmPg99WvAgmPaoksNlZbQEdokAqTkzEBXhm4j+qltn7N1GXKk6wMs1evluFZ8cJ9hYKQRERXaTYw6QkAJAgcq7T6FhuXuSb+fpWc/GPYjeIwhfgBxkalQSFJOqb8ZuBV62pikMoW4qcqZNrk6mEgamsH3ixmM2piQ2ErI/I0JCUjmZgHqTVZTx4RR0qGwMC/iHOzYbUtcE5RaQOAzWnpxq+7k7fcwz0OIUhaO64hQyGBrI1Bi4q8bhblIwXfUQXiALaIHEA8VHnWTbdxql7RxK+JdWJ8iUgewoSnveBSRvu827rGPw/Zu5oPeQoWgnQ9TesRxexn9nvnDvd5BnIo+FSdOI4ca3/CKAQlN7JT+wHGo7eXZDGNZLa7EXQoC6COI6cxxoP5IKMj2Hu/i22lP4ZxKktk5m5IcTlvKeBt8q0Xcnej8QnI4R2l4JEGIBuB6weMGqt8O8erD453BvnvHu6aqSZEcpBI9RVsTumE4o4hspR3s0AHQkymOo9r1hPluxNFmNSJjefFlnB4h1uMyW1ZTxn7NYvs5ntQAgStRAHVSufqSfetZ38eAwTom64TflqY9BVf3A2YgPGf9FtMcO8ubnyE361jeuc1E0plwi5Df4g4JOGwOGw6PB2oCzzISVT6kk0luo5nfZEfn/YA+1W3fXZqHsE+k/lTmSTqFIuCPO4qtbgtf5GSbd1y/MiL8+J9qy8iGWxL1SX45GliPWgtQHSB/NE7QcfWmW0celuALqUDA8oEk8BcCn3JRWsUjFy6RSfiTtBRdaZF20grWBpJsgKHkCaidh7uLxxC1jJhkm5iC6RHdT/t5q9qk8Bsb8W+FPKJKypaxBHdByhMczbyFaGwylICUiABAAsABypWqtWz/ACS/4MTn+OPBEBvIjscA+GU5ChkhITwFgSm3Kaz/AHaazoQkC6gE8/EuL+grWcc2gtuC3gWFDnKTas23DwwL7IjwhSv/AIgjU9TVPLjylFf0t40sjJ/w1MNgAJtHAft61xUfvItQI859jRRcffOnXqFTHe0zJUi/aLcUPVS4vWqqwfZ4Yso0DRQkzF8pTHvWd4HCD8aifD+IST/3FSvmB71puYmT5f8AH90p461SZve84ox3YWM/xkQQQFC/PTStdwcFCAfEEJ+QrL948KGce8lIELAWAItmHet539a1PZgBaQqbqQk+4E6UPHi1OSLWvYIUQwJ1uf2prtHEhlpaiuwSrQamDAHMzyp+4oaT9/WqPvniu0LbaVDLnuq/iE6eWnmaYtsVcezGuHN4is7IwTjx7MTFitQTMXkm1ydavbTSR2TCElLKQVGZBVljugG+qpJNtKY7F2atlsLbWFFQClJPHWLjiASP7qTTiErIBJQ5MgHUHSx0UDEEcYqlNMYrUaW2uTx/RScVi1Ix+IBUQe0v5ZZFtNIrQN3lg4dvOPEMx/7iTceVUXePCq/FvLIhQaQru8bFMxqOFuFaFs5uGkAfoSNRwAFL+PFq+RpfJOmI7SyOEff0qr797VDOHU2FEOOgoTGsGMyugAkTzNTePx3YpzGSJAA6kxrwHWqFj8GvGYo9rIzKSkHQBAkmOOggdTW11yj8PtmdNXL5P0iK3b2AvFGEnIymynInplRwKuugrRcXgwxhHUMDKENO5QOeVUq6nUzT3BYRttCUN91KQAlIiKb7exGTDPqiwaXxvdJSPO5q0Ko1QZWdkrJGbbIBU2hpHiWQlPGc1iT6SfQ1qTWFSlOVMQkAATYCI9apO4Wzf8sq1bbGUdXAb+cVfco9uV/3rLw4KMXL/TbypptL/BICIE+goECx48+NKpQDxpjtLGtMpUtax3AVZZGYgaBKTTyFOyP2xsz8StDTjSewkKKyshWae6EIREkayqwtFMdwSQw4CAB2zkWuQok3P5rzSw32wiQVKzoAv3wBpcDNmieFRG7W8bTTKM4gvlQQJ1VmNieWVQ6iKo3nbLLX0H3xxjKgrDtJRncjtloAACUkHKpQ1JIHpNP9z9iJMOLjKPCn9R0znpyqDDKAhainKhKiVEqnuJMEecTWgbOxrLqZaVKbAWy8LWI5Gk6UrZuUvr0hy9umHGP37JAtAGYoOrH7elJKciZJnWivcSLn2j+af3BEq7aZ/e3zpwzhgdRei4MHT9/5tT5Hlf3pRjL9egzWHSIsBHIfc1OpNQrYnyqVcVAtqPrWtRjYxynNwj1oUTDvJCQCoT1N6FNmRG7UCFJKVJWRzCSYI4gi4IqnbJcQxiCohQCk5DKSDHA3HA8q0IovPGiqQCb3rGdOy5aaRs4xwjPx+HIntG46qCfnWB4vYDhxa30pzNl4uAFQlQzkxbgRXo4tJPI9IH1pI7MZP+k3PPs08fSpONj9MquK9oqmD3rw6ozZ2zOihI9CmanF4lpNyqOImb+sU+RstpJlLbaeNkJHrYUZxlJGsf3UhCaXbI+O9GWd38YVpC1JDoXnKe9nSRKha6FC0VpDjxjupBtxVFjPQ3pRTHU/etAQBa86/WqV1ODffsM7OSSwq+8uEexHcVh3C2AfApKpJjqIsBrzNQX/APGxjK0ustOAgAGClRIHBSQq9aMAnUz924UUrHOD5VlPxU5ctZrDyGo8cRU8ZvAotOB1lTcoUJUFIF4Tooa8bGoTAkoyZHUy2SUqCgTcmJSehgjrWkWIjWfu80iWGz+VHqE2/as5+NKXfL0GFyj9EJht5EAQ4BMG7ZmRzym/saePYhvEIzJacWBMFEZgbaSQfSpNOHb/AEoH/aB9KV7RNgfSOdbxhLMk9M3JfRTMBjHWXu+0/wB2QlSmlDOk3IOWQFi19Ks7O0EKRJS6kHWUkjnwp8nKOP2a4ogcT9/OpCvh0mCc+XshNs7bZSyqF3IyiUqT4u6PEIgSSb8KqOy30tOBIISUFRbWlQUFAkkCJ5E+daQRNpty+lJ9knilJ11SP4+VUupc2mnhpXbwWZpDN7xIUIcUhKhodR6gGRTp/FuhOYNByRKezWAo2t3Vx86f/hUWIShMckj+NK4Gvfp/PKrRhLMkykpL6RnGM2Q+olaGn0uHLOiRmRcGVHXyqc2ftXHAAPsFOgKimx4TKCYPpVpQxPER9+1OOySONpqkfH4+pFpXOXtGebeyHEdoy42opCUqGcaZSZk/pMVL7B2n2aMiloWkE5e9BEx1veTFWpeFQblIJ5wDSasKjUpT07qbeVqq6JKXKMi35Y8FFoa4fGpcs3BKdQbEX8ulQG0tiuwSzrJKUlxJTMyLlIIE9atjbI0iB6CfOK6lEcfYWFXdaksk9KRscX8Sq7LexiBlXhuFxnTlnmggzfkRUhicq0w4w5cXhBV8rkzU0ED+6KgibEz6eVGFTj+rJKfJ9oz98hTxUntCkgtrDqFBRSkymLefvU/gtqhCUgnMAIAg5gBpc6x1qyo1nhpJ+f7UsWx9azXjy5OXIv8AmXHjhGNP9sg/4zGkOWnjMQQagMVsF5Dwcw6UBu2dsuGJFwpBy909NKt+TqK7b9X30rV1qX7GSm16IprEOgS4iLf6Yzk+1RO8ePQ4jsQHE5pkqaWAI0kxGse1WgmNTofL/mj9mBodatKpyjx0MZ49wo+w8R2SiZGYhIUPynKDBHKrFhNsNrUkJzZjyTI9VaCpfKn7+tcCBpceQqtVMq1ml7LFY9aEMoPGPUTVXxWxn14pai0ycO4nKoFwgmUwo2Ezwtwq4FscbffCk1WtJ9qYcV9mOlRZ3FwyEhKWwED8iQSOV+0KrxxtUNszYrjD3Zfgnfw2ufMlyFEZVKAM5UwlFuc1pLibTz5EUmsiLftVXWHkykBKUKW2W31IIIlxtQlJ1BMXImPanu6Oz+x7SFPQTmyrbCUgkzIIHp6VZlJ68eWldCATqfL/AJrKujhLUaTuc44woIj+xP3egpskaGekH605QlIiwpVABFyaYfZiittNKTI7B4+SUmevipyha/8A2Hx/2JH/AOqsKYGlJuucBr71kqo/ZbmyG/EuTAYek2khIA6nvTFSQajvK14UcKHr5/3XArhxPKrxSXoq3o7ZNhQoqWzFlEdIB+dCtgCatT5UVzUef1FcoVQgZZ+dHT9KFCrEOLH0onPyoUKJDrVxfpRCLqoUKoQZucPOuO+L0oUKDIhslRtf81LoFj50KFZyI/Ymg/L60snw/fWuUKsQVZo69PT60KFAgizrSqz8vqKFCqsJxRufT60ks3HrQoUUWF1a0fiPL60KFCQAy9T6fWiDQUKFFegIMnj6UUeIeX1oUKqwsJjNKKNB50KFFeiCTxv609Y0oUKsAb5j3r8vnSjnh9a5QokZ0amusju/fOuUKJBdKRa3AUVk2PkaFCtCEe4o2vzp7hPDQoVm/YRRzj5UzdFx5fUUKFXQBJvxH7508a/mhQqsfZBYpF7cTQR9T865QqzIjqDb0oAd0UKFZsDEVfx86WA+/ahQoL2QdI0oUKFME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cxnSp>
        <p:nvCxnSpPr>
          <p:cNvPr id="6" name="5 Conector recto"/>
          <p:cNvCxnSpPr/>
          <p:nvPr/>
        </p:nvCxnSpPr>
        <p:spPr>
          <a:xfrm flipV="1">
            <a:off x="5364088" y="2276872"/>
            <a:ext cx="0" cy="936104"/>
          </a:xfrm>
          <a:prstGeom prst="line">
            <a:avLst/>
          </a:prstGeom>
          <a:ln w="25400">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10 Conector recto"/>
          <p:cNvCxnSpPr/>
          <p:nvPr/>
        </p:nvCxnSpPr>
        <p:spPr>
          <a:xfrm flipH="1">
            <a:off x="5220072" y="2276872"/>
            <a:ext cx="144016" cy="0"/>
          </a:xfrm>
          <a:prstGeom prst="line">
            <a:avLst/>
          </a:prstGeom>
          <a:ln w="25400">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3" name="12 Conector recto"/>
          <p:cNvCxnSpPr/>
          <p:nvPr/>
        </p:nvCxnSpPr>
        <p:spPr>
          <a:xfrm>
            <a:off x="5364088" y="3645024"/>
            <a:ext cx="0" cy="576064"/>
          </a:xfrm>
          <a:prstGeom prst="line">
            <a:avLst/>
          </a:prstGeom>
          <a:ln w="25400">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5" name="14 Conector recto"/>
          <p:cNvCxnSpPr/>
          <p:nvPr/>
        </p:nvCxnSpPr>
        <p:spPr>
          <a:xfrm flipH="1">
            <a:off x="4788024" y="4221088"/>
            <a:ext cx="576064" cy="0"/>
          </a:xfrm>
          <a:prstGeom prst="line">
            <a:avLst/>
          </a:prstGeom>
          <a:ln w="25400">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 name="16 Conector recto"/>
          <p:cNvCxnSpPr/>
          <p:nvPr/>
        </p:nvCxnSpPr>
        <p:spPr>
          <a:xfrm>
            <a:off x="5364088" y="4221089"/>
            <a:ext cx="0" cy="792088"/>
          </a:xfrm>
          <a:prstGeom prst="line">
            <a:avLst/>
          </a:prstGeom>
          <a:ln w="25400">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1" name="20 Conector recto"/>
          <p:cNvCxnSpPr/>
          <p:nvPr/>
        </p:nvCxnSpPr>
        <p:spPr>
          <a:xfrm flipH="1">
            <a:off x="5220072" y="5013176"/>
            <a:ext cx="144016" cy="0"/>
          </a:xfrm>
          <a:prstGeom prst="line">
            <a:avLst/>
          </a:prstGeom>
          <a:ln w="25400">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307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2975" y="1055157"/>
            <a:ext cx="2419351" cy="1885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78450" y="1051771"/>
            <a:ext cx="1819151" cy="1022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68145" y="1312816"/>
            <a:ext cx="1512169" cy="19001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08958" y="4437113"/>
            <a:ext cx="2897055" cy="1815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1" name="Picture 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423585" y="979227"/>
            <a:ext cx="1327968" cy="223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4 Conector recto de flecha"/>
          <p:cNvCxnSpPr/>
          <p:nvPr/>
        </p:nvCxnSpPr>
        <p:spPr>
          <a:xfrm flipV="1">
            <a:off x="1403648" y="2941108"/>
            <a:ext cx="0" cy="271869"/>
          </a:xfrm>
          <a:prstGeom prst="straightConnector1">
            <a:avLst/>
          </a:prstGeom>
          <a:ln w="25400">
            <a:solidFill>
              <a:schemeClr val="accent3">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9" name="8 Conector recto de flecha"/>
          <p:cNvCxnSpPr/>
          <p:nvPr/>
        </p:nvCxnSpPr>
        <p:spPr>
          <a:xfrm flipH="1">
            <a:off x="3806013" y="5316656"/>
            <a:ext cx="982011" cy="488609"/>
          </a:xfrm>
          <a:prstGeom prst="straightConnector1">
            <a:avLst/>
          </a:prstGeom>
          <a:ln w="25400">
            <a:solidFill>
              <a:schemeClr val="accent3">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12" name="11 Conector recto de flecha"/>
          <p:cNvCxnSpPr/>
          <p:nvPr/>
        </p:nvCxnSpPr>
        <p:spPr>
          <a:xfrm>
            <a:off x="8087569" y="3933057"/>
            <a:ext cx="0" cy="504056"/>
          </a:xfrm>
          <a:prstGeom prst="straightConnector1">
            <a:avLst/>
          </a:prstGeom>
          <a:ln w="25400">
            <a:solidFill>
              <a:schemeClr val="accent3">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19" name="18 Conector recto de flecha"/>
          <p:cNvCxnSpPr/>
          <p:nvPr/>
        </p:nvCxnSpPr>
        <p:spPr>
          <a:xfrm flipV="1">
            <a:off x="8087569" y="3212976"/>
            <a:ext cx="0" cy="144016"/>
          </a:xfrm>
          <a:prstGeom prst="straightConnector1">
            <a:avLst/>
          </a:prstGeom>
          <a:ln w="25400">
            <a:solidFill>
              <a:schemeClr val="accent3">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5" name="24 Conector recto de flecha"/>
          <p:cNvCxnSpPr/>
          <p:nvPr/>
        </p:nvCxnSpPr>
        <p:spPr>
          <a:xfrm flipV="1">
            <a:off x="2987824" y="2941108"/>
            <a:ext cx="0" cy="343877"/>
          </a:xfrm>
          <a:prstGeom prst="straightConnector1">
            <a:avLst/>
          </a:prstGeom>
          <a:ln w="25400">
            <a:solidFill>
              <a:schemeClr val="accent3">
                <a:lumMod val="75000"/>
              </a:schemeClr>
            </a:solidFill>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59641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CuadroTexto"/>
          <p:cNvSpPr txBox="1"/>
          <p:nvPr/>
        </p:nvSpPr>
        <p:spPr>
          <a:xfrm>
            <a:off x="2483769" y="1628800"/>
            <a:ext cx="184731" cy="369332"/>
          </a:xfrm>
          <a:prstGeom prst="rect">
            <a:avLst/>
          </a:prstGeom>
          <a:noFill/>
        </p:spPr>
        <p:txBody>
          <a:bodyPr wrap="none" rtlCol="0">
            <a:spAutoFit/>
          </a:bodyPr>
          <a:lstStyle/>
          <a:p>
            <a:endParaRPr lang="es-EC" dirty="0"/>
          </a:p>
        </p:txBody>
      </p:sp>
      <p:graphicFrame>
        <p:nvGraphicFramePr>
          <p:cNvPr id="18" name="17 Diagrama"/>
          <p:cNvGraphicFramePr/>
          <p:nvPr>
            <p:extLst>
              <p:ext uri="{D42A27DB-BD31-4B8C-83A1-F6EECF244321}">
                <p14:modId xmlns:p14="http://schemas.microsoft.com/office/powerpoint/2010/main" val="1026727512"/>
              </p:ext>
            </p:extLst>
          </p:nvPr>
        </p:nvGraphicFramePr>
        <p:xfrm>
          <a:off x="899592" y="1866684"/>
          <a:ext cx="8136904" cy="40825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 name="AutoShape 8" descr="data:image/jpeg;base64,/9j/4AAQSkZJRgABAQAAAQABAAD/2wCEAAkGBxMTEhUUExIVFhQXGBgbGBgYGB4YHBogGBwYGBoaGhgYHCggGhwlHBoXITEiJSkrLi4uFx8zODMsNygtLisBCgoKDg0OGxAQGywkICYsLCwtLC8sLCwsLCwsLCwsLCwsLCwsLCwsLCwsLCwsLCwsLCwsLCwsLCwsLCwsLCwsLP/AABEIAIIBgwMBIgACEQEDEQH/xAAcAAAABwEBAAAAAAAAAAAAAAAAAgMEBQYHAQj/xAA+EAABAwIDBQYEBgEDAwUBAAABAgMRACEEEjEFBkFRYRMiMnGBkQexwfAUQlKh0eEjQ2LxcoKiM1OSssIV/8QAGQEAAgMBAAAAAAAAAAAAAAAAAQQAAgMF/8QAJBEAAgMAAgICAwEBAQAAAAAAAAECAxESIQQxIkETMmFRgZH/2gAMAwEAAhEDEQA/ANncBEnUW01pHtzOkUq25P7+vSgpsK1FBkDBzy+dHkn+aa/h1DRVcStc3J62tVdYR0g9ZoF0TA4U3U4dNAONGDY1t59aLkAV7YaUdLgNJhIFdKgNKBBQKopdFEUuevSuoiNPao20Q7MjrQTb68aIVcNYj/iukxQ0gC7Q7YUMw/muWHCp2EOpzlek1ORei5xwrpUOKanegDh4G3GmeL2l2RAWDlJ8fAefKnCSmRz4V15CVAhQBBsQRb151WTeBQcOz/X0oJXUI5hnMPdoFxni3PeT1bPEf7af4DGtuJzIMjQ8weShqD51VSf2Rod9rQK7Uk6+lIlRhIkkk2AFr1RNp/FLCpWUtIddgxIhIPlNyKjl/Q4zQEvdaMXKq+7+9iMVADLqDyVPATGYWqwoPMVOW+iNZ7FVLpPtSOB+etcPvPXlQK+vzoPfsB1t4aZjSgX1ogVzo6SOYmiiYdE86BcpMqv1nSgVjgB61bf6E6XOtFLnXjHGilPP7FdDfSp39gDpWet/WjA+dJwBw9jRgoRfpxqBOqc+5oqnTpP9+1dypPWuKUAbn96i0AXtI5/f713txxN65rzHrRCE6gT1JjiZopsgoHRfvH7trRS8OBJ5daTiddB5/WgEj6j+qnLQi6HZ6mglZ5EdOdEgcfnQStPpzociov2o5iaAdt1pHODynzj0rtv7HrVlodQuHK4FUVN/LnzoN+lTsgpPWhm611WlEKraXqaAUDg5j3rlGSgRpXKuQQUnjHGjBygtJ+zSC4mCUgxpFAg7BoFIOtN0ucjP30pcKtQT0gksZdKCXU+tKBIuf2pF1tJnQdaJA5dFDMPv+6RaRl4eorqFp0F/vj0oEFQocq6oDlRSpOg9Yosg2iaGYQNnHKCeY9qHmNKASnWK4XE8/vWoQMFCjAA0zxe0cOyAXHUInTOoCfKTXcPjmlpltQWOaVZhfnBocl6Dg7UIoisp5GkDielBWIHI86IBQKH2I+VdCxPvWe/Eb4gHAqDLKQXVJzEqvlBtMTc1UN3/AIg7SfeCQpCjEwtvKIHKDx51jOaS00jBs3Jcc4qJ2hskKX2rK+zeiCoCUrH6XE6K89RSuysUp1lC1ZQpQuAZ1/unhNr69OMRVlkkVaxmcfE/bp/ArbWktPZkymSUrTOqFfmTzGo41mOwEozMuZ0qlWRaDAUkmYAvcRF+ta98VWWl4MtkAuLV/jBN5ESROltazbBboqRhHM5SVEZklJnKU8M0fdqWsnBJp+xqiDfeGo7nvo7RaC52ioCoCAkJA7sKy2B6TNXEEdf49azv4abtYvD/AOR51Cm3ESG0qJi8gzETWiIA0rSmLjHDC2XKWgQkRMCkVAC4PrPppSxWOJpMpk306k1rn+GYdC7xz9P+aUUQB/F6ICmOX3wpttDHttJlavIfq6AcanJLthSbeIy/4t73utujDMrWi3+TLZRKrgSLwBUBujjccSoMOrSUC+ZSiP8ApUFSOunrRdq7uY3E4tTysqQtchUzli4mOg041LbtvoWt1laErcW7ZAISJgJF1GTppelJ26sg9Y3CnN5I07dXaTrzKS+kJcFjHhV/uA96mwmOFNmWgkCwHQfIdKWS5rE05FPFoo2t6OhN5osA3tFcUufFx0oFaT986PFAOSOflrQSsdDSeJcbbQpayEpSCTJsAOc1RHfiphs5HYulI0IUJ84n+6jxBS0vyiD5c7njRbH+KZ7H2uziWwtlcpMyNCNfEOBp9lHA/dvlRT0jQSQfI8/ua79/8UMpmbxy4/8AFBXHX71i1RIAEJHW99frRgkX1FcCRHL3ruUdIjnUxE0PlGv7UMqTof360VR6W5+XGgCOevL+KIBZKhFj7VxJtb+a6hPSutNRQCGB9q4pYGtqPRFBPSoTToCjeQPSfrXa4l0C30P8UKuASWde8aT7Mk60YhRJ+o+oo6UGfEPKg+2Qb9ieE++nGKWRmFzcc4vShRpEE+dqSJWTyqEFEHl/FKFINMDINvkacoVm1kedqmEOqa5RSSnBBEceN6VKuF7cq5APD6VCCBBA0H8+cUAsQLfvNdgUmpSQCSQBrJMQOfLSaDQNFFOJA0HPyjjPKqLvT8SsNhwpDQLzot3fCD1UeXSqlvdvO7j1qZw5KMOkGTOUr1PePIgWFQG7bCHe8pFhYDhAGsdTStvkKMWNV0Nvsq209pv4zES6SXHFWzGAJNgJsBVy3Jw7jDucvqaShaUnKFLCpg+Dl50rtrYDaiUoacdcCAU9kknLrqRoJuCeVG3K/FtrLbrD4eUZlSFyrSJUe6IgXNVdrshygsLquMXkmbkkJi4E8SP4pLaOMaZbLjpCUJBkmPbzPKi9qlKSpcCBKiTAHE3/AJrJd8d40YxxWRUstqSlHJRJ7yxznQVtZZ+OP9MK4c5YU7fAP43FOPpZUGlEBMmSBYCRNqetYk4fEobeCVZWwCf1gxAN7REW86uuRvs1WuB3T+mBAHv86sexdxcAttDrjIfWtIUXFkngCQBMJHQUpTa79g1iwbmo0/JD7cuE4VJCQhBUqMvEW708Z51YkLB9uPHqKM1hEpSEpgJAACQIAA0HlSTvdCjyB14Rf6U4koQSE2+UmzNNtbQDu0nCTKGobTxgpAKo6lVOMRjklxbekjvW4kTcc4IqH3ZWkBx9cQVFaiepJt1JqZOFCm1Zk95cqKk8z9a4d8tbenXqjiSH+6ryg0Th5UW1ZXMOTAMaKaUfAVJvHhJB0qy4HbjDxyJUUq4oUlSSCCQRJETPImsw3e2Vie0eawzq8y1JClCyUpiRmXFrnhc1atn/AA5KCFrxjhdCbEeEHWTJJI9q6lU5OK4nPthBSesvOWx04/YojiuHz+tMcHtDvhp5IQ5wP5HOZQefNJvT5xA6UxyQt6G+NcbQlTilQlAk35fWs0f2sXlrcJGYkpQnXKImAOcTJqR+Im2D2jeGQe74nPbup9Naqmwglb4UE3SDJ5yfoLVzPMs5/H/Dp+FWkubLxstlLgQFKICjJCTFgJjpNTuH3awQWlYwzYWgylXGR+bW/rVWwT2TEsIEyskxGibgkxoIH71eR0jz161v4UF+Pfsx8x/PNFy8BSeNxKUNlXLQA3JOgHma4Exc66gVGOFLz4Eyhk3jRSzoPJNOyli69icfZJ7PSoIGdRKz3ldCbwPLSjYrFttiVqCfM/IVE7e24nDoEeNfhnkNVHoP3MVTH9qiQt0nvpJzHU8MoPOIt1pa3ylWuK7YzV4rs7fSHnxO2m69hSzhULcCiM7mWAACCEmTNzxqgbF3bP4lpOcgpSFuIULhUxljS5CoPKK0YshbSlJVlsIE63GopM7kvB8vpxKCpwJDicqkiE2EKSZmKzrsnan0ayrhS+yR3W2GEuHEAFrNI7OxCh1CbayauST703weCbbQEIskDmTbTUySetLgAXBp2uHCOCU5cnocef3FDswNZ96KIjWupAzWM9OVaIzBbT+fKiqTGsfKjhAHGPWiknj6dahBMEftpfj8qFhxt56fc0cgcCfOb0TsDzHv86DIGDttSaUQ8aTDBiKCWzzP30oIgdSielHSnrf0oARr5dTRUgngKJBy3oKFES0Y8R/b+KFaYQbZ7kGdaKBJ6xzpT8KDqb10txpa2tQmHUoiIHyFGSvmRSYPCTejFXT78qGsmB1I5fOmzluJpRt0cT9zSpSDrUwGCAxPNJ8/ej9qk0Y4dPKipYSOFTsIUOg8PKqH8VdsqQ0nCt/+q/r0QNfcir88pCElSjCQCSdItesR22tT7zmNU4AJKWwbQB4RbhFYXyaji9mtMFJ9lUD3eSw2IK47UzcAWy+WlWdbIZRnkIShN+nARzPSqbsBpRfccULpPOxk8Dzk1oW7OzfxrjYcEpQtRWk3AS2YvzUoxE6UhdU3NQ/9HYTXByLr8P8ABgYRLhBzOlSiVakFRyzPSIqxqQOs/PnpRwEiwFoi3Dyo0Aa10Y1qMUjnylr0yL4lbcU4teGQT2bRAUkauLtYjUgTaqBgMJ/naBm6Lp0ggkftVy+KCewxyl6BaUuJMcUwFR1BAtVb2s8lnFZzdKXVhRHVQVNKSU+0O1cWkWbayuySFJBUoKTlRGvO2h1FapuphXGsK0lyy8ska5ZvE9JrIsDtOXUlKwrKpJAOikpUFATqk8K13Ym32sQm3dcHibUYI6j9Q6isvDUYdP2Dytef4SziuGny8+lN9os521oP5kqSYtqk6GnEDn6VwDz8qflj6E10YVh1D8MvMLpWlRGvhVccquGEWlbXdCTbmRwmCKhN5tlFh/EJywhcqT1Cu9HmCCKmNllByifEn14T561w7Y5Lj/TtVuLjqLduxhwhkm3fWon07o/YVNgTwH8+lQm6yVfhkhesrP8A5Kyz6VMC39f3XYqSUEjkW/uwuNwrbiSlaQR14dQRcHqKh3nF4cd9SnGf13K0D/eB4kj9QE86nExyoLakcR1otIomZNv7hUpxDbyYU28lSswJIJSIN+oI/eoHdXEALc0gFMjiReYHSauPxESw2jsUqCCsqdJAtmsLgGwIkWqj7J2elK/8hgniiQpGkLvZSSOFIXwXf9Op47bgjTt08hUtRICyAOqhMkg8tBHCrWjz8h9RWX7N2fi20IdAU60RmStrxp1g5dR5CRVu2Zt6QO0EcyLHyKT4TW1FqhHjLoVurc5OUeyW2niuzQSLqUQlA5qOl+mvlQwOzw2gCZNyo8So6nrem+FHbO59EIsgW1IEqjyp3tXEhllbhtkSSPOIAnqYphOP7C/F/qZ5t/EB7FODMQgShJ4AI0PqqaZqxpdeSxlypaIUq3iV9ABT/Y7QCFvrVKe8pUxBiT86r257geUtxRlS3DmHLimeh+lcf9lKbO3XFRxF02dhVqeZbSe4P8i+iUxlE9VW9DV1CBMfZ9qrOxccGiqTKrBY/MCBaOY6VOtvIcTKVyn0jmZ5etdLw3FQyPs53mKTlr9DolNu9flMe9dDgHEe9VTDY9DLikpXnaueJiDcBWigL386sOEeacAUhWZJEgjQ+XrTcXJr5LBOTW9PR627PED38+NHTBtF+enypC36vfhpSGI2ghBMq7xGgkn24VHNRXbIk5PB8QmoLeDezC4RWR1ZzETCUlUDmY0rit4kgkIaUo9MuvAEzasY2inEvbQWXszbqjb9IkSlIWO6ZTYetU/NGX6s1VMk/kjZ9g73YTFHKy73zcJUMpjpwNT48/v1rLt3NgIUEJdSVOOKzE90FrKNFGZJ0960xoBCQM0215xUqtc9BdXweDlItRfK8/zTfF4jIkq1IGnn5UkxtJNs3dmruSM0h8hFta72Z510ODWaK4vqPnVlhUUDkcFHrH90KO0bCuVcgyU4Z0/ujlwzx0pKRe2pPGKL2kG1EAvc/fypFbl9IH3eo/bu3m8I1nd1vlSLqV5ch1rMcZvUvE5lLUQ2TAbSSkesET51VyRdJssO/G/gaV+Hwq0dsYzLJzBE2AA0m0k1BbI3qxJdjtXVZc6lfn7QJMEZSQBfjNutQbTzDhKFoayZilIKbynUiIPL+aM9u++Aj8H38krCVEBaQnVAI8YIGhvbU1jNP6ZeGfaNx2dj87aFkQSLgKzR0n506GLHWKqG4jTpaU48FoCz3UKCtABKiFXBJnXgKtmZHP52q9Tbj2UsS3ooPxb28W22WUZh2xVmixyogAdASaoC1k4fIqZQrMnjIIietXv4ybH7TDJxKPHhySoDihUZvYwaznAbSQtrIq1rH6eVJeWp6mhzxHHMYfAYIpxCTeF5eV4Jkx6VoG5BDT6SP9RxxJHpKZ9RWbtI/wAjC0/lcUlQE6KGZP8A9VVc91MWCtsKMEYhPSQT3feg5/KLLOPxcTXygcqCkgDpTftwNRBHCJrvaA+0j78q6GnP6Kh8V9kNP4JalHKtohSVRHiISpPkazjd/ZzSmlJcSDpz4wJn61sG9WA/E4V1lMZlJlM3ukhQHqRHrWJYTaOVXZrlC0EpM2Ei2VXUUh5im10PeG496TuB3MbcfaaJU2FFf+Vvu6JkApNp9Ksa9x8Ugjs8ShwDTOChQjgFCb+1R2x9p5hBMLFxznmCeNXvZO1w4hQURnQJVyI51lRKNq4z9l71Ov5R9FQRj3GVqQ6+sOoHgLhJ0nuyYVwq/wCCdUUJzgBRAkTzjjzqB2PssLcViXW0KUqSmRJEzzEpgd30mrAUg0zXTwbeti1tvJLpFN3/AGwl1tbi8gKVJFpGZJmwGsg1WcFi2+3LaNE5VDoT4gJ4GrF8XHI2eq5B7RsA3nU6Xm4rG938YUOglRJBvqT+9YeR4yeyTGKb8iom+7t42VqbmyhnSDzHiFuGh96siQZveRNwetqzzY2NhzDqmBnT/wCcp+v7VoaW+RP7/WtfElzgY+VFRn0H01MeVcWqJhRJ86NlgTmEGkykH8/Wwpp9C5mvxJwyg6l0NZkKgFRExAylM8OfqaiNmobxCck95M5VTeOAPlV6+ILYVgH4JsEH2Wm9uN6yLZb6gc098HU2nTW3Gub5VW9nQ8WzrianuPjlozYR2MyAS2f1JJkgf9M286kt4cIlfZhAAeKu6Tpl/MVAXUn61XtlbUS4ErBAWg5hOojxA9CJHrVp2c12qlPqkFYhCeSNfcmTV/Hf5I8WY3R4T5Ic7MwbbKYzAqPiVxPL2qu/FDEkYROU90upB691RA94qzLQB5c4/aKj9r7NS+0pp0d1Y1GoPBQ6g39KdlWuDiujCFmS5MoOzyl7CKaSojOka2hUg+xioHd7ZwUtxsSjEAZkGYBKbKQrz+gqMfxzuDxDmHUZLaiCBYKHBQ5cDFSa8R2qPxDR/wAzcqMA/lEz6D+K5qqnGXHPZ1HbFrlpa8KGXIViG3AsAoXlJStCkyeBvr5XB0ppicYhptRUpwz3k5l94i8JIAhQgcRxBqE2Ztx9zGDt13cR3G0jMpIQJSezRcTJi5Ii9XjZu6TTznbvoUdClpRtwGdQmRMDuaWpzx4finxaEvIf5IKUZf8ACibP2kMU9AQsIUgx3sqVESQM6rFSrCByrS933lsq7DEqAcN0wQUmxnJYW59R1qZVgUHIJy5DIAACdLCI0HSNKjN6dpjDtZkKQl02SVDNAuTY6TEVvbKT+8wVrgkK7z7VLSUpQQHHJCeMAar8+F6rzq0JbUFOx3SJJvJHiJOpqDY3i/Gutk+NDeVaRYZgVEqT52Mcqf7RLaW1KypJjWJM/wA8K5Pl3OVnE6/i0qMNY22PtpKlZAfCRJT92m9WBewE4orh1SIyQAAqCBMgnjUHhN3V4XI864FKeACkAAZCL5c03gGPerBsraLOHKwc0LSFd0KWcwhMCOaY9qNVahZxl6JdZzhyh7JTY+7gaVnWc6wAAR3YHEkE+LSpzKBoLffGKpm0dtKcKYV2YzSJ6cCJkki3SksLi3QvMjFpLc+ApnXhmmSabj5EI9RXQlOiyXyk+y17WkNxzUmB+5qNVcgHqRJ9KerJdSgtqSvLreLmNBFvWoh51eYhLZMWzHTWbca2b3sygvokm8SRYEjyNTCSYGkn786jMDgkqAJUeoiIPLnUpYD5fKrx0zm0OmmwQD3r9SPrQrjSzAhNvOhW5QbLSietQe9W8WHwLJdWs5j4EDUnTTlzNTi9TIrA/iziFHaSg6iUJSOzCvDlESR61PsCI/HbeGJcU89iFFRCsqckxGiReADeahsVt4Jy5JkCEkfKKkMNicM8jK6whKtAtHcUOWllCrFuB8PEPPqcdWFMoukIkKXmFp/SNZquR0u5PDM0OPJWHcqgM2pBAk6xPPnW2fD3GJU5hwdb69Um5PE1G/FvcjDMsfiWSpBSpCezKipKptKQo2Iiba3qv7B2u5hG2nkJSrIoEkm2U2M8QD00mq2d4yR9HoZXTjzrigOnTU9ZqI2BvAxikBTa7xdBsUxw6jyqXTlJ5UUyuDTaeGS6040q4cQpB4DvAivLOISvDPONKBGRakkdQSmYPAxXrFZT878awv4p4Zh3Hy0ZVlAejw5xYR/uiZ8qE5xiuy9cW30VzdZxTrxSDlQIWrj4ZCfckirlh2y28ghUyQBplBSc6D5Xiondrd0ow7+KDvZBuMg1C1aZSeUGJ61OsNrWhAb8bpSUyLgqIJHkALTyrmeQ/knH0O1/q9NYbcSpIWBIUJ48dB8rUYBNx9+1I4DChDSETISIzc41PvTgEa6/taujDc7EHmhS0IJny4V58+JmFW1tLEFIAzkL08WYDj93r0DicUhtJWtYShIkkmAPM1inxF2ojF4hC2miEoSU5zYrvI7vAC/W9VssjE0rjJvoq2xtorzQFSrgnQkchzIq9bE2wpLqCsSk91Q4FCvEPMRPSK58Pd2WcSl5TzUtwlKF6FKhmJUhXMc6R2QsHOD3glSwFR4hwJ5G0E8a5/kJQyxDlcnNOLNfQbdIsRy+/nRgkHQ/X2im2xGyWGcwH/pom/GKkMnKPeujB6hB+8M9+LqowSU/qeTEm5ygz6XrLNi7uvPuK7AAqQhbhB5JjujqeFaH8QXziHyhIlpiRPAqI7x9LJqd+Guzkt4db5ABcJPkhGnuQTWHPlNr/DfOMEyrbvd5tDgmEnME3kFBnL7gx51rzDqVJChACgD73rJtguJKXVAQFKWoRw1rUsCAG0DSEp9YAvWfivjKSXot5HaTFXLmxnpqKIsgcTfl8qO6q1jHlHSkbc78p9KbbFSM3jSleFxCOJQrWw7vej9qx0YUKAUIk6fx71oO8u2S52jOHgJBhbmpVBulPCOBNNN3sIH1FxxCQhsypYATmKYhAA6iZHlSFs1bPjFj1UXXDlIrZ2e/hnVNrHesBluFyJBHMAST6VqO6yv8IQf9OwJ1gXF+c1UMah1zGZ1J8CZjgkrBhPnBBNWrdg9xZM3WYA07oSPpQp6vxIlvdSbJxaRxmky0D/Gv70ZS5typviULIASsI5mJtfTkepro6I4Zp8T92mVOjELd7MBEO5UlS+7ZJSkcSCRflVWxW12E4MJBkkBASg5SkwCFGPDF5mZI41dd596mg25h8M2HCsFLjqjIM6x+r9hyqvbmbsLdebUBZtaVLWRplIIT/uJ5cjes4+QovI9mzpbjsvoabmbJS2UvXDtloWDrwzTxB0I6mthwGJDiArSdRyI1Hv8ASqDhy3+If7GBh+0VCYslUwso5AqBJGlXDd1P+FKjPflQBHA6fsJ9aVosnK6S3oYvhH8akljJswBrr6nlVB+KmAHYdskLW4VtthIEwJJzJAE5oIBnhV8AH39ah95cavDpS6hpTgSVBSQYjMISqbnKCLwONPtrOxOO6sMp3Tw6sO+42+gpVMqHFMiRMaWN6vq8O05lh02IIgJ1BBEzqLVn+19rrdxSn0pS2pREgKzXiDqnjaxpxgN4TBKG0kgGSgg+pA0rk3QlzcktOxWtj2yV3q23i0qyqUlxtKgoQgJJ6yNDBo2H2l2qQlhal2upUICPMjjUbhXV4oukZEBtBWouk3SLWCQZ4U83aYhAUs38UnRM3ASOHnrWdnJw2fv6LV8Y7GH0XDdXCNMqCnCFuKJhw8OaUg6edT3Z4cFZ7pzkEgwqSABIHDS9RewtlOLX2joyt/kSdTNpPBIvprTjGbISkgJbKrawdfQ09SpKtajnXOMrOmPRj2kpUG4TY6CNBzqJS7p3QTzM+t5ruHHZrSIQFmcsIKSRxtmM+dOF4IG5aTryNCfKXoEciFQ8eUamb0/wmPg99WvAgmPaoksNlZbQEdokAqTkzEBXhm4j+qltn7N1GXKk6wMs1evluFZ8cJ9hYKQRERXaTYw6QkAJAgcq7T6FhuXuSb+fpWc/GPYjeIwhfgBxkalQSFJOqb8ZuBV62pikMoW4qcqZNrk6mEgamsH3ixmM2piQ2ErI/I0JCUjmZgHqTVZTx4RR0qGwMC/iHOzYbUtcE5RaQOAzWnpxq+7k7fcwz0OIUhaO64hQyGBrI1Bi4q8bhblIwXfUQXiALaIHEA8VHnWTbdxql7RxK+JdWJ8iUgewoSnveBSRvu827rGPw/Zu5oPeQoWgnQ9TesRxexn9nvnDvd5BnIo+FSdOI4ca3/CKAQlN7JT+wHGo7eXZDGNZLa7EXQoC6COI6cxxoP5IKMj2Hu/i22lP4ZxKktk5m5IcTlvKeBt8q0Xcnej8QnI4R2l4JEGIBuB6weMGqt8O8erD453BvnvHu6aqSZEcpBI9RVsTumE4o4hspR3s0AHQkymOo9r1hPluxNFmNSJjefFlnB4h1uMyW1ZTxn7NYvs5ntQAgStRAHVSufqSfetZ38eAwTom64TflqY9BVf3A2YgPGf9FtMcO8ubnyE361jeuc1E0plwi5Df4g4JOGwOGw6PB2oCzzISVT6kk0luo5nfZEfn/YA+1W3fXZqHsE+k/lTmSTqFIuCPO4qtbgtf5GSbd1y/MiL8+J9qy8iGWxL1SX45GliPWgtQHSB/NE7QcfWmW0celuALqUDA8oEk8BcCn3JRWsUjFy6RSfiTtBRdaZF20grWBpJsgKHkCaidh7uLxxC1jJhkm5iC6RHdT/t5q9qk8Bsb8W+FPKJKypaxBHdByhMczbyFaGwylICUiABAAsABypWqtWz/ACS/4MTn+OPBEBvIjscA+GU5ChkhITwFgSm3Kaz/AHaazoQkC6gE8/EuL+grWcc2gtuC3gWFDnKTas23DwwL7IjwhSv/AIgjU9TVPLjylFf0t40sjJ/w1MNgAJtHAft61xUfvItQI859jRRcffOnXqFTHe0zJUi/aLcUPVS4vWqqwfZ4Yso0DRQkzF8pTHvWd4HCD8aifD+IST/3FSvmB71puYmT5f8AH90p461SZve84ox3YWM/xkQQQFC/PTStdwcFCAfEEJ+QrL948KGce8lIELAWAItmHet539a1PZgBaQqbqQk+4E6UPHi1OSLWvYIUQwJ1uf2prtHEhlpaiuwSrQamDAHMzyp+4oaT9/WqPvniu0LbaVDLnuq/iE6eWnmaYtsVcezGuHN4is7IwTjx7MTFitQTMXkm1ydavbTSR2TCElLKQVGZBVljugG+qpJNtKY7F2atlsLbWFFQClJPHWLjiASP7qTTiErIBJQ5MgHUHSx0UDEEcYqlNMYrUaW2uTx/RScVi1Ix+IBUQe0v5ZZFtNIrQN3lg4dvOPEMx/7iTceVUXePCq/FvLIhQaQru8bFMxqOFuFaFs5uGkAfoSNRwAFL+PFq+RpfJOmI7SyOEff0qr797VDOHU2FEOOgoTGsGMyugAkTzNTePx3YpzGSJAA6kxrwHWqFj8GvGYo9rIzKSkHQBAkmOOggdTW11yj8PtmdNXL5P0iK3b2AvFGEnIymynInplRwKuugrRcXgwxhHUMDKENO5QOeVUq6nUzT3BYRttCUN91KQAlIiKb7exGTDPqiwaXxvdJSPO5q0Ko1QZWdkrJGbbIBU2hpHiWQlPGc1iT6SfQ1qTWFSlOVMQkAATYCI9apO4Wzf8sq1bbGUdXAb+cVfco9uV/3rLw4KMXL/TbypptL/BICIE+goECx48+NKpQDxpjtLGtMpUtax3AVZZGYgaBKTTyFOyP2xsz8StDTjSewkKKyshWae6EIREkayqwtFMdwSQw4CAB2zkWuQok3P5rzSw32wiQVKzoAv3wBpcDNmieFRG7W8bTTKM4gvlQQJ1VmNieWVQ6iKo3nbLLX0H3xxjKgrDtJRncjtloAACUkHKpQ1JIHpNP9z9iJMOLjKPCn9R0znpyqDDKAhainKhKiVEqnuJMEecTWgbOxrLqZaVKbAWy8LWI5Gk6UrZuUvr0hy9umHGP37JAtAGYoOrH7elJKciZJnWivcSLn2j+af3BEq7aZ/e3zpwzhgdRei4MHT9/5tT5Hlf3pRjL9egzWHSIsBHIfc1OpNQrYnyqVcVAtqPrWtRjYxynNwj1oUTDvJCQCoT1N6FNmRG7UCFJKVJWRzCSYI4gi4IqnbJcQxiCohQCk5DKSDHA3HA8q0IovPGiqQCb3rGdOy5aaRs4xwjPx+HIntG46qCfnWB4vYDhxa30pzNl4uAFQlQzkxbgRXo4tJPI9IH1pI7MZP+k3PPs08fSpONj9MquK9oqmD3rw6ozZ2zOihI9CmanF4lpNyqOImb+sU+RstpJlLbaeNkJHrYUZxlJGsf3UhCaXbI+O9GWd38YVpC1JDoXnKe9nSRKha6FC0VpDjxjupBtxVFjPQ3pRTHU/etAQBa86/WqV1ODffsM7OSSwq+8uEexHcVh3C2AfApKpJjqIsBrzNQX/APGxjK0ustOAgAGClRIHBSQq9aMAnUz924UUrHOD5VlPxU5ctZrDyGo8cRU8ZvAotOB1lTcoUJUFIF4Tooa8bGoTAkoyZHUy2SUqCgTcmJSehgjrWkWIjWfu80iWGz+VHqE2/as5+NKXfL0GFyj9EJht5EAQ4BMG7ZmRzym/saePYhvEIzJacWBMFEZgbaSQfSpNOHb/AEoH/aB9KV7RNgfSOdbxhLMk9M3JfRTMBjHWXu+0/wB2QlSmlDOk3IOWQFi19Ks7O0EKRJS6kHWUkjnwp8nKOP2a4ogcT9/OpCvh0mCc+XshNs7bZSyqF3IyiUqT4u6PEIgSSb8KqOy30tOBIISUFRbWlQUFAkkCJ5E+daQRNpty+lJ9knilJ11SP4+VUupc2mnhpXbwWZpDN7xIUIcUhKhodR6gGRTp/FuhOYNByRKezWAo2t3Vx86f/hUWIShMckj+NK4Gvfp/PKrRhLMkykpL6RnGM2Q+olaGn0uHLOiRmRcGVHXyqc2ftXHAAPsFOgKimx4TKCYPpVpQxPER9+1OOySONpqkfH4+pFpXOXtGebeyHEdoy42opCUqGcaZSZk/pMVL7B2n2aMiloWkE5e9BEx1veTFWpeFQblIJ5wDSasKjUpT07qbeVqq6JKXKMi35Y8FFoa4fGpcs3BKdQbEX8ulQG0tiuwSzrJKUlxJTMyLlIIE9atjbI0iB6CfOK6lEcfYWFXdaksk9KRscX8Sq7LexiBlXhuFxnTlnmggzfkRUhicq0w4w5cXhBV8rkzU0ED+6KgibEz6eVGFTj+rJKfJ9oz98hTxUntCkgtrDqFBRSkymLefvU/gtqhCUgnMAIAg5gBpc6x1qyo1nhpJ+f7UsWx9azXjy5OXIv8AmXHjhGNP9sg/4zGkOWnjMQQagMVsF5Dwcw6UBu2dsuGJFwpBy909NKt+TqK7b9X30rV1qX7GSm16IprEOgS4iLf6Yzk+1RO8ePQ4jsQHE5pkqaWAI0kxGse1WgmNTofL/mj9mBodatKpyjx0MZ49wo+w8R2SiZGYhIUPynKDBHKrFhNsNrUkJzZjyTI9VaCpfKn7+tcCBpceQqtVMq1ml7LFY9aEMoPGPUTVXxWxn14pai0ycO4nKoFwgmUwo2Ezwtwq4FscbffCk1WtJ9qYcV9mOlRZ3FwyEhKWwED8iQSOV+0KrxxtUNszYrjD3Zfgnfw2ufMlyFEZVKAM5UwlFuc1pLibTz5EUmsiLftVXWHkykBKUKW2W31IIIlxtQlJ1BMXImPanu6Oz+x7SFPQTmyrbCUgkzIIHp6VZlJ68eWldCATqfL/AJrKujhLUaTuc44woIj+xP3egpskaGekH605QlIiwpVABFyaYfZiittNKTI7B4+SUmevipyha/8A2Hx/2JH/AOqsKYGlJuucBr71kqo/ZbmyG/EuTAYek2khIA6nvTFSQajvK14UcKHr5/3XArhxPKrxSXoq3o7ZNhQoqWzFlEdIB+dCtgCatT5UVzUef1FcoVQgZZ+dHT9KFCrEOLH0onPyoUKJDrVxfpRCLqoUKoQZucPOuO+L0oUKDIhslRtf81LoFj50KFZyI/Ymg/L60snw/fWuUKsQVZo69PT60KFAgizrSqz8vqKFCqsJxRufT60ks3HrQoUUWF1a0fiPL60KFCQAy9T6fWiDQUKFFegIMnj6UUeIeX1oUKqwsJjNKKNB50KFFeiCTxv609Y0oUKsAb5j3r8vnSjnh9a5QokZ0amusju/fOuUKJBdKRa3AUVk2PkaFCtCEe4o2vzp7hPDQoVm/YRRzj5UzdFx5fUUKFXQBJvxH7508a/mhQqsfZBYpF7cTQR9T865QqzIjqDb0oAd0UKFZsDEVfx86WA+/ahQoL2QdI0oUKFME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2" name="Marcador de contenido 2"/>
          <p:cNvSpPr>
            <a:spLocks noGrp="1"/>
          </p:cNvSpPr>
          <p:nvPr>
            <p:ph idx="1"/>
          </p:nvPr>
        </p:nvSpPr>
        <p:spPr>
          <a:xfrm>
            <a:off x="4644008" y="332657"/>
            <a:ext cx="4392488" cy="576064"/>
          </a:xfrm>
        </p:spPr>
        <p:txBody>
          <a:bodyPr>
            <a:noAutofit/>
          </a:bodyPr>
          <a:lstStyle/>
          <a:p>
            <a:pPr marL="0" indent="0" algn="ctr">
              <a:buNone/>
            </a:pPr>
            <a:r>
              <a:rPr lang="es-EC" sz="3000" b="1" dirty="0" smtClean="0">
                <a:solidFill>
                  <a:schemeClr val="accent3">
                    <a:lumMod val="50000"/>
                  </a:schemeClr>
                </a:solidFill>
              </a:rPr>
              <a:t>JUSTIFICACION</a:t>
            </a:r>
          </a:p>
        </p:txBody>
      </p:sp>
      <p:cxnSp>
        <p:nvCxnSpPr>
          <p:cNvPr id="10" name="9 Conector recto"/>
          <p:cNvCxnSpPr/>
          <p:nvPr/>
        </p:nvCxnSpPr>
        <p:spPr>
          <a:xfrm flipV="1">
            <a:off x="5580112" y="2276872"/>
            <a:ext cx="0" cy="1296144"/>
          </a:xfrm>
          <a:prstGeom prst="line">
            <a:avLst/>
          </a:prstGeom>
          <a:ln w="25400">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6" name="15 Conector recto"/>
          <p:cNvCxnSpPr/>
          <p:nvPr/>
        </p:nvCxnSpPr>
        <p:spPr>
          <a:xfrm flipH="1">
            <a:off x="5076056" y="2276872"/>
            <a:ext cx="504056" cy="0"/>
          </a:xfrm>
          <a:prstGeom prst="line">
            <a:avLst/>
          </a:prstGeom>
          <a:ln w="25400">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9" name="18 Conector recto"/>
          <p:cNvCxnSpPr/>
          <p:nvPr/>
        </p:nvCxnSpPr>
        <p:spPr>
          <a:xfrm>
            <a:off x="5580112" y="3861048"/>
            <a:ext cx="0" cy="432048"/>
          </a:xfrm>
          <a:prstGeom prst="line">
            <a:avLst/>
          </a:prstGeom>
          <a:ln w="25400">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2" name="21 Conector recto"/>
          <p:cNvCxnSpPr/>
          <p:nvPr/>
        </p:nvCxnSpPr>
        <p:spPr>
          <a:xfrm flipH="1">
            <a:off x="4716016" y="4293096"/>
            <a:ext cx="864096" cy="0"/>
          </a:xfrm>
          <a:prstGeom prst="line">
            <a:avLst/>
          </a:prstGeom>
          <a:ln w="25400">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4" name="23 Conector recto"/>
          <p:cNvCxnSpPr/>
          <p:nvPr/>
        </p:nvCxnSpPr>
        <p:spPr>
          <a:xfrm>
            <a:off x="5580112" y="4293097"/>
            <a:ext cx="0" cy="936104"/>
          </a:xfrm>
          <a:prstGeom prst="line">
            <a:avLst/>
          </a:prstGeom>
          <a:ln w="25400">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6" name="25 Conector recto"/>
          <p:cNvCxnSpPr/>
          <p:nvPr/>
        </p:nvCxnSpPr>
        <p:spPr>
          <a:xfrm flipH="1">
            <a:off x="5148064" y="5229200"/>
            <a:ext cx="432048" cy="0"/>
          </a:xfrm>
          <a:prstGeom prst="line">
            <a:avLst/>
          </a:prstGeom>
          <a:ln w="25400">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409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52485" y="1089914"/>
            <a:ext cx="1224136" cy="9181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1457" y="1763363"/>
            <a:ext cx="1078729" cy="14401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0169" y="4693632"/>
            <a:ext cx="1301303" cy="1224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68556" y="5643778"/>
            <a:ext cx="1392237" cy="116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06280" y="5656329"/>
            <a:ext cx="1431032" cy="10732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50297" y="931040"/>
            <a:ext cx="1387016" cy="1076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6" name="Picture 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673351" y="936493"/>
            <a:ext cx="2016224" cy="2355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7" name="Picture 1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385319" y="4997970"/>
            <a:ext cx="2592288" cy="1316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2 Conector recto de flecha"/>
          <p:cNvCxnSpPr/>
          <p:nvPr/>
        </p:nvCxnSpPr>
        <p:spPr>
          <a:xfrm flipV="1">
            <a:off x="3064553" y="1998132"/>
            <a:ext cx="0" cy="278740"/>
          </a:xfrm>
          <a:prstGeom prst="straightConnector1">
            <a:avLst/>
          </a:prstGeom>
          <a:ln w="25400">
            <a:solidFill>
              <a:schemeClr val="accent3">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8" name="7 Conector recto de flecha"/>
          <p:cNvCxnSpPr/>
          <p:nvPr/>
        </p:nvCxnSpPr>
        <p:spPr>
          <a:xfrm flipV="1">
            <a:off x="4211960" y="1548965"/>
            <a:ext cx="494320" cy="588537"/>
          </a:xfrm>
          <a:prstGeom prst="straightConnector1">
            <a:avLst/>
          </a:prstGeom>
          <a:ln w="25400">
            <a:solidFill>
              <a:schemeClr val="accent3">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17" name="16 Conector recto de flecha"/>
          <p:cNvCxnSpPr/>
          <p:nvPr/>
        </p:nvCxnSpPr>
        <p:spPr>
          <a:xfrm>
            <a:off x="7956376" y="4149080"/>
            <a:ext cx="0" cy="1296144"/>
          </a:xfrm>
          <a:prstGeom prst="straightConnector1">
            <a:avLst/>
          </a:prstGeom>
          <a:ln w="25400">
            <a:solidFill>
              <a:schemeClr val="accent3">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3" name="22 Conector recto de flecha"/>
          <p:cNvCxnSpPr/>
          <p:nvPr/>
        </p:nvCxnSpPr>
        <p:spPr>
          <a:xfrm flipV="1">
            <a:off x="6876256" y="3291986"/>
            <a:ext cx="0" cy="281031"/>
          </a:xfrm>
          <a:prstGeom prst="straightConnector1">
            <a:avLst/>
          </a:prstGeom>
          <a:ln w="25400">
            <a:solidFill>
              <a:schemeClr val="accent3">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7" name="26 Conector recto de flecha"/>
          <p:cNvCxnSpPr>
            <a:endCxn id="4102" idx="1"/>
          </p:cNvCxnSpPr>
          <p:nvPr/>
        </p:nvCxnSpPr>
        <p:spPr>
          <a:xfrm>
            <a:off x="4211960" y="5517232"/>
            <a:ext cx="494320" cy="675734"/>
          </a:xfrm>
          <a:prstGeom prst="straightConnector1">
            <a:avLst/>
          </a:prstGeom>
          <a:ln w="25400">
            <a:solidFill>
              <a:schemeClr val="accent3">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31" name="30 Conector recto de flecha"/>
          <p:cNvCxnSpPr/>
          <p:nvPr/>
        </p:nvCxnSpPr>
        <p:spPr>
          <a:xfrm>
            <a:off x="3064553" y="5445225"/>
            <a:ext cx="0" cy="198553"/>
          </a:xfrm>
          <a:prstGeom prst="straightConnector1">
            <a:avLst/>
          </a:prstGeom>
          <a:ln w="25400">
            <a:solidFill>
              <a:schemeClr val="accent3">
                <a:lumMod val="75000"/>
              </a:schemeClr>
            </a:solidFill>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86791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55576" y="2708920"/>
            <a:ext cx="8229600" cy="1143000"/>
          </a:xfrm>
        </p:spPr>
        <p:txBody>
          <a:bodyPr>
            <a:noAutofit/>
          </a:bodyPr>
          <a:lstStyle/>
          <a:p>
            <a:r>
              <a:rPr lang="es-EC" sz="7200" b="1" dirty="0" smtClean="0"/>
              <a:t>CAPITULO  II</a:t>
            </a:r>
            <a:r>
              <a:rPr lang="es-EC" sz="2800" b="1" dirty="0" smtClean="0"/>
              <a:t/>
            </a:r>
            <a:br>
              <a:rPr lang="es-EC" sz="2800" b="1" dirty="0" smtClean="0"/>
            </a:br>
            <a:r>
              <a:rPr lang="es-EC" sz="2800" b="1" dirty="0" smtClean="0"/>
              <a:t>MARCO TEORICO</a:t>
            </a:r>
            <a:endParaRPr lang="es-EC" sz="7200" b="1" dirty="0"/>
          </a:p>
        </p:txBody>
      </p:sp>
    </p:spTree>
    <p:extLst>
      <p:ext uri="{BB962C8B-B14F-4D97-AF65-F5344CB8AC3E}">
        <p14:creationId xmlns:p14="http://schemas.microsoft.com/office/powerpoint/2010/main" val="7283534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427984" y="188194"/>
            <a:ext cx="4716016" cy="576064"/>
          </a:xfrm>
        </p:spPr>
        <p:txBody>
          <a:bodyPr>
            <a:noAutofit/>
          </a:bodyPr>
          <a:lstStyle/>
          <a:p>
            <a:pPr marL="0" indent="0" algn="ctr">
              <a:buNone/>
            </a:pPr>
            <a:r>
              <a:rPr lang="es-EC" sz="2400" b="1" dirty="0" smtClean="0">
                <a:solidFill>
                  <a:schemeClr val="accent3">
                    <a:lumMod val="50000"/>
                  </a:schemeClr>
                </a:solidFill>
              </a:rPr>
              <a:t>GENERALIDADES SOBRE CALDERAS</a:t>
            </a:r>
          </a:p>
        </p:txBody>
      </p:sp>
      <p:sp>
        <p:nvSpPr>
          <p:cNvPr id="7" name="6 CuadroTexto"/>
          <p:cNvSpPr txBox="1"/>
          <p:nvPr/>
        </p:nvSpPr>
        <p:spPr>
          <a:xfrm>
            <a:off x="2483769" y="1628800"/>
            <a:ext cx="184731" cy="369332"/>
          </a:xfrm>
          <a:prstGeom prst="rect">
            <a:avLst/>
          </a:prstGeom>
          <a:noFill/>
        </p:spPr>
        <p:txBody>
          <a:bodyPr wrap="none" rtlCol="0">
            <a:spAutoFit/>
          </a:bodyPr>
          <a:lstStyle/>
          <a:p>
            <a:endParaRPr lang="es-EC" dirty="0"/>
          </a:p>
        </p:txBody>
      </p:sp>
      <p:graphicFrame>
        <p:nvGraphicFramePr>
          <p:cNvPr id="18" name="17 Diagrama"/>
          <p:cNvGraphicFramePr/>
          <p:nvPr>
            <p:extLst>
              <p:ext uri="{D42A27DB-BD31-4B8C-83A1-F6EECF244321}">
                <p14:modId xmlns:p14="http://schemas.microsoft.com/office/powerpoint/2010/main" val="1379391203"/>
              </p:ext>
            </p:extLst>
          </p:nvPr>
        </p:nvGraphicFramePr>
        <p:xfrm>
          <a:off x="899592" y="908720"/>
          <a:ext cx="8136904" cy="54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 name="AutoShape 8" descr="data:image/jpeg;base64,/9j/4AAQSkZJRgABAQAAAQABAAD/2wCEAAkGBxMTEhUUExIVFhQXGBgbGBgYGB4YHBogGBwYGBoaGhgYHCggGhwlHBoXITEiJSkrLi4uFx8zODMsNygtLisBCgoKDg0OGxAQGywkICYsLCwtLC8sLCwsLCwsLCwsLCwsLCwsLCwsLCwsLCwsLCwsLCwsLCwsLCwsLCwsLCwsLP/AABEIAIIBgwMBIgACEQEDEQH/xAAcAAAABwEBAAAAAAAAAAAAAAAAAgMEBQYHAQj/xAA+EAABAwIDBQYEBgEDAwUBAAABAgMRACEEEjEFBkFRYRMiMnGBkQexwfAUQlKh0eEjQ2LxcoKiM1OSssIV/8QAGQEAAgMBAAAAAAAAAAAAAAAAAQQAAgMF/8QAJBEAAgMAAgICAwEBAQAAAAAAAAECAxESIQQxIkETMmFRgZH/2gAMAwEAAhEDEQA/ANncBEnUW01pHtzOkUq25P7+vSgpsK1FBkDBzy+dHkn+aa/h1DRVcStc3J62tVdYR0g9ZoF0TA4U3U4dNAONGDY1t59aLkAV7YaUdLgNJhIFdKgNKBBQKopdFEUuevSuoiNPao20Q7MjrQTb68aIVcNYj/iukxQ0gC7Q7YUMw/muWHCp2EOpzlek1ORei5xwrpUOKanegDh4G3GmeL2l2RAWDlJ8fAefKnCSmRz4V15CVAhQBBsQRb151WTeBQcOz/X0oJXUI5hnMPdoFxni3PeT1bPEf7af4DGtuJzIMjQ8weShqD51VSf2Rod9rQK7Uk6+lIlRhIkkk2AFr1RNp/FLCpWUtIddgxIhIPlNyKjl/Q4zQEvdaMXKq+7+9iMVADLqDyVPATGYWqwoPMVOW+iNZ7FVLpPtSOB+etcPvPXlQK+vzoPfsB1t4aZjSgX1ogVzo6SOYmiiYdE86BcpMqv1nSgVjgB61bf6E6XOtFLnXjHGilPP7FdDfSp39gDpWet/WjA+dJwBw9jRgoRfpxqBOqc+5oqnTpP9+1dypPWuKUAbn96i0AXtI5/f713txxN65rzHrRCE6gT1JjiZopsgoHRfvH7trRS8OBJ5daTiddB5/WgEj6j+qnLQi6HZ6mglZ5EdOdEgcfnQStPpzociov2o5iaAdt1pHODynzj0rtv7HrVlodQuHK4FUVN/LnzoN+lTsgpPWhm611WlEKraXqaAUDg5j3rlGSgRpXKuQQUnjHGjBygtJ+zSC4mCUgxpFAg7BoFIOtN0ucjP30pcKtQT0gksZdKCXU+tKBIuf2pF1tJnQdaJA5dFDMPv+6RaRl4eorqFp0F/vj0oEFQocq6oDlRSpOg9Yosg2iaGYQNnHKCeY9qHmNKASnWK4XE8/vWoQMFCjAA0zxe0cOyAXHUInTOoCfKTXcPjmlpltQWOaVZhfnBocl6Dg7UIoisp5GkDielBWIHI86IBQKH2I+VdCxPvWe/Eb4gHAqDLKQXVJzEqvlBtMTc1UN3/AIg7SfeCQpCjEwtvKIHKDx51jOaS00jBs3Jcc4qJ2hskKX2rK+zeiCoCUrH6XE6K89RSuysUp1lC1ZQpQuAZ1/unhNr69OMRVlkkVaxmcfE/bp/ArbWktPZkymSUrTOqFfmTzGo41mOwEozMuZ0qlWRaDAUkmYAvcRF+ta98VWWl4MtkAuLV/jBN5ESROltazbBboqRhHM5SVEZklJnKU8M0fdqWsnBJp+xqiDfeGo7nvo7RaC52ioCoCAkJA7sKy2B6TNXEEdf49azv4abtYvD/AOR51Cm3ESG0qJi8gzETWiIA0rSmLjHDC2XKWgQkRMCkVAC4PrPppSxWOJpMpk306k1rn+GYdC7xz9P+aUUQB/F6ICmOX3wpttDHttJlavIfq6AcanJLthSbeIy/4t73utujDMrWi3+TLZRKrgSLwBUBujjccSoMOrSUC+ZSiP8ApUFSOunrRdq7uY3E4tTysqQtchUzli4mOg041LbtvoWt1laErcW7ZAISJgJF1GTppelJ26sg9Y3CnN5I07dXaTrzKS+kJcFjHhV/uA96mwmOFNmWgkCwHQfIdKWS5rE05FPFoo2t6OhN5osA3tFcUufFx0oFaT986PFAOSOflrQSsdDSeJcbbQpayEpSCTJsAOc1RHfiphs5HYulI0IUJ84n+6jxBS0vyiD5c7njRbH+KZ7H2uziWwtlcpMyNCNfEOBp9lHA/dvlRT0jQSQfI8/ua79/8UMpmbxy4/8AFBXHX71i1RIAEJHW99frRgkX1FcCRHL3ruUdIjnUxE0PlGv7UMqTof360VR6W5+XGgCOevL+KIBZKhFj7VxJtb+a6hPSutNRQCGB9q4pYGtqPRFBPSoTToCjeQPSfrXa4l0C30P8UKuASWde8aT7Mk60YhRJ+o+oo6UGfEPKg+2Qb9ieE++nGKWRmFzcc4vShRpEE+dqSJWTyqEFEHl/FKFINMDINvkacoVm1kedqmEOqa5RSSnBBEceN6VKuF7cq5APD6VCCBBA0H8+cUAsQLfvNdgUmpSQCSQBrJMQOfLSaDQNFFOJA0HPyjjPKqLvT8SsNhwpDQLzot3fCD1UeXSqlvdvO7j1qZw5KMOkGTOUr1PePIgWFQG7bCHe8pFhYDhAGsdTStvkKMWNV0Nvsq209pv4zES6SXHFWzGAJNgJsBVy3Jw7jDucvqaShaUnKFLCpg+Dl50rtrYDaiUoacdcCAU9kknLrqRoJuCeVG3K/FtrLbrD4eUZlSFyrSJUe6IgXNVdrshygsLquMXkmbkkJi4E8SP4pLaOMaZbLjpCUJBkmPbzPKi9qlKSpcCBKiTAHE3/AJrJd8d40YxxWRUstqSlHJRJ7yxznQVtZZ+OP9MK4c5YU7fAP43FOPpZUGlEBMmSBYCRNqetYk4fEobeCVZWwCf1gxAN7REW86uuRvs1WuB3T+mBAHv86sexdxcAttDrjIfWtIUXFkngCQBMJHQUpTa79g1iwbmo0/JD7cuE4VJCQhBUqMvEW708Z51YkLB9uPHqKM1hEpSEpgJAACQIAA0HlSTvdCjyB14Rf6U4koQSE2+UmzNNtbQDu0nCTKGobTxgpAKo6lVOMRjklxbekjvW4kTcc4IqH3ZWkBx9cQVFaiepJt1JqZOFCm1Zk95cqKk8z9a4d8tbenXqjiSH+6ryg0Th5UW1ZXMOTAMaKaUfAVJvHhJB0qy4HbjDxyJUUq4oUlSSCCQRJETPImsw3e2Vie0eawzq8y1JClCyUpiRmXFrnhc1atn/AA5KCFrxjhdCbEeEHWTJJI9q6lU5OK4nPthBSesvOWx04/YojiuHz+tMcHtDvhp5IQ5wP5HOZQefNJvT5xA6UxyQt6G+NcbQlTilQlAk35fWs0f2sXlrcJGYkpQnXKImAOcTJqR+Im2D2jeGQe74nPbup9Naqmwglb4UE3SDJ5yfoLVzPMs5/H/Dp+FWkubLxstlLgQFKICjJCTFgJjpNTuH3awQWlYwzYWgylXGR+bW/rVWwT2TEsIEyskxGibgkxoIH71eR0jz161v4UF+Pfsx8x/PNFy8BSeNxKUNlXLQA3JOgHma4Exc66gVGOFLz4Eyhk3jRSzoPJNOyli69icfZJ7PSoIGdRKz3ldCbwPLSjYrFttiVqCfM/IVE7e24nDoEeNfhnkNVHoP3MVTH9qiQt0nvpJzHU8MoPOIt1pa3ylWuK7YzV4rs7fSHnxO2m69hSzhULcCiM7mWAACCEmTNzxqgbF3bP4lpOcgpSFuIULhUxljS5CoPKK0YshbSlJVlsIE63GopM7kvB8vpxKCpwJDicqkiE2EKSZmKzrsnan0ayrhS+yR3W2GEuHEAFrNI7OxCh1CbayauST703weCbbQEIskDmTbTUySetLgAXBp2uHCOCU5cnocef3FDswNZ96KIjWupAzWM9OVaIzBbT+fKiqTGsfKjhAHGPWiknj6dahBMEftpfj8qFhxt56fc0cgcCfOb0TsDzHv86DIGDttSaUQ8aTDBiKCWzzP30oIgdSielHSnrf0oARr5dTRUgngKJBy3oKFES0Y8R/b+KFaYQbZ7kGdaKBJ6xzpT8KDqb10txpa2tQmHUoiIHyFGSvmRSYPCTejFXT78qGsmB1I5fOmzluJpRt0cT9zSpSDrUwGCAxPNJ8/ej9qk0Y4dPKipYSOFTsIUOg8PKqH8VdsqQ0nCt/+q/r0QNfcir88pCElSjCQCSdItesR22tT7zmNU4AJKWwbQB4RbhFYXyaji9mtMFJ9lUD3eSw2IK47UzcAWy+WlWdbIZRnkIShN+nARzPSqbsBpRfccULpPOxk8Dzk1oW7OzfxrjYcEpQtRWk3AS2YvzUoxE6UhdU3NQ/9HYTXByLr8P8ABgYRLhBzOlSiVakFRyzPSIqxqQOs/PnpRwEiwFoi3Dyo0Aa10Y1qMUjnylr0yL4lbcU4teGQT2bRAUkauLtYjUgTaqBgMJ/naBm6Lp0ggkftVy+KCewxyl6BaUuJMcUwFR1BAtVb2s8lnFZzdKXVhRHVQVNKSU+0O1cWkWbayuySFJBUoKTlRGvO2h1FapuphXGsK0lyy8ska5ZvE9JrIsDtOXUlKwrKpJAOikpUFATqk8K13Ym32sQm3dcHibUYI6j9Q6isvDUYdP2Dytef4SziuGny8+lN9os521oP5kqSYtqk6GnEDn6VwDz8qflj6E10YVh1D8MvMLpWlRGvhVccquGEWlbXdCTbmRwmCKhN5tlFh/EJywhcqT1Cu9HmCCKmNllByifEn14T561w7Y5Lj/TtVuLjqLduxhwhkm3fWon07o/YVNgTwH8+lQm6yVfhkhesrP8A5Kyz6VMC39f3XYqSUEjkW/uwuNwrbiSlaQR14dQRcHqKh3nF4cd9SnGf13K0D/eB4kj9QE86nExyoLakcR1otIomZNv7hUpxDbyYU28lSswJIJSIN+oI/eoHdXEALc0gFMjiReYHSauPxESw2jsUqCCsqdJAtmsLgGwIkWqj7J2elK/8hgniiQpGkLvZSSOFIXwXf9Op47bgjTt08hUtRICyAOqhMkg8tBHCrWjz8h9RWX7N2fi20IdAU60RmStrxp1g5dR5CRVu2Zt6QO0EcyLHyKT4TW1FqhHjLoVurc5OUeyW2niuzQSLqUQlA5qOl+mvlQwOzw2gCZNyo8So6nrem+FHbO59EIsgW1IEqjyp3tXEhllbhtkSSPOIAnqYphOP7C/F/qZ5t/EB7FODMQgShJ4AI0PqqaZqxpdeSxlypaIUq3iV9ABT/Y7QCFvrVKe8pUxBiT86r257geUtxRlS3DmHLimeh+lcf9lKbO3XFRxF02dhVqeZbSe4P8i+iUxlE9VW9DV1CBMfZ9qrOxccGiqTKrBY/MCBaOY6VOtvIcTKVyn0jmZ5etdLw3FQyPs53mKTlr9DolNu9flMe9dDgHEe9VTDY9DLikpXnaueJiDcBWigL386sOEeacAUhWZJEgjQ+XrTcXJr5LBOTW9PR627PED38+NHTBtF+enypC36vfhpSGI2ghBMq7xGgkn24VHNRXbIk5PB8QmoLeDezC4RWR1ZzETCUlUDmY0rit4kgkIaUo9MuvAEzasY2inEvbQWXszbqjb9IkSlIWO6ZTYetU/NGX6s1VMk/kjZ9g73YTFHKy73zcJUMpjpwNT48/v1rLt3NgIUEJdSVOOKzE90FrKNFGZJ0960xoBCQM0215xUqtc9BdXweDlItRfK8/zTfF4jIkq1IGnn5UkxtJNs3dmruSM0h8hFta72Z510ODWaK4vqPnVlhUUDkcFHrH90KO0bCuVcgyU4Z0/ujlwzx0pKRe2pPGKL2kG1EAvc/fypFbl9IH3eo/bu3m8I1nd1vlSLqV5ch1rMcZvUvE5lLUQ2TAbSSkesET51VyRdJssO/G/gaV+Hwq0dsYzLJzBE2AA0m0k1BbI3qxJdjtXVZc6lfn7QJMEZSQBfjNutQbTzDhKFoayZilIKbynUiIPL+aM9u++Aj8H38krCVEBaQnVAI8YIGhvbU1jNP6ZeGfaNx2dj87aFkQSLgKzR0n506GLHWKqG4jTpaU48FoCz3UKCtABKiFXBJnXgKtmZHP52q9Tbj2UsS3ooPxb28W22WUZh2xVmixyogAdASaoC1k4fIqZQrMnjIIietXv4ybH7TDJxKPHhySoDihUZvYwaznAbSQtrIq1rH6eVJeWp6mhzxHHMYfAYIpxCTeF5eV4Jkx6VoG5BDT6SP9RxxJHpKZ9RWbtI/wAjC0/lcUlQE6KGZP8A9VVc91MWCtsKMEYhPSQT3feg5/KLLOPxcTXygcqCkgDpTftwNRBHCJrvaA+0j78q6GnP6Kh8V9kNP4JalHKtohSVRHiISpPkazjd/ZzSmlJcSDpz4wJn61sG9WA/E4V1lMZlJlM3ukhQHqRHrWJYTaOVXZrlC0EpM2Ei2VXUUh5im10PeG496TuB3MbcfaaJU2FFf+Vvu6JkApNp9Ksa9x8Ugjs8ShwDTOChQjgFCb+1R2x9p5hBMLFxznmCeNXvZO1w4hQURnQJVyI51lRKNq4z9l71Ov5R9FQRj3GVqQ6+sOoHgLhJ0nuyYVwq/wCCdUUJzgBRAkTzjjzqB2PssLcViXW0KUqSmRJEzzEpgd30mrAUg0zXTwbeti1tvJLpFN3/AGwl1tbi8gKVJFpGZJmwGsg1WcFi2+3LaNE5VDoT4gJ4GrF8XHI2eq5B7RsA3nU6Xm4rG938YUOglRJBvqT+9YeR4yeyTGKb8iom+7t42VqbmyhnSDzHiFuGh96siQZveRNwetqzzY2NhzDqmBnT/wCcp+v7VoaW+RP7/WtfElzgY+VFRn0H01MeVcWqJhRJ86NlgTmEGkykH8/Wwpp9C5mvxJwyg6l0NZkKgFRExAylM8OfqaiNmobxCck95M5VTeOAPlV6+ILYVgH4JsEH2Wm9uN6yLZb6gc098HU2nTW3Gub5VW9nQ8WzrianuPjlozYR2MyAS2f1JJkgf9M286kt4cIlfZhAAeKu6Tpl/MVAXUn61XtlbUS4ErBAWg5hOojxA9CJHrVp2c12qlPqkFYhCeSNfcmTV/Hf5I8WY3R4T5Ic7MwbbKYzAqPiVxPL2qu/FDEkYROU90upB691RA94qzLQB5c4/aKj9r7NS+0pp0d1Y1GoPBQ6g39KdlWuDiujCFmS5MoOzyl7CKaSojOka2hUg+xioHd7ZwUtxsSjEAZkGYBKbKQrz+gqMfxzuDxDmHUZLaiCBYKHBQ5cDFSa8R2qPxDR/wAzcqMA/lEz6D+K5qqnGXHPZ1HbFrlpa8KGXIViG3AsAoXlJStCkyeBvr5XB0ppicYhptRUpwz3k5l94i8JIAhQgcRxBqE2Ztx9zGDt13cR3G0jMpIQJSezRcTJi5Ii9XjZu6TTznbvoUdClpRtwGdQmRMDuaWpzx4finxaEvIf5IKUZf8ACibP2kMU9AQsIUgx3sqVESQM6rFSrCByrS933lsq7DEqAcN0wQUmxnJYW59R1qZVgUHIJy5DIAACdLCI0HSNKjN6dpjDtZkKQl02SVDNAuTY6TEVvbKT+8wVrgkK7z7VLSUpQQHHJCeMAar8+F6rzq0JbUFOx3SJJvJHiJOpqDY3i/Gutk+NDeVaRYZgVEqT52Mcqf7RLaW1KypJjWJM/wA8K5Pl3OVnE6/i0qMNY22PtpKlZAfCRJT92m9WBewE4orh1SIyQAAqCBMgnjUHhN3V4XI864FKeACkAAZCL5c03gGPerBsraLOHKwc0LSFd0KWcwhMCOaY9qNVahZxl6JdZzhyh7JTY+7gaVnWc6wAAR3YHEkE+LSpzKBoLffGKpm0dtKcKYV2YzSJ6cCJkki3SksLi3QvMjFpLc+ApnXhmmSabj5EI9RXQlOiyXyk+y17WkNxzUmB+5qNVcgHqRJ9KerJdSgtqSvLreLmNBFvWoh51eYhLZMWzHTWbca2b3sygvokm8SRYEjyNTCSYGkn786jMDgkqAJUeoiIPLnUpYD5fKrx0zm0OmmwQD3r9SPrQrjSzAhNvOhW5QbLSietQe9W8WHwLJdWs5j4EDUnTTlzNTi9TIrA/iziFHaSg6iUJSOzCvDlESR61PsCI/HbeGJcU89iFFRCsqckxGiReADeahsVt4Jy5JkCEkfKKkMNicM8jK6whKtAtHcUOWllCrFuB8PEPPqcdWFMoukIkKXmFp/SNZquR0u5PDM0OPJWHcqgM2pBAk6xPPnW2fD3GJU5hwdb69Um5PE1G/FvcjDMsfiWSpBSpCezKipKptKQo2Iiba3qv7B2u5hG2nkJSrIoEkm2U2M8QD00mq2d4yR9HoZXTjzrigOnTU9ZqI2BvAxikBTa7xdBsUxw6jyqXTlJ5UUyuDTaeGS6040q4cQpB4DvAivLOISvDPONKBGRakkdQSmYPAxXrFZT878awv4p4Zh3Hy0ZVlAejw5xYR/uiZ8qE5xiuy9cW30VzdZxTrxSDlQIWrj4ZCfckirlh2y28ghUyQBplBSc6D5Xiondrd0ow7+KDvZBuMg1C1aZSeUGJ61OsNrWhAb8bpSUyLgqIJHkALTyrmeQ/knH0O1/q9NYbcSpIWBIUJ48dB8rUYBNx9+1I4DChDSETISIzc41PvTgEa6/taujDc7EHmhS0IJny4V58+JmFW1tLEFIAzkL08WYDj93r0DicUhtJWtYShIkkmAPM1inxF2ojF4hC2miEoSU5zYrvI7vAC/W9VssjE0rjJvoq2xtorzQFSrgnQkchzIq9bE2wpLqCsSk91Q4FCvEPMRPSK58Pd2WcSl5TzUtwlKF6FKhmJUhXMc6R2QsHOD3glSwFR4hwJ5G0E8a5/kJQyxDlcnNOLNfQbdIsRy+/nRgkHQ/X2im2xGyWGcwH/pom/GKkMnKPeujB6hB+8M9+LqowSU/qeTEm5ygz6XrLNi7uvPuK7AAqQhbhB5JjujqeFaH8QXziHyhIlpiRPAqI7x9LJqd+Guzkt4db5ABcJPkhGnuQTWHPlNr/DfOMEyrbvd5tDgmEnME3kFBnL7gx51rzDqVJChACgD73rJtguJKXVAQFKWoRw1rUsCAG0DSEp9YAvWfivjKSXot5HaTFXLmxnpqKIsgcTfl8qO6q1jHlHSkbc78p9KbbFSM3jSleFxCOJQrWw7vej9qx0YUKAUIk6fx71oO8u2S52jOHgJBhbmpVBulPCOBNNN3sIH1FxxCQhsypYATmKYhAA6iZHlSFs1bPjFj1UXXDlIrZ2e/hnVNrHesBluFyJBHMAST6VqO6yv8IQf9OwJ1gXF+c1UMah1zGZ1J8CZjgkrBhPnBBNWrdg9xZM3WYA07oSPpQp6vxIlvdSbJxaRxmky0D/Gv70ZS5typviULIASsI5mJtfTkepro6I4Zp8T92mVOjELd7MBEO5UlS+7ZJSkcSCRflVWxW12E4MJBkkBASg5SkwCFGPDF5mZI41dd596mg25h8M2HCsFLjqjIM6x+r9hyqvbmbsLdebUBZtaVLWRplIIT/uJ5cjes4+QovI9mzpbjsvoabmbJS2UvXDtloWDrwzTxB0I6mthwGJDiArSdRyI1Hv8ASqDhy3+If7GBh+0VCYslUwso5AqBJGlXDd1P+FKjPflQBHA6fsJ9aVosnK6S3oYvhH8akljJswBrr6nlVB+KmAHYdskLW4VtthIEwJJzJAE5oIBnhV8AH39ah95cavDpS6hpTgSVBSQYjMISqbnKCLwONPtrOxOO6sMp3Tw6sO+42+gpVMqHFMiRMaWN6vq8O05lh02IIgJ1BBEzqLVn+19rrdxSn0pS2pREgKzXiDqnjaxpxgN4TBKG0kgGSgg+pA0rk3QlzcktOxWtj2yV3q23i0qyqUlxtKgoQgJJ6yNDBo2H2l2qQlhal2upUICPMjjUbhXV4oukZEBtBWouk3SLWCQZ4U83aYhAUs38UnRM3ASOHnrWdnJw2fv6LV8Y7GH0XDdXCNMqCnCFuKJhw8OaUg6edT3Z4cFZ7pzkEgwqSABIHDS9RewtlOLX2joyt/kSdTNpPBIvprTjGbISkgJbKrawdfQ09SpKtajnXOMrOmPRj2kpUG4TY6CNBzqJS7p3QTzM+t5ruHHZrSIQFmcsIKSRxtmM+dOF4IG5aTryNCfKXoEciFQ8eUamb0/wmPg99WvAgmPaoksNlZbQEdokAqTkzEBXhm4j+qltn7N1GXKk6wMs1evluFZ8cJ9hYKQRERXaTYw6QkAJAgcq7T6FhuXuSb+fpWc/GPYjeIwhfgBxkalQSFJOqb8ZuBV62pikMoW4qcqZNrk6mEgamsH3ixmM2piQ2ErI/I0JCUjmZgHqTVZTx4RR0qGwMC/iHOzYbUtcE5RaQOAzWnpxq+7k7fcwz0OIUhaO64hQyGBrI1Bi4q8bhblIwXfUQXiALaIHEA8VHnWTbdxql7RxK+JdWJ8iUgewoSnveBSRvu827rGPw/Zu5oPeQoWgnQ9TesRxexn9nvnDvd5BnIo+FSdOI4ca3/CKAQlN7JT+wHGo7eXZDGNZLa7EXQoC6COI6cxxoP5IKMj2Hu/i22lP4ZxKktk5m5IcTlvKeBt8q0Xcnej8QnI4R2l4JEGIBuB6weMGqt8O8erD453BvnvHu6aqSZEcpBI9RVsTumE4o4hspR3s0AHQkymOo9r1hPluxNFmNSJjefFlnB4h1uMyW1ZTxn7NYvs5ntQAgStRAHVSufqSfetZ38eAwTom64TflqY9BVf3A2YgPGf9FtMcO8ubnyE361jeuc1E0plwi5Df4g4JOGwOGw6PB2oCzzISVT6kk0luo5nfZEfn/YA+1W3fXZqHsE+k/lTmSTqFIuCPO4qtbgtf5GSbd1y/MiL8+J9qy8iGWxL1SX45GliPWgtQHSB/NE7QcfWmW0celuALqUDA8oEk8BcCn3JRWsUjFy6RSfiTtBRdaZF20grWBpJsgKHkCaidh7uLxxC1jJhkm5iC6RHdT/t5q9qk8Bsb8W+FPKJKypaxBHdByhMczbyFaGwylICUiABAAsABypWqtWz/ACS/4MTn+OPBEBvIjscA+GU5ChkhITwFgSm3Kaz/AHaazoQkC6gE8/EuL+grWcc2gtuC3gWFDnKTas23DwwL7IjwhSv/AIgjU9TVPLjylFf0t40sjJ/w1MNgAJtHAft61xUfvItQI859jRRcffOnXqFTHe0zJUi/aLcUPVS4vWqqwfZ4Yso0DRQkzF8pTHvWd4HCD8aifD+IST/3FSvmB71puYmT5f8AH90p461SZve84ox3YWM/xkQQQFC/PTStdwcFCAfEEJ+QrL948KGce8lIELAWAItmHet539a1PZgBaQqbqQk+4E6UPHi1OSLWvYIUQwJ1uf2prtHEhlpaiuwSrQamDAHMzyp+4oaT9/WqPvniu0LbaVDLnuq/iE6eWnmaYtsVcezGuHN4is7IwTjx7MTFitQTMXkm1ydavbTSR2TCElLKQVGZBVljugG+qpJNtKY7F2atlsLbWFFQClJPHWLjiASP7qTTiErIBJQ5MgHUHSx0UDEEcYqlNMYrUaW2uTx/RScVi1Ix+IBUQe0v5ZZFtNIrQN3lg4dvOPEMx/7iTceVUXePCq/FvLIhQaQru8bFMxqOFuFaFs5uGkAfoSNRwAFL+PFq+RpfJOmI7SyOEff0qr797VDOHU2FEOOgoTGsGMyugAkTzNTePx3YpzGSJAA6kxrwHWqFj8GvGYo9rIzKSkHQBAkmOOggdTW11yj8PtmdNXL5P0iK3b2AvFGEnIymynInplRwKuugrRcXgwxhHUMDKENO5QOeVUq6nUzT3BYRttCUN91KQAlIiKb7exGTDPqiwaXxvdJSPO5q0Ko1QZWdkrJGbbIBU2hpHiWQlPGc1iT6SfQ1qTWFSlOVMQkAATYCI9apO4Wzf8sq1bbGUdXAb+cVfco9uV/3rLw4KMXL/TbypptL/BICIE+goECx48+NKpQDxpjtLGtMpUtax3AVZZGYgaBKTTyFOyP2xsz8StDTjSewkKKyshWae6EIREkayqwtFMdwSQw4CAB2zkWuQok3P5rzSw32wiQVKzoAv3wBpcDNmieFRG7W8bTTKM4gvlQQJ1VmNieWVQ6iKo3nbLLX0H3xxjKgrDtJRncjtloAACUkHKpQ1JIHpNP9z9iJMOLjKPCn9R0znpyqDDKAhainKhKiVEqnuJMEecTWgbOxrLqZaVKbAWy8LWI5Gk6UrZuUvr0hy9umHGP37JAtAGYoOrH7elJKciZJnWivcSLn2j+af3BEq7aZ/e3zpwzhgdRei4MHT9/5tT5Hlf3pRjL9egzWHSIsBHIfc1OpNQrYnyqVcVAtqPrWtRjYxynNwj1oUTDvJCQCoT1N6FNmRG7UCFJKVJWRzCSYI4gi4IqnbJcQxiCohQCk5DKSDHA3HA8q0IovPGiqQCb3rGdOy5aaRs4xwjPx+HIntG46qCfnWB4vYDhxa30pzNl4uAFQlQzkxbgRXo4tJPI9IH1pI7MZP+k3PPs08fSpONj9MquK9oqmD3rw6ozZ2zOihI9CmanF4lpNyqOImb+sU+RstpJlLbaeNkJHrYUZxlJGsf3UhCaXbI+O9GWd38YVpC1JDoXnKe9nSRKha6FC0VpDjxjupBtxVFjPQ3pRTHU/etAQBa86/WqV1ODffsM7OSSwq+8uEexHcVh3C2AfApKpJjqIsBrzNQX/APGxjK0ustOAgAGClRIHBSQq9aMAnUz924UUrHOD5VlPxU5ctZrDyGo8cRU8ZvAotOB1lTcoUJUFIF4Tooa8bGoTAkoyZHUy2SUqCgTcmJSehgjrWkWIjWfu80iWGz+VHqE2/as5+NKXfL0GFyj9EJht5EAQ4BMG7ZmRzym/saePYhvEIzJacWBMFEZgbaSQfSpNOHb/AEoH/aB9KV7RNgfSOdbxhLMk9M3JfRTMBjHWXu+0/wB2QlSmlDOk3IOWQFi19Ks7O0EKRJS6kHWUkjnwp8nKOP2a4ogcT9/OpCvh0mCc+XshNs7bZSyqF3IyiUqT4u6PEIgSSb8KqOy30tOBIISUFRbWlQUFAkkCJ5E+daQRNpty+lJ9knilJ11SP4+VUupc2mnhpXbwWZpDN7xIUIcUhKhodR6gGRTp/FuhOYNByRKezWAo2t3Vx86f/hUWIShMckj+NK4Gvfp/PKrRhLMkykpL6RnGM2Q+olaGn0uHLOiRmRcGVHXyqc2ftXHAAPsFOgKimx4TKCYPpVpQxPER9+1OOySONpqkfH4+pFpXOXtGebeyHEdoy42opCUqGcaZSZk/pMVL7B2n2aMiloWkE5e9BEx1veTFWpeFQblIJ5wDSasKjUpT07qbeVqq6JKXKMi35Y8FFoa4fGpcs3BKdQbEX8ulQG0tiuwSzrJKUlxJTMyLlIIE9atjbI0iB6CfOK6lEcfYWFXdaksk9KRscX8Sq7LexiBlXhuFxnTlnmggzfkRUhicq0w4w5cXhBV8rkzU0ED+6KgibEz6eVGFTj+rJKfJ9oz98hTxUntCkgtrDqFBRSkymLefvU/gtqhCUgnMAIAg5gBpc6x1qyo1nhpJ+f7UsWx9azXjy5OXIv8AmXHjhGNP9sg/4zGkOWnjMQQagMVsF5Dwcw6UBu2dsuGJFwpBy909NKt+TqK7b9X30rV1qX7GSm16IprEOgS4iLf6Yzk+1RO8ePQ4jsQHE5pkqaWAI0kxGse1WgmNTofL/mj9mBodatKpyjx0MZ49wo+w8R2SiZGYhIUPynKDBHKrFhNsNrUkJzZjyTI9VaCpfKn7+tcCBpceQqtVMq1ml7LFY9aEMoPGPUTVXxWxn14pai0ycO4nKoFwgmUwo2Ezwtwq4FscbffCk1WtJ9qYcV9mOlRZ3FwyEhKWwED8iQSOV+0KrxxtUNszYrjD3Zfgnfw2ufMlyFEZVKAM5UwlFuc1pLibTz5EUmsiLftVXWHkykBKUKW2W31IIIlxtQlJ1BMXImPanu6Oz+x7SFPQTmyrbCUgkzIIHp6VZlJ68eWldCATqfL/AJrKujhLUaTuc44woIj+xP3egpskaGekH605QlIiwpVABFyaYfZiittNKTI7B4+SUmevipyha/8A2Hx/2JH/AOqsKYGlJuucBr71kqo/ZbmyG/EuTAYek2khIA6nvTFSQajvK14UcKHr5/3XArhxPKrxSXoq3o7ZNhQoqWzFlEdIB+dCtgCatT5UVzUef1FcoVQgZZ+dHT9KFCrEOLH0onPyoUKJDrVxfpRCLqoUKoQZucPOuO+L0oUKDIhslRtf81LoFj50KFZyI/Ymg/L60snw/fWuUKsQVZo69PT60KFAgizrSqz8vqKFCqsJxRufT60ks3HrQoUUWF1a0fiPL60KFCQAy9T6fWiDQUKFFegIMnj6UUeIeX1oUKqwsJjNKKNB50KFFeiCTxv609Y0oUKsAb5j3r8vnSjnh9a5QokZ0amusju/fOuUKJBdKRa3AUVk2PkaFCtCEe4o2vzp7hPDQoVm/YRRzj5UzdFx5fUUKFXQBJvxH7508a/mhQqsfZBYpF7cTQR9T865QqzIjqDb0oAd0UKFZsDEVfx86WA+/ahQoL2QdI0oUKFME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5124" name="Picture 4" descr="https://encrypted-tbn0.gstatic.com/images?q=tbn:ANd9GcQLqzKDVP8fzXX0w7qEvZXNDxJ1AYQbtrzPY6dS_7u_xwuwgxUlQw"/>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39652" y="4149081"/>
            <a:ext cx="3024336" cy="2520280"/>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63688" y="1138537"/>
            <a:ext cx="2376264" cy="1719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53913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CuadroTexto"/>
          <p:cNvSpPr txBox="1"/>
          <p:nvPr/>
        </p:nvSpPr>
        <p:spPr>
          <a:xfrm>
            <a:off x="2483769" y="1628800"/>
            <a:ext cx="184731" cy="369332"/>
          </a:xfrm>
          <a:prstGeom prst="rect">
            <a:avLst/>
          </a:prstGeom>
          <a:noFill/>
        </p:spPr>
        <p:txBody>
          <a:bodyPr wrap="none" rtlCol="0">
            <a:spAutoFit/>
          </a:bodyPr>
          <a:lstStyle/>
          <a:p>
            <a:endParaRPr lang="es-EC" dirty="0"/>
          </a:p>
        </p:txBody>
      </p:sp>
      <p:graphicFrame>
        <p:nvGraphicFramePr>
          <p:cNvPr id="18" name="17 Diagrama"/>
          <p:cNvGraphicFramePr/>
          <p:nvPr>
            <p:extLst>
              <p:ext uri="{D42A27DB-BD31-4B8C-83A1-F6EECF244321}">
                <p14:modId xmlns:p14="http://schemas.microsoft.com/office/powerpoint/2010/main" val="2312098004"/>
              </p:ext>
            </p:extLst>
          </p:nvPr>
        </p:nvGraphicFramePr>
        <p:xfrm>
          <a:off x="755577" y="1124745"/>
          <a:ext cx="6487119" cy="5472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 name="AutoShape 8" descr="data:image/jpeg;base64,/9j/4AAQSkZJRgABAQAAAQABAAD/2wCEAAkGBxMTEhUUExIVFhQXGBgbGBgYGB4YHBogGBwYGBoaGhgYHCggGhwlHBoXITEiJSkrLi4uFx8zODMsNygtLisBCgoKDg0OGxAQGywkICYsLCwtLC8sLCwsLCwsLCwsLCwsLCwsLCwsLCwsLCwsLCwsLCwsLCwsLCwsLCwsLCwsLP/AABEIAIIBgwMBIgACEQEDEQH/xAAcAAAABwEBAAAAAAAAAAAAAAAAAgMEBQYHAQj/xAA+EAABAwIDBQYEBgEDAwUBAAABAgMRACEEEjEFBkFRYRMiMnGBkQexwfAUQlKh0eEjQ2LxcoKiM1OSssIV/8QAGQEAAgMBAAAAAAAAAAAAAAAAAQQAAgMF/8QAJBEAAgMAAgICAwEBAQAAAAAAAAECAxESIQQxIkETMmFRgZH/2gAMAwEAAhEDEQA/ANncBEnUW01pHtzOkUq25P7+vSgpsK1FBkDBzy+dHkn+aa/h1DRVcStc3J62tVdYR0g9ZoF0TA4U3U4dNAONGDY1t59aLkAV7YaUdLgNJhIFdKgNKBBQKopdFEUuevSuoiNPao20Q7MjrQTb68aIVcNYj/iukxQ0gC7Q7YUMw/muWHCp2EOpzlek1ORei5xwrpUOKanegDh4G3GmeL2l2RAWDlJ8fAefKnCSmRz4V15CVAhQBBsQRb151WTeBQcOz/X0oJXUI5hnMPdoFxni3PeT1bPEf7af4DGtuJzIMjQ8weShqD51VSf2Rod9rQK7Uk6+lIlRhIkkk2AFr1RNp/FLCpWUtIddgxIhIPlNyKjl/Q4zQEvdaMXKq+7+9iMVADLqDyVPATGYWqwoPMVOW+iNZ7FVLpPtSOB+etcPvPXlQK+vzoPfsB1t4aZjSgX1ogVzo6SOYmiiYdE86BcpMqv1nSgVjgB61bf6E6XOtFLnXjHGilPP7FdDfSp39gDpWet/WjA+dJwBw9jRgoRfpxqBOqc+5oqnTpP9+1dypPWuKUAbn96i0AXtI5/f713txxN65rzHrRCE6gT1JjiZopsgoHRfvH7trRS8OBJ5daTiddB5/WgEj6j+qnLQi6HZ6mglZ5EdOdEgcfnQStPpzociov2o5iaAdt1pHODynzj0rtv7HrVlodQuHK4FUVN/LnzoN+lTsgpPWhm611WlEKraXqaAUDg5j3rlGSgRpXKuQQUnjHGjBygtJ+zSC4mCUgxpFAg7BoFIOtN0ucjP30pcKtQT0gksZdKCXU+tKBIuf2pF1tJnQdaJA5dFDMPv+6RaRl4eorqFp0F/vj0oEFQocq6oDlRSpOg9Yosg2iaGYQNnHKCeY9qHmNKASnWK4XE8/vWoQMFCjAA0zxe0cOyAXHUInTOoCfKTXcPjmlpltQWOaVZhfnBocl6Dg7UIoisp5GkDielBWIHI86IBQKH2I+VdCxPvWe/Eb4gHAqDLKQXVJzEqvlBtMTc1UN3/AIg7SfeCQpCjEwtvKIHKDx51jOaS00jBs3Jcc4qJ2hskKX2rK+zeiCoCUrH6XE6K89RSuysUp1lC1ZQpQuAZ1/unhNr69OMRVlkkVaxmcfE/bp/ArbWktPZkymSUrTOqFfmTzGo41mOwEozMuZ0qlWRaDAUkmYAvcRF+ta98VWWl4MtkAuLV/jBN5ESROltazbBboqRhHM5SVEZklJnKU8M0fdqWsnBJp+xqiDfeGo7nvo7RaC52ioCoCAkJA7sKy2B6TNXEEdf49azv4abtYvD/AOR51Cm3ESG0qJi8gzETWiIA0rSmLjHDC2XKWgQkRMCkVAC4PrPppSxWOJpMpk306k1rn+GYdC7xz9P+aUUQB/F6ICmOX3wpttDHttJlavIfq6AcanJLthSbeIy/4t73utujDMrWi3+TLZRKrgSLwBUBujjccSoMOrSUC+ZSiP8ApUFSOunrRdq7uY3E4tTysqQtchUzli4mOg041LbtvoWt1laErcW7ZAISJgJF1GTppelJ26sg9Y3CnN5I07dXaTrzKS+kJcFjHhV/uA96mwmOFNmWgkCwHQfIdKWS5rE05FPFoo2t6OhN5osA3tFcUufFx0oFaT986PFAOSOflrQSsdDSeJcbbQpayEpSCTJsAOc1RHfiphs5HYulI0IUJ84n+6jxBS0vyiD5c7njRbH+KZ7H2uziWwtlcpMyNCNfEOBp9lHA/dvlRT0jQSQfI8/ua79/8UMpmbxy4/8AFBXHX71i1RIAEJHW99frRgkX1FcCRHL3ruUdIjnUxE0PlGv7UMqTof360VR6W5+XGgCOevL+KIBZKhFj7VxJtb+a6hPSutNRQCGB9q4pYGtqPRFBPSoTToCjeQPSfrXa4l0C30P8UKuASWde8aT7Mk60YhRJ+o+oo6UGfEPKg+2Qb9ieE++nGKWRmFzcc4vShRpEE+dqSJWTyqEFEHl/FKFINMDINvkacoVm1kedqmEOqa5RSSnBBEceN6VKuF7cq5APD6VCCBBA0H8+cUAsQLfvNdgUmpSQCSQBrJMQOfLSaDQNFFOJA0HPyjjPKqLvT8SsNhwpDQLzot3fCD1UeXSqlvdvO7j1qZw5KMOkGTOUr1PePIgWFQG7bCHe8pFhYDhAGsdTStvkKMWNV0Nvsq209pv4zES6SXHFWzGAJNgJsBVy3Jw7jDucvqaShaUnKFLCpg+Dl50rtrYDaiUoacdcCAU9kknLrqRoJuCeVG3K/FtrLbrD4eUZlSFyrSJUe6IgXNVdrshygsLquMXkmbkkJi4E8SP4pLaOMaZbLjpCUJBkmPbzPKi9qlKSpcCBKiTAHE3/AJrJd8d40YxxWRUstqSlHJRJ7yxznQVtZZ+OP9MK4c5YU7fAP43FOPpZUGlEBMmSBYCRNqetYk4fEobeCVZWwCf1gxAN7REW86uuRvs1WuB3T+mBAHv86sexdxcAttDrjIfWtIUXFkngCQBMJHQUpTa79g1iwbmo0/JD7cuE4VJCQhBUqMvEW708Z51YkLB9uPHqKM1hEpSEpgJAACQIAA0HlSTvdCjyB14Rf6U4koQSE2+UmzNNtbQDu0nCTKGobTxgpAKo6lVOMRjklxbekjvW4kTcc4IqH3ZWkBx9cQVFaiepJt1JqZOFCm1Zk95cqKk8z9a4d8tbenXqjiSH+6ryg0Th5UW1ZXMOTAMaKaUfAVJvHhJB0qy4HbjDxyJUUq4oUlSSCCQRJETPImsw3e2Vie0eawzq8y1JClCyUpiRmXFrnhc1atn/AA5KCFrxjhdCbEeEHWTJJI9q6lU5OK4nPthBSesvOWx04/YojiuHz+tMcHtDvhp5IQ5wP5HOZQefNJvT5xA6UxyQt6G+NcbQlTilQlAk35fWs0f2sXlrcJGYkpQnXKImAOcTJqR+Im2D2jeGQe74nPbup9Naqmwglb4UE3SDJ5yfoLVzPMs5/H/Dp+FWkubLxstlLgQFKICjJCTFgJjpNTuH3awQWlYwzYWgylXGR+bW/rVWwT2TEsIEyskxGibgkxoIH71eR0jz161v4UF+Pfsx8x/PNFy8BSeNxKUNlXLQA3JOgHma4Exc66gVGOFLz4Eyhk3jRSzoPJNOyli69icfZJ7PSoIGdRKz3ldCbwPLSjYrFttiVqCfM/IVE7e24nDoEeNfhnkNVHoP3MVTH9qiQt0nvpJzHU8MoPOIt1pa3ylWuK7YzV4rs7fSHnxO2m69hSzhULcCiM7mWAACCEmTNzxqgbF3bP4lpOcgpSFuIULhUxljS5CoPKK0YshbSlJVlsIE63GopM7kvB8vpxKCpwJDicqkiE2EKSZmKzrsnan0ayrhS+yR3W2GEuHEAFrNI7OxCh1CbayauST703weCbbQEIskDmTbTUySetLgAXBp2uHCOCU5cnocef3FDswNZ96KIjWupAzWM9OVaIzBbT+fKiqTGsfKjhAHGPWiknj6dahBMEftpfj8qFhxt56fc0cgcCfOb0TsDzHv86DIGDttSaUQ8aTDBiKCWzzP30oIgdSielHSnrf0oARr5dTRUgngKJBy3oKFES0Y8R/b+KFaYQbZ7kGdaKBJ6xzpT8KDqb10txpa2tQmHUoiIHyFGSvmRSYPCTejFXT78qGsmB1I5fOmzluJpRt0cT9zSpSDrUwGCAxPNJ8/ej9qk0Y4dPKipYSOFTsIUOg8PKqH8VdsqQ0nCt/+q/r0QNfcir88pCElSjCQCSdItesR22tT7zmNU4AJKWwbQB4RbhFYXyaji9mtMFJ9lUD3eSw2IK47UzcAWy+WlWdbIZRnkIShN+nARzPSqbsBpRfccULpPOxk8Dzk1oW7OzfxrjYcEpQtRWk3AS2YvzUoxE6UhdU3NQ/9HYTXByLr8P8ABgYRLhBzOlSiVakFRyzPSIqxqQOs/PnpRwEiwFoi3Dyo0Aa10Y1qMUjnylr0yL4lbcU4teGQT2bRAUkauLtYjUgTaqBgMJ/naBm6Lp0ggkftVy+KCewxyl6BaUuJMcUwFR1BAtVb2s8lnFZzdKXVhRHVQVNKSU+0O1cWkWbayuySFJBUoKTlRGvO2h1FapuphXGsK0lyy8ska5ZvE9JrIsDtOXUlKwrKpJAOikpUFATqk8K13Ym32sQm3dcHibUYI6j9Q6isvDUYdP2Dytef4SziuGny8+lN9os521oP5kqSYtqk6GnEDn6VwDz8qflj6E10YVh1D8MvMLpWlRGvhVccquGEWlbXdCTbmRwmCKhN5tlFh/EJywhcqT1Cu9HmCCKmNllByifEn14T561w7Y5Lj/TtVuLjqLduxhwhkm3fWon07o/YVNgTwH8+lQm6yVfhkhesrP8A5Kyz6VMC39f3XYqSUEjkW/uwuNwrbiSlaQR14dQRcHqKh3nF4cd9SnGf13K0D/eB4kj9QE86nExyoLakcR1otIomZNv7hUpxDbyYU28lSswJIJSIN+oI/eoHdXEALc0gFMjiReYHSauPxESw2jsUqCCsqdJAtmsLgGwIkWqj7J2elK/8hgniiQpGkLvZSSOFIXwXf9Op47bgjTt08hUtRICyAOqhMkg8tBHCrWjz8h9RWX7N2fi20IdAU60RmStrxp1g5dR5CRVu2Zt6QO0EcyLHyKT4TW1FqhHjLoVurc5OUeyW2niuzQSLqUQlA5qOl+mvlQwOzw2gCZNyo8So6nrem+FHbO59EIsgW1IEqjyp3tXEhllbhtkSSPOIAnqYphOP7C/F/qZ5t/EB7FODMQgShJ4AI0PqqaZqxpdeSxlypaIUq3iV9ABT/Y7QCFvrVKe8pUxBiT86r257geUtxRlS3DmHLimeh+lcf9lKbO3XFRxF02dhVqeZbSe4P8i+iUxlE9VW9DV1CBMfZ9qrOxccGiqTKrBY/MCBaOY6VOtvIcTKVyn0jmZ5etdLw3FQyPs53mKTlr9DolNu9flMe9dDgHEe9VTDY9DLikpXnaueJiDcBWigL386sOEeacAUhWZJEgjQ+XrTcXJr5LBOTW9PR627PED38+NHTBtF+enypC36vfhpSGI2ghBMq7xGgkn24VHNRXbIk5PB8QmoLeDezC4RWR1ZzETCUlUDmY0rit4kgkIaUo9MuvAEzasY2inEvbQWXszbqjb9IkSlIWO6ZTYetU/NGX6s1VMk/kjZ9g73YTFHKy73zcJUMpjpwNT48/v1rLt3NgIUEJdSVOOKzE90FrKNFGZJ0960xoBCQM0215xUqtc9BdXweDlItRfK8/zTfF4jIkq1IGnn5UkxtJNs3dmruSM0h8hFta72Z510ODWaK4vqPnVlhUUDkcFHrH90KO0bCuVcgyU4Z0/ujlwzx0pKRe2pPGKL2kG1EAvc/fypFbl9IH3eo/bu3m8I1nd1vlSLqV5ch1rMcZvUvE5lLUQ2TAbSSkesET51VyRdJssO/G/gaV+Hwq0dsYzLJzBE2AA0m0k1BbI3qxJdjtXVZc6lfn7QJMEZSQBfjNutQbTzDhKFoayZilIKbynUiIPL+aM9u++Aj8H38krCVEBaQnVAI8YIGhvbU1jNP6ZeGfaNx2dj87aFkQSLgKzR0n506GLHWKqG4jTpaU48FoCz3UKCtABKiFXBJnXgKtmZHP52q9Tbj2UsS3ooPxb28W22WUZh2xVmixyogAdASaoC1k4fIqZQrMnjIIietXv4ybH7TDJxKPHhySoDihUZvYwaznAbSQtrIq1rH6eVJeWp6mhzxHHMYfAYIpxCTeF5eV4Jkx6VoG5BDT6SP9RxxJHpKZ9RWbtI/wAjC0/lcUlQE6KGZP8A9VVc91MWCtsKMEYhPSQT3feg5/KLLOPxcTXygcqCkgDpTftwNRBHCJrvaA+0j78q6GnP6Kh8V9kNP4JalHKtohSVRHiISpPkazjd/ZzSmlJcSDpz4wJn61sG9WA/E4V1lMZlJlM3ukhQHqRHrWJYTaOVXZrlC0EpM2Ei2VXUUh5im10PeG496TuB3MbcfaaJU2FFf+Vvu6JkApNp9Ksa9x8Ugjs8ShwDTOChQjgFCb+1R2x9p5hBMLFxznmCeNXvZO1w4hQURnQJVyI51lRKNq4z9l71Ov5R9FQRj3GVqQ6+sOoHgLhJ0nuyYVwq/wCCdUUJzgBRAkTzjjzqB2PssLcViXW0KUqSmRJEzzEpgd30mrAUg0zXTwbeti1tvJLpFN3/AGwl1tbi8gKVJFpGZJmwGsg1WcFi2+3LaNE5VDoT4gJ4GrF8XHI2eq5B7RsA3nU6Xm4rG938YUOglRJBvqT+9YeR4yeyTGKb8iom+7t42VqbmyhnSDzHiFuGh96siQZveRNwetqzzY2NhzDqmBnT/wCcp+v7VoaW+RP7/WtfElzgY+VFRn0H01MeVcWqJhRJ86NlgTmEGkykH8/Wwpp9C5mvxJwyg6l0NZkKgFRExAylM8OfqaiNmobxCck95M5VTeOAPlV6+ILYVgH4JsEH2Wm9uN6yLZb6gc098HU2nTW3Gub5VW9nQ8WzrianuPjlozYR2MyAS2f1JJkgf9M286kt4cIlfZhAAeKu6Tpl/MVAXUn61XtlbUS4ErBAWg5hOojxA9CJHrVp2c12qlPqkFYhCeSNfcmTV/Hf5I8WY3R4T5Ic7MwbbKYzAqPiVxPL2qu/FDEkYROU90upB691RA94qzLQB5c4/aKj9r7NS+0pp0d1Y1GoPBQ6g39KdlWuDiujCFmS5MoOzyl7CKaSojOka2hUg+xioHd7ZwUtxsSjEAZkGYBKbKQrz+gqMfxzuDxDmHUZLaiCBYKHBQ5cDFSa8R2qPxDR/wAzcqMA/lEz6D+K5qqnGXHPZ1HbFrlpa8KGXIViG3AsAoXlJStCkyeBvr5XB0ppicYhptRUpwz3k5l94i8JIAhQgcRxBqE2Ztx9zGDt13cR3G0jMpIQJSezRcTJi5Ii9XjZu6TTznbvoUdClpRtwGdQmRMDuaWpzx4finxaEvIf5IKUZf8ACibP2kMU9AQsIUgx3sqVESQM6rFSrCByrS933lsq7DEqAcN0wQUmxnJYW59R1qZVgUHIJy5DIAACdLCI0HSNKjN6dpjDtZkKQl02SVDNAuTY6TEVvbKT+8wVrgkK7z7VLSUpQQHHJCeMAar8+F6rzq0JbUFOx3SJJvJHiJOpqDY3i/Gutk+NDeVaRYZgVEqT52Mcqf7RLaW1KypJjWJM/wA8K5Pl3OVnE6/i0qMNY22PtpKlZAfCRJT92m9WBewE4orh1SIyQAAqCBMgnjUHhN3V4XI864FKeACkAAZCL5c03gGPerBsraLOHKwc0LSFd0KWcwhMCOaY9qNVahZxl6JdZzhyh7JTY+7gaVnWc6wAAR3YHEkE+LSpzKBoLffGKpm0dtKcKYV2YzSJ6cCJkki3SksLi3QvMjFpLc+ApnXhmmSabj5EI9RXQlOiyXyk+y17WkNxzUmB+5qNVcgHqRJ9KerJdSgtqSvLreLmNBFvWoh51eYhLZMWzHTWbca2b3sygvokm8SRYEjyNTCSYGkn786jMDgkqAJUeoiIPLnUpYD5fKrx0zm0OmmwQD3r9SPrQrjSzAhNvOhW5QbLSietQe9W8WHwLJdWs5j4EDUnTTlzNTi9TIrA/iziFHaSg6iUJSOzCvDlESR61PsCI/HbeGJcU89iFFRCsqckxGiReADeahsVt4Jy5JkCEkfKKkMNicM8jK6whKtAtHcUOWllCrFuB8PEPPqcdWFMoukIkKXmFp/SNZquR0u5PDM0OPJWHcqgM2pBAk6xPPnW2fD3GJU5hwdb69Um5PE1G/FvcjDMsfiWSpBSpCezKipKptKQo2Iiba3qv7B2u5hG2nkJSrIoEkm2U2M8QD00mq2d4yR9HoZXTjzrigOnTU9ZqI2BvAxikBTa7xdBsUxw6jyqXTlJ5UUyuDTaeGS6040q4cQpB4DvAivLOISvDPONKBGRakkdQSmYPAxXrFZT878awv4p4Zh3Hy0ZVlAejw5xYR/uiZ8qE5xiuy9cW30VzdZxTrxSDlQIWrj4ZCfckirlh2y28ghUyQBplBSc6D5Xiondrd0ow7+KDvZBuMg1C1aZSeUGJ61OsNrWhAb8bpSUyLgqIJHkALTyrmeQ/knH0O1/q9NYbcSpIWBIUJ48dB8rUYBNx9+1I4DChDSETISIzc41PvTgEa6/taujDc7EHmhS0IJny4V58+JmFW1tLEFIAzkL08WYDj93r0DicUhtJWtYShIkkmAPM1inxF2ojF4hC2miEoSU5zYrvI7vAC/W9VssjE0rjJvoq2xtorzQFSrgnQkchzIq9bE2wpLqCsSk91Q4FCvEPMRPSK58Pd2WcSl5TzUtwlKF6FKhmJUhXMc6R2QsHOD3glSwFR4hwJ5G0E8a5/kJQyxDlcnNOLNfQbdIsRy+/nRgkHQ/X2im2xGyWGcwH/pom/GKkMnKPeujB6hB+8M9+LqowSU/qeTEm5ygz6XrLNi7uvPuK7AAqQhbhB5JjujqeFaH8QXziHyhIlpiRPAqI7x9LJqd+Guzkt4db5ABcJPkhGnuQTWHPlNr/DfOMEyrbvd5tDgmEnME3kFBnL7gx51rzDqVJChACgD73rJtguJKXVAQFKWoRw1rUsCAG0DSEp9YAvWfivjKSXot5HaTFXLmxnpqKIsgcTfl8qO6q1jHlHSkbc78p9KbbFSM3jSleFxCOJQrWw7vej9qx0YUKAUIk6fx71oO8u2S52jOHgJBhbmpVBulPCOBNNN3sIH1FxxCQhsypYATmKYhAA6iZHlSFs1bPjFj1UXXDlIrZ2e/hnVNrHesBluFyJBHMAST6VqO6yv8IQf9OwJ1gXF+c1UMah1zGZ1J8CZjgkrBhPnBBNWrdg9xZM3WYA07oSPpQp6vxIlvdSbJxaRxmky0D/Gv70ZS5typviULIASsI5mJtfTkepro6I4Zp8T92mVOjELd7MBEO5UlS+7ZJSkcSCRflVWxW12E4MJBkkBASg5SkwCFGPDF5mZI41dd596mg25h8M2HCsFLjqjIM6x+r9hyqvbmbsLdebUBZtaVLWRplIIT/uJ5cjes4+QovI9mzpbjsvoabmbJS2UvXDtloWDrwzTxB0I6mthwGJDiArSdRyI1Hv8ASqDhy3+If7GBh+0VCYslUwso5AqBJGlXDd1P+FKjPflQBHA6fsJ9aVosnK6S3oYvhH8akljJswBrr6nlVB+KmAHYdskLW4VtthIEwJJzJAE5oIBnhV8AH39ah95cavDpS6hpTgSVBSQYjMISqbnKCLwONPtrOxOO6sMp3Tw6sO+42+gpVMqHFMiRMaWN6vq8O05lh02IIgJ1BBEzqLVn+19rrdxSn0pS2pREgKzXiDqnjaxpxgN4TBKG0kgGSgg+pA0rk3QlzcktOxWtj2yV3q23i0qyqUlxtKgoQgJJ6yNDBo2H2l2qQlhal2upUICPMjjUbhXV4oukZEBtBWouk3SLWCQZ4U83aYhAUs38UnRM3ASOHnrWdnJw2fv6LV8Y7GH0XDdXCNMqCnCFuKJhw8OaUg6edT3Z4cFZ7pzkEgwqSABIHDS9RewtlOLX2joyt/kSdTNpPBIvprTjGbISkgJbKrawdfQ09SpKtajnXOMrOmPRj2kpUG4TY6CNBzqJS7p3QTzM+t5ruHHZrSIQFmcsIKSRxtmM+dOF4IG5aTryNCfKXoEciFQ8eUamb0/wmPg99WvAgmPaoksNlZbQEdokAqTkzEBXhm4j+qltn7N1GXKk6wMs1evluFZ8cJ9hYKQRERXaTYw6QkAJAgcq7T6FhuXuSb+fpWc/GPYjeIwhfgBxkalQSFJOqb8ZuBV62pikMoW4qcqZNrk6mEgamsH3ixmM2piQ2ErI/I0JCUjmZgHqTVZTx4RR0qGwMC/iHOzYbUtcE5RaQOAzWnpxq+7k7fcwz0OIUhaO64hQyGBrI1Bi4q8bhblIwXfUQXiALaIHEA8VHnWTbdxql7RxK+JdWJ8iUgewoSnveBSRvu827rGPw/Zu5oPeQoWgnQ9TesRxexn9nvnDvd5BnIo+FSdOI4ca3/CKAQlN7JT+wHGo7eXZDGNZLa7EXQoC6COI6cxxoP5IKMj2Hu/i22lP4ZxKktk5m5IcTlvKeBt8q0Xcnej8QnI4R2l4JEGIBuB6weMGqt8O8erD453BvnvHu6aqSZEcpBI9RVsTumE4o4hspR3s0AHQkymOo9r1hPluxNFmNSJjefFlnB4h1uMyW1ZTxn7NYvs5ntQAgStRAHVSufqSfetZ38eAwTom64TflqY9BVf3A2YgPGf9FtMcO8ubnyE361jeuc1E0plwi5Df4g4JOGwOGw6PB2oCzzISVT6kk0luo5nfZEfn/YA+1W3fXZqHsE+k/lTmSTqFIuCPO4qtbgtf5GSbd1y/MiL8+J9qy8iGWxL1SX45GliPWgtQHSB/NE7QcfWmW0celuALqUDA8oEk8BcCn3JRWsUjFy6RSfiTtBRdaZF20grWBpJsgKHkCaidh7uLxxC1jJhkm5iC6RHdT/t5q9qk8Bsb8W+FPKJKypaxBHdByhMczbyFaGwylICUiABAAsABypWqtWz/ACS/4MTn+OPBEBvIjscA+GU5ChkhITwFgSm3Kaz/AHaazoQkC6gE8/EuL+grWcc2gtuC3gWFDnKTas23DwwL7IjwhSv/AIgjU9TVPLjylFf0t40sjJ/w1MNgAJtHAft61xUfvItQI859jRRcffOnXqFTHe0zJUi/aLcUPVS4vWqqwfZ4Yso0DRQkzF8pTHvWd4HCD8aifD+IST/3FSvmB71puYmT5f8AH90p461SZve84ox3YWM/xkQQQFC/PTStdwcFCAfEEJ+QrL948KGce8lIELAWAItmHet539a1PZgBaQqbqQk+4E6UPHi1OSLWvYIUQwJ1uf2prtHEhlpaiuwSrQamDAHMzyp+4oaT9/WqPvniu0LbaVDLnuq/iE6eWnmaYtsVcezGuHN4is7IwTjx7MTFitQTMXkm1ydavbTSR2TCElLKQVGZBVljugG+qpJNtKY7F2atlsLbWFFQClJPHWLjiASP7qTTiErIBJQ5MgHUHSx0UDEEcYqlNMYrUaW2uTx/RScVi1Ix+IBUQe0v5ZZFtNIrQN3lg4dvOPEMx/7iTceVUXePCq/FvLIhQaQru8bFMxqOFuFaFs5uGkAfoSNRwAFL+PFq+RpfJOmI7SyOEff0qr797VDOHU2FEOOgoTGsGMyugAkTzNTePx3YpzGSJAA6kxrwHWqFj8GvGYo9rIzKSkHQBAkmOOggdTW11yj8PtmdNXL5P0iK3b2AvFGEnIymynInplRwKuugrRcXgwxhHUMDKENO5QOeVUq6nUzT3BYRttCUN91KQAlIiKb7exGTDPqiwaXxvdJSPO5q0Ko1QZWdkrJGbbIBU2hpHiWQlPGc1iT6SfQ1qTWFSlOVMQkAATYCI9apO4Wzf8sq1bbGUdXAb+cVfco9uV/3rLw4KMXL/TbypptL/BICIE+goECx48+NKpQDxpjtLGtMpUtax3AVZZGYgaBKTTyFOyP2xsz8StDTjSewkKKyshWae6EIREkayqwtFMdwSQw4CAB2zkWuQok3P5rzSw32wiQVKzoAv3wBpcDNmieFRG7W8bTTKM4gvlQQJ1VmNieWVQ6iKo3nbLLX0H3xxjKgrDtJRncjtloAACUkHKpQ1JIHpNP9z9iJMOLjKPCn9R0znpyqDDKAhainKhKiVEqnuJMEecTWgbOxrLqZaVKbAWy8LWI5Gk6UrZuUvr0hy9umHGP37JAtAGYoOrH7elJKciZJnWivcSLn2j+af3BEq7aZ/e3zpwzhgdRei4MHT9/5tT5Hlf3pRjL9egzWHSIsBHIfc1OpNQrYnyqVcVAtqPrWtRjYxynNwj1oUTDvJCQCoT1N6FNmRG7UCFJKVJWRzCSYI4gi4IqnbJcQxiCohQCk5DKSDHA3HA8q0IovPGiqQCb3rGdOy5aaRs4xwjPx+HIntG46qCfnWB4vYDhxa30pzNl4uAFQlQzkxbgRXo4tJPI9IH1pI7MZP+k3PPs08fSpONj9MquK9oqmD3rw6ozZ2zOihI9CmanF4lpNyqOImb+sU+RstpJlLbaeNkJHrYUZxlJGsf3UhCaXbI+O9GWd38YVpC1JDoXnKe9nSRKha6FC0VpDjxjupBtxVFjPQ3pRTHU/etAQBa86/WqV1ODffsM7OSSwq+8uEexHcVh3C2AfApKpJjqIsBrzNQX/APGxjK0ustOAgAGClRIHBSQq9aMAnUz924UUrHOD5VlPxU5ctZrDyGo8cRU8ZvAotOB1lTcoUJUFIF4Tooa8bGoTAkoyZHUy2SUqCgTcmJSehgjrWkWIjWfu80iWGz+VHqE2/as5+NKXfL0GFyj9EJht5EAQ4BMG7ZmRzym/saePYhvEIzJacWBMFEZgbaSQfSpNOHb/AEoH/aB9KV7RNgfSOdbxhLMk9M3JfRTMBjHWXu+0/wB2QlSmlDOk3IOWQFi19Ks7O0EKRJS6kHWUkjnwp8nKOP2a4ogcT9/OpCvh0mCc+XshNs7bZSyqF3IyiUqT4u6PEIgSSb8KqOy30tOBIISUFRbWlQUFAkkCJ5E+daQRNpty+lJ9knilJ11SP4+VUupc2mnhpXbwWZpDN7xIUIcUhKhodR6gGRTp/FuhOYNByRKezWAo2t3Vx86f/hUWIShMckj+NK4Gvfp/PKrRhLMkykpL6RnGM2Q+olaGn0uHLOiRmRcGVHXyqc2ftXHAAPsFOgKimx4TKCYPpVpQxPER9+1OOySONpqkfH4+pFpXOXtGebeyHEdoy42opCUqGcaZSZk/pMVL7B2n2aMiloWkE5e9BEx1veTFWpeFQblIJ5wDSasKjUpT07qbeVqq6JKXKMi35Y8FFoa4fGpcs3BKdQbEX8ulQG0tiuwSzrJKUlxJTMyLlIIE9atjbI0iB6CfOK6lEcfYWFXdaksk9KRscX8Sq7LexiBlXhuFxnTlnmggzfkRUhicq0w4w5cXhBV8rkzU0ED+6KgibEz6eVGFTj+rJKfJ9oz98hTxUntCkgtrDqFBRSkymLefvU/gtqhCUgnMAIAg5gBpc6x1qyo1nhpJ+f7UsWx9azXjy5OXIv8AmXHjhGNP9sg/4zGkOWnjMQQagMVsF5Dwcw6UBu2dsuGJFwpBy909NKt+TqK7b9X30rV1qX7GSm16IprEOgS4iLf6Yzk+1RO8ePQ4jsQHE5pkqaWAI0kxGse1WgmNTofL/mj9mBodatKpyjx0MZ49wo+w8R2SiZGYhIUPynKDBHKrFhNsNrUkJzZjyTI9VaCpfKn7+tcCBpceQqtVMq1ml7LFY9aEMoPGPUTVXxWxn14pai0ycO4nKoFwgmUwo2Ezwtwq4FscbffCk1WtJ9qYcV9mOlRZ3FwyEhKWwED8iQSOV+0KrxxtUNszYrjD3Zfgnfw2ufMlyFEZVKAM5UwlFuc1pLibTz5EUmsiLftVXWHkykBKUKW2W31IIIlxtQlJ1BMXImPanu6Oz+x7SFPQTmyrbCUgkzIIHp6VZlJ68eWldCATqfL/AJrKujhLUaTuc44woIj+xP3egpskaGekH605QlIiwpVABFyaYfZiittNKTI7B4+SUmevipyha/8A2Hx/2JH/AOqsKYGlJuucBr71kqo/ZbmyG/EuTAYek2khIA6nvTFSQajvK14UcKHr5/3XArhxPKrxSXoq3o7ZNhQoqWzFlEdIB+dCtgCatT5UVzUef1FcoVQgZZ+dHT9KFCrEOLH0onPyoUKJDrVxfpRCLqoUKoQZucPOuO+L0oUKDIhslRtf81LoFj50KFZyI/Ymg/L60snw/fWuUKsQVZo69PT60KFAgizrSqz8vqKFCqsJxRufT60ks3HrQoUUWF1a0fiPL60KFCQAy9T6fWiDQUKFFegIMnj6UUeIeX1oUKqwsJjNKKNB50KFFeiCTxv609Y0oUKsAb5j3r8vnSjnh9a5QokZ0amusju/fOuUKJBdKRa3AUVk2PkaFCtCEe4o2vzp7hPDQoVm/YRRzj5UzdFx5fUUKFXQBJvxH7508a/mhQqsfZBYpF7cTQR9T865QqzIjqDb0oAd0UKFZsDEVfx86WA+/ahQoL2QdI0oUKFME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3" name="Marcador de contenido 2"/>
          <p:cNvSpPr txBox="1">
            <a:spLocks/>
          </p:cNvSpPr>
          <p:nvPr/>
        </p:nvSpPr>
        <p:spPr>
          <a:xfrm>
            <a:off x="4427984" y="188194"/>
            <a:ext cx="4716016" cy="57606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s-EC" sz="2400" b="1" dirty="0" smtClean="0">
                <a:solidFill>
                  <a:schemeClr val="accent3">
                    <a:lumMod val="50000"/>
                  </a:schemeClr>
                </a:solidFill>
              </a:rPr>
              <a:t>APLICACIONES DE LAS CALDERAS</a:t>
            </a:r>
          </a:p>
        </p:txBody>
      </p:sp>
      <p:pic>
        <p:nvPicPr>
          <p:cNvPr id="614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20272" y="811002"/>
            <a:ext cx="1631301" cy="1019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88173" y="1998133"/>
            <a:ext cx="2095500" cy="2181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85993" y="4179358"/>
            <a:ext cx="2095500" cy="26167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2 Conector recto de flecha"/>
          <p:cNvCxnSpPr/>
          <p:nvPr/>
        </p:nvCxnSpPr>
        <p:spPr>
          <a:xfrm>
            <a:off x="6660232" y="1320782"/>
            <a:ext cx="360040" cy="0"/>
          </a:xfrm>
          <a:prstGeom prst="straightConnector1">
            <a:avLst/>
          </a:prstGeom>
          <a:ln w="25400">
            <a:solidFill>
              <a:schemeClr val="accent3">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5" name="4 Conector recto de flecha"/>
          <p:cNvCxnSpPr/>
          <p:nvPr/>
        </p:nvCxnSpPr>
        <p:spPr>
          <a:xfrm>
            <a:off x="6516216" y="2204865"/>
            <a:ext cx="269776" cy="360040"/>
          </a:xfrm>
          <a:prstGeom prst="straightConnector1">
            <a:avLst/>
          </a:prstGeom>
          <a:ln w="25400">
            <a:solidFill>
              <a:schemeClr val="accent3">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8" name="7 Conector recto de flecha"/>
          <p:cNvCxnSpPr/>
          <p:nvPr/>
        </p:nvCxnSpPr>
        <p:spPr>
          <a:xfrm>
            <a:off x="6516216" y="4179358"/>
            <a:ext cx="504056" cy="1121851"/>
          </a:xfrm>
          <a:prstGeom prst="straightConnector1">
            <a:avLst/>
          </a:prstGeom>
          <a:ln w="25400">
            <a:solidFill>
              <a:schemeClr val="accent3">
                <a:lumMod val="75000"/>
              </a:schemeClr>
            </a:solidFill>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06660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CuadroTexto"/>
          <p:cNvSpPr txBox="1"/>
          <p:nvPr/>
        </p:nvSpPr>
        <p:spPr>
          <a:xfrm>
            <a:off x="2483769" y="1628800"/>
            <a:ext cx="184731" cy="369332"/>
          </a:xfrm>
          <a:prstGeom prst="rect">
            <a:avLst/>
          </a:prstGeom>
          <a:noFill/>
        </p:spPr>
        <p:txBody>
          <a:bodyPr wrap="none" rtlCol="0">
            <a:spAutoFit/>
          </a:bodyPr>
          <a:lstStyle/>
          <a:p>
            <a:endParaRPr lang="es-EC" dirty="0"/>
          </a:p>
        </p:txBody>
      </p:sp>
      <p:graphicFrame>
        <p:nvGraphicFramePr>
          <p:cNvPr id="18" name="17 Diagrama"/>
          <p:cNvGraphicFramePr/>
          <p:nvPr>
            <p:extLst>
              <p:ext uri="{D42A27DB-BD31-4B8C-83A1-F6EECF244321}">
                <p14:modId xmlns:p14="http://schemas.microsoft.com/office/powerpoint/2010/main" val="3932467586"/>
              </p:ext>
            </p:extLst>
          </p:nvPr>
        </p:nvGraphicFramePr>
        <p:xfrm>
          <a:off x="755576" y="1124745"/>
          <a:ext cx="4968552" cy="5472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 name="AutoShape 8" descr="data:image/jpeg;base64,/9j/4AAQSkZJRgABAQAAAQABAAD/2wCEAAkGBxMTEhUUExIVFhQXGBgbGBgYGB4YHBogGBwYGBoaGhgYHCggGhwlHBoXITEiJSkrLi4uFx8zODMsNygtLisBCgoKDg0OGxAQGywkICYsLCwtLC8sLCwsLCwsLCwsLCwsLCwsLCwsLCwsLCwsLCwsLCwsLCwsLCwsLCwsLCwsLP/AABEIAIIBgwMBIgACEQEDEQH/xAAcAAAABwEBAAAAAAAAAAAAAAAAAgMEBQYHAQj/xAA+EAABAwIDBQYEBgEDAwUBAAABAgMRACEEEjEFBkFRYRMiMnGBkQexwfAUQlKh0eEjQ2LxcoKiM1OSssIV/8QAGQEAAgMBAAAAAAAAAAAAAAAAAQQAAgMF/8QAJBEAAgMAAgICAwEBAQAAAAAAAAECAxESIQQxIkETMmFRgZH/2gAMAwEAAhEDEQA/ANncBEnUW01pHtzOkUq25P7+vSgpsK1FBkDBzy+dHkn+aa/h1DRVcStc3J62tVdYR0g9ZoF0TA4U3U4dNAONGDY1t59aLkAV7YaUdLgNJhIFdKgNKBBQKopdFEUuevSuoiNPao20Q7MjrQTb68aIVcNYj/iukxQ0gC7Q7YUMw/muWHCp2EOpzlek1ORei5xwrpUOKanegDh4G3GmeL2l2RAWDlJ8fAefKnCSmRz4V15CVAhQBBsQRb151WTeBQcOz/X0oJXUI5hnMPdoFxni3PeT1bPEf7af4DGtuJzIMjQ8weShqD51VSf2Rod9rQK7Uk6+lIlRhIkkk2AFr1RNp/FLCpWUtIddgxIhIPlNyKjl/Q4zQEvdaMXKq+7+9iMVADLqDyVPATGYWqwoPMVOW+iNZ7FVLpPtSOB+etcPvPXlQK+vzoPfsB1t4aZjSgX1ogVzo6SOYmiiYdE86BcpMqv1nSgVjgB61bf6E6XOtFLnXjHGilPP7FdDfSp39gDpWet/WjA+dJwBw9jRgoRfpxqBOqc+5oqnTpP9+1dypPWuKUAbn96i0AXtI5/f713txxN65rzHrRCE6gT1JjiZopsgoHRfvH7trRS8OBJ5daTiddB5/WgEj6j+qnLQi6HZ6mglZ5EdOdEgcfnQStPpzociov2o5iaAdt1pHODynzj0rtv7HrVlodQuHK4FUVN/LnzoN+lTsgpPWhm611WlEKraXqaAUDg5j3rlGSgRpXKuQQUnjHGjBygtJ+zSC4mCUgxpFAg7BoFIOtN0ucjP30pcKtQT0gksZdKCXU+tKBIuf2pF1tJnQdaJA5dFDMPv+6RaRl4eorqFp0F/vj0oEFQocq6oDlRSpOg9Yosg2iaGYQNnHKCeY9qHmNKASnWK4XE8/vWoQMFCjAA0zxe0cOyAXHUInTOoCfKTXcPjmlpltQWOaVZhfnBocl6Dg7UIoisp5GkDielBWIHI86IBQKH2I+VdCxPvWe/Eb4gHAqDLKQXVJzEqvlBtMTc1UN3/AIg7SfeCQpCjEwtvKIHKDx51jOaS00jBs3Jcc4qJ2hskKX2rK+zeiCoCUrH6XE6K89RSuysUp1lC1ZQpQuAZ1/unhNr69OMRVlkkVaxmcfE/bp/ArbWktPZkymSUrTOqFfmTzGo41mOwEozMuZ0qlWRaDAUkmYAvcRF+ta98VWWl4MtkAuLV/jBN5ESROltazbBboqRhHM5SVEZklJnKU8M0fdqWsnBJp+xqiDfeGo7nvo7RaC52ioCoCAkJA7sKy2B6TNXEEdf49azv4abtYvD/AOR51Cm3ESG0qJi8gzETWiIA0rSmLjHDC2XKWgQkRMCkVAC4PrPppSxWOJpMpk306k1rn+GYdC7xz9P+aUUQB/F6ICmOX3wpttDHttJlavIfq6AcanJLthSbeIy/4t73utujDMrWi3+TLZRKrgSLwBUBujjccSoMOrSUC+ZSiP8ApUFSOunrRdq7uY3E4tTysqQtchUzli4mOg041LbtvoWt1laErcW7ZAISJgJF1GTppelJ26sg9Y3CnN5I07dXaTrzKS+kJcFjHhV/uA96mwmOFNmWgkCwHQfIdKWS5rE05FPFoo2t6OhN5osA3tFcUufFx0oFaT986PFAOSOflrQSsdDSeJcbbQpayEpSCTJsAOc1RHfiphs5HYulI0IUJ84n+6jxBS0vyiD5c7njRbH+KZ7H2uziWwtlcpMyNCNfEOBp9lHA/dvlRT0jQSQfI8/ua79/8UMpmbxy4/8AFBXHX71i1RIAEJHW99frRgkX1FcCRHL3ruUdIjnUxE0PlGv7UMqTof360VR6W5+XGgCOevL+KIBZKhFj7VxJtb+a6hPSutNRQCGB9q4pYGtqPRFBPSoTToCjeQPSfrXa4l0C30P8UKuASWde8aT7Mk60YhRJ+o+oo6UGfEPKg+2Qb9ieE++nGKWRmFzcc4vShRpEE+dqSJWTyqEFEHl/FKFINMDINvkacoVm1kedqmEOqa5RSSnBBEceN6VKuF7cq5APD6VCCBBA0H8+cUAsQLfvNdgUmpSQCSQBrJMQOfLSaDQNFFOJA0HPyjjPKqLvT8SsNhwpDQLzot3fCD1UeXSqlvdvO7j1qZw5KMOkGTOUr1PePIgWFQG7bCHe8pFhYDhAGsdTStvkKMWNV0Nvsq209pv4zES6SXHFWzGAJNgJsBVy3Jw7jDucvqaShaUnKFLCpg+Dl50rtrYDaiUoacdcCAU9kknLrqRoJuCeVG3K/FtrLbrD4eUZlSFyrSJUe6IgXNVdrshygsLquMXkmbkkJi4E8SP4pLaOMaZbLjpCUJBkmPbzPKi9qlKSpcCBKiTAHE3/AJrJd8d40YxxWRUstqSlHJRJ7yxznQVtZZ+OP9MK4c5YU7fAP43FOPpZUGlEBMmSBYCRNqetYk4fEobeCVZWwCf1gxAN7REW86uuRvs1WuB3T+mBAHv86sexdxcAttDrjIfWtIUXFkngCQBMJHQUpTa79g1iwbmo0/JD7cuE4VJCQhBUqMvEW708Z51YkLB9uPHqKM1hEpSEpgJAACQIAA0HlSTvdCjyB14Rf6U4koQSE2+UmzNNtbQDu0nCTKGobTxgpAKo6lVOMRjklxbekjvW4kTcc4IqH3ZWkBx9cQVFaiepJt1JqZOFCm1Zk95cqKk8z9a4d8tbenXqjiSH+6ryg0Th5UW1ZXMOTAMaKaUfAVJvHhJB0qy4HbjDxyJUUq4oUlSSCCQRJETPImsw3e2Vie0eawzq8y1JClCyUpiRmXFrnhc1atn/AA5KCFrxjhdCbEeEHWTJJI9q6lU5OK4nPthBSesvOWx04/YojiuHz+tMcHtDvhp5IQ5wP5HOZQefNJvT5xA6UxyQt6G+NcbQlTilQlAk35fWs0f2sXlrcJGYkpQnXKImAOcTJqR+Im2D2jeGQe74nPbup9Naqmwglb4UE3SDJ5yfoLVzPMs5/H/Dp+FWkubLxstlLgQFKICjJCTFgJjpNTuH3awQWlYwzYWgylXGR+bW/rVWwT2TEsIEyskxGibgkxoIH71eR0jz161v4UF+Pfsx8x/PNFy8BSeNxKUNlXLQA3JOgHma4Exc66gVGOFLz4Eyhk3jRSzoPJNOyli69icfZJ7PSoIGdRKz3ldCbwPLSjYrFttiVqCfM/IVE7e24nDoEeNfhnkNVHoP3MVTH9qiQt0nvpJzHU8MoPOIt1pa3ylWuK7YzV4rs7fSHnxO2m69hSzhULcCiM7mWAACCEmTNzxqgbF3bP4lpOcgpSFuIULhUxljS5CoPKK0YshbSlJVlsIE63GopM7kvB8vpxKCpwJDicqkiE2EKSZmKzrsnan0ayrhS+yR3W2GEuHEAFrNI7OxCh1CbayauST703weCbbQEIskDmTbTUySetLgAXBp2uHCOCU5cnocef3FDswNZ96KIjWupAzWM9OVaIzBbT+fKiqTGsfKjhAHGPWiknj6dahBMEftpfj8qFhxt56fc0cgcCfOb0TsDzHv86DIGDttSaUQ8aTDBiKCWzzP30oIgdSielHSnrf0oARr5dTRUgngKJBy3oKFES0Y8R/b+KFaYQbZ7kGdaKBJ6xzpT8KDqb10txpa2tQmHUoiIHyFGSvmRSYPCTejFXT78qGsmB1I5fOmzluJpRt0cT9zSpSDrUwGCAxPNJ8/ej9qk0Y4dPKipYSOFTsIUOg8PKqH8VdsqQ0nCt/+q/r0QNfcir88pCElSjCQCSdItesR22tT7zmNU4AJKWwbQB4RbhFYXyaji9mtMFJ9lUD3eSw2IK47UzcAWy+WlWdbIZRnkIShN+nARzPSqbsBpRfccULpPOxk8Dzk1oW7OzfxrjYcEpQtRWk3AS2YvzUoxE6UhdU3NQ/9HYTXByLr8P8ABgYRLhBzOlSiVakFRyzPSIqxqQOs/PnpRwEiwFoi3Dyo0Aa10Y1qMUjnylr0yL4lbcU4teGQT2bRAUkauLtYjUgTaqBgMJ/naBm6Lp0ggkftVy+KCewxyl6BaUuJMcUwFR1BAtVb2s8lnFZzdKXVhRHVQVNKSU+0O1cWkWbayuySFJBUoKTlRGvO2h1FapuphXGsK0lyy8ska5ZvE9JrIsDtOXUlKwrKpJAOikpUFATqk8K13Ym32sQm3dcHibUYI6j9Q6isvDUYdP2Dytef4SziuGny8+lN9os521oP5kqSYtqk6GnEDn6VwDz8qflj6E10YVh1D8MvMLpWlRGvhVccquGEWlbXdCTbmRwmCKhN5tlFh/EJywhcqT1Cu9HmCCKmNllByifEn14T561w7Y5Lj/TtVuLjqLduxhwhkm3fWon07o/YVNgTwH8+lQm6yVfhkhesrP8A5Kyz6VMC39f3XYqSUEjkW/uwuNwrbiSlaQR14dQRcHqKh3nF4cd9SnGf13K0D/eB4kj9QE86nExyoLakcR1otIomZNv7hUpxDbyYU28lSswJIJSIN+oI/eoHdXEALc0gFMjiReYHSauPxESw2jsUqCCsqdJAtmsLgGwIkWqj7J2elK/8hgniiQpGkLvZSSOFIXwXf9Op47bgjTt08hUtRICyAOqhMkg8tBHCrWjz8h9RWX7N2fi20IdAU60RmStrxp1g5dR5CRVu2Zt6QO0EcyLHyKT4TW1FqhHjLoVurc5OUeyW2niuzQSLqUQlA5qOl+mvlQwOzw2gCZNyo8So6nrem+FHbO59EIsgW1IEqjyp3tXEhllbhtkSSPOIAnqYphOP7C/F/qZ5t/EB7FODMQgShJ4AI0PqqaZqxpdeSxlypaIUq3iV9ABT/Y7QCFvrVKe8pUxBiT86r257geUtxRlS3DmHLimeh+lcf9lKbO3XFRxF02dhVqeZbSe4P8i+iUxlE9VW9DV1CBMfZ9qrOxccGiqTKrBY/MCBaOY6VOtvIcTKVyn0jmZ5etdLw3FQyPs53mKTlr9DolNu9flMe9dDgHEe9VTDY9DLikpXnaueJiDcBWigL386sOEeacAUhWZJEgjQ+XrTcXJr5LBOTW9PR627PED38+NHTBtF+enypC36vfhpSGI2ghBMq7xGgkn24VHNRXbIk5PB8QmoLeDezC4RWR1ZzETCUlUDmY0rit4kgkIaUo9MuvAEzasY2inEvbQWXszbqjb9IkSlIWO6ZTYetU/NGX6s1VMk/kjZ9g73YTFHKy73zcJUMpjpwNT48/v1rLt3NgIUEJdSVOOKzE90FrKNFGZJ0960xoBCQM0215xUqtc9BdXweDlItRfK8/zTfF4jIkq1IGnn5UkxtJNs3dmruSM0h8hFta72Z510ODWaK4vqPnVlhUUDkcFHrH90KO0bCuVcgyU4Z0/ujlwzx0pKRe2pPGKL2kG1EAvc/fypFbl9IH3eo/bu3m8I1nd1vlSLqV5ch1rMcZvUvE5lLUQ2TAbSSkesET51VyRdJssO/G/gaV+Hwq0dsYzLJzBE2AA0m0k1BbI3qxJdjtXVZc6lfn7QJMEZSQBfjNutQbTzDhKFoayZilIKbynUiIPL+aM9u++Aj8H38krCVEBaQnVAI8YIGhvbU1jNP6ZeGfaNx2dj87aFkQSLgKzR0n506GLHWKqG4jTpaU48FoCz3UKCtABKiFXBJnXgKtmZHP52q9Tbj2UsS3ooPxb28W22WUZh2xVmixyogAdASaoC1k4fIqZQrMnjIIietXv4ybH7TDJxKPHhySoDihUZvYwaznAbSQtrIq1rH6eVJeWp6mhzxHHMYfAYIpxCTeF5eV4Jkx6VoG5BDT6SP9RxxJHpKZ9RWbtI/wAjC0/lcUlQE6KGZP8A9VVc91MWCtsKMEYhPSQT3feg5/KLLOPxcTXygcqCkgDpTftwNRBHCJrvaA+0j78q6GnP6Kh8V9kNP4JalHKtohSVRHiISpPkazjd/ZzSmlJcSDpz4wJn61sG9WA/E4V1lMZlJlM3ukhQHqRHrWJYTaOVXZrlC0EpM2Ei2VXUUh5im10PeG496TuB3MbcfaaJU2FFf+Vvu6JkApNp9Ksa9x8Ugjs8ShwDTOChQjgFCb+1R2x9p5hBMLFxznmCeNXvZO1w4hQURnQJVyI51lRKNq4z9l71Ov5R9FQRj3GVqQ6+sOoHgLhJ0nuyYVwq/wCCdUUJzgBRAkTzjjzqB2PssLcViXW0KUqSmRJEzzEpgd30mrAUg0zXTwbeti1tvJLpFN3/AGwl1tbi8gKVJFpGZJmwGsg1WcFi2+3LaNE5VDoT4gJ4GrF8XHI2eq5B7RsA3nU6Xm4rG938YUOglRJBvqT+9YeR4yeyTGKb8iom+7t42VqbmyhnSDzHiFuGh96siQZveRNwetqzzY2NhzDqmBnT/wCcp+v7VoaW+RP7/WtfElzgY+VFRn0H01MeVcWqJhRJ86NlgTmEGkykH8/Wwpp9C5mvxJwyg6l0NZkKgFRExAylM8OfqaiNmobxCck95M5VTeOAPlV6+ILYVgH4JsEH2Wm9uN6yLZb6gc098HU2nTW3Gub5VW9nQ8WzrianuPjlozYR2MyAS2f1JJkgf9M286kt4cIlfZhAAeKu6Tpl/MVAXUn61XtlbUS4ErBAWg5hOojxA9CJHrVp2c12qlPqkFYhCeSNfcmTV/Hf5I8WY3R4T5Ic7MwbbKYzAqPiVxPL2qu/FDEkYROU90upB691RA94qzLQB5c4/aKj9r7NS+0pp0d1Y1GoPBQ6g39KdlWuDiujCFmS5MoOzyl7CKaSojOka2hUg+xioHd7ZwUtxsSjEAZkGYBKbKQrz+gqMfxzuDxDmHUZLaiCBYKHBQ5cDFSa8R2qPxDR/wAzcqMA/lEz6D+K5qqnGXHPZ1HbFrlpa8KGXIViG3AsAoXlJStCkyeBvr5XB0ppicYhptRUpwz3k5l94i8JIAhQgcRxBqE2Ztx9zGDt13cR3G0jMpIQJSezRcTJi5Ii9XjZu6TTznbvoUdClpRtwGdQmRMDuaWpzx4finxaEvIf5IKUZf8ACibP2kMU9AQsIUgx3sqVESQM6rFSrCByrS933lsq7DEqAcN0wQUmxnJYW59R1qZVgUHIJy5DIAACdLCI0HSNKjN6dpjDtZkKQl02SVDNAuTY6TEVvbKT+8wVrgkK7z7VLSUpQQHHJCeMAar8+F6rzq0JbUFOx3SJJvJHiJOpqDY3i/Gutk+NDeVaRYZgVEqT52Mcqf7RLaW1KypJjWJM/wA8K5Pl3OVnE6/i0qMNY22PtpKlZAfCRJT92m9WBewE4orh1SIyQAAqCBMgnjUHhN3V4XI864FKeACkAAZCL5c03gGPerBsraLOHKwc0LSFd0KWcwhMCOaY9qNVahZxl6JdZzhyh7JTY+7gaVnWc6wAAR3YHEkE+LSpzKBoLffGKpm0dtKcKYV2YzSJ6cCJkki3SksLi3QvMjFpLc+ApnXhmmSabj5EI9RXQlOiyXyk+y17WkNxzUmB+5qNVcgHqRJ9KerJdSgtqSvLreLmNBFvWoh51eYhLZMWzHTWbca2b3sygvokm8SRYEjyNTCSYGkn786jMDgkqAJUeoiIPLnUpYD5fKrx0zm0OmmwQD3r9SPrQrjSzAhNvOhW5QbLSietQe9W8WHwLJdWs5j4EDUnTTlzNTi9TIrA/iziFHaSg6iUJSOzCvDlESR61PsCI/HbeGJcU89iFFRCsqckxGiReADeahsVt4Jy5JkCEkfKKkMNicM8jK6whKtAtHcUOWllCrFuB8PEPPqcdWFMoukIkKXmFp/SNZquR0u5PDM0OPJWHcqgM2pBAk6xPPnW2fD3GJU5hwdb69Um5PE1G/FvcjDMsfiWSpBSpCezKipKptKQo2Iiba3qv7B2u5hG2nkJSrIoEkm2U2M8QD00mq2d4yR9HoZXTjzrigOnTU9ZqI2BvAxikBTa7xdBsUxw6jyqXTlJ5UUyuDTaeGS6040q4cQpB4DvAivLOISvDPONKBGRakkdQSmYPAxXrFZT878awv4p4Zh3Hy0ZVlAejw5xYR/uiZ8qE5xiuy9cW30VzdZxTrxSDlQIWrj4ZCfckirlh2y28ghUyQBplBSc6D5Xiondrd0ow7+KDvZBuMg1C1aZSeUGJ61OsNrWhAb8bpSUyLgqIJHkALTyrmeQ/knH0O1/q9NYbcSpIWBIUJ48dB8rUYBNx9+1I4DChDSETISIzc41PvTgEa6/taujDc7EHmhS0IJny4V58+JmFW1tLEFIAzkL08WYDj93r0DicUhtJWtYShIkkmAPM1inxF2ojF4hC2miEoSU5zYrvI7vAC/W9VssjE0rjJvoq2xtorzQFSrgnQkchzIq9bE2wpLqCsSk91Q4FCvEPMRPSK58Pd2WcSl5TzUtwlKF6FKhmJUhXMc6R2QsHOD3glSwFR4hwJ5G0E8a5/kJQyxDlcnNOLNfQbdIsRy+/nRgkHQ/X2im2xGyWGcwH/pom/GKkMnKPeujB6hB+8M9+LqowSU/qeTEm5ygz6XrLNi7uvPuK7AAqQhbhB5JjujqeFaH8QXziHyhIlpiRPAqI7x9LJqd+Guzkt4db5ABcJPkhGnuQTWHPlNr/DfOMEyrbvd5tDgmEnME3kFBnL7gx51rzDqVJChACgD73rJtguJKXVAQFKWoRw1rUsCAG0DSEp9YAvWfivjKSXot5HaTFXLmxnpqKIsgcTfl8qO6q1jHlHSkbc78p9KbbFSM3jSleFxCOJQrWw7vej9qx0YUKAUIk6fx71oO8u2S52jOHgJBhbmpVBulPCOBNNN3sIH1FxxCQhsypYATmKYhAA6iZHlSFs1bPjFj1UXXDlIrZ2e/hnVNrHesBluFyJBHMAST6VqO6yv8IQf9OwJ1gXF+c1UMah1zGZ1J8CZjgkrBhPnBBNWrdg9xZM3WYA07oSPpQp6vxIlvdSbJxaRxmky0D/Gv70ZS5typviULIASsI5mJtfTkepro6I4Zp8T92mVOjELd7MBEO5UlS+7ZJSkcSCRflVWxW12E4MJBkkBASg5SkwCFGPDF5mZI41dd596mg25h8M2HCsFLjqjIM6x+r9hyqvbmbsLdebUBZtaVLWRplIIT/uJ5cjes4+QovI9mzpbjsvoabmbJS2UvXDtloWDrwzTxB0I6mthwGJDiArSdRyI1Hv8ASqDhy3+If7GBh+0VCYslUwso5AqBJGlXDd1P+FKjPflQBHA6fsJ9aVosnK6S3oYvhH8akljJswBrr6nlVB+KmAHYdskLW4VtthIEwJJzJAE5oIBnhV8AH39ah95cavDpS6hpTgSVBSQYjMISqbnKCLwONPtrOxOO6sMp3Tw6sO+42+gpVMqHFMiRMaWN6vq8O05lh02IIgJ1BBEzqLVn+19rrdxSn0pS2pREgKzXiDqnjaxpxgN4TBKG0kgGSgg+pA0rk3QlzcktOxWtj2yV3q23i0qyqUlxtKgoQgJJ6yNDBo2H2l2qQlhal2upUICPMjjUbhXV4oukZEBtBWouk3SLWCQZ4U83aYhAUs38UnRM3ASOHnrWdnJw2fv6LV8Y7GH0XDdXCNMqCnCFuKJhw8OaUg6edT3Z4cFZ7pzkEgwqSABIHDS9RewtlOLX2joyt/kSdTNpPBIvprTjGbISkgJbKrawdfQ09SpKtajnXOMrOmPRj2kpUG4TY6CNBzqJS7p3QTzM+t5ruHHZrSIQFmcsIKSRxtmM+dOF4IG5aTryNCfKXoEciFQ8eUamb0/wmPg99WvAgmPaoksNlZbQEdokAqTkzEBXhm4j+qltn7N1GXKk6wMs1evluFZ8cJ9hYKQRERXaTYw6QkAJAgcq7T6FhuXuSb+fpWc/GPYjeIwhfgBxkalQSFJOqb8ZuBV62pikMoW4qcqZNrk6mEgamsH3ixmM2piQ2ErI/I0JCUjmZgHqTVZTx4RR0qGwMC/iHOzYbUtcE5RaQOAzWnpxq+7k7fcwz0OIUhaO64hQyGBrI1Bi4q8bhblIwXfUQXiALaIHEA8VHnWTbdxql7RxK+JdWJ8iUgewoSnveBSRvu827rGPw/Zu5oPeQoWgnQ9TesRxexn9nvnDvd5BnIo+FSdOI4ca3/CKAQlN7JT+wHGo7eXZDGNZLa7EXQoC6COI6cxxoP5IKMj2Hu/i22lP4ZxKktk5m5IcTlvKeBt8q0Xcnej8QnI4R2l4JEGIBuB6weMGqt8O8erD453BvnvHu6aqSZEcpBI9RVsTumE4o4hspR3s0AHQkymOo9r1hPluxNFmNSJjefFlnB4h1uMyW1ZTxn7NYvs5ntQAgStRAHVSufqSfetZ38eAwTom64TflqY9BVf3A2YgPGf9FtMcO8ubnyE361jeuc1E0plwi5Df4g4JOGwOGw6PB2oCzzISVT6kk0luo5nfZEfn/YA+1W3fXZqHsE+k/lTmSTqFIuCPO4qtbgtf5GSbd1y/MiL8+J9qy8iGWxL1SX45GliPWgtQHSB/NE7QcfWmW0celuALqUDA8oEk8BcCn3JRWsUjFy6RSfiTtBRdaZF20grWBpJsgKHkCaidh7uLxxC1jJhkm5iC6RHdT/t5q9qk8Bsb8W+FPKJKypaxBHdByhMczbyFaGwylICUiABAAsABypWqtWz/ACS/4MTn+OPBEBvIjscA+GU5ChkhITwFgSm3Kaz/AHaazoQkC6gE8/EuL+grWcc2gtuC3gWFDnKTas23DwwL7IjwhSv/AIgjU9TVPLjylFf0t40sjJ/w1MNgAJtHAft61xUfvItQI859jRRcffOnXqFTHe0zJUi/aLcUPVS4vWqqwfZ4Yso0DRQkzF8pTHvWd4HCD8aifD+IST/3FSvmB71puYmT5f8AH90p461SZve84ox3YWM/xkQQQFC/PTStdwcFCAfEEJ+QrL948KGce8lIELAWAItmHet539a1PZgBaQqbqQk+4E6UPHi1OSLWvYIUQwJ1uf2prtHEhlpaiuwSrQamDAHMzyp+4oaT9/WqPvniu0LbaVDLnuq/iE6eWnmaYtsVcezGuHN4is7IwTjx7MTFitQTMXkm1ydavbTSR2TCElLKQVGZBVljugG+qpJNtKY7F2atlsLbWFFQClJPHWLjiASP7qTTiErIBJQ5MgHUHSx0UDEEcYqlNMYrUaW2uTx/RScVi1Ix+IBUQe0v5ZZFtNIrQN3lg4dvOPEMx/7iTceVUXePCq/FvLIhQaQru8bFMxqOFuFaFs5uGkAfoSNRwAFL+PFq+RpfJOmI7SyOEff0qr797VDOHU2FEOOgoTGsGMyugAkTzNTePx3YpzGSJAA6kxrwHWqFj8GvGYo9rIzKSkHQBAkmOOggdTW11yj8PtmdNXL5P0iK3b2AvFGEnIymynInplRwKuugrRcXgwxhHUMDKENO5QOeVUq6nUzT3BYRttCUN91KQAlIiKb7exGTDPqiwaXxvdJSPO5q0Ko1QZWdkrJGbbIBU2hpHiWQlPGc1iT6SfQ1qTWFSlOVMQkAATYCI9apO4Wzf8sq1bbGUdXAb+cVfco9uV/3rLw4KMXL/TbypptL/BICIE+goECx48+NKpQDxpjtLGtMpUtax3AVZZGYgaBKTTyFOyP2xsz8StDTjSewkKKyshWae6EIREkayqwtFMdwSQw4CAB2zkWuQok3P5rzSw32wiQVKzoAv3wBpcDNmieFRG7W8bTTKM4gvlQQJ1VmNieWVQ6iKo3nbLLX0H3xxjKgrDtJRncjtloAACUkHKpQ1JIHpNP9z9iJMOLjKPCn9R0znpyqDDKAhainKhKiVEqnuJMEecTWgbOxrLqZaVKbAWy8LWI5Gk6UrZuUvr0hy9umHGP37JAtAGYoOrH7elJKciZJnWivcSLn2j+af3BEq7aZ/e3zpwzhgdRei4MHT9/5tT5Hlf3pRjL9egzWHSIsBHIfc1OpNQrYnyqVcVAtqPrWtRjYxynNwj1oUTDvJCQCoT1N6FNmRG7UCFJKVJWRzCSYI4gi4IqnbJcQxiCohQCk5DKSDHA3HA8q0IovPGiqQCb3rGdOy5aaRs4xwjPx+HIntG46qCfnWB4vYDhxa30pzNl4uAFQlQzkxbgRXo4tJPI9IH1pI7MZP+k3PPs08fSpONj9MquK9oqmD3rw6ozZ2zOihI9CmanF4lpNyqOImb+sU+RstpJlLbaeNkJHrYUZxlJGsf3UhCaXbI+O9GWd38YVpC1JDoXnKe9nSRKha6FC0VpDjxjupBtxVFjPQ3pRTHU/etAQBa86/WqV1ODffsM7OSSwq+8uEexHcVh3C2AfApKpJjqIsBrzNQX/APGxjK0ustOAgAGClRIHBSQq9aMAnUz924UUrHOD5VlPxU5ctZrDyGo8cRU8ZvAotOB1lTcoUJUFIF4Tooa8bGoTAkoyZHUy2SUqCgTcmJSehgjrWkWIjWfu80iWGz+VHqE2/as5+NKXfL0GFyj9EJht5EAQ4BMG7ZmRzym/saePYhvEIzJacWBMFEZgbaSQfSpNOHb/AEoH/aB9KV7RNgfSOdbxhLMk9M3JfRTMBjHWXu+0/wB2QlSmlDOk3IOWQFi19Ks7O0EKRJS6kHWUkjnwp8nKOP2a4ogcT9/OpCvh0mCc+XshNs7bZSyqF3IyiUqT4u6PEIgSSb8KqOy30tOBIISUFRbWlQUFAkkCJ5E+daQRNpty+lJ9knilJ11SP4+VUupc2mnhpXbwWZpDN7xIUIcUhKhodR6gGRTp/FuhOYNByRKezWAo2t3Vx86f/hUWIShMckj+NK4Gvfp/PKrRhLMkykpL6RnGM2Q+olaGn0uHLOiRmRcGVHXyqc2ftXHAAPsFOgKimx4TKCYPpVpQxPER9+1OOySONpqkfH4+pFpXOXtGebeyHEdoy42opCUqGcaZSZk/pMVL7B2n2aMiloWkE5e9BEx1veTFWpeFQblIJ5wDSasKjUpT07qbeVqq6JKXKMi35Y8FFoa4fGpcs3BKdQbEX8ulQG0tiuwSzrJKUlxJTMyLlIIE9atjbI0iB6CfOK6lEcfYWFXdaksk9KRscX8Sq7LexiBlXhuFxnTlnmggzfkRUhicq0w4w5cXhBV8rkzU0ED+6KgibEz6eVGFTj+rJKfJ9oz98hTxUntCkgtrDqFBRSkymLefvU/gtqhCUgnMAIAg5gBpc6x1qyo1nhpJ+f7UsWx9azXjy5OXIv8AmXHjhGNP9sg/4zGkOWnjMQQagMVsF5Dwcw6UBu2dsuGJFwpBy909NKt+TqK7b9X30rV1qX7GSm16IprEOgS4iLf6Yzk+1RO8ePQ4jsQHE5pkqaWAI0kxGse1WgmNTofL/mj9mBodatKpyjx0MZ49wo+w8R2SiZGYhIUPynKDBHKrFhNsNrUkJzZjyTI9VaCpfKn7+tcCBpceQqtVMq1ml7LFY9aEMoPGPUTVXxWxn14pai0ycO4nKoFwgmUwo2Ezwtwq4FscbffCk1WtJ9qYcV9mOlRZ3FwyEhKWwED8iQSOV+0KrxxtUNszYrjD3Zfgnfw2ufMlyFEZVKAM5UwlFuc1pLibTz5EUmsiLftVXWHkykBKUKW2W31IIIlxtQlJ1BMXImPanu6Oz+x7SFPQTmyrbCUgkzIIHp6VZlJ68eWldCATqfL/AJrKujhLUaTuc44woIj+xP3egpskaGekH605QlIiwpVABFyaYfZiittNKTI7B4+SUmevipyha/8A2Hx/2JH/AOqsKYGlJuucBr71kqo/ZbmyG/EuTAYek2khIA6nvTFSQajvK14UcKHr5/3XArhxPKrxSXoq3o7ZNhQoqWzFlEdIB+dCtgCatT5UVzUef1FcoVQgZZ+dHT9KFCrEOLH0onPyoUKJDrVxfpRCLqoUKoQZucPOuO+L0oUKDIhslRtf81LoFj50KFZyI/Ymg/L60snw/fWuUKsQVZo69PT60KFAgizrSqz8vqKFCqsJxRufT60ks3HrQoUUWF1a0fiPL60KFCQAy9T6fWiDQUKFFegIMnj6UUeIeX1oUKqwsJjNKKNB50KFFeiCTxv609Y0oUKsAb5j3r8vnSjnh9a5QokZ0amusju/fOuUKJBdKRa3AUVk2PkaFCtCEe4o2vzp7hPDQoVm/YRRzj5UzdFx5fUUKFXQBJvxH7508a/mhQqsfZBYpF7cTQR9T865QqzIjqDb0oAd0UKFZsDEVfx86WA+/ahQoL2QdI0oUKFME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3" name="Marcador de contenido 2"/>
          <p:cNvSpPr txBox="1">
            <a:spLocks/>
          </p:cNvSpPr>
          <p:nvPr/>
        </p:nvSpPr>
        <p:spPr>
          <a:xfrm>
            <a:off x="4427984" y="188194"/>
            <a:ext cx="4716016" cy="57606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s-EC" b="1" dirty="0" smtClean="0">
                <a:solidFill>
                  <a:schemeClr val="accent3">
                    <a:lumMod val="50000"/>
                  </a:schemeClr>
                </a:solidFill>
              </a:rPr>
              <a:t>BIOMASA</a:t>
            </a:r>
          </a:p>
        </p:txBody>
      </p:sp>
      <p:pic>
        <p:nvPicPr>
          <p:cNvPr id="717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8185" y="856650"/>
            <a:ext cx="2088232" cy="13720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48082" y="3933057"/>
            <a:ext cx="2146525" cy="16078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30733" y="2348881"/>
            <a:ext cx="2181225" cy="1476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5"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28186" y="5661248"/>
            <a:ext cx="2400300" cy="1080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2 Conector recto de flecha"/>
          <p:cNvCxnSpPr/>
          <p:nvPr/>
        </p:nvCxnSpPr>
        <p:spPr>
          <a:xfrm>
            <a:off x="5724129" y="1340768"/>
            <a:ext cx="504057" cy="0"/>
          </a:xfrm>
          <a:prstGeom prst="straightConnector1">
            <a:avLst/>
          </a:prstGeom>
          <a:ln w="25400">
            <a:solidFill>
              <a:schemeClr val="accent3">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5" name="4 Conector recto de flecha"/>
          <p:cNvCxnSpPr/>
          <p:nvPr/>
        </p:nvCxnSpPr>
        <p:spPr>
          <a:xfrm>
            <a:off x="5580113" y="2852936"/>
            <a:ext cx="648073" cy="0"/>
          </a:xfrm>
          <a:prstGeom prst="straightConnector1">
            <a:avLst/>
          </a:prstGeom>
          <a:ln w="25400">
            <a:solidFill>
              <a:schemeClr val="accent3">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12" name="11 Conector recto de flecha"/>
          <p:cNvCxnSpPr/>
          <p:nvPr/>
        </p:nvCxnSpPr>
        <p:spPr>
          <a:xfrm>
            <a:off x="5436097" y="4581128"/>
            <a:ext cx="792089" cy="0"/>
          </a:xfrm>
          <a:prstGeom prst="straightConnector1">
            <a:avLst/>
          </a:prstGeom>
          <a:ln w="25400">
            <a:solidFill>
              <a:schemeClr val="accent3">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15" name="14 Conector recto de flecha"/>
          <p:cNvCxnSpPr/>
          <p:nvPr/>
        </p:nvCxnSpPr>
        <p:spPr>
          <a:xfrm>
            <a:off x="4932041" y="6021288"/>
            <a:ext cx="1296145" cy="0"/>
          </a:xfrm>
          <a:prstGeom prst="straightConnector1">
            <a:avLst/>
          </a:prstGeom>
          <a:ln w="25400">
            <a:solidFill>
              <a:schemeClr val="accent3">
                <a:lumMod val="75000"/>
              </a:schemeClr>
            </a:solidFill>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15411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268759"/>
            <a:ext cx="7632848" cy="4621387"/>
          </a:xfrm>
          <a:prstGeom prst="rect">
            <a:avLst/>
          </a:prstGeom>
          <a:noFill/>
          <a:ln>
            <a:noFill/>
          </a:ln>
        </p:spPr>
      </p:pic>
    </p:spTree>
    <p:extLst>
      <p:ext uri="{BB962C8B-B14F-4D97-AF65-F5344CB8AC3E}">
        <p14:creationId xmlns:p14="http://schemas.microsoft.com/office/powerpoint/2010/main" val="40697777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55576" y="2708920"/>
            <a:ext cx="8229600" cy="1143000"/>
          </a:xfrm>
        </p:spPr>
        <p:txBody>
          <a:bodyPr>
            <a:noAutofit/>
          </a:bodyPr>
          <a:lstStyle/>
          <a:p>
            <a:r>
              <a:rPr lang="es-EC" sz="7200" b="1" dirty="0" smtClean="0"/>
              <a:t>CAPITULO  I</a:t>
            </a:r>
            <a:r>
              <a:rPr lang="es-EC" sz="2800" b="1" dirty="0" smtClean="0"/>
              <a:t/>
            </a:r>
            <a:br>
              <a:rPr lang="es-EC" sz="2800" b="1" dirty="0" smtClean="0"/>
            </a:br>
            <a:r>
              <a:rPr lang="es-EC" sz="2800" b="1" dirty="0" smtClean="0"/>
              <a:t>GENERALIDADES</a:t>
            </a:r>
            <a:endParaRPr lang="es-EC" sz="7200" b="1" dirty="0"/>
          </a:p>
        </p:txBody>
      </p:sp>
    </p:spTree>
    <p:extLst>
      <p:ext uri="{BB962C8B-B14F-4D97-AF65-F5344CB8AC3E}">
        <p14:creationId xmlns:p14="http://schemas.microsoft.com/office/powerpoint/2010/main" val="36425794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CuadroTexto"/>
          <p:cNvSpPr txBox="1"/>
          <p:nvPr/>
        </p:nvSpPr>
        <p:spPr>
          <a:xfrm>
            <a:off x="2483769" y="1628800"/>
            <a:ext cx="184731" cy="369332"/>
          </a:xfrm>
          <a:prstGeom prst="rect">
            <a:avLst/>
          </a:prstGeom>
          <a:noFill/>
        </p:spPr>
        <p:txBody>
          <a:bodyPr wrap="none" rtlCol="0">
            <a:spAutoFit/>
          </a:bodyPr>
          <a:lstStyle/>
          <a:p>
            <a:endParaRPr lang="es-EC" dirty="0"/>
          </a:p>
        </p:txBody>
      </p:sp>
      <p:graphicFrame>
        <p:nvGraphicFramePr>
          <p:cNvPr id="18" name="17 Diagrama"/>
          <p:cNvGraphicFramePr/>
          <p:nvPr>
            <p:extLst>
              <p:ext uri="{D42A27DB-BD31-4B8C-83A1-F6EECF244321}">
                <p14:modId xmlns:p14="http://schemas.microsoft.com/office/powerpoint/2010/main" val="3763461605"/>
              </p:ext>
            </p:extLst>
          </p:nvPr>
        </p:nvGraphicFramePr>
        <p:xfrm>
          <a:off x="83005" y="1113783"/>
          <a:ext cx="6487119" cy="5472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 name="AutoShape 8" descr="data:image/jpeg;base64,/9j/4AAQSkZJRgABAQAAAQABAAD/2wCEAAkGBxMTEhUUExIVFhQXGBgbGBgYGB4YHBogGBwYGBoaGhgYHCggGhwlHBoXITEiJSkrLi4uFx8zODMsNygtLisBCgoKDg0OGxAQGywkICYsLCwtLC8sLCwsLCwsLCwsLCwsLCwsLCwsLCwsLCwsLCwsLCwsLCwsLCwsLCwsLCwsLP/AABEIAIIBgwMBIgACEQEDEQH/xAAcAAAABwEBAAAAAAAAAAAAAAAAAgMEBQYHAQj/xAA+EAABAwIDBQYEBgEDAwUBAAABAgMRACEEEjEFBkFRYRMiMnGBkQexwfAUQlKh0eEjQ2LxcoKiM1OSssIV/8QAGQEAAgMBAAAAAAAAAAAAAAAAAQQAAgMF/8QAJBEAAgMAAgICAwEBAQAAAAAAAAECAxESIQQxIkETMmFRgZH/2gAMAwEAAhEDEQA/ANncBEnUW01pHtzOkUq25P7+vSgpsK1FBkDBzy+dHkn+aa/h1DRVcStc3J62tVdYR0g9ZoF0TA4U3U4dNAONGDY1t59aLkAV7YaUdLgNJhIFdKgNKBBQKopdFEUuevSuoiNPao20Q7MjrQTb68aIVcNYj/iukxQ0gC7Q7YUMw/muWHCp2EOpzlek1ORei5xwrpUOKanegDh4G3GmeL2l2RAWDlJ8fAefKnCSmRz4V15CVAhQBBsQRb151WTeBQcOz/X0oJXUI5hnMPdoFxni3PeT1bPEf7af4DGtuJzIMjQ8weShqD51VSf2Rod9rQK7Uk6+lIlRhIkkk2AFr1RNp/FLCpWUtIddgxIhIPlNyKjl/Q4zQEvdaMXKq+7+9iMVADLqDyVPATGYWqwoPMVOW+iNZ7FVLpPtSOB+etcPvPXlQK+vzoPfsB1t4aZjSgX1ogVzo6SOYmiiYdE86BcpMqv1nSgVjgB61bf6E6XOtFLnXjHGilPP7FdDfSp39gDpWet/WjA+dJwBw9jRgoRfpxqBOqc+5oqnTpP9+1dypPWuKUAbn96i0AXtI5/f713txxN65rzHrRCE6gT1JjiZopsgoHRfvH7trRS8OBJ5daTiddB5/WgEj6j+qnLQi6HZ6mglZ5EdOdEgcfnQStPpzociov2o5iaAdt1pHODynzj0rtv7HrVlodQuHK4FUVN/LnzoN+lTsgpPWhm611WlEKraXqaAUDg5j3rlGSgRpXKuQQUnjHGjBygtJ+zSC4mCUgxpFAg7BoFIOtN0ucjP30pcKtQT0gksZdKCXU+tKBIuf2pF1tJnQdaJA5dFDMPv+6RaRl4eorqFp0F/vj0oEFQocq6oDlRSpOg9Yosg2iaGYQNnHKCeY9qHmNKASnWK4XE8/vWoQMFCjAA0zxe0cOyAXHUInTOoCfKTXcPjmlpltQWOaVZhfnBocl6Dg7UIoisp5GkDielBWIHI86IBQKH2I+VdCxPvWe/Eb4gHAqDLKQXVJzEqvlBtMTc1UN3/AIg7SfeCQpCjEwtvKIHKDx51jOaS00jBs3Jcc4qJ2hskKX2rK+zeiCoCUrH6XE6K89RSuysUp1lC1ZQpQuAZ1/unhNr69OMRVlkkVaxmcfE/bp/ArbWktPZkymSUrTOqFfmTzGo41mOwEozMuZ0qlWRaDAUkmYAvcRF+ta98VWWl4MtkAuLV/jBN5ESROltazbBboqRhHM5SVEZklJnKU8M0fdqWsnBJp+xqiDfeGo7nvo7RaC52ioCoCAkJA7sKy2B6TNXEEdf49azv4abtYvD/AOR51Cm3ESG0qJi8gzETWiIA0rSmLjHDC2XKWgQkRMCkVAC4PrPppSxWOJpMpk306k1rn+GYdC7xz9P+aUUQB/F6ICmOX3wpttDHttJlavIfq6AcanJLthSbeIy/4t73utujDMrWi3+TLZRKrgSLwBUBujjccSoMOrSUC+ZSiP8ApUFSOunrRdq7uY3E4tTysqQtchUzli4mOg041LbtvoWt1laErcW7ZAISJgJF1GTppelJ26sg9Y3CnN5I07dXaTrzKS+kJcFjHhV/uA96mwmOFNmWgkCwHQfIdKWS5rE05FPFoo2t6OhN5osA3tFcUufFx0oFaT986PFAOSOflrQSsdDSeJcbbQpayEpSCTJsAOc1RHfiphs5HYulI0IUJ84n+6jxBS0vyiD5c7njRbH+KZ7H2uziWwtlcpMyNCNfEOBp9lHA/dvlRT0jQSQfI8/ua79/8UMpmbxy4/8AFBXHX71i1RIAEJHW99frRgkX1FcCRHL3ruUdIjnUxE0PlGv7UMqTof360VR6W5+XGgCOevL+KIBZKhFj7VxJtb+a6hPSutNRQCGB9q4pYGtqPRFBPSoTToCjeQPSfrXa4l0C30P8UKuASWde8aT7Mk60YhRJ+o+oo6UGfEPKg+2Qb9ieE++nGKWRmFzcc4vShRpEE+dqSJWTyqEFEHl/FKFINMDINvkacoVm1kedqmEOqa5RSSnBBEceN6VKuF7cq5APD6VCCBBA0H8+cUAsQLfvNdgUmpSQCSQBrJMQOfLSaDQNFFOJA0HPyjjPKqLvT8SsNhwpDQLzot3fCD1UeXSqlvdvO7j1qZw5KMOkGTOUr1PePIgWFQG7bCHe8pFhYDhAGsdTStvkKMWNV0Nvsq209pv4zES6SXHFWzGAJNgJsBVy3Jw7jDucvqaShaUnKFLCpg+Dl50rtrYDaiUoacdcCAU9kknLrqRoJuCeVG3K/FtrLbrD4eUZlSFyrSJUe6IgXNVdrshygsLquMXkmbkkJi4E8SP4pLaOMaZbLjpCUJBkmPbzPKi9qlKSpcCBKiTAHE3/AJrJd8d40YxxWRUstqSlHJRJ7yxznQVtZZ+OP9MK4c5YU7fAP43FOPpZUGlEBMmSBYCRNqetYk4fEobeCVZWwCf1gxAN7REW86uuRvs1WuB3T+mBAHv86sexdxcAttDrjIfWtIUXFkngCQBMJHQUpTa79g1iwbmo0/JD7cuE4VJCQhBUqMvEW708Z51YkLB9uPHqKM1hEpSEpgJAACQIAA0HlSTvdCjyB14Rf6U4koQSE2+UmzNNtbQDu0nCTKGobTxgpAKo6lVOMRjklxbekjvW4kTcc4IqH3ZWkBx9cQVFaiepJt1JqZOFCm1Zk95cqKk8z9a4d8tbenXqjiSH+6ryg0Th5UW1ZXMOTAMaKaUfAVJvHhJB0qy4HbjDxyJUUq4oUlSSCCQRJETPImsw3e2Vie0eawzq8y1JClCyUpiRmXFrnhc1atn/AA5KCFrxjhdCbEeEHWTJJI9q6lU5OK4nPthBSesvOWx04/YojiuHz+tMcHtDvhp5IQ5wP5HOZQefNJvT5xA6UxyQt6G+NcbQlTilQlAk35fWs0f2sXlrcJGYkpQnXKImAOcTJqR+Im2D2jeGQe74nPbup9Naqmwglb4UE3SDJ5yfoLVzPMs5/H/Dp+FWkubLxstlLgQFKICjJCTFgJjpNTuH3awQWlYwzYWgylXGR+bW/rVWwT2TEsIEyskxGibgkxoIH71eR0jz161v4UF+Pfsx8x/PNFy8BSeNxKUNlXLQA3JOgHma4Exc66gVGOFLz4Eyhk3jRSzoPJNOyli69icfZJ7PSoIGdRKz3ldCbwPLSjYrFttiVqCfM/IVE7e24nDoEeNfhnkNVHoP3MVTH9qiQt0nvpJzHU8MoPOIt1pa3ylWuK7YzV4rs7fSHnxO2m69hSzhULcCiM7mWAACCEmTNzxqgbF3bP4lpOcgpSFuIULhUxljS5CoPKK0YshbSlJVlsIE63GopM7kvB8vpxKCpwJDicqkiE2EKSZmKzrsnan0ayrhS+yR3W2GEuHEAFrNI7OxCh1CbayauST703weCbbQEIskDmTbTUySetLgAXBp2uHCOCU5cnocef3FDswNZ96KIjWupAzWM9OVaIzBbT+fKiqTGsfKjhAHGPWiknj6dahBMEftpfj8qFhxt56fc0cgcCfOb0TsDzHv86DIGDttSaUQ8aTDBiKCWzzP30oIgdSielHSnrf0oARr5dTRUgngKJBy3oKFES0Y8R/b+KFaYQbZ7kGdaKBJ6xzpT8KDqb10txpa2tQmHUoiIHyFGSvmRSYPCTejFXT78qGsmB1I5fOmzluJpRt0cT9zSpSDrUwGCAxPNJ8/ej9qk0Y4dPKipYSOFTsIUOg8PKqH8VdsqQ0nCt/+q/r0QNfcir88pCElSjCQCSdItesR22tT7zmNU4AJKWwbQB4RbhFYXyaji9mtMFJ9lUD3eSw2IK47UzcAWy+WlWdbIZRnkIShN+nARzPSqbsBpRfccULpPOxk8Dzk1oW7OzfxrjYcEpQtRWk3AS2YvzUoxE6UhdU3NQ/9HYTXByLr8P8ABgYRLhBzOlSiVakFRyzPSIqxqQOs/PnpRwEiwFoi3Dyo0Aa10Y1qMUjnylr0yL4lbcU4teGQT2bRAUkauLtYjUgTaqBgMJ/naBm6Lp0ggkftVy+KCewxyl6BaUuJMcUwFR1BAtVb2s8lnFZzdKXVhRHVQVNKSU+0O1cWkWbayuySFJBUoKTlRGvO2h1FapuphXGsK0lyy8ska5ZvE9JrIsDtOXUlKwrKpJAOikpUFATqk8K13Ym32sQm3dcHibUYI6j9Q6isvDUYdP2Dytef4SziuGny8+lN9os521oP5kqSYtqk6GnEDn6VwDz8qflj6E10YVh1D8MvMLpWlRGvhVccquGEWlbXdCTbmRwmCKhN5tlFh/EJywhcqT1Cu9HmCCKmNllByifEn14T561w7Y5Lj/TtVuLjqLduxhwhkm3fWon07o/YVNgTwH8+lQm6yVfhkhesrP8A5Kyz6VMC39f3XYqSUEjkW/uwuNwrbiSlaQR14dQRcHqKh3nF4cd9SnGf13K0D/eB4kj9QE86nExyoLakcR1otIomZNv7hUpxDbyYU28lSswJIJSIN+oI/eoHdXEALc0gFMjiReYHSauPxESw2jsUqCCsqdJAtmsLgGwIkWqj7J2elK/8hgniiQpGkLvZSSOFIXwXf9Op47bgjTt08hUtRICyAOqhMkg8tBHCrWjz8h9RWX7N2fi20IdAU60RmStrxp1g5dR5CRVu2Zt6QO0EcyLHyKT4TW1FqhHjLoVurc5OUeyW2niuzQSLqUQlA5qOl+mvlQwOzw2gCZNyo8So6nrem+FHbO59EIsgW1IEqjyp3tXEhllbhtkSSPOIAnqYphOP7C/F/qZ5t/EB7FODMQgShJ4AI0PqqaZqxpdeSxlypaIUq3iV9ABT/Y7QCFvrVKe8pUxBiT86r257geUtxRlS3DmHLimeh+lcf9lKbO3XFRxF02dhVqeZbSe4P8i+iUxlE9VW9DV1CBMfZ9qrOxccGiqTKrBY/MCBaOY6VOtvIcTKVyn0jmZ5etdLw3FQyPs53mKTlr9DolNu9flMe9dDgHEe9VTDY9DLikpXnaueJiDcBWigL386sOEeacAUhWZJEgjQ+XrTcXJr5LBOTW9PR627PED38+NHTBtF+enypC36vfhpSGI2ghBMq7xGgkn24VHNRXbIk5PB8QmoLeDezC4RWR1ZzETCUlUDmY0rit4kgkIaUo9MuvAEzasY2inEvbQWXszbqjb9IkSlIWO6ZTYetU/NGX6s1VMk/kjZ9g73YTFHKy73zcJUMpjpwNT48/v1rLt3NgIUEJdSVOOKzE90FrKNFGZJ0960xoBCQM0215xUqtc9BdXweDlItRfK8/zTfF4jIkq1IGnn5UkxtJNs3dmruSM0h8hFta72Z510ODWaK4vqPnVlhUUDkcFHrH90KO0bCuVcgyU4Z0/ujlwzx0pKRe2pPGKL2kG1EAvc/fypFbl9IH3eo/bu3m8I1nd1vlSLqV5ch1rMcZvUvE5lLUQ2TAbSSkesET51VyRdJssO/G/gaV+Hwq0dsYzLJzBE2AA0m0k1BbI3qxJdjtXVZc6lfn7QJMEZSQBfjNutQbTzDhKFoayZilIKbynUiIPL+aM9u++Aj8H38krCVEBaQnVAI8YIGhvbU1jNP6ZeGfaNx2dj87aFkQSLgKzR0n506GLHWKqG4jTpaU48FoCz3UKCtABKiFXBJnXgKtmZHP52q9Tbj2UsS3ooPxb28W22WUZh2xVmixyogAdASaoC1k4fIqZQrMnjIIietXv4ybH7TDJxKPHhySoDihUZvYwaznAbSQtrIq1rH6eVJeWp6mhzxHHMYfAYIpxCTeF5eV4Jkx6VoG5BDT6SP9RxxJHpKZ9RWbtI/wAjC0/lcUlQE6KGZP8A9VVc91MWCtsKMEYhPSQT3feg5/KLLOPxcTXygcqCkgDpTftwNRBHCJrvaA+0j78q6GnP6Kh8V9kNP4JalHKtohSVRHiISpPkazjd/ZzSmlJcSDpz4wJn61sG9WA/E4V1lMZlJlM3ukhQHqRHrWJYTaOVXZrlC0EpM2Ei2VXUUh5im10PeG496TuB3MbcfaaJU2FFf+Vvu6JkApNp9Ksa9x8Ugjs8ShwDTOChQjgFCb+1R2x9p5hBMLFxznmCeNXvZO1w4hQURnQJVyI51lRKNq4z9l71Ov5R9FQRj3GVqQ6+sOoHgLhJ0nuyYVwq/wCCdUUJzgBRAkTzjjzqB2PssLcViXW0KUqSmRJEzzEpgd30mrAUg0zXTwbeti1tvJLpFN3/AGwl1tbi8gKVJFpGZJmwGsg1WcFi2+3LaNE5VDoT4gJ4GrF8XHI2eq5B7RsA3nU6Xm4rG938YUOglRJBvqT+9YeR4yeyTGKb8iom+7t42VqbmyhnSDzHiFuGh96siQZveRNwetqzzY2NhzDqmBnT/wCcp+v7VoaW+RP7/WtfElzgY+VFRn0H01MeVcWqJhRJ86NlgTmEGkykH8/Wwpp9C5mvxJwyg6l0NZkKgFRExAylM8OfqaiNmobxCck95M5VTeOAPlV6+ILYVgH4JsEH2Wm9uN6yLZb6gc098HU2nTW3Gub5VW9nQ8WzrianuPjlozYR2MyAS2f1JJkgf9M286kt4cIlfZhAAeKu6Tpl/MVAXUn61XtlbUS4ErBAWg5hOojxA9CJHrVp2c12qlPqkFYhCeSNfcmTV/Hf5I8WY3R4T5Ic7MwbbKYzAqPiVxPL2qu/FDEkYROU90upB691RA94qzLQB5c4/aKj9r7NS+0pp0d1Y1GoPBQ6g39KdlWuDiujCFmS5MoOzyl7CKaSojOka2hUg+xioHd7ZwUtxsSjEAZkGYBKbKQrz+gqMfxzuDxDmHUZLaiCBYKHBQ5cDFSa8R2qPxDR/wAzcqMA/lEz6D+K5qqnGXHPZ1HbFrlpa8KGXIViG3AsAoXlJStCkyeBvr5XB0ppicYhptRUpwz3k5l94i8JIAhQgcRxBqE2Ztx9zGDt13cR3G0jMpIQJSezRcTJi5Ii9XjZu6TTznbvoUdClpRtwGdQmRMDuaWpzx4finxaEvIf5IKUZf8ACibP2kMU9AQsIUgx3sqVESQM6rFSrCByrS933lsq7DEqAcN0wQUmxnJYW59R1qZVgUHIJy5DIAACdLCI0HSNKjN6dpjDtZkKQl02SVDNAuTY6TEVvbKT+8wVrgkK7z7VLSUpQQHHJCeMAar8+F6rzq0JbUFOx3SJJvJHiJOpqDY3i/Gutk+NDeVaRYZgVEqT52Mcqf7RLaW1KypJjWJM/wA8K5Pl3OVnE6/i0qMNY22PtpKlZAfCRJT92m9WBewE4orh1SIyQAAqCBMgnjUHhN3V4XI864FKeACkAAZCL5c03gGPerBsraLOHKwc0LSFd0KWcwhMCOaY9qNVahZxl6JdZzhyh7JTY+7gaVnWc6wAAR3YHEkE+LSpzKBoLffGKpm0dtKcKYV2YzSJ6cCJkki3SksLi3QvMjFpLc+ApnXhmmSabj5EI9RXQlOiyXyk+y17WkNxzUmB+5qNVcgHqRJ9KerJdSgtqSvLreLmNBFvWoh51eYhLZMWzHTWbca2b3sygvokm8SRYEjyNTCSYGkn786jMDgkqAJUeoiIPLnUpYD5fKrx0zm0OmmwQD3r9SPrQrjSzAhNvOhW5QbLSietQe9W8WHwLJdWs5j4EDUnTTlzNTi9TIrA/iziFHaSg6iUJSOzCvDlESR61PsCI/HbeGJcU89iFFRCsqckxGiReADeahsVt4Jy5JkCEkfKKkMNicM8jK6whKtAtHcUOWllCrFuB8PEPPqcdWFMoukIkKXmFp/SNZquR0u5PDM0OPJWHcqgM2pBAk6xPPnW2fD3GJU5hwdb69Um5PE1G/FvcjDMsfiWSpBSpCezKipKptKQo2Iiba3qv7B2u5hG2nkJSrIoEkm2U2M8QD00mq2d4yR9HoZXTjzrigOnTU9ZqI2BvAxikBTa7xdBsUxw6jyqXTlJ5UUyuDTaeGS6040q4cQpB4DvAivLOISvDPONKBGRakkdQSmYPAxXrFZT878awv4p4Zh3Hy0ZVlAejw5xYR/uiZ8qE5xiuy9cW30VzdZxTrxSDlQIWrj4ZCfckirlh2y28ghUyQBplBSc6D5Xiondrd0ow7+KDvZBuMg1C1aZSeUGJ61OsNrWhAb8bpSUyLgqIJHkALTyrmeQ/knH0O1/q9NYbcSpIWBIUJ48dB8rUYBNx9+1I4DChDSETISIzc41PvTgEa6/taujDc7EHmhS0IJny4V58+JmFW1tLEFIAzkL08WYDj93r0DicUhtJWtYShIkkmAPM1inxF2ojF4hC2miEoSU5zYrvI7vAC/W9VssjE0rjJvoq2xtorzQFSrgnQkchzIq9bE2wpLqCsSk91Q4FCvEPMRPSK58Pd2WcSl5TzUtwlKF6FKhmJUhXMc6R2QsHOD3glSwFR4hwJ5G0E8a5/kJQyxDlcnNOLNfQbdIsRy+/nRgkHQ/X2im2xGyWGcwH/pom/GKkMnKPeujB6hB+8M9+LqowSU/qeTEm5ygz6XrLNi7uvPuK7AAqQhbhB5JjujqeFaH8QXziHyhIlpiRPAqI7x9LJqd+Guzkt4db5ABcJPkhGnuQTWHPlNr/DfOMEyrbvd5tDgmEnME3kFBnL7gx51rzDqVJChACgD73rJtguJKXVAQFKWoRw1rUsCAG0DSEp9YAvWfivjKSXot5HaTFXLmxnpqKIsgcTfl8qO6q1jHlHSkbc78p9KbbFSM3jSleFxCOJQrWw7vej9qx0YUKAUIk6fx71oO8u2S52jOHgJBhbmpVBulPCOBNNN3sIH1FxxCQhsypYATmKYhAA6iZHlSFs1bPjFj1UXXDlIrZ2e/hnVNrHesBluFyJBHMAST6VqO6yv8IQf9OwJ1gXF+c1UMah1zGZ1J8CZjgkrBhPnBBNWrdg9xZM3WYA07oSPpQp6vxIlvdSbJxaRxmky0D/Gv70ZS5typviULIASsI5mJtfTkepro6I4Zp8T92mVOjELd7MBEO5UlS+7ZJSkcSCRflVWxW12E4MJBkkBASg5SkwCFGPDF5mZI41dd596mg25h8M2HCsFLjqjIM6x+r9hyqvbmbsLdebUBZtaVLWRplIIT/uJ5cjes4+QovI9mzpbjsvoabmbJS2UvXDtloWDrwzTxB0I6mthwGJDiArSdRyI1Hv8ASqDhy3+If7GBh+0VCYslUwso5AqBJGlXDd1P+FKjPflQBHA6fsJ9aVosnK6S3oYvhH8akljJswBrr6nlVB+KmAHYdskLW4VtthIEwJJzJAE5oIBnhV8AH39ah95cavDpS6hpTgSVBSQYjMISqbnKCLwONPtrOxOO6sMp3Tw6sO+42+gpVMqHFMiRMaWN6vq8O05lh02IIgJ1BBEzqLVn+19rrdxSn0pS2pREgKzXiDqnjaxpxgN4TBKG0kgGSgg+pA0rk3QlzcktOxWtj2yV3q23i0qyqUlxtKgoQgJJ6yNDBo2H2l2qQlhal2upUICPMjjUbhXV4oukZEBtBWouk3SLWCQZ4U83aYhAUs38UnRM3ASOHnrWdnJw2fv6LV8Y7GH0XDdXCNMqCnCFuKJhw8OaUg6edT3Z4cFZ7pzkEgwqSABIHDS9RewtlOLX2joyt/kSdTNpPBIvprTjGbISkgJbKrawdfQ09SpKtajnXOMrOmPRj2kpUG4TY6CNBzqJS7p3QTzM+t5ruHHZrSIQFmcsIKSRxtmM+dOF4IG5aTryNCfKXoEciFQ8eUamb0/wmPg99WvAgmPaoksNlZbQEdokAqTkzEBXhm4j+qltn7N1GXKk6wMs1evluFZ8cJ9hYKQRERXaTYw6QkAJAgcq7T6FhuXuSb+fpWc/GPYjeIwhfgBxkalQSFJOqb8ZuBV62pikMoW4qcqZNrk6mEgamsH3ixmM2piQ2ErI/I0JCUjmZgHqTVZTx4RR0qGwMC/iHOzYbUtcE5RaQOAzWnpxq+7k7fcwz0OIUhaO64hQyGBrI1Bi4q8bhblIwXfUQXiALaIHEA8VHnWTbdxql7RxK+JdWJ8iUgewoSnveBSRvu827rGPw/Zu5oPeQoWgnQ9TesRxexn9nvnDvd5BnIo+FSdOI4ca3/CKAQlN7JT+wHGo7eXZDGNZLa7EXQoC6COI6cxxoP5IKMj2Hu/i22lP4ZxKktk5m5IcTlvKeBt8q0Xcnej8QnI4R2l4JEGIBuB6weMGqt8O8erD453BvnvHu6aqSZEcpBI9RVsTumE4o4hspR3s0AHQkymOo9r1hPluxNFmNSJjefFlnB4h1uMyW1ZTxn7NYvs5ntQAgStRAHVSufqSfetZ38eAwTom64TflqY9BVf3A2YgPGf9FtMcO8ubnyE361jeuc1E0plwi5Df4g4JOGwOGw6PB2oCzzISVT6kk0luo5nfZEfn/YA+1W3fXZqHsE+k/lTmSTqFIuCPO4qtbgtf5GSbd1y/MiL8+J9qy8iGWxL1SX45GliPWgtQHSB/NE7QcfWmW0celuALqUDA8oEk8BcCn3JRWsUjFy6RSfiTtBRdaZF20grWBpJsgKHkCaidh7uLxxC1jJhkm5iC6RHdT/t5q9qk8Bsb8W+FPKJKypaxBHdByhMczbyFaGwylICUiABAAsABypWqtWz/ACS/4MTn+OPBEBvIjscA+GU5ChkhITwFgSm3Kaz/AHaazoQkC6gE8/EuL+grWcc2gtuC3gWFDnKTas23DwwL7IjwhSv/AIgjU9TVPLjylFf0t40sjJ/w1MNgAJtHAft61xUfvItQI859jRRcffOnXqFTHe0zJUi/aLcUPVS4vWqqwfZ4Yso0DRQkzF8pTHvWd4HCD8aifD+IST/3FSvmB71puYmT5f8AH90p461SZve84ox3YWM/xkQQQFC/PTStdwcFCAfEEJ+QrL948KGce8lIELAWAItmHet539a1PZgBaQqbqQk+4E6UPHi1OSLWvYIUQwJ1uf2prtHEhlpaiuwSrQamDAHMzyp+4oaT9/WqPvniu0LbaVDLnuq/iE6eWnmaYtsVcezGuHN4is7IwTjx7MTFitQTMXkm1ydavbTSR2TCElLKQVGZBVljugG+qpJNtKY7F2atlsLbWFFQClJPHWLjiASP7qTTiErIBJQ5MgHUHSx0UDEEcYqlNMYrUaW2uTx/RScVi1Ix+IBUQe0v5ZZFtNIrQN3lg4dvOPEMx/7iTceVUXePCq/FvLIhQaQru8bFMxqOFuFaFs5uGkAfoSNRwAFL+PFq+RpfJOmI7SyOEff0qr797VDOHU2FEOOgoTGsGMyugAkTzNTePx3YpzGSJAA6kxrwHWqFj8GvGYo9rIzKSkHQBAkmOOggdTW11yj8PtmdNXL5P0iK3b2AvFGEnIymynInplRwKuugrRcXgwxhHUMDKENO5QOeVUq6nUzT3BYRttCUN91KQAlIiKb7exGTDPqiwaXxvdJSPO5q0Ko1QZWdkrJGbbIBU2hpHiWQlPGc1iT6SfQ1qTWFSlOVMQkAATYCI9apO4Wzf8sq1bbGUdXAb+cVfco9uV/3rLw4KMXL/TbypptL/BICIE+goECx48+NKpQDxpjtLGtMpUtax3AVZZGYgaBKTTyFOyP2xsz8StDTjSewkKKyshWae6EIREkayqwtFMdwSQw4CAB2zkWuQok3P5rzSw32wiQVKzoAv3wBpcDNmieFRG7W8bTTKM4gvlQQJ1VmNieWVQ6iKo3nbLLX0H3xxjKgrDtJRncjtloAACUkHKpQ1JIHpNP9z9iJMOLjKPCn9R0znpyqDDKAhainKhKiVEqnuJMEecTWgbOxrLqZaVKbAWy8LWI5Gk6UrZuUvr0hy9umHGP37JAtAGYoOrH7elJKciZJnWivcSLn2j+af3BEq7aZ/e3zpwzhgdRei4MHT9/5tT5Hlf3pRjL9egzWHSIsBHIfc1OpNQrYnyqVcVAtqPrWtRjYxynNwj1oUTDvJCQCoT1N6FNmRG7UCFJKVJWRzCSYI4gi4IqnbJcQxiCohQCk5DKSDHA3HA8q0IovPGiqQCb3rGdOy5aaRs4xwjPx+HIntG46qCfnWB4vYDhxa30pzNl4uAFQlQzkxbgRXo4tJPI9IH1pI7MZP+k3PPs08fSpONj9MquK9oqmD3rw6ozZ2zOihI9CmanF4lpNyqOImb+sU+RstpJlLbaeNkJHrYUZxlJGsf3UhCaXbI+O9GWd38YVpC1JDoXnKe9nSRKha6FC0VpDjxjupBtxVFjPQ3pRTHU/etAQBa86/WqV1ODffsM7OSSwq+8uEexHcVh3C2AfApKpJjqIsBrzNQX/APGxjK0ustOAgAGClRIHBSQq9aMAnUz924UUrHOD5VlPxU5ctZrDyGo8cRU8ZvAotOB1lTcoUJUFIF4Tooa8bGoTAkoyZHUy2SUqCgTcmJSehgjrWkWIjWfu80iWGz+VHqE2/as5+NKXfL0GFyj9EJht5EAQ4BMG7ZmRzym/saePYhvEIzJacWBMFEZgbaSQfSpNOHb/AEoH/aB9KV7RNgfSOdbxhLMk9M3JfRTMBjHWXu+0/wB2QlSmlDOk3IOWQFi19Ks7O0EKRJS6kHWUkjnwp8nKOP2a4ogcT9/OpCvh0mCc+XshNs7bZSyqF3IyiUqT4u6PEIgSSb8KqOy30tOBIISUFRbWlQUFAkkCJ5E+daQRNpty+lJ9knilJ11SP4+VUupc2mnhpXbwWZpDN7xIUIcUhKhodR6gGRTp/FuhOYNByRKezWAo2t3Vx86f/hUWIShMckj+NK4Gvfp/PKrRhLMkykpL6RnGM2Q+olaGn0uHLOiRmRcGVHXyqc2ftXHAAPsFOgKimx4TKCYPpVpQxPER9+1OOySONpqkfH4+pFpXOXtGebeyHEdoy42opCUqGcaZSZk/pMVL7B2n2aMiloWkE5e9BEx1veTFWpeFQblIJ5wDSasKjUpT07qbeVqq6JKXKMi35Y8FFoa4fGpcs3BKdQbEX8ulQG0tiuwSzrJKUlxJTMyLlIIE9atjbI0iB6CfOK6lEcfYWFXdaksk9KRscX8Sq7LexiBlXhuFxnTlnmggzfkRUhicq0w4w5cXhBV8rkzU0ED+6KgibEz6eVGFTj+rJKfJ9oz98hTxUntCkgtrDqFBRSkymLefvU/gtqhCUgnMAIAg5gBpc6x1qyo1nhpJ+f7UsWx9azXjy5OXIv8AmXHjhGNP9sg/4zGkOWnjMQQagMVsF5Dwcw6UBu2dsuGJFwpBy909NKt+TqK7b9X30rV1qX7GSm16IprEOgS4iLf6Yzk+1RO8ePQ4jsQHE5pkqaWAI0kxGse1WgmNTofL/mj9mBodatKpyjx0MZ49wo+w8R2SiZGYhIUPynKDBHKrFhNsNrUkJzZjyTI9VaCpfKn7+tcCBpceQqtVMq1ml7LFY9aEMoPGPUTVXxWxn14pai0ycO4nKoFwgmUwo2Ezwtwq4FscbffCk1WtJ9qYcV9mOlRZ3FwyEhKWwED8iQSOV+0KrxxtUNszYrjD3Zfgnfw2ufMlyFEZVKAM5UwlFuc1pLibTz5EUmsiLftVXWHkykBKUKW2W31IIIlxtQlJ1BMXImPanu6Oz+x7SFPQTmyrbCUgkzIIHp6VZlJ68eWldCATqfL/AJrKujhLUaTuc44woIj+xP3egpskaGekH605QlIiwpVABFyaYfZiittNKTI7B4+SUmevipyha/8A2Hx/2JH/AOqsKYGlJuucBr71kqo/ZbmyG/EuTAYek2khIA6nvTFSQajvK14UcKHr5/3XArhxPKrxSXoq3o7ZNhQoqWzFlEdIB+dCtgCatT5UVzUef1FcoVQgZZ+dHT9KFCrEOLH0onPyoUKJDrVxfpRCLqoUKoQZucPOuO+L0oUKDIhslRtf81LoFj50KFZyI/Ymg/L60snw/fWuUKsQVZo69PT60KFAgizrSqz8vqKFCqsJxRufT60ks3HrQoUUWF1a0fiPL60KFCQAy9T6fWiDQUKFFegIMnj6UUeIeX1oUKqwsJjNKKNB50KFFeiCTxv609Y0oUKsAb5j3r8vnSjnh9a5QokZ0amusju/fOuUKJBdKRa3AUVk2PkaFCtCEe4o2vzp7hPDQoVm/YRRzj5UzdFx5fUUKFXQBJvxH7508a/mhQqsfZBYpF7cTQR9T865QqzIjqDb0oAd0UKFZsDEVfx86WA+/ahQoL2QdI0oUKFME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3" name="Marcador de contenido 2"/>
          <p:cNvSpPr txBox="1">
            <a:spLocks/>
          </p:cNvSpPr>
          <p:nvPr/>
        </p:nvSpPr>
        <p:spPr>
          <a:xfrm>
            <a:off x="4427984" y="7937"/>
            <a:ext cx="4716016" cy="57606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s-EC" sz="2400" b="1" dirty="0" smtClean="0">
                <a:solidFill>
                  <a:schemeClr val="accent3">
                    <a:lumMod val="50000"/>
                  </a:schemeClr>
                </a:solidFill>
              </a:rPr>
              <a:t>METODOS DE  TRANSFORMACIÓN DE BIOMASA EN ENERGIA</a:t>
            </a:r>
          </a:p>
        </p:txBody>
      </p:sp>
      <p:pic>
        <p:nvPicPr>
          <p:cNvPr id="819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09717" y="880016"/>
            <a:ext cx="1223963" cy="933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02675" y="1073439"/>
            <a:ext cx="1152128" cy="1030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00194" y="1998133"/>
            <a:ext cx="1233487"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8" name="Picture 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29279" y="2636913"/>
            <a:ext cx="1318292" cy="15794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9"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00193" y="3001616"/>
            <a:ext cx="1407879" cy="1269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00" name="Picture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644967" y="4581129"/>
            <a:ext cx="2347716" cy="2088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2 Conector recto de flecha"/>
          <p:cNvCxnSpPr/>
          <p:nvPr/>
        </p:nvCxnSpPr>
        <p:spPr>
          <a:xfrm>
            <a:off x="5436096" y="1346741"/>
            <a:ext cx="864096" cy="0"/>
          </a:xfrm>
          <a:prstGeom prst="straightConnector1">
            <a:avLst/>
          </a:prstGeom>
          <a:ln w="25400">
            <a:solidFill>
              <a:schemeClr val="accent3">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5" name="4 Conector recto de flecha"/>
          <p:cNvCxnSpPr/>
          <p:nvPr/>
        </p:nvCxnSpPr>
        <p:spPr>
          <a:xfrm>
            <a:off x="5406599" y="1969099"/>
            <a:ext cx="2376264" cy="0"/>
          </a:xfrm>
          <a:prstGeom prst="straightConnector1">
            <a:avLst/>
          </a:prstGeom>
          <a:ln w="25400">
            <a:solidFill>
              <a:schemeClr val="accent3">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8" name="7 Conector recto de flecha"/>
          <p:cNvCxnSpPr/>
          <p:nvPr/>
        </p:nvCxnSpPr>
        <p:spPr>
          <a:xfrm>
            <a:off x="5292080" y="2636912"/>
            <a:ext cx="1017637" cy="0"/>
          </a:xfrm>
          <a:prstGeom prst="straightConnector1">
            <a:avLst/>
          </a:prstGeom>
          <a:ln w="25400">
            <a:solidFill>
              <a:schemeClr val="accent3">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10" name="9 Conector recto de flecha"/>
          <p:cNvCxnSpPr/>
          <p:nvPr/>
        </p:nvCxnSpPr>
        <p:spPr>
          <a:xfrm>
            <a:off x="5800899" y="3426613"/>
            <a:ext cx="844069" cy="0"/>
          </a:xfrm>
          <a:prstGeom prst="straightConnector1">
            <a:avLst/>
          </a:prstGeom>
          <a:ln w="25400">
            <a:solidFill>
              <a:schemeClr val="accent3">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15" name="14 Conector recto de flecha"/>
          <p:cNvCxnSpPr/>
          <p:nvPr/>
        </p:nvCxnSpPr>
        <p:spPr>
          <a:xfrm>
            <a:off x="6594730" y="4725144"/>
            <a:ext cx="641567" cy="216024"/>
          </a:xfrm>
          <a:prstGeom prst="straightConnector1">
            <a:avLst/>
          </a:prstGeom>
          <a:ln w="25400">
            <a:solidFill>
              <a:schemeClr val="accent3">
                <a:lumMod val="75000"/>
              </a:schemeClr>
            </a:solidFill>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00686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971600" y="1268760"/>
            <a:ext cx="7978080" cy="5184576"/>
          </a:xfrm>
        </p:spPr>
        <p:txBody>
          <a:bodyPr>
            <a:normAutofit fontScale="25000" lnSpcReduction="20000"/>
          </a:bodyPr>
          <a:lstStyle/>
          <a:p>
            <a:pPr marL="0" indent="0" algn="just">
              <a:buNone/>
            </a:pPr>
            <a:r>
              <a:rPr lang="es-EC" sz="9600" b="1" dirty="0"/>
              <a:t>Aspectos positivos de la </a:t>
            </a:r>
            <a:r>
              <a:rPr lang="es-EC" sz="9600" b="1" dirty="0" smtClean="0"/>
              <a:t>biomasa-energía</a:t>
            </a:r>
          </a:p>
          <a:p>
            <a:pPr marL="0" indent="0" algn="just">
              <a:buNone/>
            </a:pPr>
            <a:endParaRPr lang="es-EC" sz="7400" dirty="0"/>
          </a:p>
          <a:p>
            <a:pPr lvl="0" algn="just"/>
            <a:r>
              <a:rPr lang="es-EC" sz="9600" dirty="0"/>
              <a:t>La biomasa es un combustible renovable</a:t>
            </a:r>
          </a:p>
          <a:p>
            <a:pPr lvl="0" algn="just"/>
            <a:r>
              <a:rPr lang="es-EC" sz="9600" dirty="0"/>
              <a:t>La biomasa es un combustible que puede ser almacenado siempre q este seco con una humedad inferior al 15% de manera es accesible en cualquier momento y lugar.</a:t>
            </a:r>
          </a:p>
          <a:p>
            <a:pPr lvl="0" algn="just"/>
            <a:r>
              <a:rPr lang="es-EC" sz="9600" dirty="0"/>
              <a:t>La biomasa es un combustible poco peligroso en el que toman pocas medidas de precaución.</a:t>
            </a:r>
          </a:p>
          <a:p>
            <a:pPr lvl="0" algn="just"/>
            <a:r>
              <a:rPr lang="es-EC" sz="9600" dirty="0"/>
              <a:t>Fuente de energía versátil ya que de la biomasa se puede producir varias formas de energía como: calor, electricidad y biocombustibles, etc.</a:t>
            </a:r>
          </a:p>
          <a:p>
            <a:pPr lvl="0" algn="just"/>
            <a:r>
              <a:rPr lang="es-EC" sz="9600" dirty="0"/>
              <a:t>Fuente de combustible versátil ya que de la biomasa se puede producir combustibles sólidos, líquidos o gaseosos como biogás, biodeisel, carbón, etc. </a:t>
            </a:r>
          </a:p>
          <a:p>
            <a:pPr marL="0" indent="0">
              <a:buNone/>
            </a:pPr>
            <a:endParaRPr lang="es-EC" dirty="0"/>
          </a:p>
        </p:txBody>
      </p:sp>
      <p:sp>
        <p:nvSpPr>
          <p:cNvPr id="4" name="Marcador de contenido 2"/>
          <p:cNvSpPr txBox="1">
            <a:spLocks/>
          </p:cNvSpPr>
          <p:nvPr/>
        </p:nvSpPr>
        <p:spPr>
          <a:xfrm>
            <a:off x="4427984" y="7937"/>
            <a:ext cx="4716016" cy="57606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s-EC" sz="2400" b="1" dirty="0" smtClean="0">
                <a:solidFill>
                  <a:schemeClr val="accent3">
                    <a:lumMod val="50000"/>
                  </a:schemeClr>
                </a:solidFill>
              </a:rPr>
              <a:t>VENTAJAS Y DESVENTAJAS DE LA BIOMASA-ENERGÍA</a:t>
            </a:r>
          </a:p>
        </p:txBody>
      </p:sp>
    </p:spTree>
    <p:extLst>
      <p:ext uri="{BB962C8B-B14F-4D97-AF65-F5344CB8AC3E}">
        <p14:creationId xmlns:p14="http://schemas.microsoft.com/office/powerpoint/2010/main" val="8778594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899592" y="1124744"/>
            <a:ext cx="8079052" cy="5544616"/>
          </a:xfrm>
        </p:spPr>
        <p:txBody>
          <a:bodyPr>
            <a:normAutofit fontScale="70000" lnSpcReduction="20000"/>
          </a:bodyPr>
          <a:lstStyle/>
          <a:p>
            <a:pPr lvl="0" algn="just"/>
            <a:r>
              <a:rPr lang="es-EC" sz="4000" dirty="0"/>
              <a:t>Reducción de la generación de gases de efecto invernadero.</a:t>
            </a:r>
          </a:p>
          <a:p>
            <a:pPr lvl="0" algn="just"/>
            <a:r>
              <a:rPr lang="es-EC" sz="4000" dirty="0"/>
              <a:t>Reciclaje energético aprovechamiento de residuos.</a:t>
            </a:r>
          </a:p>
          <a:p>
            <a:pPr lvl="0" algn="just"/>
            <a:r>
              <a:rPr lang="es-EC" sz="4000" dirty="0"/>
              <a:t>Mejoramiento de la situación de agricultores creando fuentes de trabajo.</a:t>
            </a:r>
          </a:p>
          <a:p>
            <a:pPr lvl="0" algn="just"/>
            <a:r>
              <a:rPr lang="es-EC" sz="4000" dirty="0"/>
              <a:t>Aprovechamiento de campos abandonados para la producción de biomasa evitando la erosión y degradación de la tierra. </a:t>
            </a:r>
          </a:p>
          <a:p>
            <a:pPr lvl="0" algn="just"/>
            <a:r>
              <a:rPr lang="es-EC" sz="4000" dirty="0"/>
              <a:t>Beneficio y ahorro económico para las personas o industrias que adquiere este tipo de sistemas a base de biomasa</a:t>
            </a:r>
          </a:p>
          <a:p>
            <a:pPr lvl="0" algn="just"/>
            <a:r>
              <a:rPr lang="es-EC" sz="4000" dirty="0"/>
              <a:t>Reduce la dependencia notablemente la dependencia de combustibles fósiles</a:t>
            </a:r>
          </a:p>
          <a:p>
            <a:pPr lvl="0" algn="just"/>
            <a:r>
              <a:rPr lang="es-EC" sz="4000" dirty="0"/>
              <a:t>Produce energía limpia, moderna y segura</a:t>
            </a:r>
          </a:p>
          <a:p>
            <a:endParaRPr lang="es-EC" dirty="0"/>
          </a:p>
        </p:txBody>
      </p:sp>
      <p:sp>
        <p:nvSpPr>
          <p:cNvPr id="4" name="Marcador de contenido 2"/>
          <p:cNvSpPr txBox="1">
            <a:spLocks/>
          </p:cNvSpPr>
          <p:nvPr/>
        </p:nvSpPr>
        <p:spPr>
          <a:xfrm>
            <a:off x="4427984" y="7937"/>
            <a:ext cx="4716016" cy="57606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s-EC" sz="2400" b="1" dirty="0" smtClean="0">
                <a:solidFill>
                  <a:schemeClr val="accent3">
                    <a:lumMod val="50000"/>
                  </a:schemeClr>
                </a:solidFill>
              </a:rPr>
              <a:t>VENTAJAS Y DESVENTAJAS DE LA BIOMASA-ENERGÍA</a:t>
            </a:r>
          </a:p>
        </p:txBody>
      </p:sp>
    </p:spTree>
    <p:extLst>
      <p:ext uri="{BB962C8B-B14F-4D97-AF65-F5344CB8AC3E}">
        <p14:creationId xmlns:p14="http://schemas.microsoft.com/office/powerpoint/2010/main" val="2965359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165920" y="1196752"/>
            <a:ext cx="7978080" cy="5184576"/>
          </a:xfrm>
        </p:spPr>
        <p:txBody>
          <a:bodyPr>
            <a:normAutofit fontScale="62500" lnSpcReduction="20000"/>
          </a:bodyPr>
          <a:lstStyle/>
          <a:p>
            <a:pPr marL="0" indent="0">
              <a:buNone/>
            </a:pPr>
            <a:r>
              <a:rPr lang="es-EC" sz="3800" b="1" dirty="0"/>
              <a:t>Aspectos negativos de la biomasa-energía </a:t>
            </a:r>
            <a:endParaRPr lang="es-EC" sz="3800" b="1" dirty="0" smtClean="0"/>
          </a:p>
          <a:p>
            <a:pPr marL="0" indent="0">
              <a:buNone/>
            </a:pPr>
            <a:endParaRPr lang="es-EC" dirty="0"/>
          </a:p>
          <a:p>
            <a:pPr lvl="0"/>
            <a:r>
              <a:rPr lang="es-EC" sz="3800" dirty="0"/>
              <a:t>Prácticas agrícolas o forestales intensivas al querer obtener grandes cantidades de biomasa se utilizan fertilizantes y pesticidas contaminando los campos a afectando a los seres vivos que se encuentran a su alrededor.</a:t>
            </a:r>
          </a:p>
          <a:p>
            <a:pPr lvl="0"/>
            <a:r>
              <a:rPr lang="es-EC" sz="3800" dirty="0"/>
              <a:t>Reducción de cultivos alimenticios.</a:t>
            </a:r>
          </a:p>
          <a:p>
            <a:pPr lvl="0"/>
            <a:r>
              <a:rPr lang="es-EC" sz="3800" dirty="0"/>
              <a:t>Se necesita mayor cantidad de biomasa para obtener la misma cantidad de energía que se obtiene de combustibles fósiles.</a:t>
            </a:r>
          </a:p>
          <a:p>
            <a:pPr lvl="0"/>
            <a:r>
              <a:rPr lang="es-EC" sz="3800" dirty="0"/>
              <a:t> Se necesita a nivel industrial  mayor inversión en equipos que utilizan biomasa como combustible</a:t>
            </a:r>
          </a:p>
          <a:p>
            <a:pPr lvl="0"/>
            <a:r>
              <a:rPr lang="es-EC" sz="3800" dirty="0"/>
              <a:t>Produce deforestación.</a:t>
            </a:r>
          </a:p>
          <a:p>
            <a:pPr lvl="0"/>
            <a:r>
              <a:rPr lang="es-EC" sz="3800" dirty="0"/>
              <a:t>Se necesita lugares grandes para el almacenamiento.</a:t>
            </a:r>
          </a:p>
          <a:p>
            <a:endParaRPr lang="es-EC" dirty="0"/>
          </a:p>
        </p:txBody>
      </p:sp>
      <p:sp>
        <p:nvSpPr>
          <p:cNvPr id="4" name="Marcador de contenido 2"/>
          <p:cNvSpPr txBox="1">
            <a:spLocks/>
          </p:cNvSpPr>
          <p:nvPr/>
        </p:nvSpPr>
        <p:spPr>
          <a:xfrm>
            <a:off x="4427984" y="7937"/>
            <a:ext cx="4716016" cy="57606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s-EC" sz="2400" b="1" dirty="0" smtClean="0">
                <a:solidFill>
                  <a:schemeClr val="accent3">
                    <a:lumMod val="50000"/>
                  </a:schemeClr>
                </a:solidFill>
              </a:rPr>
              <a:t>VENTAJAS Y DESVENTAJAS DE LA BIOMASA-ENERGÍA</a:t>
            </a:r>
          </a:p>
        </p:txBody>
      </p:sp>
    </p:spTree>
    <p:extLst>
      <p:ext uri="{BB962C8B-B14F-4D97-AF65-F5344CB8AC3E}">
        <p14:creationId xmlns:p14="http://schemas.microsoft.com/office/powerpoint/2010/main" val="3175800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7616" y="4077072"/>
            <a:ext cx="4807515" cy="259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Marcador de contenido 2"/>
          <p:cNvSpPr>
            <a:spLocks noGrp="1"/>
          </p:cNvSpPr>
          <p:nvPr>
            <p:ph idx="1"/>
          </p:nvPr>
        </p:nvSpPr>
        <p:spPr>
          <a:xfrm>
            <a:off x="5484011" y="260649"/>
            <a:ext cx="3192445" cy="576064"/>
          </a:xfrm>
        </p:spPr>
        <p:txBody>
          <a:bodyPr>
            <a:noAutofit/>
          </a:bodyPr>
          <a:lstStyle/>
          <a:p>
            <a:pPr marL="0" indent="0">
              <a:buNone/>
            </a:pPr>
            <a:r>
              <a:rPr lang="es-EC" b="1" dirty="0" smtClean="0">
                <a:solidFill>
                  <a:schemeClr val="accent3">
                    <a:lumMod val="50000"/>
                  </a:schemeClr>
                </a:solidFill>
              </a:rPr>
              <a:t>LA COMBUSTION</a:t>
            </a:r>
          </a:p>
        </p:txBody>
      </p:sp>
      <p:sp>
        <p:nvSpPr>
          <p:cNvPr id="7" name="6 CuadroTexto"/>
          <p:cNvSpPr txBox="1"/>
          <p:nvPr/>
        </p:nvSpPr>
        <p:spPr>
          <a:xfrm>
            <a:off x="2483769" y="1628800"/>
            <a:ext cx="184731" cy="369332"/>
          </a:xfrm>
          <a:prstGeom prst="rect">
            <a:avLst/>
          </a:prstGeom>
          <a:noFill/>
        </p:spPr>
        <p:txBody>
          <a:bodyPr wrap="none" rtlCol="0">
            <a:spAutoFit/>
          </a:bodyPr>
          <a:lstStyle/>
          <a:p>
            <a:endParaRPr lang="es-EC" dirty="0"/>
          </a:p>
        </p:txBody>
      </p:sp>
      <p:graphicFrame>
        <p:nvGraphicFramePr>
          <p:cNvPr id="18" name="17 Diagrama"/>
          <p:cNvGraphicFramePr/>
          <p:nvPr>
            <p:extLst>
              <p:ext uri="{D42A27DB-BD31-4B8C-83A1-F6EECF244321}">
                <p14:modId xmlns:p14="http://schemas.microsoft.com/office/powerpoint/2010/main" val="468501558"/>
              </p:ext>
            </p:extLst>
          </p:nvPr>
        </p:nvGraphicFramePr>
        <p:xfrm>
          <a:off x="860557" y="2025741"/>
          <a:ext cx="8283443" cy="29523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AutoShape 8" descr="data:image/jpeg;base64,/9j/4AAQSkZJRgABAQAAAQABAAD/2wCEAAkGBxMTEhUUExIVFhQXGBgbGBgYGB4YHBogGBwYGBoaGhgYHCggGhwlHBoXITEiJSkrLi4uFx8zODMsNygtLisBCgoKDg0OGxAQGywkICYsLCwtLC8sLCwsLCwsLCwsLCwsLCwsLCwsLCwsLCwsLCwsLCwsLCwsLCwsLCwsLCwsLP/AABEIAIIBgwMBIgACEQEDEQH/xAAcAAAABwEBAAAAAAAAAAAAAAAAAgMEBQYHAQj/xAA+EAABAwIDBQYEBgEDAwUBAAABAgMRACEEEjEFBkFRYRMiMnGBkQexwfAUQlKh0eEjQ2LxcoKiM1OSssIV/8QAGQEAAgMBAAAAAAAAAAAAAAAAAQQAAgMF/8QAJBEAAgMAAgICAwEBAQAAAAAAAAECAxESIQQxIkETMmFRgZH/2gAMAwEAAhEDEQA/ANncBEnUW01pHtzOkUq25P7+vSgpsK1FBkDBzy+dHkn+aa/h1DRVcStc3J62tVdYR0g9ZoF0TA4U3U4dNAONGDY1t59aLkAV7YaUdLgNJhIFdKgNKBBQKopdFEUuevSuoiNPao20Q7MjrQTb68aIVcNYj/iukxQ0gC7Q7YUMw/muWHCp2EOpzlek1ORei5xwrpUOKanegDh4G3GmeL2l2RAWDlJ8fAefKnCSmRz4V15CVAhQBBsQRb151WTeBQcOz/X0oJXUI5hnMPdoFxni3PeT1bPEf7af4DGtuJzIMjQ8weShqD51VSf2Rod9rQK7Uk6+lIlRhIkkk2AFr1RNp/FLCpWUtIddgxIhIPlNyKjl/Q4zQEvdaMXKq+7+9iMVADLqDyVPATGYWqwoPMVOW+iNZ7FVLpPtSOB+etcPvPXlQK+vzoPfsB1t4aZjSgX1ogVzo6SOYmiiYdE86BcpMqv1nSgVjgB61bf6E6XOtFLnXjHGilPP7FdDfSp39gDpWet/WjA+dJwBw9jRgoRfpxqBOqc+5oqnTpP9+1dypPWuKUAbn96i0AXtI5/f713txxN65rzHrRCE6gT1JjiZopsgoHRfvH7trRS8OBJ5daTiddB5/WgEj6j+qnLQi6HZ6mglZ5EdOdEgcfnQStPpzociov2o5iaAdt1pHODynzj0rtv7HrVlodQuHK4FUVN/LnzoN+lTsgpPWhm611WlEKraXqaAUDg5j3rlGSgRpXKuQQUnjHGjBygtJ+zSC4mCUgxpFAg7BoFIOtN0ucjP30pcKtQT0gksZdKCXU+tKBIuf2pF1tJnQdaJA5dFDMPv+6RaRl4eorqFp0F/vj0oEFQocq6oDlRSpOg9Yosg2iaGYQNnHKCeY9qHmNKASnWK4XE8/vWoQMFCjAA0zxe0cOyAXHUInTOoCfKTXcPjmlpltQWOaVZhfnBocl6Dg7UIoisp5GkDielBWIHI86IBQKH2I+VdCxPvWe/Eb4gHAqDLKQXVJzEqvlBtMTc1UN3/AIg7SfeCQpCjEwtvKIHKDx51jOaS00jBs3Jcc4qJ2hskKX2rK+zeiCoCUrH6XE6K89RSuysUp1lC1ZQpQuAZ1/unhNr69OMRVlkkVaxmcfE/bp/ArbWktPZkymSUrTOqFfmTzGo41mOwEozMuZ0qlWRaDAUkmYAvcRF+ta98VWWl4MtkAuLV/jBN5ESROltazbBboqRhHM5SVEZklJnKU8M0fdqWsnBJp+xqiDfeGo7nvo7RaC52ioCoCAkJA7sKy2B6TNXEEdf49azv4abtYvD/AOR51Cm3ESG0qJi8gzETWiIA0rSmLjHDC2XKWgQkRMCkVAC4PrPppSxWOJpMpk306k1rn+GYdC7xz9P+aUUQB/F6ICmOX3wpttDHttJlavIfq6AcanJLthSbeIy/4t73utujDMrWi3+TLZRKrgSLwBUBujjccSoMOrSUC+ZSiP8ApUFSOunrRdq7uY3E4tTysqQtchUzli4mOg041LbtvoWt1laErcW7ZAISJgJF1GTppelJ26sg9Y3CnN5I07dXaTrzKS+kJcFjHhV/uA96mwmOFNmWgkCwHQfIdKWS5rE05FPFoo2t6OhN5osA3tFcUufFx0oFaT986PFAOSOflrQSsdDSeJcbbQpayEpSCTJsAOc1RHfiphs5HYulI0IUJ84n+6jxBS0vyiD5c7njRbH+KZ7H2uziWwtlcpMyNCNfEOBp9lHA/dvlRT0jQSQfI8/ua79/8UMpmbxy4/8AFBXHX71i1RIAEJHW99frRgkX1FcCRHL3ruUdIjnUxE0PlGv7UMqTof360VR6W5+XGgCOevL+KIBZKhFj7VxJtb+a6hPSutNRQCGB9q4pYGtqPRFBPSoTToCjeQPSfrXa4l0C30P8UKuASWde8aT7Mk60YhRJ+o+oo6UGfEPKg+2Qb9ieE++nGKWRmFzcc4vShRpEE+dqSJWTyqEFEHl/FKFINMDINvkacoVm1kedqmEOqa5RSSnBBEceN6VKuF7cq5APD6VCCBBA0H8+cUAsQLfvNdgUmpSQCSQBrJMQOfLSaDQNFFOJA0HPyjjPKqLvT8SsNhwpDQLzot3fCD1UeXSqlvdvO7j1qZw5KMOkGTOUr1PePIgWFQG7bCHe8pFhYDhAGsdTStvkKMWNV0Nvsq209pv4zES6SXHFWzGAJNgJsBVy3Jw7jDucvqaShaUnKFLCpg+Dl50rtrYDaiUoacdcCAU9kknLrqRoJuCeVG3K/FtrLbrD4eUZlSFyrSJUe6IgXNVdrshygsLquMXkmbkkJi4E8SP4pLaOMaZbLjpCUJBkmPbzPKi9qlKSpcCBKiTAHE3/AJrJd8d40YxxWRUstqSlHJRJ7yxznQVtZZ+OP9MK4c5YU7fAP43FOPpZUGlEBMmSBYCRNqetYk4fEobeCVZWwCf1gxAN7REW86uuRvs1WuB3T+mBAHv86sexdxcAttDrjIfWtIUXFkngCQBMJHQUpTa79g1iwbmo0/JD7cuE4VJCQhBUqMvEW708Z51YkLB9uPHqKM1hEpSEpgJAACQIAA0HlSTvdCjyB14Rf6U4koQSE2+UmzNNtbQDu0nCTKGobTxgpAKo6lVOMRjklxbekjvW4kTcc4IqH3ZWkBx9cQVFaiepJt1JqZOFCm1Zk95cqKk8z9a4d8tbenXqjiSH+6ryg0Th5UW1ZXMOTAMaKaUfAVJvHhJB0qy4HbjDxyJUUq4oUlSSCCQRJETPImsw3e2Vie0eawzq8y1JClCyUpiRmXFrnhc1atn/AA5KCFrxjhdCbEeEHWTJJI9q6lU5OK4nPthBSesvOWx04/YojiuHz+tMcHtDvhp5IQ5wP5HOZQefNJvT5xA6UxyQt6G+NcbQlTilQlAk35fWs0f2sXlrcJGYkpQnXKImAOcTJqR+Im2D2jeGQe74nPbup9Naqmwglb4UE3SDJ5yfoLVzPMs5/H/Dp+FWkubLxstlLgQFKICjJCTFgJjpNTuH3awQWlYwzYWgylXGR+bW/rVWwT2TEsIEyskxGibgkxoIH71eR0jz161v4UF+Pfsx8x/PNFy8BSeNxKUNlXLQA3JOgHma4Exc66gVGOFLz4Eyhk3jRSzoPJNOyli69icfZJ7PSoIGdRKz3ldCbwPLSjYrFttiVqCfM/IVE7e24nDoEeNfhnkNVHoP3MVTH9qiQt0nvpJzHU8MoPOIt1pa3ylWuK7YzV4rs7fSHnxO2m69hSzhULcCiM7mWAACCEmTNzxqgbF3bP4lpOcgpSFuIULhUxljS5CoPKK0YshbSlJVlsIE63GopM7kvB8vpxKCpwJDicqkiE2EKSZmKzrsnan0ayrhS+yR3W2GEuHEAFrNI7OxCh1CbayauST703weCbbQEIskDmTbTUySetLgAXBp2uHCOCU5cnocef3FDswNZ96KIjWupAzWM9OVaIzBbT+fKiqTGsfKjhAHGPWiknj6dahBMEftpfj8qFhxt56fc0cgcCfOb0TsDzHv86DIGDttSaUQ8aTDBiKCWzzP30oIgdSielHSnrf0oARr5dTRUgngKJBy3oKFES0Y8R/b+KFaYQbZ7kGdaKBJ6xzpT8KDqb10txpa2tQmHUoiIHyFGSvmRSYPCTejFXT78qGsmB1I5fOmzluJpRt0cT9zSpSDrUwGCAxPNJ8/ej9qk0Y4dPKipYSOFTsIUOg8PKqH8VdsqQ0nCt/+q/r0QNfcir88pCElSjCQCSdItesR22tT7zmNU4AJKWwbQB4RbhFYXyaji9mtMFJ9lUD3eSw2IK47UzcAWy+WlWdbIZRnkIShN+nARzPSqbsBpRfccULpPOxk8Dzk1oW7OzfxrjYcEpQtRWk3AS2YvzUoxE6UhdU3NQ/9HYTXByLr8P8ABgYRLhBzOlSiVakFRyzPSIqxqQOs/PnpRwEiwFoi3Dyo0Aa10Y1qMUjnylr0yL4lbcU4teGQT2bRAUkauLtYjUgTaqBgMJ/naBm6Lp0ggkftVy+KCewxyl6BaUuJMcUwFR1BAtVb2s8lnFZzdKXVhRHVQVNKSU+0O1cWkWbayuySFJBUoKTlRGvO2h1FapuphXGsK0lyy8ska5ZvE9JrIsDtOXUlKwrKpJAOikpUFATqk8K13Ym32sQm3dcHibUYI6j9Q6isvDUYdP2Dytef4SziuGny8+lN9os521oP5kqSYtqk6GnEDn6VwDz8qflj6E10YVh1D8MvMLpWlRGvhVccquGEWlbXdCTbmRwmCKhN5tlFh/EJywhcqT1Cu9HmCCKmNllByifEn14T561w7Y5Lj/TtVuLjqLduxhwhkm3fWon07o/YVNgTwH8+lQm6yVfhkhesrP8A5Kyz6VMC39f3XYqSUEjkW/uwuNwrbiSlaQR14dQRcHqKh3nF4cd9SnGf13K0D/eB4kj9QE86nExyoLakcR1otIomZNv7hUpxDbyYU28lSswJIJSIN+oI/eoHdXEALc0gFMjiReYHSauPxESw2jsUqCCsqdJAtmsLgGwIkWqj7J2elK/8hgniiQpGkLvZSSOFIXwXf9Op47bgjTt08hUtRICyAOqhMkg8tBHCrWjz8h9RWX7N2fi20IdAU60RmStrxp1g5dR5CRVu2Zt6QO0EcyLHyKT4TW1FqhHjLoVurc5OUeyW2niuzQSLqUQlA5qOl+mvlQwOzw2gCZNyo8So6nrem+FHbO59EIsgW1IEqjyp3tXEhllbhtkSSPOIAnqYphOP7C/F/qZ5t/EB7FODMQgShJ4AI0PqqaZqxpdeSxlypaIUq3iV9ABT/Y7QCFvrVKe8pUxBiT86r257geUtxRlS3DmHLimeh+lcf9lKbO3XFRxF02dhVqeZbSe4P8i+iUxlE9VW9DV1CBMfZ9qrOxccGiqTKrBY/MCBaOY6VOtvIcTKVyn0jmZ5etdLw3FQyPs53mKTlr9DolNu9flMe9dDgHEe9VTDY9DLikpXnaueJiDcBWigL386sOEeacAUhWZJEgjQ+XrTcXJr5LBOTW9PR627PED38+NHTBtF+enypC36vfhpSGI2ghBMq7xGgkn24VHNRXbIk5PB8QmoLeDezC4RWR1ZzETCUlUDmY0rit4kgkIaUo9MuvAEzasY2inEvbQWXszbqjb9IkSlIWO6ZTYetU/NGX6s1VMk/kjZ9g73YTFHKy73zcJUMpjpwNT48/v1rLt3NgIUEJdSVOOKzE90FrKNFGZJ0960xoBCQM0215xUqtc9BdXweDlItRfK8/zTfF4jIkq1IGnn5UkxtJNs3dmruSM0h8hFta72Z510ODWaK4vqPnVlhUUDkcFHrH90KO0bCuVcgyU4Z0/ujlwzx0pKRe2pPGKL2kG1EAvc/fypFbl9IH3eo/bu3m8I1nd1vlSLqV5ch1rMcZvUvE5lLUQ2TAbSSkesET51VyRdJssO/G/gaV+Hwq0dsYzLJzBE2AA0m0k1BbI3qxJdjtXVZc6lfn7QJMEZSQBfjNutQbTzDhKFoayZilIKbynUiIPL+aM9u++Aj8H38krCVEBaQnVAI8YIGhvbU1jNP6ZeGfaNx2dj87aFkQSLgKzR0n506GLHWKqG4jTpaU48FoCz3UKCtABKiFXBJnXgKtmZHP52q9Tbj2UsS3ooPxb28W22WUZh2xVmixyogAdASaoC1k4fIqZQrMnjIIietXv4ybH7TDJxKPHhySoDihUZvYwaznAbSQtrIq1rH6eVJeWp6mhzxHHMYfAYIpxCTeF5eV4Jkx6VoG5BDT6SP9RxxJHpKZ9RWbtI/wAjC0/lcUlQE6KGZP8A9VVc91MWCtsKMEYhPSQT3feg5/KLLOPxcTXygcqCkgDpTftwNRBHCJrvaA+0j78q6GnP6Kh8V9kNP4JalHKtohSVRHiISpPkazjd/ZzSmlJcSDpz4wJn61sG9WA/E4V1lMZlJlM3ukhQHqRHrWJYTaOVXZrlC0EpM2Ei2VXUUh5im10PeG496TuB3MbcfaaJU2FFf+Vvu6JkApNp9Ksa9x8Ugjs8ShwDTOChQjgFCb+1R2x9p5hBMLFxznmCeNXvZO1w4hQURnQJVyI51lRKNq4z9l71Ov5R9FQRj3GVqQ6+sOoHgLhJ0nuyYVwq/wCCdUUJzgBRAkTzjjzqB2PssLcViXW0KUqSmRJEzzEpgd30mrAUg0zXTwbeti1tvJLpFN3/AGwl1tbi8gKVJFpGZJmwGsg1WcFi2+3LaNE5VDoT4gJ4GrF8XHI2eq5B7RsA3nU6Xm4rG938YUOglRJBvqT+9YeR4yeyTGKb8iom+7t42VqbmyhnSDzHiFuGh96siQZveRNwetqzzY2NhzDqmBnT/wCcp+v7VoaW+RP7/WtfElzgY+VFRn0H01MeVcWqJhRJ86NlgTmEGkykH8/Wwpp9C5mvxJwyg6l0NZkKgFRExAylM8OfqaiNmobxCck95M5VTeOAPlV6+ILYVgH4JsEH2Wm9uN6yLZb6gc098HU2nTW3Gub5VW9nQ8WzrianuPjlozYR2MyAS2f1JJkgf9M286kt4cIlfZhAAeKu6Tpl/MVAXUn61XtlbUS4ErBAWg5hOojxA9CJHrVp2c12qlPqkFYhCeSNfcmTV/Hf5I8WY3R4T5Ic7MwbbKYzAqPiVxPL2qu/FDEkYROU90upB691RA94qzLQB5c4/aKj9r7NS+0pp0d1Y1GoPBQ6g39KdlWuDiujCFmS5MoOzyl7CKaSojOka2hUg+xioHd7ZwUtxsSjEAZkGYBKbKQrz+gqMfxzuDxDmHUZLaiCBYKHBQ5cDFSa8R2qPxDR/wAzcqMA/lEz6D+K5qqnGXHPZ1HbFrlpa8KGXIViG3AsAoXlJStCkyeBvr5XB0ppicYhptRUpwz3k5l94i8JIAhQgcRxBqE2Ztx9zGDt13cR3G0jMpIQJSezRcTJi5Ii9XjZu6TTznbvoUdClpRtwGdQmRMDuaWpzx4finxaEvIf5IKUZf8ACibP2kMU9AQsIUgx3sqVESQM6rFSrCByrS933lsq7DEqAcN0wQUmxnJYW59R1qZVgUHIJy5DIAACdLCI0HSNKjN6dpjDtZkKQl02SVDNAuTY6TEVvbKT+8wVrgkK7z7VLSUpQQHHJCeMAar8+F6rzq0JbUFOx3SJJvJHiJOpqDY3i/Gutk+NDeVaRYZgVEqT52Mcqf7RLaW1KypJjWJM/wA8K5Pl3OVnE6/i0qMNY22PtpKlZAfCRJT92m9WBewE4orh1SIyQAAqCBMgnjUHhN3V4XI864FKeACkAAZCL5c03gGPerBsraLOHKwc0LSFd0KWcwhMCOaY9qNVahZxl6JdZzhyh7JTY+7gaVnWc6wAAR3YHEkE+LSpzKBoLffGKpm0dtKcKYV2YzSJ6cCJkki3SksLi3QvMjFpLc+ApnXhmmSabj5EI9RXQlOiyXyk+y17WkNxzUmB+5qNVcgHqRJ9KerJdSgtqSvLreLmNBFvWoh51eYhLZMWzHTWbca2b3sygvokm8SRYEjyNTCSYGkn786jMDgkqAJUeoiIPLnUpYD5fKrx0zm0OmmwQD3r9SPrQrjSzAhNvOhW5QbLSietQe9W8WHwLJdWs5j4EDUnTTlzNTi9TIrA/iziFHaSg6iUJSOzCvDlESR61PsCI/HbeGJcU89iFFRCsqckxGiReADeahsVt4Jy5JkCEkfKKkMNicM8jK6whKtAtHcUOWllCrFuB8PEPPqcdWFMoukIkKXmFp/SNZquR0u5PDM0OPJWHcqgM2pBAk6xPPnW2fD3GJU5hwdb69Um5PE1G/FvcjDMsfiWSpBSpCezKipKptKQo2Iiba3qv7B2u5hG2nkJSrIoEkm2U2M8QD00mq2d4yR9HoZXTjzrigOnTU9ZqI2BvAxikBTa7xdBsUxw6jyqXTlJ5UUyuDTaeGS6040q4cQpB4DvAivLOISvDPONKBGRakkdQSmYPAxXrFZT878awv4p4Zh3Hy0ZVlAejw5xYR/uiZ8qE5xiuy9cW30VzdZxTrxSDlQIWrj4ZCfckirlh2y28ghUyQBplBSc6D5Xiondrd0ow7+KDvZBuMg1C1aZSeUGJ61OsNrWhAb8bpSUyLgqIJHkALTyrmeQ/knH0O1/q9NYbcSpIWBIUJ48dB8rUYBNx9+1I4DChDSETISIzc41PvTgEa6/taujDc7EHmhS0IJny4V58+JmFW1tLEFIAzkL08WYDj93r0DicUhtJWtYShIkkmAPM1inxF2ojF4hC2miEoSU5zYrvI7vAC/W9VssjE0rjJvoq2xtorzQFSrgnQkchzIq9bE2wpLqCsSk91Q4FCvEPMRPSK58Pd2WcSl5TzUtwlKF6FKhmJUhXMc6R2QsHOD3glSwFR4hwJ5G0E8a5/kJQyxDlcnNOLNfQbdIsRy+/nRgkHQ/X2im2xGyWGcwH/pom/GKkMnKPeujB6hB+8M9+LqowSU/qeTEm5ygz6XrLNi7uvPuK7AAqQhbhB5JjujqeFaH8QXziHyhIlpiRPAqI7x9LJqd+Guzkt4db5ABcJPkhGnuQTWHPlNr/DfOMEyrbvd5tDgmEnME3kFBnL7gx51rzDqVJChACgD73rJtguJKXVAQFKWoRw1rUsCAG0DSEp9YAvWfivjKSXot5HaTFXLmxnpqKIsgcTfl8qO6q1jHlHSkbc78p9KbbFSM3jSleFxCOJQrWw7vej9qx0YUKAUIk6fx71oO8u2S52jOHgJBhbmpVBulPCOBNNN3sIH1FxxCQhsypYATmKYhAA6iZHlSFs1bPjFj1UXXDlIrZ2e/hnVNrHesBluFyJBHMAST6VqO6yv8IQf9OwJ1gXF+c1UMah1zGZ1J8CZjgkrBhPnBBNWrdg9xZM3WYA07oSPpQp6vxIlvdSbJxaRxmky0D/Gv70ZS5typviULIASsI5mJtfTkepro6I4Zp8T92mVOjELd7MBEO5UlS+7ZJSkcSCRflVWxW12E4MJBkkBASg5SkwCFGPDF5mZI41dd596mg25h8M2HCsFLjqjIM6x+r9hyqvbmbsLdebUBZtaVLWRplIIT/uJ5cjes4+QovI9mzpbjsvoabmbJS2UvXDtloWDrwzTxB0I6mthwGJDiArSdRyI1Hv8ASqDhy3+If7GBh+0VCYslUwso5AqBJGlXDd1P+FKjPflQBHA6fsJ9aVosnK6S3oYvhH8akljJswBrr6nlVB+KmAHYdskLW4VtthIEwJJzJAE5oIBnhV8AH39ah95cavDpS6hpTgSVBSQYjMISqbnKCLwONPtrOxOO6sMp3Tw6sO+42+gpVMqHFMiRMaWN6vq8O05lh02IIgJ1BBEzqLVn+19rrdxSn0pS2pREgKzXiDqnjaxpxgN4TBKG0kgGSgg+pA0rk3QlzcktOxWtj2yV3q23i0qyqUlxtKgoQgJJ6yNDBo2H2l2qQlhal2upUICPMjjUbhXV4oukZEBtBWouk3SLWCQZ4U83aYhAUs38UnRM3ASOHnrWdnJw2fv6LV8Y7GH0XDdXCNMqCnCFuKJhw8OaUg6edT3Z4cFZ7pzkEgwqSABIHDS9RewtlOLX2joyt/kSdTNpPBIvprTjGbISkgJbKrawdfQ09SpKtajnXOMrOmPRj2kpUG4TY6CNBzqJS7p3QTzM+t5ruHHZrSIQFmcsIKSRxtmM+dOF4IG5aTryNCfKXoEciFQ8eUamb0/wmPg99WvAgmPaoksNlZbQEdokAqTkzEBXhm4j+qltn7N1GXKk6wMs1evluFZ8cJ9hYKQRERXaTYw6QkAJAgcq7T6FhuXuSb+fpWc/GPYjeIwhfgBxkalQSFJOqb8ZuBV62pikMoW4qcqZNrk6mEgamsH3ixmM2piQ2ErI/I0JCUjmZgHqTVZTx4RR0qGwMC/iHOzYbUtcE5RaQOAzWnpxq+7k7fcwz0OIUhaO64hQyGBrI1Bi4q8bhblIwXfUQXiALaIHEA8VHnWTbdxql7RxK+JdWJ8iUgewoSnveBSRvu827rGPw/Zu5oPeQoWgnQ9TesRxexn9nvnDvd5BnIo+FSdOI4ca3/CKAQlN7JT+wHGo7eXZDGNZLa7EXQoC6COI6cxxoP5IKMj2Hu/i22lP4ZxKktk5m5IcTlvKeBt8q0Xcnej8QnI4R2l4JEGIBuB6weMGqt8O8erD453BvnvHu6aqSZEcpBI9RVsTumE4o4hspR3s0AHQkymOo9r1hPluxNFmNSJjefFlnB4h1uMyW1ZTxn7NYvs5ntQAgStRAHVSufqSfetZ38eAwTom64TflqY9BVf3A2YgPGf9FtMcO8ubnyE361jeuc1E0plwi5Df4g4JOGwOGw6PB2oCzzISVT6kk0luo5nfZEfn/YA+1W3fXZqHsE+k/lTmSTqFIuCPO4qtbgtf5GSbd1y/MiL8+J9qy8iGWxL1SX45GliPWgtQHSB/NE7QcfWmW0celuALqUDA8oEk8BcCn3JRWsUjFy6RSfiTtBRdaZF20grWBpJsgKHkCaidh7uLxxC1jJhkm5iC6RHdT/t5q9qk8Bsb8W+FPKJKypaxBHdByhMczbyFaGwylICUiABAAsABypWqtWz/ACS/4MTn+OPBEBvIjscA+GU5ChkhITwFgSm3Kaz/AHaazoQkC6gE8/EuL+grWcc2gtuC3gWFDnKTas23DwwL7IjwhSv/AIgjU9TVPLjylFf0t40sjJ/w1MNgAJtHAft61xUfvItQI859jRRcffOnXqFTHe0zJUi/aLcUPVS4vWqqwfZ4Yso0DRQkzF8pTHvWd4HCD8aifD+IST/3FSvmB71puYmT5f8AH90p461SZve84ox3YWM/xkQQQFC/PTStdwcFCAfEEJ+QrL948KGce8lIELAWAItmHet539a1PZgBaQqbqQk+4E6UPHi1OSLWvYIUQwJ1uf2prtHEhlpaiuwSrQamDAHMzyp+4oaT9/WqPvniu0LbaVDLnuq/iE6eWnmaYtsVcezGuHN4is7IwTjx7MTFitQTMXkm1ydavbTSR2TCElLKQVGZBVljugG+qpJNtKY7F2atlsLbWFFQClJPHWLjiASP7qTTiErIBJQ5MgHUHSx0UDEEcYqlNMYrUaW2uTx/RScVi1Ix+IBUQe0v5ZZFtNIrQN3lg4dvOPEMx/7iTceVUXePCq/FvLIhQaQru8bFMxqOFuFaFs5uGkAfoSNRwAFL+PFq+RpfJOmI7SyOEff0qr797VDOHU2FEOOgoTGsGMyugAkTzNTePx3YpzGSJAA6kxrwHWqFj8GvGYo9rIzKSkHQBAkmOOggdTW11yj8PtmdNXL5P0iK3b2AvFGEnIymynInplRwKuugrRcXgwxhHUMDKENO5QOeVUq6nUzT3BYRttCUN91KQAlIiKb7exGTDPqiwaXxvdJSPO5q0Ko1QZWdkrJGbbIBU2hpHiWQlPGc1iT6SfQ1qTWFSlOVMQkAATYCI9apO4Wzf8sq1bbGUdXAb+cVfco9uV/3rLw4KMXL/TbypptL/BICIE+goECx48+NKpQDxpjtLGtMpUtax3AVZZGYgaBKTTyFOyP2xsz8StDTjSewkKKyshWae6EIREkayqwtFMdwSQw4CAB2zkWuQok3P5rzSw32wiQVKzoAv3wBpcDNmieFRG7W8bTTKM4gvlQQJ1VmNieWVQ6iKo3nbLLX0H3xxjKgrDtJRncjtloAACUkHKpQ1JIHpNP9z9iJMOLjKPCn9R0znpyqDDKAhainKhKiVEqnuJMEecTWgbOxrLqZaVKbAWy8LWI5Gk6UrZuUvr0hy9umHGP37JAtAGYoOrH7elJKciZJnWivcSLn2j+af3BEq7aZ/e3zpwzhgdRei4MHT9/5tT5Hlf3pRjL9egzWHSIsBHIfc1OpNQrYnyqVcVAtqPrWtRjYxynNwj1oUTDvJCQCoT1N6FNmRG7UCFJKVJWRzCSYI4gi4IqnbJcQxiCohQCk5DKSDHA3HA8q0IovPGiqQCb3rGdOy5aaRs4xwjPx+HIntG46qCfnWB4vYDhxa30pzNl4uAFQlQzkxbgRXo4tJPI9IH1pI7MZP+k3PPs08fSpONj9MquK9oqmD3rw6ozZ2zOihI9CmanF4lpNyqOImb+sU+RstpJlLbaeNkJHrYUZxlJGsf3UhCaXbI+O9GWd38YVpC1JDoXnKe9nSRKha6FC0VpDjxjupBtxVFjPQ3pRTHU/etAQBa86/WqV1ODffsM7OSSwq+8uEexHcVh3C2AfApKpJjqIsBrzNQX/APGxjK0ustOAgAGClRIHBSQq9aMAnUz924UUrHOD5VlPxU5ctZrDyGo8cRU8ZvAotOB1lTcoUJUFIF4Tooa8bGoTAkoyZHUy2SUqCgTcmJSehgjrWkWIjWfu80iWGz+VHqE2/as5+NKXfL0GFyj9EJht5EAQ4BMG7ZmRzym/saePYhvEIzJacWBMFEZgbaSQfSpNOHb/AEoH/aB9KV7RNgfSOdbxhLMk9M3JfRTMBjHWXu+0/wB2QlSmlDOk3IOWQFi19Ks7O0EKRJS6kHWUkjnwp8nKOP2a4ogcT9/OpCvh0mCc+XshNs7bZSyqF3IyiUqT4u6PEIgSSb8KqOy30tOBIISUFRbWlQUFAkkCJ5E+daQRNpty+lJ9knilJ11SP4+VUupc2mnhpXbwWZpDN7xIUIcUhKhodR6gGRTp/FuhOYNByRKezWAo2t3Vx86f/hUWIShMckj+NK4Gvfp/PKrRhLMkykpL6RnGM2Q+olaGn0uHLOiRmRcGVHXyqc2ftXHAAPsFOgKimx4TKCYPpVpQxPER9+1OOySONpqkfH4+pFpXOXtGebeyHEdoy42opCUqGcaZSZk/pMVL7B2n2aMiloWkE5e9BEx1veTFWpeFQblIJ5wDSasKjUpT07qbeVqq6JKXKMi35Y8FFoa4fGpcs3BKdQbEX8ulQG0tiuwSzrJKUlxJTMyLlIIE9atjbI0iB6CfOK6lEcfYWFXdaksk9KRscX8Sq7LexiBlXhuFxnTlnmggzfkRUhicq0w4w5cXhBV8rkzU0ED+6KgibEz6eVGFTj+rJKfJ9oz98hTxUntCkgtrDqFBRSkymLefvU/gtqhCUgnMAIAg5gBpc6x1qyo1nhpJ+f7UsWx9azXjy5OXIv8AmXHjhGNP9sg/4zGkOWnjMQQagMVsF5Dwcw6UBu2dsuGJFwpBy909NKt+TqK7b9X30rV1qX7GSm16IprEOgS4iLf6Yzk+1RO8ePQ4jsQHE5pkqaWAI0kxGse1WgmNTofL/mj9mBodatKpyjx0MZ49wo+w8R2SiZGYhIUPynKDBHKrFhNsNrUkJzZjyTI9VaCpfKn7+tcCBpceQqtVMq1ml7LFY9aEMoPGPUTVXxWxn14pai0ycO4nKoFwgmUwo2Ezwtwq4FscbffCk1WtJ9qYcV9mOlRZ3FwyEhKWwED8iQSOV+0KrxxtUNszYrjD3Zfgnfw2ufMlyFEZVKAM5UwlFuc1pLibTz5EUmsiLftVXWHkykBKUKW2W31IIIlxtQlJ1BMXImPanu6Oz+x7SFPQTmyrbCUgkzIIHp6VZlJ68eWldCATqfL/AJrKujhLUaTuc44woIj+xP3egpskaGekH605QlIiwpVABFyaYfZiittNKTI7B4+SUmevipyha/8A2Hx/2JH/AOqsKYGlJuucBr71kqo/ZbmyG/EuTAYek2khIA6nvTFSQajvK14UcKHr5/3XArhxPKrxSXoq3o7ZNhQoqWzFlEdIB+dCtgCatT5UVzUef1FcoVQgZZ+dHT9KFCrEOLH0onPyoUKJDrVxfpRCLqoUKoQZucPOuO+L0oUKDIhslRtf81LoFj50KFZyI/Ymg/L60snw/fWuUKsQVZo69PT60KFAgizrSqz8vqKFCqsJxRufT60ks3HrQoUUWF1a0fiPL60KFCQAy9T6fWiDQUKFFegIMnj6UUeIeX1oUKqwsJjNKKNB50KFFeiCTxv609Y0oUKsAb5j3r8vnSjnh9a5QokZ0amusju/fOuUKJBdKRa3AUVk2PkaFCtCEe4o2vzp7hPDQoVm/YRRzj5UzdFx5fUUKFXQBJvxH7508a/mhQqsfZBYpF7cTQR9T865QqzIjqDb0oAd0UKFZsDEVfx86WA+/ahQoL2QdI0oUKFME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cxnSp>
        <p:nvCxnSpPr>
          <p:cNvPr id="23" name="22 Conector recto"/>
          <p:cNvCxnSpPr/>
          <p:nvPr/>
        </p:nvCxnSpPr>
        <p:spPr>
          <a:xfrm flipV="1">
            <a:off x="6846887" y="2564904"/>
            <a:ext cx="0" cy="1080120"/>
          </a:xfrm>
          <a:prstGeom prst="line">
            <a:avLst/>
          </a:prstGeom>
          <a:ln w="25400">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7" name="26 Conector recto"/>
          <p:cNvCxnSpPr/>
          <p:nvPr/>
        </p:nvCxnSpPr>
        <p:spPr>
          <a:xfrm flipH="1">
            <a:off x="6588226" y="2564904"/>
            <a:ext cx="258663" cy="0"/>
          </a:xfrm>
          <a:prstGeom prst="line">
            <a:avLst/>
          </a:prstGeom>
          <a:ln w="25400">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921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47665" y="1178901"/>
            <a:ext cx="2512257" cy="1926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84168" y="4869160"/>
            <a:ext cx="2962616" cy="18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5 Conector recto de flecha"/>
          <p:cNvCxnSpPr/>
          <p:nvPr/>
        </p:nvCxnSpPr>
        <p:spPr>
          <a:xfrm flipV="1">
            <a:off x="1403648" y="2348880"/>
            <a:ext cx="504056" cy="1080120"/>
          </a:xfrm>
          <a:prstGeom prst="straightConnector1">
            <a:avLst/>
          </a:prstGeom>
          <a:ln w="25400">
            <a:solidFill>
              <a:schemeClr val="accent3">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9" name="8 Conector recto de flecha"/>
          <p:cNvCxnSpPr/>
          <p:nvPr/>
        </p:nvCxnSpPr>
        <p:spPr>
          <a:xfrm>
            <a:off x="2576133" y="3861048"/>
            <a:ext cx="0" cy="360040"/>
          </a:xfrm>
          <a:prstGeom prst="straightConnector1">
            <a:avLst/>
          </a:prstGeom>
          <a:ln w="25400">
            <a:solidFill>
              <a:schemeClr val="accent3">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11" name="10 Conector recto de flecha"/>
          <p:cNvCxnSpPr>
            <a:endCxn id="9219" idx="0"/>
          </p:cNvCxnSpPr>
          <p:nvPr/>
        </p:nvCxnSpPr>
        <p:spPr>
          <a:xfrm>
            <a:off x="6588225" y="4653136"/>
            <a:ext cx="977252" cy="216024"/>
          </a:xfrm>
          <a:prstGeom prst="straightConnector1">
            <a:avLst/>
          </a:prstGeom>
          <a:ln w="25400">
            <a:solidFill>
              <a:schemeClr val="accent3">
                <a:lumMod val="75000"/>
              </a:schemeClr>
            </a:solidFill>
            <a:tailEnd type="stealth"/>
          </a:ln>
        </p:spPr>
        <p:style>
          <a:lnRef idx="1">
            <a:schemeClr val="accent1"/>
          </a:lnRef>
          <a:fillRef idx="0">
            <a:schemeClr val="accent1"/>
          </a:fillRef>
          <a:effectRef idx="0">
            <a:schemeClr val="accent1"/>
          </a:effectRef>
          <a:fontRef idx="minor">
            <a:schemeClr val="tx1"/>
          </a:fontRef>
        </p:style>
      </p:cxnSp>
      <p:pic>
        <p:nvPicPr>
          <p:cNvPr id="1027"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96617" y="830800"/>
            <a:ext cx="2723123" cy="1311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3" name="12 Conector recto de flecha"/>
          <p:cNvCxnSpPr/>
          <p:nvPr/>
        </p:nvCxnSpPr>
        <p:spPr>
          <a:xfrm flipH="1" flipV="1">
            <a:off x="7658178" y="2141932"/>
            <a:ext cx="874263" cy="1287068"/>
          </a:xfrm>
          <a:prstGeom prst="straightConnector1">
            <a:avLst/>
          </a:prstGeom>
          <a:ln w="25400">
            <a:solidFill>
              <a:schemeClr val="accent3">
                <a:lumMod val="75000"/>
              </a:schemeClr>
            </a:solidFill>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77140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484011" y="260649"/>
            <a:ext cx="3192445" cy="576064"/>
          </a:xfrm>
        </p:spPr>
        <p:txBody>
          <a:bodyPr>
            <a:noAutofit/>
          </a:bodyPr>
          <a:lstStyle/>
          <a:p>
            <a:pPr marL="0" indent="0">
              <a:buNone/>
            </a:pPr>
            <a:r>
              <a:rPr lang="es-EC" b="1" dirty="0" smtClean="0">
                <a:solidFill>
                  <a:schemeClr val="accent3">
                    <a:lumMod val="50000"/>
                  </a:schemeClr>
                </a:solidFill>
              </a:rPr>
              <a:t>LA COMBUSTION</a:t>
            </a:r>
          </a:p>
        </p:txBody>
      </p:sp>
      <p:sp>
        <p:nvSpPr>
          <p:cNvPr id="7" name="6 CuadroTexto"/>
          <p:cNvSpPr txBox="1"/>
          <p:nvPr/>
        </p:nvSpPr>
        <p:spPr>
          <a:xfrm>
            <a:off x="2483769" y="1628800"/>
            <a:ext cx="184731" cy="369332"/>
          </a:xfrm>
          <a:prstGeom prst="rect">
            <a:avLst/>
          </a:prstGeom>
          <a:noFill/>
        </p:spPr>
        <p:txBody>
          <a:bodyPr wrap="none" rtlCol="0">
            <a:spAutoFit/>
          </a:bodyPr>
          <a:lstStyle/>
          <a:p>
            <a:endParaRPr lang="es-EC" dirty="0"/>
          </a:p>
        </p:txBody>
      </p:sp>
      <p:graphicFrame>
        <p:nvGraphicFramePr>
          <p:cNvPr id="18" name="17 Diagrama"/>
          <p:cNvGraphicFramePr/>
          <p:nvPr>
            <p:extLst>
              <p:ext uri="{D42A27DB-BD31-4B8C-83A1-F6EECF244321}">
                <p14:modId xmlns:p14="http://schemas.microsoft.com/office/powerpoint/2010/main" val="98285145"/>
              </p:ext>
            </p:extLst>
          </p:nvPr>
        </p:nvGraphicFramePr>
        <p:xfrm>
          <a:off x="860557" y="2025741"/>
          <a:ext cx="8175939" cy="29523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 name="AutoShape 8" descr="data:image/jpeg;base64,/9j/4AAQSkZJRgABAQAAAQABAAD/2wCEAAkGBxMTEhUUExIVFhQXGBgbGBgYGB4YHBogGBwYGBoaGhgYHCggGhwlHBoXITEiJSkrLi4uFx8zODMsNygtLisBCgoKDg0OGxAQGywkICYsLCwtLC8sLCwsLCwsLCwsLCwsLCwsLCwsLCwsLCwsLCwsLCwsLCwsLCwsLCwsLCwsLP/AABEIAIIBgwMBIgACEQEDEQH/xAAcAAAABwEBAAAAAAAAAAAAAAAAAgMEBQYHAQj/xAA+EAABAwIDBQYEBgEDAwUBAAABAgMRACEEEjEFBkFRYRMiMnGBkQexwfAUQlKh0eEjQ2LxcoKiM1OSssIV/8QAGQEAAgMBAAAAAAAAAAAAAAAAAQQAAgMF/8QAJBEAAgMAAgICAwEBAQAAAAAAAAECAxESIQQxIkETMmFRgZH/2gAMAwEAAhEDEQA/ANncBEnUW01pHtzOkUq25P7+vSgpsK1FBkDBzy+dHkn+aa/h1DRVcStc3J62tVdYR0g9ZoF0TA4U3U4dNAONGDY1t59aLkAV7YaUdLgNJhIFdKgNKBBQKopdFEUuevSuoiNPao20Q7MjrQTb68aIVcNYj/iukxQ0gC7Q7YUMw/muWHCp2EOpzlek1ORei5xwrpUOKanegDh4G3GmeL2l2RAWDlJ8fAefKnCSmRz4V15CVAhQBBsQRb151WTeBQcOz/X0oJXUI5hnMPdoFxni3PeT1bPEf7af4DGtuJzIMjQ8weShqD51VSf2Rod9rQK7Uk6+lIlRhIkkk2AFr1RNp/FLCpWUtIddgxIhIPlNyKjl/Q4zQEvdaMXKq+7+9iMVADLqDyVPATGYWqwoPMVOW+iNZ7FVLpPtSOB+etcPvPXlQK+vzoPfsB1t4aZjSgX1ogVzo6SOYmiiYdE86BcpMqv1nSgVjgB61bf6E6XOtFLnXjHGilPP7FdDfSp39gDpWet/WjA+dJwBw9jRgoRfpxqBOqc+5oqnTpP9+1dypPWuKUAbn96i0AXtI5/f713txxN65rzHrRCE6gT1JjiZopsgoHRfvH7trRS8OBJ5daTiddB5/WgEj6j+qnLQi6HZ6mglZ5EdOdEgcfnQStPpzociov2o5iaAdt1pHODynzj0rtv7HrVlodQuHK4FUVN/LnzoN+lTsgpPWhm611WlEKraXqaAUDg5j3rlGSgRpXKuQQUnjHGjBygtJ+zSC4mCUgxpFAg7BoFIOtN0ucjP30pcKtQT0gksZdKCXU+tKBIuf2pF1tJnQdaJA5dFDMPv+6RaRl4eorqFp0F/vj0oEFQocq6oDlRSpOg9Yosg2iaGYQNnHKCeY9qHmNKASnWK4XE8/vWoQMFCjAA0zxe0cOyAXHUInTOoCfKTXcPjmlpltQWOaVZhfnBocl6Dg7UIoisp5GkDielBWIHI86IBQKH2I+VdCxPvWe/Eb4gHAqDLKQXVJzEqvlBtMTc1UN3/AIg7SfeCQpCjEwtvKIHKDx51jOaS00jBs3Jcc4qJ2hskKX2rK+zeiCoCUrH6XE6K89RSuysUp1lC1ZQpQuAZ1/unhNr69OMRVlkkVaxmcfE/bp/ArbWktPZkymSUrTOqFfmTzGo41mOwEozMuZ0qlWRaDAUkmYAvcRF+ta98VWWl4MtkAuLV/jBN5ESROltazbBboqRhHM5SVEZklJnKU8M0fdqWsnBJp+xqiDfeGo7nvo7RaC52ioCoCAkJA7sKy2B6TNXEEdf49azv4abtYvD/AOR51Cm3ESG0qJi8gzETWiIA0rSmLjHDC2XKWgQkRMCkVAC4PrPppSxWOJpMpk306k1rn+GYdC7xz9P+aUUQB/F6ICmOX3wpttDHttJlavIfq6AcanJLthSbeIy/4t73utujDMrWi3+TLZRKrgSLwBUBujjccSoMOrSUC+ZSiP8ApUFSOunrRdq7uY3E4tTysqQtchUzli4mOg041LbtvoWt1laErcW7ZAISJgJF1GTppelJ26sg9Y3CnN5I07dXaTrzKS+kJcFjHhV/uA96mwmOFNmWgkCwHQfIdKWS5rE05FPFoo2t6OhN5osA3tFcUufFx0oFaT986PFAOSOflrQSsdDSeJcbbQpayEpSCTJsAOc1RHfiphs5HYulI0IUJ84n+6jxBS0vyiD5c7njRbH+KZ7H2uziWwtlcpMyNCNfEOBp9lHA/dvlRT0jQSQfI8/ua79/8UMpmbxy4/8AFBXHX71i1RIAEJHW99frRgkX1FcCRHL3ruUdIjnUxE0PlGv7UMqTof360VR6W5+XGgCOevL+KIBZKhFj7VxJtb+a6hPSutNRQCGB9q4pYGtqPRFBPSoTToCjeQPSfrXa4l0C30P8UKuASWde8aT7Mk60YhRJ+o+oo6UGfEPKg+2Qb9ieE++nGKWRmFzcc4vShRpEE+dqSJWTyqEFEHl/FKFINMDINvkacoVm1kedqmEOqa5RSSnBBEceN6VKuF7cq5APD6VCCBBA0H8+cUAsQLfvNdgUmpSQCSQBrJMQOfLSaDQNFFOJA0HPyjjPKqLvT8SsNhwpDQLzot3fCD1UeXSqlvdvO7j1qZw5KMOkGTOUr1PePIgWFQG7bCHe8pFhYDhAGsdTStvkKMWNV0Nvsq209pv4zES6SXHFWzGAJNgJsBVy3Jw7jDucvqaShaUnKFLCpg+Dl50rtrYDaiUoacdcCAU9kknLrqRoJuCeVG3K/FtrLbrD4eUZlSFyrSJUe6IgXNVdrshygsLquMXkmbkkJi4E8SP4pLaOMaZbLjpCUJBkmPbzPKi9qlKSpcCBKiTAHE3/AJrJd8d40YxxWRUstqSlHJRJ7yxznQVtZZ+OP9MK4c5YU7fAP43FOPpZUGlEBMmSBYCRNqetYk4fEobeCVZWwCf1gxAN7REW86uuRvs1WuB3T+mBAHv86sexdxcAttDrjIfWtIUXFkngCQBMJHQUpTa79g1iwbmo0/JD7cuE4VJCQhBUqMvEW708Z51YkLB9uPHqKM1hEpSEpgJAACQIAA0HlSTvdCjyB14Rf6U4koQSE2+UmzNNtbQDu0nCTKGobTxgpAKo6lVOMRjklxbekjvW4kTcc4IqH3ZWkBx9cQVFaiepJt1JqZOFCm1Zk95cqKk8z9a4d8tbenXqjiSH+6ryg0Th5UW1ZXMOTAMaKaUfAVJvHhJB0qy4HbjDxyJUUq4oUlSSCCQRJETPImsw3e2Vie0eawzq8y1JClCyUpiRmXFrnhc1atn/AA5KCFrxjhdCbEeEHWTJJI9q6lU5OK4nPthBSesvOWx04/YojiuHz+tMcHtDvhp5IQ5wP5HOZQefNJvT5xA6UxyQt6G+NcbQlTilQlAk35fWs0f2sXlrcJGYkpQnXKImAOcTJqR+Im2D2jeGQe74nPbup9Naqmwglb4UE3SDJ5yfoLVzPMs5/H/Dp+FWkubLxstlLgQFKICjJCTFgJjpNTuH3awQWlYwzYWgylXGR+bW/rVWwT2TEsIEyskxGibgkxoIH71eR0jz161v4UF+Pfsx8x/PNFy8BSeNxKUNlXLQA3JOgHma4Exc66gVGOFLz4Eyhk3jRSzoPJNOyli69icfZJ7PSoIGdRKz3ldCbwPLSjYrFttiVqCfM/IVE7e24nDoEeNfhnkNVHoP3MVTH9qiQt0nvpJzHU8MoPOIt1pa3ylWuK7YzV4rs7fSHnxO2m69hSzhULcCiM7mWAACCEmTNzxqgbF3bP4lpOcgpSFuIULhUxljS5CoPKK0YshbSlJVlsIE63GopM7kvB8vpxKCpwJDicqkiE2EKSZmKzrsnan0ayrhS+yR3W2GEuHEAFrNI7OxCh1CbayauST703weCbbQEIskDmTbTUySetLgAXBp2uHCOCU5cnocef3FDswNZ96KIjWupAzWM9OVaIzBbT+fKiqTGsfKjhAHGPWiknj6dahBMEftpfj8qFhxt56fc0cgcCfOb0TsDzHv86DIGDttSaUQ8aTDBiKCWzzP30oIgdSielHSnrf0oARr5dTRUgngKJBy3oKFES0Y8R/b+KFaYQbZ7kGdaKBJ6xzpT8KDqb10txpa2tQmHUoiIHyFGSvmRSYPCTejFXT78qGsmB1I5fOmzluJpRt0cT9zSpSDrUwGCAxPNJ8/ej9qk0Y4dPKipYSOFTsIUOg8PKqH8VdsqQ0nCt/+q/r0QNfcir88pCElSjCQCSdItesR22tT7zmNU4AJKWwbQB4RbhFYXyaji9mtMFJ9lUD3eSw2IK47UzcAWy+WlWdbIZRnkIShN+nARzPSqbsBpRfccULpPOxk8Dzk1oW7OzfxrjYcEpQtRWk3AS2YvzUoxE6UhdU3NQ/9HYTXByLr8P8ABgYRLhBzOlSiVakFRyzPSIqxqQOs/PnpRwEiwFoi3Dyo0Aa10Y1qMUjnylr0yL4lbcU4teGQT2bRAUkauLtYjUgTaqBgMJ/naBm6Lp0ggkftVy+KCewxyl6BaUuJMcUwFR1BAtVb2s8lnFZzdKXVhRHVQVNKSU+0O1cWkWbayuySFJBUoKTlRGvO2h1FapuphXGsK0lyy8ska5ZvE9JrIsDtOXUlKwrKpJAOikpUFATqk8K13Ym32sQm3dcHibUYI6j9Q6isvDUYdP2Dytef4SziuGny8+lN9os521oP5kqSYtqk6GnEDn6VwDz8qflj6E10YVh1D8MvMLpWlRGvhVccquGEWlbXdCTbmRwmCKhN5tlFh/EJywhcqT1Cu9HmCCKmNllByifEn14T561w7Y5Lj/TtVuLjqLduxhwhkm3fWon07o/YVNgTwH8+lQm6yVfhkhesrP8A5Kyz6VMC39f3XYqSUEjkW/uwuNwrbiSlaQR14dQRcHqKh3nF4cd9SnGf13K0D/eB4kj9QE86nExyoLakcR1otIomZNv7hUpxDbyYU28lSswJIJSIN+oI/eoHdXEALc0gFMjiReYHSauPxESw2jsUqCCsqdJAtmsLgGwIkWqj7J2elK/8hgniiQpGkLvZSSOFIXwXf9Op47bgjTt08hUtRICyAOqhMkg8tBHCrWjz8h9RWX7N2fi20IdAU60RmStrxp1g5dR5CRVu2Zt6QO0EcyLHyKT4TW1FqhHjLoVurc5OUeyW2niuzQSLqUQlA5qOl+mvlQwOzw2gCZNyo8So6nrem+FHbO59EIsgW1IEqjyp3tXEhllbhtkSSPOIAnqYphOP7C/F/qZ5t/EB7FODMQgShJ4AI0PqqaZqxpdeSxlypaIUq3iV9ABT/Y7QCFvrVKe8pUxBiT86r257geUtxRlS3DmHLimeh+lcf9lKbO3XFRxF02dhVqeZbSe4P8i+iUxlE9VW9DV1CBMfZ9qrOxccGiqTKrBY/MCBaOY6VOtvIcTKVyn0jmZ5etdLw3FQyPs53mKTlr9DolNu9flMe9dDgHEe9VTDY9DLikpXnaueJiDcBWigL386sOEeacAUhWZJEgjQ+XrTcXJr5LBOTW9PR627PED38+NHTBtF+enypC36vfhpSGI2ghBMq7xGgkn24VHNRXbIk5PB8QmoLeDezC4RWR1ZzETCUlUDmY0rit4kgkIaUo9MuvAEzasY2inEvbQWXszbqjb9IkSlIWO6ZTYetU/NGX6s1VMk/kjZ9g73YTFHKy73zcJUMpjpwNT48/v1rLt3NgIUEJdSVOOKzE90FrKNFGZJ0960xoBCQM0215xUqtc9BdXweDlItRfK8/zTfF4jIkq1IGnn5UkxtJNs3dmruSM0h8hFta72Z510ODWaK4vqPnVlhUUDkcFHrH90KO0bCuVcgyU4Z0/ujlwzx0pKRe2pPGKL2kG1EAvc/fypFbl9IH3eo/bu3m8I1nd1vlSLqV5ch1rMcZvUvE5lLUQ2TAbSSkesET51VyRdJssO/G/gaV+Hwq0dsYzLJzBE2AA0m0k1BbI3qxJdjtXVZc6lfn7QJMEZSQBfjNutQbTzDhKFoayZilIKbynUiIPL+aM9u++Aj8H38krCVEBaQnVAI8YIGhvbU1jNP6ZeGfaNx2dj87aFkQSLgKzR0n506GLHWKqG4jTpaU48FoCz3UKCtABKiFXBJnXgKtmZHP52q9Tbj2UsS3ooPxb28W22WUZh2xVmixyogAdASaoC1k4fIqZQrMnjIIietXv4ybH7TDJxKPHhySoDihUZvYwaznAbSQtrIq1rH6eVJeWp6mhzxHHMYfAYIpxCTeF5eV4Jkx6VoG5BDT6SP9RxxJHpKZ9RWbtI/wAjC0/lcUlQE6KGZP8A9VVc91MWCtsKMEYhPSQT3feg5/KLLOPxcTXygcqCkgDpTftwNRBHCJrvaA+0j78q6GnP6Kh8V9kNP4JalHKtohSVRHiISpPkazjd/ZzSmlJcSDpz4wJn61sG9WA/E4V1lMZlJlM3ukhQHqRHrWJYTaOVXZrlC0EpM2Ei2VXUUh5im10PeG496TuB3MbcfaaJU2FFf+Vvu6JkApNp9Ksa9x8Ugjs8ShwDTOChQjgFCb+1R2x9p5hBMLFxznmCeNXvZO1w4hQURnQJVyI51lRKNq4z9l71Ov5R9FQRj3GVqQ6+sOoHgLhJ0nuyYVwq/wCCdUUJzgBRAkTzjjzqB2PssLcViXW0KUqSmRJEzzEpgd30mrAUg0zXTwbeti1tvJLpFN3/AGwl1tbi8gKVJFpGZJmwGsg1WcFi2+3LaNE5VDoT4gJ4GrF8XHI2eq5B7RsA3nU6Xm4rG938YUOglRJBvqT+9YeR4yeyTGKb8iom+7t42VqbmyhnSDzHiFuGh96siQZveRNwetqzzY2NhzDqmBnT/wCcp+v7VoaW+RP7/WtfElzgY+VFRn0H01MeVcWqJhRJ86NlgTmEGkykH8/Wwpp9C5mvxJwyg6l0NZkKgFRExAylM8OfqaiNmobxCck95M5VTeOAPlV6+ILYVgH4JsEH2Wm9uN6yLZb6gc098HU2nTW3Gub5VW9nQ8WzrianuPjlozYR2MyAS2f1JJkgf9M286kt4cIlfZhAAeKu6Tpl/MVAXUn61XtlbUS4ErBAWg5hOojxA9CJHrVp2c12qlPqkFYhCeSNfcmTV/Hf5I8WY3R4T5Ic7MwbbKYzAqPiVxPL2qu/FDEkYROU90upB691RA94qzLQB5c4/aKj9r7NS+0pp0d1Y1GoPBQ6g39KdlWuDiujCFmS5MoOzyl7CKaSojOka2hUg+xioHd7ZwUtxsSjEAZkGYBKbKQrz+gqMfxzuDxDmHUZLaiCBYKHBQ5cDFSa8R2qPxDR/wAzcqMA/lEz6D+K5qqnGXHPZ1HbFrlpa8KGXIViG3AsAoXlJStCkyeBvr5XB0ppicYhptRUpwz3k5l94i8JIAhQgcRxBqE2Ztx9zGDt13cR3G0jMpIQJSezRcTJi5Ii9XjZu6TTznbvoUdClpRtwGdQmRMDuaWpzx4finxaEvIf5IKUZf8ACibP2kMU9AQsIUgx3sqVESQM6rFSrCByrS933lsq7DEqAcN0wQUmxnJYW59R1qZVgUHIJy5DIAACdLCI0HSNKjN6dpjDtZkKQl02SVDNAuTY6TEVvbKT+8wVrgkK7z7VLSUpQQHHJCeMAar8+F6rzq0JbUFOx3SJJvJHiJOpqDY3i/Gutk+NDeVaRYZgVEqT52Mcqf7RLaW1KypJjWJM/wA8K5Pl3OVnE6/i0qMNY22PtpKlZAfCRJT92m9WBewE4orh1SIyQAAqCBMgnjUHhN3V4XI864FKeACkAAZCL5c03gGPerBsraLOHKwc0LSFd0KWcwhMCOaY9qNVahZxl6JdZzhyh7JTY+7gaVnWc6wAAR3YHEkE+LSpzKBoLffGKpm0dtKcKYV2YzSJ6cCJkki3SksLi3QvMjFpLc+ApnXhmmSabj5EI9RXQlOiyXyk+y17WkNxzUmB+5qNVcgHqRJ9KerJdSgtqSvLreLmNBFvWoh51eYhLZMWzHTWbca2b3sygvokm8SRYEjyNTCSYGkn786jMDgkqAJUeoiIPLnUpYD5fKrx0zm0OmmwQD3r9SPrQrjSzAhNvOhW5QbLSietQe9W8WHwLJdWs5j4EDUnTTlzNTi9TIrA/iziFHaSg6iUJSOzCvDlESR61PsCI/HbeGJcU89iFFRCsqckxGiReADeahsVt4Jy5JkCEkfKKkMNicM8jK6whKtAtHcUOWllCrFuB8PEPPqcdWFMoukIkKXmFp/SNZquR0u5PDM0OPJWHcqgM2pBAk6xPPnW2fD3GJU5hwdb69Um5PE1G/FvcjDMsfiWSpBSpCezKipKptKQo2Iiba3qv7B2u5hG2nkJSrIoEkm2U2M8QD00mq2d4yR9HoZXTjzrigOnTU9ZqI2BvAxikBTa7xdBsUxw6jyqXTlJ5UUyuDTaeGS6040q4cQpB4DvAivLOISvDPONKBGRakkdQSmYPAxXrFZT878awv4p4Zh3Hy0ZVlAejw5xYR/uiZ8qE5xiuy9cW30VzdZxTrxSDlQIWrj4ZCfckirlh2y28ghUyQBplBSc6D5Xiondrd0ow7+KDvZBuMg1C1aZSeUGJ61OsNrWhAb8bpSUyLgqIJHkALTyrmeQ/knH0O1/q9NYbcSpIWBIUJ48dB8rUYBNx9+1I4DChDSETISIzc41PvTgEa6/taujDc7EHmhS0IJny4V58+JmFW1tLEFIAzkL08WYDj93r0DicUhtJWtYShIkkmAPM1inxF2ojF4hC2miEoSU5zYrvI7vAC/W9VssjE0rjJvoq2xtorzQFSrgnQkchzIq9bE2wpLqCsSk91Q4FCvEPMRPSK58Pd2WcSl5TzUtwlKF6FKhmJUhXMc6R2QsHOD3glSwFR4hwJ5G0E8a5/kJQyxDlcnNOLNfQbdIsRy+/nRgkHQ/X2im2xGyWGcwH/pom/GKkMnKPeujB6hB+8M9+LqowSU/qeTEm5ygz6XrLNi7uvPuK7AAqQhbhB5JjujqeFaH8QXziHyhIlpiRPAqI7x9LJqd+Guzkt4db5ABcJPkhGnuQTWHPlNr/DfOMEyrbvd5tDgmEnME3kFBnL7gx51rzDqVJChACgD73rJtguJKXVAQFKWoRw1rUsCAG0DSEp9YAvWfivjKSXot5HaTFXLmxnpqKIsgcTfl8qO6q1jHlHSkbc78p9KbbFSM3jSleFxCOJQrWw7vej9qx0YUKAUIk6fx71oO8u2S52jOHgJBhbmpVBulPCOBNNN3sIH1FxxCQhsypYATmKYhAA6iZHlSFs1bPjFj1UXXDlIrZ2e/hnVNrHesBluFyJBHMAST6VqO6yv8IQf9OwJ1gXF+c1UMah1zGZ1J8CZjgkrBhPnBBNWrdg9xZM3WYA07oSPpQp6vxIlvdSbJxaRxmky0D/Gv70ZS5typviULIASsI5mJtfTkepro6I4Zp8T92mVOjELd7MBEO5UlS+7ZJSkcSCRflVWxW12E4MJBkkBASg5SkwCFGPDF5mZI41dd596mg25h8M2HCsFLjqjIM6x+r9hyqvbmbsLdebUBZtaVLWRplIIT/uJ5cjes4+QovI9mzpbjsvoabmbJS2UvXDtloWDrwzTxB0I6mthwGJDiArSdRyI1Hv8ASqDhy3+If7GBh+0VCYslUwso5AqBJGlXDd1P+FKjPflQBHA6fsJ9aVosnK6S3oYvhH8akljJswBrr6nlVB+KmAHYdskLW4VtthIEwJJzJAE5oIBnhV8AH39ah95cavDpS6hpTgSVBSQYjMISqbnKCLwONPtrOxOO6sMp3Tw6sO+42+gpVMqHFMiRMaWN6vq8O05lh02IIgJ1BBEzqLVn+19rrdxSn0pS2pREgKzXiDqnjaxpxgN4TBKG0kgGSgg+pA0rk3QlzcktOxWtj2yV3q23i0qyqUlxtKgoQgJJ6yNDBo2H2l2qQlhal2upUICPMjjUbhXV4oukZEBtBWouk3SLWCQZ4U83aYhAUs38UnRM3ASOHnrWdnJw2fv6LV8Y7GH0XDdXCNMqCnCFuKJhw8OaUg6edT3Z4cFZ7pzkEgwqSABIHDS9RewtlOLX2joyt/kSdTNpPBIvprTjGbISkgJbKrawdfQ09SpKtajnXOMrOmPRj2kpUG4TY6CNBzqJS7p3QTzM+t5ruHHZrSIQFmcsIKSRxtmM+dOF4IG5aTryNCfKXoEciFQ8eUamb0/wmPg99WvAgmPaoksNlZbQEdokAqTkzEBXhm4j+qltn7N1GXKk6wMs1evluFZ8cJ9hYKQRERXaTYw6QkAJAgcq7T6FhuXuSb+fpWc/GPYjeIwhfgBxkalQSFJOqb8ZuBV62pikMoW4qcqZNrk6mEgamsH3ixmM2piQ2ErI/I0JCUjmZgHqTVZTx4RR0qGwMC/iHOzYbUtcE5RaQOAzWnpxq+7k7fcwz0OIUhaO64hQyGBrI1Bi4q8bhblIwXfUQXiALaIHEA8VHnWTbdxql7RxK+JdWJ8iUgewoSnveBSRvu827rGPw/Zu5oPeQoWgnQ9TesRxexn9nvnDvd5BnIo+FSdOI4ca3/CKAQlN7JT+wHGo7eXZDGNZLa7EXQoC6COI6cxxoP5IKMj2Hu/i22lP4ZxKktk5m5IcTlvKeBt8q0Xcnej8QnI4R2l4JEGIBuB6weMGqt8O8erD453BvnvHu6aqSZEcpBI9RVsTumE4o4hspR3s0AHQkymOo9r1hPluxNFmNSJjefFlnB4h1uMyW1ZTxn7NYvs5ntQAgStRAHVSufqSfetZ38eAwTom64TflqY9BVf3A2YgPGf9FtMcO8ubnyE361jeuc1E0plwi5Df4g4JOGwOGw6PB2oCzzISVT6kk0luo5nfZEfn/YA+1W3fXZqHsE+k/lTmSTqFIuCPO4qtbgtf5GSbd1y/MiL8+J9qy8iGWxL1SX45GliPWgtQHSB/NE7QcfWmW0celuALqUDA8oEk8BcCn3JRWsUjFy6RSfiTtBRdaZF20grWBpJsgKHkCaidh7uLxxC1jJhkm5iC6RHdT/t5q9qk8Bsb8W+FPKJKypaxBHdByhMczbyFaGwylICUiABAAsABypWqtWz/ACS/4MTn+OPBEBvIjscA+GU5ChkhITwFgSm3Kaz/AHaazoQkC6gE8/EuL+grWcc2gtuC3gWFDnKTas23DwwL7IjwhSv/AIgjU9TVPLjylFf0t40sjJ/w1MNgAJtHAft61xUfvItQI859jRRcffOnXqFTHe0zJUi/aLcUPVS4vWqqwfZ4Yso0DRQkzF8pTHvWd4HCD8aifD+IST/3FSvmB71puYmT5f8AH90p461SZve84ox3YWM/xkQQQFC/PTStdwcFCAfEEJ+QrL948KGce8lIELAWAItmHet539a1PZgBaQqbqQk+4E6UPHi1OSLWvYIUQwJ1uf2prtHEhlpaiuwSrQamDAHMzyp+4oaT9/WqPvniu0LbaVDLnuq/iE6eWnmaYtsVcezGuHN4is7IwTjx7MTFitQTMXkm1ydavbTSR2TCElLKQVGZBVljugG+qpJNtKY7F2atlsLbWFFQClJPHWLjiASP7qTTiErIBJQ5MgHUHSx0UDEEcYqlNMYrUaW2uTx/RScVi1Ix+IBUQe0v5ZZFtNIrQN3lg4dvOPEMx/7iTceVUXePCq/FvLIhQaQru8bFMxqOFuFaFs5uGkAfoSNRwAFL+PFq+RpfJOmI7SyOEff0qr797VDOHU2FEOOgoTGsGMyugAkTzNTePx3YpzGSJAA6kxrwHWqFj8GvGYo9rIzKSkHQBAkmOOggdTW11yj8PtmdNXL5P0iK3b2AvFGEnIymynInplRwKuugrRcXgwxhHUMDKENO5QOeVUq6nUzT3BYRttCUN91KQAlIiKb7exGTDPqiwaXxvdJSPO5q0Ko1QZWdkrJGbbIBU2hpHiWQlPGc1iT6SfQ1qTWFSlOVMQkAATYCI9apO4Wzf8sq1bbGUdXAb+cVfco9uV/3rLw4KMXL/TbypptL/BICIE+goECx48+NKpQDxpjtLGtMpUtax3AVZZGYgaBKTTyFOyP2xsz8StDTjSewkKKyshWae6EIREkayqwtFMdwSQw4CAB2zkWuQok3P5rzSw32wiQVKzoAv3wBpcDNmieFRG7W8bTTKM4gvlQQJ1VmNieWVQ6iKo3nbLLX0H3xxjKgrDtJRncjtloAACUkHKpQ1JIHpNP9z9iJMOLjKPCn9R0znpyqDDKAhainKhKiVEqnuJMEecTWgbOxrLqZaVKbAWy8LWI5Gk6UrZuUvr0hy9umHGP37JAtAGYoOrH7elJKciZJnWivcSLn2j+af3BEq7aZ/e3zpwzhgdRei4MHT9/5tT5Hlf3pRjL9egzWHSIsBHIfc1OpNQrYnyqVcVAtqPrWtRjYxynNwj1oUTDvJCQCoT1N6FNmRG7UCFJKVJWRzCSYI4gi4IqnbJcQxiCohQCk5DKSDHA3HA8q0IovPGiqQCb3rGdOy5aaRs4xwjPx+HIntG46qCfnWB4vYDhxa30pzNl4uAFQlQzkxbgRXo4tJPI9IH1pI7MZP+k3PPs08fSpONj9MquK9oqmD3rw6ozZ2zOihI9CmanF4lpNyqOImb+sU+RstpJlLbaeNkJHrYUZxlJGsf3UhCaXbI+O9GWd38YVpC1JDoXnKe9nSRKha6FC0VpDjxjupBtxVFjPQ3pRTHU/etAQBa86/WqV1ODffsM7OSSwq+8uEexHcVh3C2AfApKpJjqIsBrzNQX/APGxjK0ustOAgAGClRIHBSQq9aMAnUz924UUrHOD5VlPxU5ctZrDyGo8cRU8ZvAotOB1lTcoUJUFIF4Tooa8bGoTAkoyZHUy2SUqCgTcmJSehgjrWkWIjWfu80iWGz+VHqE2/as5+NKXfL0GFyj9EJht5EAQ4BMG7ZmRzym/saePYhvEIzJacWBMFEZgbaSQfSpNOHb/AEoH/aB9KV7RNgfSOdbxhLMk9M3JfRTMBjHWXu+0/wB2QlSmlDOk3IOWQFi19Ks7O0EKRJS6kHWUkjnwp8nKOP2a4ogcT9/OpCvh0mCc+XshNs7bZSyqF3IyiUqT4u6PEIgSSb8KqOy30tOBIISUFRbWlQUFAkkCJ5E+daQRNpty+lJ9knilJ11SP4+VUupc2mnhpXbwWZpDN7xIUIcUhKhodR6gGRTp/FuhOYNByRKezWAo2t3Vx86f/hUWIShMckj+NK4Gvfp/PKrRhLMkykpL6RnGM2Q+olaGn0uHLOiRmRcGVHXyqc2ftXHAAPsFOgKimx4TKCYPpVpQxPER9+1OOySONpqkfH4+pFpXOXtGebeyHEdoy42opCUqGcaZSZk/pMVL7B2n2aMiloWkE5e9BEx1veTFWpeFQblIJ5wDSasKjUpT07qbeVqq6JKXKMi35Y8FFoa4fGpcs3BKdQbEX8ulQG0tiuwSzrJKUlxJTMyLlIIE9atjbI0iB6CfOK6lEcfYWFXdaksk9KRscX8Sq7LexiBlXhuFxnTlnmggzfkRUhicq0w4w5cXhBV8rkzU0ED+6KgibEz6eVGFTj+rJKfJ9oz98hTxUntCkgtrDqFBRSkymLefvU/gtqhCUgnMAIAg5gBpc6x1qyo1nhpJ+f7UsWx9azXjy5OXIv8AmXHjhGNP9sg/4zGkOWnjMQQagMVsF5Dwcw6UBu2dsuGJFwpBy909NKt+TqK7b9X30rV1qX7GSm16IprEOgS4iLf6Yzk+1RO8ePQ4jsQHE5pkqaWAI0kxGse1WgmNTofL/mj9mBodatKpyjx0MZ49wo+w8R2SiZGYhIUPynKDBHKrFhNsNrUkJzZjyTI9VaCpfKn7+tcCBpceQqtVMq1ml7LFY9aEMoPGPUTVXxWxn14pai0ycO4nKoFwgmUwo2Ezwtwq4FscbffCk1WtJ9qYcV9mOlRZ3FwyEhKWwED8iQSOV+0KrxxtUNszYrjD3Zfgnfw2ufMlyFEZVKAM5UwlFuc1pLibTz5EUmsiLftVXWHkykBKUKW2W31IIIlxtQlJ1BMXImPanu6Oz+x7SFPQTmyrbCUgkzIIHp6VZlJ68eWldCATqfL/AJrKujhLUaTuc44woIj+xP3egpskaGekH605QlIiwpVABFyaYfZiittNKTI7B4+SUmevipyha/8A2Hx/2JH/AOqsKYGlJuucBr71kqo/ZbmyG/EuTAYek2khIA6nvTFSQajvK14UcKHr5/3XArhxPKrxSXoq3o7ZNhQoqWzFlEdIB+dCtgCatT5UVzUef1FcoVQgZZ+dHT9KFCrEOLH0onPyoUKJDrVxfpRCLqoUKoQZucPOuO+L0oUKDIhslRtf81LoFj50KFZyI/Ymg/L60snw/fWuUKsQVZo69PT60KFAgizrSqz8vqKFCqsJxRufT60ks3HrQoUUWF1a0fiPL60KFCQAy9T6fWiDQUKFFegIMnj6UUeIeX1oUKqwsJjNKKNB50KFFeiCTxv609Y0oUKsAb5j3r8vnSjnh9a5QokZ0amusju/fOuUKJBdKRa3AUVk2PkaFCtCEe4o2vzp7hPDQoVm/YRRzj5UzdFx5fUUKFXQBJvxH7508a/mhQqsfZBYpF7cTQR9T865QqzIjqDb0oAd0UKFZsDEVfx86WA+/ahQoL2QdI0oUKFME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205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23229" y="1100003"/>
            <a:ext cx="1879667" cy="1670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64289" y="4509121"/>
            <a:ext cx="1814559" cy="15851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5 Conector recto de flecha"/>
          <p:cNvCxnSpPr/>
          <p:nvPr/>
        </p:nvCxnSpPr>
        <p:spPr>
          <a:xfrm>
            <a:off x="8244408" y="3861048"/>
            <a:ext cx="0" cy="648072"/>
          </a:xfrm>
          <a:prstGeom prst="straightConnector1">
            <a:avLst/>
          </a:prstGeom>
          <a:ln w="25400">
            <a:solidFill>
              <a:schemeClr val="accent3">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9" name="8 Conector recto de flecha"/>
          <p:cNvCxnSpPr/>
          <p:nvPr/>
        </p:nvCxnSpPr>
        <p:spPr>
          <a:xfrm flipH="1">
            <a:off x="4572000" y="3861048"/>
            <a:ext cx="864096" cy="432048"/>
          </a:xfrm>
          <a:prstGeom prst="straightConnector1">
            <a:avLst/>
          </a:prstGeom>
          <a:ln w="25400">
            <a:solidFill>
              <a:schemeClr val="accent3">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11" name="10 Conector recto de flecha"/>
          <p:cNvCxnSpPr/>
          <p:nvPr/>
        </p:nvCxnSpPr>
        <p:spPr>
          <a:xfrm>
            <a:off x="5940152" y="2132856"/>
            <a:ext cx="783077" cy="0"/>
          </a:xfrm>
          <a:prstGeom prst="straightConnector1">
            <a:avLst/>
          </a:prstGeom>
          <a:ln w="25400">
            <a:solidFill>
              <a:schemeClr val="accent3">
                <a:lumMod val="75000"/>
              </a:schemeClr>
            </a:solidFill>
            <a:tailEnd type="stealth"/>
          </a:ln>
        </p:spPr>
        <p:style>
          <a:lnRef idx="1">
            <a:schemeClr val="accent1"/>
          </a:lnRef>
          <a:fillRef idx="0">
            <a:schemeClr val="accent1"/>
          </a:fillRef>
          <a:effectRef idx="0">
            <a:schemeClr val="accent1"/>
          </a:effectRef>
          <a:fontRef idx="minor">
            <a:schemeClr val="tx1"/>
          </a:fontRef>
        </p:style>
      </p:cxnSp>
      <p:sp>
        <p:nvSpPr>
          <p:cNvPr id="12" name="AutoShape 6" descr="data:image/jpeg;base64,/9j/4AAQSkZJRgABAQAAAQABAAD/2wCEAAkGBxQSEhUUExQVFBUXGRkaFxcYFxUXFxcUHBgXFxcVFRUYHCggGBolGxcUIjEhJSkrLi4uFx8zODMsNygtLiwBCgoKDg0OGxAQGywkICUsLDQsLCwsLCwsLCwsLCwsLCwsLCwsLCwsLCwsLCwsLCwsLCwsLCwsLCwsLCwsLCwsLP/AABEIAHMBeAMBEQACEQEDEQH/xAAbAAACAwEBAQAAAAAAAAAAAAAFBgADBAIBB//EAEAQAAEDAgQDBQQIBgIBBQEAAAECAxEAIQQFEjFBUWEGEyJxgTKRobEHI0JSYnLB8BQzgtHh8RUkQzRzorLCFv/EABsBAAIDAQEBAAAAAAAAAAAAAAAEAQMFAgYH/8QANhEAAQQBAwIEBAQGAgMBAAAAAQACAxEEEiExQVEFEyJhcYGRsSMyocEUM1LR4fBC8QYkNBX/2gAMAwEAAhEDEQA/AErEtke+sRrrK+gkbIhlrfhmqZX7qW0mtX1bI5mshpL5kuPU9Bsu3VzJNPZJ2CuI2WnJGj3rf/uJq2B9zBIeKEeSf96p/Kq1l5mlzqoRSmqpRSmqhFKaqEUpqoRSmqhFKaqEUpqoRSmqhFKaqEUpqoRSmqhFKaqEUpqoRSmqhFKaqEUpqoRSmqhFKaqEUpqoRSmqhFKaqEUpqoRSmqhFKaqEUpqoRSmqhFKaqEUpqoRSmqhFKaqEUpqoRSmqhRSgVQildNVopWINqgqEr5wj6509Ef8A1rF8Qd+KB7Lf8KP4fzWFbBSKSEuorUDgVU0YCjySr5VY47ge6HIBlTl7njHwFaWQNtlZtvSXsU0W3FIP2VR8bU9G7W0OC5BRPDeNq+4JH9qVf6ZF2N0RypEoT+Y0vOfUfgotMGbXbTHCazsX+YVTH+YoI1Yz1rRk3bSYR/ANeNs/jFL4bvxwFk+IH8MhM816C1g0uSqpUUuSqhFKaqlFKaqEKaqFNKa6FFKaqEUpqoU0pqqFFKaqEUpqoRSmqhFKaqEUpqoU0pqoRSmqhFKaqEUpqoUUpqoU0pqoRSmqhRSmqhFKaqFNKa6lFLzVQope6qEKaqEKaqEUpqoRSmqoRSmqhCmqpQpqoQoFVCFqBtVRO6FftXJKrQHHIl13+j5Vg+JuqUfBbnh+0fzVOYoECs6Em0/ETaD40aWHFfhj309D6pmhXE7hKuXq8K+ih8RWvKBqHwVjOFfnOALyUvoEkQFgdNjVWPL5bvKd8lzYBpZMo/lufmFXZH8xq7ajOSJ8B6L+Y/xSeSaePcKOqKuuSIpNjdLrUAUVjLOxHOD+lMF/IK7tMGWoun8wqnDP44WPn/kKLum9ejBWMFUVV0uqXmqhFKTUFwG5QGk8LpxNhHingPTjS0mR2TDIL5WjC4aT4oAAvEm561wJHKXMaBsticvSb+nrVrJClyKKrVlSj7Jk10JTwVBAVC8Losqx/e1d61ysq1XrsKaXmqpRSmqhFKaqFNL2aFFLnXQppTXQilNdCKU10Ipe6qEUproRS810IpTXQilNdCilNdCKU11KKU10IU10KKU10IpTXQpUC6FFLoO1yVK7eEQedQ08qFUVV0ppTXUopTXUKKRPDD4Uu47rl+y7Kq5tRpQxxv6xc8dPyrz3ijrmHwWvimowh+MSQqDSrOLWjGQRYWXOMPLBHrV2K+prXUZ9aS8qblD35k/I1uTmnNTDEQ7MY/u3tBulZiOtU5cWpgeOQqZhqae4Q3LG9LR/Eon0Fv71dObl+CuaifZ1Upd/pPxUKWzRTm/NQTwijKJNJvdQUkq0MaTBrgv1C1wXWEZwAunzqcM/jhZebuwrY4q9ekHCygNlQ4u9dhTS9mi1NKPTHhMHrsehqt41NXbDpNrzLsxQs6bhaSQUnccyPvCs51g0nCLCMtzPS3+a7Nkqk1S9ZcJA4G5APCeJrjWR+y5LRyiTStIvt8/3c+tX6tIspZwsqnF5cnEpKVkgcFJ3CoNx5cqiNpedyoLvL4CTMG6sKWy7/NaMK/En7Lg6EU8x21HlWvbtqbwUWcbhINc6t1WNys4qy11S601GpFLldAKilTrrtFKa6EUproRSmuhFKa6EUvdVQppea6lRSmuhFLzXQilO8oRS910IpQroUUvNdCml0hVQSgBek0Wppca6lc0tGCa1qjlXD3aQodsESxLJMBCdRgxy99K+cGlQzeyV5hsgcN3CEnkL+hqZJnjhda2dFVn7beFaQm2t1YQkkEmbk3n09a41vG92u4QJHb7AIYlchJ5iR1B2I5im2SB+6h0Zaj+GRCKoJ5S7z6qXmGTqk8BYcpG9LukV7WLLiUysjoD6xtXn8934trRhOliB5q99YByAFTE22WtCBvoWhwakK8qqZ6XhcA6XBImRi7qecH3SK9Bl7aXJtvNLO0jS8k8lj51aTcZHsgiyr3/CsIHspsPSqmbjV1Ku0Fotddj1ypQ+8n5Ga58QHoB7JcnZMjXhMmsx/qU7u2CufVK7bAVW0U1AFMWvALujzq7GFThZ2YPS5bsTvXogdlkt4WF1y9Wt4XVLShYiSQANydvfVbjS6AXSXS4ohpCnDO+yB5rNvdNKnJa3jddeXQt2yG9oskW2jv1qCHOARJ2G5UePWqHOL3WmMeRp9ARns1mH8Ux3igNQlKo58/UVLlzM0scAEZAkRuLeflXHIpUcbqvEKMgTbhy6k+Q+dDieFLQKtcqfdUmGtKUn/wAh2A5pT9o/CuGSluwUFrLt3PZAcwyZbDqXwtTiVGHCqCqTa8cDv6VLZCCHqfMa4FtI/jcP4PKtd7KbaRifbqQhpE1WXbJoiletuudS5G6zvixNdNO66AWE1faktXKlRUqKXhcoRS811Kml6F1Cilci4rgnddUqVqrsLmlEqqUUvCuhFLzXQilNdCKU10IpTXQileyaqcV0ArMQqL9KhhRSmFwDznstmDxV4R5866Lx0XBLRymrIsh7sEuGSYsNhHzqv+ZueEtNKCfSi2gDYR6Uq4gbgLgbrkmq3PXVJM+k3BuuDBhlOpYxAPIWE3PAWNWxlrOeycwyPXfZLawtLqm2l/VpcMRy1EwPlSTslzQQOqdeRptw3pMZx7iW9wfOh2Q9kIPdZTGB0iMZczoaQk7xJ9a6b6WUmHGyVnS34nFngJ+FY2YNUvyTIPpa0JUxLwUs7Xq9jCGrbYwhqIsoKWVKPs6TBqgkGWhzaUkcDIAEg5WsJe87e+vQZDbjITtbqzGtQsfmHzqInW21JVuFa1ap6/rVUjqK0J/yhc9jGYXPIRU+IuGj4rMlbpBCYs3bhJjmI99ZeO6yjGdbgrWWSlMqN4iuXOBOyh7w40FMmWYQDuCR7pFNMAGQKS2c3Z1dkZWCrYSa2WuCwwN1R/xTpvAT+Yx5TG1dOyGtCtFFFstyBAALkPL3kiEp5aUfqb1nTSmQ2odKQKbsEXYYjf2d+XnURQk0XcKl7+3KXfpGfCcOQDEyB12FMvLdYDU14e0l9lAfouTKXxInU3I5JhUe829Kh6azvTpPxT4nwg6iAdze56D5etctFLNPq3CwPZUt8iSpDYnUBYrG2g8Qnfqaq1XwFZ5zWDbdE3GjAgWsI5AWilnNcTsqWuAO62DCDTChINiKeixHAAlUOksrGrDkAoPAWPNNbH5mUqbo2gbOHIdKeG9IEp9zgWWrGk96dKb3MkbDoTtNUPyGM6o0lu5XeOyhWkBJgi+2/Sqhm6X7rqN4tLGIJSPxbEHcGtBkwPCZ8lY8E647iEsEBorCigr2WEx7Mbnp0NW66Frl7AxupMLvZx5PEH0IqQ8JbzWlUf8ACvdPeanUutbVU7lTyR7M+R/vUFwUgtKsYbUBdKh5g1U9267oKsYJS7pFjsa6EgAXLtjS5fwDiRME+XCpEzSgUsbi78jyqwG+FNLnXUlFLo1Fo0rlJvUkopXoF6rLl1pWphNVOcilMXFwdiP8GpjUcJr7EvqcwjRWIWkaFTvqR4Z9QAfWqhReaPCTyRpeQj61cqslcP8AilguCuBVRk0sCmt15AIrggPGynhBu1uEK2CUmFNkLB5RY/8AxKqrnAa33pM4sml+/B2SVg8KEzA4iOs1jWXlNSvJRN5GyeoFNZLhYaOmyVh2daMpWQqCfCNuPvqA83RTRArZY8XiIaWniVJTy3B/UUrkN/EPwCYhjJkafYn6JUxZ/fPkauiC3I/dHccrRhNPEpj370lj+vItZkbdeTfuvl7yNC7c69O06mrRkbpcibj4WUHjI1ehF6oYwtsIWfCY8pClFDgieAPPkaJYQXABwTbpi4btIpFOx76TqgKnjKSIpXxFpFf3SeQ7zPUNvjsiOevqKPCL23pXEYA71LrFZ6t1b/FSEk2BSOW/GuNG5pc+XRICyvtuRLaiPEpR2M23B4DpTUbwDvyFEojLCHdgmXsc8VAoPtjzlSfvTTEZ1nYrDyQAARwmVxgcvnvV40ltFKtcVZljHim+wP8Aiq8eHW8BcTyelbnmxE3tTMsTNO21JdrjaRM+QjFOhs6lITJMGCTewNZjXkvAYLK1IpDBHrW/JMMnDs+BB1yNW0qI2k9JNWAyaSSN7VM04kfZOytRhV9+FOrIkphCbJT1Ud1GPSmR6AC/6KuSbU3QwfPqml1wC9jNEj2jcdUq1pOy6aRF43vTmPHTdRHK5cbVk0wFyFwtAUINSw0ghCncJrUUXFvER93kD150rPE4g6F2xxC2YTChIEAACwAECs6DF/5u6Kx8hJUV4gSKXeDJqeFI22KRnsClLrgV94lNiN99t+FPQy20WtcPJYKVuYZUlzDpTBIBkEWUlYNlpXukjnVglI4VbX+s2tPZ3tWoOHCYsgPgDu3NkvovChyXzFMbkWl5sUXrj47dkzpAKZgb/u9dA70leHLGpQJiKCr6NLp9g6ShuylAwYkJtuYpN76VYcLt3CDdlcMptDyFOF4peUAoiDGlNj6kmq3SX9E3kODi1wFW1GFxHzri64VAG6xYzKkO2Kd9vOrWyuYpDqG6B4js4tJ8BPkaZZlAjdWBwKH4nCONjxpiduVWtka7hWNo8KhoV2SgBWa4VXHIU0tjLsCqXcqKW/A4cOHUdk8OtVvcWhVSOLQtAzb+FdJP8tcahy4ahWf5jo5duCuBAZm+4TkhQUAQZBuDWjQLbaVn7g0Vym9qqjcHW0qT3XiBE9aGu0N36qTuvHGdYKTsoEHyNqjyzK6gpDtO/ZJbeD0kJ30SCeZHGs1sR8zT2V7pLs91mcd8SRO5+NLNJcbCZhiPKYMRgS42khxTayJsEqE/lIp2hsSuGTaXcWEj9psficIIdS26lUHWnULpIgqE2sTVrIY55Hb0Vu4jYZWgtsHg/NYcNnPe4hDZaAk7hXDhuKrdjeXCXhyekg8qMu1foiWc5qVEo7pwaZ2CVJ8wQb+6l8bGDadqG/xS2Nj6BrsH6g/RKuaYtsEKCVkkAgKQRfjPSteFjiCCR9VfJYG/Psh7ClOEgC5O23pV7qbW6pGo9EULY034k/3pMn1LR1WUd7JkBLlvFb9aRzwTSSzgbaeix5u6dR8x+zVmO0Umcdo2RjIEd42pvikak+XH99aVyPS4OSOW4xvD+62sIGkaYsqD5XmhhOtLSk2b6hVrQtl0PMgK0pOpBMSOJBFOQekpF9Fmkrf/AP1jbrXeaXEAGDqSdAUeAWLHjTNGyuIsch2kEI1lGajRIQ6rke7ImRwnhUQ5LYjZv2oWlsmH1VY+q1vMPPoEw1I2n5xV8jZMiEEbJQFsb+6w4Ds0UOBalCBuBN6Uw8aSKTUTwr5cgPZopHU4VCTIH+N6edIGHUeqVuwlLM8Wf+TQknw6CfWI2pHJPmOLytWCH/1C4cpiXhUqgne20j4VSGjklJiVwsBEyZr0e1bJQLwkb1KlUOuKjwpJ+VAaglZksvXMXNt4MdK4lLw30oBHVZ15opLoaKCLalE7BMwL8Sb+6k3TFx0VXdXNjGgvJ+C2DHNmyVp94mlJXxtNRnZQ2NxFkILmoAcVJF49D1qY/wAtp6CyyguUPzCQLbR8JH74GoL91OjeykT6UMKFNodFltrAkWIChtbkUg+pp7Hd0TuK0k13Rn6PO2CsSz3D0BxMaVbd4OX5h8ah5DHilRlYWgiUcHn2/wAJrLyUSpUDjHrXEkoaLKVILtgucqxZcdIiExItcDh/qsvzjI8t6KuQANtTJ2fq1n7zji55yogH3AUeZ0+Ctmd6wOwA/RRapsf900GFWACrWzK7lXSwqXbbJbIFALWtHE8Kooi1SD0CU2sCrHPKfWSjDISUMgbuEnxOkfdsAKvicY231Kfe8Y7BE3dx3Pt7JZxiyy73Tg0q3F7KT95B4+W441oMcHtsK8U4am8KouSsCuwKC5W9KpsKoNgWppFuzi/Gts7lII9P91VINQtL5PActuY5L362xMC8yJkCD+/OkZmEvDRyVxDkeW0lF2MI8x7JDiDumYI/KTauWslg62EvqY/nYrVg8chyYkFJgpUClQPIg/OrQ8clcvicylpSZ612wl5AC4Oy7CoNdMlLHqCLCA5uUodI2m45Xtv51zNkRscQR/tLtsbnCwkDLHhicWlCVEgLB24bET5ilmQmOMEjlekcwwwanDovqjjYrlw3pedaUk9uGDLfGTbj8Kqhd+K/vQXofB3inINm2VJw+PQ4B4CkyPuKix8pohmdNilnW/qmIJn5GPR5H6oY/iAoqJIsD8oplrCKAT7WUAFkzIDucOdzDkHmJTFXQ/zH/L911GPxH/L90GbxBCp2/vTWmwrHN2TE+1fbj/cf3pNpS7Tta2dnxpcvYKt68P31qjLaXMtV5XqZt0WTtMkJWdxx8/Su8I6mhXYjrYER7M5u2l0AGZEQNoCCo29KpyYHabI4/wCktnYz3RXXX9wvcnxyHitKCpS1GdIB3qZonM0krjLhdG3UaAGycco7M/afVqJ+wPZHmeNdxC3C15+fMvaMfNGcdgW1tlopToIjTAgeQ6Wq+YgOtqUikc1wd1XGR4lSkaVHxt+FfmNj6iuIHkekrrIYA7UOCjTSbVuYzPQk3HdQoqfIpRapfSazcuN9ho4VjCF8/wC0mDDuI7yDqsAeQHKseXIc1xbey2cSfRHp6Im+4433Q1Ha832irMhjoRGT1H7pKNwdrKYMOlxYJ1aQdjAmvQx+prux4SRNUvGzrUE333PEdRXGBM6VhvoupW6UXrQpUrlVVyA6aCAsyVAqUmJgVmQPHmvaBwFaWnSClzOMgYxAGpBSUmykHSQfl7xWS2XTu0crQx8iWLgrFi8gcNw/tYBSCDHVQV+ldibSOFezKaP+C6dy3EJaKvaWAdnEjrN0V1qB9SBPC59cD4f5S1nOR47GNhKyylsqCwZKlkRYEgAEX5U1Fkxt7pxk2PE/03fHsqMF2DdSlIS4BcKkWII2IIrh2TclgKx2fFvYTVhcge1hb6tZAkRtPOOdQ3HkmkDXj0rKny2aNMQpFsvw8uKixUALbhN9R+Vc+UX5BA6/ok9dRi0TW0ANIsAAPICuXtAdpHC5a43qKHPIT3kDYfOr7phTbS4x2VGFhqSspSB7RUYTHnXDn77IeDIABul/E5//ABi0sMK8CjGr7yeJ8gJqmQPe7R0TbcT+HaZHjcJsfSltASBCUwAKteRqDR0WZHb3WeShYwKXyNaApG8ET0tyPWp1aOOU2+Ty27cpYzvs26wsraCnmuQu6j+n/wAg8r+dMw5QPocroZWSgavS79D/AGQfCYoFQIIIn/c8jTbxbVbVbFP2T4NKR3pF1AX6chSjLHqPCzMiQuOgIwwyCvV93bzNVvYDKHf0/cpYGmkLS8LVXktIbyhh3QXO8Mlxvu1KKVkHSpPtpJ4pNKN/MDttynMdzmv1Abe/CSmV5nhMQ0ha+9aUqNZH2d4Meztxpt88PllzRRC0S3Gmjc4bEI9mXaxTKVLKUmCAEhUHfdWr9KTieZSD1P7JWHDEhDdx7r5/n3b7EOqBU2gBOoAeLmLyCOVaX8E2UguJJWwzw6KFttvdbuwuLSvFNFKAiVKUoAk3ve/mK4ljcxu7rpRmg/w7gTey+sLVyrN1XuF5sDhLGPbL+MbTHhbGtfwge8VVkPETHO6u2WxC4QYrndXbBUSl594LEjSoEdLb/CqDccLK5sFWbwws09wkpLAShzXv7M9ZH+K2S7U5ulberUW0h+cLlpvT9grSryMEH5+6rYG1I6+tLtopzvekFccuPS9OALt9Un3MmoefSRs6qDxudW39VZTN2tPssyB4MTDfQKKGgkJF0xM7zUOdqG6tbThv1UxY1qacWPtFJSbyCLTVDPQHsb2Ut9IcxvZL2YOhjEqSkBJUXEp4BJPhB6WmtCJvnQ2fYn5JgPDo2Bx5/ZP/AGAyMYcKUsfXGAfwp+6PmTWVmZJlkZp/KsLxfKMxpp9P3TsoxFXh2ghYQC9ItTVambKL3QfHqOHdLn2VASOcWv1pWYOhkD+hTEf4rdA5CZMK6FIChsRIr02M7VC0jqs94pxCuimWjZcrPjXNKeptUPqt0BAFYMFYNYUnh7JMgEcdUwJSG0tjuXAwpdgDtzB4Vf4nC1wa93A+yiF5bYHVa3BpQEpEeXKl8iaoAxn+hSzmygvZrNw++6BGlFkxebkFRPurvByC0+WeyazMXymNd1KZ0qmtaKQPulnVS8WffXEz6BrlSFixDulQSPaUD6RFifWsic/w/pZ+Y8q9jdQJPAQkukK8RHSs3arTwa0t9K1tyuCfeKlzg/ZUGm8LntA4UslKfaIItwHE01ktEcTSFzjEGUWsGThRZSjUF6UgBUEEo2SSk3BgR6VQRbtk1PQkLiKv79UTy/CkDfjypjDx3SGwlp5BaJFNegbHSUtU93HiFjH7mlZYwwGQcqQb2SNnva55kqStgKAkqIJsjbVHurDjYZnbuorfxvDoXgOD/wDtJOK+kZ6fq0JHImZ91abMXb1FO/wkfUJbzjtDiMWqXVk/hFk+6r44WRjZWwsaz0sFL6d9HGVpRgxiCTrMpBuNKSb+e29KP/mOKzs+ZzphF06o/icWq3i5CqqBKpZE0DhXNZiRYARNclgXDsYHclGMMkrMUvHA+aTSz5pCQhqFZ/2SRiSFfy1gg602KgPsr5g7c6ciiyYrbW1cnorIcvRzuOyT+0+bvIdW2CsQkQlPDgmBxmlIi+Wi8+y1sTGjMYfV2eV9Ey5tQw7euytA1fmi9M5DQ2Frh2WHJXmuA4tank6kbxRMwTQB4O/VVtOlyE4XScVpVJUEyDsIi08+NV4UbXmne6ck1DH1Di0QewSXUkK57jccqGYzZ4i49/olRIWOC+RfSXlzjJBUPCV+FQ2NpjoZG3Wjw9ga4svovTeGTMeyhyOiHYgNLwJhAKklKUr+0VrJUoDnAqWmQZQF83t7BMU8ZG52N7ewRfsdlpbCXVQCRCYsT1Pwq2Z1kjouMp4dbQvpDj8GBc/vc1jx7hefDLFrA8zpDizdS4GkbDh5k0rky65Q3oEyx2rSzoOqDZM/Dj6YshF/zE3FXZTbjj9ytDKjuON3c/ZKHaZWlagAYISfW4/QVr4otovotTGvRugCHeHSmyOqZsLCtok3sOFXNIHCpe0uu+F9ax2HDmPfbSBMoUJmLJAWLf0e+qDj7muN152Gcsx2k9igGZ45KXXwLkG4QATuYt6UsIiWMWtBu0D4L3KcA68yHF+BCVDwwdRtF+QvSsz2RyaG8kfJdyZDGP0NG5Cy5tlmrMmyfZT472EzarMeasNwHPCraS+EO/pB+q+j5cr6xcxM3jnxrDBoMrhYcwGhtIjiXdI1bjj5U9q1JRjdRpX4F9KhMzf9insSVrG09cSsc00qM8w4dRe+k6oHEcRXWS5stX0/2lOM4sd8V3g3iEpO0gW4eVbONNcLXFLSNpxCJt4kHe3y99aA91Uq8S1rNto34TUPbqBAQFRgcPoJBkniT+lYmGJYnua6yVe8gjZa8RGnpx8qczQHQ2eOqrZyhqsUlUaTKQCCb8bDSay2yxeYyxsNimSxzQb5XnZzJG8K33bc2iSYKjykgU/j47RLJfPujKynzu1u/RFhamm6Ym0EryuTxiqzr0uLTuhD8QDJI358b15ybzWS6+qaYWkUsb2B1RO/61V60w2bSuMNmKG1JZcKQ6r2RPtD73T1pnHDev1USQueDIwekc+yLYbBJgz4idya2cbDaGOY/cpFz97CD4XLjh1rcUqdar7nw8APfWYcV8DPNedh9k7Jk+eGxgccI9hkxWrgsp3xCRkNq8itSlws+KT8aQzhbQ0dVZGUodsmZZcbCkp7xJEqjbzO1YQBim4Wz4edTw4gmivif/GLUFq0q0pBJIEi1jJ4CtcSAUF6OejROwVmRYQOPIQUyFnTvBH4p5gTRI6mlcSM0s1jovtuESlDXdoBCQAEgbACkbJXn3gmQOK4cakACCTU7Wu2vo2VwWlJSTFgYtvNdBwul1ra52lNGSJloEmSRB6dKdw8YEOfdXtssXKNSEUpnWKDaCTNhsNzSXi0oaBEDt/vKMaMvcvnmWrddUcRik6EK/ktwJCAbFSjc8D8apEbA0Bpsjkr0JYGXFEbI5KfsNmbS20w4mQLgkTMXsabmLDjgDkdFgvxpWSG2ldHE60nRw286zJMhzz5fRHl6HDUgGVZiF4wEwFBKkkW3i/pT2MREb+K0snHLMTbi7TC7idKwkfav5ilH5D4ZT5dV91liPUwuPRLv0hZkw3hlB5sL1iyZvMgah5TVhcJJfQzS7unvDIJXygsdVJJwXZ1YYZJ8LWvvL7qMeED43rlsuqZxI3qluvyWOlcBu6q+CZMcBpCuFota37FEfqJCVhvUWo/iLrSOBINZ0dhrlmM2aSucQuFKJ9lCSo+cf4rOc0OeB3QwW0DqTSVuzg/67rhjU6u89JJj1NaOWLnawcNC2s7+eyPo0fdLHbIgPNJ4qQffqt+taWACWO9imcWToepQLVpVBiRwG/oKbq22nS4A0sTmEW4s7oTq3UCCR0FXtexgHUqgxSz2BsO6+uYXDtY8PgpAh8kqHt7aUqSTYHSKreSLXmi50Gnrt8liYwLLTjiUbr1X3UozMlVZuQ53lt9lp6pHMDyO1q/K5LLqT0+dI5J/GYR7qcmhMxw91iew/eI765U1ptwKJIPyrtj/Lf5Z4d91c1/lv8AKPDr+qYMqxGpRVzNJys06W9lm5Melob2WrOcYEIGoEyrboBTGO0uJA6JfEhL3nT0CoyzNRq0hOlPmTc1a+Mt3vdW5GKa1E2UbZfKjBrnWXPpZ72Bota2cLCY4J28utb3h0N7O3rcJSR9m1tbbAEHjWu4gclUqITptwqQbCFHlBKSdoG9Vzu0Rl3Clo1EAIZhHjidV4am0WK+czsJ99ZsRdkvMbnekfr8U3IwY9f1fZXZslKUJMWSoGByHSp8ThY2EOA2aRwqoXEuI7rawoG44in4A1w80f8AID9FS6xsuXPZmlZzUIcum80u2iCJ51fjFjxqHX9ly6waVGLIBkkC1Z/ibQHhx7KyKyKCqKipMphI+8fjFLiN8kOpm3uV0Ka7fdLLHZ8rxHfAk+IeIjdP6x7qRijllIDNxY3+a1ZM0Ng8ohNy1af0rbyJjCST14WO0alTi8OHEQf3beumxtyoQx/VS1xY6wusCg6RO4AqMKF7AA7kIkcCTS11rKpZsQu4AvSeVuWV3XbeCkvtvhW1r0r1LUEiBbSJJn5Vk5DCJyQVv+Eukay20BfzQbD4NKgWkpCUlJSYHMQT51S+QtGoJ6R1eopdxWWnKcWlS0F1pQPdqPpJtbUP1poOdKzfY/sr4phmwlrTR6hOGA7S4VY/mpSfuqOk/Gky2RpshZ8uJM3p9ETwuYYdZSA83qPJSTOwgCd9qHSEbkJWSOZlnSaRLMMxZZhsypQElKUlRvxNRN+HQHxPxSkMMsvrGw7paHatxvFtMNtaEOHcnUqNp0iwvxNWQTv8svjfW9LSfgMfjule6yB0THhcGXhqWoxYKJ3Mb+VIxROyLmkO3B9ysx8nlnS0fBBM2eQ+4EiyB4Ux84p2NuhhPda2Kx0MZd15NoFn2FOGcCdYUSJtuJ4KHA0wB3C0sKZuTGXaaFrhedPrSEBRAjZNpHMmoEUbTq6roYUEbtRG/usbLymihxNoMp9OEcql1O9JTDmMlBjKaMu7SpW+33kJ8KgkcSdwPOxpCSPy2FwWHkeHGOF2jfcJP+k3MS4ok/hEckzPzj3Vd4bb3aj1tN4MQjhsInnXahYwmGAbSSUA7ngIJA93vqrHjD5n302UY2EPPkcD1XmS9q2MQ2WlktL+yFbHpqrufHlhkEjdx1XDoXiTW0X3Thg8ybXBC0kpSJAUDBjesuXU2xRpZ0kD2XsaJXuZYgKbVoIKlQmRel2D8YF3RTjxlsgLhsN0BICEpb20z7zvTw9RL+/7LUFucZO6Uc5fQ9iltkA6QkTubXI99aUDXRwh4PKcx2jRTuu6zYLLkMqJTJJ3KrnyFdSzPkFHhMRY7WWRyVdjoUpQ42riO2gFNRW1oKEdm+1i2HlX8LnhVy4wa1ZYdl5weVJTSEzYfGkvAknzrLmFsK2nwgREBNOEeCGniLQgmTAuPOsiVpMjL7rFmYXSMvuqOyuZNrc0pWlXeIJIBBIvcH3mo8Qhe1uojgqc+I+XrHAPK34dgtHR1gHpzqGvEvrVL3iUavZU9p1ELaBumNudxN/dTGFux1crrw8AtdWxWTKO0OF78okKUdQShIlI03AniatmglbHZ4H7oyIJSymn5/oVic7eE4hCW2kpCryoqMAiT4bXEGrDhegvJ3Vv/wCWBGQ5x2T32WzBT6EqURdIJAsL054O5xne3o0fusDxCFsT9IR5bZgwb8K05oJC15B9R49kkHCwuGVQdKjJiY5CqcR74XCKR1uI47BS+j6gNlj7TOacK8ZiEG/Lzp3KJ8lwG6uwQP4ll9whnYoKOGQoEbq9bm9ZEGPkavNjquyd8WLBkEHsPsjWMBI/frWpkteYKPKym0Cq21akEovAO3PlURZDZscui6DopLC11O2QPMMa8xh2VqSVQIdT05zwPWsed7xDGN6qiPstOGCKed7Gn3aVTgsQuzjbqnGVdbjp0IrP8yWE+kkt9v3Vk0bd2PaGvCaGcKCPFN69NDjskhBd1WQ5xDletsJTAG3CrMgCKAho6LkEkrhpyBJpPGymsi1ELtzd9li/jdcxsDFYuTnOm2rYcJjyNHK2YYmK1vDXO0gkUl5KtetKitoNAVahJNdIVeJbITbfjzrPz4nOYC3orIiL3SR2lZeccdcCSEttyPQSY51i+cXv436r0WC+KKNrCdyUuYHMVpSCY3A5m8meoma6kF7BakkDSaTzlCW8fh1tPoCgkiOgIsQeB3p3w8CaMwv5bweotedy/MwZxJEatKGb/RQRH8O7NzqDloHCCkU1/DSg8gj6LQg/8gaQRK36Jl7J9h2cHCzDj3FZ2B/AOFdMxDr1vN1wOn+Vm5/i0uTbW+lvbr803JwadykSeMX99dPwIpHFxHKzPMcBQKDvdlWjiA/cEJCQOAAvWZN4YWnS3Zmx9/mnWeISCHyu5Qbtg2W0I7l8tFJM21atVvECdqUAiY8MZ6m/unfDQZXO1tu6+VJcyvEKKbqTqTdMA+JXlNh5mrHHexwtieOuRsefgqs6dZQUlx1XeEnWpQOlRPBKo/WiPzXEkjZTjyO3aGgN6DqtuJw+HPcuIUqSAhQQNRCtgYiIvfpSwnc3U09N91UyedutjgO4tKGNW+8p4YVBeU0spctBSASNSU8RY1pNdGNPmGtQse6vOdpjGgVZrf5f3WvCuNsOAqc71UhUgyQOJJ4EX8PCuJIzKwtqgr9Je0soi75R7M+yZxjpCVhNhqO9uCkjjIrKxMl0DdJHCzo88Y8NPF/3VuddiO7baU2VuqaTFza3JAq6PJpzhIK1LnD8SZI8iT0jpX7rBkLK3MS2gNNoOqVENAQkXJNMyaNB3J+aezGwxQOfZO3flfRnMvbkqLaJP4RWJKHsBLivLtneRpDj9Uj5zl7PekBJbJk6m1KSZtuNjTMUsmnm/YhegxpZTHd38Qk3McTi2lEtud6kbhQBUP71rxNgeKcKP6JuSORvqaBXZAWcaQ93xuSST1nemnRjRoVlWQ4JjxjvEHqL0gxtbFaMItZDiD3oV5e6rQz00r/L/C0oJmOTAq+rtqkkcuvQU7Hk7etYGT4a3V+Ftf6I12YxBVpSr2kHSofI0nmNDbI4KYx5C6Atf+ZvK+jYPBIcUWnQChYgg2nl8awJZHsb5jOQsmeVzW62chKGQstYN3wkpU27BBuO6MpWr0Ok+lamWX5MdHqP16LRfAHQ+Uwekix8eU79pczbbKCDqXPsg+7UeHrWP4fHIQ4cBZGDBI9rhVDv/ZKOauu4l9Af+yFfVpkJHitP3jEVtY4ZDG7y1pQwRxNJZuO/utvZ/BNtYhsaRYxsOOxqvIeXxklRlEux3UnZzLMPqGptJVeNhIO80nDNpB12d+9LBGROR6XbIvgnEIWGwlLYI8IBF43t0rawcqJkhaGht+6RlY97dZJPdEMXiUtiVHcwOpOwFa+VlMx49bvl7lLMjMhoJazEvsKLwUFyNSkm0I5elece6aGUSv8AzOFrXh8idohIroD7qYTtVh3wtDpCApMEL2MggiadgzXFzhJsHDp3UTeE5ENOYLrssv0YBKMKtKFEpS6ux2SIBhP4Tc1o4MuqI3sRz9FHjcRZkDbkD/fkrDmDmJ0loKbjioWgkgxz2rzuXnSyyB10Ow910MaPHsSU5NGBZSlGlItW54cI/wCG0R8dVlSuc51uVePwSHmltHZQg+vKu3RxyROhi6V9V1DK6GRsg5C+dYLLHMuWoazpNtJNlbwrpXmsmWTX5ZFOC9RLPHnsG2/fqnrszm4xDWrkopnnEXr0nhcrnwaX8heczsU48mk9RaJl9JMV0/Nge/ySeUtpIFpezzM9AKUyI35CvOSy6n6G3QWph42o25AMuzgoVwUg36iuJIyTa058MSN7FOOFxgWJSQbWimIc2Vppx+CwZIdBohZMtz1pyQVBKgYIJG43rUxPFoyNM2x79F1PgSx7gWEZZWDsQR0NbDHteLabHskyK2KtrpcqtbCSCCBBkHy5VS7HiN7croOIN2vneb9lHEuwE62iDCkpOoRcBUbHrWFPjSQcWR3Xp8bxON0dk07rv9kwdh8uLSVk6gVBMg3AImYtNM+FBxe53ss3xXIEpaB0tMrgrZJA5WSvGkcanZQrqgna0IDnOc93CSIKpA/WvK5viE01saKC0cXD8y3dkgdo81bcXB1AbEHeelcY0Oht9V6jAxZI2WKK8UnCNNhxrEBSzH1ZA1kncR9kdauAkJ3AQDmSyeXJHQ79ElduFIJZaGJSLlRCfFpJG6yNjA26mtDE1U52iwlMl3mSNjLix3+18kV+jPGuIcX3zqy1psQCoap4iJmJikvE8eOUDQKPX4LmaCZ7NyH+/H3TlkuPwzbeIUmErdcUpSFbqBNvMRWfPDI9zR0AAXORiTOkY3oANx36pWz/ACBbYDiPYVfewNrTw8qfxstsltPIWlBl+Y4sJ9QRrsjmRBRqN2xCjEy0b3/KePImlM2PSS5vX7pXOxw5rtPX9Hf5T2rMEA+0PfaPOssSvJ4sLAGO4jYK7CKQoqKdJNpIjj1prGol19vuq5RI0AOtWYhUg9KjMe14PtS5j2K+bZ7ipfITMp36VdAyoxfVeuw4iIPV1QVSZV60zdBaINBDsyycKuizkwUj7XUDpxpiLILdjx3VWoD4FDGSUKLS9xcdU8aYdTgHtV2JLTzGfiF6k3FC1K2RVloQDG+/Wq38rNYdrVGCbCcc3AjUnxdbirDvjm1nZBLZ9uo3X0GPGnzFYQFxlIk/hn5pGzo/9/EDhJEdImPfWvA0fwrD/vK0MFxMY+SL5awnujbjPHfnScjj5i6nefMRdpoHEtSPsH4bVQ41C6u6Rc8iB3xVOB/9Un8w+ZpiX+R8lbL/APOfgmzHH/ttD8KqScPw3fFYcI/9Vx91jzFZ/wCTYvsyv5imHD8Jx92/YruHbBfX9QRbGulQbBMgOoj4102V74dLjYSsbQ0uI/pKJuCQJvbjXchL2gu32Sg2OyUu2OBbLWvQNXMWO/Sl8YnV9FueFzyNkLQdlX9FyiA6OBIJ84IrZhe5kha3gj+6P/IBZYSmjM1adATYE3jyrKyomN06R0WRjDUCTyiWAVatXwlxqkrLytKBWpEA1pruqisOZ4VCxKkpUQDEgHhS+TjRSEFzbNFWxSvYaaaSJkeJU1g3XGzpXO8A8OopDF9ED3t52Frfy2CbJYyTcf8ASBfR7nT68StK3VKBBMGDe9xy9KpzImRtDmij3TXiUEflimjlbMZiFEyVHf8AWq2xtA4TUUbANgqHDCUkcjUHlWN3cbRzKH1JQYJEgUpMxupZuSxrnCwlP+LX41T4u8VeBzNMmJhIBHRaYaKDelJ37MYtekeLh04V14cwNnofded8RY0OoBMjGMWSuVbARYf2rSfky63epZ3lN0g0tbLyjF/lTWPM93JVT2gcK0OGf9U8Dsqy0VaiDG1r8hUBjWbNFKTuVViVEpM1TlAOi3Xcf51MuWSgX4VXCT5A+CJQA8q95XhPlRMSMc12XDfzL5R2sxCi4s6jIkDoLVhwtFBe28Ljb5Y2QFIkgne1MADhah2FBXZorYQABawA+IFcMAoqrGHJSMWEuPvFY1HUrfoSBWrZaxoCwoImSzvc8WQm3J0ALQBYcuFZs35CV6CUAQ7ey7QZ3OxtUaQrSAN0+5eNeAcCrgAkdCBI+NZThpmNey8rkHTmNI7qns2wkJsBeJ61zmfnCuznEldYBAUy5InS4tKeiQqAKplGmYV1CreS2ZtdQLW7scqz39H/AOqaumu+A+6o8V/Mz5qzMcQpOuDHgWfW16zYwHO3VcTGmrHUJHwVw4o3MC9a+Q0BzQF6aY1pA4VLY8QqXAK53BUwxl1Z4kET0HCh7R5bQqaGgfFL3aNAC2FcdRE9OVaOL+WQKrJJbLGRzqr9Cq0oFq6XoSSv/9k="/>
          <p:cNvSpPr>
            <a:spLocks noChangeAspect="1" noChangeArrowheads="1"/>
          </p:cNvSpPr>
          <p:nvPr/>
        </p:nvSpPr>
        <p:spPr bwMode="auto">
          <a:xfrm>
            <a:off x="307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2056"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31841" y="4293097"/>
            <a:ext cx="3277380" cy="245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599139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4377130"/>
            <a:ext cx="2562659" cy="2480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2483769" y="1628800"/>
            <a:ext cx="184731" cy="369332"/>
          </a:xfrm>
          <a:prstGeom prst="rect">
            <a:avLst/>
          </a:prstGeom>
          <a:noFill/>
        </p:spPr>
        <p:txBody>
          <a:bodyPr wrap="none" rtlCol="0">
            <a:spAutoFit/>
          </a:bodyPr>
          <a:lstStyle/>
          <a:p>
            <a:endParaRPr lang="es-EC" dirty="0"/>
          </a:p>
        </p:txBody>
      </p:sp>
      <p:graphicFrame>
        <p:nvGraphicFramePr>
          <p:cNvPr id="18" name="17 Diagrama"/>
          <p:cNvGraphicFramePr/>
          <p:nvPr>
            <p:extLst>
              <p:ext uri="{D42A27DB-BD31-4B8C-83A1-F6EECF244321}">
                <p14:modId xmlns:p14="http://schemas.microsoft.com/office/powerpoint/2010/main" val="3861815733"/>
              </p:ext>
            </p:extLst>
          </p:nvPr>
        </p:nvGraphicFramePr>
        <p:xfrm>
          <a:off x="1001463" y="1796153"/>
          <a:ext cx="8136904" cy="42484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AutoShape 8" descr="data:image/jpeg;base64,/9j/4AAQSkZJRgABAQAAAQABAAD/2wCEAAkGBxMTEhUUExIVFhQXGBgbGBgYGB4YHBogGBwYGBoaGhgYHCggGhwlHBoXITEiJSkrLi4uFx8zODMsNygtLisBCgoKDg0OGxAQGywkICYsLCwtLC8sLCwsLCwsLCwsLCwsLCwsLCwsLCwsLCwsLCwsLCwsLCwsLCwsLCwsLCwsLP/AABEIAIIBgwMBIgACEQEDEQH/xAAcAAAABwEBAAAAAAAAAAAAAAAAAgMEBQYHAQj/xAA+EAABAwIDBQYEBgEDAwUBAAABAgMRACEEEjEFBkFRYRMiMnGBkQexwfAUQlKh0eEjQ2LxcoKiM1OSssIV/8QAGQEAAgMBAAAAAAAAAAAAAAAAAQQAAgMF/8QAJBEAAgMAAgICAwEBAQAAAAAAAAECAxESIQQxIkETMmFRgZH/2gAMAwEAAhEDEQA/ANncBEnUW01pHtzOkUq25P7+vSgpsK1FBkDBzy+dHkn+aa/h1DRVcStc3J62tVdYR0g9ZoF0TA4U3U4dNAONGDY1t59aLkAV7YaUdLgNJhIFdKgNKBBQKopdFEUuevSuoiNPao20Q7MjrQTb68aIVcNYj/iukxQ0gC7Q7YUMw/muWHCp2EOpzlek1ORei5xwrpUOKanegDh4G3GmeL2l2RAWDlJ8fAefKnCSmRz4V15CVAhQBBsQRb151WTeBQcOz/X0oJXUI5hnMPdoFxni3PeT1bPEf7af4DGtuJzIMjQ8weShqD51VSf2Rod9rQK7Uk6+lIlRhIkkk2AFr1RNp/FLCpWUtIddgxIhIPlNyKjl/Q4zQEvdaMXKq+7+9iMVADLqDyVPATGYWqwoPMVOW+iNZ7FVLpPtSOB+etcPvPXlQK+vzoPfsB1t4aZjSgX1ogVzo6SOYmiiYdE86BcpMqv1nSgVjgB61bf6E6XOtFLnXjHGilPP7FdDfSp39gDpWet/WjA+dJwBw9jRgoRfpxqBOqc+5oqnTpP9+1dypPWuKUAbn96i0AXtI5/f713txxN65rzHrRCE6gT1JjiZopsgoHRfvH7trRS8OBJ5daTiddB5/WgEj6j+qnLQi6HZ6mglZ5EdOdEgcfnQStPpzociov2o5iaAdt1pHODynzj0rtv7HrVlodQuHK4FUVN/LnzoN+lTsgpPWhm611WlEKraXqaAUDg5j3rlGSgRpXKuQQUnjHGjBygtJ+zSC4mCUgxpFAg7BoFIOtN0ucjP30pcKtQT0gksZdKCXU+tKBIuf2pF1tJnQdaJA5dFDMPv+6RaRl4eorqFp0F/vj0oEFQocq6oDlRSpOg9Yosg2iaGYQNnHKCeY9qHmNKASnWK4XE8/vWoQMFCjAA0zxe0cOyAXHUInTOoCfKTXcPjmlpltQWOaVZhfnBocl6Dg7UIoisp5GkDielBWIHI86IBQKH2I+VdCxPvWe/Eb4gHAqDLKQXVJzEqvlBtMTc1UN3/AIg7SfeCQpCjEwtvKIHKDx51jOaS00jBs3Jcc4qJ2hskKX2rK+zeiCoCUrH6XE6K89RSuysUp1lC1ZQpQuAZ1/unhNr69OMRVlkkVaxmcfE/bp/ArbWktPZkymSUrTOqFfmTzGo41mOwEozMuZ0qlWRaDAUkmYAvcRF+ta98VWWl4MtkAuLV/jBN5ESROltazbBboqRhHM5SVEZklJnKU8M0fdqWsnBJp+xqiDfeGo7nvo7RaC52ioCoCAkJA7sKy2B6TNXEEdf49azv4abtYvD/AOR51Cm3ESG0qJi8gzETWiIA0rSmLjHDC2XKWgQkRMCkVAC4PrPppSxWOJpMpk306k1rn+GYdC7xz9P+aUUQB/F6ICmOX3wpttDHttJlavIfq6AcanJLthSbeIy/4t73utujDMrWi3+TLZRKrgSLwBUBujjccSoMOrSUC+ZSiP8ApUFSOunrRdq7uY3E4tTysqQtchUzli4mOg041LbtvoWt1laErcW7ZAISJgJF1GTppelJ26sg9Y3CnN5I07dXaTrzKS+kJcFjHhV/uA96mwmOFNmWgkCwHQfIdKWS5rE05FPFoo2t6OhN5osA3tFcUufFx0oFaT986PFAOSOflrQSsdDSeJcbbQpayEpSCTJsAOc1RHfiphs5HYulI0IUJ84n+6jxBS0vyiD5c7njRbH+KZ7H2uziWwtlcpMyNCNfEOBp9lHA/dvlRT0jQSQfI8/ua79/8UMpmbxy4/8AFBXHX71i1RIAEJHW99frRgkX1FcCRHL3ruUdIjnUxE0PlGv7UMqTof360VR6W5+XGgCOevL+KIBZKhFj7VxJtb+a6hPSutNRQCGB9q4pYGtqPRFBPSoTToCjeQPSfrXa4l0C30P8UKuASWde8aT7Mk60YhRJ+o+oo6UGfEPKg+2Qb9ieE++nGKWRmFzcc4vShRpEE+dqSJWTyqEFEHl/FKFINMDINvkacoVm1kedqmEOqa5RSSnBBEceN6VKuF7cq5APD6VCCBBA0H8+cUAsQLfvNdgUmpSQCSQBrJMQOfLSaDQNFFOJA0HPyjjPKqLvT8SsNhwpDQLzot3fCD1UeXSqlvdvO7j1qZw5KMOkGTOUr1PePIgWFQG7bCHe8pFhYDhAGsdTStvkKMWNV0Nvsq209pv4zES6SXHFWzGAJNgJsBVy3Jw7jDucvqaShaUnKFLCpg+Dl50rtrYDaiUoacdcCAU9kknLrqRoJuCeVG3K/FtrLbrD4eUZlSFyrSJUe6IgXNVdrshygsLquMXkmbkkJi4E8SP4pLaOMaZbLjpCUJBkmPbzPKi9qlKSpcCBKiTAHE3/AJrJd8d40YxxWRUstqSlHJRJ7yxznQVtZZ+OP9MK4c5YU7fAP43FOPpZUGlEBMmSBYCRNqetYk4fEobeCVZWwCf1gxAN7REW86uuRvs1WuB3T+mBAHv86sexdxcAttDrjIfWtIUXFkngCQBMJHQUpTa79g1iwbmo0/JD7cuE4VJCQhBUqMvEW708Z51YkLB9uPHqKM1hEpSEpgJAACQIAA0HlSTvdCjyB14Rf6U4koQSE2+UmzNNtbQDu0nCTKGobTxgpAKo6lVOMRjklxbekjvW4kTcc4IqH3ZWkBx9cQVFaiepJt1JqZOFCm1Zk95cqKk8z9a4d8tbenXqjiSH+6ryg0Th5UW1ZXMOTAMaKaUfAVJvHhJB0qy4HbjDxyJUUq4oUlSSCCQRJETPImsw3e2Vie0eawzq8y1JClCyUpiRmXFrnhc1atn/AA5KCFrxjhdCbEeEHWTJJI9q6lU5OK4nPthBSesvOWx04/YojiuHz+tMcHtDvhp5IQ5wP5HOZQefNJvT5xA6UxyQt6G+NcbQlTilQlAk35fWs0f2sXlrcJGYkpQnXKImAOcTJqR+Im2D2jeGQe74nPbup9Naqmwglb4UE3SDJ5yfoLVzPMs5/H/Dp+FWkubLxstlLgQFKICjJCTFgJjpNTuH3awQWlYwzYWgylXGR+bW/rVWwT2TEsIEyskxGibgkxoIH71eR0jz161v4UF+Pfsx8x/PNFy8BSeNxKUNlXLQA3JOgHma4Exc66gVGOFLz4Eyhk3jRSzoPJNOyli69icfZJ7PSoIGdRKz3ldCbwPLSjYrFttiVqCfM/IVE7e24nDoEeNfhnkNVHoP3MVTH9qiQt0nvpJzHU8MoPOIt1pa3ylWuK7YzV4rs7fSHnxO2m69hSzhULcCiM7mWAACCEmTNzxqgbF3bP4lpOcgpSFuIULhUxljS5CoPKK0YshbSlJVlsIE63GopM7kvB8vpxKCpwJDicqkiE2EKSZmKzrsnan0ayrhS+yR3W2GEuHEAFrNI7OxCh1CbayauST703weCbbQEIskDmTbTUySetLgAXBp2uHCOCU5cnocef3FDswNZ96KIjWupAzWM9OVaIzBbT+fKiqTGsfKjhAHGPWiknj6dahBMEftpfj8qFhxt56fc0cgcCfOb0TsDzHv86DIGDttSaUQ8aTDBiKCWzzP30oIgdSielHSnrf0oARr5dTRUgngKJBy3oKFES0Y8R/b+KFaYQbZ7kGdaKBJ6xzpT8KDqb10txpa2tQmHUoiIHyFGSvmRSYPCTejFXT78qGsmB1I5fOmzluJpRt0cT9zSpSDrUwGCAxPNJ8/ej9qk0Y4dPKipYSOFTsIUOg8PKqH8VdsqQ0nCt/+q/r0QNfcir88pCElSjCQCSdItesR22tT7zmNU4AJKWwbQB4RbhFYXyaji9mtMFJ9lUD3eSw2IK47UzcAWy+WlWdbIZRnkIShN+nARzPSqbsBpRfccULpPOxk8Dzk1oW7OzfxrjYcEpQtRWk3AS2YvzUoxE6UhdU3NQ/9HYTXByLr8P8ABgYRLhBzOlSiVakFRyzPSIqxqQOs/PnpRwEiwFoi3Dyo0Aa10Y1qMUjnylr0yL4lbcU4teGQT2bRAUkauLtYjUgTaqBgMJ/naBm6Lp0ggkftVy+KCewxyl6BaUuJMcUwFR1BAtVb2s8lnFZzdKXVhRHVQVNKSU+0O1cWkWbayuySFJBUoKTlRGvO2h1FapuphXGsK0lyy8ska5ZvE9JrIsDtOXUlKwrKpJAOikpUFATqk8K13Ym32sQm3dcHibUYI6j9Q6isvDUYdP2Dytef4SziuGny8+lN9os521oP5kqSYtqk6GnEDn6VwDz8qflj6E10YVh1D8MvMLpWlRGvhVccquGEWlbXdCTbmRwmCKhN5tlFh/EJywhcqT1Cu9HmCCKmNllByifEn14T561w7Y5Lj/TtVuLjqLduxhwhkm3fWon07o/YVNgTwH8+lQm6yVfhkhesrP8A5Kyz6VMC39f3XYqSUEjkW/uwuNwrbiSlaQR14dQRcHqKh3nF4cd9SnGf13K0D/eB4kj9QE86nExyoLakcR1otIomZNv7hUpxDbyYU28lSswJIJSIN+oI/eoHdXEALc0gFMjiReYHSauPxESw2jsUqCCsqdJAtmsLgGwIkWqj7J2elK/8hgniiQpGkLvZSSOFIXwXf9Op47bgjTt08hUtRICyAOqhMkg8tBHCrWjz8h9RWX7N2fi20IdAU60RmStrxp1g5dR5CRVu2Zt6QO0EcyLHyKT4TW1FqhHjLoVurc5OUeyW2niuzQSLqUQlA5qOl+mvlQwOzw2gCZNyo8So6nrem+FHbO59EIsgW1IEqjyp3tXEhllbhtkSSPOIAnqYphOP7C/F/qZ5t/EB7FODMQgShJ4AI0PqqaZqxpdeSxlypaIUq3iV9ABT/Y7QCFvrVKe8pUxBiT86r257geUtxRlS3DmHLimeh+lcf9lKbO3XFRxF02dhVqeZbSe4P8i+iUxlE9VW9DV1CBMfZ9qrOxccGiqTKrBY/MCBaOY6VOtvIcTKVyn0jmZ5etdLw3FQyPs53mKTlr9DolNu9flMe9dDgHEe9VTDY9DLikpXnaueJiDcBWigL386sOEeacAUhWZJEgjQ+XrTcXJr5LBOTW9PR627PED38+NHTBtF+enypC36vfhpSGI2ghBMq7xGgkn24VHNRXbIk5PB8QmoLeDezC4RWR1ZzETCUlUDmY0rit4kgkIaUo9MuvAEzasY2inEvbQWXszbqjb9IkSlIWO6ZTYetU/NGX6s1VMk/kjZ9g73YTFHKy73zcJUMpjpwNT48/v1rLt3NgIUEJdSVOOKzE90FrKNFGZJ0960xoBCQM0215xUqtc9BdXweDlItRfK8/zTfF4jIkq1IGnn5UkxtJNs3dmruSM0h8hFta72Z510ODWaK4vqPnVlhUUDkcFHrH90KO0bCuVcgyU4Z0/ujlwzx0pKRe2pPGKL2kG1EAvc/fypFbl9IH3eo/bu3m8I1nd1vlSLqV5ch1rMcZvUvE5lLUQ2TAbSSkesET51VyRdJssO/G/gaV+Hwq0dsYzLJzBE2AA0m0k1BbI3qxJdjtXVZc6lfn7QJMEZSQBfjNutQbTzDhKFoayZilIKbynUiIPL+aM9u++Aj8H38krCVEBaQnVAI8YIGhvbU1jNP6ZeGfaNx2dj87aFkQSLgKzR0n506GLHWKqG4jTpaU48FoCz3UKCtABKiFXBJnXgKtmZHP52q9Tbj2UsS3ooPxb28W22WUZh2xVmixyogAdASaoC1k4fIqZQrMnjIIietXv4ybH7TDJxKPHhySoDihUZvYwaznAbSQtrIq1rH6eVJeWp6mhzxHHMYfAYIpxCTeF5eV4Jkx6VoG5BDT6SP9RxxJHpKZ9RWbtI/wAjC0/lcUlQE6KGZP8A9VVc91MWCtsKMEYhPSQT3feg5/KLLOPxcTXygcqCkgDpTftwNRBHCJrvaA+0j78q6GnP6Kh8V9kNP4JalHKtohSVRHiISpPkazjd/ZzSmlJcSDpz4wJn61sG9WA/E4V1lMZlJlM3ukhQHqRHrWJYTaOVXZrlC0EpM2Ei2VXUUh5im10PeG496TuB3MbcfaaJU2FFf+Vvu6JkApNp9Ksa9x8Ugjs8ShwDTOChQjgFCb+1R2x9p5hBMLFxznmCeNXvZO1w4hQURnQJVyI51lRKNq4z9l71Ov5R9FQRj3GVqQ6+sOoHgLhJ0nuyYVwq/wCCdUUJzgBRAkTzjjzqB2PssLcViXW0KUqSmRJEzzEpgd30mrAUg0zXTwbeti1tvJLpFN3/AGwl1tbi8gKVJFpGZJmwGsg1WcFi2+3LaNE5VDoT4gJ4GrF8XHI2eq5B7RsA3nU6Xm4rG938YUOglRJBvqT+9YeR4yeyTGKb8iom+7t42VqbmyhnSDzHiFuGh96siQZveRNwetqzzY2NhzDqmBnT/wCcp+v7VoaW+RP7/WtfElzgY+VFRn0H01MeVcWqJhRJ86NlgTmEGkykH8/Wwpp9C5mvxJwyg6l0NZkKgFRExAylM8OfqaiNmobxCck95M5VTeOAPlV6+ILYVgH4JsEH2Wm9uN6yLZb6gc098HU2nTW3Gub5VW9nQ8WzrianuPjlozYR2MyAS2f1JJkgf9M286kt4cIlfZhAAeKu6Tpl/MVAXUn61XtlbUS4ErBAWg5hOojxA9CJHrVp2c12qlPqkFYhCeSNfcmTV/Hf5I8WY3R4T5Ic7MwbbKYzAqPiVxPL2qu/FDEkYROU90upB691RA94qzLQB5c4/aKj9r7NS+0pp0d1Y1GoPBQ6g39KdlWuDiujCFmS5MoOzyl7CKaSojOka2hUg+xioHd7ZwUtxsSjEAZkGYBKbKQrz+gqMfxzuDxDmHUZLaiCBYKHBQ5cDFSa8R2qPxDR/wAzcqMA/lEz6D+K5qqnGXHPZ1HbFrlpa8KGXIViG3AsAoXlJStCkyeBvr5XB0ppicYhptRUpwz3k5l94i8JIAhQgcRxBqE2Ztx9zGDt13cR3G0jMpIQJSezRcTJi5Ii9XjZu6TTznbvoUdClpRtwGdQmRMDuaWpzx4finxaEvIf5IKUZf8ACibP2kMU9AQsIUgx3sqVESQM6rFSrCByrS933lsq7DEqAcN0wQUmxnJYW59R1qZVgUHIJy5DIAACdLCI0HSNKjN6dpjDtZkKQl02SVDNAuTY6TEVvbKT+8wVrgkK7z7VLSUpQQHHJCeMAar8+F6rzq0JbUFOx3SJJvJHiJOpqDY3i/Gutk+NDeVaRYZgVEqT52Mcqf7RLaW1KypJjWJM/wA8K5Pl3OVnE6/i0qMNY22PtpKlZAfCRJT92m9WBewE4orh1SIyQAAqCBMgnjUHhN3V4XI864FKeACkAAZCL5c03gGPerBsraLOHKwc0LSFd0KWcwhMCOaY9qNVahZxl6JdZzhyh7JTY+7gaVnWc6wAAR3YHEkE+LSpzKBoLffGKpm0dtKcKYV2YzSJ6cCJkki3SksLi3QvMjFpLc+ApnXhmmSabj5EI9RXQlOiyXyk+y17WkNxzUmB+5qNVcgHqRJ9KerJdSgtqSvLreLmNBFvWoh51eYhLZMWzHTWbca2b3sygvokm8SRYEjyNTCSYGkn786jMDgkqAJUeoiIPLnUpYD5fKrx0zm0OmmwQD3r9SPrQrjSzAhNvOhW5QbLSietQe9W8WHwLJdWs5j4EDUnTTlzNTi9TIrA/iziFHaSg6iUJSOzCvDlESR61PsCI/HbeGJcU89iFFRCsqckxGiReADeahsVt4Jy5JkCEkfKKkMNicM8jK6whKtAtHcUOWllCrFuB8PEPPqcdWFMoukIkKXmFp/SNZquR0u5PDM0OPJWHcqgM2pBAk6xPPnW2fD3GJU5hwdb69Um5PE1G/FvcjDMsfiWSpBSpCezKipKptKQo2Iiba3qv7B2u5hG2nkJSrIoEkm2U2M8QD00mq2d4yR9HoZXTjzrigOnTU9ZqI2BvAxikBTa7xdBsUxw6jyqXTlJ5UUyuDTaeGS6040q4cQpB4DvAivLOISvDPONKBGRakkdQSmYPAxXrFZT878awv4p4Zh3Hy0ZVlAejw5xYR/uiZ8qE5xiuy9cW30VzdZxTrxSDlQIWrj4ZCfckirlh2y28ghUyQBplBSc6D5Xiondrd0ow7+KDvZBuMg1C1aZSeUGJ61OsNrWhAb8bpSUyLgqIJHkALTyrmeQ/knH0O1/q9NYbcSpIWBIUJ48dB8rUYBNx9+1I4DChDSETISIzc41PvTgEa6/taujDc7EHmhS0IJny4V58+JmFW1tLEFIAzkL08WYDj93r0DicUhtJWtYShIkkmAPM1inxF2ojF4hC2miEoSU5zYrvI7vAC/W9VssjE0rjJvoq2xtorzQFSrgnQkchzIq9bE2wpLqCsSk91Q4FCvEPMRPSK58Pd2WcSl5TzUtwlKF6FKhmJUhXMc6R2QsHOD3glSwFR4hwJ5G0E8a5/kJQyxDlcnNOLNfQbdIsRy+/nRgkHQ/X2im2xGyWGcwH/pom/GKkMnKPeujB6hB+8M9+LqowSU/qeTEm5ygz6XrLNi7uvPuK7AAqQhbhB5JjujqeFaH8QXziHyhIlpiRPAqI7x9LJqd+Guzkt4db5ABcJPkhGnuQTWHPlNr/DfOMEyrbvd5tDgmEnME3kFBnL7gx51rzDqVJChACgD73rJtguJKXVAQFKWoRw1rUsCAG0DSEp9YAvWfivjKSXot5HaTFXLmxnpqKIsgcTfl8qO6q1jHlHSkbc78p9KbbFSM3jSleFxCOJQrWw7vej9qx0YUKAUIk6fx71oO8u2S52jOHgJBhbmpVBulPCOBNNN3sIH1FxxCQhsypYATmKYhAA6iZHlSFs1bPjFj1UXXDlIrZ2e/hnVNrHesBluFyJBHMAST6VqO6yv8IQf9OwJ1gXF+c1UMah1zGZ1J8CZjgkrBhPnBBNWrdg9xZM3WYA07oSPpQp6vxIlvdSbJxaRxmky0D/Gv70ZS5typviULIASsI5mJtfTkepro6I4Zp8T92mVOjELd7MBEO5UlS+7ZJSkcSCRflVWxW12E4MJBkkBASg5SkwCFGPDF5mZI41dd596mg25h8M2HCsFLjqjIM6x+r9hyqvbmbsLdebUBZtaVLWRplIIT/uJ5cjes4+QovI9mzpbjsvoabmbJS2UvXDtloWDrwzTxB0I6mthwGJDiArSdRyI1Hv8ASqDhy3+If7GBh+0VCYslUwso5AqBJGlXDd1P+FKjPflQBHA6fsJ9aVosnK6S3oYvhH8akljJswBrr6nlVB+KmAHYdskLW4VtthIEwJJzJAE5oIBnhV8AH39ah95cavDpS6hpTgSVBSQYjMISqbnKCLwONPtrOxOO6sMp3Tw6sO+42+gpVMqHFMiRMaWN6vq8O05lh02IIgJ1BBEzqLVn+19rrdxSn0pS2pREgKzXiDqnjaxpxgN4TBKG0kgGSgg+pA0rk3QlzcktOxWtj2yV3q23i0qyqUlxtKgoQgJJ6yNDBo2H2l2qQlhal2upUICPMjjUbhXV4oukZEBtBWouk3SLWCQZ4U83aYhAUs38UnRM3ASOHnrWdnJw2fv6LV8Y7GH0XDdXCNMqCnCFuKJhw8OaUg6edT3Z4cFZ7pzkEgwqSABIHDS9RewtlOLX2joyt/kSdTNpPBIvprTjGbISkgJbKrawdfQ09SpKtajnXOMrOmPRj2kpUG4TY6CNBzqJS7p3QTzM+t5ruHHZrSIQFmcsIKSRxtmM+dOF4IG5aTryNCfKXoEciFQ8eUamb0/wmPg99WvAgmPaoksNlZbQEdokAqTkzEBXhm4j+qltn7N1GXKk6wMs1evluFZ8cJ9hYKQRERXaTYw6QkAJAgcq7T6FhuXuSb+fpWc/GPYjeIwhfgBxkalQSFJOqb8ZuBV62pikMoW4qcqZNrk6mEgamsH3ixmM2piQ2ErI/I0JCUjmZgHqTVZTx4RR0qGwMC/iHOzYbUtcE5RaQOAzWnpxq+7k7fcwz0OIUhaO64hQyGBrI1Bi4q8bhblIwXfUQXiALaIHEA8VHnWTbdxql7RxK+JdWJ8iUgewoSnveBSRvu827rGPw/Zu5oPeQoWgnQ9TesRxexn9nvnDvd5BnIo+FSdOI4ca3/CKAQlN7JT+wHGo7eXZDGNZLa7EXQoC6COI6cxxoP5IKMj2Hu/i22lP4ZxKktk5m5IcTlvKeBt8q0Xcnej8QnI4R2l4JEGIBuB6weMGqt8O8erD453BvnvHu6aqSZEcpBI9RVsTumE4o4hspR3s0AHQkymOo9r1hPluxNFmNSJjefFlnB4h1uMyW1ZTxn7NYvs5ntQAgStRAHVSufqSfetZ38eAwTom64TflqY9BVf3A2YgPGf9FtMcO8ubnyE361jeuc1E0plwi5Df4g4JOGwOGw6PB2oCzzISVT6kk0luo5nfZEfn/YA+1W3fXZqHsE+k/lTmSTqFIuCPO4qtbgtf5GSbd1y/MiL8+J9qy8iGWxL1SX45GliPWgtQHSB/NE7QcfWmW0celuALqUDA8oEk8BcCn3JRWsUjFy6RSfiTtBRdaZF20grWBpJsgKHkCaidh7uLxxC1jJhkm5iC6RHdT/t5q9qk8Bsb8W+FPKJKypaxBHdByhMczbyFaGwylICUiABAAsABypWqtWz/ACS/4MTn+OPBEBvIjscA+GU5ChkhITwFgSm3Kaz/AHaazoQkC6gE8/EuL+grWcc2gtuC3gWFDnKTas23DwwL7IjwhSv/AIgjU9TVPLjylFf0t40sjJ/w1MNgAJtHAft61xUfvItQI859jRRcffOnXqFTHe0zJUi/aLcUPVS4vWqqwfZ4Yso0DRQkzF8pTHvWd4HCD8aifD+IST/3FSvmB71puYmT5f8AH90p461SZve84ox3YWM/xkQQQFC/PTStdwcFCAfEEJ+QrL948KGce8lIELAWAItmHet539a1PZgBaQqbqQk+4E6UPHi1OSLWvYIUQwJ1uf2prtHEhlpaiuwSrQamDAHMzyp+4oaT9/WqPvniu0LbaVDLnuq/iE6eWnmaYtsVcezGuHN4is7IwTjx7MTFitQTMXkm1ydavbTSR2TCElLKQVGZBVljugG+qpJNtKY7F2atlsLbWFFQClJPHWLjiASP7qTTiErIBJQ5MgHUHSx0UDEEcYqlNMYrUaW2uTx/RScVi1Ix+IBUQe0v5ZZFtNIrQN3lg4dvOPEMx/7iTceVUXePCq/FvLIhQaQru8bFMxqOFuFaFs5uGkAfoSNRwAFL+PFq+RpfJOmI7SyOEff0qr797VDOHU2FEOOgoTGsGMyugAkTzNTePx3YpzGSJAA6kxrwHWqFj8GvGYo9rIzKSkHQBAkmOOggdTW11yj8PtmdNXL5P0iK3b2AvFGEnIymynInplRwKuugrRcXgwxhHUMDKENO5QOeVUq6nUzT3BYRttCUN91KQAlIiKb7exGTDPqiwaXxvdJSPO5q0Ko1QZWdkrJGbbIBU2hpHiWQlPGc1iT6SfQ1qTWFSlOVMQkAATYCI9apO4Wzf8sq1bbGUdXAb+cVfco9uV/3rLw4KMXL/TbypptL/BICIE+goECx48+NKpQDxpjtLGtMpUtax3AVZZGYgaBKTTyFOyP2xsz8StDTjSewkKKyshWae6EIREkayqwtFMdwSQw4CAB2zkWuQok3P5rzSw32wiQVKzoAv3wBpcDNmieFRG7W8bTTKM4gvlQQJ1VmNieWVQ6iKo3nbLLX0H3xxjKgrDtJRncjtloAACUkHKpQ1JIHpNP9z9iJMOLjKPCn9R0znpyqDDKAhainKhKiVEqnuJMEecTWgbOxrLqZaVKbAWy8LWI5Gk6UrZuUvr0hy9umHGP37JAtAGYoOrH7elJKciZJnWivcSLn2j+af3BEq7aZ/e3zpwzhgdRei4MHT9/5tT5Hlf3pRjL9egzWHSIsBHIfc1OpNQrYnyqVcVAtqPrWtRjYxynNwj1oUTDvJCQCoT1N6FNmRG7UCFJKVJWRzCSYI4gi4IqnbJcQxiCohQCk5DKSDHA3HA8q0IovPGiqQCb3rGdOy5aaRs4xwjPx+HIntG46qCfnWB4vYDhxa30pzNl4uAFQlQzkxbgRXo4tJPI9IH1pI7MZP+k3PPs08fSpONj9MquK9oqmD3rw6ozZ2zOihI9CmanF4lpNyqOImb+sU+RstpJlLbaeNkJHrYUZxlJGsf3UhCaXbI+O9GWd38YVpC1JDoXnKe9nSRKha6FC0VpDjxjupBtxVFjPQ3pRTHU/etAQBa86/WqV1ODffsM7OSSwq+8uEexHcVh3C2AfApKpJjqIsBrzNQX/APGxjK0ustOAgAGClRIHBSQq9aMAnUz924UUrHOD5VlPxU5ctZrDyGo8cRU8ZvAotOB1lTcoUJUFIF4Tooa8bGoTAkoyZHUy2SUqCgTcmJSehgjrWkWIjWfu80iWGz+VHqE2/as5+NKXfL0GFyj9EJht5EAQ4BMG7ZmRzym/saePYhvEIzJacWBMFEZgbaSQfSpNOHb/AEoH/aB9KV7RNgfSOdbxhLMk9M3JfRTMBjHWXu+0/wB2QlSmlDOk3IOWQFi19Ks7O0EKRJS6kHWUkjnwp8nKOP2a4ogcT9/OpCvh0mCc+XshNs7bZSyqF3IyiUqT4u6PEIgSSb8KqOy30tOBIISUFRbWlQUFAkkCJ5E+daQRNpty+lJ9knilJ11SP4+VUupc2mnhpXbwWZpDN7xIUIcUhKhodR6gGRTp/FuhOYNByRKezWAo2t3Vx86f/hUWIShMckj+NK4Gvfp/PKrRhLMkykpL6RnGM2Q+olaGn0uHLOiRmRcGVHXyqc2ftXHAAPsFOgKimx4TKCYPpVpQxPER9+1OOySONpqkfH4+pFpXOXtGebeyHEdoy42opCUqGcaZSZk/pMVL7B2n2aMiloWkE5e9BEx1veTFWpeFQblIJ5wDSasKjUpT07qbeVqq6JKXKMi35Y8FFoa4fGpcs3BKdQbEX8ulQG0tiuwSzrJKUlxJTMyLlIIE9atjbI0iB6CfOK6lEcfYWFXdaksk9KRscX8Sq7LexiBlXhuFxnTlnmggzfkRUhicq0w4w5cXhBV8rkzU0ED+6KgibEz6eVGFTj+rJKfJ9oz98hTxUntCkgtrDqFBRSkymLefvU/gtqhCUgnMAIAg5gBpc6x1qyo1nhpJ+f7UsWx9azXjy5OXIv8AmXHjhGNP9sg/4zGkOWnjMQQagMVsF5Dwcw6UBu2dsuGJFwpBy909NKt+TqK7b9X30rV1qX7GSm16IprEOgS4iLf6Yzk+1RO8ePQ4jsQHE5pkqaWAI0kxGse1WgmNTofL/mj9mBodatKpyjx0MZ49wo+w8R2SiZGYhIUPynKDBHKrFhNsNrUkJzZjyTI9VaCpfKn7+tcCBpceQqtVMq1ml7LFY9aEMoPGPUTVXxWxn14pai0ycO4nKoFwgmUwo2Ezwtwq4FscbffCk1WtJ9qYcV9mOlRZ3FwyEhKWwED8iQSOV+0KrxxtUNszYrjD3Zfgnfw2ufMlyFEZVKAM5UwlFuc1pLibTz5EUmsiLftVXWHkykBKUKW2W31IIIlxtQlJ1BMXImPanu6Oz+x7SFPQTmyrbCUgkzIIHp6VZlJ68eWldCATqfL/AJrKujhLUaTuc44woIj+xP3egpskaGekH605QlIiwpVABFyaYfZiittNKTI7B4+SUmevipyha/8A2Hx/2JH/AOqsKYGlJuucBr71kqo/ZbmyG/EuTAYek2khIA6nvTFSQajvK14UcKHr5/3XArhxPKrxSXoq3o7ZNhQoqWzFlEdIB+dCtgCatT5UVzUef1FcoVQgZZ+dHT9KFCrEOLH0onPyoUKJDrVxfpRCLqoUKoQZucPOuO+L0oUKDIhslRtf81LoFj50KFZyI/Ymg/L60snw/fWuUKsQVZo69PT60KFAgizrSqz8vqKFCqsJxRufT60ks3HrQoUUWF1a0fiPL60KFCQAy9T6fWiDQUKFFegIMnj6UUeIeX1oUKqwsJjNKKNB50KFFeiCTxv609Y0oUKsAb5j3r8vnSjnh9a5QokZ0amusju/fOuUKJBdKRa3AUVk2PkaFCtCEe4o2vzp7hPDQoVm/YRRzj5UzdFx5fUUKFXQBJvxH7508a/mhQqsfZBYpF7cTQR9T865QqzIjqDb0oAd0UKFZsDEVfx86WA+/ahQoL2QdI0oUKFME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2" name="AutoShape 2" descr="data:image/jpeg;base64,/9j/4AAQSkZJRgABAQAAAQABAAD/2wCEAAkGBxQTEhUUExQWFhUWGBobGBgYGBgYGhocHhcYGBgaGRcfHCggGBwlHBcVITEhJSkrLi4uFx8zODMsNygtLisBCgoKDg0OGxAQGiwkHyQsLCwsLCwsLCwsLCwsLCwsLCwsLCwsLCwsLCwsLCwsLCwsLCwsLCwsLCwsLDc3KyssK//AABEIALcBEwMBIgACEQEDEQH/xAAbAAACAgMBAAAAAAAAAAAAAAAEBQMGAAECB//EAD4QAAECBAQEBAMHAwIGAwAAAAECEQADBCEFEjFBEyJRYQZxgZEyobEUI0LB0eHwUmJyovEHFRaCkrIkM0P/xAAZAQEBAQEBAQAAAAAAAAAAAAACAQMABAX/xAAjEQACAwACAwACAwEAAAAAAAAAAQIRIRIxA0FRMmEEEyJC/9oADAMBAAIRAxEAPwCg1UshIynaITlCQCbmJZs4FTBzbWOVSxZ+seY3YTnSfhToIimKWbDLbtE/EBbLY94lk0S82YCAxpAKagJd9dIyXKQS4DiGlRgwmEEhldtImk4KRZ2EciqDbFIlBSiNhrHEtOUlQ2h7/wAhAfmN4ho8OQta5YUbM+nXy84t0c/GxLT51rZKSpStAN7P9I3wiSG5Seto9C8HYNLSpRUk575Vk2GzAbK1jnHvDonKYJSicHOYfCsf3DYjr3jJ+RRlQv6m0ef1lCpwAQTDaipcibs5184Ol4ctBKZgIOlx9DvA67FjqPp1hOWGvh8aTtk0qckC7Rk2qHaBJ0LKqc0Cj0uVEtZMMxQAjqmpM6VKYAjSOKSXlyk2KmPptDKgpSZii/LZod0jxNf2SIaWn5Ddj17wCJpJKNCNTF7p6QMzQpxzCwElSQMzW/eDys0l4XFdlXnKzFKRqo6xk6nSZoQmwGpiekdRYsCN46mykJLjXc9YSzDBq9O6mlCEkm7n5RukUACUHXY6gxJXozpAQbi5fpGsESgzHUQybnzif8nV/oa0spcohSwCFBrCEkypSHSA7rJZoslZM+0cktXKLlQ+kAzKDgqSsl7+cGMvo5RKpU1KiWysE9omqySlISlyoQyx2YFEqQA+/eIlTFiWlSLERqnTMq70X0spalCWpGUnftDHFpoKUDIeWwU2ojvCwtcwKmGze0FV1YjP2TYPpEbV4co5pXZUl76DrE8unSnX1guchSzlLZdQREiJIC2NwBfvHLDu2QTkoZkKSfrHKabUnQDQfnElStJUyQMx+UMPsfClhDuuaoDqzxH1RV2V1C8y2TZ7ekW0ypSJYUEABI+I6kwlODqk1DM6AHfr5QxqmmkJNgm7frEeFihUZc1XME2OkZFgQVAWZtoyDy/YuAmXTq5Qge35wRKwVay8xTDoNfeG0giwg1AjWzlD6CyaRCbgP31ieYQIlWoJvHcxIIZtYjZpGkRpKWcGOlTWFoiGWVcgrPmyfV94AqqmZOLIQkKH4QFkdrhh7weQn5PiJquryglx2hbhVQJc1AVqVOo9y4byEC1BWFpzoUk5uZ0kCySd9okp6RBSZ04sBokFj5trbX0MJNVbMZycmgtddUy6lQkklll06hnfQkXi50eIoqrFkzQbpNi/9vQ62irSFy1TBPlrCrALA1Zmcd4PxylUyZiACsEO1sydmPWPPOpYaxuOj6bLNs4zJFiG5h/PyhB4jwJSQFouGcH8jDbAcTWqWJk0HIeXMoMpxa4N+o/WH6aEZCHzS1Oojcf4wItwdGvLlp47NqSOVViOsAyJgKwVaPFp8b+HVoAmyhnkM5I1R5jpFTIVlsD0EemNM8/lm+g+pUVzHBHpFlwlDJitYRR5SSS5MOkrIsNI6Xw1/jxr/Q8TVMdYCxqvGQwvVNgU0M2oJyMw3OnpASPR5HmAVMWYB3PzESiTmUSkaQyXhK5UslQKlpDJI0A3tAshWWWeqjGiaPntNdg0yagmxYqsqO0UYCFJSHzM97x3T0nDJdi4JgapmgsUJKX+Ix1/A19Mn1OQ5UgpYMw+sQ/8xmK5QCYjkyuISzlt4Ok8gJVp9YKW6K8IJKC/Nrr6xqfLUosl2ESoqXJUUsNo7qKrIjNlJH0h2GgeUJku6QSDsdoZnhr5Vhi0C0OKoKbkuNXFogqZ6gbXfRotEUkHGmy/AXBG+loANOs8zsRB1DcMQQBf16QNX4iUk5QCNCCIN3gn0CTZeXUO583iWnStM2WpZIL2HQQTRSwh5q9vhBgacCtWcl7xQ0OsXxFIBU4cWA7xXZVYpJtqbnvEwkhRc/APnAE1BWSQG/SIo4dJv0MTip6xkAy6YtYfOMhZ8Jyl9LdPCW3Foyjq9iYKnS+UWhTVSMpcRGemhwtThoULrjKUXzKSrW9w3R9PSNy62zH0ibDsP46ipasspJ5juT/SO/eBKq0SF6cTm1KyiSFBI1JYBPmrX849K/4fYWiXIUrMVKWou5tawbvCqjokZRw08r8qAPmrrDLAMG+yJmqWpkrVnL3IO/Ntt7RhyT6RzVD+skIHd9UtmeK74k8OSJ6Cgy0ImvdaMoUgasSx1ZoirfFnNwqVJmE/EsXA/wAlbAdvlFNr66pXNCJU8IUtR4q3yhxoAegAOmrwoRdhk8Jxg6ZDSXJUjmK9AHJLdwzWg6VV2TLBBLskPBGK+D6qehHDmp5UpCkqcLmEAAqKn9k/wU/EKOcJipSUELQCcijflD/R4rVsnOj0zDaLJlzkleoH4Uj8zrCfGvEIlTDNp1uHYyi5C2PMU/0WfzaEtNjNRLp1Sp5SCQxOY5su6QO8VTEsYX+FGQaObq6N2gw8bcizmkrPW8JxiXPRnk66rlKsx3t79jCrGfDCZ5EynACndUvQE7sPwn6x5tQVhBdSlg6job9XFvKLxgXjcybTUcRBA5hZXfX4vrFcZQlhVJTjoorKVUpdwRe/Y9DE+a0WLF5kuqQJqLy5hIzMQoEbKD/PtFYqUmVyq9DG12axdIxXMQnqflvFooEhIAFmiuYLLdWY76eUWNbJgs2hozmIBTfpFF8R0eQZ0mxUR5HV28oscytsbwhRV55igWKRsescsMfMlQrr6qyGBdQGY+UDSyliVE32hnXUrO6h2AgOmp0ksoHNqdoaefo8bjv7JUTUSZfVRDsPlG5A+7c/EfWOcUl2BQnMdzEUucsiyfKKtVkeOiJC+KpMvQZrn6wRUFaFZAAUKdn6aRDQzQl1KPOXCQ25gyrmuLEZgwPa0R9li8A5soFkJlhu2pjQl5EsrTpuIYUy8qeIq2yfMxHVUaSQFEuTc7ekcnTK1h0oZJBIuVaRDTUQUkddTB02bLfI/wAKQ0CLnplhRfUMHiLejnnZHia0qIdRSkbdY6n06cuZF09r37wHMUcoBDvvBmEK4YIBZ9YdAskXhrpBu3QaGBFSAkEJdzaOqupXLJUFHXQ6QHOxJRLlIBPSOVkbR19h6kD1jIhTVJ6fKMhAw9AXKcDy/KBp0lxB81LEdxEKpbWgn0BAMKMyahAVkBJc6mw0A6xf6DwkkITm+7lJv/crqTvFYlV/2eYmaEhRS9tHt1gDE8drqp1KWEIBPIlwD57mMpK2CmXmq8TUdOCiQM6+g691RR8ar5laTnPKNQSUykX6D4z7win0cwpzj6/zeL5h2FI+z5UpCioOyxv3cbWiSXBWFLk9FuDeHjSzgr7SRLUAAlJKMx79nbeGPjLClTJOZCXMvmV/cNFX1PX0isVVAsrKZpmcUKYqAOVLaEWYJixDxNwpfDntxAjVrKtY+rPAbbaYuNIXeE/GQlp4FQo3IyLur0PbRjF7r8HROQiqSp1yw/VwRdJ3ZiY8Lq1oKlBJ5SXD7E/lHoXhSvqKamy8QKGVhmDqS+oBfQXaNJpJWYxtuhN4+kpRUIJLZ0DowAJBP0tCYYUJ0tU4LyJQcrqdlbkv17CLJ4zr0lUorkCcVywpGtnZSja5d0+0AYdhE4lEyaoskhSZSLNuABoD84sFSs6UvQT4fpJy0JRT0ip2W+aYMqX3PMQ46B99YsWLeCZipapk0DMQAUgoTk/wyuHezEkFtoJ8P+Mc03hzUTEJblK2dxqGFz5xczWpmSyAlktrYHzAOnWDJ0WLPGKOTMpfu5rAm4Dv62t03jmrqzNUEDfXy3i411XKqFTJS0FSpOoDZsmy0dSzEgb2iqUFEAtS0qK0aJJSUlt3B0MJPDVO3QahASwG0FKWS140lG5jGcsBeCetYhdiU7Kk9YW4fSkKUoEqUdB9YtQwJK7qckXhVig4DO+rAiLfpHn8sX2yGXIyTBxCCtWiBonuqAsRxAcQpTfqe8TmmJWFKIyjff3hXPkDiEh8vaKopnnbpYFFRcB7RtQLFIsXsQdt4XSviKk8xOgOjwWAZfOQMx0G0NUsQHb1hKcNAObNfcnWMmyUHlAZ7+bd4jp1Tl8xRlQ2rbxuUvMhxqkn3jlpOibEGKT0AsPzhhRKlmUiZOuU2A6nyhdPDpDm34gLX/OBU06kqCpYzMXZR/KJS6LvYd4gyBIWzKJHKPzhbkEwuvbRPbqYixAzSpJnjKTt18oIrMssKKbkgC8JWG/pMmolhypmGg/aDpLqQoABJZ0n0ivyKNZHEUyR06w6okcdN1Zcp2/OC0JMT06QdTmXu+npHJlP+Ev5QerB1IVmSoEO7bxLOA5QVMpRt7w016A/2cSqMMLRuLHKokMPKMgch0htwAEi+0DLDwcsDKIhVLtaKz1oTYlJse8c4XeXfa0H1aLQspVZAoGCQd4TgaF0+ZQJJffqS3yhHieOzqeaELN0gDNsro8X3w2g8JAKWIb/AH+kIMTpZU6bMTMSksbuHtsx9DGLl9ArvDnCvEsuaOHOABUDfby7QPWUUpICJqE5VK5HLg9g/wBIUTvCpSSqSolI1SdQOx6djDKgpJk9AROSChLhJPWz21t1gOKTtM15JoTYz4YQtH3TIOZwQPkR0gPEq5UmWJYQolTJB2bdiNzox6w5m4VWSz/8ZC5ssapWRp/aSXhrSUC1AKUgyTYqSsA6dADq+8NSeXqMmltYbp2RKkTFpbhoyM+YjLlSB3LACJ5Cp0xRKZYTLZmULm5uLdG1jVXitPTkEpzr2D2820B7xiPG1rUyyIN+0Xic/wDT0uUpMxAJmcxObT+atBWI4muQByZ1HQFSEo9y30JiGbVLVJClSspUr4Tex0dtf3imeIJxE4pIAy2sXCR2J3jkuXZOlh3VzambWJm5eAsBgUXDXe+/tFpp5WZDHU3PnrFVm165oQpIPIAlZAJYksST3ixUc0gCN+0Xx4RrQzg2MH0FMweBahYWUgC4hnTpOWCeqIVJWAIqPiubxSJaRdwX6AGLJVqCUmKRVzHVmUSEknTtp84UVpj/ACJf5NSJ85ZycobqIknUC3HM53a0DGcSeIOUp16H1hnhs5cwgnlSb9z+0Saa1Hni08YFOpRLS5TYb7mBgSpTn26QxxerlrUJT8oIKjq/aMXidOgq4UkrYXJLCLAk2rGOEYmhMvhTRYb7F+sIayWhE5pV8xvuPSCxjeZIKZCL7XP+8AT8WzaZUnZk/J4SxglqDDSlDFSXu97iOJ1Sq9h2jdJ4jmJ5FykrSd42qsp5l2XLV8ojTEpICxyqzISTYg2gClnKWQSxP9MNaiiRMD8RJA9IhlKlyv8A60uWuekOPRnLvCPEBMIYskecQ4XIJzJJIB0ILaRNRo4hUuYSw0F4iqaxmEvQa/pCv0GvZJOplTWKVENa76REScwBOYjRgTDNeKICBlQLDq5hOirW5yM5NyzmCn6K17H6MQmEO4HaMhCEzOvzEZCo6z1LJYRGu0ETDYen0gaa173gHrTA55heAMyR1Ukf6hBNTM1gWnS8xHdaf/YQGcz0eShkP/k/taKlPQWzNzKUpy2wb9TFunSMklSutvcwowunC2SQLpJPUFSix/0iMGrIpUwfDpBIB9yXB7x3iNEZUsrl5R/kHAdvr2iSVV8GaZE4ZSNOik7KT1HzEVLx34zQRwKd1kG52ts27QIxk3Q3JdjPw5U1c5a7y2TZkur1bpDydQ1JDqEs+bp/WPKqKpqJaE1kjOkpUEKb4DbQh3gn/rKunzAnPMTnLJTJ5de+vq8ay/j27RmvNSosviiiUQnNKyqCgAUkEF22F9e28FYRghSHUS5YAfT1gvw94bRTS1zahWeeoXUslWUf0hRNy+p3iy/ZnNhozRjN8cibxk2tQnqqWyR/cT7J/eAajw8ucorTLFspUu2ZrWSndXn1EOcVSoZcjlRLJA/ESCw7dzs0H+HKOZKQoKW6lrK1MLAkAMm+gaFH6ZsoeJ4YJImSpauVRC1qzPmb4Utqm4WS/QQroMTCww1BPs5b5NHo+M4Ck5lygOIolS3Nllm002tHn8nDiqdMUzczkM13vbYdo3hJESdh+Hyy994cIDQHTp9xElXOaOR6+kA45UZUKvtFbwQ50qM0WBslrmOsaqzMUJaVAXuToI3KRMZgRrqT9ITdHj8jcnRPW1ZICBLCUk79IXTKsKUQ6mTaxy2/SGaKUpBK1ZlHR2yj94ymkIHxZVdgw94jaaMknYqpaY8VJTKJT1F/WJ6taFzxLDWBCstnPfrE2NV04pKUFMtOyUG5hbgdEuVNlmakjiHKVb30jRdAldjDAUhM4IO3WBsboSVlJSEpBzAjdzBaU5KsB/i/RoC8Q4gVTBLSWy/Ee+sRJ2VtUBSqcpzE/CNO4iWcozUjhNbXr5REcygSTbrt5COZWGKcGWo5vxMWjXkZNHSMIUpQuQd9hBSJBlu4GXzH0jF1glqyqWF/1Aaj1jeN16ZqMssBCAdWuf0EHbHSono56BcEMfaFNSoDly3J+XUmJaPDVlikEo3McYnJmoYlgCWDM/rCywa0R0TAto/yhhMSEgBA1Ic7mI5OHZggOTYk9PMmD/s2jG1oHsS6OhQJ6RkFpr0JsQbE7HrGQtOr9llmzLeg+kBTaiJp8yw8oBmGMj2oGqpkcUKlKnSgnZaSfcR2ackubCCsOIE2U2gWCfrEI+j0HGp5CAm9xcRUcFrjxJqCQAkpCVCyvguAdg5h/VVBUVzFAhGVkn1Dt0tFHlZsqloPMFqUe92b2gRWGbPQptKjEKZUqYwmpFlNcdx2O8eR1vgeZTPNnTUDIdAXVq1veL7hWK5gFpdMxO2/Ug9QYa1q01Mviy0y+MhnzoC3/MekdyceiVpRqPC5VRIOXkMs3y2BH9QH86RW8MqkylpXqpCnBB1AN7+TiPQJdLI4a+MlIfMtw6A2qwxPyN4pmFYRKmJJCQdWzats/Qt84XilyuzvIuNUMJ3iMVEx58zLKAOVKMxGbbMbEt0Fni5I8RyeEgmagHKkG93AZ212jzuZ4cVM5JaVAgWZOt9z2JhVSUy+PwSCMpZRIJy9Sw2ieTxxaw6E2np6zUY/JzyQhXEIUSeGkrV8LcoG5zawP4h/4gfY2ApV5iHAmKCSztoHIv16GFvhyiNGtc2a7S0FRUzBm5Qkm6lKcWGkBHBjWImT6oc8wuljdKXdCezXHfWBBR99GkrfRqg8c1lYtkolypb3IBJ8gSdYstHIvfU6nckwow+gTJUlCAGbYRYwChKl7hNvM2BPv8oUqvDSK4rQeppcvMPWKn4gxBnY3MOcQrcqNdIomIzTMJW7AFk/mYSJOVIkpCsKSkMc5u8Mq+sSPukMVbkfh84rcx1lkEvudGhrLZEzL/bzfrFlrPPF9m5WG8RExyR/S5+cTUNGiXKyrdaju+0EzJzISlP4/puYHqzYJG4v5DWD2N0gLhhKxMToOo2EOjikuYgZiEkXBOzbwvlz0K+5HxLSQ24jmkwEKDFDlJ3VClS7M42+iWbSKm1PEBbIBbqDqRFfxRaeOt3L3LdGEWaTImSiot+FhuQ2kIkUQKiom73A94cJJgnFhk+YgS5bDK55Qde5MdpfLl+EF3I1P7REaLiDPmCmIt0A2gJdWQouOUabxyV9HN/Q2hwRkcRQGtupjX2NKSVKH87iBF4zMUkZUsBudvSBJNQSsGYpRDh2O0NJ+wNr0O5kxJDAqfsbCCa7BECXnTMUVEOAq8Lqisl5nRYbCJ6WZMIeYXAsnyiV8KE4VNyypmduIAwSNWgOWpS5OZNuo7g6RqhROXNJQA273HvDT7CUAqXlD3ypdif1gt0JRtEnB7a3jIjl1YAALvG46w0PFydLx0ZQA7xI1hHDwGe0DmyzEapBa1u8MBJeNrlmJZWsLv4fpkrp0J+JGnPcne/UwWKCVIUAhCQlTPYeUdeF0I4CMjM17vfeDcaH3b2t9N/lHHmb0pPjXA1qUmZKUELS9zYKB2JhJheJFR/onI+JL2V+sT+MKUBuApYLc4CiRfs8UtdZMSpKlEhSdDZ279REYkrLzi9OifLJUnlJBmpdsqhofIttuO8JqKRKQQmWQ42F1H+dYlp/EQUZctIyqmcsw2ZtiO7wZVYElKjwsstbZgrYtqk7eR6xjNM1g0uyx+HqJWdS5gZ2CUlnAbdtzCfxLhHCm55aEZVqOdZTzBLXZeqQ+vUQqwzxqpK+EuWeIDoTvv6bw4xTEVTgJSlsCRnYWILcg9NTHQ5RZ00nqEqatM0sEqMtJsVFRsBZ82vX0EWThngOA1wAO0ByaJCuJlTYHlI106QRhc3iSFIJ55ZD+YJHzictF6VHaKYOHZxZ4PBzJUACbdoHopSlhydfcMWhhUTpUuSvMoJSEnMXbb5mG5q8M2m+zx/F8SzlQDhKSc27XYDzhZMq+UBvToIIxQoSjJLLCYskE65X5XgZdIMgAcrJjczbZs1BbKlJBMGonBImFRDZQAN9LxKcEmcPMVjMLkNp6wuSGUlLBSn3+scv2FnFHV8wUvMAkMBDvBZ3GUoswZoHmJtoHPSOTLmJDylZQfiA6+UWlZ1uiGZTmRVBTuHF+0WpNUgKKipISQ7mK+cDqJh53axfe8N52GiVJCQM69L7wfK1Ivi/y7CayapaHkgH+axWpSFS1BVyVa9/SDqStmSFfAcg+IPp3ETVqUrImIXYjQfy0GNrBSabsXIpgVWOUqUHvs94FrKNBWtioXLCCaaWymcve3c/pAi1FIBVqbD31jVYZPSPCiGUJjgad4MohTlTFKux1eBZVOlXOq3R94KCkoAJIDephJMNpI5xCjDfdgO/yhpheGichIW4CdWs5hZKq+Iq1gPxftBuH4mtIbKrK/xfoI59HLsdqRLlJYMlI3/eEdXWmacwLpHwjbzhbjNeqYUh2ClNl7dVDaJKhYloYAFrnrAo05fAgSFdRGoDRiFtDGReILPQEosPKNqYRvYRCQx7QD3pHfE6RJmcQNmAvHQW8c0Shz4fxxNLmTMfhqOZxdi1/e0WKo8T06ktmPNZiPqYoNWHSRrCDGjPTJROAyoKmF9wDtrtHNWYyjTssFZNBWpyzK2uPeFVUhJJCw467vCCnxpeVixu8H0eMoNicvUHQ/pHccM29BarBV5wpEzldw50MX7DsVlzpSQtQROTa/XqOsV2VlVdBA7be8cro85Oyks7bjsesGUbQ4s6qZKUrBbNMdydz6xJxFCYjO9lWHc6RoS2OZVz/GgTEMQLAkNcAdddYdWZuTHeDVhTMmAl3Onl0PW8NKeR98VoUAlXa53IPUdOhEVmjmKUkqltm4irnQ3Lg9ILpsRm8VBOVkkEtYXsl+u8edx025YSI8RLlLXKUllXYD8XQ9jCOoxSdVEJW/DBPKNB3LamHPjESg8wAJXNHIq7u3M/faKjRy1qGRIJO92tu52AjWMUlaBybZxWkhZSJdk2Cje0awyqSlWdZdtjZu4EC19XNSWyjhjUp39Y0aMZQs6qNn6Q3Ggp2WbEasFOVKnzdIBVQ5EhbhJGm5V27wvo69Ev4UEqG/7xIirXNmONty9vIRyX05v4GrADKIILXHSH+AYXLmSzMCyXVc6abRXpdCtalBbkOwb9YNpcX+yS1SUpJW5bYX7xH1SOVrWO6vF0J4ibJSkMk7m0AUuMy5uhuBpCyZQLnBLsVMSW06wPh+HAtmUUl7AfV45QTRzm0yarmLVOUEgABhdwfOAqhMwTEgfADoLX3PeG8+QCXSpsoa4N/Mwukz5qlsrR2AAt3MJKgt3hlRPyrBFnBGYByIGmy1mzZkkhj23hzSSAVqe7JO0C0Z0DuNf0hppmdMjrpIAPITLDAEbGFy5MtY5RYd7w9+2lJZnCrEbQvrsEYFcpRFw6YknTFFYQSCk8oISqJ6VMxBbUHbYdwYgl4cUXIBJ/jRIylgJ72O/k8Rqyp0SSaQZypTAi8D1+HlasyeYEXI2PQRJiUsLlSyS1iH69oa4DLCJDWcq26R11pe8KwrDVCwKm8oyLicvaMg8yf1jhS7CBps6NFTgRDMVCPamZnMTS1wGJrxNJmCOo6w9BeBamiQS5Hpt7Rn2hohNXtEoLYoxigTlJQkA9orM2nWNUmLqu+ukCVM5JDWi1ZlJIr9DUrT8B/wC0w+wzE8yjqCxBGvtC+oQg6hoD4qUOQ7xVEHRYanEUJ+I5iAwSPzit1NYpSsx20ERSwdesSz6ZQSlTWPSOVIDskwerm8YCWWzqDg6Oe3aLlUrEtBcMSb/5Owb2f3iqyqQS58s5glNi5BZwL6d4cYup8hK0lGrpIUCdb7jpAdWVJkvjtS2QC2TUDcE3Le59or2G1SwFoGih8unlDnxLiaZwIFmASk63a5Hu0VcuhnU2wIiRiVug6uzpF0OnRxAs2Y7JUXb2ja6yZlyqU48rvteApKlaZQWNzvGtGbkHy5Kl8qQEjckt84sVNiiZQyZQphdQYA+8AYThSV3WbbDSOKmkUqflCUnbNtbtvAlT7HFtdDORjypiuRCQkH4lK+gjeKZFrTNflOpF7jtEkilCAxDvu38YQPi08Sk/CMhSTpvtAVXSNJXVsNwWcCmYBd0kJV+UATZQlJCTmJVYdoTSKmalKTLJQk6gjX02g3jqKg5v3+vaErQHTJ117IYhQezWcw3mrAlS7AEC3XpCWmmIVNLczAue+ggurC1jI4ZLEEC/XWFPQxpMNnECwLEpIEKKBVsyrX/n0iLEKlUtQzlSy7gswGx84MwanRUzsuf7sDMryGz7axViI9ZLQ0ClKStQaWXIJ+RaGk7Jorl6E6H1go1SJgHDIKRYAbAWAaKnj9StczLLuJetnBV0PaA1zZp+KJsYTMBBzOlJewufWA5dW5KpYOu4YE9I3OmKZKpanSv/APM7KFlAGCJZPDunIkGw3PWH+KM/yZDPCTKWHYp5sp1D9OouYCo8Zy2IsekTKJUFSwk3PxPsNngISEJLqGnmXiYWh4MVlG9/YxuG2F4OnhIJAch/e8bgXEVSIhUWgedUQEJ/0gaZURqkb8hkmoEa+1XtClVREBq2hUFzQ6mVLmO5FQAO8IPtRMbVP2eJxA5jSqxDpACqjrASp/S5jcqTmDqMdiQOdsyfUu3R2faBkkl9769oLEodOVI+cZSJTMdIsBqYnL2Fps6SsEW+Eanr2EFUOJLR8LEf0qAI9jAlRKIGVIDD5uY2iQBdRv0FhB7L0WNOKyl5RUSU/wCSLM/9sGHC6YhTFaXOiSwv2NoqdTUOR5RIjEJgABLgjeM3H4aJr2M6vC0JY8QmWDzdQDv0gSvwfMHkTEzE9NFDzTvC8VSwFEG1gR5wJxSDyqI6RVH9hlJfBvS0iQk5udSbkC0SSSM6FKSBLJBV0bQgntrGYPNUXK7sPiNi3eIV2dOqXP8A4m4PpD7wN0i64jhyFywEcpAdLH5PuDFZnYokKRlHOkkEHYaFzuYKwnEvuwjM5QzH8oAxPDZYWVEkldwAd4yWOma9q0MziiCwc9z57wPi03OlITzkO4Tct1geVOSlN2BFo4q0cOWpYDGYw9NYUcZJbhHW1aUo6E/L9I5w6cWAUoLKrByN+nWIZUpJTysVEXg7CqGWlaV6gbdD1huNIzu2Eqw0yV3CQVM4TtfeCJ8xioi52HyER4pWZ1DKr0jmTmtbcHqY6rROngRjdKJiEI0/EpQ2tCWVKKFZZBUh9V9f2hlPWuasIyEAk5uw2gqZISgZU7WJ3ifii1yZDIqZgmZTLSs7qRyH9IW1kuZKUsybvcpWX9Xix0sxKkImJ1Lj/wAYDxgHN92HLF7aDaJGWlksFGHJUl1TAMp5gBsrf/eOiVqXxCsacqdgI7pCFSFrJbmAsPkBBsmkCE51sBo1rAwpEiKJ1WFEjQDUJ0944nFBASBHUqkSla0BYzO4B3HYxsUqgpiGHWHa6DV6y50pVkS5GkaiuIqsobiC390ZGX9ZpzQmNRaBZlRGRkbhbZCakxGJkZGRyM22doWdonkSwosol3Zh+sZGRH0WPYTVlKAJYs+pED1E7Kg5bAad/OMjID9CNEqISkFswcxNTo4SW6l/OMjIrXoifs6mVBZY3Lb2DRqVLBSFHe8ajIKQm9B3L9oxKjaMjIKKckRJSSh8SvhT84yMiHLQimnPmLEA6X2eIJ9Ub9Bb0jcZGrVAuyTDlsos+mr7wWmoOYGMjIIovDVXWhKwClybPEmLTSpSUDYCMjItBsmCkICUq1bQDWOVZgpSkWT0jIyE+iR7JJNCVALfmd/b8olxDEVhglICjvZvQRkZGcHbpms0krIqasmBeUOVKYFRIs/QQ6xHDBMSEpK0kb5tfMRkZFnjDAWCStLSU7lwoFm6/OLJNkhEtm5jZ++5MZGQJO6ElRXayjFOjMkZkAvlJs51MKK+rmTdT93uB8oyMjaKszlhLQYIuYHJ10cvBuJUJlJRLCyTckm9tgO0ZGQF2KsAZcqW3Msvuw/aMjIyKdSP/9k="/>
          <p:cNvSpPr>
            <a:spLocks noChangeAspect="1" noChangeArrowheads="1"/>
          </p:cNvSpPr>
          <p:nvPr/>
        </p:nvSpPr>
        <p:spPr bwMode="auto">
          <a:xfrm>
            <a:off x="307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3074"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68499" y="1124744"/>
            <a:ext cx="4567797" cy="2283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AutoShape 4" descr="data:image/jpeg;base64,/9j/4AAQSkZJRgABAQAAAQABAAD/2wCEAAkGBxQTEhUUExQUFRQXGBYXFRgYGBQUFxcXFRQYFxcVGBcYHCggGB0lHBcUITEhJSksLi4uFx8zODMsNygtLiwBCgoKDg0OGxAQGywkHyQsLCwsLCwsLCwsLCwsLCwsLCwsLCwsLCwsLCwsLCwsLCwsLCwsLCwsLCwsLCwsLCwsLP/AABEIAJcBTgMBIgACEQEDEQH/xAAcAAAABwEBAAAAAAAAAAAAAAAAAQIDBAUGBwj/xABBEAABBAADBQMJBgQGAgMAAAABAAIDEQQSIQUGMUFRImFxEzJTgZGSobHSBxRCUtHwFiOiwRVDYnLh8TOyJGPC/8QAGQEAAwEBAQAAAAAAAAAAAAAAAgMEAQAF/8QAMBEAAwACAgEDAQYGAgMAAAAAAAECAxESITEEE1FBIjJhcYGhBRRCkbHBI/AkM9H/2gAMAwEAAhEDEQA/AOLo0EEoqAlIkFhodIqRhBccNpxqQlsWsxeR9imQqGxSokix8s2n2f7Z+64uOQmmE5JP9jtCfVofUvRcTl5Qwr6XcNwt72S4YRyOHlowG0Tq9oHZcOpA0Ph3qKr9quZufE7SaOhuNhZXf7DZ8IXDi1zT8aPzV7svFCRp7kjasGeCVh5tPytNy0s2NX8p/wB12S4948q39Gct3ZxxbIB3ro0sDZadzHFcz8gY5R4rabG2hrXVePk1vZ6/qMba5T5Rf7QdlY0d4HwUvZrrb4Kl29N/4u8k/JWuypbCr9JevUL8tfseZkj/AIUyxWS3gxxZM4VwDa9Yta1Y/ehgzvd4f+qu/in/AKl+f+md6FJ5e/gy22sS6SNxPIrP4dt0fV7VZOxGjmqJsjVzmryZ+zLPfS0SCw5XOHFoNaWTQuh7FyEyFxc48SST7bXY9tTjDwyyH8Lcre97uP8AYeorjch/firfQdqmR+tpPSNF9n1ffW3xLXgeNX8gV6H2P2om9y8zbu4gx4mF7TRDwPU7Q/Alel91n5ob6lK9djdZZ/Ilt/8AB+TLGZ9aI5hbQO5R8Ue2B1Kd2gSKroVKk3N18aX7kuvBldqtyvI6rGbQ2d/MJHrW32+8GUVy4ql2mB60EU5PawvcrZmsLhtXacK+al7ei7LB3FSNnw35R3h7bUfeEmo670W95EP/AKTFzwcVFMSusXHqob41dNk1QVb4Uw6NWcjVGMeqbNiakh5E2WqXKxJrT9/NMVAOSNENVKYziiiZZtS2RrLo2ZIErVHcxTpGphzEUUBUlEUSNBXEQEYRI1xwoIiEoIUsC0NOS2onhBq0H6jzSpEajNT7ClUMkmwuVng5yCCCQRw5KoiKn4cqa0U42dv+zHbBlzNce0G340Rr8VtpniyOoK5H9lE1TyO/C2F7j7W0tlJt3NK0t14D2qPJlcQoXzsXlwPJlbXwUW04hdpvZ+Kpw1UnbsDmvc0gijfqOqp49D3qRLrTPTjVSbbbTrEJ/wBJ+bVM3bxNuLe61BPawzD+XT2hHue0mV56AfE/8LcDfuy/xRDcr2KXxv8Aya+Q0CsNvbixlr8TvbXVa7a2MEUT3nkPaeQXLcRM6Rz3uN8T4VyV38SreRL6JCv4di23fwUuOlyvPh81efZ5hPKSvceFKr3lw1OHgPktNuFPHBh5ZZHNa1otxOlBSU9wvxPS9RTmG0YT7Ssa4yvhHmsOY/7nf9n2rnLlpd9NtNnxMsjAQ17rAPGhwWXedV6vpcfGEjzs98mWGyoyXt6BwJPgbXpncVp+7Mvna8ybMnyn5r1BupK37nA9pBaWNIPiEj1Dc5Zp+EBka9nXyyeYrmHQJ/Fts+pPhmtqJjpMrrPA6e1Bnw+1grf1r9voSKnVIyE8DnyPNeafaCqja5yjXoFvW4QAXzKym9mFym+S8tP7R7GD1CuuJB2ZAPJ1+cX8FWbdh7LR0KPDbeZGzVrnFvSh8SqzbW8oloMiy1xLiD8B+qZGO+e9FXLRXTMseCrpntHEgeJSMXjCWntad2nyVQ2Yc9Sr5xsRWREubFtvQX8AqvHYxx0bp4ca8UqaU8xomCLF8vkqccJdk1230HszFFzsjteitHNWcgdTx1v+60rwtzzp7RmCm00womC/37FKazRMwN1UxjFJTKZRX+T1TT41YyMoqO8I5rsXc9GPCCCNeqeYEjCCMLjQ2pQKIBGEIaCcElqcKbC1AsdYU6xMtKdYUDCRIYVNieoDFLgcOaRaHwdK3PIjwuL7faeGRtcwZ9TrQ+XrTWyNoOikjDjdOaTevMFV2wMVh3U12aO8uYAdmwAM4N6cbI4aDgp+0dgywyaskyitXZTmHVpb5w8FA9bey3jK6T8nUN5po2COZ/8A43gscaviMzSa8Cs1/h0UhzRPBb3G/wDpT2y+X2eYnAh7cpaCCCaPIHutRN191HucJSTGy+8FwHQdPFBkn3sm48v/AKyfE1hh8nrXX/w0mA2VUBYSdaI7la4TCNjFtFWB8ApMkdDQX3JEruwDw8U5emeHk68pbR515qv9Sn3lOaEt7x+qx4wn8uTv7PtIC3Epa9hv8x+dLMby1HCGsdRL7vnpr+i86qdPs9H0d6XD8Sm36w+Qt8P7Bcmx2NMltt+jjWvZygADs/msHXwWw2li3vOZ8jnd5JJ18VhpxT3DvPzXo+jjS7HZ3UykyJOSopCmPaopC9KDz6XYqFy7r9le1PKbOEV6xyvae5pp/wD+iuIYLCuke1jAS5xAAGpJK6/suJuy8KM57bzbwNdXaADwAUPr6XHivLH4cXJdm73r37w+BaA63zOaHNjF2QdAXO4NFg+zgqnZu/cO0J44I2PYScxLy0aN1IAaTZq1zP7R9vQYp0EkIcHsjMcuYVYDrZWuvF/tCy+wNvHDYmKdvGNwd1scHD1tLh601qs2NKvw6ErFMfmehNs72NjLmRsJcDVu0FjThxKdGB+8QNc7Ukarlsm8ceIe98fC7p2h114LrG4uOZNhgARbdCF538s6tLw2OyKcONVH6mJ2xu4QDQ8fBYva2CcDpa9AYvBtcDYWX2huy190EKu8Vaobj9VOSdV0cPZFxvQAKAIrXYXfZw+SxowH8V/25opfsviijBfK9zzybTW/EE9Oas97U8tPX5A8sfLXI5I+PMKN+pCDBOHWj1pavHbMbDI5mUCjVnU/FQZ+KxZ9roo9leWZz/Cqkv8ADx/urKvWnn6WSkBwBBOopFVuvIKhT4DwxU6FQmsAIo2PiPFTsOLak2HIUkdlQ5BSsTyUGVq2H2Da6MMjQRr2TyQI2oglUsNQ6Go6QY20qkGxmhlybBT0jUw4I0LocanmqMxSI0NGyPxhS4Gk8AmoReikRAjgp6ZRKLLZfnAHqFtttbyy4b/4zWO8kGgZZAXNJ5uZm7TW8tDWmlLE4SQ2DzW9+1PDvd91kr+WYhR5ZjqR7KUV/f8AwKG1pIiYDbhMfYcWOBBokuZ3Veo9q1+A3zmDWiR0Vgi7sAt5kFcddI5tpYx7tLJ04alcopPcPQdPHa1a2dvn37DS6o8w/DThw5WqHaW/jn9iSICJ2jwDqR3HkVy/793o3Y2+JRP3KWqexc4cC7SNvjt6DhzWGlM0LqIbIDnZ1a49e8FZ/H77mR9yMIAFAA369VRPxA6pzCYR82kbS/wGntWe1C7pBra+6wbQ2o17TWqstk7ruxuHfLCR5WIgZDQztJA0PJwvnxUTE7BdEP5mUHpoT8FotyNqeTMwFAlhcA0BouOnaAaDzUV0pjeMGudfeMltjdrE4ckTQyM5WRbdeFOFg8RwKVsHc+fFPa1mVubmTwA4kgL0XFj4MRh43SBrmSt4GiCRxb7QfYk7V2phsOxr3FjBXZIA1HQUmZMjmW5a/wB9kayNvXHv9jH7nblQ4RxeQXOaCDI7Qknk0fhHx71gN8dqnFzkg1GxxDR38MxXRo94XYl+UAiMkZeGtcyuU4vAywSSeUY4MzOp34aDuNqLCqq3V/eLZlr731+ClxbeIVG9uq02LLTfPmqKdmvCl6mCiXPIrATuabBql0XcDfFsGIBltrXaHLq3uzN4+sLmh0UrBTZTm6Ls2NWtgRelxfg9XbF21DiWuMT2vo06jqD0I5KyyAcl5Pwe25Y3Zonvjd1Y4tPXWuK6bsL7YnNYG4qHOeBkYcpPiwir8CPBdjfGdWtv5E5MHe4Z2IO1pN4vD5uKz2wN+MFiPNma150yydh3qvQ+orTONha5WbC1X9vj4ENVFHKvtH2QY5RKB2HAA9zhp8qWAxDwvRuOwjJGFkjQ5pGoPBcJ342bHh5yyJ4LeNXZb/pKgvD7VKT2PSeo9yOL8ozE51PRRTInp3aFRC5OlB2yZh3ae1WmENx9/wDyqmHzf31VrsoW2u9JyBQyVM3goko+anuF+pQnhLlhUYIBCkpoR0vaPK0IDUukKSmrtmpD8LQgWgcOKJqKzql/UYNu+KS6NPMjvxU12FFdFztIzhsqQE/GFIZgT3EFGMIW8VztAqGOs0CmYZvC0wxtaFTcK3op7fRTCNK/diWNgky2ygbHQ812zd8h2Dw5cAf5bLvXg2v7Kt3BLZtnxteAS0GN1/6Tp/SWp7bTzhMEGt/D2R4EmvhSTM3MO672uv7oRmtZK9tLTTF71GNmH8oIWSAOaMuVvBzgDy71gWbjPklDwxogNlxcAKHIV1Wk3Y3tYIskwJI1Gl3r0UXefeN8zSyPsMPE8HH9ErJc19vfetaHYceWHwS/VlLiNk4KLKySBjzdOIsHgDrR6ELQ4TdfZD4TIYmZM2UnNK2nV5vFYzHY1o1fK28zndTZAB/9QqfaG9TSMpfJI0GwPNYD1ytoX3oMPuJ78/4KM+GWl9rRsd59w8AGNdDcZfbmOdIchDT2m9q9a/eiyG18XJhmNbA6FzTYAie1xFfmaNRfUqhxO8F6BgH76qG7bbhwyj2kqr28je2v0Ey4la5fqTPuuJlNvdXebPwU7Z+Fdh353SN81zddNHNIPzWdm23KfxkeFBRIw6R2XPbtT+InQWQE32ra7aSO93Gn0m3+Zvxvl5LCfdWkPAfnY6iC08aB6XfLmVQ4vb08zWtkefJs81o4DTrxWdY+wOvjxrgrbZrGk2ToOWv9llYlC2+zJycnpdC8FO5sjXMdJYIIc007TpentWgx+3sY5xcxxjbwy5mE990FVTEgW2h6tfiqzFbTlbpmbXSgg07fSQ1uZXbBiYH9o8+OpHr5qA+N/QE+PRPf4kTqcqScSD09SoSpeUS05fgiSRP/ACpTSRxFJ2TEDr7E9s/Ctk/8hdV8uSN1pboWp76GHEJ1rtNVdbB3Qlxc7ocOQS0Od2zl0bXPxIHrUbbmwZ8Ics8bmXdE6tdrWjhoUG0zddlfHPqrrZG+GKwpBhme0flJzMPix1hZ5jVL2bsySd7Y42lz3Gmgaklc5nyzU2+jqY+1V+Iwb43AR4nstzNunNPnPH5TodO8UsFiJ8xJuzzVltrdGTZ5jErmukkZmLWjRnaIy3+I9/8A2azEYfKdFNk07bK8CUx9kjPae9RyCORV3hIvzcvXacxLWyVXLuQrJphVOypa7sq22A+8w8CquQEdkqbsJ1PI6hZkW5Z0PtGgeygfC1Xzsy+1W8Y7J07vgoLtR61LD7HUujmrQlgJtpTjF7jPKQsMSstIHRKQbD0I5INKOlKw8BI1CxvSOS2KwcfM+pS7QEdDikTHQ14qdvkxutIlRwNZbpHceDU7Ljoy0BrTfw9qps5PE2ltK54/qzVf0RYG3cmhS8K1o4lVsDlPiboUFL6DJf1OtfZTtZtvh/MMw8Rx+HyWj+0FxGFNVxHFcs+z6ZwxMRBo5mj1E0fgusb6RF8ORrSS7QV16Im//HqfhomyTr1E18nE8Ti5SdHEeGnwCrJHPLtXH48b+K6H/CUzY3PdCW5dSS5rRXMkZrXNts4oMeQLOp5pMJt61oqq01tPYe0IiTpddTlb8lSTinEcUvG4gV54J6AO4dcxoKE/EB3EkGqKuw42iPNkWxx6Yc5KZK0a6q2YMF91LneVOJL9ACAwM8K4p7nQjeykLvFGxOEsc7std3C7XTfs13WwOJcRiInOaWdk55GDPYuixw5IbuY8hTLadL6HM2TNBsi/grXDbZiaP/Gb/fernfXdNsMsxgaREyTK3M6zlPAgniOWuqz8mBibhy52bymYDztK8EqvbtDZeTGFjduB3Bntv9VWSYoHlSbkbrpwTRjToxxPgTky3XklTQtDb8oCTwABv1qKLRZU61H4F+QOCudnRnI3vd8BqVW5Rw42rfAh1U3p8OiRmrooxy9lhsHbM0OIc+MubYcHEW3snl4cF1zcrEjEQyRzdqKxlFWLIJNAriDnmiDpR1W83U3xyYfyYjIyG7aOIc6y93U0Gt4VQUHqIbXJFE9rgbrb/wBneBlga5sfkXgC3RU0kXqXNrKT30rvcrc7DYJpdFme93GR9F1flFABo+adwm2IJmMjZKx1xdqiDTiWgA9Ddq42VEWNyu1I/RF6a376nytfvoiyOuGm/r+xzP7W5axUY/8AqHxe79Fz2axXxK6X9qWz/KTtdwIjA6jznfqubYjCPjskF3ggtr3KX4s9PAn7Mv8AAZjjA617VKD7KpXyknz8o58kWAmzSaWSbHTSuNepE8ba2dzSeibiwC9vLv5c0NmkB9jqnJonZdB2uYPJJhGUi6snW75dAh8zo3xRq4HaED96KJMzWtT+qbwuJ5X+6QlepUtMc30cwtLYU0Etq99nkIfBUiJuiiMNKwiZ2QUq+hsgZh77gp0YocD++aRC8dE8y1NVN+R0obazp7VGmkIOimPeBz1TWUHmB4/qul/INL4IBzdyX2qBABR7UkDWZR52hNch1Pijw8vm6+cPjyKd/TvQtedD0OYEW2xrfL4qbhWvJPaA568COWqrnYnK6rNCulk8zaV98J50OiBy2OmpXk3G7ePbhZWWQ+nNJLS0igQSBXH2rpG+u3iIYJY3FrZO02wLDm0Wnu4rg7cUcxLb6+H7K6hHiWY3B4PCyPEU0b8r8xB7BsAiuOhb7ClfdTTfnX+Tr+3U0l4/xoqdtb9SyRlji5576DfdaNfWsFipJJnaAk9wtd12xu5gIcN5INa6Q8H2C/qTY0GmlLL4PYeBjzeVZI629g53Dtf6mtqhw114H1g7nFen5/M6V7kbldfGjkWMwkjRbmkeNfJVz1uPtOxrHT1HGIwA0uDTY7Xmt9QA9qwpPFX4KdQqI80qa0KrRCJNZkcTSTon6Ep9kyOHXS9dQei6R9mO1n53RisrQX06iL83n4lc+2bIM4a4Gjfq0JtTMBI63OjeWcC4glprNrw5aBS555y0XYFrtfqdP+0DeVgwz8O2OAZ6JMYAcMmoAriQQ27N07guTOY+VrWt19Y41+gKtZYvLjJGbtw04EFxq66Jl0f3R4likimYc0RJBDmEinWzi3iacOOqDCuM680NzYkn4+yUZZSQpUjR1B6EcCosiqT2efS0JUrZTmtlZI9oexjmucx3B4BvKe41R8VEYNdVNjj11vXkfmup6QeOf6mP4rFGWV0mVrA4khrQA1o5NaByAVvs+QaX0N9O5VbQnPvGRt6HqO7gfmpbnn0h2O9PbHmDyvlHAAVrq7LpfADmU/Hjy22kWQKOUgijoOHjSrJYgGhxdmumtA5ad3NKxcZY8AtLcwbqLo9/76I+C8Guu9o3e5W1IZMSy6h0bWrnNztOrjeoB6agLv2FxLX2W6gGrGoOl6HnxXC9hYPDOYyUxtwznRHtgvezM2Sg5w5WGmyOq224uIljnlZLK18bWl4dGQ+IgUS7NyoEd/sUuHJwytrx4ZnqMbqNt9o1G+OHjOGke4C2jQ8+I0XLHNaehWq27vK3Fxyxx5sp0AABPZdeb4LncYlN6HiQLoOoDiRyU/qKnLkbnr/Zb6OKxY9WO4/ZLH3pSpv8OMLwQCBzy9Fb4baFaHj39ykvIcNCP+ECu46fgfUTXZQRPcbdoLIFWLHwTkMFSF+QEuFEg3XUn1KRjcCDdaKrxZkaOz0rRNl8vAmlryToH5JDp2XCwbvUf3VrCWtbnOtmgPDmshDPZo2SNfWKr42r7y+Zja4frSzLjaaMi00c9CXm0TJl4BLMjddPUva0eUqQ5BiG3r7dfkpn31ljtaC+o9apEa54kwFnpGjbj4zRzNvnx17/AN9Uv7+3k9vtWZQS36afkZ/NV8GoOKYRqWnqLCadjWNByt168gs6Cha5enXyd/Mv4JuIxdtLepsnmU8Jew09FXKRE7sEI6laBi232WGPeCQeoGvRWuzNnRvAOfN1A0/5WeElto8kTJC02CR3hJrG3Ok9D1klVtrZuoI70a2mA6CqzEc/3/ZSJZTbWsBzHiegWOi2vNVeUdXinxtqb85+ClrBWyleoj8TWtxE/lL8oAbJDdAABzAGgUmbbLshkkJNaNFDtHkBQ11WM/xmXjYuqvK266cEs7wz/n+DRw8Alv0zfwGvVSl9S43h2Q6SAPc+pG25wNUc2pFjpw1Wa2xDExtR0eGt9rvNUK6KRi9tzSMyOdbeeg18SOKq3MH71VWCalfaZNmyxW+K8/UhA1/0lxPoVy+KmTNDgBVUANNOHPxTRwo71VzTXZHppk/DxGMiUtDowBYeHNzh2hDe8cbB0pDAgPkIb2WusVrwo80y2UhuW7HK+XgjlcCKAA8Epliywta/sSmMMZeTd5S1tEA3pTu/gqxjMxIoE9b5p13m5dau+/wTcbC3gVs9IDLkVa14FzQkRg2AQaLNbqvPGnDhz5qI5466qyZiNDYBNVmOpAUGTDi7F10RTXyLvXTQ5hoLFl1e3VStm4cFxLwaANWS0GjoAVDjdQrU+KkOlc6gSShrY2cmOUutskucBZHCr1USd2ldc3xA/RPYhl5hyAHwTTyHAcLQz12LpjGHxZaB3FWeMxFhhPaaQaF6tdyPxVLKKKs8KGFrMxIYHagAE8EdpdUZjpvaOmbqsD8Ixw1rM32OKvNnbROGjna2IyeWaGgZsoaad8Dm5H8I9WM3a3owmFi8n/OcMxdq1ul1YFHhp8VLbv1F5Uk5jEeDcoDhppqO9ePUZVkdSmelzxuFNNFNteZ+HlfG3MAWhwPcdT/cJh21p2ODHXZrLY1N8KPNWO3tv4PElpJlaQCDTAdPWeKVDvfAxrGAOka0ZQXNAdQ0GtpymuKbjs73Fv73Ras2b/LYJRmNBx7r14jpoomOwRjIDTd+aONnTQKJid82Oy+cGtJPAWeg8Eh290NtIDraNLHPw9iSsWb6oP3cfyLfiCDlIIINEHqE1M6woe09uRTOFOcBpQykHNrrmuuaUY3saC4g/PrwCP23KW+mD7ifjsYxOEB4aKMzE+SFOJrkpbsSKv1LNbSxBc4qjDDvp+CfLahbRBMWiacwhKJSV6iPNrQhAFLaE41gWtgKRq0LT2QIxGFnILixi0eZPNjCMsCzkdxYwncOeISXBDDmiufaNnqh9kJ48j7UkghSBJf7/eiRm6iyl7Y1pCGOUlrhytIDSeA+CX5KkNNHIO/3SK0CEdITgao8yNAhYYFfciJRolpgLQtEiJWnBgoZkkpQK44FhKGqQZEbHWsaOFOaji0KIFKIrisNQbz2XFVjiQrKZvZUJzLR43oGwmusdfFKw84B0B7wkBld4TB4pukzOTRZOekhyYw770T9JTWugtjhf3JF92iMFESUJuxLvBEUdlAEojBLStXHtJrmaCyTwJrlw/tosoWp/DylhsJeXGrQ3FlcMmy53vsNDRx1+JJUfEQta4/sfFDEYwk6Dx71GM2bitmWddpk/wDg7G+g/rh+tEdzsZ6D+uH60EFXoj5MA3OxnoP64frS/wCEMZ6E+/D9aCCxo1UwHdDGegPvw/WlfwjjBf8AJPvw/WiQWBcmGN0sZ6A+/D9aQd0caf8AJ/rh+tBBakjOTEnc7G+h/rh+tKZufjPQf1xfWggtaMT7JMe6uLFfyP64vrTg3VxVH+R3efF9aCCU5Q33GGd2sY3QROrukiGnvoDdjF+gNf74vrQQWcFoz3GD+F8X6E+/F9aL+F8X6E+/F9aCCzgjubAd18X6A+/D9aDt1sX6E+/D9aCC7ijObEjdbF+hPvw/Wh/DGL9Affh+tBBbxRnNg/hbF+hPvw/Widuti/QH34frRILeKO5sB3WxnoD78P1pP8K4z0B9+H60aC3ijuTD/hTF+gPvw/WjZupi+cJ9+L60EFjlHcmKO7GLH+Sa/wB8X1pwbsYsnWE1y7cP1oIIXC0arYc+62KP+Sfei+tRX7q4vlCffh+tBBFMJHOmxDN08YP8k+/D9aQd0MZd+RPvw/Wggi0DsT/B2NB0h/rh+tSY91sZzhPvw/WggtpJoxUx1m6uLvWE+/F9aKbdbF3pAffh+tBBLUrYXNiP4WxfoD78P1om7q4v0B9+H60aC3ijuTEndPGehPvw/WiburjB/kf1w/WggtSRnJhDdbG3fkPHtw/Wlt3YxnoD78P1o0FrlHcmf//Z"/>
          <p:cNvSpPr>
            <a:spLocks noChangeAspect="1" noChangeArrowheads="1"/>
          </p:cNvSpPr>
          <p:nvPr/>
        </p:nvSpPr>
        <p:spPr bwMode="auto">
          <a:xfrm>
            <a:off x="460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3077"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77939" y="5229200"/>
            <a:ext cx="3181351" cy="1438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8 Conector recto de flecha"/>
          <p:cNvCxnSpPr/>
          <p:nvPr/>
        </p:nvCxnSpPr>
        <p:spPr>
          <a:xfrm>
            <a:off x="1691680" y="4377130"/>
            <a:ext cx="360040" cy="636047"/>
          </a:xfrm>
          <a:prstGeom prst="straightConnector1">
            <a:avLst/>
          </a:prstGeom>
          <a:ln w="25400">
            <a:solidFill>
              <a:schemeClr val="accent3">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15" name="14 Conector recto de flecha"/>
          <p:cNvCxnSpPr/>
          <p:nvPr/>
        </p:nvCxnSpPr>
        <p:spPr>
          <a:xfrm>
            <a:off x="6228184" y="4377130"/>
            <a:ext cx="0" cy="852071"/>
          </a:xfrm>
          <a:prstGeom prst="straightConnector1">
            <a:avLst/>
          </a:prstGeom>
          <a:ln w="25400">
            <a:solidFill>
              <a:schemeClr val="accent3">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1" name="20 Conector recto de flecha"/>
          <p:cNvCxnSpPr/>
          <p:nvPr/>
        </p:nvCxnSpPr>
        <p:spPr>
          <a:xfrm flipV="1">
            <a:off x="4788024" y="3408642"/>
            <a:ext cx="360040" cy="380398"/>
          </a:xfrm>
          <a:prstGeom prst="straightConnector1">
            <a:avLst/>
          </a:prstGeom>
          <a:ln w="25400">
            <a:solidFill>
              <a:schemeClr val="accent3">
                <a:lumMod val="75000"/>
              </a:schemeClr>
            </a:solidFill>
            <a:tailEnd type="stealth"/>
          </a:ln>
        </p:spPr>
        <p:style>
          <a:lnRef idx="1">
            <a:schemeClr val="accent1"/>
          </a:lnRef>
          <a:fillRef idx="0">
            <a:schemeClr val="accent1"/>
          </a:fillRef>
          <a:effectRef idx="0">
            <a:schemeClr val="accent1"/>
          </a:effectRef>
          <a:fontRef idx="minor">
            <a:schemeClr val="tx1"/>
          </a:fontRef>
        </p:style>
      </p:cxnSp>
      <p:sp>
        <p:nvSpPr>
          <p:cNvPr id="16" name="Marcador de contenido 2"/>
          <p:cNvSpPr>
            <a:spLocks noGrp="1"/>
          </p:cNvSpPr>
          <p:nvPr>
            <p:ph idx="1"/>
          </p:nvPr>
        </p:nvSpPr>
        <p:spPr>
          <a:xfrm>
            <a:off x="5484011" y="260649"/>
            <a:ext cx="3192445" cy="576064"/>
          </a:xfrm>
        </p:spPr>
        <p:txBody>
          <a:bodyPr>
            <a:noAutofit/>
          </a:bodyPr>
          <a:lstStyle/>
          <a:p>
            <a:pPr marL="0" indent="0">
              <a:buNone/>
            </a:pPr>
            <a:r>
              <a:rPr lang="es-EC" b="1" dirty="0" smtClean="0">
                <a:solidFill>
                  <a:schemeClr val="accent3">
                    <a:lumMod val="50000"/>
                  </a:schemeClr>
                </a:solidFill>
              </a:rPr>
              <a:t>LA COMBUSTION</a:t>
            </a:r>
          </a:p>
        </p:txBody>
      </p:sp>
    </p:spTree>
    <p:extLst>
      <p:ext uri="{BB962C8B-B14F-4D97-AF65-F5344CB8AC3E}">
        <p14:creationId xmlns:p14="http://schemas.microsoft.com/office/powerpoint/2010/main" val="5148943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380678" y="30160"/>
            <a:ext cx="4968551" cy="877766"/>
          </a:xfrm>
        </p:spPr>
        <p:txBody>
          <a:bodyPr>
            <a:noAutofit/>
          </a:bodyPr>
          <a:lstStyle/>
          <a:p>
            <a:pPr marL="0" indent="0" algn="ctr">
              <a:buNone/>
            </a:pPr>
            <a:r>
              <a:rPr lang="es-EC" sz="2600" b="1" dirty="0" smtClean="0">
                <a:solidFill>
                  <a:schemeClr val="accent3">
                    <a:lumMod val="50000"/>
                  </a:schemeClr>
                </a:solidFill>
              </a:rPr>
              <a:t>PARAMETROS DE COMBUSTIÓN DE BIOMASA</a:t>
            </a:r>
          </a:p>
        </p:txBody>
      </p:sp>
      <p:sp>
        <p:nvSpPr>
          <p:cNvPr id="7" name="6 CuadroTexto"/>
          <p:cNvSpPr txBox="1"/>
          <p:nvPr/>
        </p:nvSpPr>
        <p:spPr>
          <a:xfrm>
            <a:off x="2483769" y="1628800"/>
            <a:ext cx="184731" cy="369332"/>
          </a:xfrm>
          <a:prstGeom prst="rect">
            <a:avLst/>
          </a:prstGeom>
          <a:noFill/>
        </p:spPr>
        <p:txBody>
          <a:bodyPr wrap="none" rtlCol="0">
            <a:spAutoFit/>
          </a:bodyPr>
          <a:lstStyle/>
          <a:p>
            <a:endParaRPr lang="es-EC" dirty="0"/>
          </a:p>
        </p:txBody>
      </p:sp>
      <p:graphicFrame>
        <p:nvGraphicFramePr>
          <p:cNvPr id="18" name="17 Diagrama"/>
          <p:cNvGraphicFramePr/>
          <p:nvPr>
            <p:extLst>
              <p:ext uri="{D42A27DB-BD31-4B8C-83A1-F6EECF244321}">
                <p14:modId xmlns:p14="http://schemas.microsoft.com/office/powerpoint/2010/main" val="4199732995"/>
              </p:ext>
            </p:extLst>
          </p:nvPr>
        </p:nvGraphicFramePr>
        <p:xfrm>
          <a:off x="791072" y="1124745"/>
          <a:ext cx="8352928" cy="57332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 name="AutoShape 8" descr="data:image/jpeg;base64,/9j/4AAQSkZJRgABAQAAAQABAAD/2wCEAAkGBxMTEhUUExIVFhQXGBgbGBgYGB4YHBogGBwYGBoaGhgYHCggGhwlHBoXITEiJSkrLi4uFx8zODMsNygtLisBCgoKDg0OGxAQGywkICYsLCwtLC8sLCwsLCwsLCwsLCwsLCwsLCwsLCwsLCwsLCwsLCwsLCwsLCwsLCwsLCwsLP/AABEIAIIBgwMBIgACEQEDEQH/xAAcAAAABwEBAAAAAAAAAAAAAAAAAgMEBQYHAQj/xAA+EAABAwIDBQYEBgEDAwUBAAABAgMRACEEEjEFBkFRYRMiMnGBkQexwfAUQlKh0eEjQ2LxcoKiM1OSssIV/8QAGQEAAgMBAAAAAAAAAAAAAAAAAQQAAgMF/8QAJBEAAgMAAgICAwEBAQAAAAAAAAECAxESIQQxIkETMmFRgZH/2gAMAwEAAhEDEQA/ANncBEnUW01pHtzOkUq25P7+vSgpsK1FBkDBzy+dHkn+aa/h1DRVcStc3J62tVdYR0g9ZoF0TA4U3U4dNAONGDY1t59aLkAV7YaUdLgNJhIFdKgNKBBQKopdFEUuevSuoiNPao20Q7MjrQTb68aIVcNYj/iukxQ0gC7Q7YUMw/muWHCp2EOpzlek1ORei5xwrpUOKanegDh4G3GmeL2l2RAWDlJ8fAefKnCSmRz4V15CVAhQBBsQRb151WTeBQcOz/X0oJXUI5hnMPdoFxni3PeT1bPEf7af4DGtuJzIMjQ8weShqD51VSf2Rod9rQK7Uk6+lIlRhIkkk2AFr1RNp/FLCpWUtIddgxIhIPlNyKjl/Q4zQEvdaMXKq+7+9iMVADLqDyVPATGYWqwoPMVOW+iNZ7FVLpPtSOB+etcPvPXlQK+vzoPfsB1t4aZjSgX1ogVzo6SOYmiiYdE86BcpMqv1nSgVjgB61bf6E6XOtFLnXjHGilPP7FdDfSp39gDpWet/WjA+dJwBw9jRgoRfpxqBOqc+5oqnTpP9+1dypPWuKUAbn96i0AXtI5/f713txxN65rzHrRCE6gT1JjiZopsgoHRfvH7trRS8OBJ5daTiddB5/WgEj6j+qnLQi6HZ6mglZ5EdOdEgcfnQStPpzociov2o5iaAdt1pHODynzj0rtv7HrVlodQuHK4FUVN/LnzoN+lTsgpPWhm611WlEKraXqaAUDg5j3rlGSgRpXKuQQUnjHGjBygtJ+zSC4mCUgxpFAg7BoFIOtN0ucjP30pcKtQT0gksZdKCXU+tKBIuf2pF1tJnQdaJA5dFDMPv+6RaRl4eorqFp0F/vj0oEFQocq6oDlRSpOg9Yosg2iaGYQNnHKCeY9qHmNKASnWK4XE8/vWoQMFCjAA0zxe0cOyAXHUInTOoCfKTXcPjmlpltQWOaVZhfnBocl6Dg7UIoisp5GkDielBWIHI86IBQKH2I+VdCxPvWe/Eb4gHAqDLKQXVJzEqvlBtMTc1UN3/AIg7SfeCQpCjEwtvKIHKDx51jOaS00jBs3Jcc4qJ2hskKX2rK+zeiCoCUrH6XE6K89RSuysUp1lC1ZQpQuAZ1/unhNr69OMRVlkkVaxmcfE/bp/ArbWktPZkymSUrTOqFfmTzGo41mOwEozMuZ0qlWRaDAUkmYAvcRF+ta98VWWl4MtkAuLV/jBN5ESROltazbBboqRhHM5SVEZklJnKU8M0fdqWsnBJp+xqiDfeGo7nvo7RaC52ioCoCAkJA7sKy2B6TNXEEdf49azv4abtYvD/AOR51Cm3ESG0qJi8gzETWiIA0rSmLjHDC2XKWgQkRMCkVAC4PrPppSxWOJpMpk306k1rn+GYdC7xz9P+aUUQB/F6ICmOX3wpttDHttJlavIfq6AcanJLthSbeIy/4t73utujDMrWi3+TLZRKrgSLwBUBujjccSoMOrSUC+ZSiP8ApUFSOunrRdq7uY3E4tTysqQtchUzli4mOg041LbtvoWt1laErcW7ZAISJgJF1GTppelJ26sg9Y3CnN5I07dXaTrzKS+kJcFjHhV/uA96mwmOFNmWgkCwHQfIdKWS5rE05FPFoo2t6OhN5osA3tFcUufFx0oFaT986PFAOSOflrQSsdDSeJcbbQpayEpSCTJsAOc1RHfiphs5HYulI0IUJ84n+6jxBS0vyiD5c7njRbH+KZ7H2uziWwtlcpMyNCNfEOBp9lHA/dvlRT0jQSQfI8/ua79/8UMpmbxy4/8AFBXHX71i1RIAEJHW99frRgkX1FcCRHL3ruUdIjnUxE0PlGv7UMqTof360VR6W5+XGgCOevL+KIBZKhFj7VxJtb+a6hPSutNRQCGB9q4pYGtqPRFBPSoTToCjeQPSfrXa4l0C30P8UKuASWde8aT7Mk60YhRJ+o+oo6UGfEPKg+2Qb9ieE++nGKWRmFzcc4vShRpEE+dqSJWTyqEFEHl/FKFINMDINvkacoVm1kedqmEOqa5RSSnBBEceN6VKuF7cq5APD6VCCBBA0H8+cUAsQLfvNdgUmpSQCSQBrJMQOfLSaDQNFFOJA0HPyjjPKqLvT8SsNhwpDQLzot3fCD1UeXSqlvdvO7j1qZw5KMOkGTOUr1PePIgWFQG7bCHe8pFhYDhAGsdTStvkKMWNV0Nvsq209pv4zES6SXHFWzGAJNgJsBVy3Jw7jDucvqaShaUnKFLCpg+Dl50rtrYDaiUoacdcCAU9kknLrqRoJuCeVG3K/FtrLbrD4eUZlSFyrSJUe6IgXNVdrshygsLquMXkmbkkJi4E8SP4pLaOMaZbLjpCUJBkmPbzPKi9qlKSpcCBKiTAHE3/AJrJd8d40YxxWRUstqSlHJRJ7yxznQVtZZ+OP9MK4c5YU7fAP43FOPpZUGlEBMmSBYCRNqetYk4fEobeCVZWwCf1gxAN7REW86uuRvs1WuB3T+mBAHv86sexdxcAttDrjIfWtIUXFkngCQBMJHQUpTa79g1iwbmo0/JD7cuE4VJCQhBUqMvEW708Z51YkLB9uPHqKM1hEpSEpgJAACQIAA0HlSTvdCjyB14Rf6U4koQSE2+UmzNNtbQDu0nCTKGobTxgpAKo6lVOMRjklxbekjvW4kTcc4IqH3ZWkBx9cQVFaiepJt1JqZOFCm1Zk95cqKk8z9a4d8tbenXqjiSH+6ryg0Th5UW1ZXMOTAMaKaUfAVJvHhJB0qy4HbjDxyJUUq4oUlSSCCQRJETPImsw3e2Vie0eawzq8y1JClCyUpiRmXFrnhc1atn/AA5KCFrxjhdCbEeEHWTJJI9q6lU5OK4nPthBSesvOWx04/YojiuHz+tMcHtDvhp5IQ5wP5HOZQefNJvT5xA6UxyQt6G+NcbQlTilQlAk35fWs0f2sXlrcJGYkpQnXKImAOcTJqR+Im2D2jeGQe74nPbup9Naqmwglb4UE3SDJ5yfoLVzPMs5/H/Dp+FWkubLxstlLgQFKICjJCTFgJjpNTuH3awQWlYwzYWgylXGR+bW/rVWwT2TEsIEyskxGibgkxoIH71eR0jz161v4UF+Pfsx8x/PNFy8BSeNxKUNlXLQA3JOgHma4Exc66gVGOFLz4Eyhk3jRSzoPJNOyli69icfZJ7PSoIGdRKz3ldCbwPLSjYrFttiVqCfM/IVE7e24nDoEeNfhnkNVHoP3MVTH9qiQt0nvpJzHU8MoPOIt1pa3ylWuK7YzV4rs7fSHnxO2m69hSzhULcCiM7mWAACCEmTNzxqgbF3bP4lpOcgpSFuIULhUxljS5CoPKK0YshbSlJVlsIE63GopM7kvB8vpxKCpwJDicqkiE2EKSZmKzrsnan0ayrhS+yR3W2GEuHEAFrNI7OxCh1CbayauST703weCbbQEIskDmTbTUySetLgAXBp2uHCOCU5cnocef3FDswNZ96KIjWupAzWM9OVaIzBbT+fKiqTGsfKjhAHGPWiknj6dahBMEftpfj8qFhxt56fc0cgcCfOb0TsDzHv86DIGDttSaUQ8aTDBiKCWzzP30oIgdSielHSnrf0oARr5dTRUgngKJBy3oKFES0Y8R/b+KFaYQbZ7kGdaKBJ6xzpT8KDqb10txpa2tQmHUoiIHyFGSvmRSYPCTejFXT78qGsmB1I5fOmzluJpRt0cT9zSpSDrUwGCAxPNJ8/ej9qk0Y4dPKipYSOFTsIUOg8PKqH8VdsqQ0nCt/+q/r0QNfcir88pCElSjCQCSdItesR22tT7zmNU4AJKWwbQB4RbhFYXyaji9mtMFJ9lUD3eSw2IK47UzcAWy+WlWdbIZRnkIShN+nARzPSqbsBpRfccULpPOxk8Dzk1oW7OzfxrjYcEpQtRWk3AS2YvzUoxE6UhdU3NQ/9HYTXByLr8P8ABgYRLhBzOlSiVakFRyzPSIqxqQOs/PnpRwEiwFoi3Dyo0Aa10Y1qMUjnylr0yL4lbcU4teGQT2bRAUkauLtYjUgTaqBgMJ/naBm6Lp0ggkftVy+KCewxyl6BaUuJMcUwFR1BAtVb2s8lnFZzdKXVhRHVQVNKSU+0O1cWkWbayuySFJBUoKTlRGvO2h1FapuphXGsK0lyy8ska5ZvE9JrIsDtOXUlKwrKpJAOikpUFATqk8K13Ym32sQm3dcHibUYI6j9Q6isvDUYdP2Dytef4SziuGny8+lN9os521oP5kqSYtqk6GnEDn6VwDz8qflj6E10YVh1D8MvMLpWlRGvhVccquGEWlbXdCTbmRwmCKhN5tlFh/EJywhcqT1Cu9HmCCKmNllByifEn14T561w7Y5Lj/TtVuLjqLduxhwhkm3fWon07o/YVNgTwH8+lQm6yVfhkhesrP8A5Kyz6VMC39f3XYqSUEjkW/uwuNwrbiSlaQR14dQRcHqKh3nF4cd9SnGf13K0D/eB4kj9QE86nExyoLakcR1otIomZNv7hUpxDbyYU28lSswJIJSIN+oI/eoHdXEALc0gFMjiReYHSauPxESw2jsUqCCsqdJAtmsLgGwIkWqj7J2elK/8hgniiQpGkLvZSSOFIXwXf9Op47bgjTt08hUtRICyAOqhMkg8tBHCrWjz8h9RWX7N2fi20IdAU60RmStrxp1g5dR5CRVu2Zt6QO0EcyLHyKT4TW1FqhHjLoVurc5OUeyW2niuzQSLqUQlA5qOl+mvlQwOzw2gCZNyo8So6nrem+FHbO59EIsgW1IEqjyp3tXEhllbhtkSSPOIAnqYphOP7C/F/qZ5t/EB7FODMQgShJ4AI0PqqaZqxpdeSxlypaIUq3iV9ABT/Y7QCFvrVKe8pUxBiT86r257geUtxRlS3DmHLimeh+lcf9lKbO3XFRxF02dhVqeZbSe4P8i+iUxlE9VW9DV1CBMfZ9qrOxccGiqTKrBY/MCBaOY6VOtvIcTKVyn0jmZ5etdLw3FQyPs53mKTlr9DolNu9flMe9dDgHEe9VTDY9DLikpXnaueJiDcBWigL386sOEeacAUhWZJEgjQ+XrTcXJr5LBOTW9PR627PED38+NHTBtF+enypC36vfhpSGI2ghBMq7xGgkn24VHNRXbIk5PB8QmoLeDezC4RWR1ZzETCUlUDmY0rit4kgkIaUo9MuvAEzasY2inEvbQWXszbqjb9IkSlIWO6ZTYetU/NGX6s1VMk/kjZ9g73YTFHKy73zcJUMpjpwNT48/v1rLt3NgIUEJdSVOOKzE90FrKNFGZJ0960xoBCQM0215xUqtc9BdXweDlItRfK8/zTfF4jIkq1IGnn5UkxtJNs3dmruSM0h8hFta72Z510ODWaK4vqPnVlhUUDkcFHrH90KO0bCuVcgyU4Z0/ujlwzx0pKRe2pPGKL2kG1EAvc/fypFbl9IH3eo/bu3m8I1nd1vlSLqV5ch1rMcZvUvE5lLUQ2TAbSSkesET51VyRdJssO/G/gaV+Hwq0dsYzLJzBE2AA0m0k1BbI3qxJdjtXVZc6lfn7QJMEZSQBfjNutQbTzDhKFoayZilIKbynUiIPL+aM9u++Aj8H38krCVEBaQnVAI8YIGhvbU1jNP6ZeGfaNx2dj87aFkQSLgKzR0n506GLHWKqG4jTpaU48FoCz3UKCtABKiFXBJnXgKtmZHP52q9Tbj2UsS3ooPxb28W22WUZh2xVmixyogAdASaoC1k4fIqZQrMnjIIietXv4ybH7TDJxKPHhySoDihUZvYwaznAbSQtrIq1rH6eVJeWp6mhzxHHMYfAYIpxCTeF5eV4Jkx6VoG5BDT6SP9RxxJHpKZ9RWbtI/wAjC0/lcUlQE6KGZP8A9VVc91MWCtsKMEYhPSQT3feg5/KLLOPxcTXygcqCkgDpTftwNRBHCJrvaA+0j78q6GnP6Kh8V9kNP4JalHKtohSVRHiISpPkazjd/ZzSmlJcSDpz4wJn61sG9WA/E4V1lMZlJlM3ukhQHqRHrWJYTaOVXZrlC0EpM2Ei2VXUUh5im10PeG496TuB3MbcfaaJU2FFf+Vvu6JkApNp9Ksa9x8Ugjs8ShwDTOChQjgFCb+1R2x9p5hBMLFxznmCeNXvZO1w4hQURnQJVyI51lRKNq4z9l71Ov5R9FQRj3GVqQ6+sOoHgLhJ0nuyYVwq/wCCdUUJzgBRAkTzjjzqB2PssLcViXW0KUqSmRJEzzEpgd30mrAUg0zXTwbeti1tvJLpFN3/AGwl1tbi8gKVJFpGZJmwGsg1WcFi2+3LaNE5VDoT4gJ4GrF8XHI2eq5B7RsA3nU6Xm4rG938YUOglRJBvqT+9YeR4yeyTGKb8iom+7t42VqbmyhnSDzHiFuGh96siQZveRNwetqzzY2NhzDqmBnT/wCcp+v7VoaW+RP7/WtfElzgY+VFRn0H01MeVcWqJhRJ86NlgTmEGkykH8/Wwpp9C5mvxJwyg6l0NZkKgFRExAylM8OfqaiNmobxCck95M5VTeOAPlV6+ILYVgH4JsEH2Wm9uN6yLZb6gc098HU2nTW3Gub5VW9nQ8WzrianuPjlozYR2MyAS2f1JJkgf9M286kt4cIlfZhAAeKu6Tpl/MVAXUn61XtlbUS4ErBAWg5hOojxA9CJHrVp2c12qlPqkFYhCeSNfcmTV/Hf5I8WY3R4T5Ic7MwbbKYzAqPiVxPL2qu/FDEkYROU90upB691RA94qzLQB5c4/aKj9r7NS+0pp0d1Y1GoPBQ6g39KdlWuDiujCFmS5MoOzyl7CKaSojOka2hUg+xioHd7ZwUtxsSjEAZkGYBKbKQrz+gqMfxzuDxDmHUZLaiCBYKHBQ5cDFSa8R2qPxDR/wAzcqMA/lEz6D+K5qqnGXHPZ1HbFrlpa8KGXIViG3AsAoXlJStCkyeBvr5XB0ppicYhptRUpwz3k5l94i8JIAhQgcRxBqE2Ztx9zGDt13cR3G0jMpIQJSezRcTJi5Ii9XjZu6TTznbvoUdClpRtwGdQmRMDuaWpzx4finxaEvIf5IKUZf8ACibP2kMU9AQsIUgx3sqVESQM6rFSrCByrS933lsq7DEqAcN0wQUmxnJYW59R1qZVgUHIJy5DIAACdLCI0HSNKjN6dpjDtZkKQl02SVDNAuTY6TEVvbKT+8wVrgkK7z7VLSUpQQHHJCeMAar8+F6rzq0JbUFOx3SJJvJHiJOpqDY3i/Gutk+NDeVaRYZgVEqT52Mcqf7RLaW1KypJjWJM/wA8K5Pl3OVnE6/i0qMNY22PtpKlZAfCRJT92m9WBewE4orh1SIyQAAqCBMgnjUHhN3V4XI864FKeACkAAZCL5c03gGPerBsraLOHKwc0LSFd0KWcwhMCOaY9qNVahZxl6JdZzhyh7JTY+7gaVnWc6wAAR3YHEkE+LSpzKBoLffGKpm0dtKcKYV2YzSJ6cCJkki3SksLi3QvMjFpLc+ApnXhmmSabj5EI9RXQlOiyXyk+y17WkNxzUmB+5qNVcgHqRJ9KerJdSgtqSvLreLmNBFvWoh51eYhLZMWzHTWbca2b3sygvokm8SRYEjyNTCSYGkn786jMDgkqAJUeoiIPLnUpYD5fKrx0zm0OmmwQD3r9SPrQrjSzAhNvOhW5QbLSietQe9W8WHwLJdWs5j4EDUnTTlzNTi9TIrA/iziFHaSg6iUJSOzCvDlESR61PsCI/HbeGJcU89iFFRCsqckxGiReADeahsVt4Jy5JkCEkfKKkMNicM8jK6whKtAtHcUOWllCrFuB8PEPPqcdWFMoukIkKXmFp/SNZquR0u5PDM0OPJWHcqgM2pBAk6xPPnW2fD3GJU5hwdb69Um5PE1G/FvcjDMsfiWSpBSpCezKipKptKQo2Iiba3qv7B2u5hG2nkJSrIoEkm2U2M8QD00mq2d4yR9HoZXTjzrigOnTU9ZqI2BvAxikBTa7xdBsUxw6jyqXTlJ5UUyuDTaeGS6040q4cQpB4DvAivLOISvDPONKBGRakkdQSmYPAxXrFZT878awv4p4Zh3Hy0ZVlAejw5xYR/uiZ8qE5xiuy9cW30VzdZxTrxSDlQIWrj4ZCfckirlh2y28ghUyQBplBSc6D5Xiondrd0ow7+KDvZBuMg1C1aZSeUGJ61OsNrWhAb8bpSUyLgqIJHkALTyrmeQ/knH0O1/q9NYbcSpIWBIUJ48dB8rUYBNx9+1I4DChDSETISIzc41PvTgEa6/taujDc7EHmhS0IJny4V58+JmFW1tLEFIAzkL08WYDj93r0DicUhtJWtYShIkkmAPM1inxF2ojF4hC2miEoSU5zYrvI7vAC/W9VssjE0rjJvoq2xtorzQFSrgnQkchzIq9bE2wpLqCsSk91Q4FCvEPMRPSK58Pd2WcSl5TzUtwlKF6FKhmJUhXMc6R2QsHOD3glSwFR4hwJ5G0E8a5/kJQyxDlcnNOLNfQbdIsRy+/nRgkHQ/X2im2xGyWGcwH/pom/GKkMnKPeujB6hB+8M9+LqowSU/qeTEm5ygz6XrLNi7uvPuK7AAqQhbhB5JjujqeFaH8QXziHyhIlpiRPAqI7x9LJqd+Guzkt4db5ABcJPkhGnuQTWHPlNr/DfOMEyrbvd5tDgmEnME3kFBnL7gx51rzDqVJChACgD73rJtguJKXVAQFKWoRw1rUsCAG0DSEp9YAvWfivjKSXot5HaTFXLmxnpqKIsgcTfl8qO6q1jHlHSkbc78p9KbbFSM3jSleFxCOJQrWw7vej9qx0YUKAUIk6fx71oO8u2S52jOHgJBhbmpVBulPCOBNNN3sIH1FxxCQhsypYATmKYhAA6iZHlSFs1bPjFj1UXXDlIrZ2e/hnVNrHesBluFyJBHMAST6VqO6yv8IQf9OwJ1gXF+c1UMah1zGZ1J8CZjgkrBhPnBBNWrdg9xZM3WYA07oSPpQp6vxIlvdSbJxaRxmky0D/Gv70ZS5typviULIASsI5mJtfTkepro6I4Zp8T92mVOjELd7MBEO5UlS+7ZJSkcSCRflVWxW12E4MJBkkBASg5SkwCFGPDF5mZI41dd596mg25h8M2HCsFLjqjIM6x+r9hyqvbmbsLdebUBZtaVLWRplIIT/uJ5cjes4+QovI9mzpbjsvoabmbJS2UvXDtloWDrwzTxB0I6mthwGJDiArSdRyI1Hv8ASqDhy3+If7GBh+0VCYslUwso5AqBJGlXDd1P+FKjPflQBHA6fsJ9aVosnK6S3oYvhH8akljJswBrr6nlVB+KmAHYdskLW4VtthIEwJJzJAE5oIBnhV8AH39ah95cavDpS6hpTgSVBSQYjMISqbnKCLwONPtrOxOO6sMp3Tw6sO+42+gpVMqHFMiRMaWN6vq8O05lh02IIgJ1BBEzqLVn+19rrdxSn0pS2pREgKzXiDqnjaxpxgN4TBKG0kgGSgg+pA0rk3QlzcktOxWtj2yV3q23i0qyqUlxtKgoQgJJ6yNDBo2H2l2qQlhal2upUICPMjjUbhXV4oukZEBtBWouk3SLWCQZ4U83aYhAUs38UnRM3ASOHnrWdnJw2fv6LV8Y7GH0XDdXCNMqCnCFuKJhw8OaUg6edT3Z4cFZ7pzkEgwqSABIHDS9RewtlOLX2joyt/kSdTNpPBIvprTjGbISkgJbKrawdfQ09SpKtajnXOMrOmPRj2kpUG4TY6CNBzqJS7p3QTzM+t5ruHHZrSIQFmcsIKSRxtmM+dOF4IG5aTryNCfKXoEciFQ8eUamb0/wmPg99WvAgmPaoksNlZbQEdokAqTkzEBXhm4j+qltn7N1GXKk6wMs1evluFZ8cJ9hYKQRERXaTYw6QkAJAgcq7T6FhuXuSb+fpWc/GPYjeIwhfgBxkalQSFJOqb8ZuBV62pikMoW4qcqZNrk6mEgamsH3ixmM2piQ2ErI/I0JCUjmZgHqTVZTx4RR0qGwMC/iHOzYbUtcE5RaQOAzWnpxq+7k7fcwz0OIUhaO64hQyGBrI1Bi4q8bhblIwXfUQXiALaIHEA8VHnWTbdxql7RxK+JdWJ8iUgewoSnveBSRvu827rGPw/Zu5oPeQoWgnQ9TesRxexn9nvnDvd5BnIo+FSdOI4ca3/CKAQlN7JT+wHGo7eXZDGNZLa7EXQoC6COI6cxxoP5IKMj2Hu/i22lP4ZxKktk5m5IcTlvKeBt8q0Xcnej8QnI4R2l4JEGIBuB6weMGqt8O8erD453BvnvHu6aqSZEcpBI9RVsTumE4o4hspR3s0AHQkymOo9r1hPluxNFmNSJjefFlnB4h1uMyW1ZTxn7NYvs5ntQAgStRAHVSufqSfetZ38eAwTom64TflqY9BVf3A2YgPGf9FtMcO8ubnyE361jeuc1E0plwi5Df4g4JOGwOGw6PB2oCzzISVT6kk0luo5nfZEfn/YA+1W3fXZqHsE+k/lTmSTqFIuCPO4qtbgtf5GSbd1y/MiL8+J9qy8iGWxL1SX45GliPWgtQHSB/NE7QcfWmW0celuALqUDA8oEk8BcCn3JRWsUjFy6RSfiTtBRdaZF20grWBpJsgKHkCaidh7uLxxC1jJhkm5iC6RHdT/t5q9qk8Bsb8W+FPKJKypaxBHdByhMczbyFaGwylICUiABAAsABypWqtWz/ACS/4MTn+OPBEBvIjscA+GU5ChkhITwFgSm3Kaz/AHaazoQkC6gE8/EuL+grWcc2gtuC3gWFDnKTas23DwwL7IjwhSv/AIgjU9TVPLjylFf0t40sjJ/w1MNgAJtHAft61xUfvItQI859jRRcffOnXqFTHe0zJUi/aLcUPVS4vWqqwfZ4Yso0DRQkzF8pTHvWd4HCD8aifD+IST/3FSvmB71puYmT5f8AH90p461SZve84ox3YWM/xkQQQFC/PTStdwcFCAfEEJ+QrL948KGce8lIELAWAItmHet539a1PZgBaQqbqQk+4E6UPHi1OSLWvYIUQwJ1uf2prtHEhlpaiuwSrQamDAHMzyp+4oaT9/WqPvniu0LbaVDLnuq/iE6eWnmaYtsVcezGuHN4is7IwTjx7MTFitQTMXkm1ydavbTSR2TCElLKQVGZBVljugG+qpJNtKY7F2atlsLbWFFQClJPHWLjiASP7qTTiErIBJQ5MgHUHSx0UDEEcYqlNMYrUaW2uTx/RScVi1Ix+IBUQe0v5ZZFtNIrQN3lg4dvOPEMx/7iTceVUXePCq/FvLIhQaQru8bFMxqOFuFaFs5uGkAfoSNRwAFL+PFq+RpfJOmI7SyOEff0qr797VDOHU2FEOOgoTGsGMyugAkTzNTePx3YpzGSJAA6kxrwHWqFj8GvGYo9rIzKSkHQBAkmOOggdTW11yj8PtmdNXL5P0iK3b2AvFGEnIymynInplRwKuugrRcXgwxhHUMDKENO5QOeVUq6nUzT3BYRttCUN91KQAlIiKb7exGTDPqiwaXxvdJSPO5q0Ko1QZWdkrJGbbIBU2hpHiWQlPGc1iT6SfQ1qTWFSlOVMQkAATYCI9apO4Wzf8sq1bbGUdXAb+cVfco9uV/3rLw4KMXL/TbypptL/BICIE+goECx48+NKpQDxpjtLGtMpUtax3AVZZGYgaBKTTyFOyP2xsz8StDTjSewkKKyshWae6EIREkayqwtFMdwSQw4CAB2zkWuQok3P5rzSw32wiQVKzoAv3wBpcDNmieFRG7W8bTTKM4gvlQQJ1VmNieWVQ6iKo3nbLLX0H3xxjKgrDtJRncjtloAACUkHKpQ1JIHpNP9z9iJMOLjKPCn9R0znpyqDDKAhainKhKiVEqnuJMEecTWgbOxrLqZaVKbAWy8LWI5Gk6UrZuUvr0hy9umHGP37JAtAGYoOrH7elJKciZJnWivcSLn2j+af3BEq7aZ/e3zpwzhgdRei4MHT9/5tT5Hlf3pRjL9egzWHSIsBHIfc1OpNQrYnyqVcVAtqPrWtRjYxynNwj1oUTDvJCQCoT1N6FNmRG7UCFJKVJWRzCSYI4gi4IqnbJcQxiCohQCk5DKSDHA3HA8q0IovPGiqQCb3rGdOy5aaRs4xwjPx+HIntG46qCfnWB4vYDhxa30pzNl4uAFQlQzkxbgRXo4tJPI9IH1pI7MZP+k3PPs08fSpONj9MquK9oqmD3rw6ozZ2zOihI9CmanF4lpNyqOImb+sU+RstpJlLbaeNkJHrYUZxlJGsf3UhCaXbI+O9GWd38YVpC1JDoXnKe9nSRKha6FC0VpDjxjupBtxVFjPQ3pRTHU/etAQBa86/WqV1ODffsM7OSSwq+8uEexHcVh3C2AfApKpJjqIsBrzNQX/APGxjK0ustOAgAGClRIHBSQq9aMAnUz924UUrHOD5VlPxU5ctZrDyGo8cRU8ZvAotOB1lTcoUJUFIF4Tooa8bGoTAkoyZHUy2SUqCgTcmJSehgjrWkWIjWfu80iWGz+VHqE2/as5+NKXfL0GFyj9EJht5EAQ4BMG7ZmRzym/saePYhvEIzJacWBMFEZgbaSQfSpNOHb/AEoH/aB9KV7RNgfSOdbxhLMk9M3JfRTMBjHWXu+0/wB2QlSmlDOk3IOWQFi19Ks7O0EKRJS6kHWUkjnwp8nKOP2a4ogcT9/OpCvh0mCc+XshNs7bZSyqF3IyiUqT4u6PEIgSSb8KqOy30tOBIISUFRbWlQUFAkkCJ5E+daQRNpty+lJ9knilJ11SP4+VUupc2mnhpXbwWZpDN7xIUIcUhKhodR6gGRTp/FuhOYNByRKezWAo2t3Vx86f/hUWIShMckj+NK4Gvfp/PKrRhLMkykpL6RnGM2Q+olaGn0uHLOiRmRcGVHXyqc2ftXHAAPsFOgKimx4TKCYPpVpQxPER9+1OOySONpqkfH4+pFpXOXtGebeyHEdoy42opCUqGcaZSZk/pMVL7B2n2aMiloWkE5e9BEx1veTFWpeFQblIJ5wDSasKjUpT07qbeVqq6JKXKMi35Y8FFoa4fGpcs3BKdQbEX8ulQG0tiuwSzrJKUlxJTMyLlIIE9atjbI0iB6CfOK6lEcfYWFXdaksk9KRscX8Sq7LexiBlXhuFxnTlnmggzfkRUhicq0w4w5cXhBV8rkzU0ED+6KgibEz6eVGFTj+rJKfJ9oz98hTxUntCkgtrDqFBRSkymLefvU/gtqhCUgnMAIAg5gBpc6x1qyo1nhpJ+f7UsWx9azXjy5OXIv8AmXHjhGNP9sg/4zGkOWnjMQQagMVsF5Dwcw6UBu2dsuGJFwpBy909NKt+TqK7b9X30rV1qX7GSm16IprEOgS4iLf6Yzk+1RO8ePQ4jsQHE5pkqaWAI0kxGse1WgmNTofL/mj9mBodatKpyjx0MZ49wo+w8R2SiZGYhIUPynKDBHKrFhNsNrUkJzZjyTI9VaCpfKn7+tcCBpceQqtVMq1ml7LFY9aEMoPGPUTVXxWxn14pai0ycO4nKoFwgmUwo2Ezwtwq4FscbffCk1WtJ9qYcV9mOlRZ3FwyEhKWwED8iQSOV+0KrxxtUNszYrjD3Zfgnfw2ufMlyFEZVKAM5UwlFuc1pLibTz5EUmsiLftVXWHkykBKUKW2W31IIIlxtQlJ1BMXImPanu6Oz+x7SFPQTmyrbCUgkzIIHp6VZlJ68eWldCATqfL/AJrKujhLUaTuc44woIj+xP3egpskaGekH605QlIiwpVABFyaYfZiittNKTI7B4+SUmevipyha/8A2Hx/2JH/AOqsKYGlJuucBr71kqo/ZbmyG/EuTAYek2khIA6nvTFSQajvK14UcKHr5/3XArhxPKrxSXoq3o7ZNhQoqWzFlEdIB+dCtgCatT5UVzUef1FcoVQgZZ+dHT9KFCrEOLH0onPyoUKJDrVxfpRCLqoUKoQZucPOuO+L0oUKDIhslRtf81LoFj50KFZyI/Ymg/L60snw/fWuUKsQVZo69PT60KFAgizrSqz8vqKFCqsJxRufT60ks3HrQoUUWF1a0fiPL60KFCQAy9T6fWiDQUKFFegIMnj6UUeIeX1oUKqwsJjNKKNB50KFFeiCTxv609Y0oUKsAb5j3r8vnSjnh9a5QokZ0amusju/fOuUKJBdKRa3AUVk2PkaFCtCEe4o2vzp7hPDQoVm/YRRzj5UzdFx5fUUKFXQBJvxH7508a/mhQqsfZBYpF7cTQR9T865QqzIjqDb0oAd0UKFZsDEVfx86WA+/ahQoL2QdI0oUKFME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55096" y="1998133"/>
            <a:ext cx="1278683" cy="8509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utoShape 5" descr="data:image/jpeg;base64,/9j/4AAQSkZJRgABAQAAAQABAAD/2wCEAAkGBhQSERUUEhQWFRUWGBcXGBgYGBccHBkaHBgXGBcYGBwYHSYeHB0kGhwaIDAgIycpLCwsGh8yNTAqNSYrLCkBCQoKDgwOGg8PGiwkHyQsLCwsLCksKSwsKSksLCwpLCwsKSwsLCwsLCwsLCwsLCwsKSwsLCwsLCwsLCwsLCwpLP/AABEIAKsBJwMBIgACEQEDEQH/xAAcAAABBQEBAQAAAAAAAAAAAAAFAgMEBgcBAAj/xABAEAACAQIEBAQDBgUDAwMFAAABAhEDIQAEEjEFIkFRBhNhcTKBkQehscHR8BQjQlJicuHxFTOiNEOCFiRjkrL/xAAZAQADAQEBAAAAAAAAAAAAAAABAgMEAAX/xAAoEQACAgICAgEEAgMBAAAAAAAAAQIRAyESMRNBUQQiYaEycSOBkRT/2gAMAwEAAhEDEQA/ANGpUoEYc04q3iDxklN6a0nVhOpmBUgyOVdwTuGtYxHXEf8A+sXdxpGgBdjzSxsC0QTc2Ubxisvq8alVmBRLVxDOrRpNUedKCSBcm8AD1JOM98R/aFVVB5Y06ULFhsxlljtpFvc+2Cf2icXpHKLS8yapZWAQ6iNIb443m4t19sZPX4mXQhm5SI0zvHeOx/H3OJZ8suVR6OSTZf8AKeKa2Zy2kVQBWUoTE6X5TpHXmSf/ACHQ4H5HO1KelnJ1mZ5rAh9JC9iLG0Ha+KL4Z44aL6G5qbEal73mQejDcH3HXF1znBXrAVKD+ZIkXgkQAO0kQBG8gWOMmeMpPs1PF7iiwcF8V+U42GoHUWktAB0gXAuQO/S++BWX4gzEAsTvruTJ1GdjfvPqe+B/BclUruKQW6mDYwu45yPhv/dfGm+F/AtGioqV4LTMG2mYsfmJBsYaDMSVgsjjxFjjTdsjeEMrUB1aWbWxuAQDFjN+ggbxY9QcXenkWPpa3++B+Y8WZeirAGSg6CA0dAYAJiLDuOl8Q1+0OmRMdJ3HXbePWfY++NkZuKodQiHTkW9MMtTI3GIeV8dUHA3WRMHeJg/QX279jBinxClUFmU9PniiyHOCIcY9GO1WUbMIt7XkiO9o+o74aXNLLCbp8U2i0zfpHXFVKybVdiq1ZVEsY/fphlOIoXKTcQJG0kGBPyOKrxbjJqvZlCK0KDHNJAVpmRPPf/8AGcIFWKkgiQzGJFgYibECOUSdgotiE83HoaMeReQMdjArLeIEdnEWQKx22M9BfpHv99O8O+NHXNV6Tio5qVWZVezBoCFQDOimANRJMAAR1mjmgGj47gRlePrUAKlbkgXnaZjaRY3wF8c+MHylCmaZUVKlRVEieXdz1HYT6ntIZ6Vg5LouQGKz9oPicZLKMQQKtWadMTeSIZh/pBn3jE2h4oovVNJXBcIHIAMaSAQQ21wZ3274z37d65NHKsIgPVB23KoR8uU/TCt0g6ZnHDuIaW1MZYFt7xB1G/WQIwZ4RxyolVFSUbmmJBEkGO+9/mMUwORO8/vf6dcFKTFytWYIYITcDSdPX3t1xknHdhr0fQfgLxR/FUitS1SmFta66VGrvvvPcYsxzCjdgLE7jYbn2xgnh3iZTUZUllKHf4SRv1B3v874m8T8W1nYqpIkhmcMZi0Akmy7Y5fUNao7i0tG6LhQxRfs38StmNdJmkUlULJEmJkgRJ6SZPSwuTeRjVGXJWFbFDChhIwrAOo7joGK/nPG+Wp1xQZ+aSrEEQhGn4pMxDfFtZuoOLAjggEGQRII6g7HAGjXR3Hsex7AHO45j2O4445j2O45jjj5vfMLZxLajzBQO4BAMSIBFhEyNoxNzfEGp03qU1n4gh/tCxLXgkj8z64q+SqPT1UFAcgzqVrAwDJLAQth2PzwUo8JX465NQ9tl7gAWJA9fpjzli+SKxuXRXERqjRPzZojcmTaJ9v1w5msoEoltY1zEDcgqOaRYAXHf8rNVzaKAEVRG4AHfraRit8dzjVKbEfCCLxHy/f3Y2RofxJFWbfFx8H+Jmp8put9zse8Hv6Yppw7lahDfv8Ac4ZpNFE6Nw4VxRnbVScB7QwAM9QDO4np+gOEeIPGFc6aRTSS2oFSxVrAAqR09Im4+dA8P8YZCBqKtPXvPe5HfFmqeIA1SFvp026GWnvuDMSO4xNWgyqQqhWuC+8bmO3cjpA+/E2RtuPkO8fPp/xgZSJaZEifU7KfTeT9xxJW1gJjqADH93S99vn8ubGSH1iN7bxq9ot2/T1xITiFWmBBcKdtiCQREN3tBGAmezNOmLmImx3JEiLdbD0xGTjoPKJ0gcx+Vpg+/wB2DYrQeTxA6cgdmEmZkyIgdZEC8g7n0x3hWfqpWNRudX+JlYj1mBaTe5AFzgdlM+lRgP6jqEjrtuD0gk2/3xNoFlIImVkyIses9bGesCR8zzoDgmEeKcaoBXZaaaz5Ygh+x1NvuDaRuO98C8x4pRGtypMhb6vQz39f+MN+JmJptUWnewbmIgMbMB/pIB9L9Diq8LpCqxHwkTv9DOoyfniTx8nbZ21oJ1/EVatVmkQsjSTeQO8zvEnqLm2JuQoPofyNQptAqV2PNUEmVQgcqE+ny2OBubCI5UnTLCTc9LKY3nffYRscW7g9ZaqFSJRgBHwiCygxF5+/DPSSQ0YrbKi/H/KKFS0JygaeWJmQTYnffuMDOI8ed3a4Oogi0ReQ0GIPt3+uh8Q4Fl/JNIU4RXJH83MAgAPAn+He0AWEj1NpA/8A0fk/LditxURBGdgbVSwl8oNJlPh0mYNxHMUiPjV2iuUfE9RZJYkyDJMbAIoHT4BpHYYg8U8QVcxyu5ZeW1yJFgfe+LOPDOULwdQPUfx+UYi46NRVu3Trj2d8H5VarqpqgK7D/wBTw+4DEDlZ1IsNjH1w6SuxfH7KRPysZ+vXEnLZV3A0RAu3WOYRPe5A+eLjl/A9Bqbur15TQAAcm86iZ+DMQdurLvaejlLwMofUDmbwf/T0yNjc+VmT37R745uhuJG4asMVZbmVJuoMAf73MdcQs/xHnsQsmdV7GdoA7GJ98XJvCLKrkVG1GnqM5evAJUNy6A9xawkyCInFSoeEWLs38Rl2KLqIdc1TN2VJ/m0B1YC+IRhtsZWkFvCvHDlmDBtJaVmCTMjp16fXGy8F8U0cwmpXCnbSxAO02nce3bGDt4XzWkIPJdixPJXpbbAQzAk/IdN8G+E8LzlFwoo1TTZRdBrUkbTone+/cdMXhJx0JxdmoeL/AByuRVTGovOkgjTIixv+5G+Kzw77WKrtzKhUbr3Hv6g/KNsVfjGczCIVFPm/ypAadzIBUSbHoQOuIfDGDw1SghsZZU8s3iLoIH0vgyba0dLG77F19RZqhYGWLG7EiTa5MmDFz1F8aL4A8boSaNeqB8Pl6ztygaJIiLEiT1Axn1XKU0nRrCmxVjMC0hWmfkfr0xDPBl1HSxVokdotaPf1+WJxyU6kJJOMvyfSAOPYySl9oRy2RpUAtTzVXRqJABHRlJFipjlINrHeQKzHj3Nu6u1ULcmVTawsIlv7usXNxfFrQ/PRuOPYqNL7ScotKmzs8uLArzGG0kkiEGxNjGO+JvHK0Bl2o6ai1apVj00rAYA9Gll3wRuaLbjmEmqAJJEd5t6Xx7HDHy5lcyqCFsBc739ffHK3FJgz7Dt69cA2rWj6/kMIruQImSwnr9MT4oNsm5jiOo6ASFHxHv6WjEbiGbBUqplRtIANvQTGItRoED54n8C4d5tRQfhXma4uB03w1IUr5OPI8EGJvscLzKQ7DsxH0OGjjgk2nXliY9huN5j6YP8AD88FAG/v6wfS829his5dbj8cE8tmLgT67Ez+ce2OOLXks91O1juLe1ulsGqPEFCnSTquAZEXJ0mIPYTB/XFI/wCotsFNj1BtA3nBPKMxX41n/UZ9ubYfP9cTkhosm1uGtVYGCYEKB8jEfl1+ePUuCkFgdQIgsI6nYmJEE9diDi7+D+DLVYAsUqFSDJMB6dQRbsyEGx3k+hvVPwpSdYZYBIPqsADT6gMCR0hj3Mrv0NpGIvwko9pEEgH1EAxFj0uO+CXDs2wABu0A7RNu/e46dPS+jcU8EU6dAXEU2DMT1imVBPY6yGN8UU0F2CPzQwPLA1SUmCf6YPT4o/pk8/ycq9BNciKo6AwYvZviBP5f8Ypj5LyMxpCgLbeeUEAx73+/F44Yuk6O0QTIgzqG9gNUyPfqYAvxjkAzroJB0skjqVI6g2+L1tHrKwfoMkZ3xTNh3JA1SZkmB7CB2G+Ln9nOqo0R1A7z1gxcf7++A9TgSaYBuIHfsPbefpjRvs44V5asYN+UdY7nb9MdllUQwjsPngvenvBOlnG4v197Cd8N0uF0ySq+YWkE81TlP9phj32nt2wZq5oC0sxFjpDN2k7wMLQlBOmJPSJJ6AwN47nocYKfyzRZWa/htmHMKitJjTUJWO8NY+2Ff9EQgAqwa9ww5juDpcsAZ9CL2xY3zzAjUjQbbrM9bSNhexJtthLZhiRAAU31eYAdxEKQZB9+uDv5YLXwVM+GkEhtRU6TenlyCRJlhog3O/0jEccApopClQOo8ikB0P8ASVH3YvDFo5VveNRHa2xJja+98Zr4o+1kUqb00pVaWbVtJFRUKKf6jc3HaRexk4ZRyS0mBuC7QE8W8eo0KvlUglSqqhWYa1CfywkcjgFgoH+mB1wLoZp6oAao5AuAWJj1UEkemKtlaAqFnaqAx1MSx3MmZPUn75xN4VxIAOC11E26mQIuR37dMeiouKqzLabui5Ln0pMikA6xuwBm5FibYNHhtOoNSDSfoO9x+/XGe8QzwekpBurDTcTe/wA7Ri1eG+J66ekmZt7Yi4vtFOS6YWyvm0mhKriBddT2m1gDB39x06HEo1jVialwI5qdJ7KAL+crXtfmGxvhjNOQy94jv6Ya4xmRThoiRPsSBMTgcpfI3GPwSc1kQwUeWjDQAxFGqsnmkzl6hA6W0274G/8ARaJcl+SFZuXMadgbaMxRBAnqXteYwW4PpropqUywG2lipBvB5XXtuZ3wSKUg2lajrAIhqjNc9OaxPXe97YnPOoOmgLDzVlSz/hUVmDI1UQD/AO2rrb/OjUaDb+3BCt4RqjlKUXVZgq6qf/1YrHW1xfBQ8MnZkBm3mUVVj0sUaSbnYTfbEg1qt+XXc2WoFO8fDVgb9MFZcclTdCP6dozni3Cs1TYvUo1gLAuwYgRyxqEgC0RO3pho8QLLTkiFdtjtIS/0G/64vtWmWIL0KtFr85WolpZgRVyzqBcncnr3wmlk0YsKjh2kAeZ5VUjmEFXZVqdOre2NKyReiMsD7E+PuM6ctlKVOrKCnpbQZOtBTBV1sLWjqLiL49gbxfw7TdqrugBI1ApUqUphkUT5qVKfwndWuel5x7FU1QrhIyedvW+E6pMn9+mPHb99ccjl+/ClD2Xpl2Fvp/yPxGLrw2l5dFmHMdv17zgDwbJQuoz9/wB1oxacxyUgPSSTHabnBs6jOeKqTVcm0mcQzGC3GqkvptG9iPywKQXwTkS8i4FmAIPf8QRcH7u+FygNybfMH1kYhthBPfAOCi5oa5SwtA+V/wA4+WLRwjia6ZsT22i094I3t6dcUWmb2GDvB9SuTsRaRcelogiYwrQVo0Pw7xNqddSHGkGLQsWEi4tYW6SOxvsnBuIeagJjYiVm8Hsbr7Ha46TjDcvw92UELy6SQQRYgsQCNx2ggESu2Nd8HcqR/Sw1CTJAN4Hcbgf6fpNdlH0N+OM/FFqf9wkx/VzIIn1kW9DioZWilNDr/wC4x+KQDzRrgm1gCPTpi5+OMrKA3AEk/wDx+Gewkkz0gWOKbxHhhFIMFsiaT15mMs1xzWLCenYbYnO7GhVDfFeKIhWKYqTAJDyFLWEkrvPck9x3bzdJqrU11c41iAVCg6RCzOm9rydh3wO8Rcbp0kpUmolkdSVIPVdMuD3k6hvERaIwzT4TWzdJWlncCJDLIAJYEk2Ai29o9LcqSs6SY3lcmzVtBTQ/wsGke4sD9R3BvjSshm/IorTIAUQGfWBq/wBPW5BvOKnlMpmUTS9LznWQjPTuLGDIkMLwNrz0w5kqedaQ9KooPNqsSTtJubQSfcg3i8Ms72gS5R6ReavGFpiYIQ/CZkkyJvMkmQZBNr+0ccWWqpHmaAQbgKd9NutrnpcTE9ajxTheeYzRoqFSdKs4mCI6Qq2gzEyo3k4GUOF5oVImUHNIZWAM7sgaRO83HMwvAOJuT7Fk5x3Resrn5qXqnRAJXSAf7pBkksQdJAv9JJxaUjmCammbA8vYmDPSemKPwFtCstfTJFxIWAQCQCrDcnYG8WjFhocRo04RF3KknVse/wAR3PQbk4EJqgxyX2EsxSCppDimmwIUALJNo2AmIIi/vjFftIyCVc1Xqh5Ap0tBC2gINz1JMj5DGrZnxMgOq4VRHQsZILNfmjYfXGT+L+OfxFSoQDBMRtCrsI6bSY6zjTi27Q8nrZQKlEATqCsOk/I2wvKcLcKKhA0sdMyJBnqBcbde4wqja0A3jpc3+eLB4deZQ/C247/sxjY9EQI//dibCPnix8HrmlVpr0Zgf9vriscSqBcw0bAkYNZMkmkx+Abt2i5P3H8MBnF6z1eaxTcpUK+8Eg4NZjhoqINe5U9OygifqPril5TiQeq1Qm76mjszG0/XFyq8bFKhUqsBFNWYA9RCgC3tE4ztFk9ifD1JXqCjeQyzf+2WNvlHzxZa/C3MzTgSIJ07XuSGN/TSY7HFN+xsvVatmKupiTpkbamILGJvbttONKp5VANTBUZoVotqJMKOpkzaTInE8mO2GE6ArZEhfjq7Gw0utv6SGtN+o6nbET+ABJ5kIE3ssbCGCmReRYRb0xY8xw2SpVyGWdMhGmd9wDtOx774eqZBDOoG+/M/T5/833xB4rK+QqYyjJemSBpE6SdPTY6SCPQjHloaxzFXB21Ulcm3QKdX0A9t8WV+C07EILTsSDfcg9T9MQq/ASzMbC8DUA07GZAVhe0SdsDxNB5plbzXkUhLl6Z2/leePax1Ae8enXHMEqhdXKMrTEhgykMJ/wAgCY/+RE/PHsLya1Y1xPniov8ALB9T9wH649/Dyyra8YnZDJebQgG4f8QP9sFRk4ckeg+4kmxuYx6x54/Sy0aVtAgH69vywQ4pU5T0xGy6cw69emPeIXIpsRYxb99v9sC9ha0ULiFSaje+GdFsJ3wuqemKCCEYiY262wunQBaJgRJJt++2FtTAUd4wyELfuAMAJaPC+YpEkBNMCxHxH3Owi9wJvi1DMLUTQwBJKrG1ybQTJFxuMUThuZWmu9z/AImPmb2+WDGXWoym9mKkMpECFqSRHYxIIBHpickOmXLhueWifWdDaJJIJAIcMYPrpiSBbGmeH+JqKaEAsCsiBG0Db1J/cWyzhmR8xnqMLOxOkRGonV22MkjpBiZAxoWQohEQBoJPLbb4ZJ32KAn1v1tFzSKcdFjz/F6OgmppjYSARe9+kQCe0DAXMZmmOQaQVAU6iJI+IgXvI29O+GM2NOpyvVZ+TEAEG0CWHsSO0iTmuZgVJKwDN5gki7T1IJMdbjbEpZbY8YDHjHg2qmKtJAwWWi+xu+jTtJAbtI9bwfDmbTUBTIjliA0iTpYESb3HNaQbC5GJuX4sUOkuQpJAFhPxX9jPW34YGUckP4g6YCwSNO15iLnY/hcYdVJUBtplxbimmTqIAAN7RHU6jA23tv6Yg0fE9Kf+6LEq06gwIjUTyiwAN46GMA82lSsjU/MVUI0EeXqOx1b1B1iPl6Yr2Y4D5Nmrq02nQ0xfYA2sJ9RvsCMek6b2WeSC7o0urnQ+pdSsPhlWV+8iepvEQTO/oN/hLiPLWAQwCAlyZMkkg97R36RADhPFqdFDTDCDJAVTJYkmSJn33M/cxU8aUwIBjYbMbCN9ZI9LDqT2wOLb0c8mNLbQfr8NfSwLqRI08zLBCtqBG5B7T/T3vhinl6w1S0nTAiQt4Mnmkf1bjr16Ac549prZUqMOY6iYBNokHpv1xAT7Q6nWiszvreDJ3gyRaLExufZlhm10RcMHYZ8bfxBylPyQQP69N20AQQIBYhTElbwQSBcYomV1GDrAMEkGQZ6TO3rt6b4NnxpUkHyaQYXRjqJAPKSCCDPSdzhFbx+5PPQpMZF4cxtPsLdcacanCNJHf4isLkXqPIiTHYR3aB+WCDP5NPTRAnUWLk81h9ANzgjU8XhyW8igZtZf3PzxFzFemGVtCAgFiq6iCwuAZJO8DoPxxojKT7RKSj6YL4v4WrZfy6tQq3mXIWeUkagskQTG8YkcUqeXSpU1sSPMcf8A8A/+X7GDHDOMVM7XVK5FqoadAAGonUIG4iLehwf+0DitIZvMUatAEU2UKdCgaWpppIYHUJJJhY9t8I5TUdq/6OuPaKLks1BB9QcWXilc1coqLM1a1KkFAPMSZO3QAde47YayfBadSrqWi1OkCo0l2vvJOo6heLYtHDMuvm0yyGnSy6mspEQ1SyIhLdTqmbyPY4Tyq0hltWgr4Yzwo0Ep0Q8BZWNrySzECJmbQTcdLiy5PjtQDmRyd5IKrsSR8MgW6ybjFKWvFNQrMYCLGsADT0iYsOw6Cw6T04nsW1KIgg3v6W2vbrjEsu7s7Hw65FyoZ9as+YoF4UOFMyI2iRfUCGvv0xKqZzSi6UJkWUKbCJvCmLbdzA64pNPxQFeBqJuAdJ0iJIvbsD8+hwTyniZH5hUUASP6gGJsYMw0dYBFrYqsvyUaV0mWClnWJIKsp35vLFp+GA2ra8kXAvfD1OvOxNpm43HcD9MCqPEAyxytNtpB7jmt7j/YYYyNEIZV9CsSRTApAbkBlKdDvBvfvhvJYeIaq0RUBD00cTedLX9o398cxDzFFKgAbUwB1A6mUyZ/qQjoSI7DHsNyQKZ88eHSAo9Tf5QfwnBZ1ufl93fAnhvL7gibkwZuLnBqskn75t2/e+NstEI7Hsqo37nEPxG8Un76f3sCf374mUWgD9fzwN8SL/Jcifh/Mb9euEi7ZSS+0oqLhyiJb9/nhKbYVSOLEByoZOw+YH4bY95yGzLp/wAl6H1WYI9oP4Y6ig72A+p9O31wghDtrB6TDD2MAEe4n2wDgnw3Jc0MGPYgiCD1U/qIsQY6aHwbhIWUA1Ekbb91PUa/iUgMSYMSN6n4b4SzlQKWowSB3BnmWPrI7XmDF4oOq0tLKyQI5hqAmoJax1cpGqATsYiSMZ8r9WXgh/h9FUhl/wAgVdBIiOhM7z7G/fSYyma3gypIIvddO0RvYfiOuK/mswTUQV0KkhZddRGkm9RWLHZbhlsd7dY1HxHSWofLD+WGYAsQCwX+okAaW2MD0xFxckPaReBnqTtBdSSAJF5ERDAyImL9YGEVsxRlQ1VViCDEmRIuO95vIkYzx+KMxNRJWmOpA16ZAkncQ34+t4pzRWFII9NJm9j6iQbDs5icL4bDzov/ABTh9CuP5VRSwiZMFthtaN+kX98DqGQdCbWAazGIAi+qJ36bmLSTiuZLjtQW1s1mU7tIkMOnQiZmRJ72s3DPEqsqLWUvT0/GDJW+lW/yA+G5m8TIGHWNr2ByQJ4xlFq1ddNmIgOBEmbpI6mCZIMT2nAXiWQzNPlo+YyADdbjuDBMna4i/Y40NMpTWu2lw4jUwG8GOe4B07cynr0vgt/05TuR8lj6dsRySfLoKxQktmQZylmnAVaTmw1llhrkEgN1Ia/Tp6nEMeFs1HwzIBBJExYwxiV7fXG2nhygbT2/ftjq8LWLjCRnNajFCL6XEjIH8IV9NlBN99Ij7pn1gfo1lvDNYFA1OoLgMdIZQN7BTJuADAt6426hlwmwx2rl1bdfmLH6jFlOdeh/Hj6ox6pwgq06AUYncOCAptykllJtuI5e0nEKlnqLnQ9A07NJM6SVDMJiIBfSIgelzGNgr5BB6TbYx95xynkKJMswJi423sd/+MQU3yqS/YP/ADY+0ZrxHw7llXzFCjSCTqKgAaJC1BoME6jFwBpF1NhA4fxXKVOVaI5TpLDqWDK5USDESYkWGqBGNXraFEClT03EmG7DcewwJHBqBafKp3IJhV+R+U46WaPTv/TDL6VT2UbhXlearZarpqllNNVcSWBFl1C4mTBfYb3nB7iFZqtYPVqBHrPy+YiqocFRoMSZ08oFywUGTF5nEPAmUqPCJ5cf1LAvuYBkdtxgblvBSim1KoXcQ4VmKsU1QDHKOym4MGYIkzTy42qbCsLXoTSR/MpgsSyatTNueUyQQ5UiCY1SCNMmJwrN5oUUq/xFWoCFCwAV1FtY0B4BIN5KRBA9wKp+AatB/wCW4qUz8SklTABsNxFyOwMGDAxA8SZyoTD5c0kNUM7U6nPI3YNJUMZksQSxBv2pGMJPTs5ylHtFpymZNYgoQQSVnWrQVXmDyQREzMHcz1Al5fLHSxZfJiJsrIrHdDpIAYAAQSNwdjis5XjeWrtTdtSVg1Mu6jQWI0gO3lcoa0Tf4jYjBTKcV/8AuhTo1EcFiWkEkyW11NcmVBS7w0BiCACSD4oytV/0lz5L7kOZzitGkAXcLo3OkGRPKQFaJJ7Ej1gDDXBePLXps9NQpVo/mE6QpnSGIAE2Fp7+hwpqOTrBlqCkSHgIrI8wCQSNdiVUtyqrQpEE8pe4LwuiqM9GiKJ5kclKiSAdMMNfUiYJFiN8K8MUhlXofoZ9wQzIoIn4NRjazQ2oA3/pPUm2H6XigrcpyTJ0gSGkgAzvYEzvEXxCzlGqpGvy3Fo1LEJIPM7KeU8y7/2E7HU7wfJUc27K0B1OkwLlVKhuZHNOQ19Mj+kncYWOFPph+1b2WGhx4GIINgSACGAIkEidukx/t7AXM8GqUiwSpLagSvmETqBJYSdNyswbgHrj2EeNpllOJQM1lyrsDa8kCdzv8p9sEkblHyxEz9anU5qThrT8LqYMEMde5JNyPzxIy5sB3WPu/XHoXcU2ZYqmzqkjDHGE1UXH+LfgcOE3wqptHyj5friV0yzVqjPEXlGEoMSM3Q0Oy/2sw/T7oxFB6Y1GQWPr0G+PUqJLAAE+15+nrhI7n9nE/h7kzIEGLEAjeZANwfXfvOOAWHhr1ETSS4WzETaVvJ2AM3mx/DBP/qmmlUWolQU6pSXQ2lJKnmDD4okA9NxtgRlM6FEgkG8kE/QR+OB+czmuoSQBJksBGr1bV1j0xJxtlFKg9lc4dJTUQsGNTWPUhZsCRPvO3TDlFgddSoRCJLlhqUtMBQVmCViCYgiOowO4ZkxVraAfggASLkmxtFr+o9MSON0DRqaEVlVVPK1QlWaRpBUQCJt64DVaQVvsNccpU6FKmzOqGoaZO+oU2VTUGkAklYe8gH5YFZvMCqcxWpkNTWrpQ6SqlTqKqBpEAKI2ESvbFPrcVqc1yQxM6rkNBUwTcWY/dbD/AAzM1fIdFB8tmQydg6zpv7EjA8ckrbDyRcKFBqbq6EsDQqPItqU0qisKgiZBAU7wVBki+EeH/F+XUCnmbErWQVkksBVvzgrzQ3vNjuoODFLIzmNaqyaFpAFtEfzKIUE6WuCrm8Q0N1BGM2qZNqDV6VRSKoGkAgggh1JIkTOkH6+mBGKkFviau9UJQFdHFWnSdNNWk3NpaoULelZQUlSNNRRdQVkWfg/iqlVYUWYCsAxCmm9PWo5ldQ+4YSR1sB0xg/D+IaKVWnzFKoTUF3JWopBvaQPTuOuLv4DeqHoalaqEfSpLK38tiFZUDXUglW0kyNxpkyk8bptjRmr0bBp9ceJIw0pJAPe/X84OF68Y7NNDi5jCwRhoDHoweTQtIicQB1f49PzOI+n93/XBGuJWCJ+tvXEApjFmX3WaIdUJUHHjlyQTpJA3IBj5mLYUi+uFsuJjDK0scNM+mHZwtV98AIhKfcYj5/I02bmUH3A2wRUY95JY2H7/ACxWLfoRlH8WfZipp+fRdKIVWaoGEDTEkyIiIOKhkOBZxWdMtUpVI1GA67rZtIOxIZvQzN4Ebzm8glWmadQBlZdLA9REbYrNT7L8tqmkz0rlgEYiCTMggg26Y9mOkee6ZQM9w2nxCifNptTzNNGZWpurB11AANaYV9SR0KkWO7Xh7iGaRjRrVCv8PSUNTY6dVIVVDsHPxFUIAEgaZg9DsnDeAUqCBURV3JhRuxliLWk3jD2Y4RTqCHRWkQZAMiZi/ScO03r0LpmTJ46y61DTDE0i+lmU1SYZ9AcKwJeEElfVQJvB5aFNuaoKOYUqhLKV0wQ0OrAFytm7EEN2tPzn2T5Oox/lBFPRNU7Sd9r++JPB/AC5VSlOqz0/6UqqraN50MIImbjY9RiaxxfSo566AedbQATVqLTIWTIhrSCGLKTF7luveBjmJvEfs9qnL1KFGqvltoOiop5GXRJpuJKg6SY/yuTj2B4vywp/DMT4U7I4fSWEHaTaO17R+WLUjiBG3T9nAijmtKgBf09sPJnSDcQMehLFrRnhkp7CtQ9e/wCPUY8p6Yi0c0DabH7vXD8x+/074wzRtiyueJ8nDhxs2/v/AMR9MVxsaFxHJCrSKgc0WPr2vjPqyEMQdwcVxStURyxpnS8x6YOZSkfJJUksBsPv+W/vgADibkOIlCBNpv6d49cUlfomq9k3L5yxB7k32J9v1wmnTLVBq6kEz+naMd1apNMWnqI3kz6WERjpIve9wPTracT5FOIb4XmD56PAk6tjFkE/CBYQCZ9JA6Yu3Gmp5l/MiADqIG4+EjSYM32mZEbWnM8qxDcpvpKsxE6QdysmxHocWzJ8XXWCjE/y4MMDZdK01IJ1KQBYm0xfE3L0Mo+we/gRg40KxDEgCZB6km0xpBMdxG+CmR4dSajVKh1FOpRHlkyGV0ZyzOOjabE943M4tebzvnKhWfMVC8LAbzBAMiYhgxlQP6r9hXfD9ZMwtXLNpp1QTUGog6npqqvSMC6MswbkT1wPJyQeFM7qV0i3K7qAwYkU3JqFBIuoYHsZqTt8M3iVGnWYhlViUYKSQwOkQss0EXlTNwTJ3GO5d0NEhzLszMSCISEnT37W27Y74eahVU1HqLDOtOABMGQxhpU2uNiCJBwFOPsaUGugbR4IH1LS5qUShlT5ZIRgGAiAfMAIH95tYgH+A8PWky6ZcNHMLaRFM6aomNOljcdrWwH4LV/h6+kVAA+tNewemUDIZuA6tcSR8bCbjF14NkfIkuBqZUJ7WSCR1EgxHT1GJzzUmkGOMOq0WBJiwJ3Pv64UcV6h4oos+lGLQYMAxO25/HBNeIqTAmd4i+04x2y9Im6ce1YjJnFJiY98Pq846zqE5l7D19P1xFn2+n+2Jpjr1xDbEMvZSBz5Y9jhGFFif+APwxEodA9cLi2Ep+98SKdKdwfu/PDRjfQrdDY+mJuSpEGTEe+/bCFyyzh6lSCzHXpONWLHxdshOdqkS4Bx7RhlSOhjCgxGNykjNQ8GOFhsMrW74cBxSMvgVocDYUADhqMdBxRSFocNO1scx4Pj2Gs4+XMpWDIDNwINjvj1avpBPQfvvgblc0UtuD0JIA+k/hhrNVtZmw6QL/fvjV5ftM/i+45W4u2rUsgQLHBHJeKADzgkbdJj0wEanhIp4zyqXZojcdI0KgwIUqQVNwbRHSP0wH8SeHi482kJYfEB1HcRbAzgnFWomDdCbjt6j1/HF1y1bUAQQQdo/dsZWnB2jUkpqmZcVxzGg8Y8LpWlkhX6xsfePx3xWs/4Zq05OiV9L/8AONEcsWZpYZRZG4TUYMBMKTf1j5YKZnIkmNgZINxFt4+6+BWTy7TIMbe5uBb6xvix5VS48sgixIaZNjckmYN9u2JZHTtFIq1QPeloO0CALdT8+nTDpaKdlEs0CdWox8MFSCOa/uMP8QylyWkAQCenv9emI7Hy0UEXGo8s9T0OJ8rKcSW3EX0VVqFvMg86tbWCrLI7mCJBG/0I5jitQ1KNamSagDM82BLWOq8E6bT1EdoFd/jWtCgxfb7/AH9cTOH15EuQCPX8sBoaEU3TY6uTZ3PMBqnUF1wT3NoucFMtwdiqosTO0GCYuRIt3wS4Vm6emCeZhaI+e99u2LseErSRFURWmSZEDoyGf8eoG4xOcqLvHBLRX/CHAw7P5tvLDakI06wzSAymZXlUBh/bEiMXKrUAEsQuw5oAuYAv3tgZlsgFrMU3CgaiAJ1Nq026BVX64DeM+APmaesAFqYNhMnrbpjJF857YJLigdxHjkZotQehXZVYJTUwGZ2QAS3K5AvY7TG+HeB8YqIwr5vMIKbFm5ShBAJphEWA/wASzI20mRJOM/y2Y01BEggjabbSCRBE3G+NCoeElzGWDVArq6DRoMuos0mRCnYncmRJJud8lGK2ZU2+g7SyhrxUWrNBidIBkWOk3WNQ+I83tbBqiummkKQBKwRBAFhIPX8ABilcN8G1coUelm6oQwyqoB1LY/3aZmDMRtY4vCZp/LgtMlje5gsSAbxN94k4zSlBJqyqjK0xXnrta/thZFth9BiBl5BOrp8/Y4kmvEWmf3fGYtQ4AB0x1aY+eFCIx1AMDidY4tJe04dVsNhO2O6DiqVdIk9jk4cBxFE4UHwymBxJGFK2GlfC8OmI0Og46BhsY7OKchaHkq4eVgcRtXfCoI2visZMRok6cewylfHMVU4i8WfJjrjiBezE/wCoAfhOHH95+WGhvi3QnYkrjiDCyMcOAMdHpgrwrjTUjHxKdx29R2OBGFK+FasdOjRMnnUqLKmR+HuOmDWRpho1evt74yvL8SZDKkg9xi0cH8WRHmKAe4Nvp0xmlja2jVDKumXDiXgZDS88JpWVDMANj1g/EJt88Csx4aqIR5el72KmLW7gADawJwdznj0VMm1G19I+QM/kMUReOvSZmWpA1G24se2FUZZP4/s6bjH+X6DlPKB15ipBJWwHxCCRJ67e84bzfgeoQjUoYOdIEgQYMTNotEg+npiLwbjRakaQPIagqRAnVEXPSxFo+mNb8NZNWy0iSdJPWxKEAD6/he+J006Y8uKhZkFDwfWZtGkT8wDaVExF+nfvh7LeCHYlQoUAxrY8pjtEk/K2NM/hQVIjtMdriPaYw3TohFjcSIEG29pnbGbzyG4Ip+T8INTYDWoWPiAuL9NQ7YutOFpfylBa0CRc9ySbwL+sYjMCCZEdR2I/5xxcopdWWxHOLkCRy3j0JHscI5OXY1JIUW0CJJPUndj1J6fsDEylWDKIifW3uPf0xFfnsRBBjDVGjBKmY/DAvR1Gf+JOB52pWZTTqOJJX4Qh7EXAn03wT8McQzOUpHzSNNMsygDnFua/bpG218W9a7q2l+df/Iex6+2OZvw7Rq8/NOkrudjBIIFoNrY0rO2uLVf0R8db7GeB8eGZVl0FBSAJY6QGDAMphSdJYGY9J64LuYBJNu+AeX4PTWpqj+kJtBKAyFb+6PXtgw2W0qALqbR2xGfFvRRWuzwaYjr+GBfiDzPKby/iIMRgmDGFCGEEYWLSds52Zh4e8WVKFRaGaBNMkKWgyAZmY7kiSLgDrjVVr3ImYJv0PqMQq3ClmQo+mJGWECI2xbLkjLpUThGS7JgrYdFbEYjHg0YjbQ3FMnJVB3x16eIwvh2lUIxRS+Sbj8HtGFh8KYYQy4evgFi0bC5wyp/5w8pw0WK0dBwsHCNOOjDpiMdkHHsIx7FbFPld0I3whVxOqICL4iEQYxtaojF2NlcIK4kAY4y4UZDAp4kZXh71DCKWPYYUq4t3g6iLmL4jlycI2Vxw5OgTlvA9drsFT/UfyGDWS+zxP/cqkm+0Ae198W47jC6ePPl9TNm6OCKAtPwJSAEM4HuP0ww32eKTaqQD/iDH3jFnU3GCiINOJLPNexpYofBQsp9nRpsWTMAjqCkX9CG3xoXBs4aVNUtKgAmdwBCyO/rgZmmuB09LfhiVlbOQNuX77nAlmm9tneONUS6dfmvsZB9Jsfp+WG2JJ7FZBHsRMH3G+EVBAG1zOFZwfzGHfV96sfxwiOPag20SOnb57EYUacgmCrCRBEfsHEVWxJp7jBs6hsJ1Npg4fKfXA4sQ++CWXMrfBoDGK9OY7/u9sO5N7xhOZHMPaceyg5scA5naB3GFZPNSNLden6euHqxxDq7jBO/BLqUCLi47/wC2PBMS1Fvl+v6YinC0BMUMKC4SmHUx2hhSjDdW2Hwb49WFsMlaEvYihUnEpVwLUw2C2Vvvjsb3QMirZ4rj2vDpGGGF8WaoktiiMeDY4uOkY44cV8LBwzTOFph0xWh0Y5hIx7D2JR//2Q=="/>
          <p:cNvSpPr>
            <a:spLocks noChangeAspect="1" noChangeArrowheads="1"/>
          </p:cNvSpPr>
          <p:nvPr/>
        </p:nvSpPr>
        <p:spPr bwMode="auto">
          <a:xfrm>
            <a:off x="307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103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07382" y="2276872"/>
            <a:ext cx="1610265" cy="933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35470" y="3356992"/>
            <a:ext cx="1001900" cy="702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45682" y="4941168"/>
            <a:ext cx="3598319" cy="8688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5"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49650" y="5829466"/>
            <a:ext cx="1262711" cy="950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4 Conector recto de flecha"/>
          <p:cNvCxnSpPr/>
          <p:nvPr/>
        </p:nvCxnSpPr>
        <p:spPr>
          <a:xfrm>
            <a:off x="5652122" y="2276872"/>
            <a:ext cx="302975" cy="0"/>
          </a:xfrm>
          <a:prstGeom prst="straightConnector1">
            <a:avLst/>
          </a:prstGeom>
          <a:ln w="25400">
            <a:solidFill>
              <a:schemeClr val="accent3">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8" name="7 Conector recto de flecha"/>
          <p:cNvCxnSpPr/>
          <p:nvPr/>
        </p:nvCxnSpPr>
        <p:spPr>
          <a:xfrm>
            <a:off x="8316416" y="1998132"/>
            <a:ext cx="0" cy="278740"/>
          </a:xfrm>
          <a:prstGeom prst="straightConnector1">
            <a:avLst/>
          </a:prstGeom>
          <a:ln w="25400">
            <a:solidFill>
              <a:schemeClr val="accent3">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10" name="9 Conector recto de flecha"/>
          <p:cNvCxnSpPr>
            <a:endCxn id="1031" idx="1"/>
          </p:cNvCxnSpPr>
          <p:nvPr/>
        </p:nvCxnSpPr>
        <p:spPr>
          <a:xfrm>
            <a:off x="6594437" y="3210281"/>
            <a:ext cx="541033" cy="498124"/>
          </a:xfrm>
          <a:prstGeom prst="straightConnector1">
            <a:avLst/>
          </a:prstGeom>
          <a:ln w="25400">
            <a:solidFill>
              <a:schemeClr val="accent3">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12" name="11 Conector recto de flecha"/>
          <p:cNvCxnSpPr/>
          <p:nvPr/>
        </p:nvCxnSpPr>
        <p:spPr>
          <a:xfrm>
            <a:off x="6300192" y="4581129"/>
            <a:ext cx="564760" cy="360040"/>
          </a:xfrm>
          <a:prstGeom prst="straightConnector1">
            <a:avLst/>
          </a:prstGeom>
          <a:ln w="25400">
            <a:solidFill>
              <a:schemeClr val="accent3">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14" name="13 Conector recto de flecha"/>
          <p:cNvCxnSpPr>
            <a:endCxn id="1035" idx="1"/>
          </p:cNvCxnSpPr>
          <p:nvPr/>
        </p:nvCxnSpPr>
        <p:spPr>
          <a:xfrm>
            <a:off x="4283969" y="6304810"/>
            <a:ext cx="2265681" cy="0"/>
          </a:xfrm>
          <a:prstGeom prst="straightConnector1">
            <a:avLst/>
          </a:prstGeom>
          <a:ln w="25400">
            <a:solidFill>
              <a:schemeClr val="accent3">
                <a:lumMod val="75000"/>
              </a:schemeClr>
            </a:solidFill>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19533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513245" y="260649"/>
            <a:ext cx="4644008" cy="720080"/>
          </a:xfrm>
        </p:spPr>
        <p:txBody>
          <a:bodyPr>
            <a:noAutofit/>
          </a:bodyPr>
          <a:lstStyle/>
          <a:p>
            <a:pPr marL="0" indent="0" algn="ctr">
              <a:buNone/>
            </a:pPr>
            <a:r>
              <a:rPr lang="es-EC" sz="2800" b="1" dirty="0" smtClean="0">
                <a:solidFill>
                  <a:schemeClr val="accent3">
                    <a:lumMod val="50000"/>
                  </a:schemeClr>
                </a:solidFill>
              </a:rPr>
              <a:t>PODER CALORIFICO BIOMASA</a:t>
            </a:r>
          </a:p>
        </p:txBody>
      </p:sp>
      <p:sp>
        <p:nvSpPr>
          <p:cNvPr id="7" name="6 CuadroTexto"/>
          <p:cNvSpPr txBox="1"/>
          <p:nvPr/>
        </p:nvSpPr>
        <p:spPr>
          <a:xfrm>
            <a:off x="2483769" y="1628800"/>
            <a:ext cx="184731" cy="369332"/>
          </a:xfrm>
          <a:prstGeom prst="rect">
            <a:avLst/>
          </a:prstGeom>
          <a:noFill/>
        </p:spPr>
        <p:txBody>
          <a:bodyPr wrap="none" rtlCol="0">
            <a:spAutoFit/>
          </a:bodyPr>
          <a:lstStyle/>
          <a:p>
            <a:endParaRPr lang="es-EC" dirty="0"/>
          </a:p>
        </p:txBody>
      </p:sp>
      <p:graphicFrame>
        <p:nvGraphicFramePr>
          <p:cNvPr id="18" name="17 Diagrama"/>
          <p:cNvGraphicFramePr/>
          <p:nvPr>
            <p:extLst>
              <p:ext uri="{D42A27DB-BD31-4B8C-83A1-F6EECF244321}">
                <p14:modId xmlns:p14="http://schemas.microsoft.com/office/powerpoint/2010/main" val="1558740260"/>
              </p:ext>
            </p:extLst>
          </p:nvPr>
        </p:nvGraphicFramePr>
        <p:xfrm>
          <a:off x="858031" y="1052736"/>
          <a:ext cx="8136904" cy="34563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 name="AutoShape 8" descr="data:image/jpeg;base64,/9j/4AAQSkZJRgABAQAAAQABAAD/2wCEAAkGBxMTEhUUExIVFhQXGBgbGBgYGB4YHBogGBwYGBoaGhgYHCggGhwlHBoXITEiJSkrLi4uFx8zODMsNygtLisBCgoKDg0OGxAQGywkICYsLCwtLC8sLCwsLCwsLCwsLCwsLCwsLCwsLCwsLCwsLCwsLCwsLCwsLCwsLCwsLCwsLP/AABEIAIIBgwMBIgACEQEDEQH/xAAcAAAABwEBAAAAAAAAAAAAAAAAAgMEBQYHAQj/xAA+EAABAwIDBQYEBgEDAwUBAAABAgMRACEEEjEFBkFRYRMiMnGBkQexwfAUQlKh0eEjQ2LxcoKiM1OSssIV/8QAGQEAAgMBAAAAAAAAAAAAAAAAAQQAAgMF/8QAJBEAAgMAAgICAwEBAQAAAAAAAAECAxESIQQxIkETMmFRgZH/2gAMAwEAAhEDEQA/ANncBEnUW01pHtzOkUq25P7+vSgpsK1FBkDBzy+dHkn+aa/h1DRVcStc3J62tVdYR0g9ZoF0TA4U3U4dNAONGDY1t59aLkAV7YaUdLgNJhIFdKgNKBBQKopdFEUuevSuoiNPao20Q7MjrQTb68aIVcNYj/iukxQ0gC7Q7YUMw/muWHCp2EOpzlek1ORei5xwrpUOKanegDh4G3GmeL2l2RAWDlJ8fAefKnCSmRz4V15CVAhQBBsQRb151WTeBQcOz/X0oJXUI5hnMPdoFxni3PeT1bPEf7af4DGtuJzIMjQ8weShqD51VSf2Rod9rQK7Uk6+lIlRhIkkk2AFr1RNp/FLCpWUtIddgxIhIPlNyKjl/Q4zQEvdaMXKq+7+9iMVADLqDyVPATGYWqwoPMVOW+iNZ7FVLpPtSOB+etcPvPXlQK+vzoPfsB1t4aZjSgX1ogVzo6SOYmiiYdE86BcpMqv1nSgVjgB61bf6E6XOtFLnXjHGilPP7FdDfSp39gDpWet/WjA+dJwBw9jRgoRfpxqBOqc+5oqnTpP9+1dypPWuKUAbn96i0AXtI5/f713txxN65rzHrRCE6gT1JjiZopsgoHRfvH7trRS8OBJ5daTiddB5/WgEj6j+qnLQi6HZ6mglZ5EdOdEgcfnQStPpzociov2o5iaAdt1pHODynzj0rtv7HrVlodQuHK4FUVN/LnzoN+lTsgpPWhm611WlEKraXqaAUDg5j3rlGSgRpXKuQQUnjHGjBygtJ+zSC4mCUgxpFAg7BoFIOtN0ucjP30pcKtQT0gksZdKCXU+tKBIuf2pF1tJnQdaJA5dFDMPv+6RaRl4eorqFp0F/vj0oEFQocq6oDlRSpOg9Yosg2iaGYQNnHKCeY9qHmNKASnWK4XE8/vWoQMFCjAA0zxe0cOyAXHUInTOoCfKTXcPjmlpltQWOaVZhfnBocl6Dg7UIoisp5GkDielBWIHI86IBQKH2I+VdCxPvWe/Eb4gHAqDLKQXVJzEqvlBtMTc1UN3/AIg7SfeCQpCjEwtvKIHKDx51jOaS00jBs3Jcc4qJ2hskKX2rK+zeiCoCUrH6XE6K89RSuysUp1lC1ZQpQuAZ1/unhNr69OMRVlkkVaxmcfE/bp/ArbWktPZkymSUrTOqFfmTzGo41mOwEozMuZ0qlWRaDAUkmYAvcRF+ta98VWWl4MtkAuLV/jBN5ESROltazbBboqRhHM5SVEZklJnKU8M0fdqWsnBJp+xqiDfeGo7nvo7RaC52ioCoCAkJA7sKy2B6TNXEEdf49azv4abtYvD/AOR51Cm3ESG0qJi8gzETWiIA0rSmLjHDC2XKWgQkRMCkVAC4PrPppSxWOJpMpk306k1rn+GYdC7xz9P+aUUQB/F6ICmOX3wpttDHttJlavIfq6AcanJLthSbeIy/4t73utujDMrWi3+TLZRKrgSLwBUBujjccSoMOrSUC+ZSiP8ApUFSOunrRdq7uY3E4tTysqQtchUzli4mOg041LbtvoWt1laErcW7ZAISJgJF1GTppelJ26sg9Y3CnN5I07dXaTrzKS+kJcFjHhV/uA96mwmOFNmWgkCwHQfIdKWS5rE05FPFoo2t6OhN5osA3tFcUufFx0oFaT986PFAOSOflrQSsdDSeJcbbQpayEpSCTJsAOc1RHfiphs5HYulI0IUJ84n+6jxBS0vyiD5c7njRbH+KZ7H2uziWwtlcpMyNCNfEOBp9lHA/dvlRT0jQSQfI8/ua79/8UMpmbxy4/8AFBXHX71i1RIAEJHW99frRgkX1FcCRHL3ruUdIjnUxE0PlGv7UMqTof360VR6W5+XGgCOevL+KIBZKhFj7VxJtb+a6hPSutNRQCGB9q4pYGtqPRFBPSoTToCjeQPSfrXa4l0C30P8UKuASWde8aT7Mk60YhRJ+o+oo6UGfEPKg+2Qb9ieE++nGKWRmFzcc4vShRpEE+dqSJWTyqEFEHl/FKFINMDINvkacoVm1kedqmEOqa5RSSnBBEceN6VKuF7cq5APD6VCCBBA0H8+cUAsQLfvNdgUmpSQCSQBrJMQOfLSaDQNFFOJA0HPyjjPKqLvT8SsNhwpDQLzot3fCD1UeXSqlvdvO7j1qZw5KMOkGTOUr1PePIgWFQG7bCHe8pFhYDhAGsdTStvkKMWNV0Nvsq209pv4zES6SXHFWzGAJNgJsBVy3Jw7jDucvqaShaUnKFLCpg+Dl50rtrYDaiUoacdcCAU9kknLrqRoJuCeVG3K/FtrLbrD4eUZlSFyrSJUe6IgXNVdrshygsLquMXkmbkkJi4E8SP4pLaOMaZbLjpCUJBkmPbzPKi9qlKSpcCBKiTAHE3/AJrJd8d40YxxWRUstqSlHJRJ7yxznQVtZZ+OP9MK4c5YU7fAP43FOPpZUGlEBMmSBYCRNqetYk4fEobeCVZWwCf1gxAN7REW86uuRvs1WuB3T+mBAHv86sexdxcAttDrjIfWtIUXFkngCQBMJHQUpTa79g1iwbmo0/JD7cuE4VJCQhBUqMvEW708Z51YkLB9uPHqKM1hEpSEpgJAACQIAA0HlSTvdCjyB14Rf6U4koQSE2+UmzNNtbQDu0nCTKGobTxgpAKo6lVOMRjklxbekjvW4kTcc4IqH3ZWkBx9cQVFaiepJt1JqZOFCm1Zk95cqKk8z9a4d8tbenXqjiSH+6ryg0Th5UW1ZXMOTAMaKaUfAVJvHhJB0qy4HbjDxyJUUq4oUlSSCCQRJETPImsw3e2Vie0eawzq8y1JClCyUpiRmXFrnhc1atn/AA5KCFrxjhdCbEeEHWTJJI9q6lU5OK4nPthBSesvOWx04/YojiuHz+tMcHtDvhp5IQ5wP5HOZQefNJvT5xA6UxyQt6G+NcbQlTilQlAk35fWs0f2sXlrcJGYkpQnXKImAOcTJqR+Im2D2jeGQe74nPbup9Naqmwglb4UE3SDJ5yfoLVzPMs5/H/Dp+FWkubLxstlLgQFKICjJCTFgJjpNTuH3awQWlYwzYWgylXGR+bW/rVWwT2TEsIEyskxGibgkxoIH71eR0jz161v4UF+Pfsx8x/PNFy8BSeNxKUNlXLQA3JOgHma4Exc66gVGOFLz4Eyhk3jRSzoPJNOyli69icfZJ7PSoIGdRKz3ldCbwPLSjYrFttiVqCfM/IVE7e24nDoEeNfhnkNVHoP3MVTH9qiQt0nvpJzHU8MoPOIt1pa3ylWuK7YzV4rs7fSHnxO2m69hSzhULcCiM7mWAACCEmTNzxqgbF3bP4lpOcgpSFuIULhUxljS5CoPKK0YshbSlJVlsIE63GopM7kvB8vpxKCpwJDicqkiE2EKSZmKzrsnan0ayrhS+yR3W2GEuHEAFrNI7OxCh1CbayauST703weCbbQEIskDmTbTUySetLgAXBp2uHCOCU5cnocef3FDswNZ96KIjWupAzWM9OVaIzBbT+fKiqTGsfKjhAHGPWiknj6dahBMEftpfj8qFhxt56fc0cgcCfOb0TsDzHv86DIGDttSaUQ8aTDBiKCWzzP30oIgdSielHSnrf0oARr5dTRUgngKJBy3oKFES0Y8R/b+KFaYQbZ7kGdaKBJ6xzpT8KDqb10txpa2tQmHUoiIHyFGSvmRSYPCTejFXT78qGsmB1I5fOmzluJpRt0cT9zSpSDrUwGCAxPNJ8/ej9qk0Y4dPKipYSOFTsIUOg8PKqH8VdsqQ0nCt/+q/r0QNfcir88pCElSjCQCSdItesR22tT7zmNU4AJKWwbQB4RbhFYXyaji9mtMFJ9lUD3eSw2IK47UzcAWy+WlWdbIZRnkIShN+nARzPSqbsBpRfccULpPOxk8Dzk1oW7OzfxrjYcEpQtRWk3AS2YvzUoxE6UhdU3NQ/9HYTXByLr8P8ABgYRLhBzOlSiVakFRyzPSIqxqQOs/PnpRwEiwFoi3Dyo0Aa10Y1qMUjnylr0yL4lbcU4teGQT2bRAUkauLtYjUgTaqBgMJ/naBm6Lp0ggkftVy+KCewxyl6BaUuJMcUwFR1BAtVb2s8lnFZzdKXVhRHVQVNKSU+0O1cWkWbayuySFJBUoKTlRGvO2h1FapuphXGsK0lyy8ska5ZvE9JrIsDtOXUlKwrKpJAOikpUFATqk8K13Ym32sQm3dcHibUYI6j9Q6isvDUYdP2Dytef4SziuGny8+lN9os521oP5kqSYtqk6GnEDn6VwDz8qflj6E10YVh1D8MvMLpWlRGvhVccquGEWlbXdCTbmRwmCKhN5tlFh/EJywhcqT1Cu9HmCCKmNllByifEn14T561w7Y5Lj/TtVuLjqLduxhwhkm3fWon07o/YVNgTwH8+lQm6yVfhkhesrP8A5Kyz6VMC39f3XYqSUEjkW/uwuNwrbiSlaQR14dQRcHqKh3nF4cd9SnGf13K0D/eB4kj9QE86nExyoLakcR1otIomZNv7hUpxDbyYU28lSswJIJSIN+oI/eoHdXEALc0gFMjiReYHSauPxESw2jsUqCCsqdJAtmsLgGwIkWqj7J2elK/8hgniiQpGkLvZSSOFIXwXf9Op47bgjTt08hUtRICyAOqhMkg8tBHCrWjz8h9RWX7N2fi20IdAU60RmStrxp1g5dR5CRVu2Zt6QO0EcyLHyKT4TW1FqhHjLoVurc5OUeyW2niuzQSLqUQlA5qOl+mvlQwOzw2gCZNyo8So6nrem+FHbO59EIsgW1IEqjyp3tXEhllbhtkSSPOIAnqYphOP7C/F/qZ5t/EB7FODMQgShJ4AI0PqqaZqxpdeSxlypaIUq3iV9ABT/Y7QCFvrVKe8pUxBiT86r257geUtxRlS3DmHLimeh+lcf9lKbO3XFRxF02dhVqeZbSe4P8i+iUxlE9VW9DV1CBMfZ9qrOxccGiqTKrBY/MCBaOY6VOtvIcTKVyn0jmZ5etdLw3FQyPs53mKTlr9DolNu9flMe9dDgHEe9VTDY9DLikpXnaueJiDcBWigL386sOEeacAUhWZJEgjQ+XrTcXJr5LBOTW9PR627PED38+NHTBtF+enypC36vfhpSGI2ghBMq7xGgkn24VHNRXbIk5PB8QmoLeDezC4RWR1ZzETCUlUDmY0rit4kgkIaUo9MuvAEzasY2inEvbQWXszbqjb9IkSlIWO6ZTYetU/NGX6s1VMk/kjZ9g73YTFHKy73zcJUMpjpwNT48/v1rLt3NgIUEJdSVOOKzE90FrKNFGZJ0960xoBCQM0215xUqtc9BdXweDlItRfK8/zTfF4jIkq1IGnn5UkxtJNs3dmruSM0h8hFta72Z510ODWaK4vqPnVlhUUDkcFHrH90KO0bCuVcgyU4Z0/ujlwzx0pKRe2pPGKL2kG1EAvc/fypFbl9IH3eo/bu3m8I1nd1vlSLqV5ch1rMcZvUvE5lLUQ2TAbSSkesET51VyRdJssO/G/gaV+Hwq0dsYzLJzBE2AA0m0k1BbI3qxJdjtXVZc6lfn7QJMEZSQBfjNutQbTzDhKFoayZilIKbynUiIPL+aM9u++Aj8H38krCVEBaQnVAI8YIGhvbU1jNP6ZeGfaNx2dj87aFkQSLgKzR0n506GLHWKqG4jTpaU48FoCz3UKCtABKiFXBJnXgKtmZHP52q9Tbj2UsS3ooPxb28W22WUZh2xVmixyogAdASaoC1k4fIqZQrMnjIIietXv4ybH7TDJxKPHhySoDihUZvYwaznAbSQtrIq1rH6eVJeWp6mhzxHHMYfAYIpxCTeF5eV4Jkx6VoG5BDT6SP9RxxJHpKZ9RWbtI/wAjC0/lcUlQE6KGZP8A9VVc91MWCtsKMEYhPSQT3feg5/KLLOPxcTXygcqCkgDpTftwNRBHCJrvaA+0j78q6GnP6Kh8V9kNP4JalHKtohSVRHiISpPkazjd/ZzSmlJcSDpz4wJn61sG9WA/E4V1lMZlJlM3ukhQHqRHrWJYTaOVXZrlC0EpM2Ei2VXUUh5im10PeG496TuB3MbcfaaJU2FFf+Vvu6JkApNp9Ksa9x8Ugjs8ShwDTOChQjgFCb+1R2x9p5hBMLFxznmCeNXvZO1w4hQURnQJVyI51lRKNq4z9l71Ov5R9FQRj3GVqQ6+sOoHgLhJ0nuyYVwq/wCCdUUJzgBRAkTzjjzqB2PssLcViXW0KUqSmRJEzzEpgd30mrAUg0zXTwbeti1tvJLpFN3/AGwl1tbi8gKVJFpGZJmwGsg1WcFi2+3LaNE5VDoT4gJ4GrF8XHI2eq5B7RsA3nU6Xm4rG938YUOglRJBvqT+9YeR4yeyTGKb8iom+7t42VqbmyhnSDzHiFuGh96siQZveRNwetqzzY2NhzDqmBnT/wCcp+v7VoaW+RP7/WtfElzgY+VFRn0H01MeVcWqJhRJ86NlgTmEGkykH8/Wwpp9C5mvxJwyg6l0NZkKgFRExAylM8OfqaiNmobxCck95M5VTeOAPlV6+ILYVgH4JsEH2Wm9uN6yLZb6gc098HU2nTW3Gub5VW9nQ8WzrianuPjlozYR2MyAS2f1JJkgf9M286kt4cIlfZhAAeKu6Tpl/MVAXUn61XtlbUS4ErBAWg5hOojxA9CJHrVp2c12qlPqkFYhCeSNfcmTV/Hf5I8WY3R4T5Ic7MwbbKYzAqPiVxPL2qu/FDEkYROU90upB691RA94qzLQB5c4/aKj9r7NS+0pp0d1Y1GoPBQ6g39KdlWuDiujCFmS5MoOzyl7CKaSojOka2hUg+xioHd7ZwUtxsSjEAZkGYBKbKQrz+gqMfxzuDxDmHUZLaiCBYKHBQ5cDFSa8R2qPxDR/wAzcqMA/lEz6D+K5qqnGXHPZ1HbFrlpa8KGXIViG3AsAoXlJStCkyeBvr5XB0ppicYhptRUpwz3k5l94i8JIAhQgcRxBqE2Ztx9zGDt13cR3G0jMpIQJSezRcTJi5Ii9XjZu6TTznbvoUdClpRtwGdQmRMDuaWpzx4finxaEvIf5IKUZf8ACibP2kMU9AQsIUgx3sqVESQM6rFSrCByrS933lsq7DEqAcN0wQUmxnJYW59R1qZVgUHIJy5DIAACdLCI0HSNKjN6dpjDtZkKQl02SVDNAuTY6TEVvbKT+8wVrgkK7z7VLSUpQQHHJCeMAar8+F6rzq0JbUFOx3SJJvJHiJOpqDY3i/Gutk+NDeVaRYZgVEqT52Mcqf7RLaW1KypJjWJM/wA8K5Pl3OVnE6/i0qMNY22PtpKlZAfCRJT92m9WBewE4orh1SIyQAAqCBMgnjUHhN3V4XI864FKeACkAAZCL5c03gGPerBsraLOHKwc0LSFd0KWcwhMCOaY9qNVahZxl6JdZzhyh7JTY+7gaVnWc6wAAR3YHEkE+LSpzKBoLffGKpm0dtKcKYV2YzSJ6cCJkki3SksLi3QvMjFpLc+ApnXhmmSabj5EI9RXQlOiyXyk+y17WkNxzUmB+5qNVcgHqRJ9KerJdSgtqSvLreLmNBFvWoh51eYhLZMWzHTWbca2b3sygvokm8SRYEjyNTCSYGkn786jMDgkqAJUeoiIPLnUpYD5fKrx0zm0OmmwQD3r9SPrQrjSzAhNvOhW5QbLSietQe9W8WHwLJdWs5j4EDUnTTlzNTi9TIrA/iziFHaSg6iUJSOzCvDlESR61PsCI/HbeGJcU89iFFRCsqckxGiReADeahsVt4Jy5JkCEkfKKkMNicM8jK6whKtAtHcUOWllCrFuB8PEPPqcdWFMoukIkKXmFp/SNZquR0u5PDM0OPJWHcqgM2pBAk6xPPnW2fD3GJU5hwdb69Um5PE1G/FvcjDMsfiWSpBSpCezKipKptKQo2Iiba3qv7B2u5hG2nkJSrIoEkm2U2M8QD00mq2d4yR9HoZXTjzrigOnTU9ZqI2BvAxikBTa7xdBsUxw6jyqXTlJ5UUyuDTaeGS6040q4cQpB4DvAivLOISvDPONKBGRakkdQSmYPAxXrFZT878awv4p4Zh3Hy0ZVlAejw5xYR/uiZ8qE5xiuy9cW30VzdZxTrxSDlQIWrj4ZCfckirlh2y28ghUyQBplBSc6D5Xiondrd0ow7+KDvZBuMg1C1aZSeUGJ61OsNrWhAb8bpSUyLgqIJHkALTyrmeQ/knH0O1/q9NYbcSpIWBIUJ48dB8rUYBNx9+1I4DChDSETISIzc41PvTgEa6/taujDc7EHmhS0IJny4V58+JmFW1tLEFIAzkL08WYDj93r0DicUhtJWtYShIkkmAPM1inxF2ojF4hC2miEoSU5zYrvI7vAC/W9VssjE0rjJvoq2xtorzQFSrgnQkchzIq9bE2wpLqCsSk91Q4FCvEPMRPSK58Pd2WcSl5TzUtwlKF6FKhmJUhXMc6R2QsHOD3glSwFR4hwJ5G0E8a5/kJQyxDlcnNOLNfQbdIsRy+/nRgkHQ/X2im2xGyWGcwH/pom/GKkMnKPeujB6hB+8M9+LqowSU/qeTEm5ygz6XrLNi7uvPuK7AAqQhbhB5JjujqeFaH8QXziHyhIlpiRPAqI7x9LJqd+Guzkt4db5ABcJPkhGnuQTWHPlNr/DfOMEyrbvd5tDgmEnME3kFBnL7gx51rzDqVJChACgD73rJtguJKXVAQFKWoRw1rUsCAG0DSEp9YAvWfivjKSXot5HaTFXLmxnpqKIsgcTfl8qO6q1jHlHSkbc78p9KbbFSM3jSleFxCOJQrWw7vej9qx0YUKAUIk6fx71oO8u2S52jOHgJBhbmpVBulPCOBNNN3sIH1FxxCQhsypYATmKYhAA6iZHlSFs1bPjFj1UXXDlIrZ2e/hnVNrHesBluFyJBHMAST6VqO6yv8IQf9OwJ1gXF+c1UMah1zGZ1J8CZjgkrBhPnBBNWrdg9xZM3WYA07oSPpQp6vxIlvdSbJxaRxmky0D/Gv70ZS5typviULIASsI5mJtfTkepro6I4Zp8T92mVOjELd7MBEO5UlS+7ZJSkcSCRflVWxW12E4MJBkkBASg5SkwCFGPDF5mZI41dd596mg25h8M2HCsFLjqjIM6x+r9hyqvbmbsLdebUBZtaVLWRplIIT/uJ5cjes4+QovI9mzpbjsvoabmbJS2UvXDtloWDrwzTxB0I6mthwGJDiArSdRyI1Hv8ASqDhy3+If7GBh+0VCYslUwso5AqBJGlXDd1P+FKjPflQBHA6fsJ9aVosnK6S3oYvhH8akljJswBrr6nlVB+KmAHYdskLW4VtthIEwJJzJAE5oIBnhV8AH39ah95cavDpS6hpTgSVBSQYjMISqbnKCLwONPtrOxOO6sMp3Tw6sO+42+gpVMqHFMiRMaWN6vq8O05lh02IIgJ1BBEzqLVn+19rrdxSn0pS2pREgKzXiDqnjaxpxgN4TBKG0kgGSgg+pA0rk3QlzcktOxWtj2yV3q23i0qyqUlxtKgoQgJJ6yNDBo2H2l2qQlhal2upUICPMjjUbhXV4oukZEBtBWouk3SLWCQZ4U83aYhAUs38UnRM3ASOHnrWdnJw2fv6LV8Y7GH0XDdXCNMqCnCFuKJhw8OaUg6edT3Z4cFZ7pzkEgwqSABIHDS9RewtlOLX2joyt/kSdTNpPBIvprTjGbISkgJbKrawdfQ09SpKtajnXOMrOmPRj2kpUG4TY6CNBzqJS7p3QTzM+t5ruHHZrSIQFmcsIKSRxtmM+dOF4IG5aTryNCfKXoEciFQ8eUamb0/wmPg99WvAgmPaoksNlZbQEdokAqTkzEBXhm4j+qltn7N1GXKk6wMs1evluFZ8cJ9hYKQRERXaTYw6QkAJAgcq7T6FhuXuSb+fpWc/GPYjeIwhfgBxkalQSFJOqb8ZuBV62pikMoW4qcqZNrk6mEgamsH3ixmM2piQ2ErI/I0JCUjmZgHqTVZTx4RR0qGwMC/iHOzYbUtcE5RaQOAzWnpxq+7k7fcwz0OIUhaO64hQyGBrI1Bi4q8bhblIwXfUQXiALaIHEA8VHnWTbdxql7RxK+JdWJ8iUgewoSnveBSRvu827rGPw/Zu5oPeQoWgnQ9TesRxexn9nvnDvd5BnIo+FSdOI4ca3/CKAQlN7JT+wHGo7eXZDGNZLa7EXQoC6COI6cxxoP5IKMj2Hu/i22lP4ZxKktk5m5IcTlvKeBt8q0Xcnej8QnI4R2l4JEGIBuB6weMGqt8O8erD453BvnvHu6aqSZEcpBI9RVsTumE4o4hspR3s0AHQkymOo9r1hPluxNFmNSJjefFlnB4h1uMyW1ZTxn7NYvs5ntQAgStRAHVSufqSfetZ38eAwTom64TflqY9BVf3A2YgPGf9FtMcO8ubnyE361jeuc1E0plwi5Df4g4JOGwOGw6PB2oCzzISVT6kk0luo5nfZEfn/YA+1W3fXZqHsE+k/lTmSTqFIuCPO4qtbgtf5GSbd1y/MiL8+J9qy8iGWxL1SX45GliPWgtQHSB/NE7QcfWmW0celuALqUDA8oEk8BcCn3JRWsUjFy6RSfiTtBRdaZF20grWBpJsgKHkCaidh7uLxxC1jJhkm5iC6RHdT/t5q9qk8Bsb8W+FPKJKypaxBHdByhMczbyFaGwylICUiABAAsABypWqtWz/ACS/4MTn+OPBEBvIjscA+GU5ChkhITwFgSm3Kaz/AHaazoQkC6gE8/EuL+grWcc2gtuC3gWFDnKTas23DwwL7IjwhSv/AIgjU9TVPLjylFf0t40sjJ/w1MNgAJtHAft61xUfvItQI859jRRcffOnXqFTHe0zJUi/aLcUPVS4vWqqwfZ4Yso0DRQkzF8pTHvWd4HCD8aifD+IST/3FSvmB71puYmT5f8AH90p461SZve84ox3YWM/xkQQQFC/PTStdwcFCAfEEJ+QrL948KGce8lIELAWAItmHet539a1PZgBaQqbqQk+4E6UPHi1OSLWvYIUQwJ1uf2prtHEhlpaiuwSrQamDAHMzyp+4oaT9/WqPvniu0LbaVDLnuq/iE6eWnmaYtsVcezGuHN4is7IwTjx7MTFitQTMXkm1ydavbTSR2TCElLKQVGZBVljugG+qpJNtKY7F2atlsLbWFFQClJPHWLjiASP7qTTiErIBJQ5MgHUHSx0UDEEcYqlNMYrUaW2uTx/RScVi1Ix+IBUQe0v5ZZFtNIrQN3lg4dvOPEMx/7iTceVUXePCq/FvLIhQaQru8bFMxqOFuFaFs5uGkAfoSNRwAFL+PFq+RpfJOmI7SyOEff0qr797VDOHU2FEOOgoTGsGMyugAkTzNTePx3YpzGSJAA6kxrwHWqFj8GvGYo9rIzKSkHQBAkmOOggdTW11yj8PtmdNXL5P0iK3b2AvFGEnIymynInplRwKuugrRcXgwxhHUMDKENO5QOeVUq6nUzT3BYRttCUN91KQAlIiKb7exGTDPqiwaXxvdJSPO5q0Ko1QZWdkrJGbbIBU2hpHiWQlPGc1iT6SfQ1qTWFSlOVMQkAATYCI9apO4Wzf8sq1bbGUdXAb+cVfco9uV/3rLw4KMXL/TbypptL/BICIE+goECx48+NKpQDxpjtLGtMpUtax3AVZZGYgaBKTTyFOyP2xsz8StDTjSewkKKyshWae6EIREkayqwtFMdwSQw4CAB2zkWuQok3P5rzSw32wiQVKzoAv3wBpcDNmieFRG7W8bTTKM4gvlQQJ1VmNieWVQ6iKo3nbLLX0H3xxjKgrDtJRncjtloAACUkHKpQ1JIHpNP9z9iJMOLjKPCn9R0znpyqDDKAhainKhKiVEqnuJMEecTWgbOxrLqZaVKbAWy8LWI5Gk6UrZuUvr0hy9umHGP37JAtAGYoOrH7elJKciZJnWivcSLn2j+af3BEq7aZ/e3zpwzhgdRei4MHT9/5tT5Hlf3pRjL9egzWHSIsBHIfc1OpNQrYnyqVcVAtqPrWtRjYxynNwj1oUTDvJCQCoT1N6FNmRG7UCFJKVJWRzCSYI4gi4IqnbJcQxiCohQCk5DKSDHA3HA8q0IovPGiqQCb3rGdOy5aaRs4xwjPx+HIntG46qCfnWB4vYDhxa30pzNl4uAFQlQzkxbgRXo4tJPI9IH1pI7MZP+k3PPs08fSpONj9MquK9oqmD3rw6ozZ2zOihI9CmanF4lpNyqOImb+sU+RstpJlLbaeNkJHrYUZxlJGsf3UhCaXbI+O9GWd38YVpC1JDoXnKe9nSRKha6FC0VpDjxjupBtxVFjPQ3pRTHU/etAQBa86/WqV1ODffsM7OSSwq+8uEexHcVh3C2AfApKpJjqIsBrzNQX/APGxjK0ustOAgAGClRIHBSQq9aMAnUz924UUrHOD5VlPxU5ctZrDyGo8cRU8ZvAotOB1lTcoUJUFIF4Tooa8bGoTAkoyZHUy2SUqCgTcmJSehgjrWkWIjWfu80iWGz+VHqE2/as5+NKXfL0GFyj9EJht5EAQ4BMG7ZmRzym/saePYhvEIzJacWBMFEZgbaSQfSpNOHb/AEoH/aB9KV7RNgfSOdbxhLMk9M3JfRTMBjHWXu+0/wB2QlSmlDOk3IOWQFi19Ks7O0EKRJS6kHWUkjnwp8nKOP2a4ogcT9/OpCvh0mCc+XshNs7bZSyqF3IyiUqT4u6PEIgSSb8KqOy30tOBIISUFRbWlQUFAkkCJ5E+daQRNpty+lJ9knilJ11SP4+VUupc2mnhpXbwWZpDN7xIUIcUhKhodR6gGRTp/FuhOYNByRKezWAo2t3Vx86f/hUWIShMckj+NK4Gvfp/PKrRhLMkykpL6RnGM2Q+olaGn0uHLOiRmRcGVHXyqc2ftXHAAPsFOgKimx4TKCYPpVpQxPER9+1OOySONpqkfH4+pFpXOXtGebeyHEdoy42opCUqGcaZSZk/pMVL7B2n2aMiloWkE5e9BEx1veTFWpeFQblIJ5wDSasKjUpT07qbeVqq6JKXKMi35Y8FFoa4fGpcs3BKdQbEX8ulQG0tiuwSzrJKUlxJTMyLlIIE9atjbI0iB6CfOK6lEcfYWFXdaksk9KRscX8Sq7LexiBlXhuFxnTlnmggzfkRUhicq0w4w5cXhBV8rkzU0ED+6KgibEz6eVGFTj+rJKfJ9oz98hTxUntCkgtrDqFBRSkymLefvU/gtqhCUgnMAIAg5gBpc6x1qyo1nhpJ+f7UsWx9azXjy5OXIv8AmXHjhGNP9sg/4zGkOWnjMQQagMVsF5Dwcw6UBu2dsuGJFwpBy909NKt+TqK7b9X30rV1qX7GSm16IprEOgS4iLf6Yzk+1RO8ePQ4jsQHE5pkqaWAI0kxGse1WgmNTofL/mj9mBodatKpyjx0MZ49wo+w8R2SiZGYhIUPynKDBHKrFhNsNrUkJzZjyTI9VaCpfKn7+tcCBpceQqtVMq1ml7LFY9aEMoPGPUTVXxWxn14pai0ycO4nKoFwgmUwo2Ezwtwq4FscbffCk1WtJ9qYcV9mOlRZ3FwyEhKWwED8iQSOV+0KrxxtUNszYrjD3Zfgnfw2ufMlyFEZVKAM5UwlFuc1pLibTz5EUmsiLftVXWHkykBKUKW2W31IIIlxtQlJ1BMXImPanu6Oz+x7SFPQTmyrbCUgkzIIHp6VZlJ68eWldCATqfL/AJrKujhLUaTuc44woIj+xP3egpskaGekH605QlIiwpVABFyaYfZiittNKTI7B4+SUmevipyha/8A2Hx/2JH/AOqsKYGlJuucBr71kqo/ZbmyG/EuTAYek2khIA6nvTFSQajvK14UcKHr5/3XArhxPKrxSXoq3o7ZNhQoqWzFlEdIB+dCtgCatT5UVzUef1FcoVQgZZ+dHT9KFCrEOLH0onPyoUKJDrVxfpRCLqoUKoQZucPOuO+L0oUKDIhslRtf81LoFj50KFZyI/Ymg/L60snw/fWuUKsQVZo69PT60KFAgizrSqz8vqKFCqsJxRufT60ks3HrQoUUWF1a0fiPL60KFCQAy9T6fWiDQUKFFegIMnj6UUeIeX1oUKqwsJjNKKNB50KFFeiCTxv609Y0oUKsAb5j3r8vnSjnh9a5QokZ0amusju/fOuUKJBdKRa3AUVk2PkaFCtCEe4o2vzp7hPDQoVm/YRRzj5UzdFx5fUUKFXQBJvxH7508a/mhQqsfZBYpF7cTQR9T865QqzIjqDb0oAd0UKFZsDEVfx86WA+/ahQoL2QdI0oUKFME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cxnSp>
        <p:nvCxnSpPr>
          <p:cNvPr id="21" name="20 Conector recto"/>
          <p:cNvCxnSpPr/>
          <p:nvPr/>
        </p:nvCxnSpPr>
        <p:spPr>
          <a:xfrm flipH="1">
            <a:off x="5220072" y="5013176"/>
            <a:ext cx="144016" cy="0"/>
          </a:xfrm>
          <a:prstGeom prst="line">
            <a:avLst/>
          </a:prstGeom>
          <a:ln w="25400">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 name="AutoShape 2" descr="data:image/jpeg;base64,/9j/4AAQSkZJRgABAQAAAQABAAD/2wCEAAkGBhQSEA8UEBIRFRQQDxYVDxAUEBIWFRUXFBQXFRQQFBQXHCYeFxwjGRYVHzAgIycpLCwsFR8xNTAqNSgrLCkBCQoKDgwOGg8PGiwkHyUqLCwqLCw1LCwpKSwqLCwtKSkpLCwsLCwpKSwpLCksLCwpLCwsLCksKSwpLCwsLCwpKf/AABEIAJUBFQMBIgACEQEDEQH/xAAcAAACAwEBAQEAAAAAAAAAAAAABQEGBwQCAwj/xABQEAABAwICAwgQAwYEAgsAAAABAAIDBBESIQUGMRMWIkFRVJKTBxQXGDVSU2Fxc3SRsdHS0zKBsyNCY5ShsiQlMzRDwQgVRGJygqK04fDx/8QAGgEBAAMBAQEAAAAAAAAAAAAAAAECAwQFBv/EAC4RAAIBAgUCBQQCAwEAAAAAAAABAgMRBBITIVEFMRRBYaHhFSIycTORUtHwgf/aAAwDAQACEQMRAD8A0aVkk+kqqHtieKOCjpnsbE5gGKV9QHl2JpJyjZ/Vd29p3Pa3rIvtrn0d4Y0j7BRfqVasaASb2nc9resi+2je07ntb1kX207RdAJN7Tue1vWRfbUb23c9resi+2niUaw6d7VY15YXYn4bAgcW1TGLk7IhtJXZ8t7jue1vWRfbRvbdz2t6yL7aS90geQd0x8kd0geQd0x8lv4WrwZa0OR1vcdz2u6yL7aN7jue1vWRfbSXujjyDumPkjujjyDumPknhavA1oDre27ntb1kX21O9t3Pa3rIvtpJ3SB5B3THyR3SB5B3THyTwtXga0B3vbdz2t6yL7aje27ntb1kX20l7pA8g7pj5I7o48g7pj5J4WrwNaA73tu57W9ZF9tG9t3Pa3rIvtpJ3Rx5B3THyR3SB5B3THyTwtXga0B1vcdz2t6yL7aN7jue1vWRfbSXujjyDumPkp7pA8g7pj5J4WrwNaA53tu57W9ZF9tG9t3Pa3rIvtpL3Rx5B3THyR3Rx5B3THyTwtXga0B1vbdz2t6yL7ane27ntb1kX20k7o48g7pj5I7pA8g7pj5J4WrwNaA73tu57W9ZF9tG9t3Pa3rIvtpL3SB5B3THyUd0geQd0x8k8LV4J1ocjre27ntb1kX20b23c9resi+2kvdHHkHdMfJHdHHkHdMfJPC1eCNaA73tu57W9ZF9tG9t3Pa3rIvtpJ3Rx5B3THyUjskDyDumPknhavA1ocjne27ntb1kX20b23c9resi+2kruyQPIO6Y+StmjazdYo5ALbowOseK42Kk6M4K8kWjUjJ2Qu3tu57W9ZF9tG9t/Pa3rIvtp0pWRoJN7Tue1vWRfbRvbdz2u6yL7adoQCnVOpfJQ0r5Hl73QjG91ruPjGwAv6AhfPUvwfSepHxKEBzaO8MaR9gov1KtWNVzR3hjSPsFF+pVqxoCEWUoQEWVV7In+2j9cPgVa1VeyH/t4/XD+0rfD/yxM6v4MzwKUWX2pGNOPFa4YSwE2DnZWaT717rdjzz4oKYRww2GIj8DSSHm+PHZ0duJuHj/ADXtlPBf8VwSw8JxaWtL3B4NtrmtA9OXKs9RcMnKLFBTIwwcEYiA6JvDvch5OZc3kHGBa10NggvHifZuJwkAdcnOzXtPi5g2IB4J5VOouGMotUrtEEYLQS0jcnF8mM33QNfZobxC4bbluvq+ODjPBaSGljuE5pZcvcOJwfxfl501FwLC1AXWaeMSxjGHMMgD3g2GHg3dyjafcvqY4DmLgHdL4n8Jpa0bnhb+8HOvt4j5kzoWPlHSsIYcTuFBI8i7cnsxWZ6DhHnzQKWO7Bidw4WuvwcnEm7XcgFh7193wQYHm4xgHC3GSMn2aRntw3NvMonp4BMwNcNzLHFzsZtjAdhaSc2gkNBPnuqZv2TYXyswuIyyPEbj3ryu6lgiIGNzWu3Vt2h3B3O4a4A8vH6ERwRYRicL2kxHHmHA/smtGwhw2nznZZXz2IscSE3kp6bHk4Ftx++cxhkvlt/EGD8/OuUxxbmC2xfgaXMLyALl+IjlIAZlfjUKon5MZTiQuyrjiAOA3tIAyzrl7MPCc7xTiyX0qIIbnC4WD72xZ4THcDabkPyNipzoWFykJnLHT8INP4XRi5fk4EnG5voFhfl4lM9PT4jgcCLnDwzZ37MkA+KC+w//AFRqLhk5RWUJlLBBuTyHDdMLbNxmwcWtxhp/eAJd6eXJLVaMsxVqxBWs6tf7Sm9S34LJitZ1a/2lN6lvwXFjvwX7N8P+X/gzspQi68o7QQhCAS6l+D6T1I+JQjUvwfSepHxKEBzaO8MaR9gov1KtWJV3R3hjSPsFF+pVqxoCEKSlmlNYYKZ0bZnlrpQ4xtDHvc4MtjIDQTYYm5+cIBmq5rpQOmhY1mG4lBOJ4aLWPGV9d+9L48n8tUfQqP2WtYIKiijZE5znCpYbOhlaLWIOb2gcaajp/evI0pUVWmqbdrhvWm5YP5iP5o3rTcsH8xH81ku5DkHuUbkOQe5T9WqcI9P6BD/N/wBGt71puWD+Yj+aN603LB/MR/NZJuY5B7lG5jkHuT6tU4Q+gQ/zf9Gub1puWD+Yj+aluqU5BIERA2kTMI9Fwsi3Mcg9y0HUhv8AlVdl/wBuj/sat6HUalWooWW5x4zpEMNRdRSbsPN6c/8AC65qBqnPyRdc1J8KMK9i0+fb5PA2HO9Go5IuuajelUckXXNSbCiyWnz7fI2HB1Sn5IuuajenPyRdc1J8KMKWnz7fI2HG9Kfki65qN6U/8LrmpPZFktPn2+RsON6c/wDC65qnelP/AAutak1kYUtPn2+RsON6c/JF1zUb0ajki65qTWRZLT59vkbDnelUfwuuap3oz/wuuak1kWS0+fb5Gw53pT/wuuap3pVH8LrmpLhRZLT59vknYcHVOo/hdc1aLoOAsp4WOtdsbQbG4yHKshLVoWg9b6ZlPC1z5LtjAdannOYHKGWK4sYpKKuzeh+Ra0JFv2pfHk/lqj6Ex0ZpSOojEkDsbCXNxWIza4tcCDmCCCPyXmHYdqEIQCXUvwfSepHxKEal+D6T1I+JQgObR3hjSPsFF+pVqxquaO8MaR9gov1KtWNAF1W9JeGNG+w1399Im3/XMO6SRiRuKL/V24WGwdhe/wDC11nNNib2cFxuihlq4p904dMyeAMuADuhidIc8zbc2ZjLMoBzdZ72bD/l8XtTPg5aAxwIBBBB2EG496z/ALNng+L2pnwcsqv4M68F/PD9mJp5p/Q0MMGj5YXzEVccj5DJguAx7WjA1uQyucybpHZdtfph80VNE8MDaWNzIi0EOIeQTjJJubjisvPVrM+skpOUWnt5/wBf7GGntCwQv0fgfLudVTRzSySYcTWySFpIa0WFmi9s101mr8BY99LjlID2NjY/dBj3Rwikxj+EA9zTkC4DK9km0nph84pxIGAU1O2GPA0i7GkkF1ybnPisvtQaxSQtDGNjwbmWPY4Gzy54e6QuBBDrtaMsrNAVrq5hkq5VvuLHNIJBBBBIIIIIIyIIOw3V/wBSPBVd7dH/AGNVGrq100skshBfK8ueQLC55BxDi/JXnUjwVXe3R/2NXVgf54nJ1a/hJX9D2hCHbF9afCghNZJKcuOBrRYsALseFzb3kIAzxWyRG6mxMvbDdnj4vxux4/Ngw/ms9T0ZbKK1C76ow4IcNsVxu1gb2ub24jl7skWhLpblgBa4QlgdZpzLXPv6AP8AzKc/oLHAU0FLT3feQgCQBpxX4JwZ7M9r8+LCvLdwxuzZhMjMjjIEeH9oBbPHiv8A0XuQ02FuG3+mcV8WLFla9sjx5qkpX5JSPi+CEueGuta2Bxfwc2i4y22diz8y4Uzc6nJkthHDfuVw7DbCAzFbivf87XXxJi3M/hxbkdmLFuuPItvlueBTGVuQ0cVlCYWhLAAQHmIbb2Dw9uI4v+83FlbL3L6slp7NGEX3OQl5v+K7tzaR6MJU6noRlFSlNHGmszZ/pjHbEHYsUWK3Ect0z9PmXqF1Pc48F7PthD8P4xgHLfDe5/5pqejGUUKVAQtCoFa3q4f8JT+qb8FkjlrWrx/wlP6pvwXBjvwX7OjD/kM7qvakH/Dy+31n/upEyp9NwvaXMkBAOTswHWBPAJ/GLA5tvsXHq6IY4AYZg+OZzqhrnOaDaqeZgbZWHCyvxLyjtHaFAKlAJdS/B9J6kfEoRqX4PpPUj4lCA5tHeGNI+wUX6lWrGVXNH+GNI+wUX6lWrGgKrW0FLI2ujfUSRxzVQiqGF7WN3aRkfAY57f3mujFgbEnlXDLobR0gJdUkDcnNdinY0lt9zLrEXbYgi4tfjun1bqjBKZC8Sftahs7wJpADIxrWB2EG2xrctnBBUDU6mxufuZxOLSSXu2skMjDtys5x2cRsboD60WmKZobFHNEMDmxMbiaLuLA5jG8TiWkHLlVR7Nh/y+P2pnwcrRT6n0zHxPbHZ0J/ZnE424LGEZ8ojjv52AphpDRcU7cM8bJGg3DXtDhcbDY8apNZlY2oVFTqRm/Jn5bxjlHvCgvHKPeF+ja3VzR0THOkpaRoaCTeJmwfkuLV3RNBUwtkFFSguLrM3Jl7NcQHW84suHS+7LdXPf8Aqay58jsfn/GOUe9GMco94X6V3m0XM6XqWfJcmktAaOhje+SlpAGtJsYmXPoFlZ0XFXbRWPVYydlBn51xjlHvWgakH/Ka726P+xq0PQGhKGogik7SpGl7MRZuTLgXsE7p9XqaNjo44IWse7E5jWANLhkHEDaVvhY5Jxqd0cePxqrUpUcrT9TJboutL0xTUdPE974oOA24bhFzyC23avWiNH000Ub9wgDnMDnMwtJbfiK9r6lTzZbbnz/g6mXP5GZXRda1vcpvIRdAJXp2KjpoZJHww3a3gswi7idjbecpLqNOKu0RDCTm8se5nN0XWpUGiKWSNrhBBctBcA0GxIvYro3u03kIugFZY+DV0iHhpJ2Zkt0LQdYDR0zAdxgc9zw1rLC5JOfoyTWn0JSvALYYTy2aDY8iqupU23FLcs8HUUVJ9mZTdF1rR1dpvIRdAJJrBJR0wYBBA58krWNZYcZGInksM0n1GnBXkhDCTm7RKAi61aHQdK4XbDCRyhrSPOF9N71N5CLoBW8fB+RTw8kZLdF1f9Ny0cDoGCGBz5pQzDYZC9nONtlk5i0DSuF2wwkHYQ0EKsepU5NpLsXlhJxSb8zJ7outa3u03kIugEk0nJRxTU8Qhgc6aSxsBwW2JLj+aT6lTgryQhg6k3aJn5K1jQIHaUN9m4i/ow5/0RHoClcARBCQdhDRZMY4A1uFoAAFgBkAPMscRiVVikkTTpODuyn09BRPpqRvbUjYYW4qRj5Y2Hc4xYEYm4nNa0Wuc7bSvmdF6OiDJhKZWsbEWhskcgtG0OY8gDhXEIPHmMrXKes1NpgSdzJLg4PON13YzicXee/H5yvDtR6Q3vGc+LdH2/4nn/iye9cZ0HVFrPTE23ZgGGMh5cAw7qXtYxrjkXXjdwdosml0iGpdLdp3M4myCQOL3E4wZCXHOxvusl8s8XmFnoQCbUvwfSepHxKEal+D6T1I+JQgObR/hjSPsFF+pVqxquaO8MaR9gov1KtWNACEXUXQAVx6UrRDDLIf+Gwuty2F12XSrWXRpqKaaIOwl7eCfPtAVKjai7dy9NRc1m7XMj0/px9ZKJDcDcwBGMwPGsvrqvp91NJwS0bqWtL3XIY3Fcm35r6aNo9xlfHURua8G18JLdmzEMlGktD43tjgYTI8gNABDQPOdgXy+rNVOzvyfbPQdPRt9tjVNJaZDKWSdhDw2MuZyOPEsg07ph9VO+R17FoswbABtt+a1HS2gnyaP3BpAeI2gZ5Et4rrOtFUYjfJHPG4PBLTkS21swHDJd/UKk0ldbW9zyulKjBTn3kn7E6qawuppMILQ2Z7A+R1zgY3bYf/AHatP03pwQ0klQyzsLLs4gb7Fl1ZoYyStjgYS9zs7CzQPOTktE1l0C+ahEUZGNjW4RewcWj8JU4OpUdOWXjYr1CNCVanJ7Xe5l2mdKOqZpJDiz2NzsAOL4prqbrIaeQMJa1ksoMkrsy1oFsIv6P6rxomla0vjlY4PuQ67TYjkBGS8u0IZZ444GEuL8TzhIY1txfM5bOJefCrPU2TuevV0JU3Sa+2xpmsGnhT0xmaMX4cA5cR2+5ZBpatdUTSynEcRvYk2aOJtuJajrnoJ9RSBkR4cdnBt7B1hm1ULQ0LQHMkY4PucYLXWNjy2su3qE5pq62PN6VpU6cqi3lf2GOoms5icyF5Y2O73Oec3OJ/CxXPWzWLtSKN4bcveGi/ECM3KgaN0GZayEQtIbHI18ryLNydewvt5Fb+yJoGSoijfFmYbkx32g8Y84WmHqVHh5NX9DHFU8O8XC/Z9/8AvUzGpme9z3vLjifdxPKf/hXPULWktdHBI5rWNDiXG5MjnOs0X5Uq0XFG6PC5hDhm4Oa7aOPzr6au6Ec+uiMLDucLw6R7rgXF9gO3iXBh6s9VWTuepi9KpRlCW1lsXjXPWftRkWFtzK4t9AseEFkUkjnEueSSXXLjynMk+daT2SdASTNjliz3JpDmXGwm+IKsaPgjdFYsIIGYcxwzta+YzXR1CpJVN1t5HL0t0qVDOt5PuOex/rQQWQSFjWMbZnjSPc4lPdddZzSBjWjOZrhi8XLI++yqOqOhXPr45ImkRQHhOcLXOG3BBz2lOOyRq9JKWTx8IMZhkZfivk4DlXRSqVPDNr/kc1alh3jYp9nu/wBmeOLvxOLiSTwib57StD7H+s+LDBIWMbGxrImAZvdtLrpBRwRyQgYSMO0OY4EEix2jNduo2hnGu3VjSIYgRidkSSLZA5rhwlWWqkkz0Mc6VWhJS2t2LDr1rUaa0TBnLE7hcbTsBH9VlnCtc3z2OubnlzV/7JGr8jntqGAvaGhsjQcxbjASaGCJ0VsNrDYWuu0nbkr46pNVHmRn06VGlQTju33LLqFrRuv7GQsbubWshjG11hm+6vN1mXY+0Q7tx8zWFsLGlrS7aScsgc+VaYF6+ClKVL7jwupQpwrtU+xIUlQFK7TzgQhBQCXUvwfSepHxKEal+D6T1I+JQgObR3hjSPsFF+pVqxFV3R3hjSPsFF+pVqxWQEL1ZRZSgIskOubyKcWJH7QZg25U/XzkiDhwgCOQi6hq6JWxle6HlPpugSHlPvK1DtGPybOiFPaMfk2dELHSNdUzETu8Z3SK87oeU+9ah2jH4jOiEdox+IzohHSb7kKpbsZeJHDjPvU7u7xndIrT+0Y/EZ0QjtGPxGdAJpMalzL90PKfepEp4nO95WnijZ4jOiF67UZ4jOi1RojVZl3bDvHd0ivO6nlPvWpdqM8RnRCTa2U7RTOIa0HE3MNA41Mqe24U+CkCQjYT+TipMzvGd0ivCFlc0e4F55T71ImI2Od7yunRIvPCDxyD47FpHajPEZ0QrxhfdESqNbGYGc+M7pFeTIeU+9aiKVniM6IU9qM8RnRCs6V+5RVGuxlwnI2Od+RKDOfGd0j81qPajPEZ0Qo7UZ4jOiFKp22DqXMt3Q8pXoTkfvOH5laf2qzxGdEKe1GeIzohNIl1WzLzUHxndIqMfnPvWpdqM8RnRCjtRniN6IUaRGq12MuEpGxzvyJWn0X+nH/4G/BehSM8RvRC+obyLSMcpWUswAKVClXKAhCEAl1L8H0nqR8ShGpfg+k9SPiUIDm0d4Y0j7BRfqVasarmjvDGkfYKL9SrVjQAhCEAXQoUoCFIQhACLoQgBCEFAQhQhxQCrWepdHTucxxaQ4ZjzqlVGlpZG4XyOLb7DsXfrLXVMrngMcyBptcgDER+8L5r46I0MJS1riRf97IlbSwcnDPmMFikpZbCtenQkC5CsztVwyQBt3Xbe5C+sWib4hYHLZyrx56mZKK2OiVVp7FSilLXBzTYtN2nkITzResM7p4mukuHPAIwtz/ouubVRgjfIXuFml2GwtlxKraJicCwsc4OBuM+NerhsLKqnK9jOviY07K1zWAVKVaGnlIImBuNjrbU0BUSjldiYyzK5KgqUWVSx5UhBQEBKEIQAhCEAIQhACEIQCXUvwfSepHxKEal+D6T1I+JQgObR3hjSPsFF+pVqxquaO8MaR9gov1KtWNACEIQAhCEAIQhACEIQAhCEALyV6XkoCsaXpppqgRlv7IEFp4jyk+hd80UVMGveSGizRYEkn8k4skOuf8Ath61v/NazryyqK2SMoUY5sz3PZ1upvGd1bl4j1pphnids8RypFlFlxZ2deRF1rNP00zHRB7xuowizHDM5DP0r4UWq+GGzgN0a8kEcYVYoh+1i9Y3+4LsqNfHQ1U5qZ2MjjqZYhSiEFwZFBurZnvvibiNze2G2XnXTRrzirI5qtGEncvlC0hgDuIL7hZKOyNWClc6Z0cM0M7XzsfGGymmkixt3KNxs9wNweXA62atkOtzhQVta65iaXdps3Mh7g0CNuR2l8t7eYhHu7lkrKxbwpWM1/ZMrmRQMu0VLZ3x1bG07cZGJjoiyN7rNJjfxlPdTtc6mqroo5pY2s7UjkLGiEF7n7pdjgTixWa0kMvYghQSaShCLoAQhCAEIQgBCEIAQhCAS6l+D6T1I+JQjUvwfSepHxKEBRtfNe3aK0o9zIWy9t0UIIc8tw7hJLa1gb33b/0pP3wkvMo+vd9KEIA74SXmUfXu+lHfCS8yj6930oQgDvhJeZR9e76Ud8JLzKPr3fShCAO+El5lH17vpR3wkvMo+vd9KEIA74SXmUfXu+lHfCS8yj6930oQgDvhJeZR9e76Ud8JLzKPr3fShCAO+Ek5lH17vpR3wknMo+vd9KEICO+Dk5lH17vpUH/pAyHbQxH0zO+lCEBHd+fzCHrT9KO78/mEPWn6UIQB3fn8wh60/SvDuzuSS46PgLiLFxkJJHITgvZQhATJ2dy78Wj4HbNshOzZtZxL33fHWw9oQ4fF3U25dmHlQhAeXdnlxNzo+Anxt1N8tmeBeW9nYghw0dT3b+F26Zj0HBkhCA+/fCS8yj6930o74STmUfXu+lCEAd8JJzKPr3fSjvhJeZR9e76UIQB3wkvMo+vd9KO+El5lH17vpQhAHfCS8yj6930o74SXmUfXu+lCEAd8JLzKPr3fSjvhJeZR9e76UIQGm6hS49GUDrWx0rHW5MQxW/qhCEB//9k="/>
          <p:cNvSpPr>
            <a:spLocks noChangeAspect="1" noChangeArrowheads="1"/>
          </p:cNvSpPr>
          <p:nvPr/>
        </p:nvSpPr>
        <p:spPr bwMode="auto">
          <a:xfrm>
            <a:off x="307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cxnSp>
        <p:nvCxnSpPr>
          <p:cNvPr id="8" name="7 Conector recto de flecha"/>
          <p:cNvCxnSpPr/>
          <p:nvPr/>
        </p:nvCxnSpPr>
        <p:spPr>
          <a:xfrm>
            <a:off x="1691680" y="3212976"/>
            <a:ext cx="0" cy="864096"/>
          </a:xfrm>
          <a:prstGeom prst="straightConnector1">
            <a:avLst/>
          </a:prstGeom>
          <a:ln w="25400">
            <a:solidFill>
              <a:schemeClr val="accent3">
                <a:lumMod val="75000"/>
              </a:schemeClr>
            </a:solidFill>
            <a:tailEnd type="stealth"/>
          </a:ln>
        </p:spPr>
        <p:style>
          <a:lnRef idx="1">
            <a:schemeClr val="accent1"/>
          </a:lnRef>
          <a:fillRef idx="0">
            <a:schemeClr val="accent1"/>
          </a:fillRef>
          <a:effectRef idx="0">
            <a:schemeClr val="accent1"/>
          </a:effectRef>
          <a:fontRef idx="minor">
            <a:schemeClr val="tx1"/>
          </a:fontRef>
        </p:style>
      </p:cxnSp>
      <p:graphicFrame>
        <p:nvGraphicFramePr>
          <p:cNvPr id="10" name="9 Tabla"/>
          <p:cNvGraphicFramePr>
            <a:graphicFrameLocks noGrp="1"/>
          </p:cNvGraphicFramePr>
          <p:nvPr>
            <p:extLst>
              <p:ext uri="{D42A27DB-BD31-4B8C-83A1-F6EECF244321}">
                <p14:modId xmlns:p14="http://schemas.microsoft.com/office/powerpoint/2010/main" val="205348710"/>
              </p:ext>
            </p:extLst>
          </p:nvPr>
        </p:nvGraphicFramePr>
        <p:xfrm>
          <a:off x="827584" y="4077072"/>
          <a:ext cx="7920881" cy="2664292"/>
        </p:xfrm>
        <a:graphic>
          <a:graphicData uri="http://schemas.openxmlformats.org/drawingml/2006/table">
            <a:tbl>
              <a:tblPr firstRow="1">
                <a:tableStyleId>{5C22544A-7EE6-4342-B048-85BDC9FD1C3A}</a:tableStyleId>
              </a:tblPr>
              <a:tblGrid>
                <a:gridCol w="2574287"/>
                <a:gridCol w="796840"/>
                <a:gridCol w="923575"/>
                <a:gridCol w="983773"/>
                <a:gridCol w="923575"/>
                <a:gridCol w="796840"/>
                <a:gridCol w="921991"/>
              </a:tblGrid>
              <a:tr h="234238">
                <a:tc gridSpan="7">
                  <a:txBody>
                    <a:bodyPr/>
                    <a:lstStyle/>
                    <a:p>
                      <a:pPr algn="ctr">
                        <a:spcAft>
                          <a:spcPts val="0"/>
                        </a:spcAft>
                      </a:pPr>
                      <a:r>
                        <a:rPr lang="es-EC" sz="800">
                          <a:effectLst/>
                        </a:rPr>
                        <a:t>P.C.I. a humedad x (%) (KJ/Kg)</a:t>
                      </a:r>
                      <a:endParaRPr lang="es-EC" sz="1200">
                        <a:solidFill>
                          <a:srgbClr val="2E74B5"/>
                        </a:solidFill>
                        <a:effectLst/>
                        <a:latin typeface="Times New Roman"/>
                        <a:ea typeface="Times New Roman"/>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158358">
                <a:tc>
                  <a:txBody>
                    <a:bodyPr/>
                    <a:lstStyle/>
                    <a:p>
                      <a:pPr>
                        <a:spcAft>
                          <a:spcPts val="0"/>
                        </a:spcAft>
                      </a:pPr>
                      <a:r>
                        <a:rPr lang="es-EC" sz="800">
                          <a:effectLst/>
                        </a:rPr>
                        <a:t> </a:t>
                      </a:r>
                      <a:endParaRPr lang="es-EC" sz="1200">
                        <a:solidFill>
                          <a:srgbClr val="2E74B5"/>
                        </a:solidFill>
                        <a:effectLst/>
                        <a:latin typeface="Times New Roman"/>
                        <a:ea typeface="Times New Roman"/>
                      </a:endParaRPr>
                    </a:p>
                  </a:txBody>
                  <a:tcPr marL="68580" marR="68580" marT="0" marB="0"/>
                </a:tc>
                <a:tc>
                  <a:txBody>
                    <a:bodyPr/>
                    <a:lstStyle/>
                    <a:p>
                      <a:pPr algn="ctr">
                        <a:spcAft>
                          <a:spcPts val="0"/>
                        </a:spcAft>
                      </a:pPr>
                      <a:r>
                        <a:rPr lang="es-EC" sz="800">
                          <a:effectLst/>
                        </a:rPr>
                        <a:t>x</a:t>
                      </a:r>
                      <a:endParaRPr lang="es-EC" sz="1200">
                        <a:solidFill>
                          <a:srgbClr val="2E74B5"/>
                        </a:solidFill>
                        <a:effectLst/>
                        <a:latin typeface="Times New Roman"/>
                        <a:ea typeface="Times New Roman"/>
                      </a:endParaRPr>
                    </a:p>
                  </a:txBody>
                  <a:tcPr marL="68580" marR="68580" marT="0" marB="0"/>
                </a:tc>
                <a:tc>
                  <a:txBody>
                    <a:bodyPr/>
                    <a:lstStyle/>
                    <a:p>
                      <a:pPr algn="ctr">
                        <a:spcAft>
                          <a:spcPts val="0"/>
                        </a:spcAft>
                      </a:pPr>
                      <a:r>
                        <a:rPr lang="es-EC" sz="800">
                          <a:effectLst/>
                        </a:rPr>
                        <a:t>P.C.I.</a:t>
                      </a:r>
                      <a:endParaRPr lang="es-EC" sz="1200">
                        <a:solidFill>
                          <a:srgbClr val="2E74B5"/>
                        </a:solidFill>
                        <a:effectLst/>
                        <a:latin typeface="Times New Roman"/>
                        <a:ea typeface="Times New Roman"/>
                      </a:endParaRPr>
                    </a:p>
                  </a:txBody>
                  <a:tcPr marL="68580" marR="68580" marT="0" marB="0"/>
                </a:tc>
                <a:tc>
                  <a:txBody>
                    <a:bodyPr/>
                    <a:lstStyle/>
                    <a:p>
                      <a:pPr algn="ctr">
                        <a:spcAft>
                          <a:spcPts val="0"/>
                        </a:spcAft>
                      </a:pPr>
                      <a:r>
                        <a:rPr lang="es-EC" sz="800">
                          <a:effectLst/>
                        </a:rPr>
                        <a:t>x</a:t>
                      </a:r>
                      <a:endParaRPr lang="es-EC" sz="1200">
                        <a:solidFill>
                          <a:srgbClr val="2E74B5"/>
                        </a:solidFill>
                        <a:effectLst/>
                        <a:latin typeface="Times New Roman"/>
                        <a:ea typeface="Times New Roman"/>
                      </a:endParaRPr>
                    </a:p>
                  </a:txBody>
                  <a:tcPr marL="68580" marR="68580" marT="0" marB="0"/>
                </a:tc>
                <a:tc>
                  <a:txBody>
                    <a:bodyPr/>
                    <a:lstStyle/>
                    <a:p>
                      <a:pPr algn="ctr">
                        <a:spcAft>
                          <a:spcPts val="0"/>
                        </a:spcAft>
                      </a:pPr>
                      <a:r>
                        <a:rPr lang="es-EC" sz="800">
                          <a:effectLst/>
                        </a:rPr>
                        <a:t>P.C.I.</a:t>
                      </a:r>
                      <a:endParaRPr lang="es-EC" sz="1200">
                        <a:solidFill>
                          <a:srgbClr val="2E74B5"/>
                        </a:solidFill>
                        <a:effectLst/>
                        <a:latin typeface="Times New Roman"/>
                        <a:ea typeface="Times New Roman"/>
                      </a:endParaRPr>
                    </a:p>
                  </a:txBody>
                  <a:tcPr marL="68580" marR="68580" marT="0" marB="0"/>
                </a:tc>
                <a:tc>
                  <a:txBody>
                    <a:bodyPr/>
                    <a:lstStyle/>
                    <a:p>
                      <a:pPr algn="ctr">
                        <a:spcAft>
                          <a:spcPts val="0"/>
                        </a:spcAft>
                      </a:pPr>
                      <a:r>
                        <a:rPr lang="es-EC" sz="800">
                          <a:effectLst/>
                        </a:rPr>
                        <a:t>x</a:t>
                      </a:r>
                      <a:endParaRPr lang="es-EC" sz="1200">
                        <a:solidFill>
                          <a:srgbClr val="2E74B5"/>
                        </a:solidFill>
                        <a:effectLst/>
                        <a:latin typeface="Times New Roman"/>
                        <a:ea typeface="Times New Roman"/>
                      </a:endParaRPr>
                    </a:p>
                  </a:txBody>
                  <a:tcPr marL="68580" marR="68580" marT="0" marB="0"/>
                </a:tc>
                <a:tc>
                  <a:txBody>
                    <a:bodyPr/>
                    <a:lstStyle/>
                    <a:p>
                      <a:pPr algn="ctr">
                        <a:spcAft>
                          <a:spcPts val="0"/>
                        </a:spcAft>
                      </a:pPr>
                      <a:r>
                        <a:rPr lang="es-EC" sz="800">
                          <a:effectLst/>
                        </a:rPr>
                        <a:t>P.C.I.</a:t>
                      </a:r>
                      <a:endParaRPr lang="es-EC" sz="1200">
                        <a:solidFill>
                          <a:srgbClr val="2E74B5"/>
                        </a:solidFill>
                        <a:effectLst/>
                        <a:latin typeface="Times New Roman"/>
                        <a:ea typeface="Times New Roman"/>
                      </a:endParaRPr>
                    </a:p>
                  </a:txBody>
                  <a:tcPr marL="68580" marR="68580" marT="0" marB="0"/>
                </a:tc>
              </a:tr>
              <a:tr h="158358">
                <a:tc>
                  <a:txBody>
                    <a:bodyPr/>
                    <a:lstStyle/>
                    <a:p>
                      <a:pPr>
                        <a:spcAft>
                          <a:spcPts val="0"/>
                        </a:spcAft>
                      </a:pPr>
                      <a:r>
                        <a:rPr lang="es-EC" sz="800">
                          <a:effectLst/>
                        </a:rPr>
                        <a:t>Leñas y ramas</a:t>
                      </a:r>
                      <a:endParaRPr lang="es-EC" sz="1200">
                        <a:solidFill>
                          <a:srgbClr val="2E74B5"/>
                        </a:solidFill>
                        <a:effectLst/>
                        <a:latin typeface="Times New Roman"/>
                        <a:ea typeface="Times New Roman"/>
                      </a:endParaRPr>
                    </a:p>
                  </a:txBody>
                  <a:tcPr marL="68580" marR="68580" marT="0" marB="0"/>
                </a:tc>
                <a:tc>
                  <a:txBody>
                    <a:bodyPr/>
                    <a:lstStyle/>
                    <a:p>
                      <a:pPr>
                        <a:spcAft>
                          <a:spcPts val="0"/>
                        </a:spcAft>
                      </a:pPr>
                      <a:r>
                        <a:rPr lang="es-EC" sz="800">
                          <a:effectLst/>
                        </a:rPr>
                        <a:t>0,00</a:t>
                      </a:r>
                      <a:endParaRPr lang="es-EC" sz="1200">
                        <a:solidFill>
                          <a:srgbClr val="2E74B5"/>
                        </a:solidFill>
                        <a:effectLst/>
                        <a:latin typeface="Times New Roman"/>
                        <a:ea typeface="Times New Roman"/>
                      </a:endParaRPr>
                    </a:p>
                  </a:txBody>
                  <a:tcPr marL="68580" marR="68580" marT="0" marB="0"/>
                </a:tc>
                <a:tc>
                  <a:txBody>
                    <a:bodyPr/>
                    <a:lstStyle/>
                    <a:p>
                      <a:pPr>
                        <a:spcAft>
                          <a:spcPts val="0"/>
                        </a:spcAft>
                      </a:pPr>
                      <a:r>
                        <a:rPr lang="es-EC" sz="800">
                          <a:effectLst/>
                        </a:rPr>
                        <a:t>19.353</a:t>
                      </a:r>
                      <a:endParaRPr lang="es-EC" sz="1200">
                        <a:solidFill>
                          <a:srgbClr val="2E74B5"/>
                        </a:solidFill>
                        <a:effectLst/>
                        <a:latin typeface="Times New Roman"/>
                        <a:ea typeface="Times New Roman"/>
                      </a:endParaRPr>
                    </a:p>
                  </a:txBody>
                  <a:tcPr marL="68580" marR="68580" marT="0" marB="0"/>
                </a:tc>
                <a:tc>
                  <a:txBody>
                    <a:bodyPr/>
                    <a:lstStyle/>
                    <a:p>
                      <a:pPr>
                        <a:spcAft>
                          <a:spcPts val="0"/>
                        </a:spcAft>
                      </a:pPr>
                      <a:r>
                        <a:rPr lang="es-EC" sz="800">
                          <a:effectLst/>
                        </a:rPr>
                        <a:t>20,00</a:t>
                      </a:r>
                      <a:endParaRPr lang="es-EC" sz="1200">
                        <a:solidFill>
                          <a:srgbClr val="2E74B5"/>
                        </a:solidFill>
                        <a:effectLst/>
                        <a:latin typeface="Times New Roman"/>
                        <a:ea typeface="Times New Roman"/>
                      </a:endParaRPr>
                    </a:p>
                  </a:txBody>
                  <a:tcPr marL="68580" marR="68580" marT="0" marB="0"/>
                </a:tc>
                <a:tc>
                  <a:txBody>
                    <a:bodyPr/>
                    <a:lstStyle/>
                    <a:p>
                      <a:pPr>
                        <a:spcAft>
                          <a:spcPts val="0"/>
                        </a:spcAft>
                      </a:pPr>
                      <a:r>
                        <a:rPr lang="es-EC" sz="800">
                          <a:effectLst/>
                        </a:rPr>
                        <a:t>15.006</a:t>
                      </a:r>
                      <a:endParaRPr lang="es-EC" sz="1200">
                        <a:solidFill>
                          <a:srgbClr val="2E74B5"/>
                        </a:solidFill>
                        <a:effectLst/>
                        <a:latin typeface="Times New Roman"/>
                        <a:ea typeface="Times New Roman"/>
                      </a:endParaRPr>
                    </a:p>
                  </a:txBody>
                  <a:tcPr marL="68580" marR="68580" marT="0" marB="0"/>
                </a:tc>
                <a:tc>
                  <a:txBody>
                    <a:bodyPr/>
                    <a:lstStyle/>
                    <a:p>
                      <a:pPr>
                        <a:spcAft>
                          <a:spcPts val="0"/>
                        </a:spcAft>
                      </a:pPr>
                      <a:r>
                        <a:rPr lang="es-EC" sz="800">
                          <a:effectLst/>
                        </a:rPr>
                        <a:t>40,00</a:t>
                      </a:r>
                      <a:endParaRPr lang="es-EC" sz="1200">
                        <a:solidFill>
                          <a:srgbClr val="2E74B5"/>
                        </a:solidFill>
                        <a:effectLst/>
                        <a:latin typeface="Times New Roman"/>
                        <a:ea typeface="Times New Roman"/>
                      </a:endParaRPr>
                    </a:p>
                  </a:txBody>
                  <a:tcPr marL="68580" marR="68580" marT="0" marB="0"/>
                </a:tc>
                <a:tc>
                  <a:txBody>
                    <a:bodyPr/>
                    <a:lstStyle/>
                    <a:p>
                      <a:pPr>
                        <a:spcAft>
                          <a:spcPts val="0"/>
                        </a:spcAft>
                      </a:pPr>
                      <a:r>
                        <a:rPr lang="es-EC" sz="800">
                          <a:effectLst/>
                        </a:rPr>
                        <a:t>10.659</a:t>
                      </a:r>
                      <a:endParaRPr lang="es-EC" sz="1200">
                        <a:solidFill>
                          <a:srgbClr val="2E74B5"/>
                        </a:solidFill>
                        <a:effectLst/>
                        <a:latin typeface="Times New Roman"/>
                        <a:ea typeface="Times New Roman"/>
                      </a:endParaRPr>
                    </a:p>
                  </a:txBody>
                  <a:tcPr marL="68580" marR="68580" marT="0" marB="0"/>
                </a:tc>
              </a:tr>
              <a:tr h="158358">
                <a:tc>
                  <a:txBody>
                    <a:bodyPr/>
                    <a:lstStyle/>
                    <a:p>
                      <a:pPr>
                        <a:spcAft>
                          <a:spcPts val="0"/>
                        </a:spcAft>
                      </a:pPr>
                      <a:r>
                        <a:rPr lang="es-EC" sz="800">
                          <a:effectLst/>
                        </a:rPr>
                        <a:t>Serrines y virutas</a:t>
                      </a:r>
                      <a:endParaRPr lang="es-EC" sz="1200">
                        <a:solidFill>
                          <a:srgbClr val="2E74B5"/>
                        </a:solidFill>
                        <a:effectLst/>
                        <a:latin typeface="Times New Roman"/>
                        <a:ea typeface="Times New Roman"/>
                      </a:endParaRPr>
                    </a:p>
                  </a:txBody>
                  <a:tcPr marL="68580" marR="68580" marT="0" marB="0"/>
                </a:tc>
                <a:tc>
                  <a:txBody>
                    <a:bodyPr/>
                    <a:lstStyle/>
                    <a:p>
                      <a:pPr>
                        <a:spcAft>
                          <a:spcPts val="0"/>
                        </a:spcAft>
                      </a:pPr>
                      <a:r>
                        <a:rPr lang="es-EC" sz="800">
                          <a:effectLst/>
                        </a:rPr>
                        <a:t>0,00</a:t>
                      </a:r>
                      <a:endParaRPr lang="es-EC" sz="1200">
                        <a:solidFill>
                          <a:srgbClr val="2E74B5"/>
                        </a:solidFill>
                        <a:effectLst/>
                        <a:latin typeface="Times New Roman"/>
                        <a:ea typeface="Times New Roman"/>
                      </a:endParaRPr>
                    </a:p>
                  </a:txBody>
                  <a:tcPr marL="68580" marR="68580" marT="0" marB="0"/>
                </a:tc>
                <a:tc>
                  <a:txBody>
                    <a:bodyPr/>
                    <a:lstStyle/>
                    <a:p>
                      <a:pPr>
                        <a:spcAft>
                          <a:spcPts val="0"/>
                        </a:spcAft>
                      </a:pPr>
                      <a:r>
                        <a:rPr lang="es-EC" sz="800">
                          <a:effectLst/>
                        </a:rPr>
                        <a:t>19.069</a:t>
                      </a:r>
                      <a:endParaRPr lang="es-EC" sz="1200">
                        <a:solidFill>
                          <a:srgbClr val="2E74B5"/>
                        </a:solidFill>
                        <a:effectLst/>
                        <a:latin typeface="Times New Roman"/>
                        <a:ea typeface="Times New Roman"/>
                      </a:endParaRPr>
                    </a:p>
                  </a:txBody>
                  <a:tcPr marL="68580" marR="68580" marT="0" marB="0"/>
                </a:tc>
                <a:tc>
                  <a:txBody>
                    <a:bodyPr/>
                    <a:lstStyle/>
                    <a:p>
                      <a:pPr>
                        <a:spcAft>
                          <a:spcPts val="0"/>
                        </a:spcAft>
                      </a:pPr>
                      <a:r>
                        <a:rPr lang="es-EC" sz="800">
                          <a:effectLst/>
                        </a:rPr>
                        <a:t>15,00</a:t>
                      </a:r>
                      <a:endParaRPr lang="es-EC" sz="1200">
                        <a:solidFill>
                          <a:srgbClr val="2E74B5"/>
                        </a:solidFill>
                        <a:effectLst/>
                        <a:latin typeface="Times New Roman"/>
                        <a:ea typeface="Times New Roman"/>
                      </a:endParaRPr>
                    </a:p>
                  </a:txBody>
                  <a:tcPr marL="68580" marR="68580" marT="0" marB="0"/>
                </a:tc>
                <a:tc>
                  <a:txBody>
                    <a:bodyPr/>
                    <a:lstStyle/>
                    <a:p>
                      <a:pPr>
                        <a:spcAft>
                          <a:spcPts val="0"/>
                        </a:spcAft>
                      </a:pPr>
                      <a:r>
                        <a:rPr lang="es-EC" sz="800">
                          <a:effectLst/>
                        </a:rPr>
                        <a:t>15.842</a:t>
                      </a:r>
                      <a:endParaRPr lang="es-EC" sz="1200">
                        <a:solidFill>
                          <a:srgbClr val="2E74B5"/>
                        </a:solidFill>
                        <a:effectLst/>
                        <a:latin typeface="Times New Roman"/>
                        <a:ea typeface="Times New Roman"/>
                      </a:endParaRPr>
                    </a:p>
                  </a:txBody>
                  <a:tcPr marL="68580" marR="68580" marT="0" marB="0"/>
                </a:tc>
                <a:tc>
                  <a:txBody>
                    <a:bodyPr/>
                    <a:lstStyle/>
                    <a:p>
                      <a:pPr>
                        <a:spcAft>
                          <a:spcPts val="0"/>
                        </a:spcAft>
                      </a:pPr>
                      <a:r>
                        <a:rPr lang="es-EC" sz="800">
                          <a:effectLst/>
                        </a:rPr>
                        <a:t>35,00</a:t>
                      </a:r>
                      <a:endParaRPr lang="es-EC" sz="1200">
                        <a:solidFill>
                          <a:srgbClr val="2E74B5"/>
                        </a:solidFill>
                        <a:effectLst/>
                        <a:latin typeface="Times New Roman"/>
                        <a:ea typeface="Times New Roman"/>
                      </a:endParaRPr>
                    </a:p>
                  </a:txBody>
                  <a:tcPr marL="68580" marR="68580" marT="0" marB="0"/>
                </a:tc>
                <a:tc>
                  <a:txBody>
                    <a:bodyPr/>
                    <a:lstStyle/>
                    <a:p>
                      <a:pPr>
                        <a:spcAft>
                          <a:spcPts val="0"/>
                        </a:spcAft>
                      </a:pPr>
                      <a:r>
                        <a:rPr lang="es-EC" sz="800">
                          <a:effectLst/>
                        </a:rPr>
                        <a:t>11.537</a:t>
                      </a:r>
                      <a:endParaRPr lang="es-EC" sz="1200">
                        <a:solidFill>
                          <a:srgbClr val="2E74B5"/>
                        </a:solidFill>
                        <a:effectLst/>
                        <a:latin typeface="Times New Roman"/>
                        <a:ea typeface="Times New Roman"/>
                      </a:endParaRPr>
                    </a:p>
                  </a:txBody>
                  <a:tcPr marL="68580" marR="68580" marT="0" marB="0"/>
                </a:tc>
              </a:tr>
              <a:tr h="158358">
                <a:tc>
                  <a:txBody>
                    <a:bodyPr/>
                    <a:lstStyle/>
                    <a:p>
                      <a:pPr>
                        <a:spcAft>
                          <a:spcPts val="0"/>
                        </a:spcAft>
                      </a:pPr>
                      <a:r>
                        <a:rPr lang="es-EC" sz="800">
                          <a:effectLst/>
                        </a:rPr>
                        <a:t>Orujillo de oliva</a:t>
                      </a:r>
                      <a:endParaRPr lang="es-EC" sz="1200">
                        <a:solidFill>
                          <a:srgbClr val="2E74B5"/>
                        </a:solidFill>
                        <a:effectLst/>
                        <a:latin typeface="Times New Roman"/>
                        <a:ea typeface="Times New Roman"/>
                      </a:endParaRPr>
                    </a:p>
                  </a:txBody>
                  <a:tcPr marL="68580" marR="68580" marT="0" marB="0"/>
                </a:tc>
                <a:tc>
                  <a:txBody>
                    <a:bodyPr/>
                    <a:lstStyle/>
                    <a:p>
                      <a:pPr>
                        <a:spcAft>
                          <a:spcPts val="0"/>
                        </a:spcAft>
                      </a:pPr>
                      <a:r>
                        <a:rPr lang="es-EC" sz="800">
                          <a:effectLst/>
                        </a:rPr>
                        <a:t>0,00</a:t>
                      </a:r>
                      <a:endParaRPr lang="es-EC" sz="1200">
                        <a:solidFill>
                          <a:srgbClr val="2E74B5"/>
                        </a:solidFill>
                        <a:effectLst/>
                        <a:latin typeface="Times New Roman"/>
                        <a:ea typeface="Times New Roman"/>
                      </a:endParaRPr>
                    </a:p>
                  </a:txBody>
                  <a:tcPr marL="68580" marR="68580" marT="0" marB="0"/>
                </a:tc>
                <a:tc>
                  <a:txBody>
                    <a:bodyPr/>
                    <a:lstStyle/>
                    <a:p>
                      <a:pPr>
                        <a:spcAft>
                          <a:spcPts val="0"/>
                        </a:spcAft>
                      </a:pPr>
                      <a:r>
                        <a:rPr lang="es-EC" sz="800">
                          <a:effectLst/>
                        </a:rPr>
                        <a:t>18.839</a:t>
                      </a:r>
                      <a:endParaRPr lang="es-EC" sz="1200">
                        <a:solidFill>
                          <a:srgbClr val="2E74B5"/>
                        </a:solidFill>
                        <a:effectLst/>
                        <a:latin typeface="Times New Roman"/>
                        <a:ea typeface="Times New Roman"/>
                      </a:endParaRPr>
                    </a:p>
                  </a:txBody>
                  <a:tcPr marL="68580" marR="68580" marT="0" marB="0"/>
                </a:tc>
                <a:tc>
                  <a:txBody>
                    <a:bodyPr/>
                    <a:lstStyle/>
                    <a:p>
                      <a:pPr>
                        <a:spcAft>
                          <a:spcPts val="0"/>
                        </a:spcAft>
                      </a:pPr>
                      <a:r>
                        <a:rPr lang="es-EC" sz="800">
                          <a:effectLst/>
                        </a:rPr>
                        <a:t>15,00</a:t>
                      </a:r>
                      <a:endParaRPr lang="es-EC" sz="1200">
                        <a:solidFill>
                          <a:srgbClr val="2E74B5"/>
                        </a:solidFill>
                        <a:effectLst/>
                        <a:latin typeface="Times New Roman"/>
                        <a:ea typeface="Times New Roman"/>
                      </a:endParaRPr>
                    </a:p>
                  </a:txBody>
                  <a:tcPr marL="68580" marR="68580" marT="0" marB="0"/>
                </a:tc>
                <a:tc>
                  <a:txBody>
                    <a:bodyPr/>
                    <a:lstStyle/>
                    <a:p>
                      <a:pPr>
                        <a:spcAft>
                          <a:spcPts val="0"/>
                        </a:spcAft>
                      </a:pPr>
                      <a:r>
                        <a:rPr lang="es-EC" sz="800">
                          <a:effectLst/>
                        </a:rPr>
                        <a:t>15.800</a:t>
                      </a:r>
                      <a:endParaRPr lang="es-EC" sz="1200">
                        <a:solidFill>
                          <a:srgbClr val="2E74B5"/>
                        </a:solidFill>
                        <a:effectLst/>
                        <a:latin typeface="Times New Roman"/>
                        <a:ea typeface="Times New Roman"/>
                      </a:endParaRPr>
                    </a:p>
                  </a:txBody>
                  <a:tcPr marL="68580" marR="68580" marT="0" marB="0"/>
                </a:tc>
                <a:tc>
                  <a:txBody>
                    <a:bodyPr/>
                    <a:lstStyle/>
                    <a:p>
                      <a:pPr>
                        <a:spcAft>
                          <a:spcPts val="0"/>
                        </a:spcAft>
                      </a:pPr>
                      <a:r>
                        <a:rPr lang="es-EC" sz="800">
                          <a:effectLst/>
                        </a:rPr>
                        <a:t>35,00</a:t>
                      </a:r>
                      <a:endParaRPr lang="es-EC" sz="1200">
                        <a:solidFill>
                          <a:srgbClr val="2E74B5"/>
                        </a:solidFill>
                        <a:effectLst/>
                        <a:latin typeface="Times New Roman"/>
                        <a:ea typeface="Times New Roman"/>
                      </a:endParaRPr>
                    </a:p>
                  </a:txBody>
                  <a:tcPr marL="68580" marR="68580" marT="0" marB="0"/>
                </a:tc>
                <a:tc>
                  <a:txBody>
                    <a:bodyPr/>
                    <a:lstStyle/>
                    <a:p>
                      <a:pPr>
                        <a:spcAft>
                          <a:spcPts val="0"/>
                        </a:spcAft>
                      </a:pPr>
                      <a:r>
                        <a:rPr lang="es-EC" sz="800">
                          <a:effectLst/>
                        </a:rPr>
                        <a:t>11.746</a:t>
                      </a:r>
                      <a:endParaRPr lang="es-EC" sz="1200">
                        <a:solidFill>
                          <a:srgbClr val="2E74B5"/>
                        </a:solidFill>
                        <a:effectLst/>
                        <a:latin typeface="Times New Roman"/>
                        <a:ea typeface="Times New Roman"/>
                      </a:endParaRPr>
                    </a:p>
                  </a:txBody>
                  <a:tcPr marL="68580" marR="68580" marT="0" marB="0"/>
                </a:tc>
              </a:tr>
              <a:tr h="158358">
                <a:tc>
                  <a:txBody>
                    <a:bodyPr/>
                    <a:lstStyle/>
                    <a:p>
                      <a:pPr>
                        <a:spcAft>
                          <a:spcPts val="0"/>
                        </a:spcAft>
                      </a:pPr>
                      <a:r>
                        <a:rPr lang="es-EC" sz="800">
                          <a:effectLst/>
                        </a:rPr>
                        <a:t>Cáscara de almendra</a:t>
                      </a:r>
                      <a:endParaRPr lang="es-EC" sz="1200">
                        <a:solidFill>
                          <a:srgbClr val="2E74B5"/>
                        </a:solidFill>
                        <a:effectLst/>
                        <a:latin typeface="Times New Roman"/>
                        <a:ea typeface="Times New Roman"/>
                      </a:endParaRPr>
                    </a:p>
                  </a:txBody>
                  <a:tcPr marL="68580" marR="68580" marT="0" marB="0"/>
                </a:tc>
                <a:tc>
                  <a:txBody>
                    <a:bodyPr/>
                    <a:lstStyle/>
                    <a:p>
                      <a:pPr>
                        <a:spcAft>
                          <a:spcPts val="0"/>
                        </a:spcAft>
                      </a:pPr>
                      <a:r>
                        <a:rPr lang="es-EC" sz="800">
                          <a:effectLst/>
                        </a:rPr>
                        <a:t>0,00</a:t>
                      </a:r>
                      <a:endParaRPr lang="es-EC" sz="1200">
                        <a:solidFill>
                          <a:srgbClr val="2E74B5"/>
                        </a:solidFill>
                        <a:effectLst/>
                        <a:latin typeface="Times New Roman"/>
                        <a:ea typeface="Times New Roman"/>
                      </a:endParaRPr>
                    </a:p>
                  </a:txBody>
                  <a:tcPr marL="68580" marR="68580" marT="0" marB="0"/>
                </a:tc>
                <a:tc>
                  <a:txBody>
                    <a:bodyPr/>
                    <a:lstStyle/>
                    <a:p>
                      <a:pPr>
                        <a:spcAft>
                          <a:spcPts val="0"/>
                        </a:spcAft>
                      </a:pPr>
                      <a:r>
                        <a:rPr lang="es-EC" sz="800">
                          <a:effectLst/>
                        </a:rPr>
                        <a:t>18.559</a:t>
                      </a:r>
                      <a:endParaRPr lang="es-EC" sz="1200">
                        <a:solidFill>
                          <a:srgbClr val="2E74B5"/>
                        </a:solidFill>
                        <a:effectLst/>
                        <a:latin typeface="Times New Roman"/>
                        <a:ea typeface="Times New Roman"/>
                      </a:endParaRPr>
                    </a:p>
                  </a:txBody>
                  <a:tcPr marL="68580" marR="68580" marT="0" marB="0"/>
                </a:tc>
                <a:tc>
                  <a:txBody>
                    <a:bodyPr/>
                    <a:lstStyle/>
                    <a:p>
                      <a:pPr>
                        <a:spcAft>
                          <a:spcPts val="0"/>
                        </a:spcAft>
                      </a:pPr>
                      <a:r>
                        <a:rPr lang="es-EC" sz="800">
                          <a:effectLst/>
                        </a:rPr>
                        <a:t>10,00</a:t>
                      </a:r>
                      <a:endParaRPr lang="es-EC" sz="1200">
                        <a:solidFill>
                          <a:srgbClr val="2E74B5"/>
                        </a:solidFill>
                        <a:effectLst/>
                        <a:latin typeface="Times New Roman"/>
                        <a:ea typeface="Times New Roman"/>
                      </a:endParaRPr>
                    </a:p>
                  </a:txBody>
                  <a:tcPr marL="68580" marR="68580" marT="0" marB="0"/>
                </a:tc>
                <a:tc>
                  <a:txBody>
                    <a:bodyPr/>
                    <a:lstStyle/>
                    <a:p>
                      <a:pPr>
                        <a:spcAft>
                          <a:spcPts val="0"/>
                        </a:spcAft>
                      </a:pPr>
                      <a:r>
                        <a:rPr lang="es-EC" sz="800">
                          <a:effectLst/>
                        </a:rPr>
                        <a:t>16.469</a:t>
                      </a:r>
                      <a:endParaRPr lang="es-EC" sz="1200">
                        <a:solidFill>
                          <a:srgbClr val="2E74B5"/>
                        </a:solidFill>
                        <a:effectLst/>
                        <a:latin typeface="Times New Roman"/>
                        <a:ea typeface="Times New Roman"/>
                      </a:endParaRPr>
                    </a:p>
                  </a:txBody>
                  <a:tcPr marL="68580" marR="68580" marT="0" marB="0"/>
                </a:tc>
                <a:tc>
                  <a:txBody>
                    <a:bodyPr/>
                    <a:lstStyle/>
                    <a:p>
                      <a:pPr>
                        <a:spcAft>
                          <a:spcPts val="0"/>
                        </a:spcAft>
                      </a:pPr>
                      <a:r>
                        <a:rPr lang="es-EC" sz="800">
                          <a:effectLst/>
                        </a:rPr>
                        <a:t>15,00</a:t>
                      </a:r>
                      <a:endParaRPr lang="es-EC" sz="1200">
                        <a:solidFill>
                          <a:srgbClr val="2E74B5"/>
                        </a:solidFill>
                        <a:effectLst/>
                        <a:latin typeface="Times New Roman"/>
                        <a:ea typeface="Times New Roman"/>
                      </a:endParaRPr>
                    </a:p>
                  </a:txBody>
                  <a:tcPr marL="68580" marR="68580" marT="0" marB="0"/>
                </a:tc>
                <a:tc>
                  <a:txBody>
                    <a:bodyPr/>
                    <a:lstStyle/>
                    <a:p>
                      <a:pPr>
                        <a:spcAft>
                          <a:spcPts val="0"/>
                        </a:spcAft>
                      </a:pPr>
                      <a:r>
                        <a:rPr lang="es-EC" sz="800">
                          <a:effectLst/>
                        </a:rPr>
                        <a:t>15.424</a:t>
                      </a:r>
                      <a:endParaRPr lang="es-EC" sz="1200">
                        <a:solidFill>
                          <a:srgbClr val="2E74B5"/>
                        </a:solidFill>
                        <a:effectLst/>
                        <a:latin typeface="Times New Roman"/>
                        <a:ea typeface="Times New Roman"/>
                      </a:endParaRPr>
                    </a:p>
                  </a:txBody>
                  <a:tcPr marL="68580" marR="68580" marT="0" marB="0"/>
                </a:tc>
              </a:tr>
              <a:tr h="158358">
                <a:tc>
                  <a:txBody>
                    <a:bodyPr/>
                    <a:lstStyle/>
                    <a:p>
                      <a:pPr>
                        <a:spcAft>
                          <a:spcPts val="0"/>
                        </a:spcAft>
                      </a:pPr>
                      <a:r>
                        <a:rPr lang="es-EC" sz="800">
                          <a:effectLst/>
                        </a:rPr>
                        <a:t>Cortezas</a:t>
                      </a:r>
                      <a:endParaRPr lang="es-EC" sz="1200">
                        <a:solidFill>
                          <a:srgbClr val="2E74B5"/>
                        </a:solidFill>
                        <a:effectLst/>
                        <a:latin typeface="Times New Roman"/>
                        <a:ea typeface="Times New Roman"/>
                      </a:endParaRPr>
                    </a:p>
                  </a:txBody>
                  <a:tcPr marL="68580" marR="68580" marT="0" marB="0"/>
                </a:tc>
                <a:tc>
                  <a:txBody>
                    <a:bodyPr/>
                    <a:lstStyle/>
                    <a:p>
                      <a:pPr>
                        <a:spcAft>
                          <a:spcPts val="0"/>
                        </a:spcAft>
                      </a:pPr>
                      <a:r>
                        <a:rPr lang="es-EC" sz="800">
                          <a:effectLst/>
                        </a:rPr>
                        <a:t> </a:t>
                      </a:r>
                      <a:endParaRPr lang="es-EC" sz="1200">
                        <a:solidFill>
                          <a:srgbClr val="2E74B5"/>
                        </a:solidFill>
                        <a:effectLst/>
                        <a:latin typeface="Times New Roman"/>
                        <a:ea typeface="Times New Roman"/>
                      </a:endParaRPr>
                    </a:p>
                  </a:txBody>
                  <a:tcPr marL="68580" marR="68580" marT="0" marB="0"/>
                </a:tc>
                <a:tc>
                  <a:txBody>
                    <a:bodyPr/>
                    <a:lstStyle/>
                    <a:p>
                      <a:pPr>
                        <a:spcAft>
                          <a:spcPts val="0"/>
                        </a:spcAft>
                      </a:pPr>
                      <a:r>
                        <a:rPr lang="es-EC" sz="800">
                          <a:effectLst/>
                        </a:rPr>
                        <a:t> </a:t>
                      </a:r>
                      <a:endParaRPr lang="es-EC" sz="1200">
                        <a:solidFill>
                          <a:srgbClr val="2E74B5"/>
                        </a:solidFill>
                        <a:effectLst/>
                        <a:latin typeface="Times New Roman"/>
                        <a:ea typeface="Times New Roman"/>
                      </a:endParaRPr>
                    </a:p>
                  </a:txBody>
                  <a:tcPr marL="68580" marR="68580" marT="0" marB="0"/>
                </a:tc>
                <a:tc>
                  <a:txBody>
                    <a:bodyPr/>
                    <a:lstStyle/>
                    <a:p>
                      <a:pPr>
                        <a:spcAft>
                          <a:spcPts val="0"/>
                        </a:spcAft>
                      </a:pPr>
                      <a:r>
                        <a:rPr lang="es-EC" sz="800">
                          <a:effectLst/>
                        </a:rPr>
                        <a:t> </a:t>
                      </a:r>
                      <a:endParaRPr lang="es-EC" sz="1200">
                        <a:solidFill>
                          <a:srgbClr val="2E74B5"/>
                        </a:solidFill>
                        <a:effectLst/>
                        <a:latin typeface="Times New Roman"/>
                        <a:ea typeface="Times New Roman"/>
                      </a:endParaRPr>
                    </a:p>
                  </a:txBody>
                  <a:tcPr marL="68580" marR="68580" marT="0" marB="0"/>
                </a:tc>
                <a:tc>
                  <a:txBody>
                    <a:bodyPr/>
                    <a:lstStyle/>
                    <a:p>
                      <a:pPr>
                        <a:spcAft>
                          <a:spcPts val="0"/>
                        </a:spcAft>
                      </a:pPr>
                      <a:r>
                        <a:rPr lang="es-EC" sz="800">
                          <a:effectLst/>
                        </a:rPr>
                        <a:t> </a:t>
                      </a:r>
                      <a:endParaRPr lang="es-EC" sz="1200">
                        <a:solidFill>
                          <a:srgbClr val="2E74B5"/>
                        </a:solidFill>
                        <a:effectLst/>
                        <a:latin typeface="Times New Roman"/>
                        <a:ea typeface="Times New Roman"/>
                      </a:endParaRPr>
                    </a:p>
                  </a:txBody>
                  <a:tcPr marL="68580" marR="68580" marT="0" marB="0"/>
                </a:tc>
                <a:tc>
                  <a:txBody>
                    <a:bodyPr/>
                    <a:lstStyle/>
                    <a:p>
                      <a:pPr>
                        <a:spcAft>
                          <a:spcPts val="0"/>
                        </a:spcAft>
                      </a:pPr>
                      <a:r>
                        <a:rPr lang="es-EC" sz="800">
                          <a:effectLst/>
                        </a:rPr>
                        <a:t> </a:t>
                      </a:r>
                      <a:endParaRPr lang="es-EC" sz="1200">
                        <a:solidFill>
                          <a:srgbClr val="2E74B5"/>
                        </a:solidFill>
                        <a:effectLst/>
                        <a:latin typeface="Times New Roman"/>
                        <a:ea typeface="Times New Roman"/>
                      </a:endParaRPr>
                    </a:p>
                  </a:txBody>
                  <a:tcPr marL="68580" marR="68580" marT="0" marB="0"/>
                </a:tc>
                <a:tc>
                  <a:txBody>
                    <a:bodyPr/>
                    <a:lstStyle/>
                    <a:p>
                      <a:pPr>
                        <a:spcAft>
                          <a:spcPts val="0"/>
                        </a:spcAft>
                      </a:pPr>
                      <a:r>
                        <a:rPr lang="es-EC" sz="800">
                          <a:effectLst/>
                        </a:rPr>
                        <a:t> </a:t>
                      </a:r>
                      <a:endParaRPr lang="es-EC" sz="1200">
                        <a:solidFill>
                          <a:srgbClr val="2E74B5"/>
                        </a:solidFill>
                        <a:effectLst/>
                        <a:latin typeface="Times New Roman"/>
                        <a:ea typeface="Times New Roman"/>
                      </a:endParaRPr>
                    </a:p>
                  </a:txBody>
                  <a:tcPr marL="68580" marR="68580" marT="0" marB="0"/>
                </a:tc>
              </a:tr>
              <a:tr h="158358">
                <a:tc>
                  <a:txBody>
                    <a:bodyPr/>
                    <a:lstStyle/>
                    <a:p>
                      <a:pPr>
                        <a:spcAft>
                          <a:spcPts val="0"/>
                        </a:spcAft>
                      </a:pPr>
                      <a:r>
                        <a:rPr lang="es-EC" sz="800">
                          <a:effectLst/>
                        </a:rPr>
                        <a:t>Coníferas</a:t>
                      </a:r>
                      <a:endParaRPr lang="es-EC" sz="1200">
                        <a:solidFill>
                          <a:srgbClr val="2E74B5"/>
                        </a:solidFill>
                        <a:effectLst/>
                        <a:latin typeface="Times New Roman"/>
                        <a:ea typeface="Times New Roman"/>
                      </a:endParaRPr>
                    </a:p>
                  </a:txBody>
                  <a:tcPr marL="68580" marR="68580" marT="0" marB="0"/>
                </a:tc>
                <a:tc>
                  <a:txBody>
                    <a:bodyPr/>
                    <a:lstStyle/>
                    <a:p>
                      <a:pPr>
                        <a:spcAft>
                          <a:spcPts val="0"/>
                        </a:spcAft>
                      </a:pPr>
                      <a:r>
                        <a:rPr lang="es-EC" sz="800">
                          <a:effectLst/>
                        </a:rPr>
                        <a:t>0,00</a:t>
                      </a:r>
                      <a:endParaRPr lang="es-EC" sz="1200">
                        <a:solidFill>
                          <a:srgbClr val="2E74B5"/>
                        </a:solidFill>
                        <a:effectLst/>
                        <a:latin typeface="Times New Roman"/>
                        <a:ea typeface="Times New Roman"/>
                      </a:endParaRPr>
                    </a:p>
                  </a:txBody>
                  <a:tcPr marL="68580" marR="68580" marT="0" marB="0"/>
                </a:tc>
                <a:tc>
                  <a:txBody>
                    <a:bodyPr/>
                    <a:lstStyle/>
                    <a:p>
                      <a:pPr>
                        <a:spcAft>
                          <a:spcPts val="0"/>
                        </a:spcAft>
                      </a:pPr>
                      <a:r>
                        <a:rPr lang="es-EC" sz="800">
                          <a:effectLst/>
                        </a:rPr>
                        <a:t>19.437</a:t>
                      </a:r>
                      <a:endParaRPr lang="es-EC" sz="1200">
                        <a:solidFill>
                          <a:srgbClr val="2E74B5"/>
                        </a:solidFill>
                        <a:effectLst/>
                        <a:latin typeface="Times New Roman"/>
                        <a:ea typeface="Times New Roman"/>
                      </a:endParaRPr>
                    </a:p>
                  </a:txBody>
                  <a:tcPr marL="68580" marR="68580" marT="0" marB="0"/>
                </a:tc>
                <a:tc>
                  <a:txBody>
                    <a:bodyPr/>
                    <a:lstStyle/>
                    <a:p>
                      <a:pPr>
                        <a:spcAft>
                          <a:spcPts val="0"/>
                        </a:spcAft>
                      </a:pPr>
                      <a:r>
                        <a:rPr lang="es-EC" sz="800">
                          <a:effectLst/>
                        </a:rPr>
                        <a:t>20,00</a:t>
                      </a:r>
                      <a:endParaRPr lang="es-EC" sz="1200">
                        <a:solidFill>
                          <a:srgbClr val="2E74B5"/>
                        </a:solidFill>
                        <a:effectLst/>
                        <a:latin typeface="Times New Roman"/>
                        <a:ea typeface="Times New Roman"/>
                      </a:endParaRPr>
                    </a:p>
                  </a:txBody>
                  <a:tcPr marL="68580" marR="68580" marT="0" marB="0"/>
                </a:tc>
                <a:tc>
                  <a:txBody>
                    <a:bodyPr/>
                    <a:lstStyle/>
                    <a:p>
                      <a:pPr>
                        <a:spcAft>
                          <a:spcPts val="0"/>
                        </a:spcAft>
                      </a:pPr>
                      <a:r>
                        <a:rPr lang="es-EC" sz="800">
                          <a:effectLst/>
                        </a:rPr>
                        <a:t>15.257</a:t>
                      </a:r>
                      <a:endParaRPr lang="es-EC" sz="1200">
                        <a:solidFill>
                          <a:srgbClr val="2E74B5"/>
                        </a:solidFill>
                        <a:effectLst/>
                        <a:latin typeface="Times New Roman"/>
                        <a:ea typeface="Times New Roman"/>
                      </a:endParaRPr>
                    </a:p>
                  </a:txBody>
                  <a:tcPr marL="68580" marR="68580" marT="0" marB="0"/>
                </a:tc>
                <a:tc>
                  <a:txBody>
                    <a:bodyPr/>
                    <a:lstStyle/>
                    <a:p>
                      <a:pPr>
                        <a:spcAft>
                          <a:spcPts val="0"/>
                        </a:spcAft>
                      </a:pPr>
                      <a:r>
                        <a:rPr lang="es-EC" sz="800">
                          <a:effectLst/>
                        </a:rPr>
                        <a:t>40,00</a:t>
                      </a:r>
                      <a:endParaRPr lang="es-EC" sz="1200">
                        <a:solidFill>
                          <a:srgbClr val="2E74B5"/>
                        </a:solidFill>
                        <a:effectLst/>
                        <a:latin typeface="Times New Roman"/>
                        <a:ea typeface="Times New Roman"/>
                      </a:endParaRPr>
                    </a:p>
                  </a:txBody>
                  <a:tcPr marL="68580" marR="68580" marT="0" marB="0"/>
                </a:tc>
                <a:tc>
                  <a:txBody>
                    <a:bodyPr/>
                    <a:lstStyle/>
                    <a:p>
                      <a:pPr>
                        <a:spcAft>
                          <a:spcPts val="0"/>
                        </a:spcAft>
                      </a:pPr>
                      <a:r>
                        <a:rPr lang="es-EC" sz="800">
                          <a:effectLst/>
                        </a:rPr>
                        <a:t>11.077</a:t>
                      </a:r>
                      <a:endParaRPr lang="es-EC" sz="1200">
                        <a:solidFill>
                          <a:srgbClr val="2E74B5"/>
                        </a:solidFill>
                        <a:effectLst/>
                        <a:latin typeface="Times New Roman"/>
                        <a:ea typeface="Times New Roman"/>
                      </a:endParaRPr>
                    </a:p>
                  </a:txBody>
                  <a:tcPr marL="68580" marR="68580" marT="0" marB="0"/>
                </a:tc>
              </a:tr>
              <a:tr h="158358">
                <a:tc>
                  <a:txBody>
                    <a:bodyPr/>
                    <a:lstStyle/>
                    <a:p>
                      <a:pPr>
                        <a:spcAft>
                          <a:spcPts val="0"/>
                        </a:spcAft>
                      </a:pPr>
                      <a:r>
                        <a:rPr lang="es-EC" sz="800">
                          <a:effectLst/>
                        </a:rPr>
                        <a:t>Frondosas</a:t>
                      </a:r>
                      <a:endParaRPr lang="es-EC" sz="1200">
                        <a:solidFill>
                          <a:srgbClr val="2E74B5"/>
                        </a:solidFill>
                        <a:effectLst/>
                        <a:latin typeface="Times New Roman"/>
                        <a:ea typeface="Times New Roman"/>
                      </a:endParaRPr>
                    </a:p>
                  </a:txBody>
                  <a:tcPr marL="68580" marR="68580" marT="0" marB="0"/>
                </a:tc>
                <a:tc>
                  <a:txBody>
                    <a:bodyPr/>
                    <a:lstStyle/>
                    <a:p>
                      <a:pPr>
                        <a:spcAft>
                          <a:spcPts val="0"/>
                        </a:spcAft>
                      </a:pPr>
                      <a:r>
                        <a:rPr lang="es-EC" sz="800">
                          <a:effectLst/>
                        </a:rPr>
                        <a:t>0,00</a:t>
                      </a:r>
                      <a:endParaRPr lang="es-EC" sz="1200">
                        <a:solidFill>
                          <a:srgbClr val="2E74B5"/>
                        </a:solidFill>
                        <a:effectLst/>
                        <a:latin typeface="Times New Roman"/>
                        <a:ea typeface="Times New Roman"/>
                      </a:endParaRPr>
                    </a:p>
                  </a:txBody>
                  <a:tcPr marL="68580" marR="68580" marT="0" marB="0"/>
                </a:tc>
                <a:tc>
                  <a:txBody>
                    <a:bodyPr/>
                    <a:lstStyle/>
                    <a:p>
                      <a:pPr>
                        <a:spcAft>
                          <a:spcPts val="0"/>
                        </a:spcAft>
                      </a:pPr>
                      <a:r>
                        <a:rPr lang="es-EC" sz="800">
                          <a:effectLst/>
                        </a:rPr>
                        <a:t>18.225</a:t>
                      </a:r>
                      <a:endParaRPr lang="es-EC" sz="1200">
                        <a:solidFill>
                          <a:srgbClr val="2E74B5"/>
                        </a:solidFill>
                        <a:effectLst/>
                        <a:latin typeface="Times New Roman"/>
                        <a:ea typeface="Times New Roman"/>
                      </a:endParaRPr>
                    </a:p>
                  </a:txBody>
                  <a:tcPr marL="68580" marR="68580" marT="0" marB="0"/>
                </a:tc>
                <a:tc>
                  <a:txBody>
                    <a:bodyPr/>
                    <a:lstStyle/>
                    <a:p>
                      <a:pPr>
                        <a:spcAft>
                          <a:spcPts val="0"/>
                        </a:spcAft>
                      </a:pPr>
                      <a:r>
                        <a:rPr lang="es-EC" sz="800">
                          <a:effectLst/>
                        </a:rPr>
                        <a:t>20,00</a:t>
                      </a:r>
                      <a:endParaRPr lang="es-EC" sz="1200">
                        <a:solidFill>
                          <a:srgbClr val="2E74B5"/>
                        </a:solidFill>
                        <a:effectLst/>
                        <a:latin typeface="Times New Roman"/>
                        <a:ea typeface="Times New Roman"/>
                      </a:endParaRPr>
                    </a:p>
                  </a:txBody>
                  <a:tcPr marL="68580" marR="68580" marT="0" marB="0"/>
                </a:tc>
                <a:tc>
                  <a:txBody>
                    <a:bodyPr/>
                    <a:lstStyle/>
                    <a:p>
                      <a:pPr>
                        <a:spcAft>
                          <a:spcPts val="0"/>
                        </a:spcAft>
                      </a:pPr>
                      <a:r>
                        <a:rPr lang="es-EC" sz="800">
                          <a:effectLst/>
                        </a:rPr>
                        <a:t>14.087</a:t>
                      </a:r>
                      <a:endParaRPr lang="es-EC" sz="1200">
                        <a:solidFill>
                          <a:srgbClr val="2E74B5"/>
                        </a:solidFill>
                        <a:effectLst/>
                        <a:latin typeface="Times New Roman"/>
                        <a:ea typeface="Times New Roman"/>
                      </a:endParaRPr>
                    </a:p>
                  </a:txBody>
                  <a:tcPr marL="68580" marR="68580" marT="0" marB="0"/>
                </a:tc>
                <a:tc>
                  <a:txBody>
                    <a:bodyPr/>
                    <a:lstStyle/>
                    <a:p>
                      <a:pPr>
                        <a:spcAft>
                          <a:spcPts val="0"/>
                        </a:spcAft>
                      </a:pPr>
                      <a:r>
                        <a:rPr lang="es-EC" sz="800">
                          <a:effectLst/>
                        </a:rPr>
                        <a:t>40,00</a:t>
                      </a:r>
                      <a:endParaRPr lang="es-EC" sz="1200">
                        <a:solidFill>
                          <a:srgbClr val="2E74B5"/>
                        </a:solidFill>
                        <a:effectLst/>
                        <a:latin typeface="Times New Roman"/>
                        <a:ea typeface="Times New Roman"/>
                      </a:endParaRPr>
                    </a:p>
                  </a:txBody>
                  <a:tcPr marL="68580" marR="68580" marT="0" marB="0"/>
                </a:tc>
                <a:tc>
                  <a:txBody>
                    <a:bodyPr/>
                    <a:lstStyle/>
                    <a:p>
                      <a:pPr>
                        <a:spcAft>
                          <a:spcPts val="0"/>
                        </a:spcAft>
                      </a:pPr>
                      <a:r>
                        <a:rPr lang="es-EC" sz="800">
                          <a:effectLst/>
                        </a:rPr>
                        <a:t>9.948</a:t>
                      </a:r>
                      <a:endParaRPr lang="es-EC" sz="1200">
                        <a:solidFill>
                          <a:srgbClr val="2E74B5"/>
                        </a:solidFill>
                        <a:effectLst/>
                        <a:latin typeface="Times New Roman"/>
                        <a:ea typeface="Times New Roman"/>
                      </a:endParaRPr>
                    </a:p>
                  </a:txBody>
                  <a:tcPr marL="68580" marR="68580" marT="0" marB="0"/>
                </a:tc>
              </a:tr>
              <a:tr h="158358">
                <a:tc>
                  <a:txBody>
                    <a:bodyPr/>
                    <a:lstStyle/>
                    <a:p>
                      <a:pPr>
                        <a:spcAft>
                          <a:spcPts val="0"/>
                        </a:spcAft>
                      </a:pPr>
                      <a:r>
                        <a:rPr lang="es-EC" sz="800">
                          <a:effectLst/>
                        </a:rPr>
                        <a:t>Poda de frutales</a:t>
                      </a:r>
                      <a:endParaRPr lang="es-EC" sz="1200">
                        <a:solidFill>
                          <a:srgbClr val="2E74B5"/>
                        </a:solidFill>
                        <a:effectLst/>
                        <a:latin typeface="Times New Roman"/>
                        <a:ea typeface="Times New Roman"/>
                      </a:endParaRPr>
                    </a:p>
                  </a:txBody>
                  <a:tcPr marL="68580" marR="68580" marT="0" marB="0"/>
                </a:tc>
                <a:tc>
                  <a:txBody>
                    <a:bodyPr/>
                    <a:lstStyle/>
                    <a:p>
                      <a:pPr>
                        <a:spcAft>
                          <a:spcPts val="0"/>
                        </a:spcAft>
                      </a:pPr>
                      <a:r>
                        <a:rPr lang="es-EC" sz="800">
                          <a:effectLst/>
                        </a:rPr>
                        <a:t>0,00</a:t>
                      </a:r>
                      <a:endParaRPr lang="es-EC" sz="1200">
                        <a:solidFill>
                          <a:srgbClr val="2E74B5"/>
                        </a:solidFill>
                        <a:effectLst/>
                        <a:latin typeface="Times New Roman"/>
                        <a:ea typeface="Times New Roman"/>
                      </a:endParaRPr>
                    </a:p>
                  </a:txBody>
                  <a:tcPr marL="68580" marR="68580" marT="0" marB="0"/>
                </a:tc>
                <a:tc>
                  <a:txBody>
                    <a:bodyPr/>
                    <a:lstStyle/>
                    <a:p>
                      <a:pPr>
                        <a:spcAft>
                          <a:spcPts val="0"/>
                        </a:spcAft>
                      </a:pPr>
                      <a:r>
                        <a:rPr lang="es-EC" sz="800">
                          <a:effectLst/>
                        </a:rPr>
                        <a:t>17.890</a:t>
                      </a:r>
                      <a:endParaRPr lang="es-EC" sz="1200">
                        <a:solidFill>
                          <a:srgbClr val="2E74B5"/>
                        </a:solidFill>
                        <a:effectLst/>
                        <a:latin typeface="Times New Roman"/>
                        <a:ea typeface="Times New Roman"/>
                      </a:endParaRPr>
                    </a:p>
                  </a:txBody>
                  <a:tcPr marL="68580" marR="68580" marT="0" marB="0"/>
                </a:tc>
                <a:tc>
                  <a:txBody>
                    <a:bodyPr/>
                    <a:lstStyle/>
                    <a:p>
                      <a:pPr>
                        <a:spcAft>
                          <a:spcPts val="0"/>
                        </a:spcAft>
                      </a:pPr>
                      <a:r>
                        <a:rPr lang="es-EC" sz="800">
                          <a:effectLst/>
                        </a:rPr>
                        <a:t>20,00</a:t>
                      </a:r>
                      <a:endParaRPr lang="es-EC" sz="1200">
                        <a:solidFill>
                          <a:srgbClr val="2E74B5"/>
                        </a:solidFill>
                        <a:effectLst/>
                        <a:latin typeface="Times New Roman"/>
                        <a:ea typeface="Times New Roman"/>
                      </a:endParaRPr>
                    </a:p>
                  </a:txBody>
                  <a:tcPr marL="68580" marR="68580" marT="0" marB="0"/>
                </a:tc>
                <a:tc>
                  <a:txBody>
                    <a:bodyPr/>
                    <a:lstStyle/>
                    <a:p>
                      <a:pPr>
                        <a:spcAft>
                          <a:spcPts val="0"/>
                        </a:spcAft>
                      </a:pPr>
                      <a:r>
                        <a:rPr lang="es-EC" sz="800">
                          <a:effectLst/>
                        </a:rPr>
                        <a:t>13.836</a:t>
                      </a:r>
                      <a:endParaRPr lang="es-EC" sz="1200">
                        <a:solidFill>
                          <a:srgbClr val="2E74B5"/>
                        </a:solidFill>
                        <a:effectLst/>
                        <a:latin typeface="Times New Roman"/>
                        <a:ea typeface="Times New Roman"/>
                      </a:endParaRPr>
                    </a:p>
                  </a:txBody>
                  <a:tcPr marL="68580" marR="68580" marT="0" marB="0"/>
                </a:tc>
                <a:tc>
                  <a:txBody>
                    <a:bodyPr/>
                    <a:lstStyle/>
                    <a:p>
                      <a:pPr>
                        <a:spcAft>
                          <a:spcPts val="0"/>
                        </a:spcAft>
                      </a:pPr>
                      <a:r>
                        <a:rPr lang="es-EC" sz="800">
                          <a:effectLst/>
                        </a:rPr>
                        <a:t>40,00</a:t>
                      </a:r>
                      <a:endParaRPr lang="es-EC" sz="1200">
                        <a:solidFill>
                          <a:srgbClr val="2E74B5"/>
                        </a:solidFill>
                        <a:effectLst/>
                        <a:latin typeface="Times New Roman"/>
                        <a:ea typeface="Times New Roman"/>
                      </a:endParaRPr>
                    </a:p>
                  </a:txBody>
                  <a:tcPr marL="68580" marR="68580" marT="0" marB="0"/>
                </a:tc>
                <a:tc>
                  <a:txBody>
                    <a:bodyPr/>
                    <a:lstStyle/>
                    <a:p>
                      <a:pPr>
                        <a:spcAft>
                          <a:spcPts val="0"/>
                        </a:spcAft>
                      </a:pPr>
                      <a:r>
                        <a:rPr lang="es-EC" sz="800">
                          <a:effectLst/>
                        </a:rPr>
                        <a:t>9.781</a:t>
                      </a:r>
                      <a:endParaRPr lang="es-EC" sz="1200">
                        <a:solidFill>
                          <a:srgbClr val="2E74B5"/>
                        </a:solidFill>
                        <a:effectLst/>
                        <a:latin typeface="Times New Roman"/>
                        <a:ea typeface="Times New Roman"/>
                      </a:endParaRPr>
                    </a:p>
                  </a:txBody>
                  <a:tcPr marL="68580" marR="68580" marT="0" marB="0"/>
                </a:tc>
              </a:tr>
              <a:tr h="158358">
                <a:tc>
                  <a:txBody>
                    <a:bodyPr/>
                    <a:lstStyle/>
                    <a:p>
                      <a:pPr>
                        <a:spcAft>
                          <a:spcPts val="0"/>
                        </a:spcAft>
                      </a:pPr>
                      <a:r>
                        <a:rPr lang="es-EC" sz="800">
                          <a:effectLst/>
                        </a:rPr>
                        <a:t> </a:t>
                      </a:r>
                      <a:endParaRPr lang="es-EC" sz="1200">
                        <a:solidFill>
                          <a:srgbClr val="2E74B5"/>
                        </a:solidFill>
                        <a:effectLst/>
                        <a:latin typeface="Times New Roman"/>
                        <a:ea typeface="Times New Roman"/>
                      </a:endParaRPr>
                    </a:p>
                  </a:txBody>
                  <a:tcPr marL="68580" marR="68580" marT="0" marB="0"/>
                </a:tc>
                <a:tc>
                  <a:txBody>
                    <a:bodyPr/>
                    <a:lstStyle/>
                    <a:p>
                      <a:pPr>
                        <a:spcAft>
                          <a:spcPts val="0"/>
                        </a:spcAft>
                      </a:pPr>
                      <a:r>
                        <a:rPr lang="es-EC" sz="800">
                          <a:effectLst/>
                        </a:rPr>
                        <a:t>0,00</a:t>
                      </a:r>
                      <a:endParaRPr lang="es-EC" sz="1200">
                        <a:solidFill>
                          <a:srgbClr val="2E74B5"/>
                        </a:solidFill>
                        <a:effectLst/>
                        <a:latin typeface="Times New Roman"/>
                        <a:ea typeface="Times New Roman"/>
                      </a:endParaRPr>
                    </a:p>
                  </a:txBody>
                  <a:tcPr marL="68580" marR="68580" marT="0" marB="0"/>
                </a:tc>
                <a:tc>
                  <a:txBody>
                    <a:bodyPr/>
                    <a:lstStyle/>
                    <a:p>
                      <a:pPr>
                        <a:spcAft>
                          <a:spcPts val="0"/>
                        </a:spcAft>
                      </a:pPr>
                      <a:r>
                        <a:rPr lang="es-EC" sz="800">
                          <a:effectLst/>
                        </a:rPr>
                        <a:t>17.138</a:t>
                      </a:r>
                      <a:endParaRPr lang="es-EC" sz="1200">
                        <a:solidFill>
                          <a:srgbClr val="2E74B5"/>
                        </a:solidFill>
                        <a:effectLst/>
                        <a:latin typeface="Times New Roman"/>
                        <a:ea typeface="Times New Roman"/>
                      </a:endParaRPr>
                    </a:p>
                  </a:txBody>
                  <a:tcPr marL="68580" marR="68580" marT="0" marB="0"/>
                </a:tc>
                <a:tc>
                  <a:txBody>
                    <a:bodyPr/>
                    <a:lstStyle/>
                    <a:p>
                      <a:pPr>
                        <a:spcAft>
                          <a:spcPts val="0"/>
                        </a:spcAft>
                      </a:pPr>
                      <a:r>
                        <a:rPr lang="es-EC" sz="800">
                          <a:effectLst/>
                        </a:rPr>
                        <a:t>10,00</a:t>
                      </a:r>
                      <a:endParaRPr lang="es-EC" sz="1200">
                        <a:solidFill>
                          <a:srgbClr val="2E74B5"/>
                        </a:solidFill>
                        <a:effectLst/>
                        <a:latin typeface="Times New Roman"/>
                        <a:ea typeface="Times New Roman"/>
                      </a:endParaRPr>
                    </a:p>
                  </a:txBody>
                  <a:tcPr marL="68580" marR="68580" marT="0" marB="0"/>
                </a:tc>
                <a:tc>
                  <a:txBody>
                    <a:bodyPr/>
                    <a:lstStyle/>
                    <a:p>
                      <a:pPr>
                        <a:spcAft>
                          <a:spcPts val="0"/>
                        </a:spcAft>
                      </a:pPr>
                      <a:r>
                        <a:rPr lang="es-EC" sz="800">
                          <a:effectLst/>
                        </a:rPr>
                        <a:t>15.173</a:t>
                      </a:r>
                      <a:endParaRPr lang="es-EC" sz="1200">
                        <a:solidFill>
                          <a:srgbClr val="2E74B5"/>
                        </a:solidFill>
                        <a:effectLst/>
                        <a:latin typeface="Times New Roman"/>
                        <a:ea typeface="Times New Roman"/>
                      </a:endParaRPr>
                    </a:p>
                  </a:txBody>
                  <a:tcPr marL="68580" marR="68580" marT="0" marB="0"/>
                </a:tc>
                <a:tc>
                  <a:txBody>
                    <a:bodyPr/>
                    <a:lstStyle/>
                    <a:p>
                      <a:pPr>
                        <a:spcAft>
                          <a:spcPts val="0"/>
                        </a:spcAft>
                      </a:pPr>
                      <a:r>
                        <a:rPr lang="es-EC" sz="800">
                          <a:effectLst/>
                        </a:rPr>
                        <a:t>20,00</a:t>
                      </a:r>
                      <a:endParaRPr lang="es-EC" sz="1200">
                        <a:solidFill>
                          <a:srgbClr val="2E74B5"/>
                        </a:solidFill>
                        <a:effectLst/>
                        <a:latin typeface="Times New Roman"/>
                        <a:ea typeface="Times New Roman"/>
                      </a:endParaRPr>
                    </a:p>
                  </a:txBody>
                  <a:tcPr marL="68580" marR="68580" marT="0" marB="0"/>
                </a:tc>
                <a:tc>
                  <a:txBody>
                    <a:bodyPr/>
                    <a:lstStyle/>
                    <a:p>
                      <a:pPr>
                        <a:spcAft>
                          <a:spcPts val="0"/>
                        </a:spcAft>
                      </a:pPr>
                      <a:r>
                        <a:rPr lang="es-EC" sz="800">
                          <a:effectLst/>
                        </a:rPr>
                        <a:t> </a:t>
                      </a:r>
                      <a:endParaRPr lang="es-EC" sz="1200">
                        <a:solidFill>
                          <a:srgbClr val="2E74B5"/>
                        </a:solidFill>
                        <a:effectLst/>
                        <a:latin typeface="Times New Roman"/>
                        <a:ea typeface="Times New Roman"/>
                      </a:endParaRPr>
                    </a:p>
                  </a:txBody>
                  <a:tcPr marL="68580" marR="68580" marT="0" marB="0"/>
                </a:tc>
              </a:tr>
              <a:tr h="158358">
                <a:tc>
                  <a:txBody>
                    <a:bodyPr/>
                    <a:lstStyle/>
                    <a:p>
                      <a:pPr>
                        <a:spcAft>
                          <a:spcPts val="0"/>
                        </a:spcAft>
                      </a:pPr>
                      <a:r>
                        <a:rPr lang="es-EC" sz="800">
                          <a:effectLst/>
                        </a:rPr>
                        <a:t>Paja de cereales</a:t>
                      </a:r>
                      <a:endParaRPr lang="es-EC" sz="1200">
                        <a:solidFill>
                          <a:srgbClr val="2E74B5"/>
                        </a:solidFill>
                        <a:effectLst/>
                        <a:latin typeface="Times New Roman"/>
                        <a:ea typeface="Times New Roman"/>
                      </a:endParaRPr>
                    </a:p>
                  </a:txBody>
                  <a:tcPr marL="68580" marR="68580" marT="0" marB="0"/>
                </a:tc>
                <a:tc>
                  <a:txBody>
                    <a:bodyPr/>
                    <a:lstStyle/>
                    <a:p>
                      <a:pPr>
                        <a:spcAft>
                          <a:spcPts val="0"/>
                        </a:spcAft>
                      </a:pPr>
                      <a:r>
                        <a:rPr lang="es-EC" sz="800">
                          <a:effectLst/>
                        </a:rPr>
                        <a:t>30,00</a:t>
                      </a:r>
                      <a:endParaRPr lang="es-EC" sz="1200">
                        <a:solidFill>
                          <a:srgbClr val="2E74B5"/>
                        </a:solidFill>
                        <a:effectLst/>
                        <a:latin typeface="Times New Roman"/>
                        <a:ea typeface="Times New Roman"/>
                      </a:endParaRPr>
                    </a:p>
                  </a:txBody>
                  <a:tcPr marL="68580" marR="68580" marT="0" marB="0"/>
                </a:tc>
                <a:tc>
                  <a:txBody>
                    <a:bodyPr/>
                    <a:lstStyle/>
                    <a:p>
                      <a:pPr>
                        <a:spcAft>
                          <a:spcPts val="0"/>
                        </a:spcAft>
                      </a:pPr>
                      <a:r>
                        <a:rPr lang="es-EC" sz="800">
                          <a:effectLst/>
                        </a:rPr>
                        <a:t>11.286</a:t>
                      </a:r>
                      <a:endParaRPr lang="es-EC" sz="1200">
                        <a:solidFill>
                          <a:srgbClr val="2E74B5"/>
                        </a:solidFill>
                        <a:effectLst/>
                        <a:latin typeface="Times New Roman"/>
                        <a:ea typeface="Times New Roman"/>
                      </a:endParaRPr>
                    </a:p>
                  </a:txBody>
                  <a:tcPr marL="68580" marR="68580" marT="0" marB="0"/>
                </a:tc>
                <a:tc>
                  <a:txBody>
                    <a:bodyPr/>
                    <a:lstStyle/>
                    <a:p>
                      <a:pPr>
                        <a:spcAft>
                          <a:spcPts val="0"/>
                        </a:spcAft>
                      </a:pPr>
                      <a:r>
                        <a:rPr lang="es-EC" sz="800">
                          <a:effectLst/>
                        </a:rPr>
                        <a:t>-</a:t>
                      </a:r>
                      <a:endParaRPr lang="es-EC" sz="1200">
                        <a:solidFill>
                          <a:srgbClr val="2E74B5"/>
                        </a:solidFill>
                        <a:effectLst/>
                        <a:latin typeface="Times New Roman"/>
                        <a:ea typeface="Times New Roman"/>
                      </a:endParaRPr>
                    </a:p>
                  </a:txBody>
                  <a:tcPr marL="68580" marR="68580" marT="0" marB="0"/>
                </a:tc>
                <a:tc>
                  <a:txBody>
                    <a:bodyPr/>
                    <a:lstStyle/>
                    <a:p>
                      <a:pPr>
                        <a:spcAft>
                          <a:spcPts val="0"/>
                        </a:spcAft>
                      </a:pPr>
                      <a:r>
                        <a:rPr lang="es-EC" sz="800">
                          <a:effectLst/>
                        </a:rPr>
                        <a:t>-</a:t>
                      </a:r>
                      <a:endParaRPr lang="es-EC" sz="1200">
                        <a:solidFill>
                          <a:srgbClr val="2E74B5"/>
                        </a:solidFill>
                        <a:effectLst/>
                        <a:latin typeface="Times New Roman"/>
                        <a:ea typeface="Times New Roman"/>
                      </a:endParaRPr>
                    </a:p>
                  </a:txBody>
                  <a:tcPr marL="68580" marR="68580" marT="0" marB="0"/>
                </a:tc>
                <a:tc>
                  <a:txBody>
                    <a:bodyPr/>
                    <a:lstStyle/>
                    <a:p>
                      <a:pPr>
                        <a:spcAft>
                          <a:spcPts val="0"/>
                        </a:spcAft>
                      </a:pPr>
                      <a:r>
                        <a:rPr lang="es-EC" sz="800">
                          <a:effectLst/>
                        </a:rPr>
                        <a:t>-</a:t>
                      </a:r>
                      <a:endParaRPr lang="es-EC" sz="1200">
                        <a:solidFill>
                          <a:srgbClr val="2E74B5"/>
                        </a:solidFill>
                        <a:effectLst/>
                        <a:latin typeface="Times New Roman"/>
                        <a:ea typeface="Times New Roman"/>
                      </a:endParaRPr>
                    </a:p>
                  </a:txBody>
                  <a:tcPr marL="68580" marR="68580" marT="0" marB="0"/>
                </a:tc>
                <a:tc>
                  <a:txBody>
                    <a:bodyPr/>
                    <a:lstStyle/>
                    <a:p>
                      <a:pPr>
                        <a:spcAft>
                          <a:spcPts val="0"/>
                        </a:spcAft>
                      </a:pPr>
                      <a:r>
                        <a:rPr lang="es-EC" sz="800">
                          <a:effectLst/>
                        </a:rPr>
                        <a:t>13.209</a:t>
                      </a:r>
                      <a:endParaRPr lang="es-EC" sz="1200">
                        <a:solidFill>
                          <a:srgbClr val="2E74B5"/>
                        </a:solidFill>
                        <a:effectLst/>
                        <a:latin typeface="Times New Roman"/>
                        <a:ea typeface="Times New Roman"/>
                      </a:endParaRPr>
                    </a:p>
                  </a:txBody>
                  <a:tcPr marL="68580" marR="68580" marT="0" marB="0"/>
                </a:tc>
              </a:tr>
              <a:tr h="158358">
                <a:tc>
                  <a:txBody>
                    <a:bodyPr/>
                    <a:lstStyle/>
                    <a:p>
                      <a:pPr>
                        <a:spcAft>
                          <a:spcPts val="0"/>
                        </a:spcAft>
                      </a:pPr>
                      <a:r>
                        <a:rPr lang="es-EC" sz="800">
                          <a:effectLst/>
                        </a:rPr>
                        <a:t>Vid</a:t>
                      </a:r>
                      <a:endParaRPr lang="es-EC" sz="1200">
                        <a:solidFill>
                          <a:srgbClr val="2E74B5"/>
                        </a:solidFill>
                        <a:effectLst/>
                        <a:latin typeface="Times New Roman"/>
                        <a:ea typeface="Times New Roman"/>
                      </a:endParaRPr>
                    </a:p>
                  </a:txBody>
                  <a:tcPr marL="68580" marR="68580" marT="0" marB="0"/>
                </a:tc>
                <a:tc>
                  <a:txBody>
                    <a:bodyPr/>
                    <a:lstStyle/>
                    <a:p>
                      <a:pPr>
                        <a:spcAft>
                          <a:spcPts val="0"/>
                        </a:spcAft>
                      </a:pPr>
                      <a:r>
                        <a:rPr lang="es-EC" sz="800">
                          <a:effectLst/>
                        </a:rPr>
                        <a:t> </a:t>
                      </a:r>
                      <a:endParaRPr lang="es-EC" sz="1200">
                        <a:solidFill>
                          <a:srgbClr val="2E74B5"/>
                        </a:solidFill>
                        <a:effectLst/>
                        <a:latin typeface="Times New Roman"/>
                        <a:ea typeface="Times New Roman"/>
                      </a:endParaRPr>
                    </a:p>
                  </a:txBody>
                  <a:tcPr marL="68580" marR="68580" marT="0" marB="0"/>
                </a:tc>
                <a:tc>
                  <a:txBody>
                    <a:bodyPr/>
                    <a:lstStyle/>
                    <a:p>
                      <a:pPr>
                        <a:spcAft>
                          <a:spcPts val="0"/>
                        </a:spcAft>
                      </a:pPr>
                      <a:r>
                        <a:rPr lang="es-EC" sz="800">
                          <a:effectLst/>
                        </a:rPr>
                        <a:t> </a:t>
                      </a:r>
                      <a:endParaRPr lang="es-EC" sz="1200">
                        <a:solidFill>
                          <a:srgbClr val="2E74B5"/>
                        </a:solidFill>
                        <a:effectLst/>
                        <a:latin typeface="Times New Roman"/>
                        <a:ea typeface="Times New Roman"/>
                      </a:endParaRPr>
                    </a:p>
                  </a:txBody>
                  <a:tcPr marL="68580" marR="68580" marT="0" marB="0"/>
                </a:tc>
                <a:tc>
                  <a:txBody>
                    <a:bodyPr/>
                    <a:lstStyle/>
                    <a:p>
                      <a:pPr>
                        <a:spcAft>
                          <a:spcPts val="0"/>
                        </a:spcAft>
                      </a:pPr>
                      <a:r>
                        <a:rPr lang="es-EC" sz="800">
                          <a:effectLst/>
                        </a:rPr>
                        <a:t> </a:t>
                      </a:r>
                      <a:endParaRPr lang="es-EC" sz="1200">
                        <a:solidFill>
                          <a:srgbClr val="2E74B5"/>
                        </a:solidFill>
                        <a:effectLst/>
                        <a:latin typeface="Times New Roman"/>
                        <a:ea typeface="Times New Roman"/>
                      </a:endParaRPr>
                    </a:p>
                  </a:txBody>
                  <a:tcPr marL="68580" marR="68580" marT="0" marB="0"/>
                </a:tc>
                <a:tc>
                  <a:txBody>
                    <a:bodyPr/>
                    <a:lstStyle/>
                    <a:p>
                      <a:pPr>
                        <a:spcAft>
                          <a:spcPts val="0"/>
                        </a:spcAft>
                      </a:pPr>
                      <a:r>
                        <a:rPr lang="es-EC" sz="800">
                          <a:effectLst/>
                        </a:rPr>
                        <a:t> </a:t>
                      </a:r>
                      <a:endParaRPr lang="es-EC" sz="1200">
                        <a:solidFill>
                          <a:srgbClr val="2E74B5"/>
                        </a:solidFill>
                        <a:effectLst/>
                        <a:latin typeface="Times New Roman"/>
                        <a:ea typeface="Times New Roman"/>
                      </a:endParaRPr>
                    </a:p>
                  </a:txBody>
                  <a:tcPr marL="68580" marR="68580" marT="0" marB="0"/>
                </a:tc>
                <a:tc>
                  <a:txBody>
                    <a:bodyPr/>
                    <a:lstStyle/>
                    <a:p>
                      <a:pPr>
                        <a:spcAft>
                          <a:spcPts val="0"/>
                        </a:spcAft>
                      </a:pPr>
                      <a:r>
                        <a:rPr lang="es-EC" sz="800">
                          <a:effectLst/>
                        </a:rPr>
                        <a:t> </a:t>
                      </a:r>
                      <a:endParaRPr lang="es-EC" sz="1200">
                        <a:solidFill>
                          <a:srgbClr val="2E74B5"/>
                        </a:solidFill>
                        <a:effectLst/>
                        <a:latin typeface="Times New Roman"/>
                        <a:ea typeface="Times New Roman"/>
                      </a:endParaRPr>
                    </a:p>
                  </a:txBody>
                  <a:tcPr marL="68580" marR="68580" marT="0" marB="0"/>
                </a:tc>
                <a:tc>
                  <a:txBody>
                    <a:bodyPr/>
                    <a:lstStyle/>
                    <a:p>
                      <a:pPr>
                        <a:spcAft>
                          <a:spcPts val="0"/>
                        </a:spcAft>
                      </a:pPr>
                      <a:r>
                        <a:rPr lang="es-EC" sz="800">
                          <a:effectLst/>
                        </a:rPr>
                        <a:t> </a:t>
                      </a:r>
                      <a:endParaRPr lang="es-EC" sz="1200">
                        <a:solidFill>
                          <a:srgbClr val="2E74B5"/>
                        </a:solidFill>
                        <a:effectLst/>
                        <a:latin typeface="Times New Roman"/>
                        <a:ea typeface="Times New Roman"/>
                      </a:endParaRPr>
                    </a:p>
                  </a:txBody>
                  <a:tcPr marL="68580" marR="68580" marT="0" marB="0"/>
                </a:tc>
              </a:tr>
              <a:tr h="158358">
                <a:tc>
                  <a:txBody>
                    <a:bodyPr/>
                    <a:lstStyle/>
                    <a:p>
                      <a:pPr>
                        <a:spcAft>
                          <a:spcPts val="0"/>
                        </a:spcAft>
                      </a:pPr>
                      <a:r>
                        <a:rPr lang="es-EC" sz="800">
                          <a:effectLst/>
                        </a:rPr>
                        <a:t>Sarmientos</a:t>
                      </a:r>
                      <a:endParaRPr lang="es-EC" sz="1200">
                        <a:solidFill>
                          <a:srgbClr val="2E74B5"/>
                        </a:solidFill>
                        <a:effectLst/>
                        <a:latin typeface="Times New Roman"/>
                        <a:ea typeface="Times New Roman"/>
                      </a:endParaRPr>
                    </a:p>
                  </a:txBody>
                  <a:tcPr marL="68580" marR="68580" marT="0" marB="0"/>
                </a:tc>
                <a:tc>
                  <a:txBody>
                    <a:bodyPr/>
                    <a:lstStyle/>
                    <a:p>
                      <a:pPr>
                        <a:spcAft>
                          <a:spcPts val="0"/>
                        </a:spcAft>
                      </a:pPr>
                      <a:r>
                        <a:rPr lang="es-EC" sz="800">
                          <a:effectLst/>
                        </a:rPr>
                        <a:t>0,00</a:t>
                      </a:r>
                      <a:endParaRPr lang="es-EC" sz="1200">
                        <a:solidFill>
                          <a:srgbClr val="2E74B5"/>
                        </a:solidFill>
                        <a:effectLst/>
                        <a:latin typeface="Times New Roman"/>
                        <a:ea typeface="Times New Roman"/>
                      </a:endParaRPr>
                    </a:p>
                  </a:txBody>
                  <a:tcPr marL="68580" marR="68580" marT="0" marB="0"/>
                </a:tc>
                <a:tc>
                  <a:txBody>
                    <a:bodyPr/>
                    <a:lstStyle/>
                    <a:p>
                      <a:pPr>
                        <a:spcAft>
                          <a:spcPts val="0"/>
                        </a:spcAft>
                      </a:pPr>
                      <a:r>
                        <a:rPr lang="es-EC" sz="800">
                          <a:effectLst/>
                        </a:rPr>
                        <a:t>17.765</a:t>
                      </a:r>
                      <a:endParaRPr lang="es-EC" sz="1200">
                        <a:solidFill>
                          <a:srgbClr val="2E74B5"/>
                        </a:solidFill>
                        <a:effectLst/>
                        <a:latin typeface="Times New Roman"/>
                        <a:ea typeface="Times New Roman"/>
                      </a:endParaRPr>
                    </a:p>
                  </a:txBody>
                  <a:tcPr marL="68580" marR="68580" marT="0" marB="0"/>
                </a:tc>
                <a:tc>
                  <a:txBody>
                    <a:bodyPr/>
                    <a:lstStyle/>
                    <a:p>
                      <a:pPr>
                        <a:spcAft>
                          <a:spcPts val="0"/>
                        </a:spcAft>
                      </a:pPr>
                      <a:r>
                        <a:rPr lang="es-EC" sz="800">
                          <a:effectLst/>
                        </a:rPr>
                        <a:t>20,00</a:t>
                      </a:r>
                      <a:endParaRPr lang="es-EC" sz="1200">
                        <a:solidFill>
                          <a:srgbClr val="2E74B5"/>
                        </a:solidFill>
                        <a:effectLst/>
                        <a:latin typeface="Times New Roman"/>
                        <a:ea typeface="Times New Roman"/>
                      </a:endParaRPr>
                    </a:p>
                  </a:txBody>
                  <a:tcPr marL="68580" marR="68580" marT="0" marB="0"/>
                </a:tc>
                <a:tc>
                  <a:txBody>
                    <a:bodyPr/>
                    <a:lstStyle/>
                    <a:p>
                      <a:pPr>
                        <a:spcAft>
                          <a:spcPts val="0"/>
                        </a:spcAft>
                      </a:pPr>
                      <a:r>
                        <a:rPr lang="es-EC" sz="800">
                          <a:effectLst/>
                        </a:rPr>
                        <a:t>13.710</a:t>
                      </a:r>
                      <a:endParaRPr lang="es-EC" sz="1200">
                        <a:solidFill>
                          <a:srgbClr val="2E74B5"/>
                        </a:solidFill>
                        <a:effectLst/>
                        <a:latin typeface="Times New Roman"/>
                        <a:ea typeface="Times New Roman"/>
                      </a:endParaRPr>
                    </a:p>
                  </a:txBody>
                  <a:tcPr marL="68580" marR="68580" marT="0" marB="0"/>
                </a:tc>
                <a:tc>
                  <a:txBody>
                    <a:bodyPr/>
                    <a:lstStyle/>
                    <a:p>
                      <a:pPr>
                        <a:spcAft>
                          <a:spcPts val="0"/>
                        </a:spcAft>
                      </a:pPr>
                      <a:r>
                        <a:rPr lang="es-EC" sz="800">
                          <a:effectLst/>
                        </a:rPr>
                        <a:t>40,00</a:t>
                      </a:r>
                      <a:endParaRPr lang="es-EC" sz="1200">
                        <a:solidFill>
                          <a:srgbClr val="2E74B5"/>
                        </a:solidFill>
                        <a:effectLst/>
                        <a:latin typeface="Times New Roman"/>
                        <a:ea typeface="Times New Roman"/>
                      </a:endParaRPr>
                    </a:p>
                  </a:txBody>
                  <a:tcPr marL="68580" marR="68580" marT="0" marB="0"/>
                </a:tc>
                <a:tc>
                  <a:txBody>
                    <a:bodyPr/>
                    <a:lstStyle/>
                    <a:p>
                      <a:pPr>
                        <a:spcAft>
                          <a:spcPts val="0"/>
                        </a:spcAft>
                      </a:pPr>
                      <a:r>
                        <a:rPr lang="es-EC" sz="800">
                          <a:effectLst/>
                        </a:rPr>
                        <a:t>9.656</a:t>
                      </a:r>
                      <a:endParaRPr lang="es-EC" sz="1200">
                        <a:solidFill>
                          <a:srgbClr val="2E74B5"/>
                        </a:solidFill>
                        <a:effectLst/>
                        <a:latin typeface="Times New Roman"/>
                        <a:ea typeface="Times New Roman"/>
                      </a:endParaRPr>
                    </a:p>
                  </a:txBody>
                  <a:tcPr marL="68580" marR="68580" marT="0" marB="0"/>
                </a:tc>
              </a:tr>
              <a:tr h="158358">
                <a:tc>
                  <a:txBody>
                    <a:bodyPr/>
                    <a:lstStyle/>
                    <a:p>
                      <a:pPr>
                        <a:spcAft>
                          <a:spcPts val="0"/>
                        </a:spcAft>
                      </a:pPr>
                      <a:r>
                        <a:rPr lang="es-EC" sz="800">
                          <a:effectLst/>
                        </a:rPr>
                        <a:t>Ramilla de uva</a:t>
                      </a:r>
                      <a:endParaRPr lang="es-EC" sz="1200">
                        <a:solidFill>
                          <a:srgbClr val="2E74B5"/>
                        </a:solidFill>
                        <a:effectLst/>
                        <a:latin typeface="Times New Roman"/>
                        <a:ea typeface="Times New Roman"/>
                      </a:endParaRPr>
                    </a:p>
                  </a:txBody>
                  <a:tcPr marL="68580" marR="68580" marT="0" marB="0"/>
                </a:tc>
                <a:tc>
                  <a:txBody>
                    <a:bodyPr/>
                    <a:lstStyle/>
                    <a:p>
                      <a:pPr>
                        <a:spcAft>
                          <a:spcPts val="0"/>
                        </a:spcAft>
                      </a:pPr>
                      <a:r>
                        <a:rPr lang="es-EC" sz="800">
                          <a:effectLst/>
                        </a:rPr>
                        <a:t>0,00</a:t>
                      </a:r>
                      <a:endParaRPr lang="es-EC" sz="1200">
                        <a:solidFill>
                          <a:srgbClr val="2E74B5"/>
                        </a:solidFill>
                        <a:effectLst/>
                        <a:latin typeface="Times New Roman"/>
                        <a:ea typeface="Times New Roman"/>
                      </a:endParaRPr>
                    </a:p>
                  </a:txBody>
                  <a:tcPr marL="68580" marR="68580" marT="0" marB="0"/>
                </a:tc>
                <a:tc>
                  <a:txBody>
                    <a:bodyPr/>
                    <a:lstStyle/>
                    <a:p>
                      <a:pPr>
                        <a:spcAft>
                          <a:spcPts val="0"/>
                        </a:spcAft>
                      </a:pPr>
                      <a:r>
                        <a:rPr lang="es-EC" sz="800">
                          <a:effectLst/>
                        </a:rPr>
                        <a:t>17.263</a:t>
                      </a:r>
                      <a:endParaRPr lang="es-EC" sz="1200">
                        <a:solidFill>
                          <a:srgbClr val="2E74B5"/>
                        </a:solidFill>
                        <a:effectLst/>
                        <a:latin typeface="Times New Roman"/>
                        <a:ea typeface="Times New Roman"/>
                      </a:endParaRPr>
                    </a:p>
                  </a:txBody>
                  <a:tcPr marL="68580" marR="68580" marT="0" marB="0"/>
                </a:tc>
                <a:tc>
                  <a:txBody>
                    <a:bodyPr/>
                    <a:lstStyle/>
                    <a:p>
                      <a:pPr>
                        <a:spcAft>
                          <a:spcPts val="0"/>
                        </a:spcAft>
                      </a:pPr>
                      <a:r>
                        <a:rPr lang="es-EC" sz="800">
                          <a:effectLst/>
                        </a:rPr>
                        <a:t>25,00</a:t>
                      </a:r>
                      <a:endParaRPr lang="es-EC" sz="1200">
                        <a:solidFill>
                          <a:srgbClr val="2E74B5"/>
                        </a:solidFill>
                        <a:effectLst/>
                        <a:latin typeface="Times New Roman"/>
                        <a:ea typeface="Times New Roman"/>
                      </a:endParaRPr>
                    </a:p>
                  </a:txBody>
                  <a:tcPr marL="68580" marR="68580" marT="0" marB="0"/>
                </a:tc>
                <a:tc>
                  <a:txBody>
                    <a:bodyPr/>
                    <a:lstStyle/>
                    <a:p>
                      <a:pPr>
                        <a:spcAft>
                          <a:spcPts val="0"/>
                        </a:spcAft>
                      </a:pPr>
                      <a:r>
                        <a:rPr lang="es-EC" sz="800">
                          <a:effectLst/>
                        </a:rPr>
                        <a:t>13.331</a:t>
                      </a:r>
                      <a:endParaRPr lang="es-EC" sz="1200">
                        <a:solidFill>
                          <a:srgbClr val="2E74B5"/>
                        </a:solidFill>
                        <a:effectLst/>
                        <a:latin typeface="Times New Roman"/>
                        <a:ea typeface="Times New Roman"/>
                      </a:endParaRPr>
                    </a:p>
                  </a:txBody>
                  <a:tcPr marL="68580" marR="68580" marT="0" marB="0"/>
                </a:tc>
                <a:tc>
                  <a:txBody>
                    <a:bodyPr/>
                    <a:lstStyle/>
                    <a:p>
                      <a:pPr>
                        <a:spcAft>
                          <a:spcPts val="0"/>
                        </a:spcAft>
                      </a:pPr>
                      <a:r>
                        <a:rPr lang="es-EC" sz="800">
                          <a:effectLst/>
                        </a:rPr>
                        <a:t>50,00</a:t>
                      </a:r>
                      <a:endParaRPr lang="es-EC" sz="1200">
                        <a:solidFill>
                          <a:srgbClr val="2E74B5"/>
                        </a:solidFill>
                        <a:effectLst/>
                        <a:latin typeface="Times New Roman"/>
                        <a:ea typeface="Times New Roman"/>
                      </a:endParaRPr>
                    </a:p>
                  </a:txBody>
                  <a:tcPr marL="68580" marR="68580" marT="0" marB="0"/>
                </a:tc>
                <a:tc>
                  <a:txBody>
                    <a:bodyPr/>
                    <a:lstStyle/>
                    <a:p>
                      <a:pPr>
                        <a:spcAft>
                          <a:spcPts val="0"/>
                        </a:spcAft>
                      </a:pPr>
                      <a:r>
                        <a:rPr lang="es-EC" sz="800">
                          <a:effectLst/>
                        </a:rPr>
                        <a:t>7.399</a:t>
                      </a:r>
                      <a:endParaRPr lang="es-EC" sz="1200">
                        <a:solidFill>
                          <a:srgbClr val="2E74B5"/>
                        </a:solidFill>
                        <a:effectLst/>
                        <a:latin typeface="Times New Roman"/>
                        <a:ea typeface="Times New Roman"/>
                      </a:endParaRPr>
                    </a:p>
                  </a:txBody>
                  <a:tcPr marL="68580" marR="68580" marT="0" marB="0"/>
                </a:tc>
              </a:tr>
              <a:tr h="213042">
                <a:tc>
                  <a:txBody>
                    <a:bodyPr/>
                    <a:lstStyle/>
                    <a:p>
                      <a:pPr>
                        <a:lnSpc>
                          <a:spcPct val="150000"/>
                        </a:lnSpc>
                        <a:spcAft>
                          <a:spcPts val="0"/>
                        </a:spcAft>
                      </a:pPr>
                      <a:r>
                        <a:rPr lang="es-EC" sz="800">
                          <a:effectLst/>
                        </a:rPr>
                        <a:t>Orujo de uva</a:t>
                      </a:r>
                      <a:endParaRPr lang="es-EC" sz="1200">
                        <a:solidFill>
                          <a:srgbClr val="2E74B5"/>
                        </a:solidFill>
                        <a:effectLst/>
                        <a:latin typeface="Times New Roman"/>
                        <a:ea typeface="Times New Roman"/>
                      </a:endParaRPr>
                    </a:p>
                  </a:txBody>
                  <a:tcPr marL="68580" marR="68580" marT="0" marB="0"/>
                </a:tc>
                <a:tc>
                  <a:txBody>
                    <a:bodyPr/>
                    <a:lstStyle/>
                    <a:p>
                      <a:pPr>
                        <a:lnSpc>
                          <a:spcPct val="150000"/>
                        </a:lnSpc>
                        <a:spcAft>
                          <a:spcPts val="0"/>
                        </a:spcAft>
                      </a:pPr>
                      <a:r>
                        <a:rPr lang="es-EC" sz="800">
                          <a:effectLst/>
                        </a:rPr>
                        <a:t>0,00</a:t>
                      </a:r>
                      <a:endParaRPr lang="es-EC" sz="1200">
                        <a:solidFill>
                          <a:srgbClr val="2E74B5"/>
                        </a:solidFill>
                        <a:effectLst/>
                        <a:latin typeface="Times New Roman"/>
                        <a:ea typeface="Times New Roman"/>
                      </a:endParaRPr>
                    </a:p>
                  </a:txBody>
                  <a:tcPr marL="68580" marR="68580" marT="0" marB="0"/>
                </a:tc>
                <a:tc>
                  <a:txBody>
                    <a:bodyPr/>
                    <a:lstStyle/>
                    <a:p>
                      <a:pPr>
                        <a:lnSpc>
                          <a:spcPct val="150000"/>
                        </a:lnSpc>
                        <a:spcAft>
                          <a:spcPts val="0"/>
                        </a:spcAft>
                      </a:pPr>
                      <a:r>
                        <a:rPr lang="es-EC" sz="800">
                          <a:effectLst/>
                        </a:rPr>
                        <a:t>18.894</a:t>
                      </a:r>
                      <a:endParaRPr lang="es-EC" sz="1200">
                        <a:solidFill>
                          <a:srgbClr val="2E74B5"/>
                        </a:solidFill>
                        <a:effectLst/>
                        <a:latin typeface="Times New Roman"/>
                        <a:ea typeface="Times New Roman"/>
                      </a:endParaRPr>
                    </a:p>
                  </a:txBody>
                  <a:tcPr marL="68580" marR="68580" marT="0" marB="0"/>
                </a:tc>
                <a:tc>
                  <a:txBody>
                    <a:bodyPr/>
                    <a:lstStyle/>
                    <a:p>
                      <a:pPr>
                        <a:lnSpc>
                          <a:spcPct val="150000"/>
                        </a:lnSpc>
                        <a:spcAft>
                          <a:spcPts val="0"/>
                        </a:spcAft>
                      </a:pPr>
                      <a:r>
                        <a:rPr lang="es-EC" sz="800">
                          <a:effectLst/>
                        </a:rPr>
                        <a:t>25,00</a:t>
                      </a:r>
                      <a:endParaRPr lang="es-EC" sz="1200">
                        <a:solidFill>
                          <a:srgbClr val="2E74B5"/>
                        </a:solidFill>
                        <a:effectLst/>
                        <a:latin typeface="Times New Roman"/>
                        <a:ea typeface="Times New Roman"/>
                      </a:endParaRPr>
                    </a:p>
                  </a:txBody>
                  <a:tcPr marL="68580" marR="68580" marT="0" marB="0"/>
                </a:tc>
                <a:tc>
                  <a:txBody>
                    <a:bodyPr/>
                    <a:lstStyle/>
                    <a:p>
                      <a:pPr>
                        <a:lnSpc>
                          <a:spcPct val="150000"/>
                        </a:lnSpc>
                        <a:spcAft>
                          <a:spcPts val="0"/>
                        </a:spcAft>
                      </a:pPr>
                      <a:r>
                        <a:rPr lang="es-EC" sz="800">
                          <a:effectLst/>
                        </a:rPr>
                        <a:t>13.543</a:t>
                      </a:r>
                      <a:endParaRPr lang="es-EC" sz="1200">
                        <a:solidFill>
                          <a:srgbClr val="2E74B5"/>
                        </a:solidFill>
                        <a:effectLst/>
                        <a:latin typeface="Times New Roman"/>
                        <a:ea typeface="Times New Roman"/>
                      </a:endParaRPr>
                    </a:p>
                  </a:txBody>
                  <a:tcPr marL="68580" marR="68580" marT="0" marB="0"/>
                </a:tc>
                <a:tc>
                  <a:txBody>
                    <a:bodyPr/>
                    <a:lstStyle/>
                    <a:p>
                      <a:pPr>
                        <a:lnSpc>
                          <a:spcPct val="150000"/>
                        </a:lnSpc>
                        <a:spcAft>
                          <a:spcPts val="0"/>
                        </a:spcAft>
                        <a:tabLst>
                          <a:tab pos="228600" algn="dec"/>
                          <a:tab pos="35560" algn="dec"/>
                        </a:tabLst>
                      </a:pPr>
                      <a:r>
                        <a:rPr lang="es-EC" sz="800">
                          <a:effectLst/>
                        </a:rPr>
                        <a:t>50,00</a:t>
                      </a:r>
                      <a:endParaRPr lang="es-EC" sz="1100">
                        <a:solidFill>
                          <a:srgbClr val="2E74B5"/>
                        </a:solidFill>
                        <a:effectLst/>
                        <a:latin typeface="Calibri"/>
                        <a:ea typeface="Times New Roman"/>
                        <a:cs typeface="Times New Roman"/>
                      </a:endParaRPr>
                    </a:p>
                  </a:txBody>
                  <a:tcPr marL="68580" marR="68580" marT="0" marB="0"/>
                </a:tc>
                <a:tc>
                  <a:txBody>
                    <a:bodyPr/>
                    <a:lstStyle/>
                    <a:p>
                      <a:pPr>
                        <a:lnSpc>
                          <a:spcPct val="150000"/>
                        </a:lnSpc>
                        <a:spcAft>
                          <a:spcPts val="0"/>
                        </a:spcAft>
                        <a:tabLst>
                          <a:tab pos="228600" algn="dec"/>
                          <a:tab pos="13970" algn="dec"/>
                        </a:tabLst>
                      </a:pPr>
                      <a:r>
                        <a:rPr lang="es-EC" sz="800" dirty="0">
                          <a:effectLst/>
                        </a:rPr>
                        <a:t>8.193</a:t>
                      </a:r>
                      <a:endParaRPr lang="es-EC" sz="1100" dirty="0">
                        <a:solidFill>
                          <a:srgbClr val="2E74B5"/>
                        </a:solidFill>
                        <a:effectLst/>
                        <a:latin typeface="Calibri"/>
                        <a:ea typeface="Times New Roman"/>
                        <a:cs typeface="Times New Roman"/>
                      </a:endParaRPr>
                    </a:p>
                  </a:txBody>
                  <a:tcPr marL="68580" marR="68580" marT="0" marB="0"/>
                </a:tc>
              </a:tr>
            </a:tbl>
          </a:graphicData>
        </a:graphic>
      </p:graphicFrame>
    </p:spTree>
    <p:extLst>
      <p:ext uri="{BB962C8B-B14F-4D97-AF65-F5344CB8AC3E}">
        <p14:creationId xmlns:p14="http://schemas.microsoft.com/office/powerpoint/2010/main" val="156684523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380678" y="185941"/>
            <a:ext cx="4968551" cy="518521"/>
          </a:xfrm>
        </p:spPr>
        <p:txBody>
          <a:bodyPr>
            <a:noAutofit/>
          </a:bodyPr>
          <a:lstStyle/>
          <a:p>
            <a:pPr marL="0" indent="0" algn="ctr">
              <a:buNone/>
            </a:pPr>
            <a:r>
              <a:rPr lang="es-EC" b="1" dirty="0" smtClean="0">
                <a:solidFill>
                  <a:schemeClr val="accent3">
                    <a:lumMod val="50000"/>
                  </a:schemeClr>
                </a:solidFill>
              </a:rPr>
              <a:t>TIPOS DE COMBUSTIÓN</a:t>
            </a:r>
          </a:p>
        </p:txBody>
      </p:sp>
      <p:sp>
        <p:nvSpPr>
          <p:cNvPr id="7" name="6 CuadroTexto"/>
          <p:cNvSpPr txBox="1"/>
          <p:nvPr/>
        </p:nvSpPr>
        <p:spPr>
          <a:xfrm>
            <a:off x="2483769" y="1628800"/>
            <a:ext cx="184731" cy="369332"/>
          </a:xfrm>
          <a:prstGeom prst="rect">
            <a:avLst/>
          </a:prstGeom>
          <a:noFill/>
        </p:spPr>
        <p:txBody>
          <a:bodyPr wrap="none" rtlCol="0">
            <a:spAutoFit/>
          </a:bodyPr>
          <a:lstStyle/>
          <a:p>
            <a:endParaRPr lang="es-EC" dirty="0"/>
          </a:p>
        </p:txBody>
      </p:sp>
      <p:graphicFrame>
        <p:nvGraphicFramePr>
          <p:cNvPr id="18" name="17 Diagrama"/>
          <p:cNvGraphicFramePr/>
          <p:nvPr>
            <p:extLst>
              <p:ext uri="{D42A27DB-BD31-4B8C-83A1-F6EECF244321}">
                <p14:modId xmlns:p14="http://schemas.microsoft.com/office/powerpoint/2010/main" val="1023337627"/>
              </p:ext>
            </p:extLst>
          </p:nvPr>
        </p:nvGraphicFramePr>
        <p:xfrm>
          <a:off x="791072" y="1340768"/>
          <a:ext cx="8352928" cy="5256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 name="AutoShape 8" descr="data:image/jpeg;base64,/9j/4AAQSkZJRgABAQAAAQABAAD/2wCEAAkGBxMTEhUUExIVFhQXGBgbGBgYGB4YHBogGBwYGBoaGhgYHCggGhwlHBoXITEiJSkrLi4uFx8zODMsNygtLisBCgoKDg0OGxAQGywkICYsLCwtLC8sLCwsLCwsLCwsLCwsLCwsLCwsLCwsLCwsLCwsLCwsLCwsLCwsLCwsLCwsLP/AABEIAIIBgwMBIgACEQEDEQH/xAAcAAAABwEBAAAAAAAAAAAAAAAAAgMEBQYHAQj/xAA+EAABAwIDBQYEBgEDAwUBAAABAgMRACEEEjEFBkFRYRMiMnGBkQexwfAUQlKh0eEjQ2LxcoKiM1OSssIV/8QAGQEAAgMBAAAAAAAAAAAAAAAAAQQAAgMF/8QAJBEAAgMAAgICAwEBAQAAAAAAAAECAxESIQQxIkETMmFRgZH/2gAMAwEAAhEDEQA/ANncBEnUW01pHtzOkUq25P7+vSgpsK1FBkDBzy+dHkn+aa/h1DRVcStc3J62tVdYR0g9ZoF0TA4U3U4dNAONGDY1t59aLkAV7YaUdLgNJhIFdKgNKBBQKopdFEUuevSuoiNPao20Q7MjrQTb68aIVcNYj/iukxQ0gC7Q7YUMw/muWHCp2EOpzlek1ORei5xwrpUOKanegDh4G3GmeL2l2RAWDlJ8fAefKnCSmRz4V15CVAhQBBsQRb151WTeBQcOz/X0oJXUI5hnMPdoFxni3PeT1bPEf7af4DGtuJzIMjQ8weShqD51VSf2Rod9rQK7Uk6+lIlRhIkkk2AFr1RNp/FLCpWUtIddgxIhIPlNyKjl/Q4zQEvdaMXKq+7+9iMVADLqDyVPATGYWqwoPMVOW+iNZ7FVLpPtSOB+etcPvPXlQK+vzoPfsB1t4aZjSgX1ogVzo6SOYmiiYdE86BcpMqv1nSgVjgB61bf6E6XOtFLnXjHGilPP7FdDfSp39gDpWet/WjA+dJwBw9jRgoRfpxqBOqc+5oqnTpP9+1dypPWuKUAbn96i0AXtI5/f713txxN65rzHrRCE6gT1JjiZopsgoHRfvH7trRS8OBJ5daTiddB5/WgEj6j+qnLQi6HZ6mglZ5EdOdEgcfnQStPpzociov2o5iaAdt1pHODynzj0rtv7HrVlodQuHK4FUVN/LnzoN+lTsgpPWhm611WlEKraXqaAUDg5j3rlGSgRpXKuQQUnjHGjBygtJ+zSC4mCUgxpFAg7BoFIOtN0ucjP30pcKtQT0gksZdKCXU+tKBIuf2pF1tJnQdaJA5dFDMPv+6RaRl4eorqFp0F/vj0oEFQocq6oDlRSpOg9Yosg2iaGYQNnHKCeY9qHmNKASnWK4XE8/vWoQMFCjAA0zxe0cOyAXHUInTOoCfKTXcPjmlpltQWOaVZhfnBocl6Dg7UIoisp5GkDielBWIHI86IBQKH2I+VdCxPvWe/Eb4gHAqDLKQXVJzEqvlBtMTc1UN3/AIg7SfeCQpCjEwtvKIHKDx51jOaS00jBs3Jcc4qJ2hskKX2rK+zeiCoCUrH6XE6K89RSuysUp1lC1ZQpQuAZ1/unhNr69OMRVlkkVaxmcfE/bp/ArbWktPZkymSUrTOqFfmTzGo41mOwEozMuZ0qlWRaDAUkmYAvcRF+ta98VWWl4MtkAuLV/jBN5ESROltazbBboqRhHM5SVEZklJnKU8M0fdqWsnBJp+xqiDfeGo7nvo7RaC52ioCoCAkJA7sKy2B6TNXEEdf49azv4abtYvD/AOR51Cm3ESG0qJi8gzETWiIA0rSmLjHDC2XKWgQkRMCkVAC4PrPppSxWOJpMpk306k1rn+GYdC7xz9P+aUUQB/F6ICmOX3wpttDHttJlavIfq6AcanJLthSbeIy/4t73utujDMrWi3+TLZRKrgSLwBUBujjccSoMOrSUC+ZSiP8ApUFSOunrRdq7uY3E4tTysqQtchUzli4mOg041LbtvoWt1laErcW7ZAISJgJF1GTppelJ26sg9Y3CnN5I07dXaTrzKS+kJcFjHhV/uA96mwmOFNmWgkCwHQfIdKWS5rE05FPFoo2t6OhN5osA3tFcUufFx0oFaT986PFAOSOflrQSsdDSeJcbbQpayEpSCTJsAOc1RHfiphs5HYulI0IUJ84n+6jxBS0vyiD5c7njRbH+KZ7H2uziWwtlcpMyNCNfEOBp9lHA/dvlRT0jQSQfI8/ua79/8UMpmbxy4/8AFBXHX71i1RIAEJHW99frRgkX1FcCRHL3ruUdIjnUxE0PlGv7UMqTof360VR6W5+XGgCOevL+KIBZKhFj7VxJtb+a6hPSutNRQCGB9q4pYGtqPRFBPSoTToCjeQPSfrXa4l0C30P8UKuASWde8aT7Mk60YhRJ+o+oo6UGfEPKg+2Qb9ieE++nGKWRmFzcc4vShRpEE+dqSJWTyqEFEHl/FKFINMDINvkacoVm1kedqmEOqa5RSSnBBEceN6VKuF7cq5APD6VCCBBA0H8+cUAsQLfvNdgUmpSQCSQBrJMQOfLSaDQNFFOJA0HPyjjPKqLvT8SsNhwpDQLzot3fCD1UeXSqlvdvO7j1qZw5KMOkGTOUr1PePIgWFQG7bCHe8pFhYDhAGsdTStvkKMWNV0Nvsq209pv4zES6SXHFWzGAJNgJsBVy3Jw7jDucvqaShaUnKFLCpg+Dl50rtrYDaiUoacdcCAU9kknLrqRoJuCeVG3K/FtrLbrD4eUZlSFyrSJUe6IgXNVdrshygsLquMXkmbkkJi4E8SP4pLaOMaZbLjpCUJBkmPbzPKi9qlKSpcCBKiTAHE3/AJrJd8d40YxxWRUstqSlHJRJ7yxznQVtZZ+OP9MK4c5YU7fAP43FOPpZUGlEBMmSBYCRNqetYk4fEobeCVZWwCf1gxAN7REW86uuRvs1WuB3T+mBAHv86sexdxcAttDrjIfWtIUXFkngCQBMJHQUpTa79g1iwbmo0/JD7cuE4VJCQhBUqMvEW708Z51YkLB9uPHqKM1hEpSEpgJAACQIAA0HlSTvdCjyB14Rf6U4koQSE2+UmzNNtbQDu0nCTKGobTxgpAKo6lVOMRjklxbekjvW4kTcc4IqH3ZWkBx9cQVFaiepJt1JqZOFCm1Zk95cqKk8z9a4d8tbenXqjiSH+6ryg0Th5UW1ZXMOTAMaKaUfAVJvHhJB0qy4HbjDxyJUUq4oUlSSCCQRJETPImsw3e2Vie0eawzq8y1JClCyUpiRmXFrnhc1atn/AA5KCFrxjhdCbEeEHWTJJI9q6lU5OK4nPthBSesvOWx04/YojiuHz+tMcHtDvhp5IQ5wP5HOZQefNJvT5xA6UxyQt6G+NcbQlTilQlAk35fWs0f2sXlrcJGYkpQnXKImAOcTJqR+Im2D2jeGQe74nPbup9Naqmwglb4UE3SDJ5yfoLVzPMs5/H/Dp+FWkubLxstlLgQFKICjJCTFgJjpNTuH3awQWlYwzYWgylXGR+bW/rVWwT2TEsIEyskxGibgkxoIH71eR0jz161v4UF+Pfsx8x/PNFy8BSeNxKUNlXLQA3JOgHma4Exc66gVGOFLz4Eyhk3jRSzoPJNOyli69icfZJ7PSoIGdRKz3ldCbwPLSjYrFttiVqCfM/IVE7e24nDoEeNfhnkNVHoP3MVTH9qiQt0nvpJzHU8MoPOIt1pa3ylWuK7YzV4rs7fSHnxO2m69hSzhULcCiM7mWAACCEmTNzxqgbF3bP4lpOcgpSFuIULhUxljS5CoPKK0YshbSlJVlsIE63GopM7kvB8vpxKCpwJDicqkiE2EKSZmKzrsnan0ayrhS+yR3W2GEuHEAFrNI7OxCh1CbayauST703weCbbQEIskDmTbTUySetLgAXBp2uHCOCU5cnocef3FDswNZ96KIjWupAzWM9OVaIzBbT+fKiqTGsfKjhAHGPWiknj6dahBMEftpfj8qFhxt56fc0cgcCfOb0TsDzHv86DIGDttSaUQ8aTDBiKCWzzP30oIgdSielHSnrf0oARr5dTRUgngKJBy3oKFES0Y8R/b+KFaYQbZ7kGdaKBJ6xzpT8KDqb10txpa2tQmHUoiIHyFGSvmRSYPCTejFXT78qGsmB1I5fOmzluJpRt0cT9zSpSDrUwGCAxPNJ8/ej9qk0Y4dPKipYSOFTsIUOg8PKqH8VdsqQ0nCt/+q/r0QNfcir88pCElSjCQCSdItesR22tT7zmNU4AJKWwbQB4RbhFYXyaji9mtMFJ9lUD3eSw2IK47UzcAWy+WlWdbIZRnkIShN+nARzPSqbsBpRfccULpPOxk8Dzk1oW7OzfxrjYcEpQtRWk3AS2YvzUoxE6UhdU3NQ/9HYTXByLr8P8ABgYRLhBzOlSiVakFRyzPSIqxqQOs/PnpRwEiwFoi3Dyo0Aa10Y1qMUjnylr0yL4lbcU4teGQT2bRAUkauLtYjUgTaqBgMJ/naBm6Lp0ggkftVy+KCewxyl6BaUuJMcUwFR1BAtVb2s8lnFZzdKXVhRHVQVNKSU+0O1cWkWbayuySFJBUoKTlRGvO2h1FapuphXGsK0lyy8ska5ZvE9JrIsDtOXUlKwrKpJAOikpUFATqk8K13Ym32sQm3dcHibUYI6j9Q6isvDUYdP2Dytef4SziuGny8+lN9os521oP5kqSYtqk6GnEDn6VwDz8qflj6E10YVh1D8MvMLpWlRGvhVccquGEWlbXdCTbmRwmCKhN5tlFh/EJywhcqT1Cu9HmCCKmNllByifEn14T561w7Y5Lj/TtVuLjqLduxhwhkm3fWon07o/YVNgTwH8+lQm6yVfhkhesrP8A5Kyz6VMC39f3XYqSUEjkW/uwuNwrbiSlaQR14dQRcHqKh3nF4cd9SnGf13K0D/eB4kj9QE86nExyoLakcR1otIomZNv7hUpxDbyYU28lSswJIJSIN+oI/eoHdXEALc0gFMjiReYHSauPxESw2jsUqCCsqdJAtmsLgGwIkWqj7J2elK/8hgniiQpGkLvZSSOFIXwXf9Op47bgjTt08hUtRICyAOqhMkg8tBHCrWjz8h9RWX7N2fi20IdAU60RmStrxp1g5dR5CRVu2Zt6QO0EcyLHyKT4TW1FqhHjLoVurc5OUeyW2niuzQSLqUQlA5qOl+mvlQwOzw2gCZNyo8So6nrem+FHbO59EIsgW1IEqjyp3tXEhllbhtkSSPOIAnqYphOP7C/F/qZ5t/EB7FODMQgShJ4AI0PqqaZqxpdeSxlypaIUq3iV9ABT/Y7QCFvrVKe8pUxBiT86r257geUtxRlS3DmHLimeh+lcf9lKbO3XFRxF02dhVqeZbSe4P8i+iUxlE9VW9DV1CBMfZ9qrOxccGiqTKrBY/MCBaOY6VOtvIcTKVyn0jmZ5etdLw3FQyPs53mKTlr9DolNu9flMe9dDgHEe9VTDY9DLikpXnaueJiDcBWigL386sOEeacAUhWZJEgjQ+XrTcXJr5LBOTW9PR627PED38+NHTBtF+enypC36vfhpSGI2ghBMq7xGgkn24VHNRXbIk5PB8QmoLeDezC4RWR1ZzETCUlUDmY0rit4kgkIaUo9MuvAEzasY2inEvbQWXszbqjb9IkSlIWO6ZTYetU/NGX6s1VMk/kjZ9g73YTFHKy73zcJUMpjpwNT48/v1rLt3NgIUEJdSVOOKzE90FrKNFGZJ0960xoBCQM0215xUqtc9BdXweDlItRfK8/zTfF4jIkq1IGnn5UkxtJNs3dmruSM0h8hFta72Z510ODWaK4vqPnVlhUUDkcFHrH90KO0bCuVcgyU4Z0/ujlwzx0pKRe2pPGKL2kG1EAvc/fypFbl9IH3eo/bu3m8I1nd1vlSLqV5ch1rMcZvUvE5lLUQ2TAbSSkesET51VyRdJssO/G/gaV+Hwq0dsYzLJzBE2AA0m0k1BbI3qxJdjtXVZc6lfn7QJMEZSQBfjNutQbTzDhKFoayZilIKbynUiIPL+aM9u++Aj8H38krCVEBaQnVAI8YIGhvbU1jNP6ZeGfaNx2dj87aFkQSLgKzR0n506GLHWKqG4jTpaU48FoCz3UKCtABKiFXBJnXgKtmZHP52q9Tbj2UsS3ooPxb28W22WUZh2xVmixyogAdASaoC1k4fIqZQrMnjIIietXv4ybH7TDJxKPHhySoDihUZvYwaznAbSQtrIq1rH6eVJeWp6mhzxHHMYfAYIpxCTeF5eV4Jkx6VoG5BDT6SP9RxxJHpKZ9RWbtI/wAjC0/lcUlQE6KGZP8A9VVc91MWCtsKMEYhPSQT3feg5/KLLOPxcTXygcqCkgDpTftwNRBHCJrvaA+0j78q6GnP6Kh8V9kNP4JalHKtohSVRHiISpPkazjd/ZzSmlJcSDpz4wJn61sG9WA/E4V1lMZlJlM3ukhQHqRHrWJYTaOVXZrlC0EpM2Ei2VXUUh5im10PeG496TuB3MbcfaaJU2FFf+Vvu6JkApNp9Ksa9x8Ugjs8ShwDTOChQjgFCb+1R2x9p5hBMLFxznmCeNXvZO1w4hQURnQJVyI51lRKNq4z9l71Ov5R9FQRj3GVqQ6+sOoHgLhJ0nuyYVwq/wCCdUUJzgBRAkTzjjzqB2PssLcViXW0KUqSmRJEzzEpgd30mrAUg0zXTwbeti1tvJLpFN3/AGwl1tbi8gKVJFpGZJmwGsg1WcFi2+3LaNE5VDoT4gJ4GrF8XHI2eq5B7RsA3nU6Xm4rG938YUOglRJBvqT+9YeR4yeyTGKb8iom+7t42VqbmyhnSDzHiFuGh96siQZveRNwetqzzY2NhzDqmBnT/wCcp+v7VoaW+RP7/WtfElzgY+VFRn0H01MeVcWqJhRJ86NlgTmEGkykH8/Wwpp9C5mvxJwyg6l0NZkKgFRExAylM8OfqaiNmobxCck95M5VTeOAPlV6+ILYVgH4JsEH2Wm9uN6yLZb6gc098HU2nTW3Gub5VW9nQ8WzrianuPjlozYR2MyAS2f1JJkgf9M286kt4cIlfZhAAeKu6Tpl/MVAXUn61XtlbUS4ErBAWg5hOojxA9CJHrVp2c12qlPqkFYhCeSNfcmTV/Hf5I8WY3R4T5Ic7MwbbKYzAqPiVxPL2qu/FDEkYROU90upB691RA94qzLQB5c4/aKj9r7NS+0pp0d1Y1GoPBQ6g39KdlWuDiujCFmS5MoOzyl7CKaSojOka2hUg+xioHd7ZwUtxsSjEAZkGYBKbKQrz+gqMfxzuDxDmHUZLaiCBYKHBQ5cDFSa8R2qPxDR/wAzcqMA/lEz6D+K5qqnGXHPZ1HbFrlpa8KGXIViG3AsAoXlJStCkyeBvr5XB0ppicYhptRUpwz3k5l94i8JIAhQgcRxBqE2Ztx9zGDt13cR3G0jMpIQJSezRcTJi5Ii9XjZu6TTznbvoUdClpRtwGdQmRMDuaWpzx4finxaEvIf5IKUZf8ACibP2kMU9AQsIUgx3sqVESQM6rFSrCByrS933lsq7DEqAcN0wQUmxnJYW59R1qZVgUHIJy5DIAACdLCI0HSNKjN6dpjDtZkKQl02SVDNAuTY6TEVvbKT+8wVrgkK7z7VLSUpQQHHJCeMAar8+F6rzq0JbUFOx3SJJvJHiJOpqDY3i/Gutk+NDeVaRYZgVEqT52Mcqf7RLaW1KypJjWJM/wA8K5Pl3OVnE6/i0qMNY22PtpKlZAfCRJT92m9WBewE4orh1SIyQAAqCBMgnjUHhN3V4XI864FKeACkAAZCL5c03gGPerBsraLOHKwc0LSFd0KWcwhMCOaY9qNVahZxl6JdZzhyh7JTY+7gaVnWc6wAAR3YHEkE+LSpzKBoLffGKpm0dtKcKYV2YzSJ6cCJkki3SksLi3QvMjFpLc+ApnXhmmSabj5EI9RXQlOiyXyk+y17WkNxzUmB+5qNVcgHqRJ9KerJdSgtqSvLreLmNBFvWoh51eYhLZMWzHTWbca2b3sygvokm8SRYEjyNTCSYGkn786jMDgkqAJUeoiIPLnUpYD5fKrx0zm0OmmwQD3r9SPrQrjSzAhNvOhW5QbLSietQe9W8WHwLJdWs5j4EDUnTTlzNTi9TIrA/iziFHaSg6iUJSOzCvDlESR61PsCI/HbeGJcU89iFFRCsqckxGiReADeahsVt4Jy5JkCEkfKKkMNicM8jK6whKtAtHcUOWllCrFuB8PEPPqcdWFMoukIkKXmFp/SNZquR0u5PDM0OPJWHcqgM2pBAk6xPPnW2fD3GJU5hwdb69Um5PE1G/FvcjDMsfiWSpBSpCezKipKptKQo2Iiba3qv7B2u5hG2nkJSrIoEkm2U2M8QD00mq2d4yR9HoZXTjzrigOnTU9ZqI2BvAxikBTa7xdBsUxw6jyqXTlJ5UUyuDTaeGS6040q4cQpB4DvAivLOISvDPONKBGRakkdQSmYPAxXrFZT878awv4p4Zh3Hy0ZVlAejw5xYR/uiZ8qE5xiuy9cW30VzdZxTrxSDlQIWrj4ZCfckirlh2y28ghUyQBplBSc6D5Xiondrd0ow7+KDvZBuMg1C1aZSeUGJ61OsNrWhAb8bpSUyLgqIJHkALTyrmeQ/knH0O1/q9NYbcSpIWBIUJ48dB8rUYBNx9+1I4DChDSETISIzc41PvTgEa6/taujDc7EHmhS0IJny4V58+JmFW1tLEFIAzkL08WYDj93r0DicUhtJWtYShIkkmAPM1inxF2ojF4hC2miEoSU5zYrvI7vAC/W9VssjE0rjJvoq2xtorzQFSrgnQkchzIq9bE2wpLqCsSk91Q4FCvEPMRPSK58Pd2WcSl5TzUtwlKF6FKhmJUhXMc6R2QsHOD3glSwFR4hwJ5G0E8a5/kJQyxDlcnNOLNfQbdIsRy+/nRgkHQ/X2im2xGyWGcwH/pom/GKkMnKPeujB6hB+8M9+LqowSU/qeTEm5ygz6XrLNi7uvPuK7AAqQhbhB5JjujqeFaH8QXziHyhIlpiRPAqI7x9LJqd+Guzkt4db5ABcJPkhGnuQTWHPlNr/DfOMEyrbvd5tDgmEnME3kFBnL7gx51rzDqVJChACgD73rJtguJKXVAQFKWoRw1rUsCAG0DSEp9YAvWfivjKSXot5HaTFXLmxnpqKIsgcTfl8qO6q1jHlHSkbc78p9KbbFSM3jSleFxCOJQrWw7vej9qx0YUKAUIk6fx71oO8u2S52jOHgJBhbmpVBulPCOBNNN3sIH1FxxCQhsypYATmKYhAA6iZHlSFs1bPjFj1UXXDlIrZ2e/hnVNrHesBluFyJBHMAST6VqO6yv8IQf9OwJ1gXF+c1UMah1zGZ1J8CZjgkrBhPnBBNWrdg9xZM3WYA07oSPpQp6vxIlvdSbJxaRxmky0D/Gv70ZS5typviULIASsI5mJtfTkepro6I4Zp8T92mVOjELd7MBEO5UlS+7ZJSkcSCRflVWxW12E4MJBkkBASg5SkwCFGPDF5mZI41dd596mg25h8M2HCsFLjqjIM6x+r9hyqvbmbsLdebUBZtaVLWRplIIT/uJ5cjes4+QovI9mzpbjsvoabmbJS2UvXDtloWDrwzTxB0I6mthwGJDiArSdRyI1Hv8ASqDhy3+If7GBh+0VCYslUwso5AqBJGlXDd1P+FKjPflQBHA6fsJ9aVosnK6S3oYvhH8akljJswBrr6nlVB+KmAHYdskLW4VtthIEwJJzJAE5oIBnhV8AH39ah95cavDpS6hpTgSVBSQYjMISqbnKCLwONPtrOxOO6sMp3Tw6sO+42+gpVMqHFMiRMaWN6vq8O05lh02IIgJ1BBEzqLVn+19rrdxSn0pS2pREgKzXiDqnjaxpxgN4TBKG0kgGSgg+pA0rk3QlzcktOxWtj2yV3q23i0qyqUlxtKgoQgJJ6yNDBo2H2l2qQlhal2upUICPMjjUbhXV4oukZEBtBWouk3SLWCQZ4U83aYhAUs38UnRM3ASOHnrWdnJw2fv6LV8Y7GH0XDdXCNMqCnCFuKJhw8OaUg6edT3Z4cFZ7pzkEgwqSABIHDS9RewtlOLX2joyt/kSdTNpPBIvprTjGbISkgJbKrawdfQ09SpKtajnXOMrOmPRj2kpUG4TY6CNBzqJS7p3QTzM+t5ruHHZrSIQFmcsIKSRxtmM+dOF4IG5aTryNCfKXoEciFQ8eUamb0/wmPg99WvAgmPaoksNlZbQEdokAqTkzEBXhm4j+qltn7N1GXKk6wMs1evluFZ8cJ9hYKQRERXaTYw6QkAJAgcq7T6FhuXuSb+fpWc/GPYjeIwhfgBxkalQSFJOqb8ZuBV62pikMoW4qcqZNrk6mEgamsH3ixmM2piQ2ErI/I0JCUjmZgHqTVZTx4RR0qGwMC/iHOzYbUtcE5RaQOAzWnpxq+7k7fcwz0OIUhaO64hQyGBrI1Bi4q8bhblIwXfUQXiALaIHEA8VHnWTbdxql7RxK+JdWJ8iUgewoSnveBSRvu827rGPw/Zu5oPeQoWgnQ9TesRxexn9nvnDvd5BnIo+FSdOI4ca3/CKAQlN7JT+wHGo7eXZDGNZLa7EXQoC6COI6cxxoP5IKMj2Hu/i22lP4ZxKktk5m5IcTlvKeBt8q0Xcnej8QnI4R2l4JEGIBuB6weMGqt8O8erD453BvnvHu6aqSZEcpBI9RVsTumE4o4hspR3s0AHQkymOo9r1hPluxNFmNSJjefFlnB4h1uMyW1ZTxn7NYvs5ntQAgStRAHVSufqSfetZ38eAwTom64TflqY9BVf3A2YgPGf9FtMcO8ubnyE361jeuc1E0plwi5Df4g4JOGwOGw6PB2oCzzISVT6kk0luo5nfZEfn/YA+1W3fXZqHsE+k/lTmSTqFIuCPO4qtbgtf5GSbd1y/MiL8+J9qy8iGWxL1SX45GliPWgtQHSB/NE7QcfWmW0celuALqUDA8oEk8BcCn3JRWsUjFy6RSfiTtBRdaZF20grWBpJsgKHkCaidh7uLxxC1jJhkm5iC6RHdT/t5q9qk8Bsb8W+FPKJKypaxBHdByhMczbyFaGwylICUiABAAsABypWqtWz/ACS/4MTn+OPBEBvIjscA+GU5ChkhITwFgSm3Kaz/AHaazoQkC6gE8/EuL+grWcc2gtuC3gWFDnKTas23DwwL7IjwhSv/AIgjU9TVPLjylFf0t40sjJ/w1MNgAJtHAft61xUfvItQI859jRRcffOnXqFTHe0zJUi/aLcUPVS4vWqqwfZ4Yso0DRQkzF8pTHvWd4HCD8aifD+IST/3FSvmB71puYmT5f8AH90p461SZve84ox3YWM/xkQQQFC/PTStdwcFCAfEEJ+QrL948KGce8lIELAWAItmHet539a1PZgBaQqbqQk+4E6UPHi1OSLWvYIUQwJ1uf2prtHEhlpaiuwSrQamDAHMzyp+4oaT9/WqPvniu0LbaVDLnuq/iE6eWnmaYtsVcezGuHN4is7IwTjx7MTFitQTMXkm1ydavbTSR2TCElLKQVGZBVljugG+qpJNtKY7F2atlsLbWFFQClJPHWLjiASP7qTTiErIBJQ5MgHUHSx0UDEEcYqlNMYrUaW2uTx/RScVi1Ix+IBUQe0v5ZZFtNIrQN3lg4dvOPEMx/7iTceVUXePCq/FvLIhQaQru8bFMxqOFuFaFs5uGkAfoSNRwAFL+PFq+RpfJOmI7SyOEff0qr797VDOHU2FEOOgoTGsGMyugAkTzNTePx3YpzGSJAA6kxrwHWqFj8GvGYo9rIzKSkHQBAkmOOggdTW11yj8PtmdNXL5P0iK3b2AvFGEnIymynInplRwKuugrRcXgwxhHUMDKENO5QOeVUq6nUzT3BYRttCUN91KQAlIiKb7exGTDPqiwaXxvdJSPO5q0Ko1QZWdkrJGbbIBU2hpHiWQlPGc1iT6SfQ1qTWFSlOVMQkAATYCI9apO4Wzf8sq1bbGUdXAb+cVfco9uV/3rLw4KMXL/TbypptL/BICIE+goECx48+NKpQDxpjtLGtMpUtax3AVZZGYgaBKTTyFOyP2xsz8StDTjSewkKKyshWae6EIREkayqwtFMdwSQw4CAB2zkWuQok3P5rzSw32wiQVKzoAv3wBpcDNmieFRG7W8bTTKM4gvlQQJ1VmNieWVQ6iKo3nbLLX0H3xxjKgrDtJRncjtloAACUkHKpQ1JIHpNP9z9iJMOLjKPCn9R0znpyqDDKAhainKhKiVEqnuJMEecTWgbOxrLqZaVKbAWy8LWI5Gk6UrZuUvr0hy9umHGP37JAtAGYoOrH7elJKciZJnWivcSLn2j+af3BEq7aZ/e3zpwzhgdRei4MHT9/5tT5Hlf3pRjL9egzWHSIsBHIfc1OpNQrYnyqVcVAtqPrWtRjYxynNwj1oUTDvJCQCoT1N6FNmRG7UCFJKVJWRzCSYI4gi4IqnbJcQxiCohQCk5DKSDHA3HA8q0IovPGiqQCb3rGdOy5aaRs4xwjPx+HIntG46qCfnWB4vYDhxa30pzNl4uAFQlQzkxbgRXo4tJPI9IH1pI7MZP+k3PPs08fSpONj9MquK9oqmD3rw6ozZ2zOihI9CmanF4lpNyqOImb+sU+RstpJlLbaeNkJHrYUZxlJGsf3UhCaXbI+O9GWd38YVpC1JDoXnKe9nSRKha6FC0VpDjxjupBtxVFjPQ3pRTHU/etAQBa86/WqV1ODffsM7OSSwq+8uEexHcVh3C2AfApKpJjqIsBrzNQX/APGxjK0ustOAgAGClRIHBSQq9aMAnUz924UUrHOD5VlPxU5ctZrDyGo8cRU8ZvAotOB1lTcoUJUFIF4Tooa8bGoTAkoyZHUy2SUqCgTcmJSehgjrWkWIjWfu80iWGz+VHqE2/as5+NKXfL0GFyj9EJht5EAQ4BMG7ZmRzym/saePYhvEIzJacWBMFEZgbaSQfSpNOHb/AEoH/aB9KV7RNgfSOdbxhLMk9M3JfRTMBjHWXu+0/wB2QlSmlDOk3IOWQFi19Ks7O0EKRJS6kHWUkjnwp8nKOP2a4ogcT9/OpCvh0mCc+XshNs7bZSyqF3IyiUqT4u6PEIgSSb8KqOy30tOBIISUFRbWlQUFAkkCJ5E+daQRNpty+lJ9knilJ11SP4+VUupc2mnhpXbwWZpDN7xIUIcUhKhodR6gGRTp/FuhOYNByRKezWAo2t3Vx86f/hUWIShMckj+NK4Gvfp/PKrRhLMkykpL6RnGM2Q+olaGn0uHLOiRmRcGVHXyqc2ftXHAAPsFOgKimx4TKCYPpVpQxPER9+1OOySONpqkfH4+pFpXOXtGebeyHEdoy42opCUqGcaZSZk/pMVL7B2n2aMiloWkE5e9BEx1veTFWpeFQblIJ5wDSasKjUpT07qbeVqq6JKXKMi35Y8FFoa4fGpcs3BKdQbEX8ulQG0tiuwSzrJKUlxJTMyLlIIE9atjbI0iB6CfOK6lEcfYWFXdaksk9KRscX8Sq7LexiBlXhuFxnTlnmggzfkRUhicq0w4w5cXhBV8rkzU0ED+6KgibEz6eVGFTj+rJKfJ9oz98hTxUntCkgtrDqFBRSkymLefvU/gtqhCUgnMAIAg5gBpc6x1qyo1nhpJ+f7UsWx9azXjy5OXIv8AmXHjhGNP9sg/4zGkOWnjMQQagMVsF5Dwcw6UBu2dsuGJFwpBy909NKt+TqK7b9X30rV1qX7GSm16IprEOgS4iLf6Yzk+1RO8ePQ4jsQHE5pkqaWAI0kxGse1WgmNTofL/mj9mBodatKpyjx0MZ49wo+w8R2SiZGYhIUPynKDBHKrFhNsNrUkJzZjyTI9VaCpfKn7+tcCBpceQqtVMq1ml7LFY9aEMoPGPUTVXxWxn14pai0ycO4nKoFwgmUwo2Ezwtwq4FscbffCk1WtJ9qYcV9mOlRZ3FwyEhKWwED8iQSOV+0KrxxtUNszYrjD3Zfgnfw2ufMlyFEZVKAM5UwlFuc1pLibTz5EUmsiLftVXWHkykBKUKW2W31IIIlxtQlJ1BMXImPanu6Oz+x7SFPQTmyrbCUgkzIIHp6VZlJ68eWldCATqfL/AJrKujhLUaTuc44woIj+xP3egpskaGekH605QlIiwpVABFyaYfZiittNKTI7B4+SUmevipyha/8A2Hx/2JH/AOqsKYGlJuucBr71kqo/ZbmyG/EuTAYek2khIA6nvTFSQajvK14UcKHr5/3XArhxPKrxSXoq3o7ZNhQoqWzFlEdIB+dCtgCatT5UVzUef1FcoVQgZZ+dHT9KFCrEOLH0onPyoUKJDrVxfpRCLqoUKoQZucPOuO+L0oUKDIhslRtf81LoFj50KFZyI/Ymg/L60snw/fWuUKsQVZo69PT60KFAgizrSqz8vqKFCqsJxRufT60ks3HrQoUUWF1a0fiPL60KFCQAy9T6fWiDQUKFFegIMnj6UUeIeX1oUKqwsJjNKKNB50KFFeiCTxv609Y0oUKsAb5j3r8vnSjnh9a5QokZ0amusju/fOuUKJBdKRa3AUVk2PkaFCtCEe4o2vzp7hPDQoVm/YRRzj5UzdFx5fUUKFXQBJvxH7508a/mhQqsfZBYpF7cTQR9T865QqzIjqDb0oAd0UKFZsDEVfx86WA+/ahQoL2QdI0oUKFME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2" name="AutoShape 5" descr="data:image/jpeg;base64,/9j/4AAQSkZJRgABAQAAAQABAAD/2wCEAAkGBhQSERUUEhQWFRUWGBcXGBgYGBccHBkaHBgXGBcYGBwYHSYeHB0kGhwaIDAgIycpLCwsGh8yNTAqNSYrLCkBCQoKDgwOGg8PGiwkHyQsLCwsLCksKSwsKSksLCwpLCwsKSwsLCwsLCwsLCwsLCwsKSwsLCwsLCwsLCwsLCwpLP/AABEIAKsBJwMBIgACEQEDEQH/xAAcAAABBQEBAQAAAAAAAAAAAAAFAgMEBgcBAAj/xABAEAACAQIEBAQDBgUDAwMFAAABAhEDIQAEEjEFIkFRBhNhcTKBkQehscHR8BQjQlJicuHxFTOiNEOCFiRjkrL/xAAZAQADAQEBAAAAAAAAAAAAAAABAgMEAAX/xAAoEQACAgICAgEEAgMBAAAAAAAAAQIRAyESMRNBUQQiYaEycSOBkRT/2gAMAwEAAhEDEQA/ANGpUoEYc04q3iDxklN6a0nVhOpmBUgyOVdwTuGtYxHXEf8A+sXdxpGgBdjzSxsC0QTc2Ubxisvq8alVmBRLVxDOrRpNUedKCSBcm8AD1JOM98R/aFVVB5Y06ULFhsxlljtpFvc+2Cf2icXpHKLS8yapZWAQ6iNIb443m4t19sZPX4mXQhm5SI0zvHeOx/H3OJZ8suVR6OSTZf8AKeKa2Zy2kVQBWUoTE6X5TpHXmSf/ACHQ4H5HO1KelnJ1mZ5rAh9JC9iLG0Ha+KL4Z44aL6G5qbEal73mQejDcH3HXF1znBXrAVKD+ZIkXgkQAO0kQBG8gWOMmeMpPs1PF7iiwcF8V+U42GoHUWktAB0gXAuQO/S++BWX4gzEAsTvruTJ1GdjfvPqe+B/BclUruKQW6mDYwu45yPhv/dfGm+F/AtGioqV4LTMG2mYsfmJBsYaDMSVgsjjxFjjTdsjeEMrUB1aWbWxuAQDFjN+ggbxY9QcXenkWPpa3++B+Y8WZeirAGSg6CA0dAYAJiLDuOl8Q1+0OmRMdJ3HXbePWfY++NkZuKodQiHTkW9MMtTI3GIeV8dUHA3WRMHeJg/QX279jBinxClUFmU9PniiyHOCIcY9GO1WUbMIt7XkiO9o+o74aXNLLCbp8U2i0zfpHXFVKybVdiq1ZVEsY/fphlOIoXKTcQJG0kGBPyOKrxbjJqvZlCK0KDHNJAVpmRPPf/8AGcIFWKkgiQzGJFgYibECOUSdgotiE83HoaMeReQMdjArLeIEdnEWQKx22M9BfpHv99O8O+NHXNV6Tio5qVWZVezBoCFQDOimANRJMAAR1mjmgGj47gRlePrUAKlbkgXnaZjaRY3wF8c+MHylCmaZUVKlRVEieXdz1HYT6ntIZ6Vg5LouQGKz9oPicZLKMQQKtWadMTeSIZh/pBn3jE2h4oovVNJXBcIHIAMaSAQQ21wZ3274z37d65NHKsIgPVB23KoR8uU/TCt0g6ZnHDuIaW1MZYFt7xB1G/WQIwZ4RxyolVFSUbmmJBEkGO+9/mMUwORO8/vf6dcFKTFytWYIYITcDSdPX3t1xknHdhr0fQfgLxR/FUitS1SmFta66VGrvvvPcYsxzCjdgLE7jYbn2xgnh3iZTUZUllKHf4SRv1B3v874m8T8W1nYqpIkhmcMZi0Akmy7Y5fUNao7i0tG6LhQxRfs38StmNdJmkUlULJEmJkgRJ6SZPSwuTeRjVGXJWFbFDChhIwrAOo7joGK/nPG+Wp1xQZ+aSrEEQhGn4pMxDfFtZuoOLAjggEGQRII6g7HAGjXR3Hsex7AHO45j2O4445j2O45jjj5vfMLZxLajzBQO4BAMSIBFhEyNoxNzfEGp03qU1n4gh/tCxLXgkj8z64q+SqPT1UFAcgzqVrAwDJLAQth2PzwUo8JX465NQ9tl7gAWJA9fpjzli+SKxuXRXERqjRPzZojcmTaJ9v1w5msoEoltY1zEDcgqOaRYAXHf8rNVzaKAEVRG4AHfraRit8dzjVKbEfCCLxHy/f3Y2RofxJFWbfFx8H+Jmp8put9zse8Hv6Yppw7lahDfv8Ac4ZpNFE6Nw4VxRnbVScB7QwAM9QDO4np+gOEeIPGFc6aRTSS2oFSxVrAAqR09Im4+dA8P8YZCBqKtPXvPe5HfFmqeIA1SFvp026GWnvuDMSO4xNWgyqQqhWuC+8bmO3cjpA+/E2RtuPkO8fPp/xgZSJaZEifU7KfTeT9xxJW1gJjqADH93S99vn8ubGSH1iN7bxq9ot2/T1xITiFWmBBcKdtiCQREN3tBGAmezNOmLmImx3JEiLdbD0xGTjoPKJ0gcx+Vpg+/wB2DYrQeTxA6cgdmEmZkyIgdZEC8g7n0x3hWfqpWNRudX+JlYj1mBaTe5AFzgdlM+lRgP6jqEjrtuD0gk2/3xNoFlIImVkyIses9bGesCR8zzoDgmEeKcaoBXZaaaz5Ygh+x1NvuDaRuO98C8x4pRGtypMhb6vQz39f+MN+JmJptUWnewbmIgMbMB/pIB9L9Diq8LpCqxHwkTv9DOoyfniTx8nbZ21oJ1/EVatVmkQsjSTeQO8zvEnqLm2JuQoPofyNQptAqV2PNUEmVQgcqE+ny2OBubCI5UnTLCTc9LKY3nffYRscW7g9ZaqFSJRgBHwiCygxF5+/DPSSQ0YrbKi/H/KKFS0JygaeWJmQTYnffuMDOI8ed3a4Oogi0ReQ0GIPt3+uh8Q4Fl/JNIU4RXJH83MAgAPAn+He0AWEj1NpA/8A0fk/LditxURBGdgbVSwl8oNJlPh0mYNxHMUiPjV2iuUfE9RZJYkyDJMbAIoHT4BpHYYg8U8QVcxyu5ZeW1yJFgfe+LOPDOULwdQPUfx+UYi46NRVu3Trj2d8H5VarqpqgK7D/wBTw+4DEDlZ1IsNjH1w6SuxfH7KRPysZ+vXEnLZV3A0RAu3WOYRPe5A+eLjl/A9Bqbur15TQAAcm86iZ+DMQdurLvaejlLwMofUDmbwf/T0yNjc+VmT37R745uhuJG4asMVZbmVJuoMAf73MdcQs/xHnsQsmdV7GdoA7GJ98XJvCLKrkVG1GnqM5evAJUNy6A9xawkyCInFSoeEWLs38Rl2KLqIdc1TN2VJ/m0B1YC+IRhtsZWkFvCvHDlmDBtJaVmCTMjp16fXGy8F8U0cwmpXCnbSxAO02nce3bGDt4XzWkIPJdixPJXpbbAQzAk/IdN8G+E8LzlFwoo1TTZRdBrUkbTone+/cdMXhJx0JxdmoeL/AByuRVTGovOkgjTIixv+5G+Kzw77WKrtzKhUbr3Hv6g/KNsVfjGczCIVFPm/ypAadzIBUSbHoQOuIfDGDw1SghsZZU8s3iLoIH0vgyba0dLG77F19RZqhYGWLG7EiTa5MmDFz1F8aL4A8boSaNeqB8Pl6ztygaJIiLEiT1Axn1XKU0nRrCmxVjMC0hWmfkfr0xDPBl1HSxVokdotaPf1+WJxyU6kJJOMvyfSAOPYySl9oRy2RpUAtTzVXRqJABHRlJFipjlINrHeQKzHj3Nu6u1ULcmVTawsIlv7usXNxfFrQ/PRuOPYqNL7ScotKmzs8uLArzGG0kkiEGxNjGO+JvHK0Bl2o6ai1apVj00rAYA9Gll3wRuaLbjmEmqAJJEd5t6Xx7HDHy5lcyqCFsBc739ffHK3FJgz7Dt69cA2rWj6/kMIruQImSwnr9MT4oNsm5jiOo6ASFHxHv6WjEbiGbBUqplRtIANvQTGItRoED54n8C4d5tRQfhXma4uB03w1IUr5OPI8EGJvscLzKQ7DsxH0OGjjgk2nXliY9huN5j6YP8AD88FAG/v6wfS829his5dbj8cE8tmLgT67Ez+ce2OOLXks91O1juLe1ulsGqPEFCnSTquAZEXJ0mIPYTB/XFI/wCotsFNj1BtA3nBPKMxX41n/UZ9ubYfP9cTkhosm1uGtVYGCYEKB8jEfl1+ePUuCkFgdQIgsI6nYmJEE9diDi7+D+DLVYAsUqFSDJMB6dQRbsyEGx3k+hvVPwpSdYZYBIPqsADT6gMCR0hj3Mrv0NpGIvwko9pEEgH1EAxFj0uO+CXDs2wABu0A7RNu/e46dPS+jcU8EU6dAXEU2DMT1imVBPY6yGN8UU0F2CPzQwPLA1SUmCf6YPT4o/pk8/ycq9BNciKo6AwYvZviBP5f8Ypj5LyMxpCgLbeeUEAx73+/F44Yuk6O0QTIgzqG9gNUyPfqYAvxjkAzroJB0skjqVI6g2+L1tHrKwfoMkZ3xTNh3JA1SZkmB7CB2G+Ln9nOqo0R1A7z1gxcf7++A9TgSaYBuIHfsPbefpjRvs44V5asYN+UdY7nb9MdllUQwjsPngvenvBOlnG4v197Cd8N0uF0ySq+YWkE81TlP9phj32nt2wZq5oC0sxFjpDN2k7wMLQlBOmJPSJJ6AwN47nocYKfyzRZWa/htmHMKitJjTUJWO8NY+2Ff9EQgAqwa9ww5juDpcsAZ9CL2xY3zzAjUjQbbrM9bSNhexJtthLZhiRAAU31eYAdxEKQZB9+uDv5YLXwVM+GkEhtRU6TenlyCRJlhog3O/0jEccApopClQOo8ikB0P8ASVH3YvDFo5VveNRHa2xJja+98Zr4o+1kUqb00pVaWbVtJFRUKKf6jc3HaRexk4ZRyS0mBuC7QE8W8eo0KvlUglSqqhWYa1CfywkcjgFgoH+mB1wLoZp6oAao5AuAWJj1UEkemKtlaAqFnaqAx1MSx3MmZPUn75xN4VxIAOC11E26mQIuR37dMeiouKqzLabui5Ln0pMikA6xuwBm5FibYNHhtOoNSDSfoO9x+/XGe8QzwekpBurDTcTe/wA7Ri1eG+J66ekmZt7Yi4vtFOS6YWyvm0mhKriBddT2m1gDB39x06HEo1jVialwI5qdJ7KAL+crXtfmGxvhjNOQy94jv6Ya4xmRThoiRPsSBMTgcpfI3GPwSc1kQwUeWjDQAxFGqsnmkzl6hA6W0274G/8ARaJcl+SFZuXMadgbaMxRBAnqXteYwW4PpropqUywG2lipBvB5XXtuZ3wSKUg2lajrAIhqjNc9OaxPXe97YnPOoOmgLDzVlSz/hUVmDI1UQD/AO2rrb/OjUaDb+3BCt4RqjlKUXVZgq6qf/1YrHW1xfBQ8MnZkBm3mUVVj0sUaSbnYTfbEg1qt+XXc2WoFO8fDVgb9MFZcclTdCP6dozni3Cs1TYvUo1gLAuwYgRyxqEgC0RO3pho8QLLTkiFdtjtIS/0G/64vtWmWIL0KtFr85WolpZgRVyzqBcncnr3wmlk0YsKjh2kAeZ5VUjmEFXZVqdOre2NKyReiMsD7E+PuM6ctlKVOrKCnpbQZOtBTBV1sLWjqLiL49gbxfw7TdqrugBI1ApUqUphkUT5qVKfwndWuel5x7FU1QrhIyedvW+E6pMn9+mPHb99ccjl+/ClD2Xpl2Fvp/yPxGLrw2l5dFmHMdv17zgDwbJQuoz9/wB1oxacxyUgPSSTHabnBs6jOeKqTVcm0mcQzGC3GqkvptG9iPywKQXwTkS8i4FmAIPf8QRcH7u+FygNybfMH1kYhthBPfAOCi5oa5SwtA+V/wA4+WLRwjia6ZsT22i094I3t6dcUWmb2GDvB9SuTsRaRcelogiYwrQVo0Pw7xNqddSHGkGLQsWEi4tYW6SOxvsnBuIeagJjYiVm8Hsbr7Ha46TjDcvw92UELy6SQQRYgsQCNx2ggESu2Nd8HcqR/Sw1CTJAN4Hcbgf6fpNdlH0N+OM/FFqf9wkx/VzIIn1kW9DioZWilNDr/wC4x+KQDzRrgm1gCPTpi5+OMrKA3AEk/wDx+Gewkkz0gWOKbxHhhFIMFsiaT15mMs1xzWLCenYbYnO7GhVDfFeKIhWKYqTAJDyFLWEkrvPck9x3bzdJqrU11c41iAVCg6RCzOm9rydh3wO8Rcbp0kpUmolkdSVIPVdMuD3k6hvERaIwzT4TWzdJWlncCJDLIAJYEk2Ai29o9LcqSs6SY3lcmzVtBTQ/wsGke4sD9R3BvjSshm/IorTIAUQGfWBq/wBPW5BvOKnlMpmUTS9LznWQjPTuLGDIkMLwNrz0w5kqedaQ9KooPNqsSTtJubQSfcg3i8Ms72gS5R6ReavGFpiYIQ/CZkkyJvMkmQZBNr+0ccWWqpHmaAQbgKd9NutrnpcTE9ajxTheeYzRoqFSdKs4mCI6Qq2gzEyo3k4GUOF5oVImUHNIZWAM7sgaRO83HMwvAOJuT7Fk5x3Resrn5qXqnRAJXSAf7pBkksQdJAv9JJxaUjmCammbA8vYmDPSemKPwFtCstfTJFxIWAQCQCrDcnYG8WjFhocRo04RF3KknVse/wAR3PQbk4EJqgxyX2EsxSCppDimmwIUALJNo2AmIIi/vjFftIyCVc1Xqh5Ap0tBC2gINz1JMj5DGrZnxMgOq4VRHQsZILNfmjYfXGT+L+OfxFSoQDBMRtCrsI6bSY6zjTi27Q8nrZQKlEATqCsOk/I2wvKcLcKKhA0sdMyJBnqBcbde4wqja0A3jpc3+eLB4deZQ/C247/sxjY9EQI//dibCPnix8HrmlVpr0Zgf9vriscSqBcw0bAkYNZMkmkx+Abt2i5P3H8MBnF6z1eaxTcpUK+8Eg4NZjhoqINe5U9OygifqPril5TiQeq1Qm76mjszG0/XFyq8bFKhUqsBFNWYA9RCgC3tE4ztFk9ifD1JXqCjeQyzf+2WNvlHzxZa/C3MzTgSIJ07XuSGN/TSY7HFN+xsvVatmKupiTpkbamILGJvbttONKp5VANTBUZoVotqJMKOpkzaTInE8mO2GE6ArZEhfjq7Gw0utv6SGtN+o6nbET+ABJ5kIE3ssbCGCmReRYRb0xY8xw2SpVyGWdMhGmd9wDtOx774eqZBDOoG+/M/T5/833xB4rK+QqYyjJemSBpE6SdPTY6SCPQjHloaxzFXB21Ulcm3QKdX0A9t8WV+C07EILTsSDfcg9T9MQq/ASzMbC8DUA07GZAVhe0SdsDxNB5plbzXkUhLl6Z2/leePax1Ae8enXHMEqhdXKMrTEhgykMJ/wAgCY/+RE/PHsLya1Y1xPniov8ALB9T9wH649/Dyyra8YnZDJebQgG4f8QP9sFRk4ckeg+4kmxuYx6x54/Sy0aVtAgH69vywQ4pU5T0xGy6cw69emPeIXIpsRYxb99v9sC9ha0ULiFSaje+GdFsJ3wuqemKCCEYiY262wunQBaJgRJJt++2FtTAUd4wyELfuAMAJaPC+YpEkBNMCxHxH3Owi9wJvi1DMLUTQwBJKrG1ybQTJFxuMUThuZWmu9z/AImPmb2+WDGXWoym9mKkMpECFqSRHYxIIBHpickOmXLhueWifWdDaJJIJAIcMYPrpiSBbGmeH+JqKaEAsCsiBG0Db1J/cWyzhmR8xnqMLOxOkRGonV22MkjpBiZAxoWQohEQBoJPLbb4ZJ32KAn1v1tFzSKcdFjz/F6OgmppjYSARe9+kQCe0DAXMZmmOQaQVAU6iJI+IgXvI29O+GM2NOpyvVZ+TEAEG0CWHsSO0iTmuZgVJKwDN5gki7T1IJMdbjbEpZbY8YDHjHg2qmKtJAwWWi+xu+jTtJAbtI9bwfDmbTUBTIjliA0iTpYESb3HNaQbC5GJuX4sUOkuQpJAFhPxX9jPW34YGUckP4g6YCwSNO15iLnY/hcYdVJUBtplxbimmTqIAAN7RHU6jA23tv6Yg0fE9Kf+6LEq06gwIjUTyiwAN46GMA82lSsjU/MVUI0EeXqOx1b1B1iPl6Yr2Y4D5Nmrq02nQ0xfYA2sJ9RvsCMek6b2WeSC7o0urnQ+pdSsPhlWV+8iepvEQTO/oN/hLiPLWAQwCAlyZMkkg97R36RADhPFqdFDTDCDJAVTJYkmSJn33M/cxU8aUwIBjYbMbCN9ZI9LDqT2wOLb0c8mNLbQfr8NfSwLqRI08zLBCtqBG5B7T/T3vhinl6w1S0nTAiQt4Mnmkf1bjr16Ac549prZUqMOY6iYBNokHpv1xAT7Q6nWiszvreDJ3gyRaLExufZlhm10RcMHYZ8bfxBylPyQQP69N20AQQIBYhTElbwQSBcYomV1GDrAMEkGQZ6TO3rt6b4NnxpUkHyaQYXRjqJAPKSCCDPSdzhFbx+5PPQpMZF4cxtPsLdcacanCNJHf4isLkXqPIiTHYR3aB+WCDP5NPTRAnUWLk81h9ANzgjU8XhyW8igZtZf3PzxFzFemGVtCAgFiq6iCwuAZJO8DoPxxojKT7RKSj6YL4v4WrZfy6tQq3mXIWeUkagskQTG8YkcUqeXSpU1sSPMcf8A8A/+X7GDHDOMVM7XVK5FqoadAAGonUIG4iLehwf+0DitIZvMUatAEU2UKdCgaWpppIYHUJJJhY9t8I5TUdq/6OuPaKLks1BB9QcWXilc1coqLM1a1KkFAPMSZO3QAde47YayfBadSrqWi1OkCo0l2vvJOo6heLYtHDMuvm0yyGnSy6mspEQ1SyIhLdTqmbyPY4Tyq0hltWgr4Yzwo0Ep0Q8BZWNrySzECJmbQTcdLiy5PjtQDmRyd5IKrsSR8MgW6ybjFKWvFNQrMYCLGsADT0iYsOw6Cw6T04nsW1KIgg3v6W2vbrjEsu7s7Hw65FyoZ9as+YoF4UOFMyI2iRfUCGvv0xKqZzSi6UJkWUKbCJvCmLbdzA64pNPxQFeBqJuAdJ0iJIvbsD8+hwTyniZH5hUUASP6gGJsYMw0dYBFrYqsvyUaV0mWClnWJIKsp35vLFp+GA2ra8kXAvfD1OvOxNpm43HcD9MCqPEAyxytNtpB7jmt7j/YYYyNEIZV9CsSRTApAbkBlKdDvBvfvhvJYeIaq0RUBD00cTedLX9o398cxDzFFKgAbUwB1A6mUyZ/qQjoSI7DHsNyQKZ88eHSAo9Tf5QfwnBZ1ufl93fAnhvL7gibkwZuLnBqskn75t2/e+NstEI7Hsqo37nEPxG8Un76f3sCf374mUWgD9fzwN8SL/Jcifh/Mb9euEi7ZSS+0oqLhyiJb9/nhKbYVSOLEByoZOw+YH4bY95yGzLp/wAl6H1WYI9oP4Y6ig72A+p9O31wghDtrB6TDD2MAEe4n2wDgnw3Jc0MGPYgiCD1U/qIsQY6aHwbhIWUA1Ekbb91PUa/iUgMSYMSN6n4b4SzlQKWowSB3BnmWPrI7XmDF4oOq0tLKyQI5hqAmoJax1cpGqATsYiSMZ8r9WXgh/h9FUhl/wAgVdBIiOhM7z7G/fSYyma3gypIIvddO0RvYfiOuK/mswTUQV0KkhZddRGkm9RWLHZbhlsd7dY1HxHSWofLD+WGYAsQCwX+okAaW2MD0xFxckPaReBnqTtBdSSAJF5ERDAyImL9YGEVsxRlQ1VViCDEmRIuO95vIkYzx+KMxNRJWmOpA16ZAkncQ34+t4pzRWFII9NJm9j6iQbDs5icL4bDzov/ABTh9CuP5VRSwiZMFthtaN+kX98DqGQdCbWAazGIAi+qJ36bmLSTiuZLjtQW1s1mU7tIkMOnQiZmRJ72s3DPEqsqLWUvT0/GDJW+lW/yA+G5m8TIGHWNr2ByQJ4xlFq1ddNmIgOBEmbpI6mCZIMT2nAXiWQzNPlo+YyADdbjuDBMna4i/Y40NMpTWu2lw4jUwG8GOe4B07cynr0vgt/05TuR8lj6dsRySfLoKxQktmQZylmnAVaTmw1llhrkEgN1Ia/Tp6nEMeFs1HwzIBBJExYwxiV7fXG2nhygbT2/ftjq8LWLjCRnNajFCL6XEjIH8IV9NlBN99Ij7pn1gfo1lvDNYFA1OoLgMdIZQN7BTJuADAt6426hlwmwx2rl1bdfmLH6jFlOdeh/Hj6ox6pwgq06AUYncOCAptykllJtuI5e0nEKlnqLnQ9A07NJM6SVDMJiIBfSIgelzGNgr5BB6TbYx95xynkKJMswJi423sd/+MQU3yqS/YP/ADY+0ZrxHw7llXzFCjSCTqKgAaJC1BoME6jFwBpF1NhA4fxXKVOVaI5TpLDqWDK5USDESYkWGqBGNXraFEClT03EmG7DcewwJHBqBafKp3IJhV+R+U46WaPTv/TDL6VT2UbhXlearZarpqllNNVcSWBFl1C4mTBfYb3nB7iFZqtYPVqBHrPy+YiqocFRoMSZ08oFywUGTF5nEPAmUqPCJ5cf1LAvuYBkdtxgblvBSim1KoXcQ4VmKsU1QDHKOym4MGYIkzTy42qbCsLXoTSR/MpgsSyatTNueUyQQ5UiCY1SCNMmJwrN5oUUq/xFWoCFCwAV1FtY0B4BIN5KRBA9wKp+AatB/wCW4qUz8SklTABsNxFyOwMGDAxA8SZyoTD5c0kNUM7U6nPI3YNJUMZksQSxBv2pGMJPTs5ylHtFpymZNYgoQQSVnWrQVXmDyQREzMHcz1Al5fLHSxZfJiJsrIrHdDpIAYAAQSNwdjis5XjeWrtTdtSVg1Mu6jQWI0gO3lcoa0Tf4jYjBTKcV/8AuhTo1EcFiWkEkyW11NcmVBS7w0BiCACSD4oytV/0lz5L7kOZzitGkAXcLo3OkGRPKQFaJJ7Ej1gDDXBePLXps9NQpVo/mE6QpnSGIAE2Fp7+hwpqOTrBlqCkSHgIrI8wCQSNdiVUtyqrQpEE8pe4LwuiqM9GiKJ5kclKiSAdMMNfUiYJFiN8K8MUhlXofoZ9wQzIoIn4NRjazQ2oA3/pPUm2H6XigrcpyTJ0gSGkgAzvYEzvEXxCzlGqpGvy3Fo1LEJIPM7KeU8y7/2E7HU7wfJUc27K0B1OkwLlVKhuZHNOQ19Mj+kncYWOFPph+1b2WGhx4GIINgSACGAIkEidukx/t7AXM8GqUiwSpLagSvmETqBJYSdNyswbgHrj2EeNpllOJQM1lyrsDa8kCdzv8p9sEkblHyxEz9anU5qThrT8LqYMEMde5JNyPzxIy5sB3WPu/XHoXcU2ZYqmzqkjDHGE1UXH+LfgcOE3wqptHyj5friV0yzVqjPEXlGEoMSM3Q0Oy/2sw/T7oxFB6Y1GQWPr0G+PUqJLAAE+15+nrhI7n9nE/h7kzIEGLEAjeZANwfXfvOOAWHhr1ETSS4WzETaVvJ2AM3mx/DBP/qmmlUWolQU6pSXQ2lJKnmDD4okA9NxtgRlM6FEgkG8kE/QR+OB+czmuoSQBJksBGr1bV1j0xJxtlFKg9lc4dJTUQsGNTWPUhZsCRPvO3TDlFgddSoRCJLlhqUtMBQVmCViCYgiOowO4ZkxVraAfggASLkmxtFr+o9MSON0DRqaEVlVVPK1QlWaRpBUQCJt64DVaQVvsNccpU6FKmzOqGoaZO+oU2VTUGkAklYe8gH5YFZvMCqcxWpkNTWrpQ6SqlTqKqBpEAKI2ESvbFPrcVqc1yQxM6rkNBUwTcWY/dbD/AAzM1fIdFB8tmQydg6zpv7EjA8ckrbDyRcKFBqbq6EsDQqPItqU0qisKgiZBAU7wVBki+EeH/F+XUCnmbErWQVkksBVvzgrzQ3vNjuoODFLIzmNaqyaFpAFtEfzKIUE6WuCrm8Q0N1BGM2qZNqDV6VRSKoGkAgggh1JIkTOkH6+mBGKkFviau9UJQFdHFWnSdNNWk3NpaoULelZQUlSNNRRdQVkWfg/iqlVYUWYCsAxCmm9PWo5ldQ+4YSR1sB0xg/D+IaKVWnzFKoTUF3JWopBvaQPTuOuLv4DeqHoalaqEfSpLK38tiFZUDXUglW0kyNxpkyk8bptjRmr0bBp9ceJIw0pJAPe/X84OF68Y7NNDi5jCwRhoDHoweTQtIicQB1f49PzOI+n93/XBGuJWCJ+tvXEApjFmX3WaIdUJUHHjlyQTpJA3IBj5mLYUi+uFsuJjDK0scNM+mHZwtV98AIhKfcYj5/I02bmUH3A2wRUY95JY2H7/ACxWLfoRlH8WfZipp+fRdKIVWaoGEDTEkyIiIOKhkOBZxWdMtUpVI1GA67rZtIOxIZvQzN4Ebzm8glWmadQBlZdLA9REbYrNT7L8tqmkz0rlgEYiCTMggg26Y9mOkee6ZQM9w2nxCifNptTzNNGZWpurB11AANaYV9SR0KkWO7Xh7iGaRjRrVCv8PSUNTY6dVIVVDsHPxFUIAEgaZg9DsnDeAUqCBURV3JhRuxliLWk3jD2Y4RTqCHRWkQZAMiZi/ScO03r0LpmTJ46y61DTDE0i+lmU1SYZ9AcKwJeEElfVQJvB5aFNuaoKOYUqhLKV0wQ0OrAFytm7EEN2tPzn2T5Oox/lBFPRNU7Sd9r++JPB/AC5VSlOqz0/6UqqraN50MIImbjY9RiaxxfSo566AedbQATVqLTIWTIhrSCGLKTF7luveBjmJvEfs9qnL1KFGqvltoOiop5GXRJpuJKg6SY/yuTj2B4vywp/DMT4U7I4fSWEHaTaO17R+WLUjiBG3T9nAijmtKgBf09sPJnSDcQMehLFrRnhkp7CtQ9e/wCPUY8p6Yi0c0DabH7vXD8x+/074wzRtiyueJ8nDhxs2/v/AMR9MVxsaFxHJCrSKgc0WPr2vjPqyEMQdwcVxStURyxpnS8x6YOZSkfJJUksBsPv+W/vgADibkOIlCBNpv6d49cUlfomq9k3L5yxB7k32J9v1wmnTLVBq6kEz+naMd1apNMWnqI3kz6WERjpIve9wPTracT5FOIb4XmD56PAk6tjFkE/CBYQCZ9JA6Yu3Gmp5l/MiADqIG4+EjSYM32mZEbWnM8qxDcpvpKsxE6QdysmxHocWzJ8XXWCjE/y4MMDZdK01IJ1KQBYm0xfE3L0Mo+we/gRg40KxDEgCZB6km0xpBMdxG+CmR4dSajVKh1FOpRHlkyGV0ZyzOOjabE943M4tebzvnKhWfMVC8LAbzBAMiYhgxlQP6r9hXfD9ZMwtXLNpp1QTUGog6npqqvSMC6MswbkT1wPJyQeFM7qV0i3K7qAwYkU3JqFBIuoYHsZqTt8M3iVGnWYhlViUYKSQwOkQss0EXlTNwTJ3GO5d0NEhzLszMSCISEnT37W27Y74eahVU1HqLDOtOABMGQxhpU2uNiCJBwFOPsaUGugbR4IH1LS5qUShlT5ZIRgGAiAfMAIH95tYgH+A8PWky6ZcNHMLaRFM6aomNOljcdrWwH4LV/h6+kVAA+tNewemUDIZuA6tcSR8bCbjF14NkfIkuBqZUJ7WSCR1EgxHT1GJzzUmkGOMOq0WBJiwJ3Pv64UcV6h4oos+lGLQYMAxO25/HBNeIqTAmd4i+04x2y9Im6ce1YjJnFJiY98Pq846zqE5l7D19P1xFn2+n+2Jpjr1xDbEMvZSBz5Y9jhGFFif+APwxEodA9cLi2Ep+98SKdKdwfu/PDRjfQrdDY+mJuSpEGTEe+/bCFyyzh6lSCzHXpONWLHxdshOdqkS4Bx7RhlSOhjCgxGNykjNQ8GOFhsMrW74cBxSMvgVocDYUADhqMdBxRSFocNO1scx4Pj2Gs4+XMpWDIDNwINjvj1avpBPQfvvgblc0UtuD0JIA+k/hhrNVtZmw6QL/fvjV5ftM/i+45W4u2rUsgQLHBHJeKADzgkbdJj0wEanhIp4zyqXZojcdI0KgwIUqQVNwbRHSP0wH8SeHi482kJYfEB1HcRbAzgnFWomDdCbjt6j1/HF1y1bUAQQQdo/dsZWnB2jUkpqmZcVxzGg8Y8LpWlkhX6xsfePx3xWs/4Zq05OiV9L/8AONEcsWZpYZRZG4TUYMBMKTf1j5YKZnIkmNgZINxFt4+6+BWTy7TIMbe5uBb6xvix5VS48sgixIaZNjckmYN9u2JZHTtFIq1QPeloO0CALdT8+nTDpaKdlEs0CdWox8MFSCOa/uMP8QylyWkAQCenv9emI7Hy0UEXGo8s9T0OJ8rKcSW3EX0VVqFvMg86tbWCrLI7mCJBG/0I5jitQ1KNamSagDM82BLWOq8E6bT1EdoFd/jWtCgxfb7/AH9cTOH15EuQCPX8sBoaEU3TY6uTZ3PMBqnUF1wT3NoucFMtwdiqosTO0GCYuRIt3wS4Vm6emCeZhaI+e99u2LseErSRFURWmSZEDoyGf8eoG4xOcqLvHBLRX/CHAw7P5tvLDakI06wzSAymZXlUBh/bEiMXKrUAEsQuw5oAuYAv3tgZlsgFrMU3CgaiAJ1Nq026BVX64DeM+APmaesAFqYNhMnrbpjJF857YJLigdxHjkZotQehXZVYJTUwGZ2QAS3K5AvY7TG+HeB8YqIwr5vMIKbFm5ShBAJphEWA/wASzI20mRJOM/y2Y01BEggjabbSCRBE3G+NCoeElzGWDVArq6DRoMuos0mRCnYncmRJJud8lGK2ZU2+g7SyhrxUWrNBidIBkWOk3WNQ+I83tbBqiummkKQBKwRBAFhIPX8ABilcN8G1coUelm6oQwyqoB1LY/3aZmDMRtY4vCZp/LgtMlje5gsSAbxN94k4zSlBJqyqjK0xXnrta/thZFth9BiBl5BOrp8/Y4kmvEWmf3fGYtQ4AB0x1aY+eFCIx1AMDidY4tJe04dVsNhO2O6DiqVdIk9jk4cBxFE4UHwymBxJGFK2GlfC8OmI0Og46BhsY7OKchaHkq4eVgcRtXfCoI2visZMRok6cewylfHMVU4i8WfJjrjiBezE/wCoAfhOHH95+WGhvi3QnYkrjiDCyMcOAMdHpgrwrjTUjHxKdx29R2OBGFK+FasdOjRMnnUqLKmR+HuOmDWRpho1evt74yvL8SZDKkg9xi0cH8WRHmKAe4Nvp0xmlja2jVDKumXDiXgZDS88JpWVDMANj1g/EJt88Csx4aqIR5el72KmLW7gADawJwdznj0VMm1G19I+QM/kMUReOvSZmWpA1G24se2FUZZP4/s6bjH+X6DlPKB15ipBJWwHxCCRJ67e84bzfgeoQjUoYOdIEgQYMTNotEg+npiLwbjRakaQPIagqRAnVEXPSxFo+mNb8NZNWy0iSdJPWxKEAD6/he+J006Y8uKhZkFDwfWZtGkT8wDaVExF+nfvh7LeCHYlQoUAxrY8pjtEk/K2NM/hQVIjtMdriPaYw3TohFjcSIEG29pnbGbzyG4Ip+T8INTYDWoWPiAuL9NQ7YutOFpfylBa0CRc9ySbwL+sYjMCCZEdR2I/5xxcopdWWxHOLkCRy3j0JHscI5OXY1JIUW0CJJPUndj1J6fsDEylWDKIifW3uPf0xFfnsRBBjDVGjBKmY/DAvR1Gf+JOB52pWZTTqOJJX4Qh7EXAn03wT8McQzOUpHzSNNMsygDnFua/bpG218W9a7q2l+df/Iex6+2OZvw7Rq8/NOkrudjBIIFoNrY0rO2uLVf0R8db7GeB8eGZVl0FBSAJY6QGDAMphSdJYGY9J64LuYBJNu+AeX4PTWpqj+kJtBKAyFb+6PXtgw2W0qALqbR2xGfFvRRWuzwaYjr+GBfiDzPKby/iIMRgmDGFCGEEYWLSds52Zh4e8WVKFRaGaBNMkKWgyAZmY7kiSLgDrjVVr3ImYJv0PqMQq3ClmQo+mJGWECI2xbLkjLpUThGS7JgrYdFbEYjHg0YjbQ3FMnJVB3x16eIwvh2lUIxRS+Sbj8HtGFh8KYYQy4evgFi0bC5wyp/5w8pw0WK0dBwsHCNOOjDpiMdkHHsIx7FbFPld0I3whVxOqICL4iEQYxtaojF2NlcIK4kAY4y4UZDAp4kZXh71DCKWPYYUq4t3g6iLmL4jlycI2Vxw5OgTlvA9drsFT/UfyGDWS+zxP/cqkm+0Ae198W47jC6ePPl9TNm6OCKAtPwJSAEM4HuP0ww32eKTaqQD/iDH3jFnU3GCiINOJLPNexpYofBQsp9nRpsWTMAjqCkX9CG3xoXBs4aVNUtKgAmdwBCyO/rgZmmuB09LfhiVlbOQNuX77nAlmm9tneONUS6dfmvsZB9Jsfp+WG2JJ7FZBHsRMH3G+EVBAG1zOFZwfzGHfV96sfxwiOPag20SOnb57EYUacgmCrCRBEfsHEVWxJp7jBs6hsJ1Npg4fKfXA4sQ++CWXMrfBoDGK9OY7/u9sO5N7xhOZHMPaceyg5scA5naB3GFZPNSNLden6euHqxxDq7jBO/BLqUCLi47/wC2PBMS1Fvl+v6YinC0BMUMKC4SmHUx2hhSjDdW2Hwb49WFsMlaEvYihUnEpVwLUw2C2Vvvjsb3QMirZ4rj2vDpGGGF8WaoktiiMeDY4uOkY44cV8LBwzTOFph0xWh0Y5hIx7D2JR//2Q=="/>
          <p:cNvSpPr>
            <a:spLocks noChangeAspect="1" noChangeArrowheads="1"/>
          </p:cNvSpPr>
          <p:nvPr/>
        </p:nvSpPr>
        <p:spPr bwMode="auto">
          <a:xfrm>
            <a:off x="307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Tree>
    <p:extLst>
      <p:ext uri="{BB962C8B-B14F-4D97-AF65-F5344CB8AC3E}">
        <p14:creationId xmlns:p14="http://schemas.microsoft.com/office/powerpoint/2010/main" val="4419228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484011" y="260649"/>
            <a:ext cx="2914127" cy="576064"/>
          </a:xfrm>
        </p:spPr>
        <p:txBody>
          <a:bodyPr>
            <a:noAutofit/>
          </a:bodyPr>
          <a:lstStyle/>
          <a:p>
            <a:pPr marL="0" indent="0">
              <a:buNone/>
            </a:pPr>
            <a:r>
              <a:rPr lang="es-EC" b="1" dirty="0" smtClean="0">
                <a:solidFill>
                  <a:schemeClr val="accent3">
                    <a:lumMod val="50000"/>
                  </a:schemeClr>
                </a:solidFill>
              </a:rPr>
              <a:t>ANTECEDENTES</a:t>
            </a:r>
          </a:p>
        </p:txBody>
      </p:sp>
      <p:sp>
        <p:nvSpPr>
          <p:cNvPr id="7" name="6 CuadroTexto"/>
          <p:cNvSpPr txBox="1"/>
          <p:nvPr/>
        </p:nvSpPr>
        <p:spPr>
          <a:xfrm>
            <a:off x="2483769" y="1628800"/>
            <a:ext cx="184731" cy="369332"/>
          </a:xfrm>
          <a:prstGeom prst="rect">
            <a:avLst/>
          </a:prstGeom>
          <a:noFill/>
        </p:spPr>
        <p:txBody>
          <a:bodyPr wrap="none" rtlCol="0">
            <a:spAutoFit/>
          </a:bodyPr>
          <a:lstStyle/>
          <a:p>
            <a:endParaRPr lang="es-EC" dirty="0"/>
          </a:p>
        </p:txBody>
      </p:sp>
      <p:graphicFrame>
        <p:nvGraphicFramePr>
          <p:cNvPr id="18" name="17 Diagrama"/>
          <p:cNvGraphicFramePr/>
          <p:nvPr>
            <p:extLst>
              <p:ext uri="{D42A27DB-BD31-4B8C-83A1-F6EECF244321}">
                <p14:modId xmlns:p14="http://schemas.microsoft.com/office/powerpoint/2010/main" val="4237680927"/>
              </p:ext>
            </p:extLst>
          </p:nvPr>
        </p:nvGraphicFramePr>
        <p:xfrm>
          <a:off x="932796" y="1935244"/>
          <a:ext cx="8139347" cy="24207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27405" y="4240347"/>
            <a:ext cx="3228971" cy="23710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AutoShape 8" descr="data:image/jpeg;base64,/9j/4AAQSkZJRgABAQAAAQABAAD/2wCEAAkGBxMTEhUUExIVFhQXGBgbGBgYGB4YHBogGBwYGBoaGhgYHCggGhwlHBoXITEiJSkrLi4uFx8zODMsNygtLisBCgoKDg0OGxAQGywkICYsLCwtLC8sLCwsLCwsLCwsLCwsLCwsLCwsLCwsLCwsLCwsLCwsLCwsLCwsLCwsLCwsLP/AABEIAIIBgwMBIgACEQEDEQH/xAAcAAAABwEBAAAAAAAAAAAAAAAAAgMEBQYHAQj/xAA+EAABAwIDBQYEBgEDAwUBAAABAgMRACEEEjEFBkFRYRMiMnGBkQexwfAUQlKh0eEjQ2LxcoKiM1OSssIV/8QAGQEAAgMBAAAAAAAAAAAAAAAAAQQAAgMF/8QAJBEAAgMAAgICAwEBAQAAAAAAAAECAxESIQQxIkETMmFRgZH/2gAMAwEAAhEDEQA/ANncBEnUW01pHtzOkUq25P7+vSgpsK1FBkDBzy+dHkn+aa/h1DRVcStc3J62tVdYR0g9ZoF0TA4U3U4dNAONGDY1t59aLkAV7YaUdLgNJhIFdKgNKBBQKopdFEUuevSuoiNPao20Q7MjrQTb68aIVcNYj/iukxQ0gC7Q7YUMw/muWHCp2EOpzlek1ORei5xwrpUOKanegDh4G3GmeL2l2RAWDlJ8fAefKnCSmRz4V15CVAhQBBsQRb151WTeBQcOz/X0oJXUI5hnMPdoFxni3PeT1bPEf7af4DGtuJzIMjQ8weShqD51VSf2Rod9rQK7Uk6+lIlRhIkkk2AFr1RNp/FLCpWUtIddgxIhIPlNyKjl/Q4zQEvdaMXKq+7+9iMVADLqDyVPATGYWqwoPMVOW+iNZ7FVLpPtSOB+etcPvPXlQK+vzoPfsB1t4aZjSgX1ogVzo6SOYmiiYdE86BcpMqv1nSgVjgB61bf6E6XOtFLnXjHGilPP7FdDfSp39gDpWet/WjA+dJwBw9jRgoRfpxqBOqc+5oqnTpP9+1dypPWuKUAbn96i0AXtI5/f713txxN65rzHrRCE6gT1JjiZopsgoHRfvH7trRS8OBJ5daTiddB5/WgEj6j+qnLQi6HZ6mglZ5EdOdEgcfnQStPpzociov2o5iaAdt1pHODynzj0rtv7HrVlodQuHK4FUVN/LnzoN+lTsgpPWhm611WlEKraXqaAUDg5j3rlGSgRpXKuQQUnjHGjBygtJ+zSC4mCUgxpFAg7BoFIOtN0ucjP30pcKtQT0gksZdKCXU+tKBIuf2pF1tJnQdaJA5dFDMPv+6RaRl4eorqFp0F/vj0oEFQocq6oDlRSpOg9Yosg2iaGYQNnHKCeY9qHmNKASnWK4XE8/vWoQMFCjAA0zxe0cOyAXHUInTOoCfKTXcPjmlpltQWOaVZhfnBocl6Dg7UIoisp5GkDielBWIHI86IBQKH2I+VdCxPvWe/Eb4gHAqDLKQXVJzEqvlBtMTc1UN3/AIg7SfeCQpCjEwtvKIHKDx51jOaS00jBs3Jcc4qJ2hskKX2rK+zeiCoCUrH6XE6K89RSuysUp1lC1ZQpQuAZ1/unhNr69OMRVlkkVaxmcfE/bp/ArbWktPZkymSUrTOqFfmTzGo41mOwEozMuZ0qlWRaDAUkmYAvcRF+ta98VWWl4MtkAuLV/jBN5ESROltazbBboqRhHM5SVEZklJnKU8M0fdqWsnBJp+xqiDfeGo7nvo7RaC52ioCoCAkJA7sKy2B6TNXEEdf49azv4abtYvD/AOR51Cm3ESG0qJi8gzETWiIA0rSmLjHDC2XKWgQkRMCkVAC4PrPppSxWOJpMpk306k1rn+GYdC7xz9P+aUUQB/F6ICmOX3wpttDHttJlavIfq6AcanJLthSbeIy/4t73utujDMrWi3+TLZRKrgSLwBUBujjccSoMOrSUC+ZSiP8ApUFSOunrRdq7uY3E4tTysqQtchUzli4mOg041LbtvoWt1laErcW7ZAISJgJF1GTppelJ26sg9Y3CnN5I07dXaTrzKS+kJcFjHhV/uA96mwmOFNmWgkCwHQfIdKWS5rE05FPFoo2t6OhN5osA3tFcUufFx0oFaT986PFAOSOflrQSsdDSeJcbbQpayEpSCTJsAOc1RHfiphs5HYulI0IUJ84n+6jxBS0vyiD5c7njRbH+KZ7H2uziWwtlcpMyNCNfEOBp9lHA/dvlRT0jQSQfI8/ua79/8UMpmbxy4/8AFBXHX71i1RIAEJHW99frRgkX1FcCRHL3ruUdIjnUxE0PlGv7UMqTof360VR6W5+XGgCOevL+KIBZKhFj7VxJtb+a6hPSutNRQCGB9q4pYGtqPRFBPSoTToCjeQPSfrXa4l0C30P8UKuASWde8aT7Mk60YhRJ+o+oo6UGfEPKg+2Qb9ieE++nGKWRmFzcc4vShRpEE+dqSJWTyqEFEHl/FKFINMDINvkacoVm1kedqmEOqa5RSSnBBEceN6VKuF7cq5APD6VCCBBA0H8+cUAsQLfvNdgUmpSQCSQBrJMQOfLSaDQNFFOJA0HPyjjPKqLvT8SsNhwpDQLzot3fCD1UeXSqlvdvO7j1qZw5KMOkGTOUr1PePIgWFQG7bCHe8pFhYDhAGsdTStvkKMWNV0Nvsq209pv4zES6SXHFWzGAJNgJsBVy3Jw7jDucvqaShaUnKFLCpg+Dl50rtrYDaiUoacdcCAU9kknLrqRoJuCeVG3K/FtrLbrD4eUZlSFyrSJUe6IgXNVdrshygsLquMXkmbkkJi4E8SP4pLaOMaZbLjpCUJBkmPbzPKi9qlKSpcCBKiTAHE3/AJrJd8d40YxxWRUstqSlHJRJ7yxznQVtZZ+OP9MK4c5YU7fAP43FOPpZUGlEBMmSBYCRNqetYk4fEobeCVZWwCf1gxAN7REW86uuRvs1WuB3T+mBAHv86sexdxcAttDrjIfWtIUXFkngCQBMJHQUpTa79g1iwbmo0/JD7cuE4VJCQhBUqMvEW708Z51YkLB9uPHqKM1hEpSEpgJAACQIAA0HlSTvdCjyB14Rf6U4koQSE2+UmzNNtbQDu0nCTKGobTxgpAKo6lVOMRjklxbekjvW4kTcc4IqH3ZWkBx9cQVFaiepJt1JqZOFCm1Zk95cqKk8z9a4d8tbenXqjiSH+6ryg0Th5UW1ZXMOTAMaKaUfAVJvHhJB0qy4HbjDxyJUUq4oUlSSCCQRJETPImsw3e2Vie0eawzq8y1JClCyUpiRmXFrnhc1atn/AA5KCFrxjhdCbEeEHWTJJI9q6lU5OK4nPthBSesvOWx04/YojiuHz+tMcHtDvhp5IQ5wP5HOZQefNJvT5xA6UxyQt6G+NcbQlTilQlAk35fWs0f2sXlrcJGYkpQnXKImAOcTJqR+Im2D2jeGQe74nPbup9Naqmwglb4UE3SDJ5yfoLVzPMs5/H/Dp+FWkubLxstlLgQFKICjJCTFgJjpNTuH3awQWlYwzYWgylXGR+bW/rVWwT2TEsIEyskxGibgkxoIH71eR0jz161v4UF+Pfsx8x/PNFy8BSeNxKUNlXLQA3JOgHma4Exc66gVGOFLz4Eyhk3jRSzoPJNOyli69icfZJ7PSoIGdRKz3ldCbwPLSjYrFttiVqCfM/IVE7e24nDoEeNfhnkNVHoP3MVTH9qiQt0nvpJzHU8MoPOIt1pa3ylWuK7YzV4rs7fSHnxO2m69hSzhULcCiM7mWAACCEmTNzxqgbF3bP4lpOcgpSFuIULhUxljS5CoPKK0YshbSlJVlsIE63GopM7kvB8vpxKCpwJDicqkiE2EKSZmKzrsnan0ayrhS+yR3W2GEuHEAFrNI7OxCh1CbayauST703weCbbQEIskDmTbTUySetLgAXBp2uHCOCU5cnocef3FDswNZ96KIjWupAzWM9OVaIzBbT+fKiqTGsfKjhAHGPWiknj6dahBMEftpfj8qFhxt56fc0cgcCfOb0TsDzHv86DIGDttSaUQ8aTDBiKCWzzP30oIgdSielHSnrf0oARr5dTRUgngKJBy3oKFES0Y8R/b+KFaYQbZ7kGdaKBJ6xzpT8KDqb10txpa2tQmHUoiIHyFGSvmRSYPCTejFXT78qGsmB1I5fOmzluJpRt0cT9zSpSDrUwGCAxPNJ8/ej9qk0Y4dPKipYSOFTsIUOg8PKqH8VdsqQ0nCt/+q/r0QNfcir88pCElSjCQCSdItesR22tT7zmNU4AJKWwbQB4RbhFYXyaji9mtMFJ9lUD3eSw2IK47UzcAWy+WlWdbIZRnkIShN+nARzPSqbsBpRfccULpPOxk8Dzk1oW7OzfxrjYcEpQtRWk3AS2YvzUoxE6UhdU3NQ/9HYTXByLr8P8ABgYRLhBzOlSiVakFRyzPSIqxqQOs/PnpRwEiwFoi3Dyo0Aa10Y1qMUjnylr0yL4lbcU4teGQT2bRAUkauLtYjUgTaqBgMJ/naBm6Lp0ggkftVy+KCewxyl6BaUuJMcUwFR1BAtVb2s8lnFZzdKXVhRHVQVNKSU+0O1cWkWbayuySFJBUoKTlRGvO2h1FapuphXGsK0lyy8ska5ZvE9JrIsDtOXUlKwrKpJAOikpUFATqk8K13Ym32sQm3dcHibUYI6j9Q6isvDUYdP2Dytef4SziuGny8+lN9os521oP5kqSYtqk6GnEDn6VwDz8qflj6E10YVh1D8MvMLpWlRGvhVccquGEWlbXdCTbmRwmCKhN5tlFh/EJywhcqT1Cu9HmCCKmNllByifEn14T561w7Y5Lj/TtVuLjqLduxhwhkm3fWon07o/YVNgTwH8+lQm6yVfhkhesrP8A5Kyz6VMC39f3XYqSUEjkW/uwuNwrbiSlaQR14dQRcHqKh3nF4cd9SnGf13K0D/eB4kj9QE86nExyoLakcR1otIomZNv7hUpxDbyYU28lSswJIJSIN+oI/eoHdXEALc0gFMjiReYHSauPxESw2jsUqCCsqdJAtmsLgGwIkWqj7J2elK/8hgniiQpGkLvZSSOFIXwXf9Op47bgjTt08hUtRICyAOqhMkg8tBHCrWjz8h9RWX7N2fi20IdAU60RmStrxp1g5dR5CRVu2Zt6QO0EcyLHyKT4TW1FqhHjLoVurc5OUeyW2niuzQSLqUQlA5qOl+mvlQwOzw2gCZNyo8So6nrem+FHbO59EIsgW1IEqjyp3tXEhllbhtkSSPOIAnqYphOP7C/F/qZ5t/EB7FODMQgShJ4AI0PqqaZqxpdeSxlypaIUq3iV9ABT/Y7QCFvrVKe8pUxBiT86r257geUtxRlS3DmHLimeh+lcf9lKbO3XFRxF02dhVqeZbSe4P8i+iUxlE9VW9DV1CBMfZ9qrOxccGiqTKrBY/MCBaOY6VOtvIcTKVyn0jmZ5etdLw3FQyPs53mKTlr9DolNu9flMe9dDgHEe9VTDY9DLikpXnaueJiDcBWigL386sOEeacAUhWZJEgjQ+XrTcXJr5LBOTW9PR627PED38+NHTBtF+enypC36vfhpSGI2ghBMq7xGgkn24VHNRXbIk5PB8QmoLeDezC4RWR1ZzETCUlUDmY0rit4kgkIaUo9MuvAEzasY2inEvbQWXszbqjb9IkSlIWO6ZTYetU/NGX6s1VMk/kjZ9g73YTFHKy73zcJUMpjpwNT48/v1rLt3NgIUEJdSVOOKzE90FrKNFGZJ0960xoBCQM0215xUqtc9BdXweDlItRfK8/zTfF4jIkq1IGnn5UkxtJNs3dmruSM0h8hFta72Z510ODWaK4vqPnVlhUUDkcFHrH90KO0bCuVcgyU4Z0/ujlwzx0pKRe2pPGKL2kG1EAvc/fypFbl9IH3eo/bu3m8I1nd1vlSLqV5ch1rMcZvUvE5lLUQ2TAbSSkesET51VyRdJssO/G/gaV+Hwq0dsYzLJzBE2AA0m0k1BbI3qxJdjtXVZc6lfn7QJMEZSQBfjNutQbTzDhKFoayZilIKbynUiIPL+aM9u++Aj8H38krCVEBaQnVAI8YIGhvbU1jNP6ZeGfaNx2dj87aFkQSLgKzR0n506GLHWKqG4jTpaU48FoCz3UKCtABKiFXBJnXgKtmZHP52q9Tbj2UsS3ooPxb28W22WUZh2xVmixyogAdASaoC1k4fIqZQrMnjIIietXv4ybH7TDJxKPHhySoDihUZvYwaznAbSQtrIq1rH6eVJeWp6mhzxHHMYfAYIpxCTeF5eV4Jkx6VoG5BDT6SP9RxxJHpKZ9RWbtI/wAjC0/lcUlQE6KGZP8A9VVc91MWCtsKMEYhPSQT3feg5/KLLOPxcTXygcqCkgDpTftwNRBHCJrvaA+0j78q6GnP6Kh8V9kNP4JalHKtohSVRHiISpPkazjd/ZzSmlJcSDpz4wJn61sG9WA/E4V1lMZlJlM3ukhQHqRHrWJYTaOVXZrlC0EpM2Ei2VXUUh5im10PeG496TuB3MbcfaaJU2FFf+Vvu6JkApNp9Ksa9x8Ugjs8ShwDTOChQjgFCb+1R2x9p5hBMLFxznmCeNXvZO1w4hQURnQJVyI51lRKNq4z9l71Ov5R9FQRj3GVqQ6+sOoHgLhJ0nuyYVwq/wCCdUUJzgBRAkTzjjzqB2PssLcViXW0KUqSmRJEzzEpgd30mrAUg0zXTwbeti1tvJLpFN3/AGwl1tbi8gKVJFpGZJmwGsg1WcFi2+3LaNE5VDoT4gJ4GrF8XHI2eq5B7RsA3nU6Xm4rG938YUOglRJBvqT+9YeR4yeyTGKb8iom+7t42VqbmyhnSDzHiFuGh96siQZveRNwetqzzY2NhzDqmBnT/wCcp+v7VoaW+RP7/WtfElzgY+VFRn0H01MeVcWqJhRJ86NlgTmEGkykH8/Wwpp9C5mvxJwyg6l0NZkKgFRExAylM8OfqaiNmobxCck95M5VTeOAPlV6+ILYVgH4JsEH2Wm9uN6yLZb6gc098HU2nTW3Gub5VW9nQ8WzrianuPjlozYR2MyAS2f1JJkgf9M286kt4cIlfZhAAeKu6Tpl/MVAXUn61XtlbUS4ErBAWg5hOojxA9CJHrVp2c12qlPqkFYhCeSNfcmTV/Hf5I8WY3R4T5Ic7MwbbKYzAqPiVxPL2qu/FDEkYROU90upB691RA94qzLQB5c4/aKj9r7NS+0pp0d1Y1GoPBQ6g39KdlWuDiujCFmS5MoOzyl7CKaSojOka2hUg+xioHd7ZwUtxsSjEAZkGYBKbKQrz+gqMfxzuDxDmHUZLaiCBYKHBQ5cDFSa8R2qPxDR/wAzcqMA/lEz6D+K5qqnGXHPZ1HbFrlpa8KGXIViG3AsAoXlJStCkyeBvr5XB0ppicYhptRUpwz3k5l94i8JIAhQgcRxBqE2Ztx9zGDt13cR3G0jMpIQJSezRcTJi5Ii9XjZu6TTznbvoUdClpRtwGdQmRMDuaWpzx4finxaEvIf5IKUZf8ACibP2kMU9AQsIUgx3sqVESQM6rFSrCByrS933lsq7DEqAcN0wQUmxnJYW59R1qZVgUHIJy5DIAACdLCI0HSNKjN6dpjDtZkKQl02SVDNAuTY6TEVvbKT+8wVrgkK7z7VLSUpQQHHJCeMAar8+F6rzq0JbUFOx3SJJvJHiJOpqDY3i/Gutk+NDeVaRYZgVEqT52Mcqf7RLaW1KypJjWJM/wA8K5Pl3OVnE6/i0qMNY22PtpKlZAfCRJT92m9WBewE4orh1SIyQAAqCBMgnjUHhN3V4XI864FKeACkAAZCL5c03gGPerBsraLOHKwc0LSFd0KWcwhMCOaY9qNVahZxl6JdZzhyh7JTY+7gaVnWc6wAAR3YHEkE+LSpzKBoLffGKpm0dtKcKYV2YzSJ6cCJkki3SksLi3QvMjFpLc+ApnXhmmSabj5EI9RXQlOiyXyk+y17WkNxzUmB+5qNVcgHqRJ9KerJdSgtqSvLreLmNBFvWoh51eYhLZMWzHTWbca2b3sygvokm8SRYEjyNTCSYGkn786jMDgkqAJUeoiIPLnUpYD5fKrx0zm0OmmwQD3r9SPrQrjSzAhNvOhW5QbLSietQe9W8WHwLJdWs5j4EDUnTTlzNTi9TIrA/iziFHaSg6iUJSOzCvDlESR61PsCI/HbeGJcU89iFFRCsqckxGiReADeahsVt4Jy5JkCEkfKKkMNicM8jK6whKtAtHcUOWllCrFuB8PEPPqcdWFMoukIkKXmFp/SNZquR0u5PDM0OPJWHcqgM2pBAk6xPPnW2fD3GJU5hwdb69Um5PE1G/FvcjDMsfiWSpBSpCezKipKptKQo2Iiba3qv7B2u5hG2nkJSrIoEkm2U2M8QD00mq2d4yR9HoZXTjzrigOnTU9ZqI2BvAxikBTa7xdBsUxw6jyqXTlJ5UUyuDTaeGS6040q4cQpB4DvAivLOISvDPONKBGRakkdQSmYPAxXrFZT878awv4p4Zh3Hy0ZVlAejw5xYR/uiZ8qE5xiuy9cW30VzdZxTrxSDlQIWrj4ZCfckirlh2y28ghUyQBplBSc6D5Xiondrd0ow7+KDvZBuMg1C1aZSeUGJ61OsNrWhAb8bpSUyLgqIJHkALTyrmeQ/knH0O1/q9NYbcSpIWBIUJ48dB8rUYBNx9+1I4DChDSETISIzc41PvTgEa6/taujDc7EHmhS0IJny4V58+JmFW1tLEFIAzkL08WYDj93r0DicUhtJWtYShIkkmAPM1inxF2ojF4hC2miEoSU5zYrvI7vAC/W9VssjE0rjJvoq2xtorzQFSrgnQkchzIq9bE2wpLqCsSk91Q4FCvEPMRPSK58Pd2WcSl5TzUtwlKF6FKhmJUhXMc6R2QsHOD3glSwFR4hwJ5G0E8a5/kJQyxDlcnNOLNfQbdIsRy+/nRgkHQ/X2im2xGyWGcwH/pom/GKkMnKPeujB6hB+8M9+LqowSU/qeTEm5ygz6XrLNi7uvPuK7AAqQhbhB5JjujqeFaH8QXziHyhIlpiRPAqI7x9LJqd+Guzkt4db5ABcJPkhGnuQTWHPlNr/DfOMEyrbvd5tDgmEnME3kFBnL7gx51rzDqVJChACgD73rJtguJKXVAQFKWoRw1rUsCAG0DSEp9YAvWfivjKSXot5HaTFXLmxnpqKIsgcTfl8qO6q1jHlHSkbc78p9KbbFSM3jSleFxCOJQrWw7vej9qx0YUKAUIk6fx71oO8u2S52jOHgJBhbmpVBulPCOBNNN3sIH1FxxCQhsypYATmKYhAA6iZHlSFs1bPjFj1UXXDlIrZ2e/hnVNrHesBluFyJBHMAST6VqO6yv8IQf9OwJ1gXF+c1UMah1zGZ1J8CZjgkrBhPnBBNWrdg9xZM3WYA07oSPpQp6vxIlvdSbJxaRxmky0D/Gv70ZS5typviULIASsI5mJtfTkepro6I4Zp8T92mVOjELd7MBEO5UlS+7ZJSkcSCRflVWxW12E4MJBkkBASg5SkwCFGPDF5mZI41dd596mg25h8M2HCsFLjqjIM6x+r9hyqvbmbsLdebUBZtaVLWRplIIT/uJ5cjes4+QovI9mzpbjsvoabmbJS2UvXDtloWDrwzTxB0I6mthwGJDiArSdRyI1Hv8ASqDhy3+If7GBh+0VCYslUwso5AqBJGlXDd1P+FKjPflQBHA6fsJ9aVosnK6S3oYvhH8akljJswBrr6nlVB+KmAHYdskLW4VtthIEwJJzJAE5oIBnhV8AH39ah95cavDpS6hpTgSVBSQYjMISqbnKCLwONPtrOxOO6sMp3Tw6sO+42+gpVMqHFMiRMaWN6vq8O05lh02IIgJ1BBEzqLVn+19rrdxSn0pS2pREgKzXiDqnjaxpxgN4TBKG0kgGSgg+pA0rk3QlzcktOxWtj2yV3q23i0qyqUlxtKgoQgJJ6yNDBo2H2l2qQlhal2upUICPMjjUbhXV4oukZEBtBWouk3SLWCQZ4U83aYhAUs38UnRM3ASOHnrWdnJw2fv6LV8Y7GH0XDdXCNMqCnCFuKJhw8OaUg6edT3Z4cFZ7pzkEgwqSABIHDS9RewtlOLX2joyt/kSdTNpPBIvprTjGbISkgJbKrawdfQ09SpKtajnXOMrOmPRj2kpUG4TY6CNBzqJS7p3QTzM+t5ruHHZrSIQFmcsIKSRxtmM+dOF4IG5aTryNCfKXoEciFQ8eUamb0/wmPg99WvAgmPaoksNlZbQEdokAqTkzEBXhm4j+qltn7N1GXKk6wMs1evluFZ8cJ9hYKQRERXaTYw6QkAJAgcq7T6FhuXuSb+fpWc/GPYjeIwhfgBxkalQSFJOqb8ZuBV62pikMoW4qcqZNrk6mEgamsH3ixmM2piQ2ErI/I0JCUjmZgHqTVZTx4RR0qGwMC/iHOzYbUtcE5RaQOAzWnpxq+7k7fcwz0OIUhaO64hQyGBrI1Bi4q8bhblIwXfUQXiALaIHEA8VHnWTbdxql7RxK+JdWJ8iUgewoSnveBSRvu827rGPw/Zu5oPeQoWgnQ9TesRxexn9nvnDvd5BnIo+FSdOI4ca3/CKAQlN7JT+wHGo7eXZDGNZLa7EXQoC6COI6cxxoP5IKMj2Hu/i22lP4ZxKktk5m5IcTlvKeBt8q0Xcnej8QnI4R2l4JEGIBuB6weMGqt8O8erD453BvnvHu6aqSZEcpBI9RVsTumE4o4hspR3s0AHQkymOo9r1hPluxNFmNSJjefFlnB4h1uMyW1ZTxn7NYvs5ntQAgStRAHVSufqSfetZ38eAwTom64TflqY9BVf3A2YgPGf9FtMcO8ubnyE361jeuc1E0plwi5Df4g4JOGwOGw6PB2oCzzISVT6kk0luo5nfZEfn/YA+1W3fXZqHsE+k/lTmSTqFIuCPO4qtbgtf5GSbd1y/MiL8+J9qy8iGWxL1SX45GliPWgtQHSB/NE7QcfWmW0celuALqUDA8oEk8BcCn3JRWsUjFy6RSfiTtBRdaZF20grWBpJsgKHkCaidh7uLxxC1jJhkm5iC6RHdT/t5q9qk8Bsb8W+FPKJKypaxBHdByhMczbyFaGwylICUiABAAsABypWqtWz/ACS/4MTn+OPBEBvIjscA+GU5ChkhITwFgSm3Kaz/AHaazoQkC6gE8/EuL+grWcc2gtuC3gWFDnKTas23DwwL7IjwhSv/AIgjU9TVPLjylFf0t40sjJ/w1MNgAJtHAft61xUfvItQI859jRRcffOnXqFTHe0zJUi/aLcUPVS4vWqqwfZ4Yso0DRQkzF8pTHvWd4HCD8aifD+IST/3FSvmB71puYmT5f8AH90p461SZve84ox3YWM/xkQQQFC/PTStdwcFCAfEEJ+QrL948KGce8lIELAWAItmHet539a1PZgBaQqbqQk+4E6UPHi1OSLWvYIUQwJ1uf2prtHEhlpaiuwSrQamDAHMzyp+4oaT9/WqPvniu0LbaVDLnuq/iE6eWnmaYtsVcezGuHN4is7IwTjx7MTFitQTMXkm1ydavbTSR2TCElLKQVGZBVljugG+qpJNtKY7F2atlsLbWFFQClJPHWLjiASP7qTTiErIBJQ5MgHUHSx0UDEEcYqlNMYrUaW2uTx/RScVi1Ix+IBUQe0v5ZZFtNIrQN3lg4dvOPEMx/7iTceVUXePCq/FvLIhQaQru8bFMxqOFuFaFs5uGkAfoSNRwAFL+PFq+RpfJOmI7SyOEff0qr797VDOHU2FEOOgoTGsGMyugAkTzNTePx3YpzGSJAA6kxrwHWqFj8GvGYo9rIzKSkHQBAkmOOggdTW11yj8PtmdNXL5P0iK3b2AvFGEnIymynInplRwKuugrRcXgwxhHUMDKENO5QOeVUq6nUzT3BYRttCUN91KQAlIiKb7exGTDPqiwaXxvdJSPO5q0Ko1QZWdkrJGbbIBU2hpHiWQlPGc1iT6SfQ1qTWFSlOVMQkAATYCI9apO4Wzf8sq1bbGUdXAb+cVfco9uV/3rLw4KMXL/TbypptL/BICIE+goECx48+NKpQDxpjtLGtMpUtax3AVZZGYgaBKTTyFOyP2xsz8StDTjSewkKKyshWae6EIREkayqwtFMdwSQw4CAB2zkWuQok3P5rzSw32wiQVKzoAv3wBpcDNmieFRG7W8bTTKM4gvlQQJ1VmNieWVQ6iKo3nbLLX0H3xxjKgrDtJRncjtloAACUkHKpQ1JIHpNP9z9iJMOLjKPCn9R0znpyqDDKAhainKhKiVEqnuJMEecTWgbOxrLqZaVKbAWy8LWI5Gk6UrZuUvr0hy9umHGP37JAtAGYoOrH7elJKciZJnWivcSLn2j+af3BEq7aZ/e3zpwzhgdRei4MHT9/5tT5Hlf3pRjL9egzWHSIsBHIfc1OpNQrYnyqVcVAtqPrWtRjYxynNwj1oUTDvJCQCoT1N6FNmRG7UCFJKVJWRzCSYI4gi4IqnbJcQxiCohQCk5DKSDHA3HA8q0IovPGiqQCb3rGdOy5aaRs4xwjPx+HIntG46qCfnWB4vYDhxa30pzNl4uAFQlQzkxbgRXo4tJPI9IH1pI7MZP+k3PPs08fSpONj9MquK9oqmD3rw6ozZ2zOihI9CmanF4lpNyqOImb+sU+RstpJlLbaeNkJHrYUZxlJGsf3UhCaXbI+O9GWd38YVpC1JDoXnKe9nSRKha6FC0VpDjxjupBtxVFjPQ3pRTHU/etAQBa86/WqV1ODffsM7OSSwq+8uEexHcVh3C2AfApKpJjqIsBrzNQX/APGxjK0ustOAgAGClRIHBSQq9aMAnUz924UUrHOD5VlPxU5ctZrDyGo8cRU8ZvAotOB1lTcoUJUFIF4Tooa8bGoTAkoyZHUy2SUqCgTcmJSehgjrWkWIjWfu80iWGz+VHqE2/as5+NKXfL0GFyj9EJht5EAQ4BMG7ZmRzym/saePYhvEIzJacWBMFEZgbaSQfSpNOHb/AEoH/aB9KV7RNgfSOdbxhLMk9M3JfRTMBjHWXu+0/wB2QlSmlDOk3IOWQFi19Ks7O0EKRJS6kHWUkjnwp8nKOP2a4ogcT9/OpCvh0mCc+XshNs7bZSyqF3IyiUqT4u6PEIgSSb8KqOy30tOBIISUFRbWlQUFAkkCJ5E+daQRNpty+lJ9knilJ11SP4+VUupc2mnhpXbwWZpDN7xIUIcUhKhodR6gGRTp/FuhOYNByRKezWAo2t3Vx86f/hUWIShMckj+NK4Gvfp/PKrRhLMkykpL6RnGM2Q+olaGn0uHLOiRmRcGVHXyqc2ftXHAAPsFOgKimx4TKCYPpVpQxPER9+1OOySONpqkfH4+pFpXOXtGebeyHEdoy42opCUqGcaZSZk/pMVL7B2n2aMiloWkE5e9BEx1veTFWpeFQblIJ5wDSasKjUpT07qbeVqq6JKXKMi35Y8FFoa4fGpcs3BKdQbEX8ulQG0tiuwSzrJKUlxJTMyLlIIE9atjbI0iB6CfOK6lEcfYWFXdaksk9KRscX8Sq7LexiBlXhuFxnTlnmggzfkRUhicq0w4w5cXhBV8rkzU0ED+6KgibEz6eVGFTj+rJKfJ9oz98hTxUntCkgtrDqFBRSkymLefvU/gtqhCUgnMAIAg5gBpc6x1qyo1nhpJ+f7UsWx9azXjy5OXIv8AmXHjhGNP9sg/4zGkOWnjMQQagMVsF5Dwcw6UBu2dsuGJFwpBy909NKt+TqK7b9X30rV1qX7GSm16IprEOgS4iLf6Yzk+1RO8ePQ4jsQHE5pkqaWAI0kxGse1WgmNTofL/mj9mBodatKpyjx0MZ49wo+w8R2SiZGYhIUPynKDBHKrFhNsNrUkJzZjyTI9VaCpfKn7+tcCBpceQqtVMq1ml7LFY9aEMoPGPUTVXxWxn14pai0ycO4nKoFwgmUwo2Ezwtwq4FscbffCk1WtJ9qYcV9mOlRZ3FwyEhKWwED8iQSOV+0KrxxtUNszYrjD3Zfgnfw2ufMlyFEZVKAM5UwlFuc1pLibTz5EUmsiLftVXWHkykBKUKW2W31IIIlxtQlJ1BMXImPanu6Oz+x7SFPQTmyrbCUgkzIIHp6VZlJ68eWldCATqfL/AJrKujhLUaTuc44woIj+xP3egpskaGekH605QlIiwpVABFyaYfZiittNKTI7B4+SUmevipyha/8A2Hx/2JH/AOqsKYGlJuucBr71kqo/ZbmyG/EuTAYek2khIA6nvTFSQajvK14UcKHr5/3XArhxPKrxSXoq3o7ZNhQoqWzFlEdIB+dCtgCatT5UVzUef1FcoVQgZZ+dHT9KFCrEOLH0onPyoUKJDrVxfpRCLqoUKoQZucPOuO+L0oUKDIhslRtf81LoFj50KFZyI/Ymg/L60snw/fWuUKsQVZo69PT60KFAgizrSqz8vqKFCqsJxRufT60ks3HrQoUUWF1a0fiPL60KFCQAy9T6fWiDQUKFFegIMnj6UUeIeX1oUKqwsJjNKKNB50KFFeiCTxv609Y0oUKsAb5j3r8vnSjnh9a5QokZ0amusju/fOuUKJBdKRa3AUVk2PkaFCtCEe4o2vzp7hPDQoVm/YRRzj5UzdFx5fUUKFXQBJvxH7508a/mhQqsfZBYpF7cTQR9T865QqzIjqDb0oAd0UKFZsDEVfx86WA+/ahQoL2QdI0oUKFME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1033"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9538" y="5085184"/>
            <a:ext cx="3698821" cy="1242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5" name="Picture 11" descr="https://encrypted-tbn3.gstatic.com/images?q=tbn:ANd9GcTuUDbferqrksVNYhDmiOmpWeriEm3Sk5ojTGW7fu9c3tOvT-d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609106" y="1207717"/>
            <a:ext cx="1820559" cy="1211498"/>
          </a:xfrm>
          <a:prstGeom prst="rect">
            <a:avLst/>
          </a:prstGeom>
          <a:noFill/>
          <a:extLst>
            <a:ext uri="{909E8E84-426E-40DD-AFC4-6F175D3DCCD1}">
              <a14:hiddenFill xmlns:a14="http://schemas.microsoft.com/office/drawing/2010/main">
                <a:solidFill>
                  <a:srgbClr val="FFFFFF"/>
                </a:solidFill>
              </a14:hiddenFill>
            </a:ext>
          </a:extLst>
        </p:spPr>
      </p:pic>
      <p:cxnSp>
        <p:nvCxnSpPr>
          <p:cNvPr id="4" name="3 Conector recto de flecha"/>
          <p:cNvCxnSpPr/>
          <p:nvPr/>
        </p:nvCxnSpPr>
        <p:spPr>
          <a:xfrm>
            <a:off x="2328818" y="2331261"/>
            <a:ext cx="247316" cy="0"/>
          </a:xfrm>
          <a:prstGeom prst="straightConnector1">
            <a:avLst/>
          </a:prstGeom>
          <a:ln w="25400">
            <a:solidFill>
              <a:schemeClr val="accent3">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9" name="8 Conector recto de flecha"/>
          <p:cNvCxnSpPr/>
          <p:nvPr/>
        </p:nvCxnSpPr>
        <p:spPr>
          <a:xfrm>
            <a:off x="1290539" y="3382090"/>
            <a:ext cx="0" cy="1703094"/>
          </a:xfrm>
          <a:prstGeom prst="straightConnector1">
            <a:avLst/>
          </a:prstGeom>
          <a:ln w="25400">
            <a:solidFill>
              <a:schemeClr val="accent3">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14" name="13 Conector recto"/>
          <p:cNvCxnSpPr/>
          <p:nvPr/>
        </p:nvCxnSpPr>
        <p:spPr>
          <a:xfrm>
            <a:off x="5484011" y="3717032"/>
            <a:ext cx="288032" cy="0"/>
          </a:xfrm>
          <a:prstGeom prst="line">
            <a:avLst/>
          </a:prstGeom>
          <a:ln w="25400">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9" name="18 Conector recto"/>
          <p:cNvCxnSpPr/>
          <p:nvPr/>
        </p:nvCxnSpPr>
        <p:spPr>
          <a:xfrm flipV="1">
            <a:off x="5772043" y="3153518"/>
            <a:ext cx="0" cy="563514"/>
          </a:xfrm>
          <a:prstGeom prst="line">
            <a:avLst/>
          </a:prstGeom>
          <a:ln w="25400">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27" name="1026 Conector recto de flecha"/>
          <p:cNvCxnSpPr/>
          <p:nvPr/>
        </p:nvCxnSpPr>
        <p:spPr>
          <a:xfrm>
            <a:off x="5076056" y="3861048"/>
            <a:ext cx="0" cy="379298"/>
          </a:xfrm>
          <a:prstGeom prst="straightConnector1">
            <a:avLst/>
          </a:prstGeom>
          <a:ln w="25400">
            <a:solidFill>
              <a:schemeClr val="accent3">
                <a:lumMod val="75000"/>
              </a:schemeClr>
            </a:solidFill>
            <a:tailEnd type="stealth"/>
          </a:ln>
        </p:spPr>
        <p:style>
          <a:lnRef idx="1">
            <a:schemeClr val="accent1"/>
          </a:lnRef>
          <a:fillRef idx="0">
            <a:schemeClr val="accent1"/>
          </a:fillRef>
          <a:effectRef idx="0">
            <a:schemeClr val="accent1"/>
          </a:effectRef>
          <a:fontRef idx="minor">
            <a:schemeClr val="tx1"/>
          </a:fontRef>
        </p:style>
      </p:cxnSp>
      <p:pic>
        <p:nvPicPr>
          <p:cNvPr id="1026" name="Picture 2" descr="http://3.bp.blogspot.com/_y2fiKajD7X8/S8aGoqRcuiI/AAAAAAAAABQ/1PLNvzMssr4/s1600/Image5128.gi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52476" y="3717033"/>
            <a:ext cx="1560587" cy="13269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2.bp.blogspot.com/-TjmoBDaMYeg/UwU1RRicvlI/AAAAAAAAAAs/XhUoAJ8JXvc/s1600/123.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27405" y="1024547"/>
            <a:ext cx="2076843" cy="139466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1.bp.blogspot.com/-Ir8rE8NyeWY/T7QIcRI76lI/AAAAAAAAAAw/KKVWyYYtJBY/s400/M%C3%A1quina+de+Vapor+n.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01953" y="1340768"/>
            <a:ext cx="2120705" cy="1590529"/>
          </a:xfrm>
          <a:prstGeom prst="rect">
            <a:avLst/>
          </a:prstGeom>
          <a:noFill/>
          <a:extLst>
            <a:ext uri="{909E8E84-426E-40DD-AFC4-6F175D3DCCD1}">
              <a14:hiddenFill xmlns:a14="http://schemas.microsoft.com/office/drawing/2010/main">
                <a:solidFill>
                  <a:srgbClr val="FFFFFF"/>
                </a:solidFill>
              </a14:hiddenFill>
            </a:ext>
          </a:extLst>
        </p:spPr>
      </p:pic>
      <p:cxnSp>
        <p:nvCxnSpPr>
          <p:cNvPr id="5" name="4 Conector recto de flecha"/>
          <p:cNvCxnSpPr/>
          <p:nvPr/>
        </p:nvCxnSpPr>
        <p:spPr>
          <a:xfrm flipV="1">
            <a:off x="5076056" y="2419216"/>
            <a:ext cx="0" cy="217697"/>
          </a:xfrm>
          <a:prstGeom prst="straightConnector1">
            <a:avLst/>
          </a:prstGeom>
          <a:ln w="25400">
            <a:solidFill>
              <a:schemeClr val="accent3">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8" name="7 Conector recto de flecha"/>
          <p:cNvCxnSpPr/>
          <p:nvPr/>
        </p:nvCxnSpPr>
        <p:spPr>
          <a:xfrm flipV="1">
            <a:off x="8244408" y="2528064"/>
            <a:ext cx="0" cy="468889"/>
          </a:xfrm>
          <a:prstGeom prst="straightConnector1">
            <a:avLst/>
          </a:prstGeom>
          <a:ln w="25400">
            <a:solidFill>
              <a:schemeClr val="accent3">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11" name="10 Conector recto de flecha"/>
          <p:cNvCxnSpPr/>
          <p:nvPr/>
        </p:nvCxnSpPr>
        <p:spPr>
          <a:xfrm>
            <a:off x="3232768" y="3435275"/>
            <a:ext cx="0" cy="281757"/>
          </a:xfrm>
          <a:prstGeom prst="straightConnector1">
            <a:avLst/>
          </a:prstGeom>
          <a:ln w="25400">
            <a:solidFill>
              <a:schemeClr val="accent3">
                <a:lumMod val="75000"/>
              </a:schemeClr>
            </a:solidFill>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483289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355978" y="7938"/>
            <a:ext cx="4788023" cy="920747"/>
          </a:xfrm>
        </p:spPr>
        <p:txBody>
          <a:bodyPr>
            <a:noAutofit/>
          </a:bodyPr>
          <a:lstStyle/>
          <a:p>
            <a:pPr marL="0" indent="0" algn="ctr">
              <a:buNone/>
            </a:pPr>
            <a:r>
              <a:rPr lang="es-EC" sz="2800" b="1" dirty="0" smtClean="0">
                <a:solidFill>
                  <a:schemeClr val="accent3">
                    <a:lumMod val="50000"/>
                  </a:schemeClr>
                </a:solidFill>
              </a:rPr>
              <a:t>TRANSFERENCIA DE CALOR POR COMBUSTIÓN</a:t>
            </a:r>
          </a:p>
        </p:txBody>
      </p:sp>
      <p:sp>
        <p:nvSpPr>
          <p:cNvPr id="7" name="6 CuadroTexto"/>
          <p:cNvSpPr txBox="1"/>
          <p:nvPr/>
        </p:nvSpPr>
        <p:spPr>
          <a:xfrm>
            <a:off x="2483769" y="1628800"/>
            <a:ext cx="184731" cy="369332"/>
          </a:xfrm>
          <a:prstGeom prst="rect">
            <a:avLst/>
          </a:prstGeom>
          <a:noFill/>
        </p:spPr>
        <p:txBody>
          <a:bodyPr wrap="none" rtlCol="0">
            <a:spAutoFit/>
          </a:bodyPr>
          <a:lstStyle/>
          <a:p>
            <a:endParaRPr lang="es-EC" dirty="0"/>
          </a:p>
        </p:txBody>
      </p:sp>
      <p:graphicFrame>
        <p:nvGraphicFramePr>
          <p:cNvPr id="18" name="17 Diagrama"/>
          <p:cNvGraphicFramePr/>
          <p:nvPr>
            <p:extLst>
              <p:ext uri="{D42A27DB-BD31-4B8C-83A1-F6EECF244321}">
                <p14:modId xmlns:p14="http://schemas.microsoft.com/office/powerpoint/2010/main" val="285908347"/>
              </p:ext>
            </p:extLst>
          </p:nvPr>
        </p:nvGraphicFramePr>
        <p:xfrm>
          <a:off x="791072" y="1124744"/>
          <a:ext cx="8352928" cy="56166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 name="AutoShape 8" descr="data:image/jpeg;base64,/9j/4AAQSkZJRgABAQAAAQABAAD/2wCEAAkGBxMTEhUUExIVFhQXGBgbGBgYGB4YHBogGBwYGBoaGhgYHCggGhwlHBoXITEiJSkrLi4uFx8zODMsNygtLisBCgoKDg0OGxAQGywkICYsLCwtLC8sLCwsLCwsLCwsLCwsLCwsLCwsLCwsLCwsLCwsLCwsLCwsLCwsLCwsLCwsLP/AABEIAIIBgwMBIgACEQEDEQH/xAAcAAAABwEBAAAAAAAAAAAAAAAAAgMEBQYHAQj/xAA+EAABAwIDBQYEBgEDAwUBAAABAgMRACEEEjEFBkFRYRMiMnGBkQexwfAUQlKh0eEjQ2LxcoKiM1OSssIV/8QAGQEAAgMBAAAAAAAAAAAAAAAAAQQAAgMF/8QAJBEAAgMAAgICAwEBAQAAAAAAAAECAxESIQQxIkETMmFRgZH/2gAMAwEAAhEDEQA/ANncBEnUW01pHtzOkUq25P7+vSgpsK1FBkDBzy+dHkn+aa/h1DRVcStc3J62tVdYR0g9ZoF0TA4U3U4dNAONGDY1t59aLkAV7YaUdLgNJhIFdKgNKBBQKopdFEUuevSuoiNPao20Q7MjrQTb68aIVcNYj/iukxQ0gC7Q7YUMw/muWHCp2EOpzlek1ORei5xwrpUOKanegDh4G3GmeL2l2RAWDlJ8fAefKnCSmRz4V15CVAhQBBsQRb151WTeBQcOz/X0oJXUI5hnMPdoFxni3PeT1bPEf7af4DGtuJzIMjQ8weShqD51VSf2Rod9rQK7Uk6+lIlRhIkkk2AFr1RNp/FLCpWUtIddgxIhIPlNyKjl/Q4zQEvdaMXKq+7+9iMVADLqDyVPATGYWqwoPMVOW+iNZ7FVLpPtSOB+etcPvPXlQK+vzoPfsB1t4aZjSgX1ogVzo6SOYmiiYdE86BcpMqv1nSgVjgB61bf6E6XOtFLnXjHGilPP7FdDfSp39gDpWet/WjA+dJwBw9jRgoRfpxqBOqc+5oqnTpP9+1dypPWuKUAbn96i0AXtI5/f713txxN65rzHrRCE6gT1JjiZopsgoHRfvH7trRS8OBJ5daTiddB5/WgEj6j+qnLQi6HZ6mglZ5EdOdEgcfnQStPpzociov2o5iaAdt1pHODynzj0rtv7HrVlodQuHK4FUVN/LnzoN+lTsgpPWhm611WlEKraXqaAUDg5j3rlGSgRpXKuQQUnjHGjBygtJ+zSC4mCUgxpFAg7BoFIOtN0ucjP30pcKtQT0gksZdKCXU+tKBIuf2pF1tJnQdaJA5dFDMPv+6RaRl4eorqFp0F/vj0oEFQocq6oDlRSpOg9Yosg2iaGYQNnHKCeY9qHmNKASnWK4XE8/vWoQMFCjAA0zxe0cOyAXHUInTOoCfKTXcPjmlpltQWOaVZhfnBocl6Dg7UIoisp5GkDielBWIHI86IBQKH2I+VdCxPvWe/Eb4gHAqDLKQXVJzEqvlBtMTc1UN3/AIg7SfeCQpCjEwtvKIHKDx51jOaS00jBs3Jcc4qJ2hskKX2rK+zeiCoCUrH6XE6K89RSuysUp1lC1ZQpQuAZ1/unhNr69OMRVlkkVaxmcfE/bp/ArbWktPZkymSUrTOqFfmTzGo41mOwEozMuZ0qlWRaDAUkmYAvcRF+ta98VWWl4MtkAuLV/jBN5ESROltazbBboqRhHM5SVEZklJnKU8M0fdqWsnBJp+xqiDfeGo7nvo7RaC52ioCoCAkJA7sKy2B6TNXEEdf49azv4abtYvD/AOR51Cm3ESG0qJi8gzETWiIA0rSmLjHDC2XKWgQkRMCkVAC4PrPppSxWOJpMpk306k1rn+GYdC7xz9P+aUUQB/F6ICmOX3wpttDHttJlavIfq6AcanJLthSbeIy/4t73utujDMrWi3+TLZRKrgSLwBUBujjccSoMOrSUC+ZSiP8ApUFSOunrRdq7uY3E4tTysqQtchUzli4mOg041LbtvoWt1laErcW7ZAISJgJF1GTppelJ26sg9Y3CnN5I07dXaTrzKS+kJcFjHhV/uA96mwmOFNmWgkCwHQfIdKWS5rE05FPFoo2t6OhN5osA3tFcUufFx0oFaT986PFAOSOflrQSsdDSeJcbbQpayEpSCTJsAOc1RHfiphs5HYulI0IUJ84n+6jxBS0vyiD5c7njRbH+KZ7H2uziWwtlcpMyNCNfEOBp9lHA/dvlRT0jQSQfI8/ua79/8UMpmbxy4/8AFBXHX71i1RIAEJHW99frRgkX1FcCRHL3ruUdIjnUxE0PlGv7UMqTof360VR6W5+XGgCOevL+KIBZKhFj7VxJtb+a6hPSutNRQCGB9q4pYGtqPRFBPSoTToCjeQPSfrXa4l0C30P8UKuASWde8aT7Mk60YhRJ+o+oo6UGfEPKg+2Qb9ieE++nGKWRmFzcc4vShRpEE+dqSJWTyqEFEHl/FKFINMDINvkacoVm1kedqmEOqa5RSSnBBEceN6VKuF7cq5APD6VCCBBA0H8+cUAsQLfvNdgUmpSQCSQBrJMQOfLSaDQNFFOJA0HPyjjPKqLvT8SsNhwpDQLzot3fCD1UeXSqlvdvO7j1qZw5KMOkGTOUr1PePIgWFQG7bCHe8pFhYDhAGsdTStvkKMWNV0Nvsq209pv4zES6SXHFWzGAJNgJsBVy3Jw7jDucvqaShaUnKFLCpg+Dl50rtrYDaiUoacdcCAU9kknLrqRoJuCeVG3K/FtrLbrD4eUZlSFyrSJUe6IgXNVdrshygsLquMXkmbkkJi4E8SP4pLaOMaZbLjpCUJBkmPbzPKi9qlKSpcCBKiTAHE3/AJrJd8d40YxxWRUstqSlHJRJ7yxznQVtZZ+OP9MK4c5YU7fAP43FOPpZUGlEBMmSBYCRNqetYk4fEobeCVZWwCf1gxAN7REW86uuRvs1WuB3T+mBAHv86sexdxcAttDrjIfWtIUXFkngCQBMJHQUpTa79g1iwbmo0/JD7cuE4VJCQhBUqMvEW708Z51YkLB9uPHqKM1hEpSEpgJAACQIAA0HlSTvdCjyB14Rf6U4koQSE2+UmzNNtbQDu0nCTKGobTxgpAKo6lVOMRjklxbekjvW4kTcc4IqH3ZWkBx9cQVFaiepJt1JqZOFCm1Zk95cqKk8z9a4d8tbenXqjiSH+6ryg0Th5UW1ZXMOTAMaKaUfAVJvHhJB0qy4HbjDxyJUUq4oUlSSCCQRJETPImsw3e2Vie0eawzq8y1JClCyUpiRmXFrnhc1atn/AA5KCFrxjhdCbEeEHWTJJI9q6lU5OK4nPthBSesvOWx04/YojiuHz+tMcHtDvhp5IQ5wP5HOZQefNJvT5xA6UxyQt6G+NcbQlTilQlAk35fWs0f2sXlrcJGYkpQnXKImAOcTJqR+Im2D2jeGQe74nPbup9Naqmwglb4UE3SDJ5yfoLVzPMs5/H/Dp+FWkubLxstlLgQFKICjJCTFgJjpNTuH3awQWlYwzYWgylXGR+bW/rVWwT2TEsIEyskxGibgkxoIH71eR0jz161v4UF+Pfsx8x/PNFy8BSeNxKUNlXLQA3JOgHma4Exc66gVGOFLz4Eyhk3jRSzoPJNOyli69icfZJ7PSoIGdRKz3ldCbwPLSjYrFttiVqCfM/IVE7e24nDoEeNfhnkNVHoP3MVTH9qiQt0nvpJzHU8MoPOIt1pa3ylWuK7YzV4rs7fSHnxO2m69hSzhULcCiM7mWAACCEmTNzxqgbF3bP4lpOcgpSFuIULhUxljS5CoPKK0YshbSlJVlsIE63GopM7kvB8vpxKCpwJDicqkiE2EKSZmKzrsnan0ayrhS+yR3W2GEuHEAFrNI7OxCh1CbayauST703weCbbQEIskDmTbTUySetLgAXBp2uHCOCU5cnocef3FDswNZ96KIjWupAzWM9OVaIzBbT+fKiqTGsfKjhAHGPWiknj6dahBMEftpfj8qFhxt56fc0cgcCfOb0TsDzHv86DIGDttSaUQ8aTDBiKCWzzP30oIgdSielHSnrf0oARr5dTRUgngKJBy3oKFES0Y8R/b+KFaYQbZ7kGdaKBJ6xzpT8KDqb10txpa2tQmHUoiIHyFGSvmRSYPCTejFXT78qGsmB1I5fOmzluJpRt0cT9zSpSDrUwGCAxPNJ8/ej9qk0Y4dPKipYSOFTsIUOg8PKqH8VdsqQ0nCt/+q/r0QNfcir88pCElSjCQCSdItesR22tT7zmNU4AJKWwbQB4RbhFYXyaji9mtMFJ9lUD3eSw2IK47UzcAWy+WlWdbIZRnkIShN+nARzPSqbsBpRfccULpPOxk8Dzk1oW7OzfxrjYcEpQtRWk3AS2YvzUoxE6UhdU3NQ/9HYTXByLr8P8ABgYRLhBzOlSiVakFRyzPSIqxqQOs/PnpRwEiwFoi3Dyo0Aa10Y1qMUjnylr0yL4lbcU4teGQT2bRAUkauLtYjUgTaqBgMJ/naBm6Lp0ggkftVy+KCewxyl6BaUuJMcUwFR1BAtVb2s8lnFZzdKXVhRHVQVNKSU+0O1cWkWbayuySFJBUoKTlRGvO2h1FapuphXGsK0lyy8ska5ZvE9JrIsDtOXUlKwrKpJAOikpUFATqk8K13Ym32sQm3dcHibUYI6j9Q6isvDUYdP2Dytef4SziuGny8+lN9os521oP5kqSYtqk6GnEDn6VwDz8qflj6E10YVh1D8MvMLpWlRGvhVccquGEWlbXdCTbmRwmCKhN5tlFh/EJywhcqT1Cu9HmCCKmNllByifEn14T561w7Y5Lj/TtVuLjqLduxhwhkm3fWon07o/YVNgTwH8+lQm6yVfhkhesrP8A5Kyz6VMC39f3XYqSUEjkW/uwuNwrbiSlaQR14dQRcHqKh3nF4cd9SnGf13K0D/eB4kj9QE86nExyoLakcR1otIomZNv7hUpxDbyYU28lSswJIJSIN+oI/eoHdXEALc0gFMjiReYHSauPxESw2jsUqCCsqdJAtmsLgGwIkWqj7J2elK/8hgniiQpGkLvZSSOFIXwXf9Op47bgjTt08hUtRICyAOqhMkg8tBHCrWjz8h9RWX7N2fi20IdAU60RmStrxp1g5dR5CRVu2Zt6QO0EcyLHyKT4TW1FqhHjLoVurc5OUeyW2niuzQSLqUQlA5qOl+mvlQwOzw2gCZNyo8So6nrem+FHbO59EIsgW1IEqjyp3tXEhllbhtkSSPOIAnqYphOP7C/F/qZ5t/EB7FODMQgShJ4AI0PqqaZqxpdeSxlypaIUq3iV9ABT/Y7QCFvrVKe8pUxBiT86r257geUtxRlS3DmHLimeh+lcf9lKbO3XFRxF02dhVqeZbSe4P8i+iUxlE9VW9DV1CBMfZ9qrOxccGiqTKrBY/MCBaOY6VOtvIcTKVyn0jmZ5etdLw3FQyPs53mKTlr9DolNu9flMe9dDgHEe9VTDY9DLikpXnaueJiDcBWigL386sOEeacAUhWZJEgjQ+XrTcXJr5LBOTW9PR627PED38+NHTBtF+enypC36vfhpSGI2ghBMq7xGgkn24VHNRXbIk5PB8QmoLeDezC4RWR1ZzETCUlUDmY0rit4kgkIaUo9MuvAEzasY2inEvbQWXszbqjb9IkSlIWO6ZTYetU/NGX6s1VMk/kjZ9g73YTFHKy73zcJUMpjpwNT48/v1rLt3NgIUEJdSVOOKzE90FrKNFGZJ0960xoBCQM0215xUqtc9BdXweDlItRfK8/zTfF4jIkq1IGnn5UkxtJNs3dmruSM0h8hFta72Z510ODWaK4vqPnVlhUUDkcFHrH90KO0bCuVcgyU4Z0/ujlwzx0pKRe2pPGKL2kG1EAvc/fypFbl9IH3eo/bu3m8I1nd1vlSLqV5ch1rMcZvUvE5lLUQ2TAbSSkesET51VyRdJssO/G/gaV+Hwq0dsYzLJzBE2AA0m0k1BbI3qxJdjtXVZc6lfn7QJMEZSQBfjNutQbTzDhKFoayZilIKbynUiIPL+aM9u++Aj8H38krCVEBaQnVAI8YIGhvbU1jNP6ZeGfaNx2dj87aFkQSLgKzR0n506GLHWKqG4jTpaU48FoCz3UKCtABKiFXBJnXgKtmZHP52q9Tbj2UsS3ooPxb28W22WUZh2xVmixyogAdASaoC1k4fIqZQrMnjIIietXv4ybH7TDJxKPHhySoDihUZvYwaznAbSQtrIq1rH6eVJeWp6mhzxHHMYfAYIpxCTeF5eV4Jkx6VoG5BDT6SP9RxxJHpKZ9RWbtI/wAjC0/lcUlQE6KGZP8A9VVc91MWCtsKMEYhPSQT3feg5/KLLOPxcTXygcqCkgDpTftwNRBHCJrvaA+0j78q6GnP6Kh8V9kNP4JalHKtohSVRHiISpPkazjd/ZzSmlJcSDpz4wJn61sG9WA/E4V1lMZlJlM3ukhQHqRHrWJYTaOVXZrlC0EpM2Ei2VXUUh5im10PeG496TuB3MbcfaaJU2FFf+Vvu6JkApNp9Ksa9x8Ugjs8ShwDTOChQjgFCb+1R2x9p5hBMLFxznmCeNXvZO1w4hQURnQJVyI51lRKNq4z9l71Ov5R9FQRj3GVqQ6+sOoHgLhJ0nuyYVwq/wCCdUUJzgBRAkTzjjzqB2PssLcViXW0KUqSmRJEzzEpgd30mrAUg0zXTwbeti1tvJLpFN3/AGwl1tbi8gKVJFpGZJmwGsg1WcFi2+3LaNE5VDoT4gJ4GrF8XHI2eq5B7RsA3nU6Xm4rG938YUOglRJBvqT+9YeR4yeyTGKb8iom+7t42VqbmyhnSDzHiFuGh96siQZveRNwetqzzY2NhzDqmBnT/wCcp+v7VoaW+RP7/WtfElzgY+VFRn0H01MeVcWqJhRJ86NlgTmEGkykH8/Wwpp9C5mvxJwyg6l0NZkKgFRExAylM8OfqaiNmobxCck95M5VTeOAPlV6+ILYVgH4JsEH2Wm9uN6yLZb6gc098HU2nTW3Gub5VW9nQ8WzrianuPjlozYR2MyAS2f1JJkgf9M286kt4cIlfZhAAeKu6Tpl/MVAXUn61XtlbUS4ErBAWg5hOojxA9CJHrVp2c12qlPqkFYhCeSNfcmTV/Hf5I8WY3R4T5Ic7MwbbKYzAqPiVxPL2qu/FDEkYROU90upB691RA94qzLQB5c4/aKj9r7NS+0pp0d1Y1GoPBQ6g39KdlWuDiujCFmS5MoOzyl7CKaSojOka2hUg+xioHd7ZwUtxsSjEAZkGYBKbKQrz+gqMfxzuDxDmHUZLaiCBYKHBQ5cDFSa8R2qPxDR/wAzcqMA/lEz6D+K5qqnGXHPZ1HbFrlpa8KGXIViG3AsAoXlJStCkyeBvr5XB0ppicYhptRUpwz3k5l94i8JIAhQgcRxBqE2Ztx9zGDt13cR3G0jMpIQJSezRcTJi5Ii9XjZu6TTznbvoUdClpRtwGdQmRMDuaWpzx4finxaEvIf5IKUZf8ACibP2kMU9AQsIUgx3sqVESQM6rFSrCByrS933lsq7DEqAcN0wQUmxnJYW59R1qZVgUHIJy5DIAACdLCI0HSNKjN6dpjDtZkKQl02SVDNAuTY6TEVvbKT+8wVrgkK7z7VLSUpQQHHJCeMAar8+F6rzq0JbUFOx3SJJvJHiJOpqDY3i/Gutk+NDeVaRYZgVEqT52Mcqf7RLaW1KypJjWJM/wA8K5Pl3OVnE6/i0qMNY22PtpKlZAfCRJT92m9WBewE4orh1SIyQAAqCBMgnjUHhN3V4XI864FKeACkAAZCL5c03gGPerBsraLOHKwc0LSFd0KWcwhMCOaY9qNVahZxl6JdZzhyh7JTY+7gaVnWc6wAAR3YHEkE+LSpzKBoLffGKpm0dtKcKYV2YzSJ6cCJkki3SksLi3QvMjFpLc+ApnXhmmSabj5EI9RXQlOiyXyk+y17WkNxzUmB+5qNVcgHqRJ9KerJdSgtqSvLreLmNBFvWoh51eYhLZMWzHTWbca2b3sygvokm8SRYEjyNTCSYGkn786jMDgkqAJUeoiIPLnUpYD5fKrx0zm0OmmwQD3r9SPrQrjSzAhNvOhW5QbLSietQe9W8WHwLJdWs5j4EDUnTTlzNTi9TIrA/iziFHaSg6iUJSOzCvDlESR61PsCI/HbeGJcU89iFFRCsqckxGiReADeahsVt4Jy5JkCEkfKKkMNicM8jK6whKtAtHcUOWllCrFuB8PEPPqcdWFMoukIkKXmFp/SNZquR0u5PDM0OPJWHcqgM2pBAk6xPPnW2fD3GJU5hwdb69Um5PE1G/FvcjDMsfiWSpBSpCezKipKptKQo2Iiba3qv7B2u5hG2nkJSrIoEkm2U2M8QD00mq2d4yR9HoZXTjzrigOnTU9ZqI2BvAxikBTa7xdBsUxw6jyqXTlJ5UUyuDTaeGS6040q4cQpB4DvAivLOISvDPONKBGRakkdQSmYPAxXrFZT878awv4p4Zh3Hy0ZVlAejw5xYR/uiZ8qE5xiuy9cW30VzdZxTrxSDlQIWrj4ZCfckirlh2y28ghUyQBplBSc6D5Xiondrd0ow7+KDvZBuMg1C1aZSeUGJ61OsNrWhAb8bpSUyLgqIJHkALTyrmeQ/knH0O1/q9NYbcSpIWBIUJ48dB8rUYBNx9+1I4DChDSETISIzc41PvTgEa6/taujDc7EHmhS0IJny4V58+JmFW1tLEFIAzkL08WYDj93r0DicUhtJWtYShIkkmAPM1inxF2ojF4hC2miEoSU5zYrvI7vAC/W9VssjE0rjJvoq2xtorzQFSrgnQkchzIq9bE2wpLqCsSk91Q4FCvEPMRPSK58Pd2WcSl5TzUtwlKF6FKhmJUhXMc6R2QsHOD3glSwFR4hwJ5G0E8a5/kJQyxDlcnNOLNfQbdIsRy+/nRgkHQ/X2im2xGyWGcwH/pom/GKkMnKPeujB6hB+8M9+LqowSU/qeTEm5ygz6XrLNi7uvPuK7AAqQhbhB5JjujqeFaH8QXziHyhIlpiRPAqI7x9LJqd+Guzkt4db5ABcJPkhGnuQTWHPlNr/DfOMEyrbvd5tDgmEnME3kFBnL7gx51rzDqVJChACgD73rJtguJKXVAQFKWoRw1rUsCAG0DSEp9YAvWfivjKSXot5HaTFXLmxnpqKIsgcTfl8qO6q1jHlHSkbc78p9KbbFSM3jSleFxCOJQrWw7vej9qx0YUKAUIk6fx71oO8u2S52jOHgJBhbmpVBulPCOBNNN3sIH1FxxCQhsypYATmKYhAA6iZHlSFs1bPjFj1UXXDlIrZ2e/hnVNrHesBluFyJBHMAST6VqO6yv8IQf9OwJ1gXF+c1UMah1zGZ1J8CZjgkrBhPnBBNWrdg9xZM3WYA07oSPpQp6vxIlvdSbJxaRxmky0D/Gv70ZS5typviULIASsI5mJtfTkepro6I4Zp8T92mVOjELd7MBEO5UlS+7ZJSkcSCRflVWxW12E4MJBkkBASg5SkwCFGPDF5mZI41dd596mg25h8M2HCsFLjqjIM6x+r9hyqvbmbsLdebUBZtaVLWRplIIT/uJ5cjes4+QovI9mzpbjsvoabmbJS2UvXDtloWDrwzTxB0I6mthwGJDiArSdRyI1Hv8ASqDhy3+If7GBh+0VCYslUwso5AqBJGlXDd1P+FKjPflQBHA6fsJ9aVosnK6S3oYvhH8akljJswBrr6nlVB+KmAHYdskLW4VtthIEwJJzJAE5oIBnhV8AH39ah95cavDpS6hpTgSVBSQYjMISqbnKCLwONPtrOxOO6sMp3Tw6sO+42+gpVMqHFMiRMaWN6vq8O05lh02IIgJ1BBEzqLVn+19rrdxSn0pS2pREgKzXiDqnjaxpxgN4TBKG0kgGSgg+pA0rk3QlzcktOxWtj2yV3q23i0qyqUlxtKgoQgJJ6yNDBo2H2l2qQlhal2upUICPMjjUbhXV4oukZEBtBWouk3SLWCQZ4U83aYhAUs38UnRM3ASOHnrWdnJw2fv6LV8Y7GH0XDdXCNMqCnCFuKJhw8OaUg6edT3Z4cFZ7pzkEgwqSABIHDS9RewtlOLX2joyt/kSdTNpPBIvprTjGbISkgJbKrawdfQ09SpKtajnXOMrOmPRj2kpUG4TY6CNBzqJS7p3QTzM+t5ruHHZrSIQFmcsIKSRxtmM+dOF4IG5aTryNCfKXoEciFQ8eUamb0/wmPg99WvAgmPaoksNlZbQEdokAqTkzEBXhm4j+qltn7N1GXKk6wMs1evluFZ8cJ9hYKQRERXaTYw6QkAJAgcq7T6FhuXuSb+fpWc/GPYjeIwhfgBxkalQSFJOqb8ZuBV62pikMoW4qcqZNrk6mEgamsH3ixmM2piQ2ErI/I0JCUjmZgHqTVZTx4RR0qGwMC/iHOzYbUtcE5RaQOAzWnpxq+7k7fcwz0OIUhaO64hQyGBrI1Bi4q8bhblIwXfUQXiALaIHEA8VHnWTbdxql7RxK+JdWJ8iUgewoSnveBSRvu827rGPw/Zu5oPeQoWgnQ9TesRxexn9nvnDvd5BnIo+FSdOI4ca3/CKAQlN7JT+wHGo7eXZDGNZLa7EXQoC6COI6cxxoP5IKMj2Hu/i22lP4ZxKktk5m5IcTlvKeBt8q0Xcnej8QnI4R2l4JEGIBuB6weMGqt8O8erD453BvnvHu6aqSZEcpBI9RVsTumE4o4hspR3s0AHQkymOo9r1hPluxNFmNSJjefFlnB4h1uMyW1ZTxn7NYvs5ntQAgStRAHVSufqSfetZ38eAwTom64TflqY9BVf3A2YgPGf9FtMcO8ubnyE361jeuc1E0plwi5Df4g4JOGwOGw6PB2oCzzISVT6kk0luo5nfZEfn/YA+1W3fXZqHsE+k/lTmSTqFIuCPO4qtbgtf5GSbd1y/MiL8+J9qy8iGWxL1SX45GliPWgtQHSB/NE7QcfWmW0celuALqUDA8oEk8BcCn3JRWsUjFy6RSfiTtBRdaZF20grWBpJsgKHkCaidh7uLxxC1jJhkm5iC6RHdT/t5q9qk8Bsb8W+FPKJKypaxBHdByhMczbyFaGwylICUiABAAsABypWqtWz/ACS/4MTn+OPBEBvIjscA+GU5ChkhITwFgSm3Kaz/AHaazoQkC6gE8/EuL+grWcc2gtuC3gWFDnKTas23DwwL7IjwhSv/AIgjU9TVPLjylFf0t40sjJ/w1MNgAJtHAft61xUfvItQI859jRRcffOnXqFTHe0zJUi/aLcUPVS4vWqqwfZ4Yso0DRQkzF8pTHvWd4HCD8aifD+IST/3FSvmB71puYmT5f8AH90p461SZve84ox3YWM/xkQQQFC/PTStdwcFCAfEEJ+QrL948KGce8lIELAWAItmHet539a1PZgBaQqbqQk+4E6UPHi1OSLWvYIUQwJ1uf2prtHEhlpaiuwSrQamDAHMzyp+4oaT9/WqPvniu0LbaVDLnuq/iE6eWnmaYtsVcezGuHN4is7IwTjx7MTFitQTMXkm1ydavbTSR2TCElLKQVGZBVljugG+qpJNtKY7F2atlsLbWFFQClJPHWLjiASP7qTTiErIBJQ5MgHUHSx0UDEEcYqlNMYrUaW2uTx/RScVi1Ix+IBUQe0v5ZZFtNIrQN3lg4dvOPEMx/7iTceVUXePCq/FvLIhQaQru8bFMxqOFuFaFs5uGkAfoSNRwAFL+PFq+RpfJOmI7SyOEff0qr797VDOHU2FEOOgoTGsGMyugAkTzNTePx3YpzGSJAA6kxrwHWqFj8GvGYo9rIzKSkHQBAkmOOggdTW11yj8PtmdNXL5P0iK3b2AvFGEnIymynInplRwKuugrRcXgwxhHUMDKENO5QOeVUq6nUzT3BYRttCUN91KQAlIiKb7exGTDPqiwaXxvdJSPO5q0Ko1QZWdkrJGbbIBU2hpHiWQlPGc1iT6SfQ1qTWFSlOVMQkAATYCI9apO4Wzf8sq1bbGUdXAb+cVfco9uV/3rLw4KMXL/TbypptL/BICIE+goECx48+NKpQDxpjtLGtMpUtax3AVZZGYgaBKTTyFOyP2xsz8StDTjSewkKKyshWae6EIREkayqwtFMdwSQw4CAB2zkWuQok3P5rzSw32wiQVKzoAv3wBpcDNmieFRG7W8bTTKM4gvlQQJ1VmNieWVQ6iKo3nbLLX0H3xxjKgrDtJRncjtloAACUkHKpQ1JIHpNP9z9iJMOLjKPCn9R0znpyqDDKAhainKhKiVEqnuJMEecTWgbOxrLqZaVKbAWy8LWI5Gk6UrZuUvr0hy9umHGP37JAtAGYoOrH7elJKciZJnWivcSLn2j+af3BEq7aZ/e3zpwzhgdRei4MHT9/5tT5Hlf3pRjL9egzWHSIsBHIfc1OpNQrYnyqVcVAtqPrWtRjYxynNwj1oUTDvJCQCoT1N6FNmRG7UCFJKVJWRzCSYI4gi4IqnbJcQxiCohQCk5DKSDHA3HA8q0IovPGiqQCb3rGdOy5aaRs4xwjPx+HIntG46qCfnWB4vYDhxa30pzNl4uAFQlQzkxbgRXo4tJPI9IH1pI7MZP+k3PPs08fSpONj9MquK9oqmD3rw6ozZ2zOihI9CmanF4lpNyqOImb+sU+RstpJlLbaeNkJHrYUZxlJGsf3UhCaXbI+O9GWd38YVpC1JDoXnKe9nSRKha6FC0VpDjxjupBtxVFjPQ3pRTHU/etAQBa86/WqV1ODffsM7OSSwq+8uEexHcVh3C2AfApKpJjqIsBrzNQX/APGxjK0ustOAgAGClRIHBSQq9aMAnUz924UUrHOD5VlPxU5ctZrDyGo8cRU8ZvAotOB1lTcoUJUFIF4Tooa8bGoTAkoyZHUy2SUqCgTcmJSehgjrWkWIjWfu80iWGz+VHqE2/as5+NKXfL0GFyj9EJht5EAQ4BMG7ZmRzym/saePYhvEIzJacWBMFEZgbaSQfSpNOHb/AEoH/aB9KV7RNgfSOdbxhLMk9M3JfRTMBjHWXu+0/wB2QlSmlDOk3IOWQFi19Ks7O0EKRJS6kHWUkjnwp8nKOP2a4ogcT9/OpCvh0mCc+XshNs7bZSyqF3IyiUqT4u6PEIgSSb8KqOy30tOBIISUFRbWlQUFAkkCJ5E+daQRNpty+lJ9knilJ11SP4+VUupc2mnhpXbwWZpDN7xIUIcUhKhodR6gGRTp/FuhOYNByRKezWAo2t3Vx86f/hUWIShMckj+NK4Gvfp/PKrRhLMkykpL6RnGM2Q+olaGn0uHLOiRmRcGVHXyqc2ftXHAAPsFOgKimx4TKCYPpVpQxPER9+1OOySONpqkfH4+pFpXOXtGebeyHEdoy42opCUqGcaZSZk/pMVL7B2n2aMiloWkE5e9BEx1veTFWpeFQblIJ5wDSasKjUpT07qbeVqq6JKXKMi35Y8FFoa4fGpcs3BKdQbEX8ulQG0tiuwSzrJKUlxJTMyLlIIE9atjbI0iB6CfOK6lEcfYWFXdaksk9KRscX8Sq7LexiBlXhuFxnTlnmggzfkRUhicq0w4w5cXhBV8rkzU0ED+6KgibEz6eVGFTj+rJKfJ9oz98hTxUntCkgtrDqFBRSkymLefvU/gtqhCUgnMAIAg5gBpc6x1qyo1nhpJ+f7UsWx9azXjy5OXIv8AmXHjhGNP9sg/4zGkOWnjMQQagMVsF5Dwcw6UBu2dsuGJFwpBy909NKt+TqK7b9X30rV1qX7GSm16IprEOgS4iLf6Yzk+1RO8ePQ4jsQHE5pkqaWAI0kxGse1WgmNTofL/mj9mBodatKpyjx0MZ49wo+w8R2SiZGYhIUPynKDBHKrFhNsNrUkJzZjyTI9VaCpfKn7+tcCBpceQqtVMq1ml7LFY9aEMoPGPUTVXxWxn14pai0ycO4nKoFwgmUwo2Ezwtwq4FscbffCk1WtJ9qYcV9mOlRZ3FwyEhKWwED8iQSOV+0KrxxtUNszYrjD3Zfgnfw2ufMlyFEZVKAM5UwlFuc1pLibTz5EUmsiLftVXWHkykBKUKW2W31IIIlxtQlJ1BMXImPanu6Oz+x7SFPQTmyrbCUgkzIIHp6VZlJ68eWldCATqfL/AJrKujhLUaTuc44woIj+xP3egpskaGekH605QlIiwpVABFyaYfZiittNKTI7B4+SUmevipyha/8A2Hx/2JH/AOqsKYGlJuucBr71kqo/ZbmyG/EuTAYek2khIA6nvTFSQajvK14UcKHr5/3XArhxPKrxSXoq3o7ZNhQoqWzFlEdIB+dCtgCatT5UVzUef1FcoVQgZZ+dHT9KFCrEOLH0onPyoUKJDrVxfpRCLqoUKoQZucPOuO+L0oUKDIhslRtf81LoFj50KFZyI/Ymg/L60snw/fWuUKsQVZo69PT60KFAgizrSqz8vqKFCqsJxRufT60ks3HrQoUUWF1a0fiPL60KFCQAy9T6fWiDQUKFFegIMnj6UUeIeX1oUKqwsJjNKKNB50KFFeiCTxv609Y0oUKsAb5j3r8vnSjnh9a5QokZ0amusju/fOuUKJBdKRa3AUVk2PkaFCtCEe4o2vzp7hPDQoVm/YRRzj5UzdFx5fUUKFXQBJvxH7508a/mhQqsfZBYpF7cTQR9T865QqzIjqDb0oAd0UKFZsDEVfx86WA+/ahQoL2QdI0oUKFME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2" name="AutoShape 5" descr="data:image/jpeg;base64,/9j/4AAQSkZJRgABAQAAAQABAAD/2wCEAAkGBhQSERUUEhQWFRUWGBcXGBgYGBccHBkaHBgXGBcYGBwYHSYeHB0kGhwaIDAgIycpLCwsGh8yNTAqNSYrLCkBCQoKDgwOGg8PGiwkHyQsLCwsLCksKSwsKSksLCwpLCwsKSwsLCwsLCwsLCwsLCwsKSwsLCwsLCwsLCwsLCwpLP/AABEIAKsBJwMBIgACEQEDEQH/xAAcAAABBQEBAQAAAAAAAAAAAAAFAgMEBgcBAAj/xABAEAACAQIEBAQDBgUDAwMFAAABAhEDIQAEEjEFIkFRBhNhcTKBkQehscHR8BQjQlJicuHxFTOiNEOCFiRjkrL/xAAZAQADAQEBAAAAAAAAAAAAAAABAgMEAAX/xAAoEQACAgICAgEEAgMBAAAAAAAAAQIRAyESMRNBUQQiYaEycSOBkRT/2gAMAwEAAhEDEQA/ANGpUoEYc04q3iDxklN6a0nVhOpmBUgyOVdwTuGtYxHXEf8A+sXdxpGgBdjzSxsC0QTc2Ubxisvq8alVmBRLVxDOrRpNUedKCSBcm8AD1JOM98R/aFVVB5Y06ULFhsxlljtpFvc+2Cf2icXpHKLS8yapZWAQ6iNIb443m4t19sZPX4mXQhm5SI0zvHeOx/H3OJZ8suVR6OSTZf8AKeKa2Zy2kVQBWUoTE6X5TpHXmSf/ACHQ4H5HO1KelnJ1mZ5rAh9JC9iLG0Ha+KL4Z44aL6G5qbEal73mQejDcH3HXF1znBXrAVKD+ZIkXgkQAO0kQBG8gWOMmeMpPs1PF7iiwcF8V+U42GoHUWktAB0gXAuQO/S++BWX4gzEAsTvruTJ1GdjfvPqe+B/BclUruKQW6mDYwu45yPhv/dfGm+F/AtGioqV4LTMG2mYsfmJBsYaDMSVgsjjxFjjTdsjeEMrUB1aWbWxuAQDFjN+ggbxY9QcXenkWPpa3++B+Y8WZeirAGSg6CA0dAYAJiLDuOl8Q1+0OmRMdJ3HXbePWfY++NkZuKodQiHTkW9MMtTI3GIeV8dUHA3WRMHeJg/QX279jBinxClUFmU9PniiyHOCIcY9GO1WUbMIt7XkiO9o+o74aXNLLCbp8U2i0zfpHXFVKybVdiq1ZVEsY/fphlOIoXKTcQJG0kGBPyOKrxbjJqvZlCK0KDHNJAVpmRPPf/8AGcIFWKkgiQzGJFgYibECOUSdgotiE83HoaMeReQMdjArLeIEdnEWQKx22M9BfpHv99O8O+NHXNV6Tio5qVWZVezBoCFQDOimANRJMAAR1mjmgGj47gRlePrUAKlbkgXnaZjaRY3wF8c+MHylCmaZUVKlRVEieXdz1HYT6ntIZ6Vg5LouQGKz9oPicZLKMQQKtWadMTeSIZh/pBn3jE2h4oovVNJXBcIHIAMaSAQQ21wZ3274z37d65NHKsIgPVB23KoR8uU/TCt0g6ZnHDuIaW1MZYFt7xB1G/WQIwZ4RxyolVFSUbmmJBEkGO+9/mMUwORO8/vf6dcFKTFytWYIYITcDSdPX3t1xknHdhr0fQfgLxR/FUitS1SmFta66VGrvvvPcYsxzCjdgLE7jYbn2xgnh3iZTUZUllKHf4SRv1B3v874m8T8W1nYqpIkhmcMZi0Akmy7Y5fUNao7i0tG6LhQxRfs38StmNdJmkUlULJEmJkgRJ6SZPSwuTeRjVGXJWFbFDChhIwrAOo7joGK/nPG+Wp1xQZ+aSrEEQhGn4pMxDfFtZuoOLAjggEGQRII6g7HAGjXR3Hsex7AHO45j2O4445j2O45jjj5vfMLZxLajzBQO4BAMSIBFhEyNoxNzfEGp03qU1n4gh/tCxLXgkj8z64q+SqPT1UFAcgzqVrAwDJLAQth2PzwUo8JX465NQ9tl7gAWJA9fpjzli+SKxuXRXERqjRPzZojcmTaJ9v1w5msoEoltY1zEDcgqOaRYAXHf8rNVzaKAEVRG4AHfraRit8dzjVKbEfCCLxHy/f3Y2RofxJFWbfFx8H+Jmp8put9zse8Hv6Yppw7lahDfv8Ac4ZpNFE6Nw4VxRnbVScB7QwAM9QDO4np+gOEeIPGFc6aRTSS2oFSxVrAAqR09Im4+dA8P8YZCBqKtPXvPe5HfFmqeIA1SFvp026GWnvuDMSO4xNWgyqQqhWuC+8bmO3cjpA+/E2RtuPkO8fPp/xgZSJaZEifU7KfTeT9xxJW1gJjqADH93S99vn8ubGSH1iN7bxq9ot2/T1xITiFWmBBcKdtiCQREN3tBGAmezNOmLmImx3JEiLdbD0xGTjoPKJ0gcx+Vpg+/wB2DYrQeTxA6cgdmEmZkyIgdZEC8g7n0x3hWfqpWNRudX+JlYj1mBaTe5AFzgdlM+lRgP6jqEjrtuD0gk2/3xNoFlIImVkyIses9bGesCR8zzoDgmEeKcaoBXZaaaz5Ygh+x1NvuDaRuO98C8x4pRGtypMhb6vQz39f+MN+JmJptUWnewbmIgMbMB/pIB9L9Diq8LpCqxHwkTv9DOoyfniTx8nbZ21oJ1/EVatVmkQsjSTeQO8zvEnqLm2JuQoPofyNQptAqV2PNUEmVQgcqE+ny2OBubCI5UnTLCTc9LKY3nffYRscW7g9ZaqFSJRgBHwiCygxF5+/DPSSQ0YrbKi/H/KKFS0JygaeWJmQTYnffuMDOI8ed3a4Oogi0ReQ0GIPt3+uh8Q4Fl/JNIU4RXJH83MAgAPAn+He0AWEj1NpA/8A0fk/LditxURBGdgbVSwl8oNJlPh0mYNxHMUiPjV2iuUfE9RZJYkyDJMbAIoHT4BpHYYg8U8QVcxyu5ZeW1yJFgfe+LOPDOULwdQPUfx+UYi46NRVu3Trj2d8H5VarqpqgK7D/wBTw+4DEDlZ1IsNjH1w6SuxfH7KRPysZ+vXEnLZV3A0RAu3WOYRPe5A+eLjl/A9Bqbur15TQAAcm86iZ+DMQdurLvaejlLwMofUDmbwf/T0yNjc+VmT37R745uhuJG4asMVZbmVJuoMAf73MdcQs/xHnsQsmdV7GdoA7GJ98XJvCLKrkVG1GnqM5evAJUNy6A9xawkyCInFSoeEWLs38Rl2KLqIdc1TN2VJ/m0B1YC+IRhtsZWkFvCvHDlmDBtJaVmCTMjp16fXGy8F8U0cwmpXCnbSxAO02nce3bGDt4XzWkIPJdixPJXpbbAQzAk/IdN8G+E8LzlFwoo1TTZRdBrUkbTone+/cdMXhJx0JxdmoeL/AByuRVTGovOkgjTIixv+5G+Kzw77WKrtzKhUbr3Hv6g/KNsVfjGczCIVFPm/ypAadzIBUSbHoQOuIfDGDw1SghsZZU8s3iLoIH0vgyba0dLG77F19RZqhYGWLG7EiTa5MmDFz1F8aL4A8boSaNeqB8Pl6ztygaJIiLEiT1Axn1XKU0nRrCmxVjMC0hWmfkfr0xDPBl1HSxVokdotaPf1+WJxyU6kJJOMvyfSAOPYySl9oRy2RpUAtTzVXRqJABHRlJFipjlINrHeQKzHj3Nu6u1ULcmVTawsIlv7usXNxfFrQ/PRuOPYqNL7ScotKmzs8uLArzGG0kkiEGxNjGO+JvHK0Bl2o6ai1apVj00rAYA9Gll3wRuaLbjmEmqAJJEd5t6Xx7HDHy5lcyqCFsBc739ffHK3FJgz7Dt69cA2rWj6/kMIruQImSwnr9MT4oNsm5jiOo6ASFHxHv6WjEbiGbBUqplRtIANvQTGItRoED54n8C4d5tRQfhXma4uB03w1IUr5OPI8EGJvscLzKQ7DsxH0OGjjgk2nXliY9huN5j6YP8AD88FAG/v6wfS829his5dbj8cE8tmLgT67Ez+ce2OOLXks91O1juLe1ulsGqPEFCnSTquAZEXJ0mIPYTB/XFI/wCotsFNj1BtA3nBPKMxX41n/UZ9ubYfP9cTkhosm1uGtVYGCYEKB8jEfl1+ePUuCkFgdQIgsI6nYmJEE9diDi7+D+DLVYAsUqFSDJMB6dQRbsyEGx3k+hvVPwpSdYZYBIPqsADT6gMCR0hj3Mrv0NpGIvwko9pEEgH1EAxFj0uO+CXDs2wABu0A7RNu/e46dPS+jcU8EU6dAXEU2DMT1imVBPY6yGN8UU0F2CPzQwPLA1SUmCf6YPT4o/pk8/ycq9BNciKo6AwYvZviBP5f8Ypj5LyMxpCgLbeeUEAx73+/F44Yuk6O0QTIgzqG9gNUyPfqYAvxjkAzroJB0skjqVI6g2+L1tHrKwfoMkZ3xTNh3JA1SZkmB7CB2G+Ln9nOqo0R1A7z1gxcf7++A9TgSaYBuIHfsPbefpjRvs44V5asYN+UdY7nb9MdllUQwjsPngvenvBOlnG4v197Cd8N0uF0ySq+YWkE81TlP9phj32nt2wZq5oC0sxFjpDN2k7wMLQlBOmJPSJJ6AwN47nocYKfyzRZWa/htmHMKitJjTUJWO8NY+2Ff9EQgAqwa9ww5juDpcsAZ9CL2xY3zzAjUjQbbrM9bSNhexJtthLZhiRAAU31eYAdxEKQZB9+uDv5YLXwVM+GkEhtRU6TenlyCRJlhog3O/0jEccApopClQOo8ikB0P8ASVH3YvDFo5VveNRHa2xJja+98Zr4o+1kUqb00pVaWbVtJFRUKKf6jc3HaRexk4ZRyS0mBuC7QE8W8eo0KvlUglSqqhWYa1CfywkcjgFgoH+mB1wLoZp6oAao5AuAWJj1UEkemKtlaAqFnaqAx1MSx3MmZPUn75xN4VxIAOC11E26mQIuR37dMeiouKqzLabui5Ln0pMikA6xuwBm5FibYNHhtOoNSDSfoO9x+/XGe8QzwekpBurDTcTe/wA7Ri1eG+J66ekmZt7Yi4vtFOS6YWyvm0mhKriBddT2m1gDB39x06HEo1jVialwI5qdJ7KAL+crXtfmGxvhjNOQy94jv6Ya4xmRThoiRPsSBMTgcpfI3GPwSc1kQwUeWjDQAxFGqsnmkzl6hA6W0274G/8ARaJcl+SFZuXMadgbaMxRBAnqXteYwW4PpropqUywG2lipBvB5XXtuZ3wSKUg2lajrAIhqjNc9OaxPXe97YnPOoOmgLDzVlSz/hUVmDI1UQD/AO2rrb/OjUaDb+3BCt4RqjlKUXVZgq6qf/1YrHW1xfBQ8MnZkBm3mUVVj0sUaSbnYTfbEg1qt+XXc2WoFO8fDVgb9MFZcclTdCP6dozni3Cs1TYvUo1gLAuwYgRyxqEgC0RO3pho8QLLTkiFdtjtIS/0G/64vtWmWIL0KtFr85WolpZgRVyzqBcncnr3wmlk0YsKjh2kAeZ5VUjmEFXZVqdOre2NKyReiMsD7E+PuM6ctlKVOrKCnpbQZOtBTBV1sLWjqLiL49gbxfw7TdqrugBI1ApUqUphkUT5qVKfwndWuel5x7FU1QrhIyedvW+E6pMn9+mPHb99ccjl+/ClD2Xpl2Fvp/yPxGLrw2l5dFmHMdv17zgDwbJQuoz9/wB1oxacxyUgPSSTHabnBs6jOeKqTVcm0mcQzGC3GqkvptG9iPywKQXwTkS8i4FmAIPf8QRcH7u+FygNybfMH1kYhthBPfAOCi5oa5SwtA+V/wA4+WLRwjia6ZsT22i094I3t6dcUWmb2GDvB9SuTsRaRcelogiYwrQVo0Pw7xNqddSHGkGLQsWEi4tYW6SOxvsnBuIeagJjYiVm8Hsbr7Ha46TjDcvw92UELy6SQQRYgsQCNx2ggESu2Nd8HcqR/Sw1CTJAN4Hcbgf6fpNdlH0N+OM/FFqf9wkx/VzIIn1kW9DioZWilNDr/wC4x+KQDzRrgm1gCPTpi5+OMrKA3AEk/wDx+Gewkkz0gWOKbxHhhFIMFsiaT15mMs1xzWLCenYbYnO7GhVDfFeKIhWKYqTAJDyFLWEkrvPck9x3bzdJqrU11c41iAVCg6RCzOm9rydh3wO8Rcbp0kpUmolkdSVIPVdMuD3k6hvERaIwzT4TWzdJWlncCJDLIAJYEk2Ai29o9LcqSs6SY3lcmzVtBTQ/wsGke4sD9R3BvjSshm/IorTIAUQGfWBq/wBPW5BvOKnlMpmUTS9LznWQjPTuLGDIkMLwNrz0w5kqedaQ9KooPNqsSTtJubQSfcg3i8Ms72gS5R6ReavGFpiYIQ/CZkkyJvMkmQZBNr+0ccWWqpHmaAQbgKd9NutrnpcTE9ajxTheeYzRoqFSdKs4mCI6Qq2gzEyo3k4GUOF5oVImUHNIZWAM7sgaRO83HMwvAOJuT7Fk5x3Resrn5qXqnRAJXSAf7pBkksQdJAv9JJxaUjmCammbA8vYmDPSemKPwFtCstfTJFxIWAQCQCrDcnYG8WjFhocRo04RF3KknVse/wAR3PQbk4EJqgxyX2EsxSCppDimmwIUALJNo2AmIIi/vjFftIyCVc1Xqh5Ap0tBC2gINz1JMj5DGrZnxMgOq4VRHQsZILNfmjYfXGT+L+OfxFSoQDBMRtCrsI6bSY6zjTi27Q8nrZQKlEATqCsOk/I2wvKcLcKKhA0sdMyJBnqBcbde4wqja0A3jpc3+eLB4deZQ/C247/sxjY9EQI//dibCPnix8HrmlVpr0Zgf9vriscSqBcw0bAkYNZMkmkx+Abt2i5P3H8MBnF6z1eaxTcpUK+8Eg4NZjhoqINe5U9OygifqPril5TiQeq1Qm76mjszG0/XFyq8bFKhUqsBFNWYA9RCgC3tE4ztFk9ifD1JXqCjeQyzf+2WNvlHzxZa/C3MzTgSIJ07XuSGN/TSY7HFN+xsvVatmKupiTpkbamILGJvbttONKp5VANTBUZoVotqJMKOpkzaTInE8mO2GE6ArZEhfjq7Gw0utv6SGtN+o6nbET+ABJ5kIE3ssbCGCmReRYRb0xY8xw2SpVyGWdMhGmd9wDtOx774eqZBDOoG+/M/T5/833xB4rK+QqYyjJemSBpE6SdPTY6SCPQjHloaxzFXB21Ulcm3QKdX0A9t8WV+C07EILTsSDfcg9T9MQq/ASzMbC8DUA07GZAVhe0SdsDxNB5plbzXkUhLl6Z2/leePax1Ae8enXHMEqhdXKMrTEhgykMJ/wAgCY/+RE/PHsLya1Y1xPniov8ALB9T9wH649/Dyyra8YnZDJebQgG4f8QP9sFRk4ckeg+4kmxuYx6x54/Sy0aVtAgH69vywQ4pU5T0xGy6cw69emPeIXIpsRYxb99v9sC9ha0ULiFSaje+GdFsJ3wuqemKCCEYiY262wunQBaJgRJJt++2FtTAUd4wyELfuAMAJaPC+YpEkBNMCxHxH3Owi9wJvi1DMLUTQwBJKrG1ybQTJFxuMUThuZWmu9z/AImPmb2+WDGXWoym9mKkMpECFqSRHYxIIBHpickOmXLhueWifWdDaJJIJAIcMYPrpiSBbGmeH+JqKaEAsCsiBG0Db1J/cWyzhmR8xnqMLOxOkRGonV22MkjpBiZAxoWQohEQBoJPLbb4ZJ32KAn1v1tFzSKcdFjz/F6OgmppjYSARe9+kQCe0DAXMZmmOQaQVAU6iJI+IgXvI29O+GM2NOpyvVZ+TEAEG0CWHsSO0iTmuZgVJKwDN5gki7T1IJMdbjbEpZbY8YDHjHg2qmKtJAwWWi+xu+jTtJAbtI9bwfDmbTUBTIjliA0iTpYESb3HNaQbC5GJuX4sUOkuQpJAFhPxX9jPW34YGUckP4g6YCwSNO15iLnY/hcYdVJUBtplxbimmTqIAAN7RHU6jA23tv6Yg0fE9Kf+6LEq06gwIjUTyiwAN46GMA82lSsjU/MVUI0EeXqOx1b1B1iPl6Yr2Y4D5Nmrq02nQ0xfYA2sJ9RvsCMek6b2WeSC7o0urnQ+pdSsPhlWV+8iepvEQTO/oN/hLiPLWAQwCAlyZMkkg97R36RADhPFqdFDTDCDJAVTJYkmSJn33M/cxU8aUwIBjYbMbCN9ZI9LDqT2wOLb0c8mNLbQfr8NfSwLqRI08zLBCtqBG5B7T/T3vhinl6w1S0nTAiQt4Mnmkf1bjr16Ac549prZUqMOY6iYBNokHpv1xAT7Q6nWiszvreDJ3gyRaLExufZlhm10RcMHYZ8bfxBylPyQQP69N20AQQIBYhTElbwQSBcYomV1GDrAMEkGQZ6TO3rt6b4NnxpUkHyaQYXRjqJAPKSCCDPSdzhFbx+5PPQpMZF4cxtPsLdcacanCNJHf4isLkXqPIiTHYR3aB+WCDP5NPTRAnUWLk81h9ANzgjU8XhyW8igZtZf3PzxFzFemGVtCAgFiq6iCwuAZJO8DoPxxojKT7RKSj6YL4v4WrZfy6tQq3mXIWeUkagskQTG8YkcUqeXSpU1sSPMcf8A8A/+X7GDHDOMVM7XVK5FqoadAAGonUIG4iLehwf+0DitIZvMUatAEU2UKdCgaWpppIYHUJJJhY9t8I5TUdq/6OuPaKLks1BB9QcWXilc1coqLM1a1KkFAPMSZO3QAde47YayfBadSrqWi1OkCo0l2vvJOo6heLYtHDMuvm0yyGnSy6mspEQ1SyIhLdTqmbyPY4Tyq0hltWgr4Yzwo0Ep0Q8BZWNrySzECJmbQTcdLiy5PjtQDmRyd5IKrsSR8MgW6ybjFKWvFNQrMYCLGsADT0iYsOw6Cw6T04nsW1KIgg3v6W2vbrjEsu7s7Hw65FyoZ9as+YoF4UOFMyI2iRfUCGvv0xKqZzSi6UJkWUKbCJvCmLbdzA64pNPxQFeBqJuAdJ0iJIvbsD8+hwTyniZH5hUUASP6gGJsYMw0dYBFrYqsvyUaV0mWClnWJIKsp35vLFp+GA2ra8kXAvfD1OvOxNpm43HcD9MCqPEAyxytNtpB7jmt7j/YYYyNEIZV9CsSRTApAbkBlKdDvBvfvhvJYeIaq0RUBD00cTedLX9o398cxDzFFKgAbUwB1A6mUyZ/qQjoSI7DHsNyQKZ88eHSAo9Tf5QfwnBZ1ufl93fAnhvL7gibkwZuLnBqskn75t2/e+NstEI7Hsqo37nEPxG8Un76f3sCf374mUWgD9fzwN8SL/Jcifh/Mb9euEi7ZSS+0oqLhyiJb9/nhKbYVSOLEByoZOw+YH4bY95yGzLp/wAl6H1WYI9oP4Y6ig72A+p9O31wghDtrB6TDD2MAEe4n2wDgnw3Jc0MGPYgiCD1U/qIsQY6aHwbhIWUA1Ekbb91PUa/iUgMSYMSN6n4b4SzlQKWowSB3BnmWPrI7XmDF4oOq0tLKyQI5hqAmoJax1cpGqATsYiSMZ8r9WXgh/h9FUhl/wAgVdBIiOhM7z7G/fSYyma3gypIIvddO0RvYfiOuK/mswTUQV0KkhZddRGkm9RWLHZbhlsd7dY1HxHSWofLD+WGYAsQCwX+okAaW2MD0xFxckPaReBnqTtBdSSAJF5ERDAyImL9YGEVsxRlQ1VViCDEmRIuO95vIkYzx+KMxNRJWmOpA16ZAkncQ34+t4pzRWFII9NJm9j6iQbDs5icL4bDzov/ABTh9CuP5VRSwiZMFthtaN+kX98DqGQdCbWAazGIAi+qJ36bmLSTiuZLjtQW1s1mU7tIkMOnQiZmRJ72s3DPEqsqLWUvT0/GDJW+lW/yA+G5m8TIGHWNr2ByQJ4xlFq1ddNmIgOBEmbpI6mCZIMT2nAXiWQzNPlo+YyADdbjuDBMna4i/Y40NMpTWu2lw4jUwG8GOe4B07cynr0vgt/05TuR8lj6dsRySfLoKxQktmQZylmnAVaTmw1llhrkEgN1Ia/Tp6nEMeFs1HwzIBBJExYwxiV7fXG2nhygbT2/ftjq8LWLjCRnNajFCL6XEjIH8IV9NlBN99Ij7pn1gfo1lvDNYFA1OoLgMdIZQN7BTJuADAt6426hlwmwx2rl1bdfmLH6jFlOdeh/Hj6ox6pwgq06AUYncOCAptykllJtuI5e0nEKlnqLnQ9A07NJM6SVDMJiIBfSIgelzGNgr5BB6TbYx95xynkKJMswJi423sd/+MQU3yqS/YP/ADY+0ZrxHw7llXzFCjSCTqKgAaJC1BoME6jFwBpF1NhA4fxXKVOVaI5TpLDqWDK5USDESYkWGqBGNXraFEClT03EmG7DcewwJHBqBafKp3IJhV+R+U46WaPTv/TDL6VT2UbhXlearZarpqllNNVcSWBFl1C4mTBfYb3nB7iFZqtYPVqBHrPy+YiqocFRoMSZ08oFywUGTF5nEPAmUqPCJ5cf1LAvuYBkdtxgblvBSim1KoXcQ4VmKsU1QDHKOym4MGYIkzTy42qbCsLXoTSR/MpgsSyatTNueUyQQ5UiCY1SCNMmJwrN5oUUq/xFWoCFCwAV1FtY0B4BIN5KRBA9wKp+AatB/wCW4qUz8SklTABsNxFyOwMGDAxA8SZyoTD5c0kNUM7U6nPI3YNJUMZksQSxBv2pGMJPTs5ylHtFpymZNYgoQQSVnWrQVXmDyQREzMHcz1Al5fLHSxZfJiJsrIrHdDpIAYAAQSNwdjis5XjeWrtTdtSVg1Mu6jQWI0gO3lcoa0Tf4jYjBTKcV/8AuhTo1EcFiWkEkyW11NcmVBS7w0BiCACSD4oytV/0lz5L7kOZzitGkAXcLo3OkGRPKQFaJJ7Ej1gDDXBePLXps9NQpVo/mE6QpnSGIAE2Fp7+hwpqOTrBlqCkSHgIrI8wCQSNdiVUtyqrQpEE8pe4LwuiqM9GiKJ5kclKiSAdMMNfUiYJFiN8K8MUhlXofoZ9wQzIoIn4NRjazQ2oA3/pPUm2H6XigrcpyTJ0gSGkgAzvYEzvEXxCzlGqpGvy3Fo1LEJIPM7KeU8y7/2E7HU7wfJUc27K0B1OkwLlVKhuZHNOQ19Mj+kncYWOFPph+1b2WGhx4GIINgSACGAIkEidukx/t7AXM8GqUiwSpLagSvmETqBJYSdNyswbgHrj2EeNpllOJQM1lyrsDa8kCdzv8p9sEkblHyxEz9anU5qThrT8LqYMEMde5JNyPzxIy5sB3WPu/XHoXcU2ZYqmzqkjDHGE1UXH+LfgcOE3wqptHyj5friV0yzVqjPEXlGEoMSM3Q0Oy/2sw/T7oxFB6Y1GQWPr0G+PUqJLAAE+15+nrhI7n9nE/h7kzIEGLEAjeZANwfXfvOOAWHhr1ETSS4WzETaVvJ2AM3mx/DBP/qmmlUWolQU6pSXQ2lJKnmDD4okA9NxtgRlM6FEgkG8kE/QR+OB+czmuoSQBJksBGr1bV1j0xJxtlFKg9lc4dJTUQsGNTWPUhZsCRPvO3TDlFgddSoRCJLlhqUtMBQVmCViCYgiOowO4ZkxVraAfggASLkmxtFr+o9MSON0DRqaEVlVVPK1QlWaRpBUQCJt64DVaQVvsNccpU6FKmzOqGoaZO+oU2VTUGkAklYe8gH5YFZvMCqcxWpkNTWrpQ6SqlTqKqBpEAKI2ESvbFPrcVqc1yQxM6rkNBUwTcWY/dbD/AAzM1fIdFB8tmQydg6zpv7EjA8ckrbDyRcKFBqbq6EsDQqPItqU0qisKgiZBAU7wVBki+EeH/F+XUCnmbErWQVkksBVvzgrzQ3vNjuoODFLIzmNaqyaFpAFtEfzKIUE6WuCrm8Q0N1BGM2qZNqDV6VRSKoGkAgggh1JIkTOkH6+mBGKkFviau9UJQFdHFWnSdNNWk3NpaoULelZQUlSNNRRdQVkWfg/iqlVYUWYCsAxCmm9PWo5ldQ+4YSR1sB0xg/D+IaKVWnzFKoTUF3JWopBvaQPTuOuLv4DeqHoalaqEfSpLK38tiFZUDXUglW0kyNxpkyk8bptjRmr0bBp9ceJIw0pJAPe/X84OF68Y7NNDi5jCwRhoDHoweTQtIicQB1f49PzOI+n93/XBGuJWCJ+tvXEApjFmX3WaIdUJUHHjlyQTpJA3IBj5mLYUi+uFsuJjDK0scNM+mHZwtV98AIhKfcYj5/I02bmUH3A2wRUY95JY2H7/ACxWLfoRlH8WfZipp+fRdKIVWaoGEDTEkyIiIOKhkOBZxWdMtUpVI1GA67rZtIOxIZvQzN4Ebzm8glWmadQBlZdLA9REbYrNT7L8tqmkz0rlgEYiCTMggg26Y9mOkee6ZQM9w2nxCifNptTzNNGZWpurB11AANaYV9SR0KkWO7Xh7iGaRjRrVCv8PSUNTY6dVIVVDsHPxFUIAEgaZg9DsnDeAUqCBURV3JhRuxliLWk3jD2Y4RTqCHRWkQZAMiZi/ScO03r0LpmTJ46y61DTDE0i+lmU1SYZ9AcKwJeEElfVQJvB5aFNuaoKOYUqhLKV0wQ0OrAFytm7EEN2tPzn2T5Oox/lBFPRNU7Sd9r++JPB/AC5VSlOqz0/6UqqraN50MIImbjY9RiaxxfSo566AedbQATVqLTIWTIhrSCGLKTF7luveBjmJvEfs9qnL1KFGqvltoOiop5GXRJpuJKg6SY/yuTj2B4vywp/DMT4U7I4fSWEHaTaO17R+WLUjiBG3T9nAijmtKgBf09sPJnSDcQMehLFrRnhkp7CtQ9e/wCPUY8p6Yi0c0DabH7vXD8x+/074wzRtiyueJ8nDhxs2/v/AMR9MVxsaFxHJCrSKgc0WPr2vjPqyEMQdwcVxStURyxpnS8x6YOZSkfJJUksBsPv+W/vgADibkOIlCBNpv6d49cUlfomq9k3L5yxB7k32J9v1wmnTLVBq6kEz+naMd1apNMWnqI3kz6WERjpIve9wPTracT5FOIb4XmD56PAk6tjFkE/CBYQCZ9JA6Yu3Gmp5l/MiADqIG4+EjSYM32mZEbWnM8qxDcpvpKsxE6QdysmxHocWzJ8XXWCjE/y4MMDZdK01IJ1KQBYm0xfE3L0Mo+we/gRg40KxDEgCZB6km0xpBMdxG+CmR4dSajVKh1FOpRHlkyGV0ZyzOOjabE943M4tebzvnKhWfMVC8LAbzBAMiYhgxlQP6r9hXfD9ZMwtXLNpp1QTUGog6npqqvSMC6MswbkT1wPJyQeFM7qV0i3K7qAwYkU3JqFBIuoYHsZqTt8M3iVGnWYhlViUYKSQwOkQss0EXlTNwTJ3GO5d0NEhzLszMSCISEnT37W27Y74eahVU1HqLDOtOABMGQxhpU2uNiCJBwFOPsaUGugbR4IH1LS5qUShlT5ZIRgGAiAfMAIH95tYgH+A8PWky6ZcNHMLaRFM6aomNOljcdrWwH4LV/h6+kVAA+tNewemUDIZuA6tcSR8bCbjF14NkfIkuBqZUJ7WSCR1EgxHT1GJzzUmkGOMOq0WBJiwJ3Pv64UcV6h4oos+lGLQYMAxO25/HBNeIqTAmd4i+04x2y9Im6ce1YjJnFJiY98Pq846zqE5l7D19P1xFn2+n+2Jpjr1xDbEMvZSBz5Y9jhGFFif+APwxEodA9cLi2Ep+98SKdKdwfu/PDRjfQrdDY+mJuSpEGTEe+/bCFyyzh6lSCzHXpONWLHxdshOdqkS4Bx7RhlSOhjCgxGNykjNQ8GOFhsMrW74cBxSMvgVocDYUADhqMdBxRSFocNO1scx4Pj2Gs4+XMpWDIDNwINjvj1avpBPQfvvgblc0UtuD0JIA+k/hhrNVtZmw6QL/fvjV5ftM/i+45W4u2rUsgQLHBHJeKADzgkbdJj0wEanhIp4zyqXZojcdI0KgwIUqQVNwbRHSP0wH8SeHi482kJYfEB1HcRbAzgnFWomDdCbjt6j1/HF1y1bUAQQQdo/dsZWnB2jUkpqmZcVxzGg8Y8LpWlkhX6xsfePx3xWs/4Zq05OiV9L/8AONEcsWZpYZRZG4TUYMBMKTf1j5YKZnIkmNgZINxFt4+6+BWTy7TIMbe5uBb6xvix5VS48sgixIaZNjckmYN9u2JZHTtFIq1QPeloO0CALdT8+nTDpaKdlEs0CdWox8MFSCOa/uMP8QylyWkAQCenv9emI7Hy0UEXGo8s9T0OJ8rKcSW3EX0VVqFvMg86tbWCrLI7mCJBG/0I5jitQ1KNamSagDM82BLWOq8E6bT1EdoFd/jWtCgxfb7/AH9cTOH15EuQCPX8sBoaEU3TY6uTZ3PMBqnUF1wT3NoucFMtwdiqosTO0GCYuRIt3wS4Vm6emCeZhaI+e99u2LseErSRFURWmSZEDoyGf8eoG4xOcqLvHBLRX/CHAw7P5tvLDakI06wzSAymZXlUBh/bEiMXKrUAEsQuw5oAuYAv3tgZlsgFrMU3CgaiAJ1Nq026BVX64DeM+APmaesAFqYNhMnrbpjJF857YJLigdxHjkZotQehXZVYJTUwGZ2QAS3K5AvY7TG+HeB8YqIwr5vMIKbFm5ShBAJphEWA/wASzI20mRJOM/y2Y01BEggjabbSCRBE3G+NCoeElzGWDVArq6DRoMuos0mRCnYncmRJJud8lGK2ZU2+g7SyhrxUWrNBidIBkWOk3WNQ+I83tbBqiummkKQBKwRBAFhIPX8ABilcN8G1coUelm6oQwyqoB1LY/3aZmDMRtY4vCZp/LgtMlje5gsSAbxN94k4zSlBJqyqjK0xXnrta/thZFth9BiBl5BOrp8/Y4kmvEWmf3fGYtQ4AB0x1aY+eFCIx1AMDidY4tJe04dVsNhO2O6DiqVdIk9jk4cBxFE4UHwymBxJGFK2GlfC8OmI0Og46BhsY7OKchaHkq4eVgcRtXfCoI2visZMRok6cewylfHMVU4i8WfJjrjiBezE/wCoAfhOHH95+WGhvi3QnYkrjiDCyMcOAMdHpgrwrjTUjHxKdx29R2OBGFK+FasdOjRMnnUqLKmR+HuOmDWRpho1evt74yvL8SZDKkg9xi0cH8WRHmKAe4Nvp0xmlja2jVDKumXDiXgZDS88JpWVDMANj1g/EJt88Csx4aqIR5el72KmLW7gADawJwdznj0VMm1G19I+QM/kMUReOvSZmWpA1G24se2FUZZP4/s6bjH+X6DlPKB15ipBJWwHxCCRJ67e84bzfgeoQjUoYOdIEgQYMTNotEg+npiLwbjRakaQPIagqRAnVEXPSxFo+mNb8NZNWy0iSdJPWxKEAD6/he+J006Y8uKhZkFDwfWZtGkT8wDaVExF+nfvh7LeCHYlQoUAxrY8pjtEk/K2NM/hQVIjtMdriPaYw3TohFjcSIEG29pnbGbzyG4Ip+T8INTYDWoWPiAuL9NQ7YutOFpfylBa0CRc9ySbwL+sYjMCCZEdR2I/5xxcopdWWxHOLkCRy3j0JHscI5OXY1JIUW0CJJPUndj1J6fsDEylWDKIifW3uPf0xFfnsRBBjDVGjBKmY/DAvR1Gf+JOB52pWZTTqOJJX4Qh7EXAn03wT8McQzOUpHzSNNMsygDnFua/bpG218W9a7q2l+df/Iex6+2OZvw7Rq8/NOkrudjBIIFoNrY0rO2uLVf0R8db7GeB8eGZVl0FBSAJY6QGDAMphSdJYGY9J64LuYBJNu+AeX4PTWpqj+kJtBKAyFb+6PXtgw2W0qALqbR2xGfFvRRWuzwaYjr+GBfiDzPKby/iIMRgmDGFCGEEYWLSds52Zh4e8WVKFRaGaBNMkKWgyAZmY7kiSLgDrjVVr3ImYJv0PqMQq3ClmQo+mJGWECI2xbLkjLpUThGS7JgrYdFbEYjHg0YjbQ3FMnJVB3x16eIwvh2lUIxRS+Sbj8HtGFh8KYYQy4evgFi0bC5wyp/5w8pw0WK0dBwsHCNOOjDpiMdkHHsIx7FbFPld0I3whVxOqICL4iEQYxtaojF2NlcIK4kAY4y4UZDAp4kZXh71DCKWPYYUq4t3g6iLmL4jlycI2Vxw5OgTlvA9drsFT/UfyGDWS+zxP/cqkm+0Ae198W47jC6ePPl9TNm6OCKAtPwJSAEM4HuP0ww32eKTaqQD/iDH3jFnU3GCiINOJLPNexpYofBQsp9nRpsWTMAjqCkX9CG3xoXBs4aVNUtKgAmdwBCyO/rgZmmuB09LfhiVlbOQNuX77nAlmm9tneONUS6dfmvsZB9Jsfp+WG2JJ7FZBHsRMH3G+EVBAG1zOFZwfzGHfV96sfxwiOPag20SOnb57EYUacgmCrCRBEfsHEVWxJp7jBs6hsJ1Npg4fKfXA4sQ++CWXMrfBoDGK9OY7/u9sO5N7xhOZHMPaceyg5scA5naB3GFZPNSNLden6euHqxxDq7jBO/BLqUCLi47/wC2PBMS1Fvl+v6YinC0BMUMKC4SmHUx2hhSjDdW2Hwb49WFsMlaEvYihUnEpVwLUw2C2Vvvjsb3QMirZ4rj2vDpGGGF8WaoktiiMeDY4uOkY44cV8LBwzTOFph0xWh0Y5hIx7D2JR//2Q=="/>
          <p:cNvSpPr>
            <a:spLocks noChangeAspect="1" noChangeArrowheads="1"/>
          </p:cNvSpPr>
          <p:nvPr/>
        </p:nvSpPr>
        <p:spPr bwMode="auto">
          <a:xfrm>
            <a:off x="307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3073" name="Picture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96336" y="931332"/>
            <a:ext cx="1440160" cy="1231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64288" y="2420888"/>
            <a:ext cx="1872208" cy="10676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01544" y="3839458"/>
            <a:ext cx="1925099" cy="1368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87553" y="5382586"/>
            <a:ext cx="1425681" cy="1475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7 Conector recto de flecha"/>
          <p:cNvCxnSpPr/>
          <p:nvPr/>
        </p:nvCxnSpPr>
        <p:spPr>
          <a:xfrm>
            <a:off x="7387553" y="1546973"/>
            <a:ext cx="208785" cy="0"/>
          </a:xfrm>
          <a:prstGeom prst="straightConnector1">
            <a:avLst/>
          </a:prstGeom>
          <a:ln w="25400">
            <a:solidFill>
              <a:schemeClr val="accent3">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10" name="9 Conector recto de flecha"/>
          <p:cNvCxnSpPr/>
          <p:nvPr/>
        </p:nvCxnSpPr>
        <p:spPr>
          <a:xfrm>
            <a:off x="7019179" y="2977574"/>
            <a:ext cx="216024" cy="1"/>
          </a:xfrm>
          <a:prstGeom prst="straightConnector1">
            <a:avLst/>
          </a:prstGeom>
          <a:ln w="25400">
            <a:solidFill>
              <a:schemeClr val="accent3">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12" name="11 Conector recto de flecha"/>
          <p:cNvCxnSpPr/>
          <p:nvPr/>
        </p:nvCxnSpPr>
        <p:spPr>
          <a:xfrm flipV="1">
            <a:off x="6948266" y="4653137"/>
            <a:ext cx="253279" cy="1"/>
          </a:xfrm>
          <a:prstGeom prst="straightConnector1">
            <a:avLst/>
          </a:prstGeom>
          <a:ln w="25400">
            <a:solidFill>
              <a:schemeClr val="accent3">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15" name="14 Conector recto de flecha"/>
          <p:cNvCxnSpPr/>
          <p:nvPr/>
        </p:nvCxnSpPr>
        <p:spPr>
          <a:xfrm>
            <a:off x="6444210" y="6381328"/>
            <a:ext cx="943343" cy="0"/>
          </a:xfrm>
          <a:prstGeom prst="straightConnector1">
            <a:avLst/>
          </a:prstGeom>
          <a:ln w="25400">
            <a:solidFill>
              <a:schemeClr val="accent3">
                <a:lumMod val="75000"/>
              </a:schemeClr>
            </a:solidFill>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185194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971600" y="1196752"/>
            <a:ext cx="4320480" cy="5472608"/>
          </a:xfrm>
        </p:spPr>
        <p:txBody>
          <a:bodyPr>
            <a:normAutofit fontScale="92500" lnSpcReduction="10000"/>
          </a:bodyPr>
          <a:lstStyle/>
          <a:p>
            <a:pPr marL="0" indent="0">
              <a:buNone/>
            </a:pPr>
            <a:r>
              <a:rPr lang="es-EC" b="1" dirty="0" smtClean="0"/>
              <a:t>EFECTO CHIMENEA</a:t>
            </a:r>
          </a:p>
          <a:p>
            <a:pPr marL="0" indent="0" algn="just" fontAlgn="base">
              <a:buNone/>
            </a:pPr>
            <a:r>
              <a:rPr lang="es-EC" dirty="0" smtClean="0"/>
              <a:t>Es </a:t>
            </a:r>
            <a:r>
              <a:rPr lang="es-EC" dirty="0"/>
              <a:t>la diferencia de presión y temperatura de un fluido en dos puntos diferentes a la misma altura. Ésta diferencia es ocasionada por la densidad del fluido caliente en el interior de la chimenea y el fluido frío exterior que rodea la chimenea. </a:t>
            </a:r>
          </a:p>
          <a:p>
            <a:pPr marL="0" indent="0">
              <a:buNone/>
            </a:pPr>
            <a:endParaRPr lang="es-EC"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2121" y="1052736"/>
            <a:ext cx="3133788" cy="489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123504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55576" y="2708920"/>
            <a:ext cx="8229600" cy="1143000"/>
          </a:xfrm>
        </p:spPr>
        <p:txBody>
          <a:bodyPr>
            <a:noAutofit/>
          </a:bodyPr>
          <a:lstStyle/>
          <a:p>
            <a:r>
              <a:rPr lang="es-EC" sz="7200" b="1" dirty="0" smtClean="0"/>
              <a:t>CAPITULO  III</a:t>
            </a:r>
            <a:r>
              <a:rPr lang="es-EC" sz="2800" b="1" dirty="0"/>
              <a:t/>
            </a:r>
            <a:br>
              <a:rPr lang="es-EC" sz="2800" b="1" dirty="0"/>
            </a:br>
            <a:r>
              <a:rPr lang="es-EC" sz="2800" b="1" dirty="0" smtClean="0"/>
              <a:t>DISEÑO</a:t>
            </a:r>
            <a:endParaRPr lang="es-EC" sz="7200" b="1" dirty="0"/>
          </a:p>
        </p:txBody>
      </p:sp>
    </p:spTree>
    <p:extLst>
      <p:ext uri="{BB962C8B-B14F-4D97-AF65-F5344CB8AC3E}">
        <p14:creationId xmlns:p14="http://schemas.microsoft.com/office/powerpoint/2010/main" val="279165924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914400" y="1181396"/>
            <a:ext cx="8050088" cy="5271940"/>
          </a:xfrm>
        </p:spPr>
        <p:txBody>
          <a:bodyPr>
            <a:normAutofit fontScale="92500" lnSpcReduction="20000"/>
          </a:bodyPr>
          <a:lstStyle/>
          <a:p>
            <a:pPr lvl="0" algn="just"/>
            <a:r>
              <a:rPr lang="es-EC" dirty="0"/>
              <a:t>Al ser una caldera de calefacción de baja presión </a:t>
            </a:r>
            <a:r>
              <a:rPr lang="es-EC" dirty="0" err="1"/>
              <a:t>acuotubular</a:t>
            </a:r>
            <a:r>
              <a:rPr lang="es-EC" dirty="0"/>
              <a:t>, no genera vapor, ya que la temperatura del agua no será mayor a 50°C, y está a presión atmosférica</a:t>
            </a:r>
            <a:r>
              <a:rPr lang="es-EC" dirty="0" smtClean="0"/>
              <a:t>.</a:t>
            </a:r>
          </a:p>
          <a:p>
            <a:pPr marL="0" lvl="0" indent="0" algn="just">
              <a:buNone/>
            </a:pPr>
            <a:endParaRPr lang="es-EC" dirty="0"/>
          </a:p>
          <a:p>
            <a:pPr lvl="0" algn="just"/>
            <a:r>
              <a:rPr lang="es-EC" dirty="0"/>
              <a:t>La cámara de combustión tiene un lecho fluidizado circulante, para garantizar la eficiencia de combustión de biomasa en un 90%, además éste tipo de combustión permite utilizar biomasa hasta con un 60% de humedad, alcanzando temperaturas que oscilan entre los 800°C y 900°C, evitando así la producción de escoria por ceniza.</a:t>
            </a:r>
          </a:p>
          <a:p>
            <a:pPr algn="just"/>
            <a:endParaRPr lang="es-EC" dirty="0"/>
          </a:p>
        </p:txBody>
      </p:sp>
      <p:sp>
        <p:nvSpPr>
          <p:cNvPr id="4" name="Marcador de contenido 2"/>
          <p:cNvSpPr txBox="1">
            <a:spLocks/>
          </p:cNvSpPr>
          <p:nvPr/>
        </p:nvSpPr>
        <p:spPr>
          <a:xfrm>
            <a:off x="4355978" y="260649"/>
            <a:ext cx="4788023" cy="92074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s-EC" b="1" dirty="0" smtClean="0">
                <a:solidFill>
                  <a:schemeClr val="accent3">
                    <a:lumMod val="50000"/>
                  </a:schemeClr>
                </a:solidFill>
              </a:rPr>
              <a:t>PARAMETROS DE DISEÑO</a:t>
            </a:r>
          </a:p>
        </p:txBody>
      </p:sp>
    </p:spTree>
    <p:extLst>
      <p:ext uri="{BB962C8B-B14F-4D97-AF65-F5344CB8AC3E}">
        <p14:creationId xmlns:p14="http://schemas.microsoft.com/office/powerpoint/2010/main" val="263439881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914400" y="1442044"/>
            <a:ext cx="8050088" cy="5415956"/>
          </a:xfrm>
        </p:spPr>
        <p:txBody>
          <a:bodyPr>
            <a:normAutofit/>
          </a:bodyPr>
          <a:lstStyle/>
          <a:p>
            <a:pPr lvl="0" algn="just"/>
            <a:r>
              <a:rPr lang="es-EC" dirty="0"/>
              <a:t>La entrada de aire a la cámara de combustión es de tiro natural, que se obtiene gracias al efecto chimenea</a:t>
            </a:r>
            <a:r>
              <a:rPr lang="es-EC" dirty="0" smtClean="0"/>
              <a:t>.</a:t>
            </a:r>
          </a:p>
          <a:p>
            <a:pPr marL="0" lvl="0" indent="0" algn="just">
              <a:buNone/>
            </a:pPr>
            <a:endParaRPr lang="es-EC" dirty="0"/>
          </a:p>
          <a:p>
            <a:pPr lvl="0" algn="just"/>
            <a:r>
              <a:rPr lang="es-EC" dirty="0"/>
              <a:t>La transferencia de calor se da por contacto indirecto, desde la cámara de combustión hacia el agua, originándose la conducción, convección y radiación, siendo ésta última la de mayor incidencia en el calentamiento, cocción y calefacción. </a:t>
            </a:r>
          </a:p>
        </p:txBody>
      </p:sp>
      <p:sp>
        <p:nvSpPr>
          <p:cNvPr id="4" name="Marcador de contenido 2"/>
          <p:cNvSpPr txBox="1">
            <a:spLocks/>
          </p:cNvSpPr>
          <p:nvPr/>
        </p:nvSpPr>
        <p:spPr>
          <a:xfrm>
            <a:off x="4355978" y="260649"/>
            <a:ext cx="4788023" cy="92074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s-EC" b="1" dirty="0" smtClean="0">
                <a:solidFill>
                  <a:schemeClr val="accent3">
                    <a:lumMod val="50000"/>
                  </a:schemeClr>
                </a:solidFill>
              </a:rPr>
              <a:t>PARAMETROS DE DISEÑO</a:t>
            </a:r>
          </a:p>
        </p:txBody>
      </p:sp>
    </p:spTree>
    <p:extLst>
      <p:ext uri="{BB962C8B-B14F-4D97-AF65-F5344CB8AC3E}">
        <p14:creationId xmlns:p14="http://schemas.microsoft.com/office/powerpoint/2010/main" val="360649177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914400" y="1181396"/>
            <a:ext cx="8050088" cy="5676605"/>
          </a:xfrm>
        </p:spPr>
        <p:txBody>
          <a:bodyPr>
            <a:normAutofit fontScale="85000" lnSpcReduction="20000"/>
          </a:bodyPr>
          <a:lstStyle/>
          <a:p>
            <a:pPr lvl="0" algn="just"/>
            <a:r>
              <a:rPr lang="es-EC" dirty="0"/>
              <a:t>La entrada de agua a la caldera será diseñada de dos maneras, la primera teniendo en cuenta la existencia de un sistema de flujo estable, y la segunda considerando un proceso de flujo no estacionario</a:t>
            </a:r>
            <a:r>
              <a:rPr lang="es-EC" dirty="0" smtClean="0"/>
              <a:t>.</a:t>
            </a:r>
          </a:p>
          <a:p>
            <a:pPr marL="0" lvl="0" indent="0" algn="just">
              <a:buNone/>
            </a:pPr>
            <a:endParaRPr lang="es-EC" dirty="0"/>
          </a:p>
          <a:p>
            <a:pPr lvl="0" algn="just"/>
            <a:r>
              <a:rPr lang="es-EC" dirty="0"/>
              <a:t>Finalmente, la chimenea actúa como una resistencia eléctrica, ubicada en el interior de la cámara de secado de biomasa, que aprovecha el calor generado por los gases de combustión que se evacúan</a:t>
            </a:r>
            <a:r>
              <a:rPr lang="es-EC" dirty="0" smtClean="0"/>
              <a:t>.</a:t>
            </a:r>
          </a:p>
          <a:p>
            <a:pPr marL="0" lvl="0" indent="0" algn="just">
              <a:buNone/>
            </a:pPr>
            <a:endParaRPr lang="es-EC" dirty="0"/>
          </a:p>
          <a:p>
            <a:pPr lvl="0" algn="just"/>
            <a:r>
              <a:rPr lang="es-EC" dirty="0"/>
              <a:t>Sabiendo que el proyecto está destinado a ser utilizado en la comunidad de Ozogoche, cantón </a:t>
            </a:r>
            <a:r>
              <a:rPr lang="es-EC" dirty="0" err="1"/>
              <a:t>Alausí</a:t>
            </a:r>
            <a:r>
              <a:rPr lang="es-EC" dirty="0"/>
              <a:t>, provincia de Chimborazo, ubicado a 2340 msnm, se toma en cuenta los siguientes parámetros de la zona para iniciar el diseño.</a:t>
            </a:r>
          </a:p>
          <a:p>
            <a:pPr lvl="0"/>
            <a:endParaRPr lang="es-EC" dirty="0"/>
          </a:p>
        </p:txBody>
      </p:sp>
      <p:sp>
        <p:nvSpPr>
          <p:cNvPr id="4" name="Marcador de contenido 2"/>
          <p:cNvSpPr txBox="1">
            <a:spLocks/>
          </p:cNvSpPr>
          <p:nvPr/>
        </p:nvSpPr>
        <p:spPr>
          <a:xfrm>
            <a:off x="4355978" y="260649"/>
            <a:ext cx="4788023" cy="92074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s-EC" b="1" dirty="0" smtClean="0">
                <a:solidFill>
                  <a:schemeClr val="accent3">
                    <a:lumMod val="50000"/>
                  </a:schemeClr>
                </a:solidFill>
              </a:rPr>
              <a:t>PARAMETROS DE DISEÑO</a:t>
            </a:r>
          </a:p>
        </p:txBody>
      </p:sp>
    </p:spTree>
    <p:extLst>
      <p:ext uri="{BB962C8B-B14F-4D97-AF65-F5344CB8AC3E}">
        <p14:creationId xmlns:p14="http://schemas.microsoft.com/office/powerpoint/2010/main" val="277039627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2"/>
          <p:cNvSpPr txBox="1">
            <a:spLocks/>
          </p:cNvSpPr>
          <p:nvPr/>
        </p:nvSpPr>
        <p:spPr>
          <a:xfrm>
            <a:off x="4355978" y="260649"/>
            <a:ext cx="4788023" cy="92074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s-EC" b="1" dirty="0" smtClean="0">
                <a:solidFill>
                  <a:schemeClr val="accent3">
                    <a:lumMod val="50000"/>
                  </a:schemeClr>
                </a:solidFill>
              </a:rPr>
              <a:t>PARAMETROS DE DISEÑO</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197" y="677055"/>
            <a:ext cx="4463949" cy="6156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4114771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914400" y="1181396"/>
            <a:ext cx="8050088" cy="5676605"/>
          </a:xfrm>
        </p:spPr>
        <p:txBody>
          <a:bodyPr>
            <a:normAutofit fontScale="85000" lnSpcReduction="20000"/>
          </a:bodyPr>
          <a:lstStyle/>
          <a:p>
            <a:pPr lvl="0" algn="just"/>
            <a:r>
              <a:rPr lang="es-EC" dirty="0"/>
              <a:t>La entrada de agua a la caldera será diseñada de dos maneras, la primera teniendo en cuenta la existencia de un sistema de flujo estable, y la segunda considerando un proceso de flujo no estacionario</a:t>
            </a:r>
            <a:r>
              <a:rPr lang="es-EC" dirty="0" smtClean="0"/>
              <a:t>.</a:t>
            </a:r>
          </a:p>
          <a:p>
            <a:pPr marL="0" lvl="0" indent="0" algn="just">
              <a:buNone/>
            </a:pPr>
            <a:endParaRPr lang="es-EC" dirty="0"/>
          </a:p>
          <a:p>
            <a:pPr lvl="0" algn="just"/>
            <a:r>
              <a:rPr lang="es-EC" dirty="0"/>
              <a:t>Finalmente, la chimenea actúa como una resistencia eléctrica, ubicada en el interior de la cámara de secado de biomasa, que aprovecha el calor generado por los gases de combustión que se evacúan</a:t>
            </a:r>
            <a:r>
              <a:rPr lang="es-EC" dirty="0" smtClean="0"/>
              <a:t>.</a:t>
            </a:r>
          </a:p>
          <a:p>
            <a:pPr marL="0" lvl="0" indent="0" algn="just">
              <a:buNone/>
            </a:pPr>
            <a:endParaRPr lang="es-EC" dirty="0"/>
          </a:p>
          <a:p>
            <a:pPr lvl="0" algn="just"/>
            <a:r>
              <a:rPr lang="es-EC" dirty="0"/>
              <a:t>Sabiendo que el proyecto está destinado a ser utilizado en la comunidad de Ozogoche, cantón </a:t>
            </a:r>
            <a:r>
              <a:rPr lang="es-EC" dirty="0" err="1"/>
              <a:t>Alausí</a:t>
            </a:r>
            <a:r>
              <a:rPr lang="es-EC" dirty="0"/>
              <a:t>, provincia de Chimborazo, ubicado a 2340 msnm, se toma en cuenta los siguientes parámetros de la zona para iniciar el diseño.</a:t>
            </a:r>
          </a:p>
          <a:p>
            <a:pPr lvl="0"/>
            <a:endParaRPr lang="es-EC" dirty="0"/>
          </a:p>
        </p:txBody>
      </p:sp>
      <p:sp>
        <p:nvSpPr>
          <p:cNvPr id="4" name="Marcador de contenido 2"/>
          <p:cNvSpPr txBox="1">
            <a:spLocks/>
          </p:cNvSpPr>
          <p:nvPr/>
        </p:nvSpPr>
        <p:spPr>
          <a:xfrm>
            <a:off x="4355978" y="260649"/>
            <a:ext cx="4788023" cy="92074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s-EC" b="1" dirty="0" smtClean="0">
                <a:solidFill>
                  <a:schemeClr val="accent3">
                    <a:lumMod val="50000"/>
                  </a:schemeClr>
                </a:solidFill>
              </a:rPr>
              <a:t>PARAMETROS DE DISEÑO</a:t>
            </a:r>
          </a:p>
        </p:txBody>
      </p:sp>
    </p:spTree>
    <p:extLst>
      <p:ext uri="{BB962C8B-B14F-4D97-AF65-F5344CB8AC3E}">
        <p14:creationId xmlns:p14="http://schemas.microsoft.com/office/powerpoint/2010/main" val="13781698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914400" y="1181396"/>
                <a:ext cx="8050088" cy="5676605"/>
              </a:xfrm>
            </p:spPr>
            <p:txBody>
              <a:bodyPr>
                <a:normAutofit/>
              </a:bodyPr>
              <a:lstStyle/>
              <a:p>
                <a:pPr marL="0" indent="0">
                  <a:buNone/>
                </a:pPr>
                <a:r>
                  <a:rPr lang="es-EC" sz="2400" b="1" dirty="0"/>
                  <a:t>Temperatura inicial del </a:t>
                </a:r>
                <a:r>
                  <a:rPr lang="es-EC" sz="2400" b="1" dirty="0" smtClean="0"/>
                  <a:t>agua</a:t>
                </a:r>
                <a:endParaRPr lang="es-EC" sz="2400" dirty="0"/>
              </a:p>
              <a:p>
                <a:pPr marL="0" indent="0">
                  <a:buNone/>
                </a:pPr>
                <a14:m>
                  <m:oMath xmlns:m="http://schemas.openxmlformats.org/officeDocument/2006/math">
                    <m:sSub>
                      <m:sSubPr>
                        <m:ctrlPr>
                          <a:rPr lang="es-EC" sz="2400" i="1">
                            <a:latin typeface="Cambria Math" panose="02040503050406030204" pitchFamily="18" charset="0"/>
                          </a:rPr>
                        </m:ctrlPr>
                      </m:sSubPr>
                      <m:e>
                        <m:r>
                          <m:rPr>
                            <m:sty m:val="p"/>
                          </m:rPr>
                          <a:rPr lang="es-EC" sz="2400">
                            <a:latin typeface="Cambria Math"/>
                          </a:rPr>
                          <m:t>T</m:t>
                        </m:r>
                      </m:e>
                      <m:sub>
                        <m:r>
                          <a:rPr lang="es-EC" sz="2400">
                            <a:latin typeface="Cambria Math"/>
                          </a:rPr>
                          <m:t>1</m:t>
                        </m:r>
                      </m:sub>
                    </m:sSub>
                    <m:r>
                      <a:rPr lang="es-EC" sz="2400">
                        <a:latin typeface="Cambria Math"/>
                      </a:rPr>
                      <m:t>:10</m:t>
                    </m:r>
                  </m:oMath>
                </a14:m>
                <a:r>
                  <a:rPr lang="es-EC" sz="2400" dirty="0"/>
                  <a:t>					</a:t>
                </a:r>
                <a14:m>
                  <m:oMath xmlns:m="http://schemas.openxmlformats.org/officeDocument/2006/math">
                    <m:r>
                      <a:rPr lang="es-EC" sz="2400">
                        <a:latin typeface="Cambria Math"/>
                      </a:rPr>
                      <m:t>[°</m:t>
                    </m:r>
                    <m:r>
                      <m:rPr>
                        <m:sty m:val="p"/>
                      </m:rPr>
                      <a:rPr lang="es-EC" sz="2400">
                        <a:latin typeface="Cambria Math"/>
                      </a:rPr>
                      <m:t>C</m:t>
                    </m:r>
                    <m:r>
                      <a:rPr lang="es-EC" sz="2400">
                        <a:latin typeface="Cambria Math"/>
                      </a:rPr>
                      <m:t>]</m:t>
                    </m:r>
                  </m:oMath>
                </a14:m>
                <a:endParaRPr lang="es-EC" sz="2400" dirty="0" smtClean="0"/>
              </a:p>
              <a:p>
                <a:pPr marL="0" indent="0">
                  <a:buNone/>
                </a:pPr>
                <a:endParaRPr lang="es-EC" sz="2400" dirty="0"/>
              </a:p>
              <a:p>
                <a:pPr marL="0" indent="0">
                  <a:buNone/>
                </a:pPr>
                <a:r>
                  <a:rPr lang="es-EC" sz="2400" b="1" dirty="0"/>
                  <a:t>Temperatura final del agua (requerida</a:t>
                </a:r>
                <a:r>
                  <a:rPr lang="es-EC" sz="2400" b="1" dirty="0" smtClean="0"/>
                  <a:t>)</a:t>
                </a:r>
                <a:endParaRPr lang="es-EC" sz="2400" dirty="0"/>
              </a:p>
              <a:p>
                <a:pPr marL="0" indent="0">
                  <a:buNone/>
                </a:pPr>
                <a14:m>
                  <m:oMath xmlns:m="http://schemas.openxmlformats.org/officeDocument/2006/math">
                    <m:sSub>
                      <m:sSubPr>
                        <m:ctrlPr>
                          <a:rPr lang="es-EC" sz="2400" i="1">
                            <a:latin typeface="Cambria Math" panose="02040503050406030204" pitchFamily="18" charset="0"/>
                          </a:rPr>
                        </m:ctrlPr>
                      </m:sSubPr>
                      <m:e>
                        <m:r>
                          <m:rPr>
                            <m:sty m:val="p"/>
                          </m:rPr>
                          <a:rPr lang="es-EC" sz="2400">
                            <a:latin typeface="Cambria Math"/>
                          </a:rPr>
                          <m:t>T</m:t>
                        </m:r>
                      </m:e>
                      <m:sub>
                        <m:r>
                          <a:rPr lang="es-EC" sz="2400">
                            <a:latin typeface="Cambria Math"/>
                          </a:rPr>
                          <m:t>2</m:t>
                        </m:r>
                      </m:sub>
                    </m:sSub>
                    <m:r>
                      <a:rPr lang="es-EC" sz="2400">
                        <a:latin typeface="Cambria Math"/>
                      </a:rPr>
                      <m:t>:40</m:t>
                    </m:r>
                  </m:oMath>
                </a14:m>
                <a:r>
                  <a:rPr lang="es-EC" sz="2400" dirty="0"/>
                  <a:t>					</a:t>
                </a:r>
                <a14:m>
                  <m:oMath xmlns:m="http://schemas.openxmlformats.org/officeDocument/2006/math">
                    <m:r>
                      <a:rPr lang="es-EC" sz="2400">
                        <a:latin typeface="Cambria Math"/>
                      </a:rPr>
                      <m:t>[°</m:t>
                    </m:r>
                    <m:r>
                      <m:rPr>
                        <m:sty m:val="p"/>
                      </m:rPr>
                      <a:rPr lang="es-EC" sz="2400">
                        <a:latin typeface="Cambria Math"/>
                      </a:rPr>
                      <m:t>C</m:t>
                    </m:r>
                    <m:r>
                      <a:rPr lang="es-EC" sz="2400">
                        <a:latin typeface="Cambria Math"/>
                      </a:rPr>
                      <m:t>]</m:t>
                    </m:r>
                  </m:oMath>
                </a14:m>
                <a:endParaRPr lang="es-EC" sz="2400" dirty="0" smtClean="0"/>
              </a:p>
              <a:p>
                <a:pPr marL="0" indent="0">
                  <a:buNone/>
                </a:pPr>
                <a:endParaRPr lang="es-EC" sz="2400" dirty="0"/>
              </a:p>
              <a:p>
                <a:pPr marL="0" indent="0">
                  <a:buNone/>
                </a:pPr>
                <a:r>
                  <a:rPr lang="es-EC" sz="2400" b="1" dirty="0"/>
                  <a:t>Poder calorífico</a:t>
                </a:r>
                <a:endParaRPr lang="es-EC" sz="2400" dirty="0"/>
              </a:p>
              <a:p>
                <a:pPr marL="0" indent="0">
                  <a:buNone/>
                </a:pPr>
                <a14:m>
                  <m:oMath xmlns:m="http://schemas.openxmlformats.org/officeDocument/2006/math">
                    <m:sSub>
                      <m:sSubPr>
                        <m:ctrlPr>
                          <a:rPr lang="es-EC" sz="2400" i="1">
                            <a:latin typeface="Cambria Math" panose="02040503050406030204" pitchFamily="18" charset="0"/>
                          </a:rPr>
                        </m:ctrlPr>
                      </m:sSubPr>
                      <m:e>
                        <m:r>
                          <m:rPr>
                            <m:sty m:val="p"/>
                          </m:rPr>
                          <a:rPr lang="es-EC" sz="2400">
                            <a:latin typeface="Cambria Math"/>
                          </a:rPr>
                          <m:t>PCI</m:t>
                        </m:r>
                      </m:e>
                      <m:sub>
                        <m:r>
                          <m:rPr>
                            <m:sty m:val="p"/>
                          </m:rPr>
                          <a:rPr lang="es-EC" sz="2400">
                            <a:latin typeface="Cambria Math"/>
                          </a:rPr>
                          <m:t>aserr</m:t>
                        </m:r>
                        <m:r>
                          <a:rPr lang="es-EC" sz="2400">
                            <a:latin typeface="Cambria Math"/>
                          </a:rPr>
                          <m:t>í</m:t>
                        </m:r>
                        <m:r>
                          <m:rPr>
                            <m:sty m:val="p"/>
                          </m:rPr>
                          <a:rPr lang="es-EC" sz="2400">
                            <a:latin typeface="Cambria Math"/>
                          </a:rPr>
                          <m:t>n</m:t>
                        </m:r>
                      </m:sub>
                    </m:sSub>
                    <m:r>
                      <a:rPr lang="es-EC" sz="2400">
                        <a:latin typeface="Cambria Math"/>
                      </a:rPr>
                      <m:t>:6</m:t>
                    </m:r>
                  </m:oMath>
                </a14:m>
                <a:r>
                  <a:rPr lang="es-EC" sz="2400" dirty="0"/>
                  <a:t>				</a:t>
                </a:r>
                <a14:m>
                  <m:oMath xmlns:m="http://schemas.openxmlformats.org/officeDocument/2006/math">
                    <m:d>
                      <m:dPr>
                        <m:begChr m:val="["/>
                        <m:endChr m:val="]"/>
                        <m:ctrlPr>
                          <a:rPr lang="es-EC" sz="2400" i="1">
                            <a:latin typeface="Cambria Math" panose="02040503050406030204" pitchFamily="18" charset="0"/>
                          </a:rPr>
                        </m:ctrlPr>
                      </m:dPr>
                      <m:e>
                        <m:f>
                          <m:fPr>
                            <m:ctrlPr>
                              <a:rPr lang="es-EC" sz="2400" i="1">
                                <a:latin typeface="Cambria Math" panose="02040503050406030204" pitchFamily="18" charset="0"/>
                              </a:rPr>
                            </m:ctrlPr>
                          </m:fPr>
                          <m:num>
                            <m:r>
                              <m:rPr>
                                <m:sty m:val="p"/>
                              </m:rPr>
                              <a:rPr lang="es-EC" sz="2400">
                                <a:latin typeface="Cambria Math"/>
                              </a:rPr>
                              <m:t>MJ</m:t>
                            </m:r>
                          </m:num>
                          <m:den>
                            <m:r>
                              <m:rPr>
                                <m:sty m:val="p"/>
                              </m:rPr>
                              <a:rPr lang="es-EC" sz="2400">
                                <a:latin typeface="Cambria Math"/>
                              </a:rPr>
                              <m:t>kg</m:t>
                            </m:r>
                          </m:den>
                        </m:f>
                      </m:e>
                    </m:d>
                  </m:oMath>
                </a14:m>
                <a:endParaRPr lang="es-EC" sz="2400" dirty="0" smtClean="0"/>
              </a:p>
              <a:p>
                <a:pPr marL="0" indent="0">
                  <a:buNone/>
                </a:pPr>
                <a:endParaRPr lang="es-EC" sz="2400" dirty="0" smtClean="0"/>
              </a:p>
              <a:p>
                <a:pPr marL="0" indent="0">
                  <a:buNone/>
                </a:pPr>
                <a:r>
                  <a:rPr lang="es-EC" sz="2400" b="1" dirty="0"/>
                  <a:t>Volumen de </a:t>
                </a:r>
                <a:r>
                  <a:rPr lang="es-EC" sz="2400" b="1" dirty="0" smtClean="0"/>
                  <a:t>agua</a:t>
                </a:r>
                <a:r>
                  <a:rPr lang="es-EC" sz="2400" dirty="0"/>
                  <a:t> </a:t>
                </a:r>
              </a:p>
              <a:p>
                <a:pPr marL="0" indent="0">
                  <a:buNone/>
                </a:pPr>
                <a14:m>
                  <m:oMath xmlns:m="http://schemas.openxmlformats.org/officeDocument/2006/math">
                    <m:sSub>
                      <m:sSubPr>
                        <m:ctrlPr>
                          <a:rPr lang="es-EC" sz="2400" i="1">
                            <a:latin typeface="Cambria Math" panose="02040503050406030204" pitchFamily="18" charset="0"/>
                          </a:rPr>
                        </m:ctrlPr>
                      </m:sSubPr>
                      <m:e>
                        <m:r>
                          <m:rPr>
                            <m:sty m:val="p"/>
                          </m:rPr>
                          <a:rPr lang="es-EC" sz="2400">
                            <a:latin typeface="Cambria Math"/>
                          </a:rPr>
                          <m:t>V</m:t>
                        </m:r>
                      </m:e>
                      <m:sub>
                        <m:r>
                          <m:rPr>
                            <m:sty m:val="p"/>
                          </m:rPr>
                          <a:rPr lang="es-EC" sz="2400">
                            <a:latin typeface="Cambria Math"/>
                          </a:rPr>
                          <m:t>agua</m:t>
                        </m:r>
                      </m:sub>
                    </m:sSub>
                    <m:r>
                      <a:rPr lang="es-EC" sz="2400">
                        <a:latin typeface="Cambria Math"/>
                      </a:rPr>
                      <m:t>:0.150</m:t>
                    </m:r>
                  </m:oMath>
                </a14:m>
                <a:r>
                  <a:rPr lang="es-EC" sz="2400" dirty="0"/>
                  <a:t>				</a:t>
                </a:r>
                <a14:m>
                  <m:oMath xmlns:m="http://schemas.openxmlformats.org/officeDocument/2006/math">
                    <m:d>
                      <m:dPr>
                        <m:begChr m:val="["/>
                        <m:endChr m:val="]"/>
                        <m:ctrlPr>
                          <a:rPr lang="es-EC" sz="2400" i="1">
                            <a:latin typeface="Cambria Math" panose="02040503050406030204" pitchFamily="18" charset="0"/>
                          </a:rPr>
                        </m:ctrlPr>
                      </m:dPr>
                      <m:e>
                        <m:sSup>
                          <m:sSupPr>
                            <m:ctrlPr>
                              <a:rPr lang="es-EC" sz="2400" i="1">
                                <a:latin typeface="Cambria Math" panose="02040503050406030204" pitchFamily="18" charset="0"/>
                              </a:rPr>
                            </m:ctrlPr>
                          </m:sSupPr>
                          <m:e>
                            <m:r>
                              <m:rPr>
                                <m:sty m:val="p"/>
                              </m:rPr>
                              <a:rPr lang="es-EC" sz="2400">
                                <a:latin typeface="Cambria Math"/>
                              </a:rPr>
                              <m:t>m</m:t>
                            </m:r>
                          </m:e>
                          <m:sup>
                            <m:r>
                              <a:rPr lang="es-EC" sz="2400">
                                <a:latin typeface="Cambria Math"/>
                              </a:rPr>
                              <m:t>3</m:t>
                            </m:r>
                          </m:sup>
                        </m:sSup>
                      </m:e>
                    </m:d>
                  </m:oMath>
                </a14:m>
                <a:endParaRPr lang="es-EC" sz="2400" dirty="0"/>
              </a:p>
              <a:p>
                <a:pPr marL="0" indent="0">
                  <a:buNone/>
                </a:pPr>
                <a:endParaRPr lang="es-EC" sz="2400" dirty="0"/>
              </a:p>
              <a:p>
                <a:pPr marL="0" lvl="0" indent="0">
                  <a:buNone/>
                </a:pPr>
                <a:endParaRPr lang="es-EC" dirty="0" smtClean="0"/>
              </a:p>
              <a:p>
                <a:pPr marL="0" lvl="0" indent="0">
                  <a:buNone/>
                </a:pPr>
                <a:endParaRPr lang="es-EC"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914400" y="1181396"/>
                <a:ext cx="8050088" cy="5676605"/>
              </a:xfrm>
              <a:blipFill rotWithShape="1">
                <a:blip r:embed="rId2"/>
                <a:stretch>
                  <a:fillRect l="-1136" t="-859"/>
                </a:stretch>
              </a:blipFill>
            </p:spPr>
            <p:txBody>
              <a:bodyPr/>
              <a:lstStyle/>
              <a:p>
                <a:r>
                  <a:rPr lang="es-EC">
                    <a:noFill/>
                  </a:rPr>
                  <a:t> </a:t>
                </a:r>
              </a:p>
            </p:txBody>
          </p:sp>
        </mc:Fallback>
      </mc:AlternateContent>
      <p:sp>
        <p:nvSpPr>
          <p:cNvPr id="4" name="Marcador de contenido 2"/>
          <p:cNvSpPr txBox="1">
            <a:spLocks/>
          </p:cNvSpPr>
          <p:nvPr/>
        </p:nvSpPr>
        <p:spPr>
          <a:xfrm>
            <a:off x="4355978" y="260649"/>
            <a:ext cx="4788023" cy="92074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s-EC" sz="4000" b="1" dirty="0" smtClean="0">
                <a:solidFill>
                  <a:schemeClr val="accent3">
                    <a:lumMod val="50000"/>
                  </a:schemeClr>
                </a:solidFill>
              </a:rPr>
              <a:t>DISEÑO</a:t>
            </a:r>
          </a:p>
        </p:txBody>
      </p:sp>
    </p:spTree>
    <p:extLst>
      <p:ext uri="{BB962C8B-B14F-4D97-AF65-F5344CB8AC3E}">
        <p14:creationId xmlns:p14="http://schemas.microsoft.com/office/powerpoint/2010/main" val="241964486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914400" y="1181396"/>
                <a:ext cx="8050088" cy="5676605"/>
              </a:xfrm>
            </p:spPr>
            <p:txBody>
              <a:bodyPr>
                <a:normAutofit/>
              </a:bodyPr>
              <a:lstStyle/>
              <a:p>
                <a:pPr marL="0" indent="0">
                  <a:buNone/>
                </a:pPr>
                <a:r>
                  <a:rPr lang="es-EC" sz="2400" b="1" dirty="0" smtClean="0"/>
                  <a:t>Balance </a:t>
                </a:r>
                <a:r>
                  <a:rPr lang="es-EC" sz="2400" b="1" dirty="0"/>
                  <a:t>de masa (agua)</a:t>
                </a:r>
              </a:p>
              <a:p>
                <a:pPr marL="0" indent="0">
                  <a:buNone/>
                </a:pPr>
                <a14:m>
                  <m:oMath xmlns:m="http://schemas.openxmlformats.org/officeDocument/2006/math">
                    <m:sSub>
                      <m:sSubPr>
                        <m:ctrlPr>
                          <a:rPr lang="es-EC" sz="2400" i="1">
                            <a:latin typeface="Cambria Math" panose="02040503050406030204" pitchFamily="18" charset="0"/>
                          </a:rPr>
                        </m:ctrlPr>
                      </m:sSubPr>
                      <m:e>
                        <m:r>
                          <a:rPr lang="es-EC" sz="2400" b="1" i="1">
                            <a:latin typeface="Cambria Math"/>
                          </a:rPr>
                          <m:t>𝐄</m:t>
                        </m:r>
                      </m:e>
                      <m:sub>
                        <m:r>
                          <a:rPr lang="es-EC" sz="2400" b="1" i="1">
                            <a:latin typeface="Cambria Math"/>
                          </a:rPr>
                          <m:t>𝐞𝐧𝐭</m:t>
                        </m:r>
                      </m:sub>
                    </m:sSub>
                    <m:r>
                      <a:rPr lang="es-EC" sz="2400" b="1">
                        <a:latin typeface="Cambria Math"/>
                      </a:rPr>
                      <m:t>=</m:t>
                    </m:r>
                    <m:sSub>
                      <m:sSubPr>
                        <m:ctrlPr>
                          <a:rPr lang="es-EC" sz="2400" i="1">
                            <a:latin typeface="Cambria Math" panose="02040503050406030204" pitchFamily="18" charset="0"/>
                          </a:rPr>
                        </m:ctrlPr>
                      </m:sSubPr>
                      <m:e>
                        <m:r>
                          <a:rPr lang="es-EC" sz="2400" b="1" i="1">
                            <a:latin typeface="Cambria Math"/>
                          </a:rPr>
                          <m:t>𝐄</m:t>
                        </m:r>
                      </m:e>
                      <m:sub>
                        <m:r>
                          <a:rPr lang="es-EC" sz="2400" b="1" i="1">
                            <a:latin typeface="Cambria Math"/>
                          </a:rPr>
                          <m:t>𝐬𝐚𝐥</m:t>
                        </m:r>
                      </m:sub>
                    </m:sSub>
                  </m:oMath>
                </a14:m>
                <a:r>
                  <a:rPr lang="es-EC" sz="2400" dirty="0"/>
                  <a:t>						</a:t>
                </a:r>
                <a:r>
                  <a:rPr lang="es-EC" sz="2400" dirty="0" smtClean="0"/>
                  <a:t>	</a:t>
                </a:r>
              </a:p>
              <a:p>
                <a:pPr marL="0" indent="0">
                  <a:buNone/>
                </a:pPr>
                <a14:m>
                  <m:oMathPara xmlns:m="http://schemas.openxmlformats.org/officeDocument/2006/math">
                    <m:oMathParaPr>
                      <m:jc m:val="left"/>
                    </m:oMathParaPr>
                    <m:oMath xmlns:m="http://schemas.openxmlformats.org/officeDocument/2006/math">
                      <m:sSub>
                        <m:sSubPr>
                          <m:ctrlPr>
                            <a:rPr lang="es-EC" sz="2400" i="1">
                              <a:latin typeface="Cambria Math" panose="02040503050406030204" pitchFamily="18" charset="0"/>
                            </a:rPr>
                          </m:ctrlPr>
                        </m:sSubPr>
                        <m:e>
                          <m:r>
                            <m:rPr>
                              <m:sty m:val="p"/>
                            </m:rPr>
                            <a:rPr lang="es-EC" sz="2400">
                              <a:latin typeface="Cambria Math"/>
                            </a:rPr>
                            <m:t>m</m:t>
                          </m:r>
                        </m:e>
                        <m:sub>
                          <m:r>
                            <a:rPr lang="es-EC" sz="2400">
                              <a:latin typeface="Cambria Math"/>
                            </a:rPr>
                            <m:t>1</m:t>
                          </m:r>
                        </m:sub>
                      </m:sSub>
                      <m:r>
                        <a:rPr lang="es-EC" sz="2400" i="1">
                          <a:latin typeface="Cambria Math"/>
                        </a:rPr>
                        <m:t>∗</m:t>
                      </m:r>
                      <m:sSub>
                        <m:sSubPr>
                          <m:ctrlPr>
                            <a:rPr lang="es-EC" sz="2400" i="1">
                              <a:latin typeface="Cambria Math" panose="02040503050406030204" pitchFamily="18" charset="0"/>
                            </a:rPr>
                          </m:ctrlPr>
                        </m:sSubPr>
                        <m:e>
                          <m:r>
                            <m:rPr>
                              <m:sty m:val="p"/>
                            </m:rPr>
                            <a:rPr lang="es-EC" sz="2400">
                              <a:latin typeface="Cambria Math"/>
                            </a:rPr>
                            <m:t>h</m:t>
                          </m:r>
                        </m:e>
                        <m:sub>
                          <m:r>
                            <a:rPr lang="es-EC" sz="2400">
                              <a:latin typeface="Cambria Math"/>
                            </a:rPr>
                            <m:t>1</m:t>
                          </m:r>
                        </m:sub>
                      </m:sSub>
                      <m:r>
                        <a:rPr lang="es-EC" sz="2400">
                          <a:latin typeface="Cambria Math"/>
                        </a:rPr>
                        <m:t>+</m:t>
                      </m:r>
                      <m:r>
                        <m:rPr>
                          <m:sty m:val="p"/>
                        </m:rPr>
                        <a:rPr lang="es-EC" sz="2400">
                          <a:latin typeface="Cambria Math"/>
                        </a:rPr>
                        <m:t>Q</m:t>
                      </m:r>
                      <m:r>
                        <a:rPr lang="es-EC" sz="2400">
                          <a:latin typeface="Cambria Math"/>
                        </a:rPr>
                        <m:t>=</m:t>
                      </m:r>
                      <m:sSub>
                        <m:sSubPr>
                          <m:ctrlPr>
                            <a:rPr lang="es-EC" sz="2400" i="1">
                              <a:latin typeface="Cambria Math" panose="02040503050406030204" pitchFamily="18" charset="0"/>
                            </a:rPr>
                          </m:ctrlPr>
                        </m:sSubPr>
                        <m:e>
                          <m:r>
                            <m:rPr>
                              <m:sty m:val="p"/>
                            </m:rPr>
                            <a:rPr lang="es-EC" sz="2400">
                              <a:latin typeface="Cambria Math"/>
                            </a:rPr>
                            <m:t>m</m:t>
                          </m:r>
                        </m:e>
                        <m:sub>
                          <m:r>
                            <a:rPr lang="es-EC" sz="2400">
                              <a:latin typeface="Cambria Math"/>
                            </a:rPr>
                            <m:t>2</m:t>
                          </m:r>
                        </m:sub>
                      </m:sSub>
                      <m:r>
                        <a:rPr lang="es-EC" sz="2400" i="1">
                          <a:latin typeface="Cambria Math"/>
                        </a:rPr>
                        <m:t>∗</m:t>
                      </m:r>
                      <m:sSub>
                        <m:sSubPr>
                          <m:ctrlPr>
                            <a:rPr lang="es-EC" sz="2400" i="1">
                              <a:latin typeface="Cambria Math" panose="02040503050406030204" pitchFamily="18" charset="0"/>
                            </a:rPr>
                          </m:ctrlPr>
                        </m:sSubPr>
                        <m:e>
                          <m:r>
                            <m:rPr>
                              <m:sty m:val="p"/>
                            </m:rPr>
                            <a:rPr lang="es-EC" sz="2400">
                              <a:latin typeface="Cambria Math"/>
                            </a:rPr>
                            <m:t>h</m:t>
                          </m:r>
                        </m:e>
                        <m:sub>
                          <m:r>
                            <a:rPr lang="es-EC" sz="2400">
                              <a:latin typeface="Cambria Math"/>
                            </a:rPr>
                            <m:t>2</m:t>
                          </m:r>
                        </m:sub>
                      </m:sSub>
                    </m:oMath>
                  </m:oMathPara>
                </a14:m>
                <a:endParaRPr lang="es-EC" sz="2400" dirty="0" smtClean="0"/>
              </a:p>
              <a:p>
                <a:pPr marL="0" indent="0">
                  <a:buNone/>
                </a:pPr>
                <a14:m>
                  <m:oMathPara xmlns:m="http://schemas.openxmlformats.org/officeDocument/2006/math">
                    <m:oMathParaPr>
                      <m:jc m:val="left"/>
                    </m:oMathParaPr>
                    <m:oMath xmlns:m="http://schemas.openxmlformats.org/officeDocument/2006/math">
                      <m:r>
                        <m:rPr>
                          <m:sty m:val="p"/>
                        </m:rPr>
                        <a:rPr lang="es-EC" sz="2400">
                          <a:latin typeface="Cambria Math"/>
                        </a:rPr>
                        <m:t>Q</m:t>
                      </m:r>
                      <m:r>
                        <a:rPr lang="es-EC" sz="2400">
                          <a:latin typeface="Cambria Math"/>
                        </a:rPr>
                        <m:t>=</m:t>
                      </m:r>
                      <m:sSub>
                        <m:sSubPr>
                          <m:ctrlPr>
                            <a:rPr lang="es-EC" sz="2400" i="1">
                              <a:latin typeface="Cambria Math" panose="02040503050406030204" pitchFamily="18" charset="0"/>
                            </a:rPr>
                          </m:ctrlPr>
                        </m:sSubPr>
                        <m:e>
                          <m:r>
                            <m:rPr>
                              <m:sty m:val="p"/>
                            </m:rPr>
                            <a:rPr lang="es-EC" sz="2400">
                              <a:latin typeface="Cambria Math"/>
                            </a:rPr>
                            <m:t>m</m:t>
                          </m:r>
                        </m:e>
                        <m:sub>
                          <m:r>
                            <m:rPr>
                              <m:sty m:val="p"/>
                            </m:rPr>
                            <a:rPr lang="es-EC" sz="2400">
                              <a:latin typeface="Cambria Math"/>
                            </a:rPr>
                            <m:t>agua</m:t>
                          </m:r>
                        </m:sub>
                      </m:sSub>
                      <m:r>
                        <a:rPr lang="es-EC" sz="2400" i="1">
                          <a:latin typeface="Cambria Math"/>
                        </a:rPr>
                        <m:t>∗</m:t>
                      </m:r>
                      <m:d>
                        <m:dPr>
                          <m:ctrlPr>
                            <a:rPr lang="es-EC" sz="2400" i="1">
                              <a:latin typeface="Cambria Math" panose="02040503050406030204" pitchFamily="18" charset="0"/>
                            </a:rPr>
                          </m:ctrlPr>
                        </m:dPr>
                        <m:e>
                          <m:sSub>
                            <m:sSubPr>
                              <m:ctrlPr>
                                <a:rPr lang="es-EC" sz="2400" i="1">
                                  <a:latin typeface="Cambria Math" panose="02040503050406030204" pitchFamily="18" charset="0"/>
                                </a:rPr>
                              </m:ctrlPr>
                            </m:sSubPr>
                            <m:e>
                              <m:r>
                                <m:rPr>
                                  <m:sty m:val="p"/>
                                </m:rPr>
                                <a:rPr lang="es-EC" sz="2400">
                                  <a:latin typeface="Cambria Math"/>
                                </a:rPr>
                                <m:t>h</m:t>
                              </m:r>
                            </m:e>
                            <m:sub>
                              <m:r>
                                <a:rPr lang="es-EC" sz="2400">
                                  <a:latin typeface="Cambria Math"/>
                                </a:rPr>
                                <m:t>2</m:t>
                              </m:r>
                            </m:sub>
                          </m:sSub>
                          <m:r>
                            <a:rPr lang="es-EC" sz="2400" i="1">
                              <a:latin typeface="Cambria Math"/>
                            </a:rPr>
                            <m:t>−</m:t>
                          </m:r>
                          <m:sSub>
                            <m:sSubPr>
                              <m:ctrlPr>
                                <a:rPr lang="es-EC" sz="2400" i="1">
                                  <a:latin typeface="Cambria Math" panose="02040503050406030204" pitchFamily="18" charset="0"/>
                                </a:rPr>
                              </m:ctrlPr>
                            </m:sSubPr>
                            <m:e>
                              <m:r>
                                <m:rPr>
                                  <m:sty m:val="p"/>
                                </m:rPr>
                                <a:rPr lang="es-EC" sz="2400">
                                  <a:latin typeface="Cambria Math"/>
                                </a:rPr>
                                <m:t>h</m:t>
                              </m:r>
                            </m:e>
                            <m:sub>
                              <m:r>
                                <a:rPr lang="es-EC" sz="2400">
                                  <a:latin typeface="Cambria Math"/>
                                </a:rPr>
                                <m:t>1</m:t>
                              </m:r>
                            </m:sub>
                          </m:sSub>
                        </m:e>
                      </m:d>
                    </m:oMath>
                  </m:oMathPara>
                </a14:m>
                <a:endParaRPr lang="es-EC" sz="2400" dirty="0" smtClean="0"/>
              </a:p>
              <a:p>
                <a:pPr marL="0" indent="0">
                  <a:buNone/>
                </a:pPr>
                <a14:m>
                  <m:oMath xmlns:m="http://schemas.openxmlformats.org/officeDocument/2006/math">
                    <m:r>
                      <m:rPr>
                        <m:sty m:val="p"/>
                      </m:rPr>
                      <a:rPr lang="es-EC" sz="2400">
                        <a:latin typeface="Cambria Math"/>
                      </a:rPr>
                      <m:t>Q</m:t>
                    </m:r>
                    <m:r>
                      <a:rPr lang="es-EC" sz="2400">
                        <a:latin typeface="Cambria Math"/>
                      </a:rPr>
                      <m:t>=18.83</m:t>
                    </m:r>
                  </m:oMath>
                </a14:m>
                <a:r>
                  <a:rPr lang="es-EC" sz="2400" dirty="0"/>
                  <a:t>				</a:t>
                </a:r>
                <a14:m>
                  <m:oMath xmlns:m="http://schemas.openxmlformats.org/officeDocument/2006/math">
                    <m:d>
                      <m:dPr>
                        <m:begChr m:val="["/>
                        <m:endChr m:val="]"/>
                        <m:ctrlPr>
                          <a:rPr lang="es-EC" sz="2400" i="1">
                            <a:latin typeface="Cambria Math" panose="02040503050406030204" pitchFamily="18" charset="0"/>
                          </a:rPr>
                        </m:ctrlPr>
                      </m:dPr>
                      <m:e>
                        <m:r>
                          <m:rPr>
                            <m:sty m:val="p"/>
                          </m:rPr>
                          <a:rPr lang="es-EC" sz="2400">
                            <a:latin typeface="Cambria Math"/>
                          </a:rPr>
                          <m:t>MJ</m:t>
                        </m:r>
                      </m:e>
                    </m:d>
                  </m:oMath>
                </a14:m>
                <a:endParaRPr lang="es-EC" sz="2400" dirty="0" smtClean="0"/>
              </a:p>
              <a:p>
                <a:pPr marL="0" indent="0">
                  <a:buNone/>
                </a:pPr>
                <a:endParaRPr lang="es-EC" sz="2400" dirty="0" smtClean="0"/>
              </a:p>
              <a:p>
                <a:pPr marL="0" indent="0">
                  <a:buNone/>
                </a:pPr>
                <a:endParaRPr lang="es-EC" sz="2400" dirty="0"/>
              </a:p>
              <a:p>
                <a:pPr marL="0" indent="0">
                  <a:buNone/>
                </a:pPr>
                <a:r>
                  <a:rPr lang="es-EC" sz="2400" b="1" dirty="0" smtClean="0"/>
                  <a:t>Cantidad </a:t>
                </a:r>
                <a:r>
                  <a:rPr lang="es-EC" sz="2400" b="1" dirty="0"/>
                  <a:t>de biomasa para temperar agua</a:t>
                </a:r>
              </a:p>
              <a:p>
                <a:pPr marL="0" indent="0">
                  <a:buNone/>
                </a:pPr>
                <a14:m>
                  <m:oMath xmlns:m="http://schemas.openxmlformats.org/officeDocument/2006/math">
                    <m:sSub>
                      <m:sSubPr>
                        <m:ctrlPr>
                          <a:rPr lang="es-EC" sz="2400" i="1">
                            <a:latin typeface="Cambria Math" panose="02040503050406030204" pitchFamily="18" charset="0"/>
                          </a:rPr>
                        </m:ctrlPr>
                      </m:sSubPr>
                      <m:e>
                        <m:r>
                          <a:rPr lang="es-EC" sz="2400" b="1" i="1">
                            <a:latin typeface="Cambria Math"/>
                          </a:rPr>
                          <m:t>𝐦</m:t>
                        </m:r>
                      </m:e>
                      <m:sub>
                        <m:r>
                          <a:rPr lang="es-EC" sz="2400" b="1" i="1">
                            <a:latin typeface="Cambria Math"/>
                          </a:rPr>
                          <m:t>𝐚𝐬𝐞𝐫𝐫</m:t>
                        </m:r>
                        <m:r>
                          <a:rPr lang="es-EC" sz="2400" b="1">
                            <a:latin typeface="Cambria Math"/>
                          </a:rPr>
                          <m:t>í</m:t>
                        </m:r>
                        <m:r>
                          <a:rPr lang="es-EC" sz="2400" b="1" i="1">
                            <a:latin typeface="Cambria Math"/>
                          </a:rPr>
                          <m:t>𝐧</m:t>
                        </m:r>
                      </m:sub>
                    </m:sSub>
                    <m:r>
                      <a:rPr lang="es-EC" sz="2400" b="1" i="1">
                        <a:latin typeface="Cambria Math"/>
                      </a:rPr>
                      <m:t>=</m:t>
                    </m:r>
                    <m:f>
                      <m:fPr>
                        <m:ctrlPr>
                          <a:rPr lang="es-EC" sz="2400" i="1">
                            <a:latin typeface="Cambria Math" panose="02040503050406030204" pitchFamily="18" charset="0"/>
                          </a:rPr>
                        </m:ctrlPr>
                      </m:fPr>
                      <m:num>
                        <m:r>
                          <a:rPr lang="es-EC" sz="2400" b="1" i="1">
                            <a:latin typeface="Cambria Math"/>
                          </a:rPr>
                          <m:t>𝑸</m:t>
                        </m:r>
                      </m:num>
                      <m:den>
                        <m:sSub>
                          <m:sSubPr>
                            <m:ctrlPr>
                              <a:rPr lang="es-EC" sz="2400" i="1">
                                <a:latin typeface="Cambria Math" panose="02040503050406030204" pitchFamily="18" charset="0"/>
                              </a:rPr>
                            </m:ctrlPr>
                          </m:sSubPr>
                          <m:e>
                            <m:r>
                              <a:rPr lang="es-EC" sz="2400" b="1" i="1">
                                <a:latin typeface="Cambria Math"/>
                              </a:rPr>
                              <m:t>𝐏𝐂𝐈</m:t>
                            </m:r>
                          </m:e>
                          <m:sub>
                            <m:r>
                              <a:rPr lang="es-EC" sz="2400" b="1" i="1">
                                <a:latin typeface="Cambria Math"/>
                              </a:rPr>
                              <m:t>𝐚𝐬𝐞𝐫𝐫</m:t>
                            </m:r>
                            <m:r>
                              <a:rPr lang="es-EC" sz="2400" b="1">
                                <a:latin typeface="Cambria Math"/>
                              </a:rPr>
                              <m:t>í</m:t>
                            </m:r>
                            <m:r>
                              <a:rPr lang="es-EC" sz="2400" b="1" i="1">
                                <a:latin typeface="Cambria Math"/>
                              </a:rPr>
                              <m:t>𝐧</m:t>
                            </m:r>
                          </m:sub>
                        </m:sSub>
                      </m:den>
                    </m:f>
                  </m:oMath>
                </a14:m>
                <a:r>
                  <a:rPr lang="es-EC" sz="2400" dirty="0"/>
                  <a:t>					</a:t>
                </a:r>
                <a:endParaRPr lang="es-EC" sz="2400" dirty="0" smtClean="0"/>
              </a:p>
              <a:p>
                <a:pPr marL="0" indent="0">
                  <a:buNone/>
                </a:pPr>
                <a14:m>
                  <m:oMath xmlns:m="http://schemas.openxmlformats.org/officeDocument/2006/math">
                    <m:sSub>
                      <m:sSubPr>
                        <m:ctrlPr>
                          <a:rPr lang="es-EC" sz="2400" i="1">
                            <a:latin typeface="Cambria Math" panose="02040503050406030204" pitchFamily="18" charset="0"/>
                          </a:rPr>
                        </m:ctrlPr>
                      </m:sSubPr>
                      <m:e>
                        <m:r>
                          <m:rPr>
                            <m:sty m:val="p"/>
                          </m:rPr>
                          <a:rPr lang="es-EC" sz="2400">
                            <a:latin typeface="Cambria Math"/>
                          </a:rPr>
                          <m:t>m</m:t>
                        </m:r>
                      </m:e>
                      <m:sub>
                        <m:r>
                          <m:rPr>
                            <m:sty m:val="p"/>
                          </m:rPr>
                          <a:rPr lang="es-EC" sz="2400">
                            <a:latin typeface="Cambria Math"/>
                          </a:rPr>
                          <m:t>aserr</m:t>
                        </m:r>
                        <m:r>
                          <a:rPr lang="es-EC" sz="2400">
                            <a:latin typeface="Cambria Math"/>
                          </a:rPr>
                          <m:t>í</m:t>
                        </m:r>
                        <m:r>
                          <m:rPr>
                            <m:sty m:val="p"/>
                          </m:rPr>
                          <a:rPr lang="es-EC" sz="2400">
                            <a:latin typeface="Cambria Math"/>
                          </a:rPr>
                          <m:t>n</m:t>
                        </m:r>
                      </m:sub>
                    </m:sSub>
                    <m:r>
                      <a:rPr lang="es-EC" sz="2400" i="1">
                        <a:latin typeface="Cambria Math"/>
                      </a:rPr>
                      <m:t>=3.14</m:t>
                    </m:r>
                  </m:oMath>
                </a14:m>
                <a:r>
                  <a:rPr lang="es-EC" sz="2400" dirty="0"/>
                  <a:t>			</a:t>
                </a:r>
                <a14:m>
                  <m:oMath xmlns:m="http://schemas.openxmlformats.org/officeDocument/2006/math">
                    <m:d>
                      <m:dPr>
                        <m:begChr m:val="["/>
                        <m:endChr m:val="]"/>
                        <m:ctrlPr>
                          <a:rPr lang="es-EC" sz="2400" i="1">
                            <a:latin typeface="Cambria Math" panose="02040503050406030204" pitchFamily="18" charset="0"/>
                          </a:rPr>
                        </m:ctrlPr>
                      </m:dPr>
                      <m:e>
                        <m:r>
                          <m:rPr>
                            <m:sty m:val="p"/>
                          </m:rPr>
                          <a:rPr lang="es-EC" sz="2400">
                            <a:latin typeface="Cambria Math"/>
                          </a:rPr>
                          <m:t>kg</m:t>
                        </m:r>
                      </m:e>
                    </m:d>
                  </m:oMath>
                </a14:m>
                <a:endParaRPr lang="es-EC" sz="2400" dirty="0"/>
              </a:p>
              <a:p>
                <a:pPr marL="0" lvl="0" indent="0">
                  <a:buNone/>
                </a:pPr>
                <a:endParaRPr lang="es-EC" dirty="0" smtClean="0"/>
              </a:p>
              <a:p>
                <a:pPr marL="0" lvl="0" indent="0">
                  <a:buNone/>
                </a:pPr>
                <a:endParaRPr lang="es-EC"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914400" y="1181396"/>
                <a:ext cx="8050088" cy="5676605"/>
              </a:xfrm>
              <a:blipFill rotWithShape="1">
                <a:blip r:embed="rId2"/>
                <a:stretch>
                  <a:fillRect l="-1136" t="-859"/>
                </a:stretch>
              </a:blipFill>
            </p:spPr>
            <p:txBody>
              <a:bodyPr/>
              <a:lstStyle/>
              <a:p>
                <a:r>
                  <a:rPr lang="es-EC">
                    <a:noFill/>
                  </a:rPr>
                  <a:t> </a:t>
                </a:r>
              </a:p>
            </p:txBody>
          </p:sp>
        </mc:Fallback>
      </mc:AlternateContent>
      <p:sp>
        <p:nvSpPr>
          <p:cNvPr id="4" name="Marcador de contenido 2"/>
          <p:cNvSpPr txBox="1">
            <a:spLocks/>
          </p:cNvSpPr>
          <p:nvPr/>
        </p:nvSpPr>
        <p:spPr>
          <a:xfrm>
            <a:off x="4355978" y="260649"/>
            <a:ext cx="4788023" cy="92074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s-EC" sz="4000" b="1" dirty="0" smtClean="0">
                <a:solidFill>
                  <a:schemeClr val="accent3">
                    <a:lumMod val="50000"/>
                  </a:schemeClr>
                </a:solidFill>
              </a:rPr>
              <a:t>DISEÑO</a:t>
            </a:r>
          </a:p>
        </p:txBody>
      </p:sp>
    </p:spTree>
    <p:extLst>
      <p:ext uri="{BB962C8B-B14F-4D97-AF65-F5344CB8AC3E}">
        <p14:creationId xmlns:p14="http://schemas.microsoft.com/office/powerpoint/2010/main" val="6580788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484011" y="260649"/>
            <a:ext cx="2914127" cy="576064"/>
          </a:xfrm>
        </p:spPr>
        <p:txBody>
          <a:bodyPr>
            <a:noAutofit/>
          </a:bodyPr>
          <a:lstStyle/>
          <a:p>
            <a:pPr marL="0" indent="0">
              <a:buNone/>
            </a:pPr>
            <a:r>
              <a:rPr lang="es-EC" b="1" dirty="0" smtClean="0">
                <a:solidFill>
                  <a:schemeClr val="accent3">
                    <a:lumMod val="50000"/>
                  </a:schemeClr>
                </a:solidFill>
              </a:rPr>
              <a:t>ANTECEDENTES</a:t>
            </a:r>
          </a:p>
        </p:txBody>
      </p:sp>
      <p:sp>
        <p:nvSpPr>
          <p:cNvPr id="7" name="6 CuadroTexto"/>
          <p:cNvSpPr txBox="1"/>
          <p:nvPr/>
        </p:nvSpPr>
        <p:spPr>
          <a:xfrm>
            <a:off x="2483769" y="1628800"/>
            <a:ext cx="184731" cy="369332"/>
          </a:xfrm>
          <a:prstGeom prst="rect">
            <a:avLst/>
          </a:prstGeom>
          <a:noFill/>
        </p:spPr>
        <p:txBody>
          <a:bodyPr wrap="none" rtlCol="0">
            <a:spAutoFit/>
          </a:bodyPr>
          <a:lstStyle/>
          <a:p>
            <a:endParaRPr lang="es-EC" dirty="0"/>
          </a:p>
        </p:txBody>
      </p:sp>
      <p:graphicFrame>
        <p:nvGraphicFramePr>
          <p:cNvPr id="18" name="17 Diagrama"/>
          <p:cNvGraphicFramePr/>
          <p:nvPr>
            <p:extLst>
              <p:ext uri="{D42A27DB-BD31-4B8C-83A1-F6EECF244321}">
                <p14:modId xmlns:p14="http://schemas.microsoft.com/office/powerpoint/2010/main" val="1473012724"/>
              </p:ext>
            </p:extLst>
          </p:nvPr>
        </p:nvGraphicFramePr>
        <p:xfrm>
          <a:off x="935376" y="2780929"/>
          <a:ext cx="8139347" cy="24207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 name="AutoShape 8" descr="data:image/jpeg;base64,/9j/4AAQSkZJRgABAQAAAQABAAD/2wCEAAkGBxMTEhUUExIVFhQXGBgbGBgYGB4YHBogGBwYGBoaGhgYHCggGhwlHBoXITEiJSkrLi4uFx8zODMsNygtLisBCgoKDg0OGxAQGywkICYsLCwtLC8sLCwsLCwsLCwsLCwsLCwsLCwsLCwsLCwsLCwsLCwsLCwsLCwsLCwsLCwsLP/AABEIAIIBgwMBIgACEQEDEQH/xAAcAAAABwEBAAAAAAAAAAAAAAAAAgMEBQYHAQj/xAA+EAABAwIDBQYEBgEDAwUBAAABAgMRACEEEjEFBkFRYRMiMnGBkQexwfAUQlKh0eEjQ2LxcoKiM1OSssIV/8QAGQEAAgMBAAAAAAAAAAAAAAAAAQQAAgMF/8QAJBEAAgMAAgICAwEBAQAAAAAAAAECAxESIQQxIkETMmFRgZH/2gAMAwEAAhEDEQA/ANncBEnUW01pHtzOkUq25P7+vSgpsK1FBkDBzy+dHkn+aa/h1DRVcStc3J62tVdYR0g9ZoF0TA4U3U4dNAONGDY1t59aLkAV7YaUdLgNJhIFdKgNKBBQKopdFEUuevSuoiNPao20Q7MjrQTb68aIVcNYj/iukxQ0gC7Q7YUMw/muWHCp2EOpzlek1ORei5xwrpUOKanegDh4G3GmeL2l2RAWDlJ8fAefKnCSmRz4V15CVAhQBBsQRb151WTeBQcOz/X0oJXUI5hnMPdoFxni3PeT1bPEf7af4DGtuJzIMjQ8weShqD51VSf2Rod9rQK7Uk6+lIlRhIkkk2AFr1RNp/FLCpWUtIddgxIhIPlNyKjl/Q4zQEvdaMXKq+7+9iMVADLqDyVPATGYWqwoPMVOW+iNZ7FVLpPtSOB+etcPvPXlQK+vzoPfsB1t4aZjSgX1ogVzo6SOYmiiYdE86BcpMqv1nSgVjgB61bf6E6XOtFLnXjHGilPP7FdDfSp39gDpWet/WjA+dJwBw9jRgoRfpxqBOqc+5oqnTpP9+1dypPWuKUAbn96i0AXtI5/f713txxN65rzHrRCE6gT1JjiZopsgoHRfvH7trRS8OBJ5daTiddB5/WgEj6j+qnLQi6HZ6mglZ5EdOdEgcfnQStPpzociov2o5iaAdt1pHODynzj0rtv7HrVlodQuHK4FUVN/LnzoN+lTsgpPWhm611WlEKraXqaAUDg5j3rlGSgRpXKuQQUnjHGjBygtJ+zSC4mCUgxpFAg7BoFIOtN0ucjP30pcKtQT0gksZdKCXU+tKBIuf2pF1tJnQdaJA5dFDMPv+6RaRl4eorqFp0F/vj0oEFQocq6oDlRSpOg9Yosg2iaGYQNnHKCeY9qHmNKASnWK4XE8/vWoQMFCjAA0zxe0cOyAXHUInTOoCfKTXcPjmlpltQWOaVZhfnBocl6Dg7UIoisp5GkDielBWIHI86IBQKH2I+VdCxPvWe/Eb4gHAqDLKQXVJzEqvlBtMTc1UN3/AIg7SfeCQpCjEwtvKIHKDx51jOaS00jBs3Jcc4qJ2hskKX2rK+zeiCoCUrH6XE6K89RSuysUp1lC1ZQpQuAZ1/unhNr69OMRVlkkVaxmcfE/bp/ArbWktPZkymSUrTOqFfmTzGo41mOwEozMuZ0qlWRaDAUkmYAvcRF+ta98VWWl4MtkAuLV/jBN5ESROltazbBboqRhHM5SVEZklJnKU8M0fdqWsnBJp+xqiDfeGo7nvo7RaC52ioCoCAkJA7sKy2B6TNXEEdf49azv4abtYvD/AOR51Cm3ESG0qJi8gzETWiIA0rSmLjHDC2XKWgQkRMCkVAC4PrPppSxWOJpMpk306k1rn+GYdC7xz9P+aUUQB/F6ICmOX3wpttDHttJlavIfq6AcanJLthSbeIy/4t73utujDMrWi3+TLZRKrgSLwBUBujjccSoMOrSUC+ZSiP8ApUFSOunrRdq7uY3E4tTysqQtchUzli4mOg041LbtvoWt1laErcW7ZAISJgJF1GTppelJ26sg9Y3CnN5I07dXaTrzKS+kJcFjHhV/uA96mwmOFNmWgkCwHQfIdKWS5rE05FPFoo2t6OhN5osA3tFcUufFx0oFaT986PFAOSOflrQSsdDSeJcbbQpayEpSCTJsAOc1RHfiphs5HYulI0IUJ84n+6jxBS0vyiD5c7njRbH+KZ7H2uziWwtlcpMyNCNfEOBp9lHA/dvlRT0jQSQfI8/ua79/8UMpmbxy4/8AFBXHX71i1RIAEJHW99frRgkX1FcCRHL3ruUdIjnUxE0PlGv7UMqTof360VR6W5+XGgCOevL+KIBZKhFj7VxJtb+a6hPSutNRQCGB9q4pYGtqPRFBPSoTToCjeQPSfrXa4l0C30P8UKuASWde8aT7Mk60YhRJ+o+oo6UGfEPKg+2Qb9ieE++nGKWRmFzcc4vShRpEE+dqSJWTyqEFEHl/FKFINMDINvkacoVm1kedqmEOqa5RSSnBBEceN6VKuF7cq5APD6VCCBBA0H8+cUAsQLfvNdgUmpSQCSQBrJMQOfLSaDQNFFOJA0HPyjjPKqLvT8SsNhwpDQLzot3fCD1UeXSqlvdvO7j1qZw5KMOkGTOUr1PePIgWFQG7bCHe8pFhYDhAGsdTStvkKMWNV0Nvsq209pv4zES6SXHFWzGAJNgJsBVy3Jw7jDucvqaShaUnKFLCpg+Dl50rtrYDaiUoacdcCAU9kknLrqRoJuCeVG3K/FtrLbrD4eUZlSFyrSJUe6IgXNVdrshygsLquMXkmbkkJi4E8SP4pLaOMaZbLjpCUJBkmPbzPKi9qlKSpcCBKiTAHE3/AJrJd8d40YxxWRUstqSlHJRJ7yxznQVtZZ+OP9MK4c5YU7fAP43FOPpZUGlEBMmSBYCRNqetYk4fEobeCVZWwCf1gxAN7REW86uuRvs1WuB3T+mBAHv86sexdxcAttDrjIfWtIUXFkngCQBMJHQUpTa79g1iwbmo0/JD7cuE4VJCQhBUqMvEW708Z51YkLB9uPHqKM1hEpSEpgJAACQIAA0HlSTvdCjyB14Rf6U4koQSE2+UmzNNtbQDu0nCTKGobTxgpAKo6lVOMRjklxbekjvW4kTcc4IqH3ZWkBx9cQVFaiepJt1JqZOFCm1Zk95cqKk8z9a4d8tbenXqjiSH+6ryg0Th5UW1ZXMOTAMaKaUfAVJvHhJB0qy4HbjDxyJUUq4oUlSSCCQRJETPImsw3e2Vie0eawzq8y1JClCyUpiRmXFrnhc1atn/AA5KCFrxjhdCbEeEHWTJJI9q6lU5OK4nPthBSesvOWx04/YojiuHz+tMcHtDvhp5IQ5wP5HOZQefNJvT5xA6UxyQt6G+NcbQlTilQlAk35fWs0f2sXlrcJGYkpQnXKImAOcTJqR+Im2D2jeGQe74nPbup9Naqmwglb4UE3SDJ5yfoLVzPMs5/H/Dp+FWkubLxstlLgQFKICjJCTFgJjpNTuH3awQWlYwzYWgylXGR+bW/rVWwT2TEsIEyskxGibgkxoIH71eR0jz161v4UF+Pfsx8x/PNFy8BSeNxKUNlXLQA3JOgHma4Exc66gVGOFLz4Eyhk3jRSzoPJNOyli69icfZJ7PSoIGdRKz3ldCbwPLSjYrFttiVqCfM/IVE7e24nDoEeNfhnkNVHoP3MVTH9qiQt0nvpJzHU8MoPOIt1pa3ylWuK7YzV4rs7fSHnxO2m69hSzhULcCiM7mWAACCEmTNzxqgbF3bP4lpOcgpSFuIULhUxljS5CoPKK0YshbSlJVlsIE63GopM7kvB8vpxKCpwJDicqkiE2EKSZmKzrsnan0ayrhS+yR3W2GEuHEAFrNI7OxCh1CbayauST703weCbbQEIskDmTbTUySetLgAXBp2uHCOCU5cnocef3FDswNZ96KIjWupAzWM9OVaIzBbT+fKiqTGsfKjhAHGPWiknj6dahBMEftpfj8qFhxt56fc0cgcCfOb0TsDzHv86DIGDttSaUQ8aTDBiKCWzzP30oIgdSielHSnrf0oARr5dTRUgngKJBy3oKFES0Y8R/b+KFaYQbZ7kGdaKBJ6xzpT8KDqb10txpa2tQmHUoiIHyFGSvmRSYPCTejFXT78qGsmB1I5fOmzluJpRt0cT9zSpSDrUwGCAxPNJ8/ej9qk0Y4dPKipYSOFTsIUOg8PKqH8VdsqQ0nCt/+q/r0QNfcir88pCElSjCQCSdItesR22tT7zmNU4AJKWwbQB4RbhFYXyaji9mtMFJ9lUD3eSw2IK47UzcAWy+WlWdbIZRnkIShN+nARzPSqbsBpRfccULpPOxk8Dzk1oW7OzfxrjYcEpQtRWk3AS2YvzUoxE6UhdU3NQ/9HYTXByLr8P8ABgYRLhBzOlSiVakFRyzPSIqxqQOs/PnpRwEiwFoi3Dyo0Aa10Y1qMUjnylr0yL4lbcU4teGQT2bRAUkauLtYjUgTaqBgMJ/naBm6Lp0ggkftVy+KCewxyl6BaUuJMcUwFR1BAtVb2s8lnFZzdKXVhRHVQVNKSU+0O1cWkWbayuySFJBUoKTlRGvO2h1FapuphXGsK0lyy8ska5ZvE9JrIsDtOXUlKwrKpJAOikpUFATqk8K13Ym32sQm3dcHibUYI6j9Q6isvDUYdP2Dytef4SziuGny8+lN9os521oP5kqSYtqk6GnEDn6VwDz8qflj6E10YVh1D8MvMLpWlRGvhVccquGEWlbXdCTbmRwmCKhN5tlFh/EJywhcqT1Cu9HmCCKmNllByifEn14T561w7Y5Lj/TtVuLjqLduxhwhkm3fWon07o/YVNgTwH8+lQm6yVfhkhesrP8A5Kyz6VMC39f3XYqSUEjkW/uwuNwrbiSlaQR14dQRcHqKh3nF4cd9SnGf13K0D/eB4kj9QE86nExyoLakcR1otIomZNv7hUpxDbyYU28lSswJIJSIN+oI/eoHdXEALc0gFMjiReYHSauPxESw2jsUqCCsqdJAtmsLgGwIkWqj7J2elK/8hgniiQpGkLvZSSOFIXwXf9Op47bgjTt08hUtRICyAOqhMkg8tBHCrWjz8h9RWX7N2fi20IdAU60RmStrxp1g5dR5CRVu2Zt6QO0EcyLHyKT4TW1FqhHjLoVurc5OUeyW2niuzQSLqUQlA5qOl+mvlQwOzw2gCZNyo8So6nrem+FHbO59EIsgW1IEqjyp3tXEhllbhtkSSPOIAnqYphOP7C/F/qZ5t/EB7FODMQgShJ4AI0PqqaZqxpdeSxlypaIUq3iV9ABT/Y7QCFvrVKe8pUxBiT86r257geUtxRlS3DmHLimeh+lcf9lKbO3XFRxF02dhVqeZbSe4P8i+iUxlE9VW9DV1CBMfZ9qrOxccGiqTKrBY/MCBaOY6VOtvIcTKVyn0jmZ5etdLw3FQyPs53mKTlr9DolNu9flMe9dDgHEe9VTDY9DLikpXnaueJiDcBWigL386sOEeacAUhWZJEgjQ+XrTcXJr5LBOTW9PR627PED38+NHTBtF+enypC36vfhpSGI2ghBMq7xGgkn24VHNRXbIk5PB8QmoLeDezC4RWR1ZzETCUlUDmY0rit4kgkIaUo9MuvAEzasY2inEvbQWXszbqjb9IkSlIWO6ZTYetU/NGX6s1VMk/kjZ9g73YTFHKy73zcJUMpjpwNT48/v1rLt3NgIUEJdSVOOKzE90FrKNFGZJ0960xoBCQM0215xUqtc9BdXweDlItRfK8/zTfF4jIkq1IGnn5UkxtJNs3dmruSM0h8hFta72Z510ODWaK4vqPnVlhUUDkcFHrH90KO0bCuVcgyU4Z0/ujlwzx0pKRe2pPGKL2kG1EAvc/fypFbl9IH3eo/bu3m8I1nd1vlSLqV5ch1rMcZvUvE5lLUQ2TAbSSkesET51VyRdJssO/G/gaV+Hwq0dsYzLJzBE2AA0m0k1BbI3qxJdjtXVZc6lfn7QJMEZSQBfjNutQbTzDhKFoayZilIKbynUiIPL+aM9u++Aj8H38krCVEBaQnVAI8YIGhvbU1jNP6ZeGfaNx2dj87aFkQSLgKzR0n506GLHWKqG4jTpaU48FoCz3UKCtABKiFXBJnXgKtmZHP52q9Tbj2UsS3ooPxb28W22WUZh2xVmixyogAdASaoC1k4fIqZQrMnjIIietXv4ybH7TDJxKPHhySoDihUZvYwaznAbSQtrIq1rH6eVJeWp6mhzxHHMYfAYIpxCTeF5eV4Jkx6VoG5BDT6SP9RxxJHpKZ9RWbtI/wAjC0/lcUlQE6KGZP8A9VVc91MWCtsKMEYhPSQT3feg5/KLLOPxcTXygcqCkgDpTftwNRBHCJrvaA+0j78q6GnP6Kh8V9kNP4JalHKtohSVRHiISpPkazjd/ZzSmlJcSDpz4wJn61sG9WA/E4V1lMZlJlM3ukhQHqRHrWJYTaOVXZrlC0EpM2Ei2VXUUh5im10PeG496TuB3MbcfaaJU2FFf+Vvu6JkApNp9Ksa9x8Ugjs8ShwDTOChQjgFCb+1R2x9p5hBMLFxznmCeNXvZO1w4hQURnQJVyI51lRKNq4z9l71Ov5R9FQRj3GVqQ6+sOoHgLhJ0nuyYVwq/wCCdUUJzgBRAkTzjjzqB2PssLcViXW0KUqSmRJEzzEpgd30mrAUg0zXTwbeti1tvJLpFN3/AGwl1tbi8gKVJFpGZJmwGsg1WcFi2+3LaNE5VDoT4gJ4GrF8XHI2eq5B7RsA3nU6Xm4rG938YUOglRJBvqT+9YeR4yeyTGKb8iom+7t42VqbmyhnSDzHiFuGh96siQZveRNwetqzzY2NhzDqmBnT/wCcp+v7VoaW+RP7/WtfElzgY+VFRn0H01MeVcWqJhRJ86NlgTmEGkykH8/Wwpp9C5mvxJwyg6l0NZkKgFRExAylM8OfqaiNmobxCck95M5VTeOAPlV6+ILYVgH4JsEH2Wm9uN6yLZb6gc098HU2nTW3Gub5VW9nQ8WzrianuPjlozYR2MyAS2f1JJkgf9M286kt4cIlfZhAAeKu6Tpl/MVAXUn61XtlbUS4ErBAWg5hOojxA9CJHrVp2c12qlPqkFYhCeSNfcmTV/Hf5I8WY3R4T5Ic7MwbbKYzAqPiVxPL2qu/FDEkYROU90upB691RA94qzLQB5c4/aKj9r7NS+0pp0d1Y1GoPBQ6g39KdlWuDiujCFmS5MoOzyl7CKaSojOka2hUg+xioHd7ZwUtxsSjEAZkGYBKbKQrz+gqMfxzuDxDmHUZLaiCBYKHBQ5cDFSa8R2qPxDR/wAzcqMA/lEz6D+K5qqnGXHPZ1HbFrlpa8KGXIViG3AsAoXlJStCkyeBvr5XB0ppicYhptRUpwz3k5l94i8JIAhQgcRxBqE2Ztx9zGDt13cR3G0jMpIQJSezRcTJi5Ii9XjZu6TTznbvoUdClpRtwGdQmRMDuaWpzx4finxaEvIf5IKUZf8ACibP2kMU9AQsIUgx3sqVESQM6rFSrCByrS933lsq7DEqAcN0wQUmxnJYW59R1qZVgUHIJy5DIAACdLCI0HSNKjN6dpjDtZkKQl02SVDNAuTY6TEVvbKT+8wVrgkK7z7VLSUpQQHHJCeMAar8+F6rzq0JbUFOx3SJJvJHiJOpqDY3i/Gutk+NDeVaRYZgVEqT52Mcqf7RLaW1KypJjWJM/wA8K5Pl3OVnE6/i0qMNY22PtpKlZAfCRJT92m9WBewE4orh1SIyQAAqCBMgnjUHhN3V4XI864FKeACkAAZCL5c03gGPerBsraLOHKwc0LSFd0KWcwhMCOaY9qNVahZxl6JdZzhyh7JTY+7gaVnWc6wAAR3YHEkE+LSpzKBoLffGKpm0dtKcKYV2YzSJ6cCJkki3SksLi3QvMjFpLc+ApnXhmmSabj5EI9RXQlOiyXyk+y17WkNxzUmB+5qNVcgHqRJ9KerJdSgtqSvLreLmNBFvWoh51eYhLZMWzHTWbca2b3sygvokm8SRYEjyNTCSYGkn786jMDgkqAJUeoiIPLnUpYD5fKrx0zm0OmmwQD3r9SPrQrjSzAhNvOhW5QbLSietQe9W8WHwLJdWs5j4EDUnTTlzNTi9TIrA/iziFHaSg6iUJSOzCvDlESR61PsCI/HbeGJcU89iFFRCsqckxGiReADeahsVt4Jy5JkCEkfKKkMNicM8jK6whKtAtHcUOWllCrFuB8PEPPqcdWFMoukIkKXmFp/SNZquR0u5PDM0OPJWHcqgM2pBAk6xPPnW2fD3GJU5hwdb69Um5PE1G/FvcjDMsfiWSpBSpCezKipKptKQo2Iiba3qv7B2u5hG2nkJSrIoEkm2U2M8QD00mq2d4yR9HoZXTjzrigOnTU9ZqI2BvAxikBTa7xdBsUxw6jyqXTlJ5UUyuDTaeGS6040q4cQpB4DvAivLOISvDPONKBGRakkdQSmYPAxXrFZT878awv4p4Zh3Hy0ZVlAejw5xYR/uiZ8qE5xiuy9cW30VzdZxTrxSDlQIWrj4ZCfckirlh2y28ghUyQBplBSc6D5Xiondrd0ow7+KDvZBuMg1C1aZSeUGJ61OsNrWhAb8bpSUyLgqIJHkALTyrmeQ/knH0O1/q9NYbcSpIWBIUJ48dB8rUYBNx9+1I4DChDSETISIzc41PvTgEa6/taujDc7EHmhS0IJny4V58+JmFW1tLEFIAzkL08WYDj93r0DicUhtJWtYShIkkmAPM1inxF2ojF4hC2miEoSU5zYrvI7vAC/W9VssjE0rjJvoq2xtorzQFSrgnQkchzIq9bE2wpLqCsSk91Q4FCvEPMRPSK58Pd2WcSl5TzUtwlKF6FKhmJUhXMc6R2QsHOD3glSwFR4hwJ5G0E8a5/kJQyxDlcnNOLNfQbdIsRy+/nRgkHQ/X2im2xGyWGcwH/pom/GKkMnKPeujB6hB+8M9+LqowSU/qeTEm5ygz6XrLNi7uvPuK7AAqQhbhB5JjujqeFaH8QXziHyhIlpiRPAqI7x9LJqd+Guzkt4db5ABcJPkhGnuQTWHPlNr/DfOMEyrbvd5tDgmEnME3kFBnL7gx51rzDqVJChACgD73rJtguJKXVAQFKWoRw1rUsCAG0DSEp9YAvWfivjKSXot5HaTFXLmxnpqKIsgcTfl8qO6q1jHlHSkbc78p9KbbFSM3jSleFxCOJQrWw7vej9qx0YUKAUIk6fx71oO8u2S52jOHgJBhbmpVBulPCOBNNN3sIH1FxxCQhsypYATmKYhAA6iZHlSFs1bPjFj1UXXDlIrZ2e/hnVNrHesBluFyJBHMAST6VqO6yv8IQf9OwJ1gXF+c1UMah1zGZ1J8CZjgkrBhPnBBNWrdg9xZM3WYA07oSPpQp6vxIlvdSbJxaRxmky0D/Gv70ZS5typviULIASsI5mJtfTkepro6I4Zp8T92mVOjELd7MBEO5UlS+7ZJSkcSCRflVWxW12E4MJBkkBASg5SkwCFGPDF5mZI41dd596mg25h8M2HCsFLjqjIM6x+r9hyqvbmbsLdebUBZtaVLWRplIIT/uJ5cjes4+QovI9mzpbjsvoabmbJS2UvXDtloWDrwzTxB0I6mthwGJDiArSdRyI1Hv8ASqDhy3+If7GBh+0VCYslUwso5AqBJGlXDd1P+FKjPflQBHA6fsJ9aVosnK6S3oYvhH8akljJswBrr6nlVB+KmAHYdskLW4VtthIEwJJzJAE5oIBnhV8AH39ah95cavDpS6hpTgSVBSQYjMISqbnKCLwONPtrOxOO6sMp3Tw6sO+42+gpVMqHFMiRMaWN6vq8O05lh02IIgJ1BBEzqLVn+19rrdxSn0pS2pREgKzXiDqnjaxpxgN4TBKG0kgGSgg+pA0rk3QlzcktOxWtj2yV3q23i0qyqUlxtKgoQgJJ6yNDBo2H2l2qQlhal2upUICPMjjUbhXV4oukZEBtBWouk3SLWCQZ4U83aYhAUs38UnRM3ASOHnrWdnJw2fv6LV8Y7GH0XDdXCNMqCnCFuKJhw8OaUg6edT3Z4cFZ7pzkEgwqSABIHDS9RewtlOLX2joyt/kSdTNpPBIvprTjGbISkgJbKrawdfQ09SpKtajnXOMrOmPRj2kpUG4TY6CNBzqJS7p3QTzM+t5ruHHZrSIQFmcsIKSRxtmM+dOF4IG5aTryNCfKXoEciFQ8eUamb0/wmPg99WvAgmPaoksNlZbQEdokAqTkzEBXhm4j+qltn7N1GXKk6wMs1evluFZ8cJ9hYKQRERXaTYw6QkAJAgcq7T6FhuXuSb+fpWc/GPYjeIwhfgBxkalQSFJOqb8ZuBV62pikMoW4qcqZNrk6mEgamsH3ixmM2piQ2ErI/I0JCUjmZgHqTVZTx4RR0qGwMC/iHOzYbUtcE5RaQOAzWnpxq+7k7fcwz0OIUhaO64hQyGBrI1Bi4q8bhblIwXfUQXiALaIHEA8VHnWTbdxql7RxK+JdWJ8iUgewoSnveBSRvu827rGPw/Zu5oPeQoWgnQ9TesRxexn9nvnDvd5BnIo+FSdOI4ca3/CKAQlN7JT+wHGo7eXZDGNZLa7EXQoC6COI6cxxoP5IKMj2Hu/i22lP4ZxKktk5m5IcTlvKeBt8q0Xcnej8QnI4R2l4JEGIBuB6weMGqt8O8erD453BvnvHu6aqSZEcpBI9RVsTumE4o4hspR3s0AHQkymOo9r1hPluxNFmNSJjefFlnB4h1uMyW1ZTxn7NYvs5ntQAgStRAHVSufqSfetZ38eAwTom64TflqY9BVf3A2YgPGf9FtMcO8ubnyE361jeuc1E0plwi5Df4g4JOGwOGw6PB2oCzzISVT6kk0luo5nfZEfn/YA+1W3fXZqHsE+k/lTmSTqFIuCPO4qtbgtf5GSbd1y/MiL8+J9qy8iGWxL1SX45GliPWgtQHSB/NE7QcfWmW0celuALqUDA8oEk8BcCn3JRWsUjFy6RSfiTtBRdaZF20grWBpJsgKHkCaidh7uLxxC1jJhkm5iC6RHdT/t5q9qk8Bsb8W+FPKJKypaxBHdByhMczbyFaGwylICUiABAAsABypWqtWz/ACS/4MTn+OPBEBvIjscA+GU5ChkhITwFgSm3Kaz/AHaazoQkC6gE8/EuL+grWcc2gtuC3gWFDnKTas23DwwL7IjwhSv/AIgjU9TVPLjylFf0t40sjJ/w1MNgAJtHAft61xUfvItQI859jRRcffOnXqFTHe0zJUi/aLcUPVS4vWqqwfZ4Yso0DRQkzF8pTHvWd4HCD8aifD+IST/3FSvmB71puYmT5f8AH90p461SZve84ox3YWM/xkQQQFC/PTStdwcFCAfEEJ+QrL948KGce8lIELAWAItmHet539a1PZgBaQqbqQk+4E6UPHi1OSLWvYIUQwJ1uf2prtHEhlpaiuwSrQamDAHMzyp+4oaT9/WqPvniu0LbaVDLnuq/iE6eWnmaYtsVcezGuHN4is7IwTjx7MTFitQTMXkm1ydavbTSR2TCElLKQVGZBVljugG+qpJNtKY7F2atlsLbWFFQClJPHWLjiASP7qTTiErIBJQ5MgHUHSx0UDEEcYqlNMYrUaW2uTx/RScVi1Ix+IBUQe0v5ZZFtNIrQN3lg4dvOPEMx/7iTceVUXePCq/FvLIhQaQru8bFMxqOFuFaFs5uGkAfoSNRwAFL+PFq+RpfJOmI7SyOEff0qr797VDOHU2FEOOgoTGsGMyugAkTzNTePx3YpzGSJAA6kxrwHWqFj8GvGYo9rIzKSkHQBAkmOOggdTW11yj8PtmdNXL5P0iK3b2AvFGEnIymynInplRwKuugrRcXgwxhHUMDKENO5QOeVUq6nUzT3BYRttCUN91KQAlIiKb7exGTDPqiwaXxvdJSPO5q0Ko1QZWdkrJGbbIBU2hpHiWQlPGc1iT6SfQ1qTWFSlOVMQkAATYCI9apO4Wzf8sq1bbGUdXAb+cVfco9uV/3rLw4KMXL/TbypptL/BICIE+goECx48+NKpQDxpjtLGtMpUtax3AVZZGYgaBKTTyFOyP2xsz8StDTjSewkKKyshWae6EIREkayqwtFMdwSQw4CAB2zkWuQok3P5rzSw32wiQVKzoAv3wBpcDNmieFRG7W8bTTKM4gvlQQJ1VmNieWVQ6iKo3nbLLX0H3xxjKgrDtJRncjtloAACUkHKpQ1JIHpNP9z9iJMOLjKPCn9R0znpyqDDKAhainKhKiVEqnuJMEecTWgbOxrLqZaVKbAWy8LWI5Gk6UrZuUvr0hy9umHGP37JAtAGYoOrH7elJKciZJnWivcSLn2j+af3BEq7aZ/e3zpwzhgdRei4MHT9/5tT5Hlf3pRjL9egzWHSIsBHIfc1OpNQrYnyqVcVAtqPrWtRjYxynNwj1oUTDvJCQCoT1N6FNmRG7UCFJKVJWRzCSYI4gi4IqnbJcQxiCohQCk5DKSDHA3HA8q0IovPGiqQCb3rGdOy5aaRs4xwjPx+HIntG46qCfnWB4vYDhxa30pzNl4uAFQlQzkxbgRXo4tJPI9IH1pI7MZP+k3PPs08fSpONj9MquK9oqmD3rw6ozZ2zOihI9CmanF4lpNyqOImb+sU+RstpJlLbaeNkJHrYUZxlJGsf3UhCaXbI+O9GWd38YVpC1JDoXnKe9nSRKha6FC0VpDjxjupBtxVFjPQ3pRTHU/etAQBa86/WqV1ODffsM7OSSwq+8uEexHcVh3C2AfApKpJjqIsBrzNQX/APGxjK0ustOAgAGClRIHBSQq9aMAnUz924UUrHOD5VlPxU5ctZrDyGo8cRU8ZvAotOB1lTcoUJUFIF4Tooa8bGoTAkoyZHUy2SUqCgTcmJSehgjrWkWIjWfu80iWGz+VHqE2/as5+NKXfL0GFyj9EJht5EAQ4BMG7ZmRzym/saePYhvEIzJacWBMFEZgbaSQfSpNOHb/AEoH/aB9KV7RNgfSOdbxhLMk9M3JfRTMBjHWXu+0/wB2QlSmlDOk3IOWQFi19Ks7O0EKRJS6kHWUkjnwp8nKOP2a4ogcT9/OpCvh0mCc+XshNs7bZSyqF3IyiUqT4u6PEIgSSb8KqOy30tOBIISUFRbWlQUFAkkCJ5E+daQRNpty+lJ9knilJ11SP4+VUupc2mnhpXbwWZpDN7xIUIcUhKhodR6gGRTp/FuhOYNByRKezWAo2t3Vx86f/hUWIShMckj+NK4Gvfp/PKrRhLMkykpL6RnGM2Q+olaGn0uHLOiRmRcGVHXyqc2ftXHAAPsFOgKimx4TKCYPpVpQxPER9+1OOySONpqkfH4+pFpXOXtGebeyHEdoy42opCUqGcaZSZk/pMVL7B2n2aMiloWkE5e9BEx1veTFWpeFQblIJ5wDSasKjUpT07qbeVqq6JKXKMi35Y8FFoa4fGpcs3BKdQbEX8ulQG0tiuwSzrJKUlxJTMyLlIIE9atjbI0iB6CfOK6lEcfYWFXdaksk9KRscX8Sq7LexiBlXhuFxnTlnmggzfkRUhicq0w4w5cXhBV8rkzU0ED+6KgibEz6eVGFTj+rJKfJ9oz98hTxUntCkgtrDqFBRSkymLefvU/gtqhCUgnMAIAg5gBpc6x1qyo1nhpJ+f7UsWx9azXjy5OXIv8AmXHjhGNP9sg/4zGkOWnjMQQagMVsF5Dwcw6UBu2dsuGJFwpBy909NKt+TqK7b9X30rV1qX7GSm16IprEOgS4iLf6Yzk+1RO8ePQ4jsQHE5pkqaWAI0kxGse1WgmNTofL/mj9mBodatKpyjx0MZ49wo+w8R2SiZGYhIUPynKDBHKrFhNsNrUkJzZjyTI9VaCpfKn7+tcCBpceQqtVMq1ml7LFY9aEMoPGPUTVXxWxn14pai0ycO4nKoFwgmUwo2Ezwtwq4FscbffCk1WtJ9qYcV9mOlRZ3FwyEhKWwED8iQSOV+0KrxxtUNszYrjD3Zfgnfw2ufMlyFEZVKAM5UwlFuc1pLibTz5EUmsiLftVXWHkykBKUKW2W31IIIlxtQlJ1BMXImPanu6Oz+x7SFPQTmyrbCUgkzIIHp6VZlJ68eWldCATqfL/AJrKujhLUaTuc44woIj+xP3egpskaGekH605QlIiwpVABFyaYfZiittNKTI7B4+SUmevipyha/8A2Hx/2JH/AOqsKYGlJuucBr71kqo/ZbmyG/EuTAYek2khIA6nvTFSQajvK14UcKHr5/3XArhxPKrxSXoq3o7ZNhQoqWzFlEdIB+dCtgCatT5UVzUef1FcoVQgZZ+dHT9KFCrEOLH0onPyoUKJDrVxfpRCLqoUKoQZucPOuO+L0oUKDIhslRtf81LoFj50KFZyI/Ymg/L60snw/fWuUKsQVZo69PT60KFAgizrSqz8vqKFCqsJxRufT60ks3HrQoUUWF1a0fiPL60KFCQAy9T6fWiDQUKFFegIMnj6UUeIeX1oUKqwsJjNKKNB50KFFeiCTxv609Y0oUKsAb5j3r8vnSjnh9a5QokZ0amusju/fOuUKJBdKRa3AUVk2PkaFCtCEe4o2vzp7hPDQoVm/YRRzj5UzdFx5fUUKFXQBJvxH7508a/mhQqsfZBYpF7cTQR9T865QqzIjqDb0oAd0UKFZsDEVfx86WA+/ahQoL2QdI0oUKFME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cxnSp>
        <p:nvCxnSpPr>
          <p:cNvPr id="4" name="3 Conector recto"/>
          <p:cNvCxnSpPr/>
          <p:nvPr/>
        </p:nvCxnSpPr>
        <p:spPr>
          <a:xfrm>
            <a:off x="7956376" y="4058190"/>
            <a:ext cx="0" cy="720080"/>
          </a:xfrm>
          <a:prstGeom prst="line">
            <a:avLst/>
          </a:prstGeom>
          <a:ln w="25400">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 name="5 Conector recto"/>
          <p:cNvCxnSpPr/>
          <p:nvPr/>
        </p:nvCxnSpPr>
        <p:spPr>
          <a:xfrm flipH="1">
            <a:off x="7473229" y="4778269"/>
            <a:ext cx="483147" cy="0"/>
          </a:xfrm>
          <a:prstGeom prst="line">
            <a:avLst/>
          </a:prstGeom>
          <a:ln w="25400">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205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63890" y="1786447"/>
            <a:ext cx="1896591" cy="19221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descr="http://yessik-a.bligoo.com.co/media/users/16/829472/images/public/149765/07.01._Los_nuevos_descubrimientos_de_hidrocarburos_en_el_mundo.jpg?v=13184792466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61189" y="4797153"/>
            <a:ext cx="2599567" cy="18002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39952" y="4848573"/>
            <a:ext cx="2162243" cy="1697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AutoShape 8" descr="data:image/jpeg;base64,/9j/4AAQSkZJRgABAQAAAQABAAD/2wCEAAkGBhQSERUUEhQVFBUWFxcYFBcXFhYVFhYWFhUVFRcVFBUXHSYeGBkjGhQVHy8gJCcpLCwsFR4xNTAqNSYrLCkBCQoKDgwOGA8PGiwcHB8pKSksKSksKSwpLCkpKSkpKSkpKSkpLCkpKSwpKSkpKSwpLCwpKSksKSwpKSwpKSksLP/AABEIANUA7QMBIgACEQEDEQH/xAAbAAABBQEBAAAAAAAAAAAAAAADAQIEBQYAB//EAE4QAAIBAwIDBQQGBQYKCwEAAAECEQADIQQSBTFBBhMiUWEycYGRBxQjQqGxUrLB0fAzYnJzksIVJDRDVGN0guHxFiVTZIOToqOz0tMX/8QAGQEAAwEBAQAAAAAAAAAAAAAAAQIDAAQF/8QAJhEAAgICAgEEAgMBAAAAAAAAAAECEQMhEjFBBBMiUSMyYXGBBf/aAAwDAQACEQMRAD8A138fgK4rTiv8fAV1d5x0Q71jyqFdsVbEUwpTqdCuJSPpTQe6q+NoUL6sKosgnAp+6NPt6eatTpaVdOKPuA4FeNLT00tWK2hRAlI5jcCHb0gqQtoUQrSAUvIfjR22l20tJS2GhsU5lpwFLWsFAmtTSC1R66tYaIr6amtZipW6mXKKkLxIouU7dQLxoSXaegEkmu20IXqXvaFG0FphNDN6hm7RpmtBXuUwPQ+9mnKlNQLDFKRjTnOKCyml8GLk101muKcZ1CKGXu8sQqwS2CRmTyMVD4d2k1Vw+BLbCVDFiEKTvJgA5O1SfgK5+a6L8WbCkNdXU4oldFdXVjHV0V1dWNR1LSV1YwtJXTXTWMLNcKSurGHRSFqaw8qjO8GjQCR3ldNBW5TmetQR/eU1rnrUe4aA1ymURXIPdWaA1iKUXqcWplaFdMjMKTNSNs0dNNNNyFpkMUtGfSEVHataNVdj0QTRpFAtqeQzRQKDCLM1xpQlPXSM3sqT50knSGq+ij7Ra9bQ5bmG5uYBgGSonlUHs1qtzsICyFYbmExFzyOTkVWdoLD3bl5rFwXFBIO4KADcbAQjLRGaidnNFcXVKLsWwWUBlUMZxgGYCkNmuDnczscaieqzS00Gumuw5haUCkFLNYJxFJNLNNasY4tQXuRTmahgTRFZ1u9Jo6mhLZFFmszIWaabld3goLmgFsML1RrpzTwaDcamQjEV6I74qOKZdv4p6sF0Mu3KF3lNma4LVFSJvYQXKIl2pOi7P3bvIbR1LYFS9L2Vud6Ff2OrL+yklOC8jKMiLZqWpitFpezlpBy3epzRLnBrcztHwrnlkTZ0Rg0ZS6xNAt6fcYHOtBd7PHdhgFPIdas9DwVLYmM+db3EkDg2QOCcICCSPERn/hTuIcBtnxCVJ+Rq5IArC9rO04VHVGTvRDIGuqsMDldvOfSa53la2WjjT0X/AAzg1slgxBZGg59FMkDp4qtF2H2cwYPhP7q8i0HGr3c3r41nc3l3Nbtq1pjcEhvEPEYxAg4r1PgOuN2wHljLNziefKVweVJ7jmtlPbUejxrUdm751LzfRfF4T3Rk4gGAcUljS7b2nDfzA2CJIcSY6TIPwqSvau0NQzXLqrDztE9AcERPTyqNp+K27+std20jemBJyWWefSAKnX5Bn+hvUY0VWrglKBXps4ELmlDUlDegGw+6h3XoBuU0vNGgWON2nJeqM7U9BTNAsmB6bdbFMURTWaaShrO3Uwmhu1DV6fiJYY3YoNy7XFqaaNAsExNCaiuaGRVEKxFq+4DwZnKuQNgM56waNwDgYJ3XAGkAqOnxrV6dAAIxXNly18UWx4/LDOsLQLNyTS6rVqiyxx1qGnE7edrKSPWuNnSW6mkK1E0euDiR5kfEUe5fwawQf3qOTUWw4n3065ck4omB3Wz/AB51guJ9lr2sus126qqrtsGzcSo9mcxgY5Z5+lbVtUA2TH/Oomg5TUczpDY3TMJb7NoLrW9wuKEU92yKAS24Eg7JX3g9a23ZUn6qpI2lizR5BmJGeuIqovXFXUt+k9tAIz4huMeh/fVjwDUgWEUtyVfPy93pUfTtu7LZDJcHsr3gZlWS1wHAMnxRJOSPjQu0emC63SmBMoDAA5kfuqhfjmpFwi1a1AZbjGFRWM5Jkkx8qn3+IPdu6Q3VJfem5jhsHkRyxNVT/LRJr8ZsJrgaaDSzXqHFZ00x2pBcrmrA7IkNOD1x8pimQ0nJ6T6YJjypdUZBUC5J8lf5+FSR74obajYjEhk2qPaRzEDm2JNJz2Nw0ERT61Ntrih6eDn94jryPvo9UcrF40IRQmMYo4oTDNBGIzrQ1SpTW5pFtU6YtEYiuJqW1rFRzZ8qKdgoEVoa2yWECcj41JNuj6DTbriDzNaUqToKjbJF3tMtoC2Fdn5lY249CcVG1/bR4XYtwMDLKV8MejVN7QaQB1EcwTFVxs5rlhFTjbLSbi6HDtm7wLllhJy23cCPd0qPauXpfxKFf2gFMx0gyIojW+tPS2DTrHFC82yJpe2i6W49uNxLSTIBkgCD6fvqPq/pBJMjmTyDQI6AAVjOPcHuXNVqXRGZUYFjGACFH7K9C/wfbYQ1tCPLaOYqfFSeh+TSJXC+2K3gNu9WHtYlA3kDV/Z48pIAM1RIgHIAe4R+VdYUBljEGs8egqZotQ43eLyofDHi2CYHvI98e+qPtDqdyubdzYyozbt20DapclsHwgDyrMaXsHe1EO2pOy4ouGFBaSoMBeRwYkxPlXHnS0mXxqwvaix3l4hH2FlRi4wQwDAHoOi9aTg3EGsW9rMznB3F5BEY2x0ql4to/qj7HtPqwIYM0wMEbdqEbYEnFG4XeW+u5VZI2jaxyMeuQKl6ZO2lstlukafhw/xhh1k/qGqDW/5Rpv67yI8uU0XS9pbVvVk3XVBn2iAMqRjrVNxTi9pr9nubyLDqd/tKpPXyNBN++7Fa/Geg101Xdn+Jd/ZDypMsGK8iQYmrIivYR59DCtPFdS0WwJGa7UcU1Fi2Tb2MSygDYx++ecNPQfOgcN7S6hgq3jZVmGBteRtHMy/IciepwAckE7X37ttC1sKxO0FSm8e0xyPlVXwm+dy9/wBwLjywPdksCBiZcDbHuGMDma52tlfBq+D6i4xud7sMEQVVlnE53E/wKsWcASSABzJwPiar+E3LkN3hUwfCQoSRE8h76H2m/wAkv/0P7wqq6F8llb1KsYVlJ9CCfwpxrFdiCO/u/wBWv5rWzU1ou0B6FpRSFqaGpqAPY0PdTHemF6KQrHu2KD/hMWWW4wcqDyRC5nkIA9adNLaum06XApfawO0c49PM0uT9GGPZW8a7arc1O0W7wZR7LWWDBCBkjykGp1vVggHdbzmC4B+InFF4mlp7y3bTbiUILEyYJkhp5QcRUO8zYCjcx8yQAF5kkT5iubC/x3ZbJqVBX1XQFP7a/voD64AANB3SAAQ0kZPsk9BXXu9Anba/tv8AnFR9LrPtWtsnOT7WAVQsYPwPPyqnNp7tf4ZQ5K0gdztdZtWnA5Mr22lHAyGGDHiIIFTdFrt8nay8vaDCfVZFWIRNTp3stIVVwJWNxaS2Jziowsk5ml9PTlJhzaSJCtXEVyACuY10sgQuKW5sXthAbu3liJ8O07h8RitVwa2O6UDHgA92OVZLitpjaYB9sqQ2N0oR4h6SOtavherQWlJdfZB5j9H0rzfWJKR14XopO0+lwvqy/qPWV0JMH1I6fzQK1HaTi9ohQLizuGJIPssI/GqDR22RFlleQCCIEYGPXmM1zei1Ns6Mr+KRdW+F2jf3uiHBBLKp6EDmKznarhy2tXp3tWlLK6FVCqoYyIBjFX6cZJcItm4xkhiAIXE85z8Kg8ZdO9su5IYXFKz0MTBjpV54/wAvKyUZfCifw6wumspbYycljEbnYlmIHlJPyqcHwD51nxblXdnSfCLY5keNZaWPUE/Cn6riGxDtMYMmR919hZQDg5muh5mr/gSOLlRb376Llyq+9oFFt3gRIIj0IrGcS4+/eeG462AkqLWGP3d10kHmwPXyq44VvuJNvW6kAGIBt/3k61oZZyDPHGIDtbxK7Ztl7YRpKrDITHiYnkfdVPw/iOVN21YW5dZSoAuMQ2AGYMxlR1bkOnKrfj3ErmntyYuztUG5MlpfLFflIGKj8LVnCXL2nW0Sy7dhZnGebEjAz7PIRT9vZFuujQcK1Nxt63QkoxAKBgCPTcSYoHaf/I7/APRH661Is6jNwSDtYjHoW51A7SPOmvD+YP11qqVREvZTdiR9vd/q1/Na17NWQ7JN9vd/q1H5furVGhi/U2TsfSq9MprVaiY9s0I2vWurt1MAeoipnDG+2tz+l/H8e7yqBvqTo7AuOqmRJ5jBHXHrgVPJ+rGh2dxy0BqdyqFYsQ0D2hjLdCZ61EPtj3N89y1M4wjJcUOATB+0H3s8mHQ1BZ/GPc36wrj9Ml7cV/JbN+xMt2d52hUaTkPO2PhXXuzdtLgC2LALKwO1THj3AyKHo9QVdTIyYyJyRMcxV9e398sMvsH7uPvevpRz1yFg3Wiv4Bw02hetlbQUL4e7EDkehANQx/H4Vc6RHD3d0MCPaXw7BtYiQSd0nFUKNTen7kGbtIJNN30hNDcgc2A95j867CJA4w7ORZWYYS+0EsVBgiAOWas9Jo9ieC08/wBWR09R7qHwzWW1vszXLYHdASWX9OT19K0C9oNKBLahI85x868f1km5OKO7CqVmC7QabVuSO6vABZMLyGM1U2b7oi22cqyjIcmQOS46cq9RPFbV9m7m4rxbglTgS2JNY7tNpbS35KruKiTAkwW5/OufBJwlSL5GpLouuEW278gwB4io8htMVju15cW0KGH+6fJuhrY8N1qs5Yc4j8DWT7aKy2UIJDT4WBgiYjI5VecKy8icXcaKzjmsKW9MGba5R97ODtYym4QuSfIx7qhW+IHMXrXiBH8lcnIMdMe+kvW2uXwdxuLbTapggFhG5hOecZNSgjKJIJ6zPIz5Vsslyotig3G2wej4qgW6GuWixTbbhXBGGwZHnWo7KaxTaK7t20yTyieQ5msiQdxOxiDJx55qz4TxgabdcIuE/ohZDDEEyYGTziathnTRLND4tl7q+LgEh1Rk8PtPGct16gVodbwnTfV0v27PeMu024dhBnDkBgCBAPLpWSbULqASVcruQsTGW3hSpUDmP216NIbTCEZdvSAJ2gj5YxXTLs4l0Y3htwl7xbm15wV6CFQjHxOaD2juxZcRzUCZ67l6RT9CgF+4YCk3roJJwQEQ/GKjdqE8EhvaUMI6glc+g/fTykkqBGLeyH2Vb7a5yyg/OtTNZHs2GF1oj2BOOfLz5VoF4qpjwsPfiM7T1nnWxPRpp2Td1MJpVeTAn3HHKlNXi0+icotdjN1dTwBS7aaxaYxVqw4RaPfJ7+fzqMNoBkrukGCR7PmZPnHzqpfh66i66XFZF8PjRiAsgzGeWMxyiuXLl00i8Ib2a3tPpgbiRumDI90ZiqLTw1xcfpTPoyjlVdqOyOnF1u7e6wAcFWuuwwAQZwY93XnReH2mt7UtlQwDHxTkh9xwCTmTXJCfFKis4WxnEg5YC3ctqSW3SsxhQIAIz5UXScR1Sql17iNBMKtsgwNwEtJn5VA1PDNazOLdpyrEAOHRQROAAzA4xVpwrgus3hLjtbgSqs+7pBO5CfNqhklJytF4qCjtkjs92j33bq3n2FlhJKhSwDHK7VyR1ol3wsF5EqD8YBMfx1pmr7M6hQftUcg7hJuCPMZU4qrddtxXJ+4EZQxIU8gJOZ8PUV04JuPZDJxlpFsayfH+LXbV9ghAEJzAOQD5itRq7wRGYwu3pzkZ5ededcT4kNRfcKd0nHLp5g5q+XJa+IuOO9l92S1TX9bb7yGG1xG0RgbgTA6Sa9Y0tjl5es49wrxns3rDpry3T4lAMgYJmRitw/0mWlHhs3Ceg3KPhNedPb2ddfRc8Xuv3dwojKykKsj2uQ3KJwAWPyrynj/F7tu7tuWmWB4fEDIkndznJJOfOrri/wBIGpvCFK2VPRRLf2z+4VjNS+5iZJPUk5P41oY6dmcqNb2R0+sd2Nt7C+0PGtxuU9FaKhduNNrF296bT9B3e8ZxHhJMmtT2AYB23QD4j0PPIz7jQe2+tDXbezJNwAFTyE7f30ql8rN/Bg7GhncrkllGBke3DEGDnlSHhYkDuyRBnn7sZ9KdxO5bGpfvMjweHxRCoBkL/GKjau9bJBEgDAUd4IjyxTO7s6YVxoIvDypH2ZiDE7o6iTFW3C+G+MW1VGRm53ZIAwBknaOnMVmzcXqWAHrcq44O+mQi699htJhO8c7jGPBzOapjvkRzNcGW117aqthEuODeVPAxtnewYDYwwcpPxrecL7O2jaNwm+GTAB1F0rK9YkSD5GsZwvUINVYCePcz3J2MAGVHSc+uYNek8ODDTNugTujAyOXmfKuxuzzkqMJsBuuWZl+3v5BAAIt2hieZycVA4pek3RuJQhYXB2SQSAQPMcv51XGo0u+xd9n/ACi7krJgqJ93Ks1w+4Gt7gMCQfKBy/GoepnxZf00eWh+h1IS5uIlYE5j41acM0Npmsys94TBBYNg7uYPpWausY54jP8AzrbcJtotzhiKMw5dp5ypPL40izP22ymXHxnRpG7LWVXcm7dzku5k+oJIqmma3VxRs+FYSM1v+dKUlK2R9T4oIizgZoraVhEjb76fw8QSYmOVLq9YxJBr0nJ3SIJa2QtXp1UEsQZ6HIIA9n3fGn2uEWrtpVbdE80ZgZmSAymSPMcqFxKyzWAFCFiWVQxKrkjLU/gAuKzi6ybgjMUTdtUSI8LZHOvNg+015O2Var6Gav6vp22W7bIxkAKrXQ8eJtxmQ0EmCfyqn03Eu9UXAR4kuFC3OC6hSJ5YPL1qd2ptg2mbfALFDnbzHn5x+dV/BHtWlQAjYLe1CSNrEXLeA/LdjlU5yfQElaZPt8ctbbKXdQWAuHvQbrAqFBgps8m8/Kr+1xbTvdBGoMBdu7viOfvrzztPrbTWkS0irdVpfxKCQQZD+BQMx1NZ61xghgrKRMYeeeBAIHrM+nKil5BWj2fiV22QdurYGOl8H5TIrE3tSyXVt2TK3Az3LpueItJ3KxA9kkTAjnVdY7La51LIihfJnCmDkYInlQrHBNU4cqiNsbY0XEkOcjHI1S34FUUaPjiItjTuDb3I7G6quJPhYec4LfjXnjWmsMTtJPUxBzz99Tu1HCtRbsB7ybFNwqrB1J3QTthTyxVZpMpu2kHkeZGB7WfOk2uy8FFqkgg4owHsmPh+U0fR3Lt+4iW13M5hRuVZPnJOKXScMtsmoa6ArCzutwedwMOnu/OoXC7pCBl5hh78GZHWn+yRvdJ9G12D9ZvLagTstje0f0zCgz6Gqe5ptEoAG4NnfvZifQ4gefQV6FxzthaSWB3EqqsCCjZOTDAExP4VkddprSkHYkkZPhBMEkSJ8m/GuaMpXsukqJfYngjXCxXVX0BLxtCJiBBYEE8vcaqe0XD7lnUJ9tcuzdUgMFkDvY5jz+VXvYDWKh2qQRJVPEJIIG3EzkRk1A7U6nvLyOmQrqx9ALmCx+6DPWhuwGd4WLX1i62okL12qdwiR1/ZWnDaRipRbjDPiKFQAcCTiawLXxcuubSbtrAlj4oAG0D3bgT8an6TUXXm2oLlh4hG44P5Sc+6qSx27AsjqjW3NDpxuYMxMEHJjmcn0FRrnB7LqABu8UzHLIzzml4Jo7fcRcsorgsrHcFZkJnYxBGOmavuFdntOFDrZCzJiWIzjqTRx45RldgyZE41RQ6e4Q1u3p4ueEmMBiZYsQzYABDda9Cs6nu9IGuqFkxg7+bELnnmR0qHoezlsBSq7dgbZBIjfO6Y5zJ+dE7nUKArAupbBVgNsAYgrJXHKa7G2zkUaKO2bYW4oksb13IRiBvwBNV/C+yzW7DIzgzzgGB7pFbJ+GiZx5kALknnNK1nkMZMe/EwPkflWcVL9hoycejzriXBRlVIwvLxS2MAGImtF2a4a6XNHv5iTzB2jbBHpV4vCkmYzMg/tFLqfDBA8S8o6VKWL4tIf3HJ2zUXvZPxrz+5c25MxI5eRq31XEbjWSAzbiQSoBDAMRyPIwKrDpy0hgffIzBqXpIyx8kwZadEp74UfZzHWfWqzV3LmCkZOZUtjPqKLffarCOcRkef/GoT97PhIB/RIEzAjrXY8tCcGStRfcWljaxmQBbYls8lKsfnGKk8LZQrsVdPsi8R0kSsnnk8vWaz+l+zDq1y029dpIvW93OcBm8J5g1I4FqthZZTYyMqhbyXMllwqq0k4PKuWT02v7LRW0mXfEbZOi3+EHvQMyBPsn2RzjFZYTuU3ECsFu4EEK27wjPuB5Yir3W66+wNm3bC2S7MzFGZx1jaTBHqDWb49auaVbTJI3i4oL+JoPPDHBGYJqLlyGaqjP2bEy7NuLS2eQhiJJ+Aqc4AmCpicESIHKCf6RqHb1j7fYF4DPiZkIMkyCnP3RT3400/yCZxHf3P3VSmPa8FxpO115RDC+F6tbcFiYwdrpEZq04Pxu33ZSbwuu+7It7X2+Hc5UDxZ5isLe4it0Q1vuRIJ2szEzH6RAFHOptOEVXRQBHtOWJByxctzNKm4tP6K+3Bp620ajt7xK2+ns6eZdGN64I5AgqoY9D4p+FYxLhAO4rkkCPdirPU8L7wO9sEsADcklhtLAeIEzjHnNRRwu5CklM8hktifUxy9KZyTdiwhKKaQz60yI4AALqVY45RkDy5VmLd7awM8iDz8j0rfajRahbZZL11AByHLp0Kz1HyruEae6162l1zD7wZVJlUY5lZgwKaMkSlGX0VfFe0tm9cJJvwfacP7TQJMEdTNRNXr7LN4BcWAAd7MTMZiRgTNF7U8O/6xK20/wCxwoHMohOB7yaBxFNQlxu9t3UknbgiRJgx8a3FC20e2DgCai6w06JZt7gDcRQhggezAGTyHzqz1HZCxZVFCs3eX7avvYuzKCSFZjkgQIqbouL2hcSxbjYI2t5mJM+/JqdxgZsf19v8mp+P2K5fRh+IdgwL7KDYRHaBt01veBtL+MkQ3l+NO0f0aW0z3gDea6ayvu6Vccc7w6i13bqoNwjxL/qWM7gQelW+mZ9o3QT/ADTA+R/fS0NejMX+xzoPA73QxO4BLKGfunIAImJziu7N6HVXwxvMbSAlU2G2zbkd0bcCCB7IrXFsciPhP5TULgjgLcHlfvj/AN1j/eoV/JrBns8/+lX/AJWf/wA6c3BGAH+MXznztCB1P8n+FWu8eY+dIWHmP+dZ/wBmspx2cbrqr5/8of3KBrOzjAbhqLzROGCEcjBkKIgwfhWhDA0HWn7NvcfypWtdhTKcdmW/0rUH3i0c/wBihf8ARRjz1V0/7ln/AOlaJqbNH/QNmaPZS5J26twMf5q1+cVD1XZnU8l1gj+dYQ/kRWuJqPcpt/YDzLjnD9XY8RuWbgkDd3KhgPnUbh+uZ9QqlQSHG49Nu0ER/vE1sO0sELMQXQHrzYfurF8LZvrIVWIUMC6gjJLSCccoA5GCCKM3SAtg07PpuBdmZw6SSpIJ3bhClsqBienOj8It7Hu3HN8rbV2AdrTwBkkAKCuJAzyNVms4hxDuruoV7g0+91QnuztKPE5WdpiPjVt2esam/pr/AH913NxTa0ykIO+aGV4EAkY5elTk9BSd7M/9cKWkOz7RhjxYdSFO8+KU5jpBk0naHX3LyWSw2DadtrwkKwMOQQxYk+HnVTx7RC2qOSQzIfCSGKd0NpMryE/d6VK0+ge0QwZdrKpVhtziWJjPM+XSlUEtlLb0LZG0Z+8gI+NCKHcCehFWeqeIDHOwdfQnr8KjXbJ8O2CQATBnr1+MD41lLszhVMo7y7lPkSs/E/8AAVC1umCkhfLPqJiIq31OiuFCRA5kz6CagaWxeuXVW2ss+ADBB9PSnh0HJVo0vZvVXHsasOcrYTZgA/yigH1OBzoF+xKqe7tZQMd1sswLTjdIiMD1z5VL7O23FrWowG9bKiQIO7vVhW9x6iqom8CsXAw2phszzO3dzGSfnU92MmvNk9+zkaUXdtveCWYkLAUxELuycjHMTS8Mu3LQZrKqrJBSFMGW7sq/6UhiZgGuPEA67UBtGWhYDjdCSfECDmAPfUjh1y6HO5y0I5CbESGUYLbAJjpM9afHt0LOkrQ08Ma6W1FwKblwBIYABXt90BHiBBjHKqnXX7wjeC2W2mUOAxETPSrXilksqgAkh3YxLEMSpJMev7KreO2vsrJI8RN4sMcy4MxHhmaN7JNHrnFLSWrwIYWtsMAyPyBPiOIqy1fayxd7kB8hxcIgjcFBB2A+s1juJdrN0kKrkEqpe2xG9VJj25Kxj3iqrWdpbaNbvMljfBZT3b71E+GJeAZP4mujlfZCq6PQtZq1uvYcgKpvzBzAVHHUCr2wRAg45Y5e6sboeIJrbOnZvGr3CDIKggB1856c/Oa2Gj0y20Cou1RgDy65J+NR8luwzIDzzUPgawt4f951H6wqaDULgz4vf7Tf/WFYJYhKR7a9QMZ5eXI06aFqxKNkjwtyx901mYeLYjHLpFB1dr7NsnkfXpXcNf7G0f8AV2/1FpdafAfcfypQ9BSvr+FCkjqPl60PiL+E+7HzH76z2u4iXHcC1edmjeLaqxUAz433ws+po8dGs0NoHaMihOGjmPlQ9OzbRNm4McibZIzEEzk1B1+ge4pQo+0sD4dikbWB9ot6U1MWyk7W3StncxBCwx6YHi59OVZ/s/w+3qL3eWpDIwZizGGlQRkWoOPuz863j8GW4PtE3fzSVjB6wc46U/UcMBCqICqQ0IApxyAIPKfStONqjRbi2ZEfR5qDaNo3NloySv1iQSZJO02PiRPlVtw/si2n2/bFkRpCtGwFl9vESRNX/wBSJJYIcheqfdBj86jX9A7bgEEMvIhDmIzyx1pOGtB5Hn/Hfom1Dn7O7aIO7BlJ3dZAJ+ZNR7n0Wapgobum2LtEtn2iTEKOkfjXp+i4WyWkQgsVxuO39lN1XD3IYAQCCJABIkRIMiKzToydGR0H0eO15Ll3uWVUVWUgkmE25xHM/hUPiX0a3AHCd0Qwhea/fDQcYECvQNLo2VAviEee2T8jTNbpWcQQQDy2qN3vBLCk4aG5vs8e1H0R6skbFsgfem4c4jqKuOzH0U37V5bl/uGUBvDLMQxBCsMRKmK9Ot6c7IhpHVtu4/2TUnSrCgHn1qm0gN2edXuw1+2+qMWiNQsWwpYEHeGgzywJnzNV/wD/ADrVfop8XPl5xXqWtIJT+l+w0RYpKHU2keYWOwt21d073hbK/WEQrJae8PXHLw1c2/o9ZGd1NsOwfYPELY3kx0kQPKtL2i9nT/7Xp/1mq2dZHr0ox+LFk7R5Nr/o41h5Kr+JyNrgYMR7QHkapNZ9H+pwCLanqDdtg9PWvbLF+afetK/tKje9Q35iihezybiGpvo+3uwpfMNc2xknEsDyC0AcTvMLyuuwKikMjq7bjetqQBmFhiKxvazW3DrtV9oxAv3QPEcAXCIHkMCoGh1Nw3FUXHG91DQ2TLr+MxT8RT1HTXzcUMCEILwVHiBRrgDHPkBSsHuKwuaq9Bc/eAiHKgKI9wqn4N2eusrtbZWRluL4rj3VJLspjaQRjJ9THSprdl78MAbS7iDCm8kvjxTOPgaVY5MZzijT6li9oKpCRHjUZMArkjrVT2d07WLr3TdZ9t68NrSVmR4iAedRLvB9WRC3EWIjY99DyyTmkHAdT3ZQMgBJJO+9vZmIlmIPofXND2cn2b3YfRvR2gfyX86He7QuZXHsseR8iP21idPwrVoZFwHEKGu3yuYyQTyj4025wfVkki6ByAi5fAHnAzih7GT7G96H0bDQ9qdtq1ue2Ps0jcQuNizzPqKPq+0DFDG046ZgQc/OvPuIdlLt5FS4LTBIVSWvbsQJkg4x7/DR/qWotI264rLgeK5ekee0n2Vzyjp0rPBP7MssH4N1xHjjhLnLCkiPP5+g+VW+kvqEWIiAT5ExzNeRpxDWbT3dtrhJYAtqNwIXG7xQR1x7qrB221QQAMEjEjJ+JJI+VPFOK2I2m9HuTapQD6c6GOIKejcvKa8H/wCmOrM/b3PXlRLfavVz/Lv+B5UeRqPcf8Kq8gB8HafCcGAfd1FQTxyxbgkXF3Hw/ZsZxOIrx9O02qUk98cmTgZJETEVBv8AaPWMwHevC4BEAfDFLysPE9pX6S+HJIbUAEYYG3dwRgj2aLd7a6XYzo5YIhuMQj4WJzIxzEV4Fc0pd2a4SxYkn1LGST8attb2gv3LJsvcY2yFUiFyqYVSQAY9/lW5G4nvPC+N2ryB13TmYRyQfKdtRdT2q06lgWJZVZ2GxpCqCZIIwMda8Z4b2x1VgEW7gAJyNqn86bxLtZqL6OlxxDgK5VVQsonwllzGeVazUe4aPjlp03Q8CDOxsCJ8vWh3+P2QSsncJYgpclNokscYHr614npO1uptqVtuApG3Kg45dabxLtxrL1t7b3RD4aERWI8twExRUgUe6cO4tauxtM8uhHMSOYEyKk6zVW7WXYIIPMgAx0z6V5R9H3FHu6Y29t5nDKq3bSqwsjAQ3AWmDn5Vf8R4hxHeqtpFukAhXUyjkxJIPLCzWthSNO+uttctqDkFGjlhwxE+XKrLWX7duC7BRnLGATExNYbg/Z/Vot25q3X6xqLysrqd2wLbhV9AD099SNdxbiK/ZnRLdbkHVptH+cREjlyNBPbNWiw43xG2TYRTkarSMR5B3eMH+iauNbxRbd0K9wW0FveJ+/4iGAY4EQMczuFefXOz2qtWTd1TL9Zva2wQyncqKBtRYHKCT4atdVx3iMG2dAHPIOrB7ZIjxbTyxmgnsNaNBe1YLypABVSPj6VIW9jBH4V5nf7Sa63cZX7nepIabZPL13Vw7cawD/Mj/wAI5/8AVQ5bNxaPNO1bf49qv9ov/wDytTeAvtuI49pbtsDkRlwDIIrq6q2Ie1cFuTYQgACDgf0jU2lrq6odHIxpal3V1dTgG7qUNS11Ywhast9ca9qLob2bfgRegk5Y+ZMV1dUcj6KY/JX8as20sOVtqD9rBA5S4X8jWJu3TMchkfKlrqjLstEcho63IFdXUrKDTdJNKbldXVNoKHb6FceurqKMxA9KTXV1FgJr2wB8KgX6SupUY0X0Y8Qa3rtg9m7buKw6YttcU+8Mv417vcMm2fNv1rZ/fSV1O+jAOKf5r+sWp9wfx8a6uoLtmKbtak6ZW/QvWX9+25MfhVHqu3ZDwbKkC4BG8jDpPl0j8a6upG9hXR5rxjiTXNTqnHhG5oXnEso54nn5VVanXv4RP3FPzJrq6nSHbP/Z"/>
          <p:cNvSpPr>
            <a:spLocks noChangeAspect="1" noChangeArrowheads="1"/>
          </p:cNvSpPr>
          <p:nvPr/>
        </p:nvSpPr>
        <p:spPr bwMode="auto">
          <a:xfrm>
            <a:off x="307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2058"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60233" y="1090034"/>
            <a:ext cx="2257425" cy="2028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9"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48182" y="5073672"/>
            <a:ext cx="1772023" cy="16068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8 Conector recto de flecha"/>
          <p:cNvCxnSpPr/>
          <p:nvPr/>
        </p:nvCxnSpPr>
        <p:spPr>
          <a:xfrm flipV="1">
            <a:off x="2843808" y="3118859"/>
            <a:ext cx="1008112" cy="3"/>
          </a:xfrm>
          <a:prstGeom prst="straightConnector1">
            <a:avLst/>
          </a:prstGeom>
          <a:ln w="25400">
            <a:solidFill>
              <a:schemeClr val="accent3">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11" name="10 Conector recto de flecha"/>
          <p:cNvCxnSpPr/>
          <p:nvPr/>
        </p:nvCxnSpPr>
        <p:spPr>
          <a:xfrm>
            <a:off x="3306445" y="4418229"/>
            <a:ext cx="0" cy="360040"/>
          </a:xfrm>
          <a:prstGeom prst="straightConnector1">
            <a:avLst/>
          </a:prstGeom>
          <a:ln w="25400">
            <a:solidFill>
              <a:schemeClr val="accent3">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13" name="12 Conector recto de flecha"/>
          <p:cNvCxnSpPr/>
          <p:nvPr/>
        </p:nvCxnSpPr>
        <p:spPr>
          <a:xfrm>
            <a:off x="5076056" y="4509120"/>
            <a:ext cx="0" cy="432048"/>
          </a:xfrm>
          <a:prstGeom prst="straightConnector1">
            <a:avLst/>
          </a:prstGeom>
          <a:ln w="25400">
            <a:solidFill>
              <a:schemeClr val="accent3">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15" name="14 Conector recto de flecha"/>
          <p:cNvCxnSpPr/>
          <p:nvPr/>
        </p:nvCxnSpPr>
        <p:spPr>
          <a:xfrm>
            <a:off x="8604448" y="4509121"/>
            <a:ext cx="0" cy="564551"/>
          </a:xfrm>
          <a:prstGeom prst="straightConnector1">
            <a:avLst/>
          </a:prstGeom>
          <a:ln w="25400">
            <a:solidFill>
              <a:schemeClr val="accent3">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17" name="16 Conector recto de flecha"/>
          <p:cNvCxnSpPr/>
          <p:nvPr/>
        </p:nvCxnSpPr>
        <p:spPr>
          <a:xfrm flipV="1">
            <a:off x="8604448" y="3118862"/>
            <a:ext cx="0" cy="526163"/>
          </a:xfrm>
          <a:prstGeom prst="straightConnector1">
            <a:avLst/>
          </a:prstGeom>
          <a:ln w="25400">
            <a:solidFill>
              <a:schemeClr val="accent3">
                <a:lumMod val="75000"/>
              </a:schemeClr>
            </a:solidFill>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771379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914400" y="1181396"/>
                <a:ext cx="8050088" cy="5676605"/>
              </a:xfrm>
            </p:spPr>
            <p:txBody>
              <a:bodyPr>
                <a:normAutofit/>
              </a:bodyPr>
              <a:lstStyle/>
              <a:p>
                <a:pPr marL="0" indent="0">
                  <a:buNone/>
                </a:pPr>
                <a:r>
                  <a:rPr lang="es-EC" sz="2400" b="1" dirty="0"/>
                  <a:t>Flujo de calor requerido para temperar </a:t>
                </a:r>
                <a:r>
                  <a:rPr lang="es-EC" sz="2400" b="1" dirty="0" smtClean="0"/>
                  <a:t>agua</a:t>
                </a:r>
              </a:p>
              <a:p>
                <a:pPr marL="0" indent="0">
                  <a:buNone/>
                </a:pPr>
                <a:endParaRPr lang="es-EC" sz="2400" dirty="0"/>
              </a:p>
              <a:p>
                <a:pPr marL="0" indent="0">
                  <a:buNone/>
                </a:pPr>
                <a14:m>
                  <m:oMath xmlns:m="http://schemas.openxmlformats.org/officeDocument/2006/math">
                    <m:sSub>
                      <m:sSubPr>
                        <m:ctrlPr>
                          <a:rPr lang="es-EC" sz="2400" i="1">
                            <a:latin typeface="Cambria Math" panose="02040503050406030204" pitchFamily="18" charset="0"/>
                          </a:rPr>
                        </m:ctrlPr>
                      </m:sSubPr>
                      <m:e>
                        <m:acc>
                          <m:accPr>
                            <m:chr m:val="̇"/>
                            <m:ctrlPr>
                              <a:rPr lang="es-EC" sz="2400" i="1">
                                <a:latin typeface="Cambria Math" panose="02040503050406030204" pitchFamily="18" charset="0"/>
                              </a:rPr>
                            </m:ctrlPr>
                          </m:accPr>
                          <m:e>
                            <m:r>
                              <a:rPr lang="es-EC" sz="2400" b="1" i="1">
                                <a:latin typeface="Cambria Math"/>
                              </a:rPr>
                              <m:t>𝐐</m:t>
                            </m:r>
                          </m:e>
                        </m:acc>
                      </m:e>
                      <m:sub>
                        <m:r>
                          <a:rPr lang="es-EC" sz="2400" b="1" i="1">
                            <a:latin typeface="Cambria Math"/>
                          </a:rPr>
                          <m:t>𝐚𝐠𝐮𝐚</m:t>
                        </m:r>
                      </m:sub>
                    </m:sSub>
                    <m:r>
                      <a:rPr lang="es-EC" sz="2400" b="1">
                        <a:latin typeface="Cambria Math"/>
                      </a:rPr>
                      <m:t>=</m:t>
                    </m:r>
                    <m:f>
                      <m:fPr>
                        <m:ctrlPr>
                          <a:rPr lang="es-EC" sz="2400" i="1">
                            <a:latin typeface="Cambria Math" panose="02040503050406030204" pitchFamily="18" charset="0"/>
                          </a:rPr>
                        </m:ctrlPr>
                      </m:fPr>
                      <m:num>
                        <m:r>
                          <a:rPr lang="es-EC" sz="2400" b="1" i="1">
                            <a:latin typeface="Cambria Math"/>
                          </a:rPr>
                          <m:t>𝐐</m:t>
                        </m:r>
                      </m:num>
                      <m:den>
                        <m:r>
                          <a:rPr lang="es-EC" sz="2400" b="1" i="1">
                            <a:latin typeface="Cambria Math"/>
                          </a:rPr>
                          <m:t>𝐭</m:t>
                        </m:r>
                      </m:den>
                    </m:f>
                  </m:oMath>
                </a14:m>
                <a:r>
                  <a:rPr lang="es-EC" sz="2400" dirty="0"/>
                  <a:t>						</a:t>
                </a:r>
                <a:endParaRPr lang="es-EC" sz="2400" dirty="0" smtClean="0"/>
              </a:p>
              <a:p>
                <a:pPr marL="0" indent="0">
                  <a:buNone/>
                </a:pPr>
                <a14:m>
                  <m:oMath xmlns:m="http://schemas.openxmlformats.org/officeDocument/2006/math">
                    <m:sSub>
                      <m:sSubPr>
                        <m:ctrlPr>
                          <a:rPr lang="es-EC" sz="2400" i="1">
                            <a:latin typeface="Cambria Math" panose="02040503050406030204" pitchFamily="18" charset="0"/>
                          </a:rPr>
                        </m:ctrlPr>
                      </m:sSubPr>
                      <m:e>
                        <m:acc>
                          <m:accPr>
                            <m:chr m:val="̇"/>
                            <m:ctrlPr>
                              <a:rPr lang="es-EC" sz="2400" i="1">
                                <a:latin typeface="Cambria Math" panose="02040503050406030204" pitchFamily="18" charset="0"/>
                              </a:rPr>
                            </m:ctrlPr>
                          </m:accPr>
                          <m:e>
                            <m:r>
                              <m:rPr>
                                <m:sty m:val="p"/>
                              </m:rPr>
                              <a:rPr lang="es-EC" sz="2400">
                                <a:latin typeface="Cambria Math"/>
                              </a:rPr>
                              <m:t>Q</m:t>
                            </m:r>
                          </m:e>
                        </m:acc>
                      </m:e>
                      <m:sub>
                        <m:r>
                          <m:rPr>
                            <m:sty m:val="p"/>
                          </m:rPr>
                          <a:rPr lang="es-EC" sz="2400">
                            <a:latin typeface="Cambria Math"/>
                          </a:rPr>
                          <m:t>agua</m:t>
                        </m:r>
                      </m:sub>
                    </m:sSub>
                    <m:r>
                      <a:rPr lang="es-EC" sz="2400">
                        <a:latin typeface="Cambria Math"/>
                      </a:rPr>
                      <m:t>=5.23</m:t>
                    </m:r>
                  </m:oMath>
                </a14:m>
                <a:r>
                  <a:rPr lang="es-EC" sz="2400" dirty="0"/>
                  <a:t>				</a:t>
                </a:r>
                <a14:m>
                  <m:oMath xmlns:m="http://schemas.openxmlformats.org/officeDocument/2006/math">
                    <m:d>
                      <m:dPr>
                        <m:begChr m:val="["/>
                        <m:endChr m:val="]"/>
                        <m:ctrlPr>
                          <a:rPr lang="es-EC" sz="2400" i="1">
                            <a:latin typeface="Cambria Math" panose="02040503050406030204" pitchFamily="18" charset="0"/>
                          </a:rPr>
                        </m:ctrlPr>
                      </m:dPr>
                      <m:e>
                        <m:r>
                          <m:rPr>
                            <m:sty m:val="p"/>
                          </m:rPr>
                          <a:rPr lang="es-EC" sz="2400">
                            <a:latin typeface="Cambria Math"/>
                          </a:rPr>
                          <m:t>kW</m:t>
                        </m:r>
                      </m:e>
                    </m:d>
                  </m:oMath>
                </a14:m>
                <a:endParaRPr lang="es-EC" sz="2400" dirty="0"/>
              </a:p>
              <a:p>
                <a:pPr marL="0" indent="0">
                  <a:buNone/>
                </a:pPr>
                <a:r>
                  <a:rPr lang="es-EC" sz="2400" dirty="0"/>
                  <a:t> </a:t>
                </a:r>
                <a:endParaRPr lang="es-EC" sz="2400" dirty="0" smtClean="0"/>
              </a:p>
              <a:p>
                <a:pPr marL="0" indent="0">
                  <a:buNone/>
                </a:pPr>
                <a:endParaRPr lang="es-EC" sz="2400" dirty="0"/>
              </a:p>
              <a:p>
                <a:pPr marL="0" indent="0">
                  <a:buNone/>
                </a:pPr>
                <a:r>
                  <a:rPr lang="es-EC" sz="2400" b="1" dirty="0"/>
                  <a:t>Reacción </a:t>
                </a:r>
                <a:r>
                  <a:rPr lang="es-EC" sz="2400" b="1" dirty="0" err="1"/>
                  <a:t>estequiométrica</a:t>
                </a:r>
                <a:r>
                  <a:rPr lang="es-EC" sz="2400" b="1" dirty="0"/>
                  <a:t> de la combustión del aserrín</a:t>
                </a:r>
              </a:p>
              <a:p>
                <a:pPr marL="0" indent="0">
                  <a:buNone/>
                </a:pPr>
                <a:r>
                  <a:rPr lang="es-EC" sz="2400" b="1" dirty="0"/>
                  <a:t>Fórmula química del aserrín y del aire</a:t>
                </a:r>
                <a:endParaRPr lang="es-EC" sz="2400" dirty="0"/>
              </a:p>
              <a:p>
                <a:pPr marL="0" indent="0">
                  <a:buNone/>
                </a:pPr>
                <a:r>
                  <a:rPr lang="es-EC" sz="2400" b="1" dirty="0"/>
                  <a:t> </a:t>
                </a:r>
                <a:endParaRPr lang="es-EC" sz="2400" dirty="0"/>
              </a:p>
              <a:p>
                <a:pPr marL="0" indent="0">
                  <a:buNone/>
                </a:pPr>
                <a14:m>
                  <m:oMathPara xmlns:m="http://schemas.openxmlformats.org/officeDocument/2006/math">
                    <m:oMathParaPr>
                      <m:jc m:val="centerGroup"/>
                    </m:oMathParaPr>
                    <m:oMath xmlns:m="http://schemas.openxmlformats.org/officeDocument/2006/math">
                      <m:r>
                        <m:rPr>
                          <m:sty m:val="p"/>
                        </m:rPr>
                        <a:rPr lang="es-EC" sz="2400">
                          <a:latin typeface="Cambria Math"/>
                        </a:rPr>
                        <m:t>Aserr</m:t>
                      </m:r>
                      <m:r>
                        <a:rPr lang="es-EC" sz="2400">
                          <a:latin typeface="Cambria Math"/>
                        </a:rPr>
                        <m:t>í</m:t>
                      </m:r>
                      <m:r>
                        <m:rPr>
                          <m:sty m:val="p"/>
                        </m:rPr>
                        <a:rPr lang="es-EC" sz="2400">
                          <a:latin typeface="Cambria Math"/>
                        </a:rPr>
                        <m:t>n</m:t>
                      </m:r>
                      <m:r>
                        <a:rPr lang="es-EC" sz="2400">
                          <a:latin typeface="Cambria Math"/>
                        </a:rPr>
                        <m:t>=</m:t>
                      </m:r>
                      <m:sSub>
                        <m:sSubPr>
                          <m:ctrlPr>
                            <a:rPr lang="es-EC" sz="2400" i="1">
                              <a:latin typeface="Cambria Math" panose="02040503050406030204" pitchFamily="18" charset="0"/>
                            </a:rPr>
                          </m:ctrlPr>
                        </m:sSubPr>
                        <m:e>
                          <m:r>
                            <m:rPr>
                              <m:sty m:val="p"/>
                            </m:rPr>
                            <a:rPr lang="es-EC" sz="2400">
                              <a:latin typeface="Cambria Math"/>
                            </a:rPr>
                            <m:t>C</m:t>
                          </m:r>
                        </m:e>
                        <m:sub>
                          <m:r>
                            <a:rPr lang="es-EC" sz="2400">
                              <a:latin typeface="Cambria Math"/>
                            </a:rPr>
                            <m:t>6</m:t>
                          </m:r>
                        </m:sub>
                      </m:sSub>
                      <m:sSub>
                        <m:sSubPr>
                          <m:ctrlPr>
                            <a:rPr lang="es-EC" sz="2400" i="1">
                              <a:latin typeface="Cambria Math" panose="02040503050406030204" pitchFamily="18" charset="0"/>
                            </a:rPr>
                          </m:ctrlPr>
                        </m:sSubPr>
                        <m:e>
                          <m:r>
                            <m:rPr>
                              <m:sty m:val="p"/>
                            </m:rPr>
                            <a:rPr lang="es-EC" sz="2400">
                              <a:latin typeface="Cambria Math"/>
                            </a:rPr>
                            <m:t>H</m:t>
                          </m:r>
                        </m:e>
                        <m:sub>
                          <m:r>
                            <a:rPr lang="es-EC" sz="2400">
                              <a:latin typeface="Cambria Math"/>
                            </a:rPr>
                            <m:t>10</m:t>
                          </m:r>
                        </m:sub>
                      </m:sSub>
                      <m:sSub>
                        <m:sSubPr>
                          <m:ctrlPr>
                            <a:rPr lang="es-EC" sz="2400" i="1">
                              <a:latin typeface="Cambria Math" panose="02040503050406030204" pitchFamily="18" charset="0"/>
                            </a:rPr>
                          </m:ctrlPr>
                        </m:sSubPr>
                        <m:e>
                          <m:r>
                            <m:rPr>
                              <m:sty m:val="p"/>
                            </m:rPr>
                            <a:rPr lang="es-EC" sz="2400">
                              <a:latin typeface="Cambria Math"/>
                            </a:rPr>
                            <m:t>O</m:t>
                          </m:r>
                        </m:e>
                        <m:sub>
                          <m:r>
                            <a:rPr lang="es-EC" sz="2400">
                              <a:latin typeface="Cambria Math"/>
                            </a:rPr>
                            <m:t>5</m:t>
                          </m:r>
                        </m:sub>
                      </m:sSub>
                    </m:oMath>
                  </m:oMathPara>
                </a14:m>
                <a:endParaRPr lang="es-EC" sz="2400" dirty="0"/>
              </a:p>
              <a:p>
                <a:pPr marL="0" indent="0">
                  <a:buNone/>
                </a:pPr>
                <a14:m>
                  <m:oMathPara xmlns:m="http://schemas.openxmlformats.org/officeDocument/2006/math">
                    <m:oMathParaPr>
                      <m:jc m:val="centerGroup"/>
                    </m:oMathParaPr>
                    <m:oMath xmlns:m="http://schemas.openxmlformats.org/officeDocument/2006/math">
                      <m:r>
                        <m:rPr>
                          <m:sty m:val="p"/>
                        </m:rPr>
                        <a:rPr lang="es-EC" sz="2400">
                          <a:latin typeface="Cambria Math"/>
                        </a:rPr>
                        <m:t>Aire</m:t>
                      </m:r>
                      <m:r>
                        <a:rPr lang="es-EC" sz="2400">
                          <a:latin typeface="Cambria Math"/>
                        </a:rPr>
                        <m:t>=</m:t>
                      </m:r>
                      <m:sSub>
                        <m:sSubPr>
                          <m:ctrlPr>
                            <a:rPr lang="es-EC" sz="2400" i="1">
                              <a:latin typeface="Cambria Math" panose="02040503050406030204" pitchFamily="18" charset="0"/>
                            </a:rPr>
                          </m:ctrlPr>
                        </m:sSubPr>
                        <m:e>
                          <m:r>
                            <m:rPr>
                              <m:sty m:val="p"/>
                            </m:rPr>
                            <a:rPr lang="es-EC" sz="2400">
                              <a:latin typeface="Cambria Math"/>
                            </a:rPr>
                            <m:t>O</m:t>
                          </m:r>
                        </m:e>
                        <m:sub>
                          <m:r>
                            <a:rPr lang="es-EC" sz="2400">
                              <a:latin typeface="Cambria Math"/>
                            </a:rPr>
                            <m:t>2</m:t>
                          </m:r>
                        </m:sub>
                      </m:sSub>
                      <m:r>
                        <a:rPr lang="es-EC" sz="2400">
                          <a:latin typeface="Cambria Math"/>
                        </a:rPr>
                        <m:t>+3.76</m:t>
                      </m:r>
                      <m:sSub>
                        <m:sSubPr>
                          <m:ctrlPr>
                            <a:rPr lang="es-EC" sz="2400" i="1">
                              <a:latin typeface="Cambria Math" panose="02040503050406030204" pitchFamily="18" charset="0"/>
                            </a:rPr>
                          </m:ctrlPr>
                        </m:sSubPr>
                        <m:e>
                          <m:r>
                            <m:rPr>
                              <m:sty m:val="p"/>
                            </m:rPr>
                            <a:rPr lang="es-EC" sz="2400">
                              <a:latin typeface="Cambria Math"/>
                            </a:rPr>
                            <m:t>N</m:t>
                          </m:r>
                        </m:e>
                        <m:sub>
                          <m:r>
                            <a:rPr lang="es-EC" sz="2400">
                              <a:latin typeface="Cambria Math"/>
                            </a:rPr>
                            <m:t>2</m:t>
                          </m:r>
                        </m:sub>
                      </m:sSub>
                    </m:oMath>
                  </m:oMathPara>
                </a14:m>
                <a:endParaRPr lang="es-EC" sz="2400" dirty="0"/>
              </a:p>
              <a:p>
                <a:pPr marL="0" indent="0">
                  <a:buNone/>
                </a:pPr>
                <a:endParaRPr lang="es-EC" sz="2800" dirty="0"/>
              </a:p>
              <a:p>
                <a:pPr marL="0" lvl="0" indent="0">
                  <a:buNone/>
                </a:pPr>
                <a:endParaRPr lang="es-EC" dirty="0" smtClean="0"/>
              </a:p>
              <a:p>
                <a:pPr marL="0" lvl="0" indent="0">
                  <a:buNone/>
                </a:pPr>
                <a:endParaRPr lang="es-EC"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914400" y="1181396"/>
                <a:ext cx="8050088" cy="5676605"/>
              </a:xfrm>
              <a:blipFill rotWithShape="1">
                <a:blip r:embed="rId2"/>
                <a:stretch>
                  <a:fillRect l="-1136" t="-859"/>
                </a:stretch>
              </a:blipFill>
            </p:spPr>
            <p:txBody>
              <a:bodyPr/>
              <a:lstStyle/>
              <a:p>
                <a:r>
                  <a:rPr lang="es-EC">
                    <a:noFill/>
                  </a:rPr>
                  <a:t> </a:t>
                </a:r>
              </a:p>
            </p:txBody>
          </p:sp>
        </mc:Fallback>
      </mc:AlternateContent>
      <p:sp>
        <p:nvSpPr>
          <p:cNvPr id="4" name="Marcador de contenido 2"/>
          <p:cNvSpPr txBox="1">
            <a:spLocks/>
          </p:cNvSpPr>
          <p:nvPr/>
        </p:nvSpPr>
        <p:spPr>
          <a:xfrm>
            <a:off x="4355978" y="260649"/>
            <a:ext cx="4788023" cy="92074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s-EC" sz="4000" b="1" dirty="0" smtClean="0">
                <a:solidFill>
                  <a:schemeClr val="accent3">
                    <a:lumMod val="50000"/>
                  </a:schemeClr>
                </a:solidFill>
              </a:rPr>
              <a:t>DISEÑO</a:t>
            </a:r>
          </a:p>
        </p:txBody>
      </p:sp>
    </p:spTree>
    <p:extLst>
      <p:ext uri="{BB962C8B-B14F-4D97-AF65-F5344CB8AC3E}">
        <p14:creationId xmlns:p14="http://schemas.microsoft.com/office/powerpoint/2010/main" val="187422632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914400" y="1181396"/>
                <a:ext cx="8050088" cy="5676605"/>
              </a:xfrm>
            </p:spPr>
            <p:txBody>
              <a:bodyPr>
                <a:normAutofit/>
              </a:bodyPr>
              <a:lstStyle/>
              <a:p>
                <a:pPr marL="0" indent="0">
                  <a:buNone/>
                </a:pPr>
                <a:r>
                  <a:rPr lang="es-EC" sz="2400" b="1" dirty="0" smtClean="0"/>
                  <a:t>Reacción </a:t>
                </a:r>
                <a:r>
                  <a:rPr lang="es-EC" sz="2400" b="1" dirty="0" err="1"/>
                  <a:t>estequiométrica</a:t>
                </a:r>
                <a:r>
                  <a:rPr lang="es-EC" sz="2400" b="1" dirty="0"/>
                  <a:t> </a:t>
                </a:r>
                <a:r>
                  <a:rPr lang="es-EC" sz="2400" b="1" dirty="0" smtClean="0"/>
                  <a:t>ideal</a:t>
                </a:r>
              </a:p>
              <a:p>
                <a:pPr marL="0" indent="0">
                  <a:buNone/>
                </a:pPr>
                <a:endParaRPr lang="es-EC" sz="2400" dirty="0"/>
              </a:p>
              <a:p>
                <a:pPr marL="0" indent="0">
                  <a:buNone/>
                </a:pPr>
                <a14:m>
                  <m:oMathPara xmlns:m="http://schemas.openxmlformats.org/officeDocument/2006/math">
                    <m:oMathParaPr>
                      <m:jc m:val="left"/>
                    </m:oMathParaPr>
                    <m:oMath xmlns:m="http://schemas.openxmlformats.org/officeDocument/2006/math">
                      <m:r>
                        <m:rPr>
                          <m:sty m:val="p"/>
                        </m:rPr>
                        <a:rPr lang="es-EC" sz="2000">
                          <a:latin typeface="Cambria Math"/>
                        </a:rPr>
                        <m:t>a</m:t>
                      </m:r>
                      <m:r>
                        <a:rPr lang="es-EC" sz="2000" i="1">
                          <a:latin typeface="Cambria Math"/>
                        </a:rPr>
                        <m:t>∗</m:t>
                      </m:r>
                      <m:d>
                        <m:dPr>
                          <m:ctrlPr>
                            <a:rPr lang="es-EC" sz="2000" i="1">
                              <a:latin typeface="Cambria Math" panose="02040503050406030204" pitchFamily="18" charset="0"/>
                            </a:rPr>
                          </m:ctrlPr>
                        </m:dPr>
                        <m:e>
                          <m:sSub>
                            <m:sSubPr>
                              <m:ctrlPr>
                                <a:rPr lang="es-EC" sz="2000" i="1">
                                  <a:latin typeface="Cambria Math" panose="02040503050406030204" pitchFamily="18" charset="0"/>
                                </a:rPr>
                              </m:ctrlPr>
                            </m:sSubPr>
                            <m:e>
                              <m:r>
                                <m:rPr>
                                  <m:sty m:val="p"/>
                                </m:rPr>
                                <a:rPr lang="es-EC" sz="2000">
                                  <a:latin typeface="Cambria Math"/>
                                </a:rPr>
                                <m:t>C</m:t>
                              </m:r>
                            </m:e>
                            <m:sub>
                              <m:r>
                                <a:rPr lang="es-EC" sz="2000">
                                  <a:latin typeface="Cambria Math"/>
                                </a:rPr>
                                <m:t>6</m:t>
                              </m:r>
                            </m:sub>
                          </m:sSub>
                          <m:sSub>
                            <m:sSubPr>
                              <m:ctrlPr>
                                <a:rPr lang="es-EC" sz="2000" i="1">
                                  <a:latin typeface="Cambria Math" panose="02040503050406030204" pitchFamily="18" charset="0"/>
                                </a:rPr>
                              </m:ctrlPr>
                            </m:sSubPr>
                            <m:e>
                              <m:r>
                                <m:rPr>
                                  <m:sty m:val="p"/>
                                </m:rPr>
                                <a:rPr lang="es-EC" sz="2000">
                                  <a:latin typeface="Cambria Math"/>
                                </a:rPr>
                                <m:t>H</m:t>
                              </m:r>
                            </m:e>
                            <m:sub>
                              <m:r>
                                <a:rPr lang="es-EC" sz="2000">
                                  <a:latin typeface="Cambria Math"/>
                                </a:rPr>
                                <m:t>10</m:t>
                              </m:r>
                            </m:sub>
                          </m:sSub>
                          <m:sSub>
                            <m:sSubPr>
                              <m:ctrlPr>
                                <a:rPr lang="es-EC" sz="2000" i="1">
                                  <a:latin typeface="Cambria Math" panose="02040503050406030204" pitchFamily="18" charset="0"/>
                                </a:rPr>
                              </m:ctrlPr>
                            </m:sSubPr>
                            <m:e>
                              <m:r>
                                <m:rPr>
                                  <m:sty m:val="p"/>
                                </m:rPr>
                                <a:rPr lang="es-EC" sz="2000">
                                  <a:latin typeface="Cambria Math"/>
                                </a:rPr>
                                <m:t>O</m:t>
                              </m:r>
                            </m:e>
                            <m:sub>
                              <m:r>
                                <a:rPr lang="es-EC" sz="2000">
                                  <a:latin typeface="Cambria Math"/>
                                </a:rPr>
                                <m:t>5</m:t>
                              </m:r>
                            </m:sub>
                          </m:sSub>
                        </m:e>
                      </m:d>
                      <m:r>
                        <a:rPr lang="es-EC" sz="2000">
                          <a:latin typeface="Cambria Math"/>
                        </a:rPr>
                        <m:t>+</m:t>
                      </m:r>
                      <m:r>
                        <m:rPr>
                          <m:sty m:val="p"/>
                        </m:rPr>
                        <a:rPr lang="es-EC" sz="2000">
                          <a:latin typeface="Cambria Math"/>
                        </a:rPr>
                        <m:t>b</m:t>
                      </m:r>
                      <m:r>
                        <a:rPr lang="es-EC" sz="2000" i="1" smtClean="0">
                          <a:latin typeface="Cambria Math"/>
                        </a:rPr>
                        <m:t>∗</m:t>
                      </m:r>
                      <m:d>
                        <m:dPr>
                          <m:ctrlPr>
                            <a:rPr lang="es-EC" sz="2000" i="1" smtClean="0">
                              <a:latin typeface="Cambria Math" panose="02040503050406030204" pitchFamily="18" charset="0"/>
                            </a:rPr>
                          </m:ctrlPr>
                        </m:dPr>
                        <m:e>
                          <m:sSub>
                            <m:sSubPr>
                              <m:ctrlPr>
                                <a:rPr lang="es-EC" sz="2000" i="1">
                                  <a:latin typeface="Cambria Math" panose="02040503050406030204" pitchFamily="18" charset="0"/>
                                </a:rPr>
                              </m:ctrlPr>
                            </m:sSubPr>
                            <m:e>
                              <m:r>
                                <m:rPr>
                                  <m:sty m:val="p"/>
                                </m:rPr>
                                <a:rPr lang="es-EC" sz="2000">
                                  <a:latin typeface="Cambria Math"/>
                                </a:rPr>
                                <m:t>O</m:t>
                              </m:r>
                            </m:e>
                            <m:sub>
                              <m:r>
                                <a:rPr lang="es-EC" sz="2000">
                                  <a:latin typeface="Cambria Math"/>
                                </a:rPr>
                                <m:t>2</m:t>
                              </m:r>
                            </m:sub>
                          </m:sSub>
                          <m:r>
                            <a:rPr lang="es-EC" sz="2000">
                              <a:latin typeface="Cambria Math"/>
                            </a:rPr>
                            <m:t>+3.76</m:t>
                          </m:r>
                          <m:sSub>
                            <m:sSubPr>
                              <m:ctrlPr>
                                <a:rPr lang="es-EC" sz="2000" i="1">
                                  <a:latin typeface="Cambria Math" panose="02040503050406030204" pitchFamily="18" charset="0"/>
                                </a:rPr>
                              </m:ctrlPr>
                            </m:sSubPr>
                            <m:e>
                              <m:r>
                                <m:rPr>
                                  <m:sty m:val="p"/>
                                </m:rPr>
                                <a:rPr lang="es-EC" sz="2000">
                                  <a:latin typeface="Cambria Math"/>
                                </a:rPr>
                                <m:t>N</m:t>
                              </m:r>
                            </m:e>
                            <m:sub>
                              <m:r>
                                <a:rPr lang="es-EC" sz="2000">
                                  <a:latin typeface="Cambria Math"/>
                                </a:rPr>
                                <m:t>2</m:t>
                              </m:r>
                            </m:sub>
                          </m:sSub>
                        </m:e>
                      </m:d>
                      <m:r>
                        <a:rPr lang="es-EC" sz="2000">
                          <a:latin typeface="Cambria Math"/>
                        </a:rPr>
                        <m:t>=</m:t>
                      </m:r>
                      <m:r>
                        <m:rPr>
                          <m:sty m:val="p"/>
                        </m:rPr>
                        <a:rPr lang="es-EC" sz="2000">
                          <a:latin typeface="Cambria Math"/>
                        </a:rPr>
                        <m:t>c</m:t>
                      </m:r>
                      <m:r>
                        <a:rPr lang="es-EC" sz="2000" i="1">
                          <a:latin typeface="Cambria Math"/>
                        </a:rPr>
                        <m:t>∗</m:t>
                      </m:r>
                      <m:d>
                        <m:dPr>
                          <m:ctrlPr>
                            <a:rPr lang="es-EC" sz="2000" i="1">
                              <a:latin typeface="Cambria Math" panose="02040503050406030204" pitchFamily="18" charset="0"/>
                            </a:rPr>
                          </m:ctrlPr>
                        </m:dPr>
                        <m:e>
                          <m:sSub>
                            <m:sSubPr>
                              <m:ctrlPr>
                                <a:rPr lang="es-EC" sz="2000" i="1">
                                  <a:latin typeface="Cambria Math" panose="02040503050406030204" pitchFamily="18" charset="0"/>
                                </a:rPr>
                              </m:ctrlPr>
                            </m:sSubPr>
                            <m:e>
                              <m:r>
                                <m:rPr>
                                  <m:sty m:val="p"/>
                                </m:rPr>
                                <a:rPr lang="es-EC" sz="2000">
                                  <a:latin typeface="Cambria Math"/>
                                </a:rPr>
                                <m:t>CO</m:t>
                              </m:r>
                            </m:e>
                            <m:sub>
                              <m:r>
                                <a:rPr lang="es-EC" sz="2000">
                                  <a:latin typeface="Cambria Math"/>
                                </a:rPr>
                                <m:t>2</m:t>
                              </m:r>
                            </m:sub>
                          </m:sSub>
                        </m:e>
                      </m:d>
                      <m:r>
                        <a:rPr lang="es-EC" sz="2000">
                          <a:latin typeface="Cambria Math"/>
                        </a:rPr>
                        <m:t>+</m:t>
                      </m:r>
                      <m:r>
                        <m:rPr>
                          <m:sty m:val="p"/>
                        </m:rPr>
                        <a:rPr lang="es-EC" sz="2000">
                          <a:latin typeface="Cambria Math"/>
                        </a:rPr>
                        <m:t>d</m:t>
                      </m:r>
                      <m:r>
                        <a:rPr lang="es-EC" sz="2000" i="1">
                          <a:latin typeface="Cambria Math"/>
                        </a:rPr>
                        <m:t>∗</m:t>
                      </m:r>
                      <m:d>
                        <m:dPr>
                          <m:ctrlPr>
                            <a:rPr lang="es-EC" sz="2000" i="1">
                              <a:latin typeface="Cambria Math" panose="02040503050406030204" pitchFamily="18" charset="0"/>
                            </a:rPr>
                          </m:ctrlPr>
                        </m:dPr>
                        <m:e>
                          <m:sSub>
                            <m:sSubPr>
                              <m:ctrlPr>
                                <a:rPr lang="es-EC" sz="2000" i="1">
                                  <a:latin typeface="Cambria Math" panose="02040503050406030204" pitchFamily="18" charset="0"/>
                                </a:rPr>
                              </m:ctrlPr>
                            </m:sSubPr>
                            <m:e>
                              <m:r>
                                <m:rPr>
                                  <m:sty m:val="p"/>
                                </m:rPr>
                                <a:rPr lang="es-EC" sz="2000">
                                  <a:latin typeface="Cambria Math"/>
                                </a:rPr>
                                <m:t>H</m:t>
                              </m:r>
                            </m:e>
                            <m:sub>
                              <m:r>
                                <a:rPr lang="es-EC" sz="2000">
                                  <a:latin typeface="Cambria Math"/>
                                </a:rPr>
                                <m:t>2</m:t>
                              </m:r>
                            </m:sub>
                          </m:sSub>
                          <m:r>
                            <m:rPr>
                              <m:sty m:val="p"/>
                            </m:rPr>
                            <a:rPr lang="es-EC" sz="2000">
                              <a:latin typeface="Cambria Math"/>
                            </a:rPr>
                            <m:t>O</m:t>
                          </m:r>
                        </m:e>
                      </m:d>
                      <m:r>
                        <a:rPr lang="es-EC" sz="2000">
                          <a:latin typeface="Cambria Math"/>
                        </a:rPr>
                        <m:t>+</m:t>
                      </m:r>
                      <m:r>
                        <m:rPr>
                          <m:sty m:val="p"/>
                        </m:rPr>
                        <a:rPr lang="es-EC" sz="2000">
                          <a:latin typeface="Cambria Math"/>
                        </a:rPr>
                        <m:t>e</m:t>
                      </m:r>
                      <m:r>
                        <a:rPr lang="es-EC" sz="2000" i="1">
                          <a:latin typeface="Cambria Math"/>
                        </a:rPr>
                        <m:t>∗</m:t>
                      </m:r>
                      <m:sSub>
                        <m:sSubPr>
                          <m:ctrlPr>
                            <a:rPr lang="es-EC" sz="2000" i="1">
                              <a:latin typeface="Cambria Math" panose="02040503050406030204" pitchFamily="18" charset="0"/>
                            </a:rPr>
                          </m:ctrlPr>
                        </m:sSubPr>
                        <m:e>
                          <m:r>
                            <m:rPr>
                              <m:sty m:val="p"/>
                            </m:rPr>
                            <a:rPr lang="es-EC" sz="2000">
                              <a:latin typeface="Cambria Math"/>
                            </a:rPr>
                            <m:t>N</m:t>
                          </m:r>
                        </m:e>
                        <m:sub>
                          <m:r>
                            <a:rPr lang="es-EC" sz="2000">
                              <a:latin typeface="Cambria Math"/>
                            </a:rPr>
                            <m:t>2</m:t>
                          </m:r>
                        </m:sub>
                      </m:sSub>
                    </m:oMath>
                  </m:oMathPara>
                </a14:m>
                <a:endParaRPr lang="es-EC" sz="2000" dirty="0"/>
              </a:p>
              <a:p>
                <a:pPr marL="0" indent="0">
                  <a:buNone/>
                </a:pPr>
                <a:r>
                  <a:rPr lang="es-EC" sz="2400" dirty="0"/>
                  <a:t> </a:t>
                </a:r>
              </a:p>
              <a:p>
                <a:pPr marL="0" indent="0">
                  <a:buNone/>
                </a:pPr>
                <a14:m>
                  <m:oMathPara xmlns:m="http://schemas.openxmlformats.org/officeDocument/2006/math">
                    <m:oMathParaPr>
                      <m:jc m:val="left"/>
                    </m:oMathParaPr>
                    <m:oMath xmlns:m="http://schemas.openxmlformats.org/officeDocument/2006/math">
                      <m:r>
                        <m:rPr>
                          <m:sty m:val="p"/>
                        </m:rPr>
                        <a:rPr lang="es-EC" sz="2000">
                          <a:latin typeface="Cambria Math"/>
                        </a:rPr>
                        <m:t>a</m:t>
                      </m:r>
                      <m:r>
                        <a:rPr lang="es-EC" sz="2000">
                          <a:latin typeface="Cambria Math"/>
                        </a:rPr>
                        <m:t>=1</m:t>
                      </m:r>
                    </m:oMath>
                  </m:oMathPara>
                </a14:m>
                <a:endParaRPr lang="es-EC" sz="2000" dirty="0"/>
              </a:p>
              <a:p>
                <a:pPr marL="0" indent="0">
                  <a:buNone/>
                </a:pPr>
                <a14:m>
                  <m:oMathPara xmlns:m="http://schemas.openxmlformats.org/officeDocument/2006/math">
                    <m:oMathParaPr>
                      <m:jc m:val="left"/>
                    </m:oMathParaPr>
                    <m:oMath xmlns:m="http://schemas.openxmlformats.org/officeDocument/2006/math">
                      <m:r>
                        <m:rPr>
                          <m:sty m:val="p"/>
                        </m:rPr>
                        <a:rPr lang="es-EC" sz="2000">
                          <a:latin typeface="Cambria Math"/>
                        </a:rPr>
                        <m:t>b</m:t>
                      </m:r>
                      <m:r>
                        <a:rPr lang="es-EC" sz="2000">
                          <a:latin typeface="Cambria Math"/>
                        </a:rPr>
                        <m:t>=6</m:t>
                      </m:r>
                    </m:oMath>
                  </m:oMathPara>
                </a14:m>
                <a:endParaRPr lang="es-EC" sz="2000" dirty="0"/>
              </a:p>
              <a:p>
                <a:pPr marL="0" indent="0">
                  <a:buNone/>
                </a:pPr>
                <a14:m>
                  <m:oMathPara xmlns:m="http://schemas.openxmlformats.org/officeDocument/2006/math">
                    <m:oMathParaPr>
                      <m:jc m:val="left"/>
                    </m:oMathParaPr>
                    <m:oMath xmlns:m="http://schemas.openxmlformats.org/officeDocument/2006/math">
                      <m:r>
                        <m:rPr>
                          <m:sty m:val="p"/>
                        </m:rPr>
                        <a:rPr lang="es-EC" sz="2000">
                          <a:latin typeface="Cambria Math"/>
                        </a:rPr>
                        <m:t>c</m:t>
                      </m:r>
                      <m:r>
                        <a:rPr lang="es-EC" sz="2000">
                          <a:latin typeface="Cambria Math"/>
                        </a:rPr>
                        <m:t>=6</m:t>
                      </m:r>
                    </m:oMath>
                  </m:oMathPara>
                </a14:m>
                <a:endParaRPr lang="es-EC" sz="2000" dirty="0"/>
              </a:p>
              <a:p>
                <a:pPr marL="0" indent="0">
                  <a:buNone/>
                </a:pPr>
                <a14:m>
                  <m:oMathPara xmlns:m="http://schemas.openxmlformats.org/officeDocument/2006/math">
                    <m:oMathParaPr>
                      <m:jc m:val="left"/>
                    </m:oMathParaPr>
                    <m:oMath xmlns:m="http://schemas.openxmlformats.org/officeDocument/2006/math">
                      <m:r>
                        <m:rPr>
                          <m:sty m:val="p"/>
                        </m:rPr>
                        <a:rPr lang="es-EC" sz="2000">
                          <a:latin typeface="Cambria Math"/>
                        </a:rPr>
                        <m:t>d</m:t>
                      </m:r>
                      <m:r>
                        <a:rPr lang="es-EC" sz="2000">
                          <a:latin typeface="Cambria Math"/>
                        </a:rPr>
                        <m:t>=5</m:t>
                      </m:r>
                    </m:oMath>
                  </m:oMathPara>
                </a14:m>
                <a:endParaRPr lang="es-EC" sz="2000" dirty="0" smtClean="0"/>
              </a:p>
              <a:p>
                <a:pPr marL="0" indent="0">
                  <a:buNone/>
                </a:pPr>
                <a14:m>
                  <m:oMathPara xmlns:m="http://schemas.openxmlformats.org/officeDocument/2006/math">
                    <m:oMathParaPr>
                      <m:jc m:val="left"/>
                    </m:oMathParaPr>
                    <m:oMath xmlns:m="http://schemas.openxmlformats.org/officeDocument/2006/math">
                      <m:r>
                        <m:rPr>
                          <m:sty m:val="p"/>
                        </m:rPr>
                        <a:rPr lang="es-EC" sz="2000">
                          <a:latin typeface="Cambria Math"/>
                        </a:rPr>
                        <m:t>e</m:t>
                      </m:r>
                      <m:r>
                        <a:rPr lang="es-EC" sz="2000">
                          <a:latin typeface="Cambria Math"/>
                        </a:rPr>
                        <m:t>=22.56</m:t>
                      </m:r>
                    </m:oMath>
                  </m:oMathPara>
                </a14:m>
                <a:endParaRPr lang="es-EC" sz="2000" dirty="0"/>
              </a:p>
              <a:p>
                <a:pPr marL="0" indent="0">
                  <a:buNone/>
                </a:pPr>
                <a:endParaRPr lang="es-EC" sz="2400" dirty="0"/>
              </a:p>
              <a:p>
                <a:pPr marL="0" indent="0">
                  <a:buNone/>
                </a:pPr>
                <a:r>
                  <a:rPr lang="es-EC" sz="2400" b="1" dirty="0"/>
                  <a:t>Relación aire combustible ideal</a:t>
                </a:r>
              </a:p>
              <a:p>
                <a:pPr marL="0" indent="0">
                  <a:buNone/>
                </a:pPr>
                <a14:m>
                  <m:oMathPara xmlns:m="http://schemas.openxmlformats.org/officeDocument/2006/math">
                    <m:oMathParaPr>
                      <m:jc m:val="left"/>
                    </m:oMathParaPr>
                    <m:oMath xmlns:m="http://schemas.openxmlformats.org/officeDocument/2006/math">
                      <m:sSub>
                        <m:sSubPr>
                          <m:ctrlPr>
                            <a:rPr lang="es-EC" sz="2400" i="1">
                              <a:latin typeface="Cambria Math" panose="02040503050406030204" pitchFamily="18" charset="0"/>
                            </a:rPr>
                          </m:ctrlPr>
                        </m:sSubPr>
                        <m:e>
                          <m:r>
                            <a:rPr lang="es-EC" sz="2400" b="1" i="1">
                              <a:latin typeface="Cambria Math"/>
                            </a:rPr>
                            <m:t>𝐀𝐂</m:t>
                          </m:r>
                        </m:e>
                        <m:sub>
                          <m:r>
                            <a:rPr lang="es-EC" sz="2400" b="1" i="1">
                              <a:latin typeface="Cambria Math"/>
                            </a:rPr>
                            <m:t>𝐢𝐝𝐞𝐚𝐥</m:t>
                          </m:r>
                        </m:sub>
                      </m:sSub>
                      <m:r>
                        <a:rPr lang="es-EC" sz="2400" b="1">
                          <a:latin typeface="Cambria Math"/>
                        </a:rPr>
                        <m:t>=</m:t>
                      </m:r>
                      <m:f>
                        <m:fPr>
                          <m:ctrlPr>
                            <a:rPr lang="es-EC" sz="2400" i="1">
                              <a:latin typeface="Cambria Math" panose="02040503050406030204" pitchFamily="18" charset="0"/>
                            </a:rPr>
                          </m:ctrlPr>
                        </m:fPr>
                        <m:num>
                          <m:sSub>
                            <m:sSubPr>
                              <m:ctrlPr>
                                <a:rPr lang="es-EC" sz="2400" i="1">
                                  <a:latin typeface="Cambria Math" panose="02040503050406030204" pitchFamily="18" charset="0"/>
                                </a:rPr>
                              </m:ctrlPr>
                            </m:sSubPr>
                            <m:e>
                              <m:r>
                                <a:rPr lang="es-EC" sz="2400" b="1" i="1">
                                  <a:latin typeface="Cambria Math"/>
                                </a:rPr>
                                <m:t>𝐊𝐆</m:t>
                              </m:r>
                            </m:e>
                            <m:sub>
                              <m:r>
                                <a:rPr lang="es-EC" sz="2400" b="1" i="1">
                                  <a:latin typeface="Cambria Math"/>
                                </a:rPr>
                                <m:t>𝐚𝐢𝐫𝐞</m:t>
                              </m:r>
                            </m:sub>
                          </m:sSub>
                        </m:num>
                        <m:den>
                          <m:sSub>
                            <m:sSubPr>
                              <m:ctrlPr>
                                <a:rPr lang="es-EC" sz="2400" i="1">
                                  <a:latin typeface="Cambria Math" panose="02040503050406030204" pitchFamily="18" charset="0"/>
                                </a:rPr>
                              </m:ctrlPr>
                            </m:sSubPr>
                            <m:e>
                              <m:r>
                                <a:rPr lang="es-EC" sz="2400" b="1" i="1">
                                  <a:latin typeface="Cambria Math"/>
                                </a:rPr>
                                <m:t>𝐊𝐆</m:t>
                              </m:r>
                            </m:e>
                            <m:sub>
                              <m:r>
                                <a:rPr lang="es-EC" sz="2400" b="1" i="1">
                                  <a:latin typeface="Cambria Math"/>
                                </a:rPr>
                                <m:t>𝐚𝐬𝐞𝐫𝐫</m:t>
                              </m:r>
                              <m:r>
                                <a:rPr lang="es-EC" sz="2400" b="1">
                                  <a:latin typeface="Cambria Math"/>
                                </a:rPr>
                                <m:t>í</m:t>
                              </m:r>
                              <m:r>
                                <a:rPr lang="es-EC" sz="2400" b="1" i="1">
                                  <a:latin typeface="Cambria Math"/>
                                </a:rPr>
                                <m:t>𝐧</m:t>
                              </m:r>
                            </m:sub>
                          </m:sSub>
                        </m:den>
                      </m:f>
                    </m:oMath>
                  </m:oMathPara>
                </a14:m>
                <a:endParaRPr lang="es-EC" sz="2400" dirty="0" smtClean="0"/>
              </a:p>
              <a:p>
                <a:pPr marL="0" indent="0">
                  <a:buNone/>
                </a:pPr>
                <a:r>
                  <a:rPr lang="es-EC" sz="2400" dirty="0"/>
                  <a:t>							</a:t>
                </a:r>
                <a:endParaRPr lang="es-EC" sz="2400" dirty="0" smtClean="0"/>
              </a:p>
              <a:p>
                <a:pPr marL="0" indent="0">
                  <a:buNone/>
                </a:pPr>
                <a14:m>
                  <m:oMathPara xmlns:m="http://schemas.openxmlformats.org/officeDocument/2006/math">
                    <m:oMathParaPr>
                      <m:jc m:val="left"/>
                    </m:oMathParaPr>
                    <m:oMath xmlns:m="http://schemas.openxmlformats.org/officeDocument/2006/math">
                      <m:sSub>
                        <m:sSubPr>
                          <m:ctrlPr>
                            <a:rPr lang="es-EC" sz="2400" i="1">
                              <a:latin typeface="Cambria Math" panose="02040503050406030204" pitchFamily="18" charset="0"/>
                            </a:rPr>
                          </m:ctrlPr>
                        </m:sSubPr>
                        <m:e>
                          <m:r>
                            <m:rPr>
                              <m:sty m:val="p"/>
                            </m:rPr>
                            <a:rPr lang="es-EC" sz="2400">
                              <a:latin typeface="Cambria Math"/>
                            </a:rPr>
                            <m:t>AC</m:t>
                          </m:r>
                        </m:e>
                        <m:sub>
                          <m:r>
                            <m:rPr>
                              <m:sty m:val="p"/>
                            </m:rPr>
                            <a:rPr lang="es-EC" sz="2400">
                              <a:latin typeface="Cambria Math"/>
                            </a:rPr>
                            <m:t>ideal</m:t>
                          </m:r>
                        </m:sub>
                      </m:sSub>
                      <m:r>
                        <a:rPr lang="es-EC" sz="2400" i="1">
                          <a:latin typeface="Cambria Math"/>
                        </a:rPr>
                        <m:t>=5.08</m:t>
                      </m:r>
                    </m:oMath>
                  </m:oMathPara>
                </a14:m>
                <a:endParaRPr lang="es-EC" sz="2400" dirty="0"/>
              </a:p>
              <a:p>
                <a:pPr marL="0" indent="0">
                  <a:buNone/>
                </a:pPr>
                <a:endParaRPr lang="es-EC" sz="2800" dirty="0"/>
              </a:p>
              <a:p>
                <a:pPr marL="0" lvl="0" indent="0">
                  <a:buNone/>
                </a:pPr>
                <a:endParaRPr lang="es-EC" dirty="0" smtClean="0"/>
              </a:p>
              <a:p>
                <a:pPr marL="0" lvl="0" indent="0">
                  <a:buNone/>
                </a:pPr>
                <a:endParaRPr lang="es-EC"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914400" y="1181396"/>
                <a:ext cx="8050088" cy="5676605"/>
              </a:xfrm>
              <a:blipFill rotWithShape="1">
                <a:blip r:embed="rId2"/>
                <a:stretch>
                  <a:fillRect l="-1136" t="-859"/>
                </a:stretch>
              </a:blipFill>
            </p:spPr>
            <p:txBody>
              <a:bodyPr/>
              <a:lstStyle/>
              <a:p>
                <a:r>
                  <a:rPr lang="es-EC">
                    <a:noFill/>
                  </a:rPr>
                  <a:t> </a:t>
                </a:r>
              </a:p>
            </p:txBody>
          </p:sp>
        </mc:Fallback>
      </mc:AlternateContent>
      <p:sp>
        <p:nvSpPr>
          <p:cNvPr id="4" name="Marcador de contenido 2"/>
          <p:cNvSpPr txBox="1">
            <a:spLocks/>
          </p:cNvSpPr>
          <p:nvPr/>
        </p:nvSpPr>
        <p:spPr>
          <a:xfrm>
            <a:off x="4355978" y="260649"/>
            <a:ext cx="4788023" cy="92074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s-EC" sz="4000" b="1" dirty="0" smtClean="0">
                <a:solidFill>
                  <a:schemeClr val="accent3">
                    <a:lumMod val="50000"/>
                  </a:schemeClr>
                </a:solidFill>
              </a:rPr>
              <a:t>DISEÑO</a:t>
            </a:r>
          </a:p>
        </p:txBody>
      </p:sp>
    </p:spTree>
    <p:extLst>
      <p:ext uri="{BB962C8B-B14F-4D97-AF65-F5344CB8AC3E}">
        <p14:creationId xmlns:p14="http://schemas.microsoft.com/office/powerpoint/2010/main" val="176476304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914400" y="1181396"/>
                <a:ext cx="8050088" cy="5676605"/>
              </a:xfrm>
            </p:spPr>
            <p:txBody>
              <a:bodyPr>
                <a:normAutofit/>
              </a:bodyPr>
              <a:lstStyle/>
              <a:p>
                <a:pPr marL="0" indent="0">
                  <a:buNone/>
                </a:pPr>
                <a:r>
                  <a:rPr lang="es-EC" sz="2400" b="1" dirty="0" smtClean="0"/>
                  <a:t>Reacción </a:t>
                </a:r>
                <a:r>
                  <a:rPr lang="es-EC" sz="2400" b="1" dirty="0" err="1"/>
                  <a:t>estequiométrica</a:t>
                </a:r>
                <a:r>
                  <a:rPr lang="es-EC" sz="2400" b="1" dirty="0"/>
                  <a:t> real (20% de exceso de aire)</a:t>
                </a:r>
                <a:endParaRPr lang="es-EC" sz="2400" b="1" dirty="0" smtClean="0"/>
              </a:p>
              <a:p>
                <a:pPr marL="0" indent="0">
                  <a:buNone/>
                </a:pPr>
                <a:endParaRPr lang="es-EC" sz="2000" b="1" dirty="0"/>
              </a:p>
              <a:p>
                <a:pPr marL="0" indent="0">
                  <a:buNone/>
                </a:pPr>
                <a14:m>
                  <m:oMathPara xmlns:m="http://schemas.openxmlformats.org/officeDocument/2006/math">
                    <m:oMathParaPr>
                      <m:jc m:val="left"/>
                    </m:oMathParaPr>
                    <m:oMath xmlns:m="http://schemas.openxmlformats.org/officeDocument/2006/math">
                      <m:r>
                        <m:rPr>
                          <m:sty m:val="p"/>
                        </m:rPr>
                        <a:rPr lang="es-EC" sz="1800" smtClean="0">
                          <a:latin typeface="Cambria Math"/>
                        </a:rPr>
                        <m:t>A</m:t>
                      </m:r>
                      <m:d>
                        <m:dPr>
                          <m:ctrlPr>
                            <a:rPr lang="es-EC" sz="1800" i="1">
                              <a:latin typeface="Cambria Math" panose="02040503050406030204" pitchFamily="18" charset="0"/>
                            </a:rPr>
                          </m:ctrlPr>
                        </m:dPr>
                        <m:e>
                          <m:sSub>
                            <m:sSubPr>
                              <m:ctrlPr>
                                <a:rPr lang="es-EC" sz="1800" i="1">
                                  <a:latin typeface="Cambria Math" panose="02040503050406030204" pitchFamily="18" charset="0"/>
                                </a:rPr>
                              </m:ctrlPr>
                            </m:sSubPr>
                            <m:e>
                              <m:r>
                                <m:rPr>
                                  <m:sty m:val="p"/>
                                </m:rPr>
                                <a:rPr lang="es-EC" sz="1800">
                                  <a:latin typeface="Cambria Math"/>
                                </a:rPr>
                                <m:t>C</m:t>
                              </m:r>
                            </m:e>
                            <m:sub>
                              <m:r>
                                <a:rPr lang="es-EC" sz="1800">
                                  <a:latin typeface="Cambria Math"/>
                                </a:rPr>
                                <m:t>6</m:t>
                              </m:r>
                            </m:sub>
                          </m:sSub>
                          <m:sSub>
                            <m:sSubPr>
                              <m:ctrlPr>
                                <a:rPr lang="es-EC" sz="1800" i="1">
                                  <a:latin typeface="Cambria Math" panose="02040503050406030204" pitchFamily="18" charset="0"/>
                                </a:rPr>
                              </m:ctrlPr>
                            </m:sSubPr>
                            <m:e>
                              <m:r>
                                <m:rPr>
                                  <m:sty m:val="p"/>
                                </m:rPr>
                                <a:rPr lang="es-EC" sz="1800">
                                  <a:latin typeface="Cambria Math"/>
                                </a:rPr>
                                <m:t>H</m:t>
                              </m:r>
                            </m:e>
                            <m:sub>
                              <m:r>
                                <a:rPr lang="es-EC" sz="1800">
                                  <a:latin typeface="Cambria Math"/>
                                </a:rPr>
                                <m:t>10</m:t>
                              </m:r>
                            </m:sub>
                          </m:sSub>
                          <m:sSub>
                            <m:sSubPr>
                              <m:ctrlPr>
                                <a:rPr lang="es-EC" sz="1800" i="1">
                                  <a:latin typeface="Cambria Math" panose="02040503050406030204" pitchFamily="18" charset="0"/>
                                </a:rPr>
                              </m:ctrlPr>
                            </m:sSubPr>
                            <m:e>
                              <m:r>
                                <m:rPr>
                                  <m:sty m:val="p"/>
                                </m:rPr>
                                <a:rPr lang="es-EC" sz="1800">
                                  <a:latin typeface="Cambria Math"/>
                                </a:rPr>
                                <m:t>O</m:t>
                              </m:r>
                            </m:e>
                            <m:sub>
                              <m:r>
                                <a:rPr lang="es-EC" sz="1800">
                                  <a:latin typeface="Cambria Math"/>
                                </a:rPr>
                                <m:t>5</m:t>
                              </m:r>
                            </m:sub>
                          </m:sSub>
                        </m:e>
                      </m:d>
                      <m:r>
                        <a:rPr lang="es-EC" sz="1800">
                          <a:latin typeface="Cambria Math"/>
                        </a:rPr>
                        <m:t>+</m:t>
                      </m:r>
                      <m:r>
                        <m:rPr>
                          <m:sty m:val="p"/>
                        </m:rPr>
                        <a:rPr lang="es-EC" sz="1800">
                          <a:latin typeface="Cambria Math"/>
                        </a:rPr>
                        <m:t>X</m:t>
                      </m:r>
                      <m:r>
                        <a:rPr lang="es-EC" sz="1800">
                          <a:latin typeface="Cambria Math"/>
                        </a:rPr>
                        <m:t> </m:t>
                      </m:r>
                      <m:r>
                        <m:rPr>
                          <m:sty m:val="p"/>
                        </m:rPr>
                        <a:rPr lang="es-EC" sz="1800">
                          <a:latin typeface="Cambria Math"/>
                        </a:rPr>
                        <m:t>B</m:t>
                      </m:r>
                      <m:d>
                        <m:dPr>
                          <m:ctrlPr>
                            <a:rPr lang="es-EC" sz="1800" i="1">
                              <a:latin typeface="Cambria Math" panose="02040503050406030204" pitchFamily="18" charset="0"/>
                            </a:rPr>
                          </m:ctrlPr>
                        </m:dPr>
                        <m:e>
                          <m:sSub>
                            <m:sSubPr>
                              <m:ctrlPr>
                                <a:rPr lang="es-EC" sz="1800" i="1">
                                  <a:latin typeface="Cambria Math" panose="02040503050406030204" pitchFamily="18" charset="0"/>
                                </a:rPr>
                              </m:ctrlPr>
                            </m:sSubPr>
                            <m:e>
                              <m:r>
                                <m:rPr>
                                  <m:sty m:val="p"/>
                                </m:rPr>
                                <a:rPr lang="es-EC" sz="1800">
                                  <a:latin typeface="Cambria Math"/>
                                </a:rPr>
                                <m:t>O</m:t>
                              </m:r>
                            </m:e>
                            <m:sub>
                              <m:r>
                                <a:rPr lang="es-EC" sz="1800">
                                  <a:latin typeface="Cambria Math"/>
                                </a:rPr>
                                <m:t>2</m:t>
                              </m:r>
                            </m:sub>
                          </m:sSub>
                          <m:r>
                            <a:rPr lang="es-EC" sz="1800">
                              <a:latin typeface="Cambria Math"/>
                            </a:rPr>
                            <m:t>+3.76</m:t>
                          </m:r>
                          <m:sSub>
                            <m:sSubPr>
                              <m:ctrlPr>
                                <a:rPr lang="es-EC" sz="1800" i="1">
                                  <a:latin typeface="Cambria Math" panose="02040503050406030204" pitchFamily="18" charset="0"/>
                                </a:rPr>
                              </m:ctrlPr>
                            </m:sSubPr>
                            <m:e>
                              <m:r>
                                <m:rPr>
                                  <m:sty m:val="p"/>
                                </m:rPr>
                                <a:rPr lang="es-EC" sz="1800">
                                  <a:latin typeface="Cambria Math"/>
                                </a:rPr>
                                <m:t>N</m:t>
                              </m:r>
                            </m:e>
                            <m:sub>
                              <m:r>
                                <a:rPr lang="es-EC" sz="1800">
                                  <a:latin typeface="Cambria Math"/>
                                </a:rPr>
                                <m:t>2</m:t>
                              </m:r>
                            </m:sub>
                          </m:sSub>
                        </m:e>
                      </m:d>
                      <m:r>
                        <a:rPr lang="es-EC" sz="1800">
                          <a:latin typeface="Cambria Math"/>
                        </a:rPr>
                        <m:t>=</m:t>
                      </m:r>
                      <m:r>
                        <m:rPr>
                          <m:sty m:val="p"/>
                        </m:rPr>
                        <a:rPr lang="es-EC" sz="1800">
                          <a:latin typeface="Cambria Math"/>
                        </a:rPr>
                        <m:t>C</m:t>
                      </m:r>
                      <m:d>
                        <m:dPr>
                          <m:ctrlPr>
                            <a:rPr lang="es-EC" sz="1800" i="1">
                              <a:latin typeface="Cambria Math" panose="02040503050406030204" pitchFamily="18" charset="0"/>
                            </a:rPr>
                          </m:ctrlPr>
                        </m:dPr>
                        <m:e>
                          <m:sSub>
                            <m:sSubPr>
                              <m:ctrlPr>
                                <a:rPr lang="es-EC" sz="1800" i="1">
                                  <a:latin typeface="Cambria Math" panose="02040503050406030204" pitchFamily="18" charset="0"/>
                                </a:rPr>
                              </m:ctrlPr>
                            </m:sSubPr>
                            <m:e>
                              <m:r>
                                <m:rPr>
                                  <m:sty m:val="p"/>
                                </m:rPr>
                                <a:rPr lang="es-EC" sz="1800">
                                  <a:latin typeface="Cambria Math"/>
                                </a:rPr>
                                <m:t>CO</m:t>
                              </m:r>
                            </m:e>
                            <m:sub>
                              <m:r>
                                <a:rPr lang="es-EC" sz="1800">
                                  <a:latin typeface="Cambria Math"/>
                                </a:rPr>
                                <m:t>2</m:t>
                              </m:r>
                            </m:sub>
                          </m:sSub>
                        </m:e>
                      </m:d>
                      <m:r>
                        <a:rPr lang="es-EC" sz="1800">
                          <a:latin typeface="Cambria Math"/>
                        </a:rPr>
                        <m:t>+</m:t>
                      </m:r>
                      <m:r>
                        <m:rPr>
                          <m:sty m:val="p"/>
                        </m:rPr>
                        <a:rPr lang="es-EC" sz="1800">
                          <a:latin typeface="Cambria Math"/>
                        </a:rPr>
                        <m:t>D</m:t>
                      </m:r>
                      <m:d>
                        <m:dPr>
                          <m:ctrlPr>
                            <a:rPr lang="es-EC" sz="1800" i="1">
                              <a:latin typeface="Cambria Math" panose="02040503050406030204" pitchFamily="18" charset="0"/>
                            </a:rPr>
                          </m:ctrlPr>
                        </m:dPr>
                        <m:e>
                          <m:sSub>
                            <m:sSubPr>
                              <m:ctrlPr>
                                <a:rPr lang="es-EC" sz="1800" i="1">
                                  <a:latin typeface="Cambria Math" panose="02040503050406030204" pitchFamily="18" charset="0"/>
                                </a:rPr>
                              </m:ctrlPr>
                            </m:sSubPr>
                            <m:e>
                              <m:r>
                                <m:rPr>
                                  <m:sty m:val="p"/>
                                </m:rPr>
                                <a:rPr lang="es-EC" sz="1800">
                                  <a:latin typeface="Cambria Math"/>
                                </a:rPr>
                                <m:t>H</m:t>
                              </m:r>
                            </m:e>
                            <m:sub>
                              <m:r>
                                <a:rPr lang="es-EC" sz="1800">
                                  <a:latin typeface="Cambria Math"/>
                                </a:rPr>
                                <m:t>2</m:t>
                              </m:r>
                            </m:sub>
                          </m:sSub>
                          <m:r>
                            <m:rPr>
                              <m:sty m:val="p"/>
                            </m:rPr>
                            <a:rPr lang="es-EC" sz="1800">
                              <a:latin typeface="Cambria Math"/>
                            </a:rPr>
                            <m:t>O</m:t>
                          </m:r>
                        </m:e>
                      </m:d>
                      <m:r>
                        <a:rPr lang="es-EC" sz="1800">
                          <a:latin typeface="Cambria Math"/>
                        </a:rPr>
                        <m:t>+</m:t>
                      </m:r>
                      <m:r>
                        <m:rPr>
                          <m:sty m:val="p"/>
                        </m:rPr>
                        <a:rPr lang="es-EC" sz="1800">
                          <a:latin typeface="Cambria Math"/>
                        </a:rPr>
                        <m:t>E</m:t>
                      </m:r>
                      <m:d>
                        <m:dPr>
                          <m:ctrlPr>
                            <a:rPr lang="es-EC" sz="1800" i="1">
                              <a:latin typeface="Cambria Math" panose="02040503050406030204" pitchFamily="18" charset="0"/>
                            </a:rPr>
                          </m:ctrlPr>
                        </m:dPr>
                        <m:e>
                          <m:r>
                            <m:rPr>
                              <m:sty m:val="p"/>
                            </m:rPr>
                            <a:rPr lang="es-EC" sz="1800">
                              <a:latin typeface="Cambria Math"/>
                            </a:rPr>
                            <m:t>CO</m:t>
                          </m:r>
                        </m:e>
                      </m:d>
                      <m:r>
                        <a:rPr lang="es-EC" sz="1800">
                          <a:latin typeface="Cambria Math"/>
                        </a:rPr>
                        <m:t>+</m:t>
                      </m:r>
                      <m:r>
                        <m:rPr>
                          <m:sty m:val="p"/>
                        </m:rPr>
                        <a:rPr lang="es-EC" sz="1800">
                          <a:latin typeface="Cambria Math"/>
                        </a:rPr>
                        <m:t>F</m:t>
                      </m:r>
                      <m:d>
                        <m:dPr>
                          <m:ctrlPr>
                            <a:rPr lang="es-EC" sz="1800" i="1">
                              <a:latin typeface="Cambria Math" panose="02040503050406030204" pitchFamily="18" charset="0"/>
                            </a:rPr>
                          </m:ctrlPr>
                        </m:dPr>
                        <m:e>
                          <m:sSub>
                            <m:sSubPr>
                              <m:ctrlPr>
                                <a:rPr lang="es-EC" sz="1800" i="1">
                                  <a:latin typeface="Cambria Math" panose="02040503050406030204" pitchFamily="18" charset="0"/>
                                </a:rPr>
                              </m:ctrlPr>
                            </m:sSubPr>
                            <m:e>
                              <m:r>
                                <m:rPr>
                                  <m:sty m:val="p"/>
                                </m:rPr>
                                <a:rPr lang="es-EC" sz="1800">
                                  <a:latin typeface="Cambria Math"/>
                                </a:rPr>
                                <m:t>O</m:t>
                              </m:r>
                            </m:e>
                            <m:sub>
                              <m:r>
                                <a:rPr lang="es-EC" sz="1800">
                                  <a:latin typeface="Cambria Math"/>
                                </a:rPr>
                                <m:t>2</m:t>
                              </m:r>
                            </m:sub>
                          </m:sSub>
                        </m:e>
                      </m:d>
                      <m:r>
                        <a:rPr lang="es-EC" sz="1800" i="1">
                          <a:latin typeface="Cambria Math"/>
                        </a:rPr>
                        <m:t>+</m:t>
                      </m:r>
                      <m:r>
                        <a:rPr lang="es-EC" sz="1800" i="1">
                          <a:latin typeface="Cambria Math"/>
                        </a:rPr>
                        <m:t>𝐺</m:t>
                      </m:r>
                      <m:d>
                        <m:dPr>
                          <m:ctrlPr>
                            <a:rPr lang="es-EC" sz="1800" i="1">
                              <a:latin typeface="Cambria Math" panose="02040503050406030204" pitchFamily="18" charset="0"/>
                            </a:rPr>
                          </m:ctrlPr>
                        </m:dPr>
                        <m:e>
                          <m:sSub>
                            <m:sSubPr>
                              <m:ctrlPr>
                                <a:rPr lang="es-EC" sz="1800" i="1">
                                  <a:latin typeface="Cambria Math" panose="02040503050406030204" pitchFamily="18" charset="0"/>
                                </a:rPr>
                              </m:ctrlPr>
                            </m:sSubPr>
                            <m:e>
                              <m:r>
                                <m:rPr>
                                  <m:sty m:val="p"/>
                                </m:rPr>
                                <a:rPr lang="es-EC" sz="1800">
                                  <a:latin typeface="Cambria Math"/>
                                </a:rPr>
                                <m:t>N</m:t>
                              </m:r>
                            </m:e>
                            <m:sub>
                              <m:r>
                                <a:rPr lang="es-EC" sz="1800">
                                  <a:latin typeface="Cambria Math"/>
                                </a:rPr>
                                <m:t>2</m:t>
                              </m:r>
                            </m:sub>
                          </m:sSub>
                        </m:e>
                      </m:d>
                    </m:oMath>
                  </m:oMathPara>
                </a14:m>
                <a:endParaRPr lang="es-EC" sz="1800" dirty="0"/>
              </a:p>
              <a:p>
                <a:pPr marL="0" indent="0">
                  <a:buNone/>
                </a:pPr>
                <a14:m>
                  <m:oMathPara xmlns:m="http://schemas.openxmlformats.org/officeDocument/2006/math">
                    <m:oMathParaPr>
                      <m:jc m:val="left"/>
                    </m:oMathParaPr>
                    <m:oMath xmlns:m="http://schemas.openxmlformats.org/officeDocument/2006/math">
                      <m:r>
                        <m:rPr>
                          <m:sty m:val="p"/>
                        </m:rPr>
                        <a:rPr lang="es-EC" sz="2000">
                          <a:latin typeface="Cambria Math"/>
                        </a:rPr>
                        <m:t>A</m:t>
                      </m:r>
                      <m:r>
                        <a:rPr lang="es-EC" sz="2000">
                          <a:latin typeface="Cambria Math"/>
                        </a:rPr>
                        <m:t>=1</m:t>
                      </m:r>
                    </m:oMath>
                  </m:oMathPara>
                </a14:m>
                <a:endParaRPr lang="es-EC" sz="2000" dirty="0" smtClean="0"/>
              </a:p>
              <a:p>
                <a:pPr marL="0" indent="0">
                  <a:buNone/>
                </a:pPr>
                <a14:m>
                  <m:oMathPara xmlns:m="http://schemas.openxmlformats.org/officeDocument/2006/math">
                    <m:oMathParaPr>
                      <m:jc m:val="left"/>
                    </m:oMathParaPr>
                    <m:oMath xmlns:m="http://schemas.openxmlformats.org/officeDocument/2006/math">
                      <m:r>
                        <m:rPr>
                          <m:sty m:val="p"/>
                        </m:rPr>
                        <a:rPr lang="es-EC" sz="2000">
                          <a:latin typeface="Cambria Math"/>
                        </a:rPr>
                        <m:t>B</m:t>
                      </m:r>
                      <m:r>
                        <a:rPr lang="es-EC" sz="2000">
                          <a:latin typeface="Cambria Math"/>
                        </a:rPr>
                        <m:t>=6</m:t>
                      </m:r>
                    </m:oMath>
                  </m:oMathPara>
                </a14:m>
                <a:endParaRPr lang="es-EC" sz="2000" dirty="0" smtClean="0"/>
              </a:p>
              <a:p>
                <a:pPr marL="0" indent="0">
                  <a:buNone/>
                </a:pPr>
                <a14:m>
                  <m:oMathPara xmlns:m="http://schemas.openxmlformats.org/officeDocument/2006/math">
                    <m:oMathParaPr>
                      <m:jc m:val="left"/>
                    </m:oMathParaPr>
                    <m:oMath xmlns:m="http://schemas.openxmlformats.org/officeDocument/2006/math">
                      <m:r>
                        <m:rPr>
                          <m:sty m:val="p"/>
                        </m:rPr>
                        <a:rPr lang="es-EC" sz="2000">
                          <a:latin typeface="Cambria Math"/>
                        </a:rPr>
                        <m:t>C</m:t>
                      </m:r>
                      <m:r>
                        <a:rPr lang="es-EC" sz="2000">
                          <a:latin typeface="Cambria Math"/>
                        </a:rPr>
                        <m:t>=5</m:t>
                      </m:r>
                    </m:oMath>
                  </m:oMathPara>
                </a14:m>
                <a:endParaRPr lang="es-EC" sz="2000" dirty="0" smtClean="0"/>
              </a:p>
              <a:p>
                <a:pPr marL="0" indent="0">
                  <a:buNone/>
                </a:pPr>
                <a14:m>
                  <m:oMathPara xmlns:m="http://schemas.openxmlformats.org/officeDocument/2006/math">
                    <m:oMathParaPr>
                      <m:jc m:val="left"/>
                    </m:oMathParaPr>
                    <m:oMath xmlns:m="http://schemas.openxmlformats.org/officeDocument/2006/math">
                      <m:r>
                        <m:rPr>
                          <m:sty m:val="p"/>
                        </m:rPr>
                        <a:rPr lang="es-EC" sz="2000">
                          <a:latin typeface="Cambria Math"/>
                        </a:rPr>
                        <m:t>D</m:t>
                      </m:r>
                      <m:r>
                        <a:rPr lang="es-EC" sz="2000">
                          <a:latin typeface="Cambria Math"/>
                        </a:rPr>
                        <m:t>=5</m:t>
                      </m:r>
                    </m:oMath>
                  </m:oMathPara>
                </a14:m>
                <a:endParaRPr lang="es-EC" sz="2000" dirty="0" smtClean="0"/>
              </a:p>
              <a:p>
                <a:pPr marL="0" indent="0">
                  <a:buNone/>
                </a:pPr>
                <a14:m>
                  <m:oMathPara xmlns:m="http://schemas.openxmlformats.org/officeDocument/2006/math">
                    <m:oMathParaPr>
                      <m:jc m:val="left"/>
                    </m:oMathParaPr>
                    <m:oMath xmlns:m="http://schemas.openxmlformats.org/officeDocument/2006/math">
                      <m:r>
                        <m:rPr>
                          <m:sty m:val="p"/>
                        </m:rPr>
                        <a:rPr lang="es-EC" sz="2000">
                          <a:latin typeface="Cambria Math"/>
                        </a:rPr>
                        <m:t>E</m:t>
                      </m:r>
                      <m:r>
                        <a:rPr lang="es-EC" sz="2000">
                          <a:latin typeface="Cambria Math"/>
                        </a:rPr>
                        <m:t>=1</m:t>
                      </m:r>
                    </m:oMath>
                  </m:oMathPara>
                </a14:m>
                <a:endParaRPr lang="es-EC" sz="2000" dirty="0" smtClean="0"/>
              </a:p>
              <a:p>
                <a:pPr marL="0" indent="0">
                  <a:buNone/>
                </a:pPr>
                <a14:m>
                  <m:oMathPara xmlns:m="http://schemas.openxmlformats.org/officeDocument/2006/math">
                    <m:oMathParaPr>
                      <m:jc m:val="left"/>
                    </m:oMathParaPr>
                    <m:oMath xmlns:m="http://schemas.openxmlformats.org/officeDocument/2006/math">
                      <m:r>
                        <m:rPr>
                          <m:sty m:val="p"/>
                        </m:rPr>
                        <a:rPr lang="es-EC" sz="2000">
                          <a:latin typeface="Cambria Math"/>
                        </a:rPr>
                        <m:t>F</m:t>
                      </m:r>
                      <m:r>
                        <a:rPr lang="es-EC" sz="2000">
                          <a:latin typeface="Cambria Math"/>
                        </a:rPr>
                        <m:t>=1.7</m:t>
                      </m:r>
                    </m:oMath>
                  </m:oMathPara>
                </a14:m>
                <a:endParaRPr lang="es-EC" sz="2000" dirty="0" smtClean="0"/>
              </a:p>
              <a:p>
                <a:pPr marL="0" indent="0">
                  <a:buNone/>
                </a:pPr>
                <a14:m>
                  <m:oMathPara xmlns:m="http://schemas.openxmlformats.org/officeDocument/2006/math">
                    <m:oMathParaPr>
                      <m:jc m:val="left"/>
                    </m:oMathParaPr>
                    <m:oMath xmlns:m="http://schemas.openxmlformats.org/officeDocument/2006/math">
                      <m:r>
                        <m:rPr>
                          <m:sty m:val="p"/>
                        </m:rPr>
                        <a:rPr lang="es-EC" sz="2000">
                          <a:latin typeface="Cambria Math"/>
                        </a:rPr>
                        <m:t>G</m:t>
                      </m:r>
                      <m:r>
                        <a:rPr lang="es-EC" sz="2000">
                          <a:latin typeface="Cambria Math"/>
                        </a:rPr>
                        <m:t>=27.072</m:t>
                      </m:r>
                    </m:oMath>
                  </m:oMathPara>
                </a14:m>
                <a:endParaRPr lang="es-EC" sz="2000" dirty="0"/>
              </a:p>
              <a:p>
                <a:pPr marL="0" indent="0">
                  <a:buNone/>
                </a:pPr>
                <a:r>
                  <a:rPr lang="es-EC" sz="2400" b="1" dirty="0" smtClean="0"/>
                  <a:t>Relación </a:t>
                </a:r>
                <a:r>
                  <a:rPr lang="es-EC" sz="2400" b="1" dirty="0"/>
                  <a:t>aire combustible real (20% de exceso de aire)</a:t>
                </a:r>
              </a:p>
              <a:p>
                <a:pPr marL="0" indent="0">
                  <a:buNone/>
                </a:pPr>
                <a14:m>
                  <m:oMath xmlns:m="http://schemas.openxmlformats.org/officeDocument/2006/math">
                    <m:sSub>
                      <m:sSubPr>
                        <m:ctrlPr>
                          <a:rPr lang="es-EC" sz="2400" i="1">
                            <a:latin typeface="Cambria Math" panose="02040503050406030204" pitchFamily="18" charset="0"/>
                          </a:rPr>
                        </m:ctrlPr>
                      </m:sSubPr>
                      <m:e>
                        <m:r>
                          <a:rPr lang="es-EC" sz="2400" b="1" i="1">
                            <a:latin typeface="Cambria Math"/>
                          </a:rPr>
                          <m:t>𝐀𝐂</m:t>
                        </m:r>
                      </m:e>
                      <m:sub>
                        <m:r>
                          <a:rPr lang="es-EC" sz="2400" b="1" i="1">
                            <a:latin typeface="Cambria Math"/>
                          </a:rPr>
                          <m:t>𝐫𝐞𝐚𝐥</m:t>
                        </m:r>
                      </m:sub>
                    </m:sSub>
                    <m:r>
                      <a:rPr lang="es-EC" sz="2400" b="1">
                        <a:latin typeface="Cambria Math"/>
                      </a:rPr>
                      <m:t>=</m:t>
                    </m:r>
                    <m:f>
                      <m:fPr>
                        <m:ctrlPr>
                          <a:rPr lang="es-EC" sz="2400" i="1">
                            <a:latin typeface="Cambria Math" panose="02040503050406030204" pitchFamily="18" charset="0"/>
                          </a:rPr>
                        </m:ctrlPr>
                      </m:fPr>
                      <m:num>
                        <m:sSub>
                          <m:sSubPr>
                            <m:ctrlPr>
                              <a:rPr lang="es-EC" sz="2400" i="1">
                                <a:latin typeface="Cambria Math" panose="02040503050406030204" pitchFamily="18" charset="0"/>
                              </a:rPr>
                            </m:ctrlPr>
                          </m:sSubPr>
                          <m:e>
                            <m:r>
                              <a:rPr lang="es-EC" sz="2400" b="1" i="1">
                                <a:latin typeface="Cambria Math"/>
                              </a:rPr>
                              <m:t>𝐊𝐆</m:t>
                            </m:r>
                          </m:e>
                          <m:sub>
                            <m:r>
                              <a:rPr lang="es-EC" sz="2400" b="1" i="1">
                                <a:latin typeface="Cambria Math"/>
                              </a:rPr>
                              <m:t>𝐚𝐢𝐫𝐞</m:t>
                            </m:r>
                            <m:r>
                              <a:rPr lang="es-EC" sz="2400" b="1">
                                <a:latin typeface="Cambria Math"/>
                              </a:rPr>
                              <m:t>_</m:t>
                            </m:r>
                            <m:r>
                              <a:rPr lang="es-EC" sz="2400" b="1" i="1">
                                <a:latin typeface="Cambria Math"/>
                              </a:rPr>
                              <m:t>𝐫𝐞𝐚𝐥</m:t>
                            </m:r>
                          </m:sub>
                        </m:sSub>
                      </m:num>
                      <m:den>
                        <m:sSub>
                          <m:sSubPr>
                            <m:ctrlPr>
                              <a:rPr lang="es-EC" sz="2400" i="1">
                                <a:latin typeface="Cambria Math" panose="02040503050406030204" pitchFamily="18" charset="0"/>
                              </a:rPr>
                            </m:ctrlPr>
                          </m:sSubPr>
                          <m:e>
                            <m:r>
                              <a:rPr lang="es-EC" sz="2400" b="1" i="1">
                                <a:latin typeface="Cambria Math"/>
                              </a:rPr>
                              <m:t>𝐊𝐆</m:t>
                            </m:r>
                          </m:e>
                          <m:sub>
                            <m:r>
                              <a:rPr lang="es-EC" sz="2400" b="1" i="1">
                                <a:latin typeface="Cambria Math"/>
                              </a:rPr>
                              <m:t>𝐚𝐬𝐞𝐫𝐫</m:t>
                            </m:r>
                            <m:r>
                              <a:rPr lang="es-EC" sz="2400" b="1">
                                <a:latin typeface="Cambria Math"/>
                              </a:rPr>
                              <m:t>í</m:t>
                            </m:r>
                            <m:r>
                              <a:rPr lang="es-EC" sz="2400" b="1" i="1">
                                <a:latin typeface="Cambria Math"/>
                              </a:rPr>
                              <m:t>𝐧</m:t>
                            </m:r>
                          </m:sub>
                        </m:sSub>
                      </m:den>
                    </m:f>
                  </m:oMath>
                </a14:m>
                <a:r>
                  <a:rPr lang="es-EC" sz="2400" dirty="0"/>
                  <a:t>								</a:t>
                </a:r>
                <a:endParaRPr lang="es-EC" sz="2400" dirty="0" smtClean="0"/>
              </a:p>
              <a:p>
                <a:pPr marL="0" indent="0">
                  <a:buNone/>
                </a:pPr>
                <a14:m>
                  <m:oMathPara xmlns:m="http://schemas.openxmlformats.org/officeDocument/2006/math">
                    <m:oMathParaPr>
                      <m:jc m:val="left"/>
                    </m:oMathParaPr>
                    <m:oMath xmlns:m="http://schemas.openxmlformats.org/officeDocument/2006/math">
                      <m:sSub>
                        <m:sSubPr>
                          <m:ctrlPr>
                            <a:rPr lang="es-EC" sz="2400" i="1">
                              <a:latin typeface="Cambria Math" panose="02040503050406030204" pitchFamily="18" charset="0"/>
                            </a:rPr>
                          </m:ctrlPr>
                        </m:sSubPr>
                        <m:e>
                          <m:r>
                            <m:rPr>
                              <m:sty m:val="p"/>
                            </m:rPr>
                            <a:rPr lang="es-EC" sz="2400">
                              <a:latin typeface="Cambria Math"/>
                            </a:rPr>
                            <m:t>AC</m:t>
                          </m:r>
                        </m:e>
                        <m:sub>
                          <m:r>
                            <m:rPr>
                              <m:sty m:val="p"/>
                            </m:rPr>
                            <a:rPr lang="es-EC" sz="2400">
                              <a:latin typeface="Cambria Math"/>
                            </a:rPr>
                            <m:t>real</m:t>
                          </m:r>
                        </m:sub>
                      </m:sSub>
                      <m:r>
                        <a:rPr lang="es-EC" sz="2400" i="1">
                          <a:latin typeface="Cambria Math"/>
                        </a:rPr>
                        <m:t>=6.10</m:t>
                      </m:r>
                    </m:oMath>
                  </m:oMathPara>
                </a14:m>
                <a:endParaRPr lang="es-EC" sz="2400" dirty="0"/>
              </a:p>
              <a:p>
                <a:pPr marL="0" indent="0">
                  <a:buNone/>
                </a:pPr>
                <a:endParaRPr lang="es-EC" sz="2800" dirty="0"/>
              </a:p>
              <a:p>
                <a:pPr marL="0" lvl="0" indent="0">
                  <a:buNone/>
                </a:pPr>
                <a:endParaRPr lang="es-EC" dirty="0" smtClean="0"/>
              </a:p>
              <a:p>
                <a:pPr marL="0" lvl="0" indent="0">
                  <a:buNone/>
                </a:pPr>
                <a:endParaRPr lang="es-EC"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914400" y="1181396"/>
                <a:ext cx="8050088" cy="5676605"/>
              </a:xfrm>
              <a:blipFill rotWithShape="1">
                <a:blip r:embed="rId2"/>
                <a:stretch>
                  <a:fillRect l="-1136" t="-859"/>
                </a:stretch>
              </a:blipFill>
            </p:spPr>
            <p:txBody>
              <a:bodyPr/>
              <a:lstStyle/>
              <a:p>
                <a:r>
                  <a:rPr lang="es-EC">
                    <a:noFill/>
                  </a:rPr>
                  <a:t> </a:t>
                </a:r>
              </a:p>
            </p:txBody>
          </p:sp>
        </mc:Fallback>
      </mc:AlternateContent>
      <p:sp>
        <p:nvSpPr>
          <p:cNvPr id="4" name="Marcador de contenido 2"/>
          <p:cNvSpPr txBox="1">
            <a:spLocks/>
          </p:cNvSpPr>
          <p:nvPr/>
        </p:nvSpPr>
        <p:spPr>
          <a:xfrm>
            <a:off x="4355978" y="260649"/>
            <a:ext cx="4788023" cy="92074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s-EC" sz="4000" b="1" dirty="0" smtClean="0">
                <a:solidFill>
                  <a:schemeClr val="accent3">
                    <a:lumMod val="50000"/>
                  </a:schemeClr>
                </a:solidFill>
              </a:rPr>
              <a:t>DISEÑO</a:t>
            </a:r>
          </a:p>
        </p:txBody>
      </p:sp>
    </p:spTree>
    <p:extLst>
      <p:ext uri="{BB962C8B-B14F-4D97-AF65-F5344CB8AC3E}">
        <p14:creationId xmlns:p14="http://schemas.microsoft.com/office/powerpoint/2010/main" val="113958203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914400" y="1181396"/>
                <a:ext cx="8050088" cy="5676605"/>
              </a:xfrm>
            </p:spPr>
            <p:txBody>
              <a:bodyPr>
                <a:normAutofit/>
              </a:bodyPr>
              <a:lstStyle/>
              <a:p>
                <a:pPr marL="0" indent="0">
                  <a:buNone/>
                </a:pPr>
                <a:r>
                  <a:rPr lang="es-EC" sz="2800" b="1" dirty="0" smtClean="0"/>
                  <a:t>Entalpía </a:t>
                </a:r>
                <a:r>
                  <a:rPr lang="es-EC" sz="2800" b="1" dirty="0"/>
                  <a:t>de formación del aserrín</a:t>
                </a:r>
              </a:p>
              <a:p>
                <a:pPr marL="0" indent="0">
                  <a:buNone/>
                </a:pPr>
                <a:r>
                  <a:rPr lang="es-EC" sz="2800" dirty="0"/>
                  <a:t> </a:t>
                </a:r>
                <a14:m>
                  <m:oMath xmlns:m="http://schemas.openxmlformats.org/officeDocument/2006/math">
                    <m:sSub>
                      <m:sSubPr>
                        <m:ctrlPr>
                          <a:rPr lang="es-EC" sz="1800" i="1">
                            <a:latin typeface="Cambria Math" panose="02040503050406030204" pitchFamily="18" charset="0"/>
                          </a:rPr>
                        </m:ctrlPr>
                      </m:sSubPr>
                      <m:e>
                        <m:r>
                          <m:rPr>
                            <m:sty m:val="p"/>
                          </m:rPr>
                          <a:rPr lang="es-EC" sz="1800">
                            <a:latin typeface="Cambria Math"/>
                          </a:rPr>
                          <m:t>C</m:t>
                        </m:r>
                      </m:e>
                      <m:sub>
                        <m:r>
                          <a:rPr lang="es-EC" sz="1800">
                            <a:latin typeface="Cambria Math"/>
                          </a:rPr>
                          <m:t>6</m:t>
                        </m:r>
                      </m:sub>
                    </m:sSub>
                    <m:sSub>
                      <m:sSubPr>
                        <m:ctrlPr>
                          <a:rPr lang="es-EC" sz="1800" i="1">
                            <a:latin typeface="Cambria Math" panose="02040503050406030204" pitchFamily="18" charset="0"/>
                          </a:rPr>
                        </m:ctrlPr>
                      </m:sSubPr>
                      <m:e>
                        <m:r>
                          <m:rPr>
                            <m:sty m:val="p"/>
                          </m:rPr>
                          <a:rPr lang="es-EC" sz="1800">
                            <a:latin typeface="Cambria Math"/>
                          </a:rPr>
                          <m:t>H</m:t>
                        </m:r>
                      </m:e>
                      <m:sub>
                        <m:r>
                          <a:rPr lang="es-EC" sz="1800">
                            <a:latin typeface="Cambria Math"/>
                          </a:rPr>
                          <m:t>10</m:t>
                        </m:r>
                      </m:sub>
                    </m:sSub>
                    <m:sSub>
                      <m:sSubPr>
                        <m:ctrlPr>
                          <a:rPr lang="es-EC" sz="1800" i="1">
                            <a:latin typeface="Cambria Math" panose="02040503050406030204" pitchFamily="18" charset="0"/>
                          </a:rPr>
                        </m:ctrlPr>
                      </m:sSubPr>
                      <m:e>
                        <m:r>
                          <m:rPr>
                            <m:sty m:val="p"/>
                          </m:rPr>
                          <a:rPr lang="es-EC" sz="1800">
                            <a:latin typeface="Cambria Math"/>
                          </a:rPr>
                          <m:t>O</m:t>
                        </m:r>
                      </m:e>
                      <m:sub>
                        <m:r>
                          <a:rPr lang="es-EC" sz="1800">
                            <a:latin typeface="Cambria Math"/>
                          </a:rPr>
                          <m:t>5</m:t>
                        </m:r>
                      </m:sub>
                    </m:sSub>
                    <m:r>
                      <a:rPr lang="es-EC" sz="1800">
                        <a:latin typeface="Cambria Math"/>
                      </a:rPr>
                      <m:t>+7.2</m:t>
                    </m:r>
                    <m:d>
                      <m:dPr>
                        <m:ctrlPr>
                          <a:rPr lang="es-EC" sz="1800" i="1">
                            <a:latin typeface="Cambria Math" panose="02040503050406030204" pitchFamily="18" charset="0"/>
                          </a:rPr>
                        </m:ctrlPr>
                      </m:dPr>
                      <m:e>
                        <m:sSub>
                          <m:sSubPr>
                            <m:ctrlPr>
                              <a:rPr lang="es-EC" sz="1800" i="1">
                                <a:latin typeface="Cambria Math" panose="02040503050406030204" pitchFamily="18" charset="0"/>
                              </a:rPr>
                            </m:ctrlPr>
                          </m:sSubPr>
                          <m:e>
                            <m:r>
                              <m:rPr>
                                <m:sty m:val="p"/>
                              </m:rPr>
                              <a:rPr lang="es-EC" sz="1800">
                                <a:latin typeface="Cambria Math"/>
                              </a:rPr>
                              <m:t>O</m:t>
                            </m:r>
                          </m:e>
                          <m:sub>
                            <m:r>
                              <a:rPr lang="es-EC" sz="1800">
                                <a:latin typeface="Cambria Math"/>
                              </a:rPr>
                              <m:t>2</m:t>
                            </m:r>
                          </m:sub>
                        </m:sSub>
                        <m:r>
                          <a:rPr lang="es-EC" sz="1800">
                            <a:latin typeface="Cambria Math"/>
                          </a:rPr>
                          <m:t>+3.76</m:t>
                        </m:r>
                        <m:sSub>
                          <m:sSubPr>
                            <m:ctrlPr>
                              <a:rPr lang="es-EC" sz="1800" i="1">
                                <a:latin typeface="Cambria Math" panose="02040503050406030204" pitchFamily="18" charset="0"/>
                              </a:rPr>
                            </m:ctrlPr>
                          </m:sSubPr>
                          <m:e>
                            <m:r>
                              <m:rPr>
                                <m:sty m:val="p"/>
                              </m:rPr>
                              <a:rPr lang="es-EC" sz="1800">
                                <a:latin typeface="Cambria Math"/>
                              </a:rPr>
                              <m:t>N</m:t>
                            </m:r>
                          </m:e>
                          <m:sub>
                            <m:r>
                              <a:rPr lang="es-EC" sz="1800">
                                <a:latin typeface="Cambria Math"/>
                              </a:rPr>
                              <m:t>2</m:t>
                            </m:r>
                          </m:sub>
                        </m:sSub>
                      </m:e>
                    </m:d>
                    <m:r>
                      <a:rPr lang="es-EC" sz="1800">
                        <a:latin typeface="Cambria Math"/>
                      </a:rPr>
                      <m:t>=5</m:t>
                    </m:r>
                    <m:d>
                      <m:dPr>
                        <m:ctrlPr>
                          <a:rPr lang="es-EC" sz="1800" i="1">
                            <a:latin typeface="Cambria Math" panose="02040503050406030204" pitchFamily="18" charset="0"/>
                          </a:rPr>
                        </m:ctrlPr>
                      </m:dPr>
                      <m:e>
                        <m:sSub>
                          <m:sSubPr>
                            <m:ctrlPr>
                              <a:rPr lang="es-EC" sz="1800" i="1">
                                <a:latin typeface="Cambria Math" panose="02040503050406030204" pitchFamily="18" charset="0"/>
                              </a:rPr>
                            </m:ctrlPr>
                          </m:sSubPr>
                          <m:e>
                            <m:r>
                              <m:rPr>
                                <m:sty m:val="p"/>
                              </m:rPr>
                              <a:rPr lang="es-EC" sz="1800">
                                <a:latin typeface="Cambria Math"/>
                              </a:rPr>
                              <m:t>CO</m:t>
                            </m:r>
                          </m:e>
                          <m:sub>
                            <m:r>
                              <a:rPr lang="es-EC" sz="1800">
                                <a:latin typeface="Cambria Math"/>
                              </a:rPr>
                              <m:t>2</m:t>
                            </m:r>
                          </m:sub>
                        </m:sSub>
                      </m:e>
                    </m:d>
                    <m:r>
                      <a:rPr lang="es-EC" sz="1800">
                        <a:latin typeface="Cambria Math"/>
                      </a:rPr>
                      <m:t>+5</m:t>
                    </m:r>
                    <m:d>
                      <m:dPr>
                        <m:ctrlPr>
                          <a:rPr lang="es-EC" sz="1800" i="1">
                            <a:latin typeface="Cambria Math" panose="02040503050406030204" pitchFamily="18" charset="0"/>
                          </a:rPr>
                        </m:ctrlPr>
                      </m:dPr>
                      <m:e>
                        <m:sSub>
                          <m:sSubPr>
                            <m:ctrlPr>
                              <a:rPr lang="es-EC" sz="1800" i="1">
                                <a:latin typeface="Cambria Math" panose="02040503050406030204" pitchFamily="18" charset="0"/>
                              </a:rPr>
                            </m:ctrlPr>
                          </m:sSubPr>
                          <m:e>
                            <m:r>
                              <m:rPr>
                                <m:sty m:val="p"/>
                              </m:rPr>
                              <a:rPr lang="es-EC" sz="1800">
                                <a:latin typeface="Cambria Math"/>
                              </a:rPr>
                              <m:t>H</m:t>
                            </m:r>
                          </m:e>
                          <m:sub>
                            <m:r>
                              <a:rPr lang="es-EC" sz="1800">
                                <a:latin typeface="Cambria Math"/>
                              </a:rPr>
                              <m:t>2</m:t>
                            </m:r>
                          </m:sub>
                        </m:sSub>
                        <m:r>
                          <m:rPr>
                            <m:sty m:val="p"/>
                          </m:rPr>
                          <a:rPr lang="es-EC" sz="1800">
                            <a:latin typeface="Cambria Math"/>
                          </a:rPr>
                          <m:t>O</m:t>
                        </m:r>
                      </m:e>
                    </m:d>
                    <m:r>
                      <a:rPr lang="es-EC" sz="1800">
                        <a:latin typeface="Cambria Math"/>
                      </a:rPr>
                      <m:t>+</m:t>
                    </m:r>
                    <m:r>
                      <m:rPr>
                        <m:sty m:val="p"/>
                      </m:rPr>
                      <a:rPr lang="es-EC" sz="1800">
                        <a:latin typeface="Cambria Math"/>
                      </a:rPr>
                      <m:t>CO</m:t>
                    </m:r>
                    <m:r>
                      <a:rPr lang="es-EC" sz="1800">
                        <a:latin typeface="Cambria Math"/>
                      </a:rPr>
                      <m:t>+1.7</m:t>
                    </m:r>
                    <m:sSub>
                      <m:sSubPr>
                        <m:ctrlPr>
                          <a:rPr lang="es-EC" sz="1800" i="1">
                            <a:latin typeface="Cambria Math" panose="02040503050406030204" pitchFamily="18" charset="0"/>
                          </a:rPr>
                        </m:ctrlPr>
                      </m:sSubPr>
                      <m:e>
                        <m:r>
                          <m:rPr>
                            <m:sty m:val="p"/>
                          </m:rPr>
                          <a:rPr lang="es-EC" sz="1800">
                            <a:latin typeface="Cambria Math"/>
                          </a:rPr>
                          <m:t>O</m:t>
                        </m:r>
                      </m:e>
                      <m:sub>
                        <m:r>
                          <a:rPr lang="es-EC" sz="1800">
                            <a:latin typeface="Cambria Math"/>
                          </a:rPr>
                          <m:t>2</m:t>
                        </m:r>
                      </m:sub>
                    </m:sSub>
                    <m:r>
                      <a:rPr lang="es-EC" sz="1800" i="1">
                        <a:latin typeface="Cambria Math"/>
                      </a:rPr>
                      <m:t>+27.072</m:t>
                    </m:r>
                    <m:sSub>
                      <m:sSubPr>
                        <m:ctrlPr>
                          <a:rPr lang="es-EC" sz="1800" i="1">
                            <a:latin typeface="Cambria Math" panose="02040503050406030204" pitchFamily="18" charset="0"/>
                          </a:rPr>
                        </m:ctrlPr>
                      </m:sSubPr>
                      <m:e>
                        <m:r>
                          <m:rPr>
                            <m:sty m:val="p"/>
                          </m:rPr>
                          <a:rPr lang="es-EC" sz="1800">
                            <a:latin typeface="Cambria Math"/>
                          </a:rPr>
                          <m:t>N</m:t>
                        </m:r>
                      </m:e>
                      <m:sub>
                        <m:r>
                          <a:rPr lang="es-EC" sz="1800">
                            <a:latin typeface="Cambria Math"/>
                          </a:rPr>
                          <m:t>2</m:t>
                        </m:r>
                      </m:sub>
                    </m:sSub>
                  </m:oMath>
                </a14:m>
                <a:endParaRPr lang="es-EC" sz="1800" dirty="0"/>
              </a:p>
              <a:p>
                <a:pPr marL="0" indent="0">
                  <a:buNone/>
                </a:pPr>
                <a:endParaRPr lang="es-EC" sz="2800" dirty="0"/>
              </a:p>
              <a:p>
                <a:pPr marL="0" lvl="0" indent="0">
                  <a:buNone/>
                </a:pPr>
                <a:endParaRPr lang="es-EC" dirty="0" smtClean="0"/>
              </a:p>
              <a:p>
                <a:pPr marL="0" lvl="0" indent="0">
                  <a:buNone/>
                </a:pPr>
                <a:endParaRPr lang="es-EC"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914400" y="1181396"/>
                <a:ext cx="8050088" cy="5676605"/>
              </a:xfrm>
              <a:blipFill rotWithShape="1">
                <a:blip r:embed="rId2"/>
                <a:stretch>
                  <a:fillRect l="-1514" t="-967"/>
                </a:stretch>
              </a:blipFill>
            </p:spPr>
            <p:txBody>
              <a:bodyPr/>
              <a:lstStyle/>
              <a:p>
                <a:r>
                  <a:rPr lang="es-EC">
                    <a:noFill/>
                  </a:rPr>
                  <a:t> </a:t>
                </a:r>
              </a:p>
            </p:txBody>
          </p:sp>
        </mc:Fallback>
      </mc:AlternateContent>
      <p:sp>
        <p:nvSpPr>
          <p:cNvPr id="4" name="Marcador de contenido 2"/>
          <p:cNvSpPr txBox="1">
            <a:spLocks/>
          </p:cNvSpPr>
          <p:nvPr/>
        </p:nvSpPr>
        <p:spPr>
          <a:xfrm>
            <a:off x="4355978" y="260649"/>
            <a:ext cx="4788023" cy="92074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s-EC" sz="4000" b="1" dirty="0" smtClean="0">
                <a:solidFill>
                  <a:schemeClr val="accent3">
                    <a:lumMod val="50000"/>
                  </a:schemeClr>
                </a:solidFill>
              </a:rPr>
              <a:t>DISEÑO</a:t>
            </a:r>
          </a:p>
        </p:txBody>
      </p:sp>
      <p:graphicFrame>
        <p:nvGraphicFramePr>
          <p:cNvPr id="8" name="7 Tabla"/>
          <p:cNvGraphicFramePr>
            <a:graphicFrameLocks noGrp="1"/>
          </p:cNvGraphicFramePr>
          <p:nvPr>
            <p:extLst>
              <p:ext uri="{D42A27DB-BD31-4B8C-83A1-F6EECF244321}">
                <p14:modId xmlns:p14="http://schemas.microsoft.com/office/powerpoint/2010/main" val="1619493391"/>
              </p:ext>
            </p:extLst>
          </p:nvPr>
        </p:nvGraphicFramePr>
        <p:xfrm>
          <a:off x="1835697" y="2420889"/>
          <a:ext cx="5616624" cy="4032450"/>
        </p:xfrm>
        <a:graphic>
          <a:graphicData uri="http://schemas.openxmlformats.org/drawingml/2006/table">
            <a:tbl>
              <a:tblPr firstRow="1" firstCol="1" bandRow="1">
                <a:tableStyleId>{5C22544A-7EE6-4342-B048-85BDC9FD1C3A}</a:tableStyleId>
              </a:tblPr>
              <a:tblGrid>
                <a:gridCol w="1872208"/>
                <a:gridCol w="1872208"/>
                <a:gridCol w="1872208"/>
              </a:tblGrid>
              <a:tr h="1107810">
                <a:tc>
                  <a:txBody>
                    <a:bodyPr/>
                    <a:lstStyle/>
                    <a:p>
                      <a:pPr algn="ctr">
                        <a:spcAft>
                          <a:spcPts val="0"/>
                        </a:spcAft>
                        <a:tabLst>
                          <a:tab pos="1170305" algn="l"/>
                        </a:tabLst>
                      </a:pPr>
                      <a:r>
                        <a:rPr lang="es-EC" sz="2000" dirty="0">
                          <a:effectLst/>
                        </a:rPr>
                        <a:t>Sustancia</a:t>
                      </a:r>
                      <a:endParaRPr lang="es-EC" sz="2000" dirty="0">
                        <a:effectLst/>
                        <a:latin typeface="Times New Roman"/>
                        <a:ea typeface="Times New Roman"/>
                      </a:endParaRPr>
                    </a:p>
                  </a:txBody>
                  <a:tcPr marL="68580" marR="68580" marT="0" marB="0"/>
                </a:tc>
                <a:tc>
                  <a:txBody>
                    <a:bodyPr/>
                    <a:lstStyle/>
                    <a:p>
                      <a:pPr algn="ctr">
                        <a:spcAft>
                          <a:spcPts val="0"/>
                        </a:spcAft>
                        <a:tabLst>
                          <a:tab pos="1170305" algn="l"/>
                        </a:tabLst>
                      </a:pPr>
                      <a:r>
                        <a:rPr lang="es-EC" sz="2000" dirty="0">
                          <a:effectLst/>
                        </a:rPr>
                        <a:t>Entalpía de formación</a:t>
                      </a:r>
                      <a:endParaRPr lang="es-EC" sz="2000" dirty="0">
                        <a:effectLst/>
                        <a:latin typeface="Times New Roman"/>
                        <a:ea typeface="Times New Roman"/>
                      </a:endParaRPr>
                    </a:p>
                  </a:txBody>
                  <a:tcPr marL="68580" marR="68580" marT="0" marB="0"/>
                </a:tc>
                <a:tc>
                  <a:txBody>
                    <a:bodyPr/>
                    <a:lstStyle/>
                    <a:p>
                      <a:pPr algn="ctr">
                        <a:spcAft>
                          <a:spcPts val="0"/>
                        </a:spcAft>
                        <a:tabLst>
                          <a:tab pos="1170305" algn="l"/>
                        </a:tabLst>
                      </a:pPr>
                      <a:r>
                        <a:rPr lang="es-EC" sz="2000">
                          <a:effectLst/>
                        </a:rPr>
                        <a:t>Entalpía a 283K (10°C)</a:t>
                      </a:r>
                      <a:endParaRPr lang="es-EC" sz="2000">
                        <a:effectLst/>
                        <a:latin typeface="Times New Roman"/>
                        <a:ea typeface="Times New Roman"/>
                      </a:endParaRPr>
                    </a:p>
                  </a:txBody>
                  <a:tcPr marL="68580" marR="68580" marT="0" marB="0"/>
                </a:tc>
              </a:tr>
              <a:tr h="553906">
                <a:tc>
                  <a:txBody>
                    <a:bodyPr/>
                    <a:lstStyle/>
                    <a:p>
                      <a:pPr algn="ctr">
                        <a:spcAft>
                          <a:spcPts val="0"/>
                        </a:spcAft>
                        <a:tabLst>
                          <a:tab pos="1170305" algn="l"/>
                        </a:tabLst>
                      </a:pPr>
                      <a:r>
                        <a:rPr lang="es-EC" sz="2000">
                          <a:effectLst/>
                        </a:rPr>
                        <a:t>C</a:t>
                      </a:r>
                      <a:r>
                        <a:rPr lang="es-EC" sz="2000" baseline="-25000">
                          <a:effectLst/>
                        </a:rPr>
                        <a:t>6</a:t>
                      </a:r>
                      <a:r>
                        <a:rPr lang="es-EC" sz="2000">
                          <a:effectLst/>
                        </a:rPr>
                        <a:t>H</a:t>
                      </a:r>
                      <a:r>
                        <a:rPr lang="es-EC" sz="2000" baseline="-25000">
                          <a:effectLst/>
                        </a:rPr>
                        <a:t>10</a:t>
                      </a:r>
                      <a:r>
                        <a:rPr lang="es-EC" sz="2000">
                          <a:effectLst/>
                        </a:rPr>
                        <a:t>O</a:t>
                      </a:r>
                      <a:r>
                        <a:rPr lang="es-EC" sz="2000" baseline="-25000">
                          <a:effectLst/>
                        </a:rPr>
                        <a:t>5</a:t>
                      </a:r>
                      <a:endParaRPr lang="es-EC" sz="2000">
                        <a:effectLst/>
                        <a:latin typeface="Times New Roman"/>
                        <a:ea typeface="Times New Roman"/>
                      </a:endParaRPr>
                    </a:p>
                  </a:txBody>
                  <a:tcPr marL="68580" marR="68580" marT="0" marB="0"/>
                </a:tc>
                <a:tc>
                  <a:txBody>
                    <a:bodyPr/>
                    <a:lstStyle/>
                    <a:p>
                      <a:pPr algn="ctr">
                        <a:spcAft>
                          <a:spcPts val="0"/>
                        </a:spcAft>
                        <a:tabLst>
                          <a:tab pos="1170305" algn="l"/>
                        </a:tabLst>
                      </a:pPr>
                      <a:r>
                        <a:rPr lang="es-EC" sz="2000" dirty="0" err="1">
                          <a:effectLst/>
                        </a:rPr>
                        <a:t>hf</a:t>
                      </a:r>
                      <a:r>
                        <a:rPr lang="es-EC" sz="2000" dirty="0">
                          <a:effectLst/>
                        </a:rPr>
                        <a:t> C</a:t>
                      </a:r>
                      <a:r>
                        <a:rPr lang="es-EC" sz="2000" baseline="-25000" dirty="0">
                          <a:effectLst/>
                        </a:rPr>
                        <a:t>6</a:t>
                      </a:r>
                      <a:r>
                        <a:rPr lang="es-EC" sz="2000" dirty="0">
                          <a:effectLst/>
                        </a:rPr>
                        <a:t>H</a:t>
                      </a:r>
                      <a:r>
                        <a:rPr lang="es-EC" sz="2000" baseline="-25000" dirty="0">
                          <a:effectLst/>
                        </a:rPr>
                        <a:t>10</a:t>
                      </a:r>
                      <a:r>
                        <a:rPr lang="es-EC" sz="2000" dirty="0">
                          <a:effectLst/>
                        </a:rPr>
                        <a:t>O</a:t>
                      </a:r>
                      <a:r>
                        <a:rPr lang="es-EC" sz="2000" baseline="-25000" dirty="0">
                          <a:effectLst/>
                        </a:rPr>
                        <a:t>5</a:t>
                      </a:r>
                      <a:endParaRPr lang="es-EC" sz="2000" dirty="0">
                        <a:effectLst/>
                        <a:latin typeface="Times New Roman"/>
                        <a:ea typeface="Times New Roman"/>
                      </a:endParaRPr>
                    </a:p>
                  </a:txBody>
                  <a:tcPr marL="68580" marR="68580" marT="0" marB="0"/>
                </a:tc>
                <a:tc>
                  <a:txBody>
                    <a:bodyPr/>
                    <a:lstStyle/>
                    <a:p>
                      <a:pPr algn="ctr">
                        <a:spcAft>
                          <a:spcPts val="0"/>
                        </a:spcAft>
                        <a:tabLst>
                          <a:tab pos="1170305" algn="l"/>
                        </a:tabLst>
                      </a:pPr>
                      <a:r>
                        <a:rPr lang="es-EC" sz="2000">
                          <a:effectLst/>
                        </a:rPr>
                        <a:t>-</a:t>
                      </a:r>
                      <a:endParaRPr lang="es-EC" sz="2000">
                        <a:effectLst/>
                        <a:latin typeface="Times New Roman"/>
                        <a:ea typeface="Times New Roman"/>
                      </a:endParaRPr>
                    </a:p>
                  </a:txBody>
                  <a:tcPr marL="68580" marR="68580" marT="0" marB="0"/>
                </a:tc>
              </a:tr>
              <a:tr h="354508">
                <a:tc>
                  <a:txBody>
                    <a:bodyPr/>
                    <a:lstStyle/>
                    <a:p>
                      <a:pPr algn="ctr">
                        <a:spcAft>
                          <a:spcPts val="0"/>
                        </a:spcAft>
                        <a:tabLst>
                          <a:tab pos="1170305" algn="l"/>
                        </a:tabLst>
                      </a:pPr>
                      <a:r>
                        <a:rPr lang="es-EC" sz="2000">
                          <a:effectLst/>
                        </a:rPr>
                        <a:t>O</a:t>
                      </a:r>
                      <a:r>
                        <a:rPr lang="es-EC" sz="2000" baseline="-25000">
                          <a:effectLst/>
                        </a:rPr>
                        <a:t>2</a:t>
                      </a:r>
                      <a:endParaRPr lang="es-EC" sz="2000">
                        <a:effectLst/>
                        <a:latin typeface="Times New Roman"/>
                        <a:ea typeface="Times New Roman"/>
                      </a:endParaRPr>
                    </a:p>
                  </a:txBody>
                  <a:tcPr marL="68580" marR="68580" marT="0" marB="0"/>
                </a:tc>
                <a:tc>
                  <a:txBody>
                    <a:bodyPr/>
                    <a:lstStyle/>
                    <a:p>
                      <a:pPr algn="ctr">
                        <a:spcAft>
                          <a:spcPts val="0"/>
                        </a:spcAft>
                        <a:tabLst>
                          <a:tab pos="1170305" algn="l"/>
                        </a:tabLst>
                      </a:pPr>
                      <a:r>
                        <a:rPr lang="es-EC" sz="2000" dirty="0">
                          <a:effectLst/>
                        </a:rPr>
                        <a:t>0</a:t>
                      </a:r>
                      <a:endParaRPr lang="es-EC" sz="2000" dirty="0">
                        <a:effectLst/>
                        <a:latin typeface="Times New Roman"/>
                        <a:ea typeface="Times New Roman"/>
                      </a:endParaRPr>
                    </a:p>
                  </a:txBody>
                  <a:tcPr marL="68580" marR="68580" marT="0" marB="0"/>
                </a:tc>
                <a:tc>
                  <a:txBody>
                    <a:bodyPr/>
                    <a:lstStyle/>
                    <a:p>
                      <a:pPr algn="ctr">
                        <a:spcAft>
                          <a:spcPts val="0"/>
                        </a:spcAft>
                        <a:tabLst>
                          <a:tab pos="1170305" algn="l"/>
                        </a:tabLst>
                      </a:pPr>
                      <a:r>
                        <a:rPr lang="es-EC" sz="2000">
                          <a:effectLst/>
                        </a:rPr>
                        <a:t>8238</a:t>
                      </a:r>
                      <a:endParaRPr lang="es-EC" sz="2000">
                        <a:effectLst/>
                        <a:latin typeface="Times New Roman"/>
                        <a:ea typeface="Times New Roman"/>
                      </a:endParaRPr>
                    </a:p>
                  </a:txBody>
                  <a:tcPr marL="68580" marR="68580" marT="0" marB="0"/>
                </a:tc>
              </a:tr>
              <a:tr h="354508">
                <a:tc>
                  <a:txBody>
                    <a:bodyPr/>
                    <a:lstStyle/>
                    <a:p>
                      <a:pPr algn="ctr">
                        <a:spcAft>
                          <a:spcPts val="0"/>
                        </a:spcAft>
                        <a:tabLst>
                          <a:tab pos="1170305" algn="l"/>
                        </a:tabLst>
                      </a:pPr>
                      <a:r>
                        <a:rPr lang="es-EC" sz="2000">
                          <a:effectLst/>
                        </a:rPr>
                        <a:t>N</a:t>
                      </a:r>
                      <a:r>
                        <a:rPr lang="es-EC" sz="2000" baseline="-25000">
                          <a:effectLst/>
                        </a:rPr>
                        <a:t>2</a:t>
                      </a:r>
                      <a:endParaRPr lang="es-EC" sz="2000">
                        <a:effectLst/>
                        <a:latin typeface="Times New Roman"/>
                        <a:ea typeface="Times New Roman"/>
                      </a:endParaRPr>
                    </a:p>
                  </a:txBody>
                  <a:tcPr marL="68580" marR="68580" marT="0" marB="0"/>
                </a:tc>
                <a:tc>
                  <a:txBody>
                    <a:bodyPr/>
                    <a:lstStyle/>
                    <a:p>
                      <a:pPr algn="ctr">
                        <a:spcAft>
                          <a:spcPts val="0"/>
                        </a:spcAft>
                        <a:tabLst>
                          <a:tab pos="1170305" algn="l"/>
                        </a:tabLst>
                      </a:pPr>
                      <a:r>
                        <a:rPr lang="es-EC" sz="2000" dirty="0">
                          <a:effectLst/>
                        </a:rPr>
                        <a:t>0</a:t>
                      </a:r>
                      <a:endParaRPr lang="es-EC" sz="2000" dirty="0">
                        <a:effectLst/>
                        <a:latin typeface="Times New Roman"/>
                        <a:ea typeface="Times New Roman"/>
                      </a:endParaRPr>
                    </a:p>
                  </a:txBody>
                  <a:tcPr marL="68580" marR="68580" marT="0" marB="0"/>
                </a:tc>
                <a:tc>
                  <a:txBody>
                    <a:bodyPr/>
                    <a:lstStyle/>
                    <a:p>
                      <a:pPr algn="ctr">
                        <a:spcAft>
                          <a:spcPts val="0"/>
                        </a:spcAft>
                        <a:tabLst>
                          <a:tab pos="1170305" algn="l"/>
                        </a:tabLst>
                      </a:pPr>
                      <a:r>
                        <a:rPr lang="es-EC" sz="2000">
                          <a:effectLst/>
                        </a:rPr>
                        <a:t>8228</a:t>
                      </a:r>
                      <a:endParaRPr lang="es-EC" sz="2000">
                        <a:effectLst/>
                        <a:latin typeface="Times New Roman"/>
                        <a:ea typeface="Times New Roman"/>
                      </a:endParaRPr>
                    </a:p>
                  </a:txBody>
                  <a:tcPr marL="68580" marR="68580" marT="0" marB="0"/>
                </a:tc>
              </a:tr>
              <a:tr h="553906">
                <a:tc>
                  <a:txBody>
                    <a:bodyPr/>
                    <a:lstStyle/>
                    <a:p>
                      <a:pPr algn="ctr">
                        <a:spcAft>
                          <a:spcPts val="0"/>
                        </a:spcAft>
                        <a:tabLst>
                          <a:tab pos="1170305" algn="l"/>
                        </a:tabLst>
                      </a:pPr>
                      <a:r>
                        <a:rPr lang="es-EC" sz="2000">
                          <a:effectLst/>
                        </a:rPr>
                        <a:t>H</a:t>
                      </a:r>
                      <a:r>
                        <a:rPr lang="es-EC" sz="2000" baseline="-25000">
                          <a:effectLst/>
                        </a:rPr>
                        <a:t>2</a:t>
                      </a:r>
                      <a:r>
                        <a:rPr lang="es-EC" sz="2000">
                          <a:effectLst/>
                        </a:rPr>
                        <a:t>O</a:t>
                      </a:r>
                      <a:endParaRPr lang="es-EC" sz="2000">
                        <a:effectLst/>
                        <a:latin typeface="Times New Roman"/>
                        <a:ea typeface="Times New Roman"/>
                      </a:endParaRPr>
                    </a:p>
                  </a:txBody>
                  <a:tcPr marL="68580" marR="68580" marT="0" marB="0"/>
                </a:tc>
                <a:tc>
                  <a:txBody>
                    <a:bodyPr/>
                    <a:lstStyle/>
                    <a:p>
                      <a:pPr algn="ctr">
                        <a:spcAft>
                          <a:spcPts val="0"/>
                        </a:spcAft>
                        <a:tabLst>
                          <a:tab pos="1170305" algn="l"/>
                        </a:tabLst>
                      </a:pPr>
                      <a:r>
                        <a:rPr lang="es-EC" sz="2000" dirty="0">
                          <a:effectLst/>
                        </a:rPr>
                        <a:t>-241820</a:t>
                      </a:r>
                      <a:endParaRPr lang="es-EC" sz="2000" dirty="0">
                        <a:effectLst/>
                        <a:latin typeface="Times New Roman"/>
                        <a:ea typeface="Times New Roman"/>
                      </a:endParaRPr>
                    </a:p>
                  </a:txBody>
                  <a:tcPr marL="68580" marR="68580" marT="0" marB="0"/>
                </a:tc>
                <a:tc>
                  <a:txBody>
                    <a:bodyPr/>
                    <a:lstStyle/>
                    <a:p>
                      <a:pPr algn="ctr">
                        <a:spcAft>
                          <a:spcPts val="0"/>
                        </a:spcAft>
                        <a:tabLst>
                          <a:tab pos="1170305" algn="l"/>
                        </a:tabLst>
                      </a:pPr>
                      <a:r>
                        <a:rPr lang="es-EC" sz="2000">
                          <a:effectLst/>
                        </a:rPr>
                        <a:t>9050</a:t>
                      </a:r>
                      <a:endParaRPr lang="es-EC" sz="2000">
                        <a:effectLst/>
                        <a:latin typeface="Times New Roman"/>
                        <a:ea typeface="Times New Roman"/>
                      </a:endParaRPr>
                    </a:p>
                  </a:txBody>
                  <a:tcPr marL="68580" marR="68580" marT="0" marB="0"/>
                </a:tc>
              </a:tr>
              <a:tr h="553906">
                <a:tc>
                  <a:txBody>
                    <a:bodyPr/>
                    <a:lstStyle/>
                    <a:p>
                      <a:pPr algn="ctr">
                        <a:spcAft>
                          <a:spcPts val="0"/>
                        </a:spcAft>
                        <a:tabLst>
                          <a:tab pos="1170305" algn="l"/>
                        </a:tabLst>
                      </a:pPr>
                      <a:r>
                        <a:rPr lang="es-EC" sz="2000">
                          <a:effectLst/>
                        </a:rPr>
                        <a:t>CO</a:t>
                      </a:r>
                      <a:r>
                        <a:rPr lang="es-EC" sz="2000" baseline="-25000">
                          <a:effectLst/>
                        </a:rPr>
                        <a:t>2</a:t>
                      </a:r>
                      <a:endParaRPr lang="es-EC" sz="2000">
                        <a:effectLst/>
                        <a:latin typeface="Times New Roman"/>
                        <a:ea typeface="Times New Roman"/>
                      </a:endParaRPr>
                    </a:p>
                  </a:txBody>
                  <a:tcPr marL="68580" marR="68580" marT="0" marB="0"/>
                </a:tc>
                <a:tc>
                  <a:txBody>
                    <a:bodyPr/>
                    <a:lstStyle/>
                    <a:p>
                      <a:pPr algn="ctr">
                        <a:spcAft>
                          <a:spcPts val="0"/>
                        </a:spcAft>
                        <a:tabLst>
                          <a:tab pos="1170305" algn="l"/>
                        </a:tabLst>
                      </a:pPr>
                      <a:r>
                        <a:rPr lang="es-EC" sz="2000">
                          <a:effectLst/>
                        </a:rPr>
                        <a:t>-393520</a:t>
                      </a:r>
                      <a:endParaRPr lang="es-EC" sz="2000">
                        <a:effectLst/>
                        <a:latin typeface="Times New Roman"/>
                        <a:ea typeface="Times New Roman"/>
                      </a:endParaRPr>
                    </a:p>
                  </a:txBody>
                  <a:tcPr marL="68580" marR="68580" marT="0" marB="0"/>
                </a:tc>
                <a:tc>
                  <a:txBody>
                    <a:bodyPr/>
                    <a:lstStyle/>
                    <a:p>
                      <a:pPr algn="ctr">
                        <a:spcAft>
                          <a:spcPts val="0"/>
                        </a:spcAft>
                        <a:tabLst>
                          <a:tab pos="1170305" algn="l"/>
                        </a:tabLst>
                      </a:pPr>
                      <a:r>
                        <a:rPr lang="es-EC" sz="2000" dirty="0">
                          <a:effectLst/>
                        </a:rPr>
                        <a:t>8807</a:t>
                      </a:r>
                      <a:endParaRPr lang="es-EC" sz="2000" dirty="0">
                        <a:effectLst/>
                        <a:latin typeface="Times New Roman"/>
                        <a:ea typeface="Times New Roman"/>
                      </a:endParaRPr>
                    </a:p>
                  </a:txBody>
                  <a:tcPr marL="68580" marR="68580" marT="0" marB="0"/>
                </a:tc>
              </a:tr>
              <a:tr h="553906">
                <a:tc>
                  <a:txBody>
                    <a:bodyPr/>
                    <a:lstStyle/>
                    <a:p>
                      <a:pPr algn="ctr">
                        <a:spcAft>
                          <a:spcPts val="0"/>
                        </a:spcAft>
                        <a:tabLst>
                          <a:tab pos="1170305" algn="l"/>
                        </a:tabLst>
                      </a:pPr>
                      <a:r>
                        <a:rPr lang="es-EC" sz="2000">
                          <a:effectLst/>
                        </a:rPr>
                        <a:t>CO</a:t>
                      </a:r>
                      <a:endParaRPr lang="es-EC" sz="2000">
                        <a:effectLst/>
                        <a:latin typeface="Times New Roman"/>
                        <a:ea typeface="Times New Roman"/>
                      </a:endParaRPr>
                    </a:p>
                  </a:txBody>
                  <a:tcPr marL="68580" marR="68580" marT="0" marB="0"/>
                </a:tc>
                <a:tc>
                  <a:txBody>
                    <a:bodyPr/>
                    <a:lstStyle/>
                    <a:p>
                      <a:pPr algn="ctr">
                        <a:spcAft>
                          <a:spcPts val="0"/>
                        </a:spcAft>
                        <a:tabLst>
                          <a:tab pos="1170305" algn="l"/>
                        </a:tabLst>
                      </a:pPr>
                      <a:r>
                        <a:rPr lang="es-EC" sz="2000">
                          <a:effectLst/>
                        </a:rPr>
                        <a:t>-110530</a:t>
                      </a:r>
                      <a:endParaRPr lang="es-EC" sz="2000">
                        <a:effectLst/>
                        <a:latin typeface="Times New Roman"/>
                        <a:ea typeface="Times New Roman"/>
                      </a:endParaRPr>
                    </a:p>
                  </a:txBody>
                  <a:tcPr marL="68580" marR="68580" marT="0" marB="0"/>
                </a:tc>
                <a:tc>
                  <a:txBody>
                    <a:bodyPr/>
                    <a:lstStyle/>
                    <a:p>
                      <a:pPr algn="ctr">
                        <a:spcAft>
                          <a:spcPts val="0"/>
                        </a:spcAft>
                        <a:tabLst>
                          <a:tab pos="1170305" algn="l"/>
                        </a:tabLst>
                      </a:pPr>
                      <a:r>
                        <a:rPr lang="es-EC" sz="2000" dirty="0">
                          <a:effectLst/>
                        </a:rPr>
                        <a:t>8228</a:t>
                      </a:r>
                      <a:endParaRPr lang="es-EC" sz="2000" dirty="0">
                        <a:effectLst/>
                        <a:latin typeface="Times New Roman"/>
                        <a:ea typeface="Times New Roman"/>
                      </a:endParaRPr>
                    </a:p>
                  </a:txBody>
                  <a:tcPr marL="68580" marR="68580" marT="0" marB="0"/>
                </a:tc>
              </a:tr>
            </a:tbl>
          </a:graphicData>
        </a:graphic>
      </p:graphicFrame>
    </p:spTree>
    <p:extLst>
      <p:ext uri="{BB962C8B-B14F-4D97-AF65-F5344CB8AC3E}">
        <p14:creationId xmlns:p14="http://schemas.microsoft.com/office/powerpoint/2010/main" val="118126933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914400" y="1181396"/>
                <a:ext cx="8050088" cy="5676605"/>
              </a:xfrm>
            </p:spPr>
            <p:txBody>
              <a:bodyPr>
                <a:normAutofit/>
              </a:bodyPr>
              <a:lstStyle/>
              <a:p>
                <a:pPr marL="0" indent="0">
                  <a:buNone/>
                </a:pPr>
                <a14:m>
                  <m:oMath xmlns:m="http://schemas.openxmlformats.org/officeDocument/2006/math">
                    <m:sSub>
                      <m:sSubPr>
                        <m:ctrlPr>
                          <a:rPr lang="es-EC" sz="2400" i="1">
                            <a:latin typeface="Cambria Math" panose="02040503050406030204" pitchFamily="18" charset="0"/>
                          </a:rPr>
                        </m:ctrlPr>
                      </m:sSubPr>
                      <m:e>
                        <m:r>
                          <a:rPr lang="en-US" sz="2400" b="1" i="1">
                            <a:latin typeface="Cambria Math"/>
                          </a:rPr>
                          <m:t>𝐇</m:t>
                        </m:r>
                      </m:e>
                      <m:sub>
                        <m:r>
                          <a:rPr lang="en-US" sz="2400" b="1" i="1">
                            <a:latin typeface="Cambria Math"/>
                          </a:rPr>
                          <m:t>𝐑</m:t>
                        </m:r>
                      </m:sub>
                    </m:sSub>
                    <m:r>
                      <a:rPr lang="en-US" sz="2400" b="1">
                        <a:latin typeface="Cambria Math"/>
                      </a:rPr>
                      <m:t>=</m:t>
                    </m:r>
                    <m:nary>
                      <m:naryPr>
                        <m:chr m:val="∑"/>
                        <m:limLoc m:val="undOvr"/>
                        <m:subHide m:val="on"/>
                        <m:supHide m:val="on"/>
                        <m:ctrlPr>
                          <a:rPr lang="es-EC" sz="2400" i="1">
                            <a:latin typeface="Cambria Math" panose="02040503050406030204" pitchFamily="18" charset="0"/>
                          </a:rPr>
                        </m:ctrlPr>
                      </m:naryPr>
                      <m:sub/>
                      <m:sup/>
                      <m:e>
                        <m:sSub>
                          <m:sSubPr>
                            <m:ctrlPr>
                              <a:rPr lang="es-EC" sz="2400" i="1">
                                <a:latin typeface="Cambria Math" panose="02040503050406030204" pitchFamily="18" charset="0"/>
                              </a:rPr>
                            </m:ctrlPr>
                          </m:sSubPr>
                          <m:e>
                            <m:r>
                              <a:rPr lang="en-US" sz="2400" b="1" i="1">
                                <a:latin typeface="Cambria Math"/>
                              </a:rPr>
                              <m:t>𝐍</m:t>
                            </m:r>
                          </m:e>
                          <m:sub>
                            <m:r>
                              <a:rPr lang="en-US" sz="2400" b="1" i="1">
                                <a:latin typeface="Cambria Math"/>
                              </a:rPr>
                              <m:t>𝐏</m:t>
                            </m:r>
                          </m:sub>
                        </m:sSub>
                        <m:r>
                          <a:rPr lang="en-US" sz="2400" b="1" i="1">
                            <a:latin typeface="Cambria Math"/>
                          </a:rPr>
                          <m:t>∗</m:t>
                        </m:r>
                        <m:r>
                          <a:rPr lang="en-US" sz="2400" b="1" i="1">
                            <a:latin typeface="Cambria Math"/>
                          </a:rPr>
                          <m:t>𝐡</m:t>
                        </m:r>
                        <m:sSub>
                          <m:sSubPr>
                            <m:ctrlPr>
                              <a:rPr lang="es-EC" sz="2400" i="1">
                                <a:latin typeface="Cambria Math" panose="02040503050406030204" pitchFamily="18" charset="0"/>
                              </a:rPr>
                            </m:ctrlPr>
                          </m:sSubPr>
                          <m:e>
                            <m:r>
                              <a:rPr lang="en-US" sz="2400" b="1" i="1">
                                <a:latin typeface="Cambria Math"/>
                              </a:rPr>
                              <m:t>𝐟</m:t>
                            </m:r>
                          </m:e>
                          <m:sub>
                            <m:r>
                              <a:rPr lang="en-US" sz="2400" b="1" i="1">
                                <a:latin typeface="Cambria Math"/>
                              </a:rPr>
                              <m:t>𝐏</m:t>
                            </m:r>
                          </m:sub>
                        </m:sSub>
                      </m:e>
                    </m:nary>
                    <m:r>
                      <a:rPr lang="en-US" sz="2400" b="1" i="1">
                        <a:latin typeface="Cambria Math"/>
                      </a:rPr>
                      <m:t>−</m:t>
                    </m:r>
                    <m:nary>
                      <m:naryPr>
                        <m:chr m:val="∑"/>
                        <m:limLoc m:val="undOvr"/>
                        <m:subHide m:val="on"/>
                        <m:supHide m:val="on"/>
                        <m:ctrlPr>
                          <a:rPr lang="es-EC" sz="2400" i="1">
                            <a:latin typeface="Cambria Math" panose="02040503050406030204" pitchFamily="18" charset="0"/>
                          </a:rPr>
                        </m:ctrlPr>
                      </m:naryPr>
                      <m:sub/>
                      <m:sup/>
                      <m:e>
                        <m:sSub>
                          <m:sSubPr>
                            <m:ctrlPr>
                              <a:rPr lang="es-EC" sz="2400" i="1">
                                <a:latin typeface="Cambria Math" panose="02040503050406030204" pitchFamily="18" charset="0"/>
                              </a:rPr>
                            </m:ctrlPr>
                          </m:sSubPr>
                          <m:e>
                            <m:r>
                              <a:rPr lang="en-US" sz="2400" b="1" i="1">
                                <a:latin typeface="Cambria Math"/>
                              </a:rPr>
                              <m:t>𝐍</m:t>
                            </m:r>
                          </m:e>
                          <m:sub>
                            <m:r>
                              <a:rPr lang="en-US" sz="2400" b="1" i="1">
                                <a:latin typeface="Cambria Math"/>
                              </a:rPr>
                              <m:t>𝐑</m:t>
                            </m:r>
                          </m:sub>
                        </m:sSub>
                        <m:r>
                          <a:rPr lang="en-US" sz="2400" b="1" i="1">
                            <a:latin typeface="Cambria Math"/>
                          </a:rPr>
                          <m:t>∗</m:t>
                        </m:r>
                        <m:r>
                          <a:rPr lang="en-US" sz="2400" b="1" i="1">
                            <a:latin typeface="Cambria Math"/>
                          </a:rPr>
                          <m:t>𝐡</m:t>
                        </m:r>
                        <m:sSub>
                          <m:sSubPr>
                            <m:ctrlPr>
                              <a:rPr lang="es-EC" sz="2400" i="1">
                                <a:latin typeface="Cambria Math" panose="02040503050406030204" pitchFamily="18" charset="0"/>
                              </a:rPr>
                            </m:ctrlPr>
                          </m:sSubPr>
                          <m:e>
                            <m:r>
                              <a:rPr lang="en-US" sz="2400" b="1" i="1">
                                <a:latin typeface="Cambria Math"/>
                              </a:rPr>
                              <m:t>𝐟</m:t>
                            </m:r>
                          </m:e>
                          <m:sub>
                            <m:r>
                              <a:rPr lang="en-US" sz="2400" b="1" i="1">
                                <a:latin typeface="Cambria Math"/>
                              </a:rPr>
                              <m:t>𝐑</m:t>
                            </m:r>
                          </m:sub>
                        </m:sSub>
                      </m:e>
                    </m:nary>
                  </m:oMath>
                </a14:m>
                <a:r>
                  <a:rPr lang="en-US" sz="2400" dirty="0"/>
                  <a:t>						</a:t>
                </a:r>
                <a:endParaRPr lang="es-EC" sz="2400" b="1" dirty="0"/>
              </a:p>
              <a:p>
                <a:pPr marL="0" indent="0">
                  <a:buNone/>
                </a:pPr>
                <a14:m>
                  <m:oMath xmlns:m="http://schemas.openxmlformats.org/officeDocument/2006/math">
                    <m:r>
                      <a:rPr lang="en-US" sz="2400" b="1" i="1">
                        <a:latin typeface="Cambria Math"/>
                      </a:rPr>
                      <m:t>𝐏𝐂𝐈</m:t>
                    </m:r>
                    <m:r>
                      <a:rPr lang="en-US" sz="2400" b="1">
                        <a:latin typeface="Cambria Math"/>
                      </a:rPr>
                      <m:t>=</m:t>
                    </m:r>
                    <m:d>
                      <m:dPr>
                        <m:begChr m:val="|"/>
                        <m:endChr m:val="|"/>
                        <m:ctrlPr>
                          <a:rPr lang="es-EC" sz="2400" i="1">
                            <a:latin typeface="Cambria Math" panose="02040503050406030204" pitchFamily="18" charset="0"/>
                          </a:rPr>
                        </m:ctrlPr>
                      </m:dPr>
                      <m:e>
                        <m:sSub>
                          <m:sSubPr>
                            <m:ctrlPr>
                              <a:rPr lang="es-EC" sz="2400" i="1">
                                <a:latin typeface="Cambria Math" panose="02040503050406030204" pitchFamily="18" charset="0"/>
                              </a:rPr>
                            </m:ctrlPr>
                          </m:sSubPr>
                          <m:e>
                            <m:r>
                              <a:rPr lang="en-US" sz="2400" b="1" i="1">
                                <a:latin typeface="Cambria Math"/>
                              </a:rPr>
                              <m:t>𝐇</m:t>
                            </m:r>
                          </m:e>
                          <m:sub>
                            <m:r>
                              <a:rPr lang="en-US" sz="2400" b="1" i="1">
                                <a:latin typeface="Cambria Math"/>
                              </a:rPr>
                              <m:t>𝐑</m:t>
                            </m:r>
                          </m:sub>
                        </m:sSub>
                      </m:e>
                    </m:d>
                  </m:oMath>
                </a14:m>
                <a:r>
                  <a:rPr lang="en-US" sz="2400" dirty="0"/>
                  <a:t>								</a:t>
                </a:r>
                <a:endParaRPr lang="es-EC" sz="2400" dirty="0"/>
              </a:p>
              <a:p>
                <a:pPr marL="0" lvl="0" indent="0">
                  <a:buNone/>
                </a:pPr>
                <a14:m>
                  <m:oMath xmlns:m="http://schemas.openxmlformats.org/officeDocument/2006/math">
                    <m:r>
                      <m:rPr>
                        <m:sty m:val="p"/>
                      </m:rPr>
                      <a:rPr lang="es-EC" sz="2400">
                        <a:latin typeface="Cambria Math"/>
                      </a:rPr>
                      <m:t>hf</m:t>
                    </m:r>
                    <m:sSub>
                      <m:sSubPr>
                        <m:ctrlPr>
                          <a:rPr lang="es-EC" sz="2400" i="1">
                            <a:latin typeface="Cambria Math" panose="02040503050406030204" pitchFamily="18" charset="0"/>
                          </a:rPr>
                        </m:ctrlPr>
                      </m:sSubPr>
                      <m:e>
                        <m:r>
                          <m:rPr>
                            <m:sty m:val="p"/>
                          </m:rPr>
                          <a:rPr lang="es-EC" sz="2400">
                            <a:latin typeface="Cambria Math"/>
                          </a:rPr>
                          <m:t>C</m:t>
                        </m:r>
                      </m:e>
                      <m:sub>
                        <m:r>
                          <a:rPr lang="es-EC" sz="2400">
                            <a:latin typeface="Cambria Math"/>
                          </a:rPr>
                          <m:t>6</m:t>
                        </m:r>
                      </m:sub>
                    </m:sSub>
                    <m:sSub>
                      <m:sSubPr>
                        <m:ctrlPr>
                          <a:rPr lang="es-EC" sz="2400" i="1">
                            <a:latin typeface="Cambria Math" panose="02040503050406030204" pitchFamily="18" charset="0"/>
                          </a:rPr>
                        </m:ctrlPr>
                      </m:sSubPr>
                      <m:e>
                        <m:r>
                          <m:rPr>
                            <m:sty m:val="p"/>
                          </m:rPr>
                          <a:rPr lang="es-EC" sz="2400">
                            <a:latin typeface="Cambria Math"/>
                          </a:rPr>
                          <m:t>H</m:t>
                        </m:r>
                      </m:e>
                      <m:sub>
                        <m:r>
                          <a:rPr lang="es-EC" sz="2400">
                            <a:latin typeface="Cambria Math"/>
                          </a:rPr>
                          <m:t>10</m:t>
                        </m:r>
                      </m:sub>
                    </m:sSub>
                    <m:sSub>
                      <m:sSubPr>
                        <m:ctrlPr>
                          <a:rPr lang="es-EC" sz="2400" i="1">
                            <a:latin typeface="Cambria Math" panose="02040503050406030204" pitchFamily="18" charset="0"/>
                          </a:rPr>
                        </m:ctrlPr>
                      </m:sSubPr>
                      <m:e>
                        <m:r>
                          <m:rPr>
                            <m:sty m:val="p"/>
                          </m:rPr>
                          <a:rPr lang="es-EC" sz="2400">
                            <a:latin typeface="Cambria Math"/>
                          </a:rPr>
                          <m:t>O</m:t>
                        </m:r>
                      </m:e>
                      <m:sub>
                        <m:r>
                          <a:rPr lang="es-EC" sz="2400">
                            <a:latin typeface="Cambria Math"/>
                          </a:rPr>
                          <m:t>5</m:t>
                        </m:r>
                      </m:sub>
                    </m:sSub>
                    <m:r>
                      <a:rPr lang="es-EC" sz="2400" i="1">
                        <a:latin typeface="Cambria Math"/>
                      </a:rPr>
                      <m:t>=−2315230</m:t>
                    </m:r>
                  </m:oMath>
                </a14:m>
                <a:r>
                  <a:rPr lang="es-EC" sz="2400" dirty="0"/>
                  <a:t>			</a:t>
                </a:r>
                <a14:m>
                  <m:oMath xmlns:m="http://schemas.openxmlformats.org/officeDocument/2006/math">
                    <m:d>
                      <m:dPr>
                        <m:begChr m:val="["/>
                        <m:endChr m:val="]"/>
                        <m:ctrlPr>
                          <a:rPr lang="es-EC" sz="2400" i="1">
                            <a:latin typeface="Cambria Math" panose="02040503050406030204" pitchFamily="18" charset="0"/>
                          </a:rPr>
                        </m:ctrlPr>
                      </m:dPr>
                      <m:e>
                        <m:f>
                          <m:fPr>
                            <m:ctrlPr>
                              <a:rPr lang="es-EC" sz="2400" i="1">
                                <a:latin typeface="Cambria Math" panose="02040503050406030204" pitchFamily="18" charset="0"/>
                              </a:rPr>
                            </m:ctrlPr>
                          </m:fPr>
                          <m:num>
                            <m:r>
                              <m:rPr>
                                <m:sty m:val="p"/>
                              </m:rPr>
                              <a:rPr lang="es-EC" sz="2400">
                                <a:latin typeface="Cambria Math"/>
                              </a:rPr>
                              <m:t>kJ</m:t>
                            </m:r>
                          </m:num>
                          <m:den>
                            <m:r>
                              <m:rPr>
                                <m:sty m:val="p"/>
                              </m:rPr>
                              <a:rPr lang="es-EC" sz="2400">
                                <a:latin typeface="Cambria Math"/>
                              </a:rPr>
                              <m:t>mol</m:t>
                            </m:r>
                          </m:den>
                        </m:f>
                      </m:e>
                    </m:d>
                  </m:oMath>
                </a14:m>
                <a:endParaRPr lang="es-EC" sz="2400" dirty="0" smtClean="0"/>
              </a:p>
              <a:p>
                <a:pPr marL="0" lvl="0" indent="0">
                  <a:buNone/>
                </a:pPr>
                <a:endParaRPr lang="es-EC" sz="2400" dirty="0" smtClean="0"/>
              </a:p>
              <a:p>
                <a:pPr marL="0" lvl="0" indent="0">
                  <a:buNone/>
                </a:pPr>
                <a:r>
                  <a:rPr lang="es-EC" sz="2400" b="1" dirty="0" smtClean="0"/>
                  <a:t>Temperatura de flama adiabática</a:t>
                </a:r>
              </a:p>
              <a:p>
                <a:pPr marL="0" lvl="0" indent="0">
                  <a:buNone/>
                </a:pPr>
                <a:endParaRPr lang="es-EC" sz="2400" b="1" dirty="0" smtClean="0"/>
              </a:p>
              <a:p>
                <a:pPr marL="0" indent="0">
                  <a:buNone/>
                </a:pPr>
                <a14:m>
                  <m:oMath xmlns:m="http://schemas.openxmlformats.org/officeDocument/2006/math">
                    <m:sSub>
                      <m:sSubPr>
                        <m:ctrlPr>
                          <a:rPr lang="es-EC" sz="2400" i="1">
                            <a:latin typeface="Cambria Math" panose="02040503050406030204" pitchFamily="18" charset="0"/>
                          </a:rPr>
                        </m:ctrlPr>
                      </m:sSubPr>
                      <m:e>
                        <m:r>
                          <m:rPr>
                            <m:sty m:val="p"/>
                          </m:rPr>
                          <a:rPr lang="es-EC" sz="2400">
                            <a:latin typeface="Cambria Math"/>
                          </a:rPr>
                          <m:t>hN</m:t>
                        </m:r>
                      </m:e>
                      <m:sub>
                        <m:r>
                          <a:rPr lang="es-EC" sz="2400">
                            <a:latin typeface="Cambria Math"/>
                          </a:rPr>
                          <m:t>2</m:t>
                        </m:r>
                      </m:sub>
                    </m:sSub>
                    <m:r>
                      <a:rPr lang="es-EC" sz="2400">
                        <a:latin typeface="Cambria Math"/>
                      </a:rPr>
                      <m:t>=32843.86</m:t>
                    </m:r>
                  </m:oMath>
                </a14:m>
                <a:r>
                  <a:rPr lang="es-EC" sz="2400" dirty="0"/>
                  <a:t>			</a:t>
                </a:r>
                <a14:m>
                  <m:oMath xmlns:m="http://schemas.openxmlformats.org/officeDocument/2006/math">
                    <m:d>
                      <m:dPr>
                        <m:begChr m:val="["/>
                        <m:endChr m:val="]"/>
                        <m:ctrlPr>
                          <a:rPr lang="es-EC" sz="2400" i="1">
                            <a:latin typeface="Cambria Math" panose="02040503050406030204" pitchFamily="18" charset="0"/>
                          </a:rPr>
                        </m:ctrlPr>
                      </m:dPr>
                      <m:e>
                        <m:f>
                          <m:fPr>
                            <m:ctrlPr>
                              <a:rPr lang="es-EC" sz="2400" i="1">
                                <a:latin typeface="Cambria Math" panose="02040503050406030204" pitchFamily="18" charset="0"/>
                              </a:rPr>
                            </m:ctrlPr>
                          </m:fPr>
                          <m:num>
                            <m:r>
                              <m:rPr>
                                <m:sty m:val="p"/>
                              </m:rPr>
                              <a:rPr lang="es-EC" sz="2400">
                                <a:latin typeface="Cambria Math"/>
                              </a:rPr>
                              <m:t>kJ</m:t>
                            </m:r>
                          </m:num>
                          <m:den>
                            <m:r>
                              <m:rPr>
                                <m:sty m:val="p"/>
                              </m:rPr>
                              <a:rPr lang="es-EC" sz="2400">
                                <a:latin typeface="Cambria Math"/>
                              </a:rPr>
                              <m:t>mol</m:t>
                            </m:r>
                          </m:den>
                        </m:f>
                      </m:e>
                    </m:d>
                  </m:oMath>
                </a14:m>
                <a:endParaRPr lang="es-EC" sz="2400" dirty="0"/>
              </a:p>
              <a:p>
                <a:pPr marL="0" indent="0">
                  <a:buNone/>
                </a:pPr>
                <a14:m>
                  <m:oMath xmlns:m="http://schemas.openxmlformats.org/officeDocument/2006/math">
                    <m:r>
                      <m:rPr>
                        <m:sty m:val="p"/>
                      </m:rPr>
                      <a:rPr lang="es-EC" sz="2400">
                        <a:latin typeface="Cambria Math"/>
                      </a:rPr>
                      <m:t>T</m:t>
                    </m:r>
                    <m:sSub>
                      <m:sSubPr>
                        <m:ctrlPr>
                          <a:rPr lang="es-EC" sz="2400" i="1">
                            <a:latin typeface="Cambria Math" panose="02040503050406030204" pitchFamily="18" charset="0"/>
                          </a:rPr>
                        </m:ctrlPr>
                      </m:sSubPr>
                      <m:e>
                        <m:r>
                          <m:rPr>
                            <m:sty m:val="p"/>
                          </m:rPr>
                          <a:rPr lang="es-EC" sz="2400">
                            <a:latin typeface="Cambria Math"/>
                          </a:rPr>
                          <m:t>N</m:t>
                        </m:r>
                      </m:e>
                      <m:sub>
                        <m:r>
                          <a:rPr lang="es-EC" sz="2400">
                            <a:latin typeface="Cambria Math"/>
                          </a:rPr>
                          <m:t>2</m:t>
                        </m:r>
                      </m:sub>
                    </m:sSub>
                    <m:r>
                      <a:rPr lang="es-EC" sz="2400">
                        <a:latin typeface="Cambria Math"/>
                      </a:rPr>
                      <m:t>=809</m:t>
                    </m:r>
                  </m:oMath>
                </a14:m>
                <a:r>
                  <a:rPr lang="es-EC" sz="2400" dirty="0"/>
                  <a:t>				</a:t>
                </a:r>
                <a14:m>
                  <m:oMath xmlns:m="http://schemas.openxmlformats.org/officeDocument/2006/math">
                    <m:d>
                      <m:dPr>
                        <m:begChr m:val="["/>
                        <m:endChr m:val="]"/>
                        <m:ctrlPr>
                          <a:rPr lang="es-EC" sz="2400" i="1">
                            <a:latin typeface="Cambria Math" panose="02040503050406030204" pitchFamily="18" charset="0"/>
                          </a:rPr>
                        </m:ctrlPr>
                      </m:dPr>
                      <m:e>
                        <m:r>
                          <a:rPr lang="es-EC" sz="2400">
                            <a:latin typeface="Cambria Math"/>
                          </a:rPr>
                          <m:t>°</m:t>
                        </m:r>
                        <m:r>
                          <m:rPr>
                            <m:sty m:val="p"/>
                          </m:rPr>
                          <a:rPr lang="es-EC" sz="2400">
                            <a:latin typeface="Cambria Math"/>
                          </a:rPr>
                          <m:t>C</m:t>
                        </m:r>
                      </m:e>
                    </m:d>
                  </m:oMath>
                </a14:m>
                <a:endParaRPr lang="es-EC" sz="2400" dirty="0"/>
              </a:p>
              <a:p>
                <a:pPr marL="0" lvl="0" indent="0">
                  <a:buNone/>
                </a:pPr>
                <a:endParaRPr lang="es-EC" dirty="0" smtClean="0"/>
              </a:p>
              <a:p>
                <a:pPr marL="0" lvl="0" indent="0">
                  <a:buNone/>
                </a:pPr>
                <a:endParaRPr lang="es-EC"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914400" y="1181396"/>
                <a:ext cx="8050088" cy="5676605"/>
              </a:xfrm>
              <a:blipFill rotWithShape="1">
                <a:blip r:embed="rId2"/>
                <a:stretch>
                  <a:fillRect l="-1136" t="-10634"/>
                </a:stretch>
              </a:blipFill>
            </p:spPr>
            <p:txBody>
              <a:bodyPr/>
              <a:lstStyle/>
              <a:p>
                <a:r>
                  <a:rPr lang="es-EC">
                    <a:noFill/>
                  </a:rPr>
                  <a:t> </a:t>
                </a:r>
              </a:p>
            </p:txBody>
          </p:sp>
        </mc:Fallback>
      </mc:AlternateContent>
      <p:sp>
        <p:nvSpPr>
          <p:cNvPr id="4" name="Marcador de contenido 2"/>
          <p:cNvSpPr txBox="1">
            <a:spLocks/>
          </p:cNvSpPr>
          <p:nvPr/>
        </p:nvSpPr>
        <p:spPr>
          <a:xfrm>
            <a:off x="4355978" y="260649"/>
            <a:ext cx="4788023" cy="92074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s-EC" sz="4000" b="1" dirty="0" smtClean="0">
                <a:solidFill>
                  <a:schemeClr val="accent3">
                    <a:lumMod val="50000"/>
                  </a:schemeClr>
                </a:solidFill>
              </a:rPr>
              <a:t>DISEÑO</a:t>
            </a:r>
          </a:p>
        </p:txBody>
      </p:sp>
    </p:spTree>
    <p:extLst>
      <p:ext uri="{BB962C8B-B14F-4D97-AF65-F5344CB8AC3E}">
        <p14:creationId xmlns:p14="http://schemas.microsoft.com/office/powerpoint/2010/main" val="234853341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914400" y="1181396"/>
                <a:ext cx="8050088" cy="5676605"/>
              </a:xfrm>
            </p:spPr>
            <p:txBody>
              <a:bodyPr>
                <a:normAutofit/>
              </a:bodyPr>
              <a:lstStyle/>
              <a:p>
                <a:pPr marL="0" indent="0">
                  <a:buNone/>
                </a:pPr>
                <a:r>
                  <a:rPr lang="es-EC" sz="2400" b="1" dirty="0"/>
                  <a:t>Masa de productos de gases de </a:t>
                </a:r>
                <a:r>
                  <a:rPr lang="es-EC" sz="2400" b="1" dirty="0" smtClean="0"/>
                  <a:t>combustión</a:t>
                </a:r>
              </a:p>
              <a:p>
                <a:pPr marL="0" indent="0">
                  <a:buNone/>
                </a:pPr>
                <a:endParaRPr lang="es-EC" sz="2400" b="1" dirty="0"/>
              </a:p>
              <a:p>
                <a:pPr marL="0" indent="0">
                  <a:buNone/>
                </a:pPr>
                <a14:m>
                  <m:oMathPara xmlns:m="http://schemas.openxmlformats.org/officeDocument/2006/math">
                    <m:oMathParaPr>
                      <m:jc m:val="centerGroup"/>
                    </m:oMathParaPr>
                    <m:oMath xmlns:m="http://schemas.openxmlformats.org/officeDocument/2006/math">
                      <m:sSub>
                        <m:sSubPr>
                          <m:ctrlPr>
                            <a:rPr lang="es-EC" sz="1800" i="1">
                              <a:latin typeface="Cambria Math" panose="02040503050406030204" pitchFamily="18" charset="0"/>
                            </a:rPr>
                          </m:ctrlPr>
                        </m:sSubPr>
                        <m:e>
                          <m:r>
                            <m:rPr>
                              <m:sty m:val="p"/>
                            </m:rPr>
                            <a:rPr lang="es-EC" sz="1800">
                              <a:latin typeface="Cambria Math"/>
                            </a:rPr>
                            <m:t>C</m:t>
                          </m:r>
                        </m:e>
                        <m:sub>
                          <m:r>
                            <a:rPr lang="es-EC" sz="1800">
                              <a:latin typeface="Cambria Math"/>
                            </a:rPr>
                            <m:t>6</m:t>
                          </m:r>
                        </m:sub>
                      </m:sSub>
                      <m:sSub>
                        <m:sSubPr>
                          <m:ctrlPr>
                            <a:rPr lang="es-EC" sz="1800" i="1">
                              <a:latin typeface="Cambria Math" panose="02040503050406030204" pitchFamily="18" charset="0"/>
                            </a:rPr>
                          </m:ctrlPr>
                        </m:sSubPr>
                        <m:e>
                          <m:r>
                            <m:rPr>
                              <m:sty m:val="p"/>
                            </m:rPr>
                            <a:rPr lang="es-EC" sz="1800">
                              <a:latin typeface="Cambria Math"/>
                            </a:rPr>
                            <m:t>H</m:t>
                          </m:r>
                        </m:e>
                        <m:sub>
                          <m:r>
                            <a:rPr lang="es-EC" sz="1800">
                              <a:latin typeface="Cambria Math"/>
                            </a:rPr>
                            <m:t>10</m:t>
                          </m:r>
                        </m:sub>
                      </m:sSub>
                      <m:sSub>
                        <m:sSubPr>
                          <m:ctrlPr>
                            <a:rPr lang="es-EC" sz="1800" i="1">
                              <a:latin typeface="Cambria Math" panose="02040503050406030204" pitchFamily="18" charset="0"/>
                            </a:rPr>
                          </m:ctrlPr>
                        </m:sSubPr>
                        <m:e>
                          <m:r>
                            <m:rPr>
                              <m:sty m:val="p"/>
                            </m:rPr>
                            <a:rPr lang="es-EC" sz="1800">
                              <a:latin typeface="Cambria Math"/>
                            </a:rPr>
                            <m:t>O</m:t>
                          </m:r>
                        </m:e>
                        <m:sub>
                          <m:r>
                            <a:rPr lang="es-EC" sz="1800">
                              <a:latin typeface="Cambria Math"/>
                            </a:rPr>
                            <m:t>5</m:t>
                          </m:r>
                        </m:sub>
                      </m:sSub>
                      <m:r>
                        <a:rPr lang="es-EC" sz="1800">
                          <a:latin typeface="Cambria Math"/>
                        </a:rPr>
                        <m:t>+7.2</m:t>
                      </m:r>
                      <m:d>
                        <m:dPr>
                          <m:ctrlPr>
                            <a:rPr lang="es-EC" sz="1800" i="1">
                              <a:latin typeface="Cambria Math" panose="02040503050406030204" pitchFamily="18" charset="0"/>
                            </a:rPr>
                          </m:ctrlPr>
                        </m:dPr>
                        <m:e>
                          <m:sSub>
                            <m:sSubPr>
                              <m:ctrlPr>
                                <a:rPr lang="es-EC" sz="1800" i="1">
                                  <a:latin typeface="Cambria Math" panose="02040503050406030204" pitchFamily="18" charset="0"/>
                                </a:rPr>
                              </m:ctrlPr>
                            </m:sSubPr>
                            <m:e>
                              <m:r>
                                <m:rPr>
                                  <m:sty m:val="p"/>
                                </m:rPr>
                                <a:rPr lang="es-EC" sz="1800">
                                  <a:latin typeface="Cambria Math"/>
                                </a:rPr>
                                <m:t>O</m:t>
                              </m:r>
                            </m:e>
                            <m:sub>
                              <m:r>
                                <a:rPr lang="es-EC" sz="1800">
                                  <a:latin typeface="Cambria Math"/>
                                </a:rPr>
                                <m:t>2</m:t>
                              </m:r>
                            </m:sub>
                          </m:sSub>
                          <m:r>
                            <a:rPr lang="es-EC" sz="1800">
                              <a:latin typeface="Cambria Math"/>
                            </a:rPr>
                            <m:t>+3.76</m:t>
                          </m:r>
                          <m:sSub>
                            <m:sSubPr>
                              <m:ctrlPr>
                                <a:rPr lang="es-EC" sz="1800" i="1">
                                  <a:latin typeface="Cambria Math" panose="02040503050406030204" pitchFamily="18" charset="0"/>
                                </a:rPr>
                              </m:ctrlPr>
                            </m:sSubPr>
                            <m:e>
                              <m:r>
                                <m:rPr>
                                  <m:sty m:val="p"/>
                                </m:rPr>
                                <a:rPr lang="es-EC" sz="1800">
                                  <a:latin typeface="Cambria Math"/>
                                </a:rPr>
                                <m:t>N</m:t>
                              </m:r>
                            </m:e>
                            <m:sub>
                              <m:r>
                                <a:rPr lang="es-EC" sz="1800">
                                  <a:latin typeface="Cambria Math"/>
                                </a:rPr>
                                <m:t>2</m:t>
                              </m:r>
                            </m:sub>
                          </m:sSub>
                        </m:e>
                      </m:d>
                      <m:r>
                        <a:rPr lang="es-EC" sz="1800">
                          <a:latin typeface="Cambria Math"/>
                        </a:rPr>
                        <m:t>=5</m:t>
                      </m:r>
                      <m:d>
                        <m:dPr>
                          <m:ctrlPr>
                            <a:rPr lang="es-EC" sz="1800" i="1">
                              <a:latin typeface="Cambria Math" panose="02040503050406030204" pitchFamily="18" charset="0"/>
                            </a:rPr>
                          </m:ctrlPr>
                        </m:dPr>
                        <m:e>
                          <m:sSub>
                            <m:sSubPr>
                              <m:ctrlPr>
                                <a:rPr lang="es-EC" sz="1800" i="1">
                                  <a:latin typeface="Cambria Math" panose="02040503050406030204" pitchFamily="18" charset="0"/>
                                </a:rPr>
                              </m:ctrlPr>
                            </m:sSubPr>
                            <m:e>
                              <m:r>
                                <m:rPr>
                                  <m:sty m:val="p"/>
                                </m:rPr>
                                <a:rPr lang="es-EC" sz="1800">
                                  <a:latin typeface="Cambria Math"/>
                                </a:rPr>
                                <m:t>CO</m:t>
                              </m:r>
                            </m:e>
                            <m:sub>
                              <m:r>
                                <a:rPr lang="es-EC" sz="1800">
                                  <a:latin typeface="Cambria Math"/>
                                </a:rPr>
                                <m:t>2</m:t>
                              </m:r>
                            </m:sub>
                          </m:sSub>
                        </m:e>
                      </m:d>
                      <m:r>
                        <a:rPr lang="es-EC" sz="1800">
                          <a:latin typeface="Cambria Math"/>
                        </a:rPr>
                        <m:t>+5</m:t>
                      </m:r>
                      <m:d>
                        <m:dPr>
                          <m:ctrlPr>
                            <a:rPr lang="es-EC" sz="1800" i="1">
                              <a:latin typeface="Cambria Math" panose="02040503050406030204" pitchFamily="18" charset="0"/>
                            </a:rPr>
                          </m:ctrlPr>
                        </m:dPr>
                        <m:e>
                          <m:sSub>
                            <m:sSubPr>
                              <m:ctrlPr>
                                <a:rPr lang="es-EC" sz="1800" i="1">
                                  <a:latin typeface="Cambria Math" panose="02040503050406030204" pitchFamily="18" charset="0"/>
                                </a:rPr>
                              </m:ctrlPr>
                            </m:sSubPr>
                            <m:e>
                              <m:r>
                                <m:rPr>
                                  <m:sty m:val="p"/>
                                </m:rPr>
                                <a:rPr lang="es-EC" sz="1800">
                                  <a:latin typeface="Cambria Math"/>
                                </a:rPr>
                                <m:t>H</m:t>
                              </m:r>
                            </m:e>
                            <m:sub>
                              <m:r>
                                <a:rPr lang="es-EC" sz="1800">
                                  <a:latin typeface="Cambria Math"/>
                                </a:rPr>
                                <m:t>2</m:t>
                              </m:r>
                            </m:sub>
                          </m:sSub>
                          <m:r>
                            <m:rPr>
                              <m:sty m:val="p"/>
                            </m:rPr>
                            <a:rPr lang="es-EC" sz="1800">
                              <a:latin typeface="Cambria Math"/>
                            </a:rPr>
                            <m:t>O</m:t>
                          </m:r>
                        </m:e>
                      </m:d>
                      <m:r>
                        <a:rPr lang="es-EC" sz="1800">
                          <a:latin typeface="Cambria Math"/>
                        </a:rPr>
                        <m:t>+</m:t>
                      </m:r>
                      <m:r>
                        <m:rPr>
                          <m:sty m:val="p"/>
                        </m:rPr>
                        <a:rPr lang="es-EC" sz="1800">
                          <a:latin typeface="Cambria Math"/>
                        </a:rPr>
                        <m:t>CO</m:t>
                      </m:r>
                      <m:r>
                        <a:rPr lang="es-EC" sz="1800">
                          <a:latin typeface="Cambria Math"/>
                        </a:rPr>
                        <m:t>+1.7</m:t>
                      </m:r>
                      <m:sSub>
                        <m:sSubPr>
                          <m:ctrlPr>
                            <a:rPr lang="es-EC" sz="1800" i="1">
                              <a:latin typeface="Cambria Math" panose="02040503050406030204" pitchFamily="18" charset="0"/>
                            </a:rPr>
                          </m:ctrlPr>
                        </m:sSubPr>
                        <m:e>
                          <m:r>
                            <m:rPr>
                              <m:sty m:val="p"/>
                            </m:rPr>
                            <a:rPr lang="es-EC" sz="1800">
                              <a:latin typeface="Cambria Math"/>
                            </a:rPr>
                            <m:t>O</m:t>
                          </m:r>
                        </m:e>
                        <m:sub>
                          <m:r>
                            <a:rPr lang="es-EC" sz="1800">
                              <a:latin typeface="Cambria Math"/>
                            </a:rPr>
                            <m:t>2</m:t>
                          </m:r>
                        </m:sub>
                      </m:sSub>
                      <m:r>
                        <a:rPr lang="es-EC" sz="1800">
                          <a:latin typeface="Cambria Math"/>
                        </a:rPr>
                        <m:t>+27.072</m:t>
                      </m:r>
                      <m:sSub>
                        <m:sSubPr>
                          <m:ctrlPr>
                            <a:rPr lang="es-EC" sz="1800" i="1">
                              <a:latin typeface="Cambria Math" panose="02040503050406030204" pitchFamily="18" charset="0"/>
                            </a:rPr>
                          </m:ctrlPr>
                        </m:sSubPr>
                        <m:e>
                          <m:r>
                            <m:rPr>
                              <m:sty m:val="p"/>
                            </m:rPr>
                            <a:rPr lang="es-EC" sz="1800">
                              <a:latin typeface="Cambria Math"/>
                            </a:rPr>
                            <m:t>N</m:t>
                          </m:r>
                        </m:e>
                        <m:sub>
                          <m:r>
                            <a:rPr lang="es-EC" sz="1800">
                              <a:latin typeface="Cambria Math"/>
                            </a:rPr>
                            <m:t>2</m:t>
                          </m:r>
                        </m:sub>
                      </m:sSub>
                    </m:oMath>
                  </m:oMathPara>
                </a14:m>
                <a:endParaRPr lang="es-EC" sz="1800" dirty="0"/>
              </a:p>
              <a:p>
                <a:pPr marL="0" indent="0">
                  <a:buNone/>
                </a:pPr>
                <a:endParaRPr lang="es-EC" sz="2400" dirty="0"/>
              </a:p>
              <a:p>
                <a:pPr marL="0" lvl="0" indent="0">
                  <a:buNone/>
                </a:pPr>
                <a:endParaRPr lang="es-EC" dirty="0" smtClean="0"/>
              </a:p>
              <a:p>
                <a:pPr marL="0" lvl="0" indent="0">
                  <a:buNone/>
                </a:pPr>
                <a:endParaRPr lang="es-EC" dirty="0" smtClean="0"/>
              </a:p>
              <a:p>
                <a:pPr marL="0" lvl="0" indent="0">
                  <a:buNone/>
                </a:pPr>
                <a:endParaRPr lang="es-EC" dirty="0"/>
              </a:p>
              <a:p>
                <a:pPr marL="0" lvl="0" indent="0">
                  <a:buNone/>
                </a:pPr>
                <a:endParaRPr lang="es-EC" dirty="0" smtClean="0"/>
              </a:p>
              <a:p>
                <a:pPr marL="0" lvl="0" indent="0">
                  <a:buNone/>
                </a:pPr>
                <a:endParaRPr lang="es-EC" dirty="0" smtClean="0"/>
              </a:p>
              <a:p>
                <a:pPr marL="0" indent="0">
                  <a:buNone/>
                </a:pPr>
                <a14:m>
                  <m:oMath xmlns:m="http://schemas.openxmlformats.org/officeDocument/2006/math">
                    <m:sSub>
                      <m:sSubPr>
                        <m:ctrlPr>
                          <a:rPr lang="es-EC" sz="2000" i="1">
                            <a:latin typeface="Cambria Math" panose="02040503050406030204" pitchFamily="18" charset="0"/>
                          </a:rPr>
                        </m:ctrlPr>
                      </m:sSubPr>
                      <m:e>
                        <m:r>
                          <m:rPr>
                            <m:sty m:val="p"/>
                          </m:rPr>
                          <a:rPr lang="es-EC" sz="2000">
                            <a:latin typeface="Cambria Math"/>
                          </a:rPr>
                          <m:t>m</m:t>
                        </m:r>
                      </m:e>
                      <m:sub>
                        <m:r>
                          <m:rPr>
                            <m:sty m:val="p"/>
                          </m:rPr>
                          <a:rPr lang="es-EC" sz="2000">
                            <a:latin typeface="Cambria Math"/>
                          </a:rPr>
                          <m:t>gcps</m:t>
                        </m:r>
                      </m:sub>
                    </m:sSub>
                    <m:r>
                      <a:rPr lang="es-EC" sz="2000">
                        <a:latin typeface="Cambria Math"/>
                      </a:rPr>
                      <m:t>=0.00616614</m:t>
                    </m:r>
                  </m:oMath>
                </a14:m>
                <a:r>
                  <a:rPr lang="es-EC" sz="2000" dirty="0"/>
                  <a:t>		</a:t>
                </a:r>
                <a14:m>
                  <m:oMath xmlns:m="http://schemas.openxmlformats.org/officeDocument/2006/math">
                    <m:d>
                      <m:dPr>
                        <m:begChr m:val="["/>
                        <m:endChr m:val="]"/>
                        <m:ctrlPr>
                          <a:rPr lang="es-EC" sz="2000" i="1">
                            <a:latin typeface="Cambria Math" panose="02040503050406030204" pitchFamily="18" charset="0"/>
                          </a:rPr>
                        </m:ctrlPr>
                      </m:dPr>
                      <m:e>
                        <m:f>
                          <m:fPr>
                            <m:ctrlPr>
                              <a:rPr lang="es-EC" sz="2000" i="1">
                                <a:latin typeface="Cambria Math" panose="02040503050406030204" pitchFamily="18" charset="0"/>
                              </a:rPr>
                            </m:ctrlPr>
                          </m:fPr>
                          <m:num>
                            <m:r>
                              <m:rPr>
                                <m:sty m:val="p"/>
                              </m:rPr>
                              <a:rPr lang="es-EC" sz="2000">
                                <a:latin typeface="Cambria Math"/>
                              </a:rPr>
                              <m:t>kg</m:t>
                            </m:r>
                          </m:num>
                          <m:den>
                            <m:r>
                              <m:rPr>
                                <m:sty m:val="p"/>
                              </m:rPr>
                              <a:rPr lang="es-EC" sz="2000">
                                <a:latin typeface="Cambria Math"/>
                              </a:rPr>
                              <m:t>s</m:t>
                            </m:r>
                          </m:den>
                        </m:f>
                      </m:e>
                    </m:d>
                  </m:oMath>
                </a14:m>
                <a:endParaRPr lang="es-EC" sz="2000" dirty="0" smtClean="0"/>
              </a:p>
              <a:p>
                <a:pPr marL="0" indent="0">
                  <a:buNone/>
                </a:pPr>
                <a14:m>
                  <m:oMath xmlns:m="http://schemas.openxmlformats.org/officeDocument/2006/math">
                    <m:sSub>
                      <m:sSubPr>
                        <m:ctrlPr>
                          <a:rPr lang="es-EC" sz="2000" i="1">
                            <a:latin typeface="Cambria Math" panose="02040503050406030204" pitchFamily="18" charset="0"/>
                          </a:rPr>
                        </m:ctrlPr>
                      </m:sSubPr>
                      <m:e>
                        <m:r>
                          <m:rPr>
                            <m:sty m:val="p"/>
                          </m:rPr>
                          <a:rPr lang="es-EC" sz="2000">
                            <a:latin typeface="Cambria Math"/>
                          </a:rPr>
                          <m:t>m</m:t>
                        </m:r>
                      </m:e>
                      <m:sub>
                        <m:r>
                          <m:rPr>
                            <m:sty m:val="p"/>
                          </m:rPr>
                          <a:rPr lang="es-EC" sz="2000">
                            <a:latin typeface="Cambria Math"/>
                          </a:rPr>
                          <m:t>gases</m:t>
                        </m:r>
                      </m:sub>
                    </m:sSub>
                    <m:r>
                      <a:rPr lang="es-EC" sz="2000">
                        <a:latin typeface="Cambria Math"/>
                      </a:rPr>
                      <m:t>=22.20</m:t>
                    </m:r>
                  </m:oMath>
                </a14:m>
                <a:r>
                  <a:rPr lang="es-EC" sz="2000" dirty="0"/>
                  <a:t>			</a:t>
                </a:r>
                <a14:m>
                  <m:oMath xmlns:m="http://schemas.openxmlformats.org/officeDocument/2006/math">
                    <m:d>
                      <m:dPr>
                        <m:begChr m:val="["/>
                        <m:endChr m:val="]"/>
                        <m:ctrlPr>
                          <a:rPr lang="es-EC" sz="2000" i="1">
                            <a:latin typeface="Cambria Math" panose="02040503050406030204" pitchFamily="18" charset="0"/>
                          </a:rPr>
                        </m:ctrlPr>
                      </m:dPr>
                      <m:e>
                        <m:r>
                          <m:rPr>
                            <m:sty m:val="p"/>
                          </m:rPr>
                          <a:rPr lang="es-EC" sz="2000">
                            <a:latin typeface="Cambria Math"/>
                          </a:rPr>
                          <m:t>kg</m:t>
                        </m:r>
                      </m:e>
                    </m:d>
                  </m:oMath>
                </a14:m>
                <a:endParaRPr lang="es-EC" sz="2000" dirty="0"/>
              </a:p>
              <a:p>
                <a:pPr marL="0" indent="0">
                  <a:buNone/>
                </a:pPr>
                <a:endParaRPr lang="es-EC" sz="2000" dirty="0"/>
              </a:p>
              <a:p>
                <a:pPr marL="0" lvl="0" indent="0">
                  <a:buNone/>
                </a:pPr>
                <a:endParaRPr lang="es-EC"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914400" y="1181396"/>
                <a:ext cx="8050088" cy="5676605"/>
              </a:xfrm>
              <a:blipFill rotWithShape="1">
                <a:blip r:embed="rId2"/>
                <a:stretch>
                  <a:fillRect l="-1136" t="-859"/>
                </a:stretch>
              </a:blipFill>
            </p:spPr>
            <p:txBody>
              <a:bodyPr/>
              <a:lstStyle/>
              <a:p>
                <a:r>
                  <a:rPr lang="es-EC">
                    <a:noFill/>
                  </a:rPr>
                  <a:t> </a:t>
                </a:r>
              </a:p>
            </p:txBody>
          </p:sp>
        </mc:Fallback>
      </mc:AlternateContent>
      <p:sp>
        <p:nvSpPr>
          <p:cNvPr id="4" name="Marcador de contenido 2"/>
          <p:cNvSpPr txBox="1">
            <a:spLocks/>
          </p:cNvSpPr>
          <p:nvPr/>
        </p:nvSpPr>
        <p:spPr>
          <a:xfrm>
            <a:off x="4355978" y="260649"/>
            <a:ext cx="4788023" cy="92074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s-EC" sz="4000" b="1" dirty="0" smtClean="0">
                <a:solidFill>
                  <a:schemeClr val="accent3">
                    <a:lumMod val="50000"/>
                  </a:schemeClr>
                </a:solidFill>
              </a:rPr>
              <a:t>DISEÑO</a:t>
            </a:r>
          </a:p>
        </p:txBody>
      </p:sp>
      <p:graphicFrame>
        <p:nvGraphicFramePr>
          <p:cNvPr id="2" name="1 Tabla"/>
          <p:cNvGraphicFramePr>
            <a:graphicFrameLocks noGrp="1"/>
          </p:cNvGraphicFramePr>
          <p:nvPr>
            <p:extLst>
              <p:ext uri="{D42A27DB-BD31-4B8C-83A1-F6EECF244321}">
                <p14:modId xmlns:p14="http://schemas.microsoft.com/office/powerpoint/2010/main" val="3515713067"/>
              </p:ext>
            </p:extLst>
          </p:nvPr>
        </p:nvGraphicFramePr>
        <p:xfrm>
          <a:off x="1691682" y="2564907"/>
          <a:ext cx="5256582" cy="3024585"/>
        </p:xfrm>
        <a:graphic>
          <a:graphicData uri="http://schemas.openxmlformats.org/drawingml/2006/table">
            <a:tbl>
              <a:tblPr firstRow="1" firstCol="1" bandRow="1">
                <a:tableStyleId>{5C22544A-7EE6-4342-B048-85BDC9FD1C3A}</a:tableStyleId>
              </a:tblPr>
              <a:tblGrid>
                <a:gridCol w="1752194"/>
                <a:gridCol w="1752194"/>
                <a:gridCol w="1752194"/>
              </a:tblGrid>
              <a:tr h="1031350">
                <a:tc>
                  <a:txBody>
                    <a:bodyPr/>
                    <a:lstStyle/>
                    <a:p>
                      <a:pPr algn="ctr">
                        <a:spcAft>
                          <a:spcPts val="0"/>
                        </a:spcAft>
                        <a:tabLst>
                          <a:tab pos="1170305" algn="l"/>
                        </a:tabLst>
                      </a:pPr>
                      <a:r>
                        <a:rPr lang="es-EC" sz="1800" dirty="0">
                          <a:effectLst/>
                        </a:rPr>
                        <a:t>Sustancia</a:t>
                      </a:r>
                      <a:endParaRPr lang="es-EC" sz="1800" dirty="0">
                        <a:effectLst/>
                        <a:latin typeface="Times New Roman"/>
                        <a:ea typeface="Times New Roman"/>
                      </a:endParaRPr>
                    </a:p>
                  </a:txBody>
                  <a:tcPr marL="68580" marR="68580" marT="0" marB="0"/>
                </a:tc>
                <a:tc>
                  <a:txBody>
                    <a:bodyPr/>
                    <a:lstStyle/>
                    <a:p>
                      <a:pPr algn="ctr">
                        <a:spcAft>
                          <a:spcPts val="0"/>
                        </a:spcAft>
                        <a:tabLst>
                          <a:tab pos="1170305" algn="l"/>
                        </a:tabLst>
                      </a:pPr>
                      <a:r>
                        <a:rPr lang="es-EC" sz="1800" dirty="0">
                          <a:effectLst/>
                        </a:rPr>
                        <a:t>Peso [kg/mol]</a:t>
                      </a:r>
                    </a:p>
                    <a:p>
                      <a:pPr algn="ctr">
                        <a:spcAft>
                          <a:spcPts val="0"/>
                        </a:spcAft>
                        <a:tabLst>
                          <a:tab pos="1170305" algn="l"/>
                        </a:tabLst>
                      </a:pPr>
                      <a:r>
                        <a:rPr lang="es-EC" sz="1800" dirty="0">
                          <a:effectLst/>
                        </a:rPr>
                        <a:t>20% exceso de aire</a:t>
                      </a:r>
                      <a:endParaRPr lang="es-EC" sz="1800" dirty="0">
                        <a:effectLst/>
                        <a:latin typeface="Times New Roman"/>
                        <a:ea typeface="Times New Roman"/>
                      </a:endParaRPr>
                    </a:p>
                  </a:txBody>
                  <a:tcPr marL="68580" marR="68580" marT="0" marB="0"/>
                </a:tc>
                <a:tc>
                  <a:txBody>
                    <a:bodyPr/>
                    <a:lstStyle/>
                    <a:p>
                      <a:pPr algn="ctr">
                        <a:spcAft>
                          <a:spcPts val="0"/>
                        </a:spcAft>
                        <a:tabLst>
                          <a:tab pos="1170305" algn="l"/>
                        </a:tabLst>
                      </a:pPr>
                      <a:r>
                        <a:rPr lang="es-EC" sz="1800">
                          <a:effectLst/>
                        </a:rPr>
                        <a:t>Entalpía a 283K (10°C)</a:t>
                      </a:r>
                      <a:endParaRPr lang="es-EC" sz="1800">
                        <a:effectLst/>
                        <a:latin typeface="Times New Roman"/>
                        <a:ea typeface="Times New Roman"/>
                      </a:endParaRPr>
                    </a:p>
                  </a:txBody>
                  <a:tcPr marL="68580" marR="68580" marT="0" marB="0"/>
                </a:tc>
              </a:tr>
              <a:tr h="343783">
                <a:tc>
                  <a:txBody>
                    <a:bodyPr/>
                    <a:lstStyle/>
                    <a:p>
                      <a:pPr algn="ctr">
                        <a:spcAft>
                          <a:spcPts val="0"/>
                        </a:spcAft>
                        <a:tabLst>
                          <a:tab pos="1170305" algn="l"/>
                        </a:tabLst>
                      </a:pPr>
                      <a:r>
                        <a:rPr lang="es-EC" sz="1800">
                          <a:effectLst/>
                        </a:rPr>
                        <a:t>CO</a:t>
                      </a:r>
                      <a:r>
                        <a:rPr lang="es-EC" sz="1800" baseline="-25000">
                          <a:effectLst/>
                        </a:rPr>
                        <a:t>2</a:t>
                      </a:r>
                      <a:endParaRPr lang="es-EC" sz="1800">
                        <a:effectLst/>
                        <a:latin typeface="Times New Roman"/>
                        <a:ea typeface="Times New Roman"/>
                      </a:endParaRPr>
                    </a:p>
                  </a:txBody>
                  <a:tcPr marL="68580" marR="68580" marT="0" marB="0"/>
                </a:tc>
                <a:tc>
                  <a:txBody>
                    <a:bodyPr/>
                    <a:lstStyle/>
                    <a:p>
                      <a:pPr algn="ctr">
                        <a:spcAft>
                          <a:spcPts val="0"/>
                        </a:spcAft>
                        <a:tabLst>
                          <a:tab pos="1170305" algn="l"/>
                        </a:tabLst>
                      </a:pPr>
                      <a:r>
                        <a:rPr lang="es-EC" sz="1800" dirty="0">
                          <a:effectLst/>
                        </a:rPr>
                        <a:t>1.36</a:t>
                      </a:r>
                      <a:endParaRPr lang="es-EC" sz="1800" dirty="0">
                        <a:effectLst/>
                        <a:latin typeface="Times New Roman"/>
                        <a:ea typeface="Times New Roman"/>
                      </a:endParaRPr>
                    </a:p>
                  </a:txBody>
                  <a:tcPr marL="68580" marR="68580" marT="0" marB="0"/>
                </a:tc>
                <a:tc>
                  <a:txBody>
                    <a:bodyPr/>
                    <a:lstStyle/>
                    <a:p>
                      <a:pPr algn="just">
                        <a:spcAft>
                          <a:spcPts val="0"/>
                        </a:spcAft>
                        <a:tabLst>
                          <a:tab pos="1170305" algn="l"/>
                        </a:tabLst>
                      </a:pPr>
                      <a:r>
                        <a:rPr lang="es-EC" sz="1800" dirty="0">
                          <a:effectLst/>
                        </a:rPr>
                        <a:t>0.001182</a:t>
                      </a:r>
                      <a:endParaRPr lang="es-EC" sz="1800" dirty="0">
                        <a:effectLst/>
                        <a:latin typeface="Times New Roman"/>
                        <a:ea typeface="Times New Roman"/>
                      </a:endParaRPr>
                    </a:p>
                  </a:txBody>
                  <a:tcPr marL="68580" marR="68580" marT="0" marB="0"/>
                </a:tc>
              </a:tr>
              <a:tr h="343783">
                <a:tc>
                  <a:txBody>
                    <a:bodyPr/>
                    <a:lstStyle/>
                    <a:p>
                      <a:pPr algn="ctr">
                        <a:spcAft>
                          <a:spcPts val="0"/>
                        </a:spcAft>
                        <a:tabLst>
                          <a:tab pos="1170305" algn="l"/>
                        </a:tabLst>
                      </a:pPr>
                      <a:r>
                        <a:rPr lang="es-EC" sz="1800">
                          <a:effectLst/>
                        </a:rPr>
                        <a:t>H</a:t>
                      </a:r>
                      <a:r>
                        <a:rPr lang="es-EC" sz="1800" baseline="-25000">
                          <a:effectLst/>
                        </a:rPr>
                        <a:t>2</a:t>
                      </a:r>
                      <a:r>
                        <a:rPr lang="es-EC" sz="1800">
                          <a:effectLst/>
                        </a:rPr>
                        <a:t>O</a:t>
                      </a:r>
                      <a:endParaRPr lang="es-EC" sz="1800">
                        <a:effectLst/>
                        <a:latin typeface="Times New Roman"/>
                        <a:ea typeface="Times New Roman"/>
                      </a:endParaRPr>
                    </a:p>
                  </a:txBody>
                  <a:tcPr marL="68580" marR="68580" marT="0" marB="0"/>
                </a:tc>
                <a:tc>
                  <a:txBody>
                    <a:bodyPr/>
                    <a:lstStyle/>
                    <a:p>
                      <a:pPr algn="ctr">
                        <a:spcAft>
                          <a:spcPts val="0"/>
                        </a:spcAft>
                        <a:tabLst>
                          <a:tab pos="1170305" algn="l"/>
                        </a:tabLst>
                      </a:pPr>
                      <a:r>
                        <a:rPr lang="es-EC" sz="1800" dirty="0">
                          <a:effectLst/>
                        </a:rPr>
                        <a:t>0.56</a:t>
                      </a:r>
                      <a:endParaRPr lang="es-EC" sz="1800" dirty="0">
                        <a:effectLst/>
                        <a:latin typeface="Times New Roman"/>
                        <a:ea typeface="Times New Roman"/>
                      </a:endParaRPr>
                    </a:p>
                  </a:txBody>
                  <a:tcPr marL="68580" marR="68580" marT="0" marB="0"/>
                </a:tc>
                <a:tc>
                  <a:txBody>
                    <a:bodyPr/>
                    <a:lstStyle/>
                    <a:p>
                      <a:pPr algn="just">
                        <a:spcAft>
                          <a:spcPts val="0"/>
                        </a:spcAft>
                        <a:tabLst>
                          <a:tab pos="1170305" algn="l"/>
                        </a:tabLst>
                      </a:pPr>
                      <a:r>
                        <a:rPr lang="es-EC" sz="1800">
                          <a:effectLst/>
                        </a:rPr>
                        <a:t>0.000478</a:t>
                      </a:r>
                      <a:endParaRPr lang="es-EC" sz="1800">
                        <a:effectLst/>
                        <a:latin typeface="Times New Roman"/>
                        <a:ea typeface="Times New Roman"/>
                      </a:endParaRPr>
                    </a:p>
                  </a:txBody>
                  <a:tcPr marL="68580" marR="68580" marT="0" marB="0"/>
                </a:tc>
              </a:tr>
              <a:tr h="343783">
                <a:tc>
                  <a:txBody>
                    <a:bodyPr/>
                    <a:lstStyle/>
                    <a:p>
                      <a:pPr algn="ctr">
                        <a:spcAft>
                          <a:spcPts val="0"/>
                        </a:spcAft>
                        <a:tabLst>
                          <a:tab pos="1170305" algn="l"/>
                        </a:tabLst>
                      </a:pPr>
                      <a:r>
                        <a:rPr lang="es-EC" sz="1800">
                          <a:effectLst/>
                        </a:rPr>
                        <a:t>CO</a:t>
                      </a:r>
                      <a:endParaRPr lang="es-EC" sz="1800">
                        <a:effectLst/>
                        <a:latin typeface="Times New Roman"/>
                        <a:ea typeface="Times New Roman"/>
                      </a:endParaRPr>
                    </a:p>
                  </a:txBody>
                  <a:tcPr marL="68580" marR="68580" marT="0" marB="0"/>
                </a:tc>
                <a:tc>
                  <a:txBody>
                    <a:bodyPr/>
                    <a:lstStyle/>
                    <a:p>
                      <a:pPr algn="ctr">
                        <a:spcAft>
                          <a:spcPts val="0"/>
                        </a:spcAft>
                        <a:tabLst>
                          <a:tab pos="1170305" algn="l"/>
                        </a:tabLst>
                      </a:pPr>
                      <a:r>
                        <a:rPr lang="es-EC" sz="1800" dirty="0">
                          <a:effectLst/>
                        </a:rPr>
                        <a:t>0.17</a:t>
                      </a:r>
                      <a:endParaRPr lang="es-EC" sz="1800" dirty="0">
                        <a:effectLst/>
                        <a:latin typeface="Times New Roman"/>
                        <a:ea typeface="Times New Roman"/>
                      </a:endParaRPr>
                    </a:p>
                  </a:txBody>
                  <a:tcPr marL="68580" marR="68580" marT="0" marB="0"/>
                </a:tc>
                <a:tc>
                  <a:txBody>
                    <a:bodyPr/>
                    <a:lstStyle/>
                    <a:p>
                      <a:pPr algn="just">
                        <a:spcAft>
                          <a:spcPts val="0"/>
                        </a:spcAft>
                        <a:tabLst>
                          <a:tab pos="1170305" algn="l"/>
                        </a:tabLst>
                      </a:pPr>
                      <a:r>
                        <a:rPr lang="es-EC" sz="1800" dirty="0">
                          <a:effectLst/>
                        </a:rPr>
                        <a:t>0.00015024</a:t>
                      </a:r>
                      <a:endParaRPr lang="es-EC" sz="1800" dirty="0">
                        <a:effectLst/>
                        <a:latin typeface="Times New Roman"/>
                        <a:ea typeface="Times New Roman"/>
                      </a:endParaRPr>
                    </a:p>
                  </a:txBody>
                  <a:tcPr marL="68580" marR="68580" marT="0" marB="0"/>
                </a:tc>
              </a:tr>
              <a:tr h="343783">
                <a:tc>
                  <a:txBody>
                    <a:bodyPr/>
                    <a:lstStyle/>
                    <a:p>
                      <a:pPr algn="ctr">
                        <a:spcAft>
                          <a:spcPts val="0"/>
                        </a:spcAft>
                        <a:tabLst>
                          <a:tab pos="1170305" algn="l"/>
                        </a:tabLst>
                      </a:pPr>
                      <a:r>
                        <a:rPr lang="es-EC" sz="1800">
                          <a:effectLst/>
                        </a:rPr>
                        <a:t>O</a:t>
                      </a:r>
                      <a:r>
                        <a:rPr lang="es-EC" sz="1800" baseline="-25000">
                          <a:effectLst/>
                        </a:rPr>
                        <a:t>2</a:t>
                      </a:r>
                      <a:endParaRPr lang="es-EC" sz="1800">
                        <a:effectLst/>
                        <a:latin typeface="Times New Roman"/>
                        <a:ea typeface="Times New Roman"/>
                      </a:endParaRPr>
                    </a:p>
                  </a:txBody>
                  <a:tcPr marL="68580" marR="68580" marT="0" marB="0"/>
                </a:tc>
                <a:tc>
                  <a:txBody>
                    <a:bodyPr/>
                    <a:lstStyle/>
                    <a:p>
                      <a:pPr algn="ctr">
                        <a:spcAft>
                          <a:spcPts val="0"/>
                        </a:spcAft>
                        <a:tabLst>
                          <a:tab pos="1170305" algn="l"/>
                        </a:tabLst>
                      </a:pPr>
                      <a:r>
                        <a:rPr lang="es-EC" sz="1800">
                          <a:effectLst/>
                        </a:rPr>
                        <a:t>0.34</a:t>
                      </a:r>
                      <a:endParaRPr lang="es-EC" sz="1800">
                        <a:effectLst/>
                        <a:latin typeface="Times New Roman"/>
                        <a:ea typeface="Times New Roman"/>
                      </a:endParaRPr>
                    </a:p>
                  </a:txBody>
                  <a:tcPr marL="68580" marR="68580" marT="0" marB="0"/>
                </a:tc>
                <a:tc>
                  <a:txBody>
                    <a:bodyPr/>
                    <a:lstStyle/>
                    <a:p>
                      <a:pPr algn="just">
                        <a:spcAft>
                          <a:spcPts val="0"/>
                        </a:spcAft>
                        <a:tabLst>
                          <a:tab pos="1170305" algn="l"/>
                        </a:tabLst>
                      </a:pPr>
                      <a:r>
                        <a:rPr lang="es-EC" sz="1800" dirty="0">
                          <a:effectLst/>
                        </a:rPr>
                        <a:t>0.0002869</a:t>
                      </a:r>
                      <a:endParaRPr lang="es-EC" sz="1800" dirty="0">
                        <a:effectLst/>
                        <a:latin typeface="Times New Roman"/>
                        <a:ea typeface="Times New Roman"/>
                      </a:endParaRPr>
                    </a:p>
                  </a:txBody>
                  <a:tcPr marL="68580" marR="68580" marT="0" marB="0"/>
                </a:tc>
              </a:tr>
              <a:tr h="343783">
                <a:tc>
                  <a:txBody>
                    <a:bodyPr/>
                    <a:lstStyle/>
                    <a:p>
                      <a:pPr algn="ctr">
                        <a:spcAft>
                          <a:spcPts val="0"/>
                        </a:spcAft>
                        <a:tabLst>
                          <a:tab pos="1170305" algn="l"/>
                        </a:tabLst>
                      </a:pPr>
                      <a:r>
                        <a:rPr lang="es-EC" sz="1800">
                          <a:effectLst/>
                        </a:rPr>
                        <a:t>N</a:t>
                      </a:r>
                      <a:r>
                        <a:rPr lang="es-EC" sz="1800" baseline="-25000">
                          <a:effectLst/>
                        </a:rPr>
                        <a:t>2</a:t>
                      </a:r>
                      <a:endParaRPr lang="es-EC" sz="1800">
                        <a:effectLst/>
                        <a:latin typeface="Times New Roman"/>
                        <a:ea typeface="Times New Roman"/>
                      </a:endParaRPr>
                    </a:p>
                  </a:txBody>
                  <a:tcPr marL="68580" marR="68580" marT="0" marB="0"/>
                </a:tc>
                <a:tc>
                  <a:txBody>
                    <a:bodyPr/>
                    <a:lstStyle/>
                    <a:p>
                      <a:pPr algn="ctr">
                        <a:spcAft>
                          <a:spcPts val="0"/>
                        </a:spcAft>
                        <a:tabLst>
                          <a:tab pos="1170305" algn="l"/>
                        </a:tabLst>
                      </a:pPr>
                      <a:r>
                        <a:rPr lang="es-EC" sz="1800" dirty="0">
                          <a:effectLst/>
                        </a:rPr>
                        <a:t>4.68</a:t>
                      </a:r>
                      <a:endParaRPr lang="es-EC" sz="1800" dirty="0">
                        <a:effectLst/>
                        <a:latin typeface="Times New Roman"/>
                        <a:ea typeface="Times New Roman"/>
                      </a:endParaRPr>
                    </a:p>
                  </a:txBody>
                  <a:tcPr marL="68580" marR="68580" marT="0" marB="0"/>
                </a:tc>
                <a:tc>
                  <a:txBody>
                    <a:bodyPr/>
                    <a:lstStyle/>
                    <a:p>
                      <a:pPr algn="just">
                        <a:spcAft>
                          <a:spcPts val="0"/>
                        </a:spcAft>
                        <a:tabLst>
                          <a:tab pos="1170305" algn="l"/>
                        </a:tabLst>
                      </a:pPr>
                      <a:r>
                        <a:rPr lang="es-EC" sz="1800" dirty="0">
                          <a:effectLst/>
                        </a:rPr>
                        <a:t>0.004069</a:t>
                      </a:r>
                      <a:endParaRPr lang="es-EC" sz="1800" dirty="0">
                        <a:effectLst/>
                        <a:latin typeface="Times New Roman"/>
                        <a:ea typeface="Times New Roman"/>
                      </a:endParaRPr>
                    </a:p>
                  </a:txBody>
                  <a:tcPr marL="68580" marR="68580" marT="0" marB="0"/>
                </a:tc>
              </a:tr>
              <a:tr h="202060">
                <a:tc>
                  <a:txBody>
                    <a:bodyPr/>
                    <a:lstStyle/>
                    <a:p>
                      <a:pPr algn="ctr">
                        <a:spcAft>
                          <a:spcPts val="0"/>
                        </a:spcAft>
                        <a:tabLst>
                          <a:tab pos="1170305" algn="l"/>
                        </a:tabLst>
                      </a:pPr>
                      <a:r>
                        <a:rPr lang="es-EC" sz="1800">
                          <a:effectLst/>
                        </a:rPr>
                        <a:t> </a:t>
                      </a:r>
                      <a:endParaRPr lang="es-EC" sz="1800">
                        <a:effectLst/>
                        <a:latin typeface="Times New Roman"/>
                        <a:ea typeface="Times New Roman"/>
                      </a:endParaRPr>
                    </a:p>
                  </a:txBody>
                  <a:tcPr marL="68580" marR="68580" marT="0" marB="0"/>
                </a:tc>
                <a:tc>
                  <a:txBody>
                    <a:bodyPr/>
                    <a:lstStyle/>
                    <a:p>
                      <a:pPr algn="ctr">
                        <a:spcAft>
                          <a:spcPts val="0"/>
                        </a:spcAft>
                        <a:tabLst>
                          <a:tab pos="1170305" algn="l"/>
                        </a:tabLst>
                      </a:pPr>
                      <a:r>
                        <a:rPr lang="es-EC" sz="1800">
                          <a:effectLst/>
                        </a:rPr>
                        <a:t>TOTAL</a:t>
                      </a:r>
                      <a:endParaRPr lang="es-EC" sz="1800">
                        <a:effectLst/>
                        <a:latin typeface="Times New Roman"/>
                        <a:ea typeface="Times New Roman"/>
                      </a:endParaRPr>
                    </a:p>
                  </a:txBody>
                  <a:tcPr marL="68580" marR="68580" marT="0" marB="0"/>
                </a:tc>
                <a:tc>
                  <a:txBody>
                    <a:bodyPr/>
                    <a:lstStyle/>
                    <a:p>
                      <a:pPr>
                        <a:spcAft>
                          <a:spcPts val="0"/>
                        </a:spcAft>
                        <a:tabLst>
                          <a:tab pos="1170305" algn="l"/>
                        </a:tabLst>
                      </a:pPr>
                      <a:r>
                        <a:rPr lang="es-EC" sz="1800" dirty="0">
                          <a:effectLst/>
                        </a:rPr>
                        <a:t>0.0061</a:t>
                      </a:r>
                      <a:endParaRPr lang="es-EC" sz="1800" dirty="0">
                        <a:effectLst/>
                        <a:latin typeface="Times New Roman"/>
                        <a:ea typeface="Times New Roman"/>
                      </a:endParaRPr>
                    </a:p>
                  </a:txBody>
                  <a:tcPr marL="68580" marR="68580" marT="0" marB="0"/>
                </a:tc>
              </a:tr>
            </a:tbl>
          </a:graphicData>
        </a:graphic>
      </p:graphicFrame>
    </p:spTree>
    <p:extLst>
      <p:ext uri="{BB962C8B-B14F-4D97-AF65-F5344CB8AC3E}">
        <p14:creationId xmlns:p14="http://schemas.microsoft.com/office/powerpoint/2010/main" val="290756868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914400" y="1181396"/>
                <a:ext cx="8050088" cy="5676605"/>
              </a:xfrm>
            </p:spPr>
            <p:txBody>
              <a:bodyPr>
                <a:normAutofit lnSpcReduction="10000"/>
              </a:bodyPr>
              <a:lstStyle/>
              <a:p>
                <a:pPr marL="0" indent="0">
                  <a:buNone/>
                </a:pPr>
                <a:r>
                  <a:rPr lang="es-EC" sz="2600" b="1" dirty="0" smtClean="0"/>
                  <a:t>Cámara </a:t>
                </a:r>
                <a:r>
                  <a:rPr lang="es-EC" sz="2600" b="1" dirty="0"/>
                  <a:t>de combustión</a:t>
                </a:r>
              </a:p>
              <a:p>
                <a:pPr marL="0" indent="0">
                  <a:buNone/>
                </a:pPr>
                <a14:m>
                  <m:oMathPara xmlns:m="http://schemas.openxmlformats.org/officeDocument/2006/math">
                    <m:oMathParaPr>
                      <m:jc m:val="left"/>
                    </m:oMathParaPr>
                    <m:oMath xmlns:m="http://schemas.openxmlformats.org/officeDocument/2006/math">
                      <m:sSub>
                        <m:sSubPr>
                          <m:ctrlPr>
                            <a:rPr lang="es-EC" sz="2600" i="1">
                              <a:latin typeface="Cambria Math" panose="02040503050406030204" pitchFamily="18" charset="0"/>
                            </a:rPr>
                          </m:ctrlPr>
                        </m:sSubPr>
                        <m:e>
                          <m:r>
                            <m:rPr>
                              <m:sty m:val="p"/>
                            </m:rPr>
                            <a:rPr lang="es-EC" sz="2600">
                              <a:latin typeface="Cambria Math"/>
                            </a:rPr>
                            <m:t>m</m:t>
                          </m:r>
                        </m:e>
                        <m:sub>
                          <m:r>
                            <m:rPr>
                              <m:sty m:val="p"/>
                            </m:rPr>
                            <a:rPr lang="es-EC" sz="2600">
                              <a:latin typeface="Cambria Math"/>
                            </a:rPr>
                            <m:t>aire</m:t>
                          </m:r>
                        </m:sub>
                      </m:sSub>
                      <m:r>
                        <a:rPr lang="es-EC" sz="2600">
                          <a:latin typeface="Cambria Math"/>
                        </a:rPr>
                        <m:t>=</m:t>
                      </m:r>
                      <m:sSub>
                        <m:sSubPr>
                          <m:ctrlPr>
                            <a:rPr lang="es-EC" sz="2600" i="1">
                              <a:latin typeface="Cambria Math" panose="02040503050406030204" pitchFamily="18" charset="0"/>
                            </a:rPr>
                          </m:ctrlPr>
                        </m:sSubPr>
                        <m:e>
                          <m:r>
                            <m:rPr>
                              <m:sty m:val="p"/>
                            </m:rPr>
                            <a:rPr lang="es-EC" sz="2600">
                              <a:latin typeface="Cambria Math"/>
                            </a:rPr>
                            <m:t>AC</m:t>
                          </m:r>
                        </m:e>
                        <m:sub>
                          <m:r>
                            <m:rPr>
                              <m:sty m:val="p"/>
                            </m:rPr>
                            <a:rPr lang="es-EC" sz="2600">
                              <a:latin typeface="Cambria Math"/>
                            </a:rPr>
                            <m:t>ideal</m:t>
                          </m:r>
                        </m:sub>
                      </m:sSub>
                      <m:r>
                        <a:rPr lang="es-EC" sz="2600" i="1">
                          <a:latin typeface="Cambria Math"/>
                        </a:rPr>
                        <m:t>∗</m:t>
                      </m:r>
                      <m:sSub>
                        <m:sSubPr>
                          <m:ctrlPr>
                            <a:rPr lang="es-EC" sz="2600" i="1">
                              <a:latin typeface="Cambria Math" panose="02040503050406030204" pitchFamily="18" charset="0"/>
                            </a:rPr>
                          </m:ctrlPr>
                        </m:sSubPr>
                        <m:e>
                          <m:r>
                            <m:rPr>
                              <m:sty m:val="p"/>
                            </m:rPr>
                            <a:rPr lang="es-EC" sz="2600">
                              <a:latin typeface="Cambria Math"/>
                            </a:rPr>
                            <m:t>m</m:t>
                          </m:r>
                        </m:e>
                        <m:sub>
                          <m:r>
                            <m:rPr>
                              <m:sty m:val="p"/>
                            </m:rPr>
                            <a:rPr lang="es-EC" sz="2600">
                              <a:latin typeface="Cambria Math"/>
                            </a:rPr>
                            <m:t>aserr</m:t>
                          </m:r>
                          <m:r>
                            <a:rPr lang="es-EC" sz="2600">
                              <a:latin typeface="Cambria Math"/>
                            </a:rPr>
                            <m:t>í</m:t>
                          </m:r>
                          <m:r>
                            <m:rPr>
                              <m:sty m:val="p"/>
                            </m:rPr>
                            <a:rPr lang="es-EC" sz="2600">
                              <a:latin typeface="Cambria Math"/>
                            </a:rPr>
                            <m:t>n</m:t>
                          </m:r>
                        </m:sub>
                      </m:sSub>
                    </m:oMath>
                  </m:oMathPara>
                </a14:m>
                <a:endParaRPr lang="es-EC" sz="2600" dirty="0"/>
              </a:p>
              <a:p>
                <a:pPr marL="0" indent="0">
                  <a:buNone/>
                </a:pPr>
                <a14:m>
                  <m:oMath xmlns:m="http://schemas.openxmlformats.org/officeDocument/2006/math">
                    <m:sSub>
                      <m:sSubPr>
                        <m:ctrlPr>
                          <a:rPr lang="es-EC" sz="2600" i="1">
                            <a:latin typeface="Cambria Math" panose="02040503050406030204" pitchFamily="18" charset="0"/>
                          </a:rPr>
                        </m:ctrlPr>
                      </m:sSubPr>
                      <m:e>
                        <m:r>
                          <m:rPr>
                            <m:sty m:val="p"/>
                          </m:rPr>
                          <a:rPr lang="es-EC" sz="2600">
                            <a:latin typeface="Cambria Math"/>
                          </a:rPr>
                          <m:t>m</m:t>
                        </m:r>
                      </m:e>
                      <m:sub>
                        <m:r>
                          <m:rPr>
                            <m:sty m:val="p"/>
                          </m:rPr>
                          <a:rPr lang="es-EC" sz="2600">
                            <a:latin typeface="Cambria Math"/>
                          </a:rPr>
                          <m:t>aire</m:t>
                        </m:r>
                      </m:sub>
                    </m:sSub>
                    <m:r>
                      <a:rPr lang="es-EC" sz="2600">
                        <a:latin typeface="Cambria Math"/>
                      </a:rPr>
                      <m:t>=19.14</m:t>
                    </m:r>
                  </m:oMath>
                </a14:m>
                <a:r>
                  <a:rPr lang="es-EC" sz="2600" dirty="0"/>
                  <a:t>		</a:t>
                </a:r>
                <a:r>
                  <a:rPr lang="es-EC" sz="2600" dirty="0" smtClean="0"/>
                  <a:t>             </a:t>
                </a:r>
                <a14:m>
                  <m:oMath xmlns:m="http://schemas.openxmlformats.org/officeDocument/2006/math">
                    <m:d>
                      <m:dPr>
                        <m:begChr m:val="["/>
                        <m:endChr m:val="]"/>
                        <m:ctrlPr>
                          <a:rPr lang="es-EC" sz="2600" i="1">
                            <a:latin typeface="Cambria Math" panose="02040503050406030204" pitchFamily="18" charset="0"/>
                          </a:rPr>
                        </m:ctrlPr>
                      </m:dPr>
                      <m:e>
                        <m:r>
                          <m:rPr>
                            <m:sty m:val="p"/>
                          </m:rPr>
                          <a:rPr lang="es-EC" sz="2600">
                            <a:latin typeface="Cambria Math"/>
                          </a:rPr>
                          <m:t>kg</m:t>
                        </m:r>
                      </m:e>
                    </m:d>
                  </m:oMath>
                </a14:m>
                <a:endParaRPr lang="es-EC" sz="2600" dirty="0"/>
              </a:p>
              <a:p>
                <a:pPr marL="0" indent="0">
                  <a:buNone/>
                </a:pPr>
                <a:r>
                  <a:rPr lang="es-EC" sz="2600" dirty="0"/>
                  <a:t>	</a:t>
                </a:r>
                <a:endParaRPr lang="es-EC" sz="2600" dirty="0" smtClean="0"/>
              </a:p>
              <a:p>
                <a:pPr marL="0" indent="0">
                  <a:buNone/>
                </a:pPr>
                <a14:m>
                  <m:oMath xmlns:m="http://schemas.openxmlformats.org/officeDocument/2006/math">
                    <m:sSub>
                      <m:sSubPr>
                        <m:ctrlPr>
                          <a:rPr lang="es-EC" sz="2600" i="1">
                            <a:latin typeface="Cambria Math" panose="02040503050406030204" pitchFamily="18" charset="0"/>
                          </a:rPr>
                        </m:ctrlPr>
                      </m:sSubPr>
                      <m:e>
                        <m:r>
                          <m:rPr>
                            <m:sty m:val="p"/>
                          </m:rPr>
                          <a:rPr lang="es-EC" sz="2600">
                            <a:latin typeface="Cambria Math"/>
                          </a:rPr>
                          <m:t>V</m:t>
                        </m:r>
                      </m:e>
                      <m:sub>
                        <m:r>
                          <m:rPr>
                            <m:sty m:val="p"/>
                          </m:rPr>
                          <a:rPr lang="es-EC" sz="2600">
                            <a:latin typeface="Cambria Math"/>
                          </a:rPr>
                          <m:t>aire</m:t>
                        </m:r>
                      </m:sub>
                    </m:sSub>
                    <m:r>
                      <a:rPr lang="es-EC" sz="2600">
                        <a:latin typeface="Cambria Math"/>
                      </a:rPr>
                      <m:t>=15.32</m:t>
                    </m:r>
                  </m:oMath>
                </a14:m>
                <a:r>
                  <a:rPr lang="es-EC" sz="2600" dirty="0"/>
                  <a:t>			</a:t>
                </a:r>
                <a14:m>
                  <m:oMath xmlns:m="http://schemas.openxmlformats.org/officeDocument/2006/math">
                    <m:d>
                      <m:dPr>
                        <m:begChr m:val="["/>
                        <m:endChr m:val="]"/>
                        <m:ctrlPr>
                          <a:rPr lang="es-EC" sz="2600" i="1">
                            <a:latin typeface="Cambria Math" panose="02040503050406030204" pitchFamily="18" charset="0"/>
                          </a:rPr>
                        </m:ctrlPr>
                      </m:dPr>
                      <m:e>
                        <m:sSup>
                          <m:sSupPr>
                            <m:ctrlPr>
                              <a:rPr lang="es-EC" sz="2600" i="1">
                                <a:latin typeface="Cambria Math" panose="02040503050406030204" pitchFamily="18" charset="0"/>
                              </a:rPr>
                            </m:ctrlPr>
                          </m:sSupPr>
                          <m:e>
                            <m:r>
                              <m:rPr>
                                <m:sty m:val="p"/>
                              </m:rPr>
                              <a:rPr lang="es-EC" sz="2600">
                                <a:latin typeface="Cambria Math"/>
                              </a:rPr>
                              <m:t>m</m:t>
                            </m:r>
                          </m:e>
                          <m:sup>
                            <m:r>
                              <a:rPr lang="es-EC" sz="2600">
                                <a:latin typeface="Cambria Math"/>
                              </a:rPr>
                              <m:t>3</m:t>
                            </m:r>
                          </m:sup>
                        </m:sSup>
                      </m:e>
                    </m:d>
                  </m:oMath>
                </a14:m>
                <a:r>
                  <a:rPr lang="es-EC" sz="2600" dirty="0"/>
                  <a:t>	</a:t>
                </a:r>
                <a:endParaRPr lang="es-EC" sz="2600" dirty="0" smtClean="0"/>
              </a:p>
              <a:p>
                <a:pPr marL="0" indent="0">
                  <a:buNone/>
                </a:pPr>
                <a14:m>
                  <m:oMath xmlns:m="http://schemas.openxmlformats.org/officeDocument/2006/math">
                    <m:sSub>
                      <m:sSubPr>
                        <m:ctrlPr>
                          <a:rPr lang="es-EC" sz="2600" i="1">
                            <a:latin typeface="Cambria Math" panose="02040503050406030204" pitchFamily="18" charset="0"/>
                          </a:rPr>
                        </m:ctrlPr>
                      </m:sSubPr>
                      <m:e>
                        <m:r>
                          <m:rPr>
                            <m:sty m:val="p"/>
                          </m:rPr>
                          <a:rPr lang="es-EC" sz="2600">
                            <a:latin typeface="Cambria Math"/>
                          </a:rPr>
                          <m:t>C</m:t>
                        </m:r>
                      </m:e>
                      <m:sub>
                        <m:r>
                          <m:rPr>
                            <m:sty m:val="p"/>
                          </m:rPr>
                          <a:rPr lang="es-EC" sz="2600">
                            <a:latin typeface="Cambria Math"/>
                          </a:rPr>
                          <m:t>aire</m:t>
                        </m:r>
                      </m:sub>
                    </m:sSub>
                    <m:r>
                      <a:rPr lang="es-EC" sz="2600">
                        <a:latin typeface="Cambria Math"/>
                      </a:rPr>
                      <m:t>=0.004</m:t>
                    </m:r>
                  </m:oMath>
                </a14:m>
                <a:r>
                  <a:rPr lang="es-EC" sz="2600" dirty="0"/>
                  <a:t>	</a:t>
                </a:r>
                <a:r>
                  <a:rPr lang="es-EC" sz="2600" dirty="0" smtClean="0"/>
                  <a:t>		</a:t>
                </a:r>
                <a14:m>
                  <m:oMath xmlns:m="http://schemas.openxmlformats.org/officeDocument/2006/math">
                    <m:d>
                      <m:dPr>
                        <m:begChr m:val="["/>
                        <m:endChr m:val="]"/>
                        <m:ctrlPr>
                          <a:rPr lang="es-EC" sz="2600" i="1">
                            <a:latin typeface="Cambria Math" panose="02040503050406030204" pitchFamily="18" charset="0"/>
                          </a:rPr>
                        </m:ctrlPr>
                      </m:dPr>
                      <m:e>
                        <m:f>
                          <m:fPr>
                            <m:ctrlPr>
                              <a:rPr lang="es-EC" sz="2600" i="1">
                                <a:latin typeface="Cambria Math" panose="02040503050406030204" pitchFamily="18" charset="0"/>
                              </a:rPr>
                            </m:ctrlPr>
                          </m:fPr>
                          <m:num>
                            <m:sSup>
                              <m:sSupPr>
                                <m:ctrlPr>
                                  <a:rPr lang="es-EC" sz="2600" i="1">
                                    <a:latin typeface="Cambria Math" panose="02040503050406030204" pitchFamily="18" charset="0"/>
                                  </a:rPr>
                                </m:ctrlPr>
                              </m:sSupPr>
                              <m:e>
                                <m:r>
                                  <m:rPr>
                                    <m:sty m:val="p"/>
                                  </m:rPr>
                                  <a:rPr lang="es-EC" sz="2600">
                                    <a:latin typeface="Cambria Math"/>
                                  </a:rPr>
                                  <m:t>m</m:t>
                                </m:r>
                              </m:e>
                              <m:sup>
                                <m:r>
                                  <a:rPr lang="es-EC" sz="2600">
                                    <a:latin typeface="Cambria Math"/>
                                  </a:rPr>
                                  <m:t>3</m:t>
                                </m:r>
                              </m:sup>
                            </m:sSup>
                          </m:num>
                          <m:den>
                            <m:r>
                              <m:rPr>
                                <m:sty m:val="p"/>
                              </m:rPr>
                              <a:rPr lang="es-EC" sz="2600">
                                <a:latin typeface="Cambria Math"/>
                              </a:rPr>
                              <m:t>s</m:t>
                            </m:r>
                          </m:den>
                        </m:f>
                      </m:e>
                    </m:d>
                  </m:oMath>
                </a14:m>
                <a:endParaRPr lang="es-EC" sz="2600" dirty="0"/>
              </a:p>
              <a:p>
                <a:pPr marL="0" indent="0">
                  <a:buNone/>
                </a:pPr>
                <a14:m>
                  <m:oMath xmlns:m="http://schemas.openxmlformats.org/officeDocument/2006/math">
                    <m:sSub>
                      <m:sSubPr>
                        <m:ctrlPr>
                          <a:rPr lang="es-EC" sz="2600" i="1">
                            <a:latin typeface="Cambria Math" panose="02040503050406030204" pitchFamily="18" charset="0"/>
                          </a:rPr>
                        </m:ctrlPr>
                      </m:sSubPr>
                      <m:e>
                        <m:r>
                          <m:rPr>
                            <m:sty m:val="p"/>
                          </m:rPr>
                          <a:rPr lang="es-EC" sz="2600">
                            <a:latin typeface="Cambria Math"/>
                          </a:rPr>
                          <m:t>V</m:t>
                        </m:r>
                      </m:e>
                      <m:sub>
                        <m:r>
                          <m:rPr>
                            <m:sty m:val="p"/>
                          </m:rPr>
                          <a:rPr lang="es-EC" sz="2600">
                            <a:latin typeface="Cambria Math"/>
                          </a:rPr>
                          <m:t>aserr</m:t>
                        </m:r>
                        <m:r>
                          <a:rPr lang="es-EC" sz="2600">
                            <a:latin typeface="Cambria Math"/>
                          </a:rPr>
                          <m:t>í</m:t>
                        </m:r>
                        <m:r>
                          <m:rPr>
                            <m:sty m:val="p"/>
                          </m:rPr>
                          <a:rPr lang="es-EC" sz="2600">
                            <a:latin typeface="Cambria Math"/>
                          </a:rPr>
                          <m:t>n</m:t>
                        </m:r>
                      </m:sub>
                    </m:sSub>
                    <m:r>
                      <a:rPr lang="es-EC" sz="2600">
                        <a:latin typeface="Cambria Math"/>
                      </a:rPr>
                      <m:t>=0.018</m:t>
                    </m:r>
                  </m:oMath>
                </a14:m>
                <a:r>
                  <a:rPr lang="es-EC" sz="2600" dirty="0"/>
                  <a:t>			</a:t>
                </a:r>
                <a14:m>
                  <m:oMath xmlns:m="http://schemas.openxmlformats.org/officeDocument/2006/math">
                    <m:d>
                      <m:dPr>
                        <m:begChr m:val="["/>
                        <m:endChr m:val="]"/>
                        <m:ctrlPr>
                          <a:rPr lang="es-EC" sz="2600" i="1">
                            <a:latin typeface="Cambria Math" panose="02040503050406030204" pitchFamily="18" charset="0"/>
                          </a:rPr>
                        </m:ctrlPr>
                      </m:dPr>
                      <m:e>
                        <m:sSup>
                          <m:sSupPr>
                            <m:ctrlPr>
                              <a:rPr lang="es-EC" sz="2600" i="1">
                                <a:latin typeface="Cambria Math" panose="02040503050406030204" pitchFamily="18" charset="0"/>
                              </a:rPr>
                            </m:ctrlPr>
                          </m:sSupPr>
                          <m:e>
                            <m:r>
                              <m:rPr>
                                <m:sty m:val="p"/>
                              </m:rPr>
                              <a:rPr lang="es-EC" sz="2600">
                                <a:latin typeface="Cambria Math"/>
                              </a:rPr>
                              <m:t>m</m:t>
                            </m:r>
                          </m:e>
                          <m:sup>
                            <m:r>
                              <a:rPr lang="es-EC" sz="2600">
                                <a:latin typeface="Cambria Math"/>
                              </a:rPr>
                              <m:t>3</m:t>
                            </m:r>
                          </m:sup>
                        </m:sSup>
                      </m:e>
                    </m:d>
                  </m:oMath>
                </a14:m>
                <a:r>
                  <a:rPr lang="es-EC" sz="2600" dirty="0"/>
                  <a:t>	</a:t>
                </a:r>
              </a:p>
              <a:p>
                <a:pPr marL="0" indent="0">
                  <a:buNone/>
                </a:pPr>
                <a14:m>
                  <m:oMath xmlns:m="http://schemas.openxmlformats.org/officeDocument/2006/math">
                    <m:sSub>
                      <m:sSubPr>
                        <m:ctrlPr>
                          <a:rPr lang="es-EC" sz="2600" i="1">
                            <a:latin typeface="Cambria Math" panose="02040503050406030204" pitchFamily="18" charset="0"/>
                          </a:rPr>
                        </m:ctrlPr>
                      </m:sSubPr>
                      <m:e>
                        <m:r>
                          <m:rPr>
                            <m:sty m:val="p"/>
                          </m:rPr>
                          <a:rPr lang="es-EC" sz="2600">
                            <a:latin typeface="Cambria Math"/>
                          </a:rPr>
                          <m:t>V</m:t>
                        </m:r>
                      </m:e>
                      <m:sub>
                        <m:r>
                          <m:rPr>
                            <m:sty m:val="p"/>
                          </m:rPr>
                          <a:rPr lang="es-EC" sz="2600">
                            <a:latin typeface="Cambria Math"/>
                          </a:rPr>
                          <m:t>total</m:t>
                        </m:r>
                      </m:sub>
                    </m:sSub>
                    <m:r>
                      <a:rPr lang="es-EC" sz="2600">
                        <a:latin typeface="Cambria Math"/>
                      </a:rPr>
                      <m:t>=0.023</m:t>
                    </m:r>
                  </m:oMath>
                </a14:m>
                <a:r>
                  <a:rPr lang="es-EC" sz="2600" dirty="0"/>
                  <a:t>			</a:t>
                </a:r>
                <a14:m>
                  <m:oMath xmlns:m="http://schemas.openxmlformats.org/officeDocument/2006/math">
                    <m:d>
                      <m:dPr>
                        <m:begChr m:val="["/>
                        <m:endChr m:val="]"/>
                        <m:ctrlPr>
                          <a:rPr lang="es-EC" sz="2600" i="1">
                            <a:latin typeface="Cambria Math" panose="02040503050406030204" pitchFamily="18" charset="0"/>
                          </a:rPr>
                        </m:ctrlPr>
                      </m:dPr>
                      <m:e>
                        <m:sSup>
                          <m:sSupPr>
                            <m:ctrlPr>
                              <a:rPr lang="es-EC" sz="2600" i="1">
                                <a:latin typeface="Cambria Math" panose="02040503050406030204" pitchFamily="18" charset="0"/>
                              </a:rPr>
                            </m:ctrlPr>
                          </m:sSupPr>
                          <m:e>
                            <m:r>
                              <m:rPr>
                                <m:sty m:val="p"/>
                              </m:rPr>
                              <a:rPr lang="es-EC" sz="2600">
                                <a:latin typeface="Cambria Math"/>
                              </a:rPr>
                              <m:t>m</m:t>
                            </m:r>
                          </m:e>
                          <m:sup>
                            <m:r>
                              <a:rPr lang="es-EC" sz="2600">
                                <a:latin typeface="Cambria Math"/>
                              </a:rPr>
                              <m:t>3</m:t>
                            </m:r>
                          </m:sup>
                        </m:sSup>
                      </m:e>
                    </m:d>
                  </m:oMath>
                </a14:m>
                <a:r>
                  <a:rPr lang="es-EC" sz="2600" dirty="0"/>
                  <a:t>	</a:t>
                </a:r>
              </a:p>
              <a:p>
                <a:pPr marL="0" indent="0">
                  <a:buNone/>
                </a:pPr>
                <a:endParaRPr lang="es-EC" sz="2600" dirty="0"/>
              </a:p>
              <a:p>
                <a:pPr marL="0" indent="0">
                  <a:buNone/>
                </a:pPr>
                <a14:m>
                  <m:oMath xmlns:m="http://schemas.openxmlformats.org/officeDocument/2006/math">
                    <m:sSub>
                      <m:sSubPr>
                        <m:ctrlPr>
                          <a:rPr lang="es-EC" sz="2600" i="1">
                            <a:latin typeface="Cambria Math" panose="02040503050406030204" pitchFamily="18" charset="0"/>
                          </a:rPr>
                        </m:ctrlPr>
                      </m:sSubPr>
                      <m:e>
                        <m:r>
                          <m:rPr>
                            <m:sty m:val="p"/>
                          </m:rPr>
                          <a:rPr lang="es-EC" sz="2600">
                            <a:latin typeface="Cambria Math"/>
                          </a:rPr>
                          <m:t>L</m:t>
                        </m:r>
                      </m:e>
                      <m:sub>
                        <m:r>
                          <a:rPr lang="es-EC" sz="2600">
                            <a:latin typeface="Cambria Math"/>
                          </a:rPr>
                          <m:t>1</m:t>
                        </m:r>
                      </m:sub>
                    </m:sSub>
                    <m:r>
                      <a:rPr lang="es-EC" sz="2600">
                        <a:latin typeface="Cambria Math"/>
                      </a:rPr>
                      <m:t>=0.3</m:t>
                    </m:r>
                  </m:oMath>
                </a14:m>
                <a:r>
                  <a:rPr lang="es-EC" sz="2600" dirty="0"/>
                  <a:t>				</a:t>
                </a:r>
                <a14:m>
                  <m:oMath xmlns:m="http://schemas.openxmlformats.org/officeDocument/2006/math">
                    <m:d>
                      <m:dPr>
                        <m:begChr m:val="["/>
                        <m:endChr m:val="]"/>
                        <m:ctrlPr>
                          <a:rPr lang="es-EC" sz="2600" i="1">
                            <a:latin typeface="Cambria Math" panose="02040503050406030204" pitchFamily="18" charset="0"/>
                          </a:rPr>
                        </m:ctrlPr>
                      </m:dPr>
                      <m:e>
                        <m:r>
                          <m:rPr>
                            <m:sty m:val="p"/>
                          </m:rPr>
                          <a:rPr lang="es-EC" sz="2600">
                            <a:latin typeface="Cambria Math"/>
                          </a:rPr>
                          <m:t>m</m:t>
                        </m:r>
                      </m:e>
                    </m:d>
                  </m:oMath>
                </a14:m>
                <a:r>
                  <a:rPr lang="es-EC" sz="2600" dirty="0"/>
                  <a:t>	</a:t>
                </a:r>
              </a:p>
              <a:p>
                <a:pPr marL="0" indent="0">
                  <a:buNone/>
                </a:pPr>
                <a14:m>
                  <m:oMath xmlns:m="http://schemas.openxmlformats.org/officeDocument/2006/math">
                    <m:sSub>
                      <m:sSubPr>
                        <m:ctrlPr>
                          <a:rPr lang="es-EC" sz="2600" i="1">
                            <a:latin typeface="Cambria Math" panose="02040503050406030204" pitchFamily="18" charset="0"/>
                          </a:rPr>
                        </m:ctrlPr>
                      </m:sSubPr>
                      <m:e>
                        <m:r>
                          <m:rPr>
                            <m:sty m:val="p"/>
                          </m:rPr>
                          <a:rPr lang="es-EC" sz="2600">
                            <a:latin typeface="Cambria Math"/>
                          </a:rPr>
                          <m:t>L</m:t>
                        </m:r>
                      </m:e>
                      <m:sub>
                        <m:r>
                          <a:rPr lang="es-EC" sz="2600">
                            <a:latin typeface="Cambria Math"/>
                          </a:rPr>
                          <m:t>2</m:t>
                        </m:r>
                      </m:sub>
                    </m:sSub>
                    <m:r>
                      <a:rPr lang="es-EC" sz="2600">
                        <a:latin typeface="Cambria Math"/>
                      </a:rPr>
                      <m:t>=0.3</m:t>
                    </m:r>
                  </m:oMath>
                </a14:m>
                <a:r>
                  <a:rPr lang="es-EC" sz="2600" dirty="0"/>
                  <a:t>				</a:t>
                </a:r>
                <a14:m>
                  <m:oMath xmlns:m="http://schemas.openxmlformats.org/officeDocument/2006/math">
                    <m:d>
                      <m:dPr>
                        <m:begChr m:val="["/>
                        <m:endChr m:val="]"/>
                        <m:ctrlPr>
                          <a:rPr lang="es-EC" sz="2600" i="1">
                            <a:latin typeface="Cambria Math" panose="02040503050406030204" pitchFamily="18" charset="0"/>
                          </a:rPr>
                        </m:ctrlPr>
                      </m:dPr>
                      <m:e>
                        <m:r>
                          <m:rPr>
                            <m:sty m:val="p"/>
                          </m:rPr>
                          <a:rPr lang="es-EC" sz="2600">
                            <a:latin typeface="Cambria Math"/>
                          </a:rPr>
                          <m:t>m</m:t>
                        </m:r>
                      </m:e>
                    </m:d>
                  </m:oMath>
                </a14:m>
                <a:r>
                  <a:rPr lang="es-EC" sz="2600" dirty="0"/>
                  <a:t>			</a:t>
                </a:r>
                <a:endParaRPr lang="es-EC" sz="2600" b="1" dirty="0"/>
              </a:p>
              <a:p>
                <a:pPr marL="0" indent="0">
                  <a:buNone/>
                </a:pPr>
                <a14:m>
                  <m:oMath xmlns:m="http://schemas.openxmlformats.org/officeDocument/2006/math">
                    <m:r>
                      <m:rPr>
                        <m:sty m:val="p"/>
                      </m:rPr>
                      <a:rPr lang="es-EC" sz="2600">
                        <a:latin typeface="Cambria Math"/>
                      </a:rPr>
                      <m:t>H</m:t>
                    </m:r>
                    <m:r>
                      <a:rPr lang="es-EC" sz="2600">
                        <a:latin typeface="Cambria Math"/>
                      </a:rPr>
                      <m:t>=0.3</m:t>
                    </m:r>
                  </m:oMath>
                </a14:m>
                <a:r>
                  <a:rPr lang="es-EC" sz="2600" dirty="0"/>
                  <a:t>				</a:t>
                </a:r>
                <a14:m>
                  <m:oMath xmlns:m="http://schemas.openxmlformats.org/officeDocument/2006/math">
                    <m:d>
                      <m:dPr>
                        <m:begChr m:val="["/>
                        <m:endChr m:val="]"/>
                        <m:ctrlPr>
                          <a:rPr lang="es-EC" sz="2600" i="1">
                            <a:latin typeface="Cambria Math" panose="02040503050406030204" pitchFamily="18" charset="0"/>
                          </a:rPr>
                        </m:ctrlPr>
                      </m:dPr>
                      <m:e>
                        <m:r>
                          <m:rPr>
                            <m:sty m:val="p"/>
                          </m:rPr>
                          <a:rPr lang="es-EC" sz="2600">
                            <a:latin typeface="Cambria Math"/>
                          </a:rPr>
                          <m:t>m</m:t>
                        </m:r>
                      </m:e>
                    </m:d>
                  </m:oMath>
                </a14:m>
                <a:endParaRPr lang="es-EC" sz="2600" dirty="0"/>
              </a:p>
              <a:p>
                <a:pPr marL="0" indent="0">
                  <a:buNone/>
                </a:pPr>
                <a:endParaRPr lang="es-EC" dirty="0" smtClean="0"/>
              </a:p>
              <a:p>
                <a:pPr marL="0" lvl="0" indent="0">
                  <a:buNone/>
                </a:pPr>
                <a:endParaRPr lang="es-EC"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914400" y="1181396"/>
                <a:ext cx="8050088" cy="5676605"/>
              </a:xfrm>
              <a:blipFill rotWithShape="1">
                <a:blip r:embed="rId2"/>
                <a:stretch>
                  <a:fillRect l="-1287" t="-1611"/>
                </a:stretch>
              </a:blipFill>
            </p:spPr>
            <p:txBody>
              <a:bodyPr/>
              <a:lstStyle/>
              <a:p>
                <a:r>
                  <a:rPr lang="es-EC">
                    <a:noFill/>
                  </a:rPr>
                  <a:t> </a:t>
                </a:r>
              </a:p>
            </p:txBody>
          </p:sp>
        </mc:Fallback>
      </mc:AlternateContent>
      <p:sp>
        <p:nvSpPr>
          <p:cNvPr id="4" name="Marcador de contenido 2"/>
          <p:cNvSpPr txBox="1">
            <a:spLocks/>
          </p:cNvSpPr>
          <p:nvPr/>
        </p:nvSpPr>
        <p:spPr>
          <a:xfrm>
            <a:off x="4355978" y="260649"/>
            <a:ext cx="4788023" cy="92074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s-EC" sz="3600" b="1" dirty="0" smtClean="0">
                <a:solidFill>
                  <a:schemeClr val="accent3">
                    <a:lumMod val="50000"/>
                  </a:schemeClr>
                </a:solidFill>
              </a:rPr>
              <a:t>DIMENSIONAMIENTO</a:t>
            </a:r>
          </a:p>
        </p:txBody>
      </p:sp>
    </p:spTree>
    <p:extLst>
      <p:ext uri="{BB962C8B-B14F-4D97-AF65-F5344CB8AC3E}">
        <p14:creationId xmlns:p14="http://schemas.microsoft.com/office/powerpoint/2010/main" val="209050855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914400" y="1181396"/>
                <a:ext cx="8050088" cy="5676605"/>
              </a:xfrm>
            </p:spPr>
            <p:txBody>
              <a:bodyPr>
                <a:normAutofit/>
              </a:bodyPr>
              <a:lstStyle/>
              <a:p>
                <a:pPr marL="0" indent="0">
                  <a:buNone/>
                </a:pPr>
                <a:r>
                  <a:rPr lang="es-EC" sz="2800" b="1" dirty="0" smtClean="0"/>
                  <a:t>Cámara de convección</a:t>
                </a:r>
              </a:p>
              <a:p>
                <a:pPr marL="0" indent="0">
                  <a:buNone/>
                </a:pPr>
                <a:endParaRPr lang="es-EC" sz="2800" b="1" dirty="0" smtClean="0"/>
              </a:p>
              <a:p>
                <a:pPr marL="0" indent="0">
                  <a:buNone/>
                </a:pPr>
                <a14:m>
                  <m:oMath xmlns:m="http://schemas.openxmlformats.org/officeDocument/2006/math">
                    <m:sSub>
                      <m:sSubPr>
                        <m:ctrlPr>
                          <a:rPr lang="es-EC" sz="2800" i="1">
                            <a:latin typeface="Cambria Math" panose="02040503050406030204" pitchFamily="18" charset="0"/>
                          </a:rPr>
                        </m:ctrlPr>
                      </m:sSubPr>
                      <m:e>
                        <m:r>
                          <m:rPr>
                            <m:sty m:val="p"/>
                          </m:rPr>
                          <a:rPr lang="es-EC" sz="2800">
                            <a:latin typeface="Cambria Math"/>
                          </a:rPr>
                          <m:t>m</m:t>
                        </m:r>
                      </m:e>
                      <m:sub>
                        <m:r>
                          <m:rPr>
                            <m:sty m:val="p"/>
                          </m:rPr>
                          <a:rPr lang="es-EC" sz="2800">
                            <a:latin typeface="Cambria Math"/>
                          </a:rPr>
                          <m:t>gases</m:t>
                        </m:r>
                      </m:sub>
                    </m:sSub>
                    <m:r>
                      <a:rPr lang="es-EC" sz="2800">
                        <a:latin typeface="Cambria Math"/>
                      </a:rPr>
                      <m:t>=22.20</m:t>
                    </m:r>
                  </m:oMath>
                </a14:m>
                <a:r>
                  <a:rPr lang="es-EC" sz="2800" dirty="0"/>
                  <a:t>			</a:t>
                </a:r>
                <a14:m>
                  <m:oMath xmlns:m="http://schemas.openxmlformats.org/officeDocument/2006/math">
                    <m:d>
                      <m:dPr>
                        <m:begChr m:val="["/>
                        <m:endChr m:val="]"/>
                        <m:ctrlPr>
                          <a:rPr lang="es-EC" sz="2800" i="1">
                            <a:latin typeface="Cambria Math" panose="02040503050406030204" pitchFamily="18" charset="0"/>
                          </a:rPr>
                        </m:ctrlPr>
                      </m:dPr>
                      <m:e>
                        <m:r>
                          <m:rPr>
                            <m:sty m:val="p"/>
                          </m:rPr>
                          <a:rPr lang="es-EC" sz="2800">
                            <a:latin typeface="Cambria Math"/>
                          </a:rPr>
                          <m:t>kg</m:t>
                        </m:r>
                      </m:e>
                    </m:d>
                  </m:oMath>
                </a14:m>
                <a:endParaRPr lang="es-EC" sz="2800" dirty="0"/>
              </a:p>
              <a:p>
                <a:pPr marL="0" indent="0">
                  <a:buNone/>
                </a:pPr>
                <a14:m>
                  <m:oMath xmlns:m="http://schemas.openxmlformats.org/officeDocument/2006/math">
                    <m:sSub>
                      <m:sSubPr>
                        <m:ctrlPr>
                          <a:rPr lang="es-EC" sz="2800" i="1">
                            <a:latin typeface="Cambria Math" panose="02040503050406030204" pitchFamily="18" charset="0"/>
                          </a:rPr>
                        </m:ctrlPr>
                      </m:sSubPr>
                      <m:e>
                        <m:r>
                          <m:rPr>
                            <m:sty m:val="p"/>
                          </m:rPr>
                          <a:rPr lang="es-EC" sz="2800">
                            <a:latin typeface="Cambria Math"/>
                          </a:rPr>
                          <m:t>V</m:t>
                        </m:r>
                      </m:e>
                      <m:sub>
                        <m:r>
                          <m:rPr>
                            <m:sty m:val="p"/>
                          </m:rPr>
                          <a:rPr lang="es-EC" sz="2800">
                            <a:latin typeface="Cambria Math"/>
                          </a:rPr>
                          <m:t>gases</m:t>
                        </m:r>
                      </m:sub>
                    </m:sSub>
                    <m:r>
                      <a:rPr lang="es-EC" sz="2800">
                        <a:latin typeface="Cambria Math"/>
                      </a:rPr>
                      <m:t>=73.50</m:t>
                    </m:r>
                  </m:oMath>
                </a14:m>
                <a:r>
                  <a:rPr lang="es-EC" sz="2800" dirty="0"/>
                  <a:t>			</a:t>
                </a:r>
                <a14:m>
                  <m:oMath xmlns:m="http://schemas.openxmlformats.org/officeDocument/2006/math">
                    <m:d>
                      <m:dPr>
                        <m:begChr m:val="["/>
                        <m:endChr m:val="]"/>
                        <m:ctrlPr>
                          <a:rPr lang="es-EC" sz="2800" i="1">
                            <a:latin typeface="Cambria Math" panose="02040503050406030204" pitchFamily="18" charset="0"/>
                          </a:rPr>
                        </m:ctrlPr>
                      </m:dPr>
                      <m:e>
                        <m:sSup>
                          <m:sSupPr>
                            <m:ctrlPr>
                              <a:rPr lang="es-EC" sz="2800" i="1">
                                <a:latin typeface="Cambria Math" panose="02040503050406030204" pitchFamily="18" charset="0"/>
                              </a:rPr>
                            </m:ctrlPr>
                          </m:sSupPr>
                          <m:e>
                            <m:r>
                              <m:rPr>
                                <m:sty m:val="p"/>
                              </m:rPr>
                              <a:rPr lang="es-EC" sz="2800">
                                <a:latin typeface="Cambria Math"/>
                              </a:rPr>
                              <m:t>m</m:t>
                            </m:r>
                          </m:e>
                          <m:sup>
                            <m:r>
                              <a:rPr lang="es-EC" sz="2800">
                                <a:latin typeface="Cambria Math"/>
                              </a:rPr>
                              <m:t>3</m:t>
                            </m:r>
                          </m:sup>
                        </m:sSup>
                      </m:e>
                    </m:d>
                  </m:oMath>
                </a14:m>
                <a:r>
                  <a:rPr lang="es-EC" sz="2800" dirty="0"/>
                  <a:t>	</a:t>
                </a:r>
              </a:p>
              <a:p>
                <a:pPr marL="0" indent="0">
                  <a:buNone/>
                </a:pPr>
                <a14:m>
                  <m:oMath xmlns:m="http://schemas.openxmlformats.org/officeDocument/2006/math">
                    <m:sSub>
                      <m:sSubPr>
                        <m:ctrlPr>
                          <a:rPr lang="es-EC" sz="2800" i="1">
                            <a:latin typeface="Cambria Math" panose="02040503050406030204" pitchFamily="18" charset="0"/>
                          </a:rPr>
                        </m:ctrlPr>
                      </m:sSubPr>
                      <m:e>
                        <m:r>
                          <m:rPr>
                            <m:sty m:val="p"/>
                          </m:rPr>
                          <a:rPr lang="es-EC" sz="2800">
                            <a:latin typeface="Cambria Math"/>
                          </a:rPr>
                          <m:t>C</m:t>
                        </m:r>
                      </m:e>
                      <m:sub>
                        <m:r>
                          <m:rPr>
                            <m:sty m:val="p"/>
                          </m:rPr>
                          <a:rPr lang="es-EC" sz="2800">
                            <a:latin typeface="Cambria Math"/>
                          </a:rPr>
                          <m:t>gases</m:t>
                        </m:r>
                      </m:sub>
                    </m:sSub>
                    <m:r>
                      <a:rPr lang="es-EC" sz="2800">
                        <a:latin typeface="Cambria Math"/>
                      </a:rPr>
                      <m:t>=0.02</m:t>
                    </m:r>
                  </m:oMath>
                </a14:m>
                <a:r>
                  <a:rPr lang="es-EC" sz="2800" dirty="0"/>
                  <a:t>			</a:t>
                </a:r>
                <a14:m>
                  <m:oMath xmlns:m="http://schemas.openxmlformats.org/officeDocument/2006/math">
                    <m:d>
                      <m:dPr>
                        <m:begChr m:val="["/>
                        <m:endChr m:val="]"/>
                        <m:ctrlPr>
                          <a:rPr lang="es-EC" sz="2800" i="1">
                            <a:latin typeface="Cambria Math" panose="02040503050406030204" pitchFamily="18" charset="0"/>
                          </a:rPr>
                        </m:ctrlPr>
                      </m:dPr>
                      <m:e>
                        <m:f>
                          <m:fPr>
                            <m:ctrlPr>
                              <a:rPr lang="es-EC" sz="2800" i="1">
                                <a:latin typeface="Cambria Math" panose="02040503050406030204" pitchFamily="18" charset="0"/>
                              </a:rPr>
                            </m:ctrlPr>
                          </m:fPr>
                          <m:num>
                            <m:sSup>
                              <m:sSupPr>
                                <m:ctrlPr>
                                  <a:rPr lang="es-EC" sz="2800" i="1">
                                    <a:latin typeface="Cambria Math" panose="02040503050406030204" pitchFamily="18" charset="0"/>
                                  </a:rPr>
                                </m:ctrlPr>
                              </m:sSupPr>
                              <m:e>
                                <m:r>
                                  <m:rPr>
                                    <m:sty m:val="p"/>
                                  </m:rPr>
                                  <a:rPr lang="es-EC" sz="2800">
                                    <a:latin typeface="Cambria Math"/>
                                  </a:rPr>
                                  <m:t>m</m:t>
                                </m:r>
                              </m:e>
                              <m:sup>
                                <m:r>
                                  <a:rPr lang="es-EC" sz="2800">
                                    <a:latin typeface="Cambria Math"/>
                                  </a:rPr>
                                  <m:t>3</m:t>
                                </m:r>
                              </m:sup>
                            </m:sSup>
                          </m:num>
                          <m:den>
                            <m:r>
                              <m:rPr>
                                <m:sty m:val="p"/>
                              </m:rPr>
                              <a:rPr lang="es-EC" sz="2800">
                                <a:latin typeface="Cambria Math"/>
                              </a:rPr>
                              <m:t>s</m:t>
                            </m:r>
                          </m:den>
                        </m:f>
                      </m:e>
                    </m:d>
                  </m:oMath>
                </a14:m>
                <a:endParaRPr lang="es-EC" sz="2800" dirty="0" smtClean="0"/>
              </a:p>
              <a:p>
                <a:pPr marL="0" indent="0">
                  <a:buNone/>
                </a:pPr>
                <a:endParaRPr lang="es-EC" sz="2800" dirty="0"/>
              </a:p>
              <a:p>
                <a:pPr marL="0" indent="0">
                  <a:buNone/>
                </a:pPr>
                <a14:m>
                  <m:oMath xmlns:m="http://schemas.openxmlformats.org/officeDocument/2006/math">
                    <m:sSub>
                      <m:sSubPr>
                        <m:ctrlPr>
                          <a:rPr lang="es-EC" sz="2800" i="1">
                            <a:latin typeface="Cambria Math" panose="02040503050406030204" pitchFamily="18" charset="0"/>
                          </a:rPr>
                        </m:ctrlPr>
                      </m:sSubPr>
                      <m:e>
                        <m:r>
                          <m:rPr>
                            <m:sty m:val="p"/>
                          </m:rPr>
                          <a:rPr lang="es-EC" sz="2800">
                            <a:latin typeface="Cambria Math"/>
                          </a:rPr>
                          <m:t>L</m:t>
                        </m:r>
                      </m:e>
                      <m:sub>
                        <m:r>
                          <m:rPr>
                            <m:sty m:val="p"/>
                          </m:rPr>
                          <a:rPr lang="es-EC" sz="2800">
                            <a:latin typeface="Cambria Math"/>
                          </a:rPr>
                          <m:t>c</m:t>
                        </m:r>
                        <m:r>
                          <a:rPr lang="es-EC" sz="2800">
                            <a:latin typeface="Cambria Math"/>
                          </a:rPr>
                          <m:t>1</m:t>
                        </m:r>
                      </m:sub>
                    </m:sSub>
                    <m:r>
                      <a:rPr lang="es-EC" sz="2800">
                        <a:latin typeface="Cambria Math"/>
                      </a:rPr>
                      <m:t>=0.3</m:t>
                    </m:r>
                  </m:oMath>
                </a14:m>
                <a:r>
                  <a:rPr lang="es-EC" sz="2800" dirty="0"/>
                  <a:t>				</a:t>
                </a:r>
                <a14:m>
                  <m:oMath xmlns:m="http://schemas.openxmlformats.org/officeDocument/2006/math">
                    <m:d>
                      <m:dPr>
                        <m:begChr m:val="["/>
                        <m:endChr m:val="]"/>
                        <m:ctrlPr>
                          <a:rPr lang="es-EC" sz="2800" i="1">
                            <a:latin typeface="Cambria Math" panose="02040503050406030204" pitchFamily="18" charset="0"/>
                          </a:rPr>
                        </m:ctrlPr>
                      </m:dPr>
                      <m:e>
                        <m:r>
                          <m:rPr>
                            <m:sty m:val="p"/>
                          </m:rPr>
                          <a:rPr lang="es-EC" sz="2800">
                            <a:latin typeface="Cambria Math"/>
                          </a:rPr>
                          <m:t>m</m:t>
                        </m:r>
                      </m:e>
                    </m:d>
                  </m:oMath>
                </a14:m>
                <a:r>
                  <a:rPr lang="es-EC" sz="2800" dirty="0"/>
                  <a:t>	</a:t>
                </a:r>
              </a:p>
              <a:p>
                <a:pPr marL="0" indent="0">
                  <a:buNone/>
                </a:pPr>
                <a14:m>
                  <m:oMath xmlns:m="http://schemas.openxmlformats.org/officeDocument/2006/math">
                    <m:sSub>
                      <m:sSubPr>
                        <m:ctrlPr>
                          <a:rPr lang="es-EC" sz="2800" i="1">
                            <a:latin typeface="Cambria Math" panose="02040503050406030204" pitchFamily="18" charset="0"/>
                          </a:rPr>
                        </m:ctrlPr>
                      </m:sSubPr>
                      <m:e>
                        <m:r>
                          <m:rPr>
                            <m:sty m:val="p"/>
                          </m:rPr>
                          <a:rPr lang="es-EC" sz="2800">
                            <a:latin typeface="Cambria Math"/>
                          </a:rPr>
                          <m:t>L</m:t>
                        </m:r>
                      </m:e>
                      <m:sub>
                        <m:r>
                          <m:rPr>
                            <m:sty m:val="p"/>
                          </m:rPr>
                          <a:rPr lang="es-EC" sz="2800">
                            <a:latin typeface="Cambria Math"/>
                          </a:rPr>
                          <m:t>c</m:t>
                        </m:r>
                        <m:r>
                          <a:rPr lang="es-EC" sz="2800">
                            <a:latin typeface="Cambria Math"/>
                          </a:rPr>
                          <m:t>2</m:t>
                        </m:r>
                      </m:sub>
                    </m:sSub>
                    <m:r>
                      <a:rPr lang="es-EC" sz="2800">
                        <a:latin typeface="Cambria Math"/>
                      </a:rPr>
                      <m:t>=0.3</m:t>
                    </m:r>
                  </m:oMath>
                </a14:m>
                <a:r>
                  <a:rPr lang="es-EC" sz="2800" dirty="0"/>
                  <a:t>				</a:t>
                </a:r>
                <a14:m>
                  <m:oMath xmlns:m="http://schemas.openxmlformats.org/officeDocument/2006/math">
                    <m:d>
                      <m:dPr>
                        <m:begChr m:val="["/>
                        <m:endChr m:val="]"/>
                        <m:ctrlPr>
                          <a:rPr lang="es-EC" sz="2800" i="1">
                            <a:latin typeface="Cambria Math" panose="02040503050406030204" pitchFamily="18" charset="0"/>
                          </a:rPr>
                        </m:ctrlPr>
                      </m:dPr>
                      <m:e>
                        <m:r>
                          <m:rPr>
                            <m:sty m:val="p"/>
                          </m:rPr>
                          <a:rPr lang="es-EC" sz="2800">
                            <a:latin typeface="Cambria Math"/>
                          </a:rPr>
                          <m:t>m</m:t>
                        </m:r>
                      </m:e>
                    </m:d>
                  </m:oMath>
                </a14:m>
                <a:r>
                  <a:rPr lang="es-EC" sz="2800" dirty="0"/>
                  <a:t>			</a:t>
                </a:r>
                <a:endParaRPr lang="es-EC" sz="2800" dirty="0" smtClean="0"/>
              </a:p>
              <a:p>
                <a:pPr marL="0" indent="0">
                  <a:buNone/>
                </a:pPr>
                <a14:m>
                  <m:oMath xmlns:m="http://schemas.openxmlformats.org/officeDocument/2006/math">
                    <m:sSub>
                      <m:sSubPr>
                        <m:ctrlPr>
                          <a:rPr lang="es-EC" sz="2800" i="1">
                            <a:latin typeface="Cambria Math" panose="02040503050406030204" pitchFamily="18" charset="0"/>
                          </a:rPr>
                        </m:ctrlPr>
                      </m:sSubPr>
                      <m:e>
                        <m:r>
                          <m:rPr>
                            <m:sty m:val="p"/>
                          </m:rPr>
                          <a:rPr lang="es-EC" sz="2800">
                            <a:latin typeface="Cambria Math"/>
                          </a:rPr>
                          <m:t>H</m:t>
                        </m:r>
                      </m:e>
                      <m:sub>
                        <m:r>
                          <m:rPr>
                            <m:sty m:val="p"/>
                          </m:rPr>
                          <a:rPr lang="es-EC" sz="2800">
                            <a:latin typeface="Cambria Math"/>
                          </a:rPr>
                          <m:t>c</m:t>
                        </m:r>
                      </m:sub>
                    </m:sSub>
                    <m:r>
                      <a:rPr lang="es-EC" sz="2800">
                        <a:latin typeface="Cambria Math"/>
                      </a:rPr>
                      <m:t>=0.</m:t>
                    </m:r>
                    <m:r>
                      <a:rPr lang="es-EC" sz="2800" b="0" i="0" smtClean="0">
                        <a:latin typeface="Cambria Math"/>
                      </a:rPr>
                      <m:t>3</m:t>
                    </m:r>
                  </m:oMath>
                </a14:m>
                <a:r>
                  <a:rPr lang="es-EC" sz="2800" dirty="0"/>
                  <a:t>				</a:t>
                </a:r>
                <a14:m>
                  <m:oMath xmlns:m="http://schemas.openxmlformats.org/officeDocument/2006/math">
                    <m:d>
                      <m:dPr>
                        <m:begChr m:val="["/>
                        <m:endChr m:val="]"/>
                        <m:ctrlPr>
                          <a:rPr lang="es-EC" sz="2800" i="1">
                            <a:latin typeface="Cambria Math" panose="02040503050406030204" pitchFamily="18" charset="0"/>
                          </a:rPr>
                        </m:ctrlPr>
                      </m:dPr>
                      <m:e>
                        <m:r>
                          <m:rPr>
                            <m:sty m:val="p"/>
                          </m:rPr>
                          <a:rPr lang="es-EC" sz="2800">
                            <a:latin typeface="Cambria Math"/>
                          </a:rPr>
                          <m:t>m</m:t>
                        </m:r>
                      </m:e>
                    </m:d>
                  </m:oMath>
                </a14:m>
                <a:endParaRPr lang="es-EC" sz="2800" dirty="0"/>
              </a:p>
              <a:p>
                <a:pPr marL="0" indent="0">
                  <a:buNone/>
                </a:pPr>
                <a:endParaRPr lang="es-EC" sz="2600" dirty="0"/>
              </a:p>
              <a:p>
                <a:pPr marL="0" indent="0">
                  <a:buNone/>
                </a:pPr>
                <a:endParaRPr lang="es-EC" dirty="0" smtClean="0"/>
              </a:p>
              <a:p>
                <a:pPr marL="0" lvl="0" indent="0">
                  <a:buNone/>
                </a:pPr>
                <a:endParaRPr lang="es-EC"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914400" y="1181396"/>
                <a:ext cx="8050088" cy="5676605"/>
              </a:xfrm>
              <a:blipFill rotWithShape="1">
                <a:blip r:embed="rId2"/>
                <a:stretch>
                  <a:fillRect l="-1514" t="-967"/>
                </a:stretch>
              </a:blipFill>
            </p:spPr>
            <p:txBody>
              <a:bodyPr/>
              <a:lstStyle/>
              <a:p>
                <a:r>
                  <a:rPr lang="es-EC">
                    <a:noFill/>
                  </a:rPr>
                  <a:t> </a:t>
                </a:r>
              </a:p>
            </p:txBody>
          </p:sp>
        </mc:Fallback>
      </mc:AlternateContent>
      <p:sp>
        <p:nvSpPr>
          <p:cNvPr id="4" name="Marcador de contenido 2"/>
          <p:cNvSpPr txBox="1">
            <a:spLocks/>
          </p:cNvSpPr>
          <p:nvPr/>
        </p:nvSpPr>
        <p:spPr>
          <a:xfrm>
            <a:off x="4355978" y="260649"/>
            <a:ext cx="4788023" cy="92074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s-EC" sz="3600" b="1" dirty="0" smtClean="0">
                <a:solidFill>
                  <a:schemeClr val="accent3">
                    <a:lumMod val="50000"/>
                  </a:schemeClr>
                </a:solidFill>
              </a:rPr>
              <a:t>DIMENSIONAMIENTO</a:t>
            </a:r>
          </a:p>
        </p:txBody>
      </p:sp>
    </p:spTree>
    <p:extLst>
      <p:ext uri="{BB962C8B-B14F-4D97-AF65-F5344CB8AC3E}">
        <p14:creationId xmlns:p14="http://schemas.microsoft.com/office/powerpoint/2010/main" val="97673018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p:cNvSpPr txBox="1">
            <a:spLocks/>
          </p:cNvSpPr>
          <p:nvPr/>
        </p:nvSpPr>
        <p:spPr>
          <a:xfrm>
            <a:off x="4355978" y="0"/>
            <a:ext cx="4788023" cy="92074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s-EC" sz="2400" b="1" dirty="0" smtClean="0">
                <a:solidFill>
                  <a:schemeClr val="accent3">
                    <a:lumMod val="50000"/>
                  </a:schemeClr>
                </a:solidFill>
              </a:rPr>
              <a:t>CAMARA DE COMBUSTIÓN Y CONVECCIÓN</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1052736"/>
            <a:ext cx="3936330" cy="5709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4446" y="1052736"/>
            <a:ext cx="3349555" cy="5647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52736"/>
            <a:ext cx="3107256" cy="5805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583900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914400" y="1181396"/>
                <a:ext cx="8050088" cy="5676605"/>
              </a:xfrm>
            </p:spPr>
            <p:txBody>
              <a:bodyPr>
                <a:normAutofit/>
              </a:bodyPr>
              <a:lstStyle/>
              <a:p>
                <a:pPr marL="0" indent="0">
                  <a:buNone/>
                </a:pPr>
                <a:r>
                  <a:rPr lang="es-EC" sz="2800" b="1" dirty="0" smtClean="0"/>
                  <a:t>Chimenea</a:t>
                </a:r>
              </a:p>
              <a:p>
                <a:pPr marL="0" indent="0">
                  <a:buNone/>
                </a:pPr>
                <a:r>
                  <a:rPr lang="es-EC" sz="2800" dirty="0"/>
                  <a:t>Con el volumen de gases calculado anteriormente, se dimensiona el diámetro de la chimenea, para la correcta evacuación de gases, asumiendo que la velocidad de estos es de 5 m/s.</a:t>
                </a:r>
              </a:p>
              <a:p>
                <a:pPr marL="0" indent="0">
                  <a:buNone/>
                </a:pPr>
                <a:r>
                  <a:rPr lang="es-EC" sz="2800" dirty="0"/>
                  <a:t> </a:t>
                </a:r>
              </a:p>
              <a:p>
                <a:pPr marL="0" indent="0">
                  <a:buNone/>
                </a:pPr>
                <a14:m>
                  <m:oMath xmlns:m="http://schemas.openxmlformats.org/officeDocument/2006/math">
                    <m:sSub>
                      <m:sSubPr>
                        <m:ctrlPr>
                          <a:rPr lang="es-EC" sz="2800" i="1">
                            <a:latin typeface="Cambria Math" panose="02040503050406030204" pitchFamily="18" charset="0"/>
                          </a:rPr>
                        </m:ctrlPr>
                      </m:sSubPr>
                      <m:e>
                        <m:r>
                          <m:rPr>
                            <m:sty m:val="p"/>
                          </m:rPr>
                          <a:rPr lang="es-EC" sz="2800">
                            <a:latin typeface="Cambria Math"/>
                          </a:rPr>
                          <m:t>v</m:t>
                        </m:r>
                      </m:e>
                      <m:sub>
                        <m:r>
                          <m:rPr>
                            <m:sty m:val="p"/>
                          </m:rPr>
                          <a:rPr lang="es-EC" sz="2800">
                            <a:latin typeface="Cambria Math"/>
                          </a:rPr>
                          <m:t>gases</m:t>
                        </m:r>
                      </m:sub>
                    </m:sSub>
                    <m:r>
                      <a:rPr lang="es-EC" sz="2800">
                        <a:latin typeface="Cambria Math"/>
                      </a:rPr>
                      <m:t>=5</m:t>
                    </m:r>
                  </m:oMath>
                </a14:m>
                <a:r>
                  <a:rPr lang="es-EC" sz="2800" dirty="0"/>
                  <a:t>				</a:t>
                </a:r>
                <a14:m>
                  <m:oMath xmlns:m="http://schemas.openxmlformats.org/officeDocument/2006/math">
                    <m:d>
                      <m:dPr>
                        <m:begChr m:val="["/>
                        <m:endChr m:val="]"/>
                        <m:ctrlPr>
                          <a:rPr lang="es-EC" sz="2800" i="1">
                            <a:latin typeface="Cambria Math" panose="02040503050406030204" pitchFamily="18" charset="0"/>
                          </a:rPr>
                        </m:ctrlPr>
                      </m:dPr>
                      <m:e>
                        <m:f>
                          <m:fPr>
                            <m:ctrlPr>
                              <a:rPr lang="es-EC" sz="2800" i="1">
                                <a:latin typeface="Cambria Math" panose="02040503050406030204" pitchFamily="18" charset="0"/>
                              </a:rPr>
                            </m:ctrlPr>
                          </m:fPr>
                          <m:num>
                            <m:r>
                              <m:rPr>
                                <m:sty m:val="p"/>
                              </m:rPr>
                              <a:rPr lang="es-EC" sz="2800">
                                <a:latin typeface="Cambria Math"/>
                              </a:rPr>
                              <m:t>m</m:t>
                            </m:r>
                          </m:num>
                          <m:den>
                            <m:r>
                              <m:rPr>
                                <m:sty m:val="p"/>
                              </m:rPr>
                              <a:rPr lang="es-EC" sz="2800">
                                <a:latin typeface="Cambria Math"/>
                              </a:rPr>
                              <m:t>s</m:t>
                            </m:r>
                          </m:den>
                        </m:f>
                      </m:e>
                    </m:d>
                  </m:oMath>
                </a14:m>
                <a:endParaRPr lang="es-EC" sz="2800" dirty="0"/>
              </a:p>
              <a:p>
                <a:pPr marL="0" indent="0">
                  <a:buNone/>
                </a:pPr>
                <a:r>
                  <a:rPr lang="es-EC" sz="2800" dirty="0"/>
                  <a:t> </a:t>
                </a:r>
              </a:p>
              <a:p>
                <a:pPr marL="0" indent="0">
                  <a:buNone/>
                </a:pPr>
                <a14:m>
                  <m:oMath xmlns:m="http://schemas.openxmlformats.org/officeDocument/2006/math">
                    <m:sSub>
                      <m:sSubPr>
                        <m:ctrlPr>
                          <a:rPr lang="es-EC" sz="2800" i="1">
                            <a:latin typeface="Cambria Math" panose="02040503050406030204" pitchFamily="18" charset="0"/>
                          </a:rPr>
                        </m:ctrlPr>
                      </m:sSubPr>
                      <m:e>
                        <m:r>
                          <a:rPr lang="es-EC" sz="2800">
                            <a:latin typeface="Cambria Math"/>
                          </a:rPr>
                          <m:t>∅</m:t>
                        </m:r>
                      </m:e>
                      <m:sub>
                        <m:r>
                          <m:rPr>
                            <m:sty m:val="p"/>
                          </m:rPr>
                          <a:rPr lang="es-EC" sz="2800">
                            <a:latin typeface="Cambria Math"/>
                          </a:rPr>
                          <m:t>chimenea</m:t>
                        </m:r>
                      </m:sub>
                    </m:sSub>
                    <m:r>
                      <a:rPr lang="es-EC" sz="2800">
                        <a:latin typeface="Cambria Math"/>
                      </a:rPr>
                      <m:t>=0.</m:t>
                    </m:r>
                    <m:r>
                      <a:rPr lang="es-EC" sz="2800" b="0" i="0" smtClean="0">
                        <a:latin typeface="Cambria Math"/>
                      </a:rPr>
                      <m:t>127</m:t>
                    </m:r>
                  </m:oMath>
                </a14:m>
                <a:r>
                  <a:rPr lang="es-EC" sz="2800" dirty="0"/>
                  <a:t>		</a:t>
                </a:r>
                <a:r>
                  <a:rPr lang="es-EC" sz="2800" dirty="0" smtClean="0"/>
                  <a:t>	</a:t>
                </a:r>
                <a14:m>
                  <m:oMath xmlns:m="http://schemas.openxmlformats.org/officeDocument/2006/math">
                    <m:d>
                      <m:dPr>
                        <m:begChr m:val="["/>
                        <m:endChr m:val="]"/>
                        <m:ctrlPr>
                          <a:rPr lang="es-EC" sz="2800" i="1">
                            <a:latin typeface="Cambria Math" panose="02040503050406030204" pitchFamily="18" charset="0"/>
                          </a:rPr>
                        </m:ctrlPr>
                      </m:dPr>
                      <m:e>
                        <m:r>
                          <m:rPr>
                            <m:sty m:val="p"/>
                          </m:rPr>
                          <a:rPr lang="es-EC" sz="2800">
                            <a:latin typeface="Cambria Math"/>
                          </a:rPr>
                          <m:t>m</m:t>
                        </m:r>
                      </m:e>
                    </m:d>
                  </m:oMath>
                </a14:m>
                <a:endParaRPr lang="es-EC" sz="2800" dirty="0"/>
              </a:p>
              <a:p>
                <a:pPr marL="0" indent="0">
                  <a:buNone/>
                </a:pPr>
                <a:r>
                  <a:rPr lang="es-EC" sz="2800" dirty="0"/>
                  <a:t>			</a:t>
                </a:r>
              </a:p>
              <a:p>
                <a:pPr marL="0" indent="0">
                  <a:buNone/>
                </a:pPr>
                <a:endParaRPr lang="es-EC" sz="2600" dirty="0"/>
              </a:p>
              <a:p>
                <a:pPr marL="0" indent="0">
                  <a:buNone/>
                </a:pPr>
                <a:endParaRPr lang="es-EC" dirty="0" smtClean="0"/>
              </a:p>
              <a:p>
                <a:pPr marL="0" lvl="0" indent="0">
                  <a:buNone/>
                </a:pPr>
                <a:endParaRPr lang="es-EC"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914400" y="1181396"/>
                <a:ext cx="8050088" cy="5676605"/>
              </a:xfrm>
              <a:blipFill rotWithShape="1">
                <a:blip r:embed="rId2"/>
                <a:stretch>
                  <a:fillRect l="-1514" t="-967"/>
                </a:stretch>
              </a:blipFill>
            </p:spPr>
            <p:txBody>
              <a:bodyPr/>
              <a:lstStyle/>
              <a:p>
                <a:r>
                  <a:rPr lang="es-EC">
                    <a:noFill/>
                  </a:rPr>
                  <a:t> </a:t>
                </a:r>
              </a:p>
            </p:txBody>
          </p:sp>
        </mc:Fallback>
      </mc:AlternateContent>
      <p:sp>
        <p:nvSpPr>
          <p:cNvPr id="4" name="Marcador de contenido 2"/>
          <p:cNvSpPr txBox="1">
            <a:spLocks/>
          </p:cNvSpPr>
          <p:nvPr/>
        </p:nvSpPr>
        <p:spPr>
          <a:xfrm>
            <a:off x="4355978" y="260649"/>
            <a:ext cx="4788023" cy="92074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s-EC" sz="3600" b="1" dirty="0" smtClean="0">
                <a:solidFill>
                  <a:schemeClr val="accent3">
                    <a:lumMod val="50000"/>
                  </a:schemeClr>
                </a:solidFill>
              </a:rPr>
              <a:t>DIMENSIONAMIENTO</a:t>
            </a:r>
          </a:p>
        </p:txBody>
      </p:sp>
    </p:spTree>
    <p:extLst>
      <p:ext uri="{BB962C8B-B14F-4D97-AF65-F5344CB8AC3E}">
        <p14:creationId xmlns:p14="http://schemas.microsoft.com/office/powerpoint/2010/main" val="16824337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484011" y="260649"/>
            <a:ext cx="2914127" cy="576064"/>
          </a:xfrm>
        </p:spPr>
        <p:txBody>
          <a:bodyPr>
            <a:noAutofit/>
          </a:bodyPr>
          <a:lstStyle/>
          <a:p>
            <a:pPr marL="0" indent="0">
              <a:buNone/>
            </a:pPr>
            <a:r>
              <a:rPr lang="es-EC" b="1" dirty="0" smtClean="0">
                <a:solidFill>
                  <a:schemeClr val="accent3">
                    <a:lumMod val="50000"/>
                  </a:schemeClr>
                </a:solidFill>
              </a:rPr>
              <a:t>ANTECEDENTES</a:t>
            </a:r>
          </a:p>
        </p:txBody>
      </p:sp>
      <p:sp>
        <p:nvSpPr>
          <p:cNvPr id="7" name="6 CuadroTexto"/>
          <p:cNvSpPr txBox="1"/>
          <p:nvPr/>
        </p:nvSpPr>
        <p:spPr>
          <a:xfrm>
            <a:off x="2483769" y="1628800"/>
            <a:ext cx="184731" cy="369332"/>
          </a:xfrm>
          <a:prstGeom prst="rect">
            <a:avLst/>
          </a:prstGeom>
          <a:noFill/>
        </p:spPr>
        <p:txBody>
          <a:bodyPr wrap="none" rtlCol="0">
            <a:spAutoFit/>
          </a:bodyPr>
          <a:lstStyle/>
          <a:p>
            <a:endParaRPr lang="es-EC" dirty="0"/>
          </a:p>
        </p:txBody>
      </p:sp>
      <p:graphicFrame>
        <p:nvGraphicFramePr>
          <p:cNvPr id="18" name="17 Diagrama"/>
          <p:cNvGraphicFramePr/>
          <p:nvPr>
            <p:extLst>
              <p:ext uri="{D42A27DB-BD31-4B8C-83A1-F6EECF244321}">
                <p14:modId xmlns:p14="http://schemas.microsoft.com/office/powerpoint/2010/main" val="1531662666"/>
              </p:ext>
            </p:extLst>
          </p:nvPr>
        </p:nvGraphicFramePr>
        <p:xfrm>
          <a:off x="791072" y="2026417"/>
          <a:ext cx="8352928" cy="26910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 name="AutoShape 8" descr="data:image/jpeg;base64,/9j/4AAQSkZJRgABAQAAAQABAAD/2wCEAAkGBxMTEhUUExIVFhQXGBgbGBgYGB4YHBogGBwYGBoaGhgYHCggGhwlHBoXITEiJSkrLi4uFx8zODMsNygtLisBCgoKDg0OGxAQGywkICYsLCwtLC8sLCwsLCwsLCwsLCwsLCwsLCwsLCwsLCwsLCwsLCwsLCwsLCwsLCwsLCwsLP/AABEIAIIBgwMBIgACEQEDEQH/xAAcAAAABwEBAAAAAAAAAAAAAAAAAgMEBQYHAQj/xAA+EAABAwIDBQYEBgEDAwUBAAABAgMRACEEEjEFBkFRYRMiMnGBkQexwfAUQlKh0eEjQ2LxcoKiM1OSssIV/8QAGQEAAgMBAAAAAAAAAAAAAAAAAQQAAgMF/8QAJBEAAgMAAgICAwEBAQAAAAAAAAECAxESIQQxIkETMmFRgZH/2gAMAwEAAhEDEQA/ANncBEnUW01pHtzOkUq25P7+vSgpsK1FBkDBzy+dHkn+aa/h1DRVcStc3J62tVdYR0g9ZoF0TA4U3U4dNAONGDY1t59aLkAV7YaUdLgNJhIFdKgNKBBQKopdFEUuevSuoiNPao20Q7MjrQTb68aIVcNYj/iukxQ0gC7Q7YUMw/muWHCp2EOpzlek1ORei5xwrpUOKanegDh4G3GmeL2l2RAWDlJ8fAefKnCSmRz4V15CVAhQBBsQRb151WTeBQcOz/X0oJXUI5hnMPdoFxni3PeT1bPEf7af4DGtuJzIMjQ8weShqD51VSf2Rod9rQK7Uk6+lIlRhIkkk2AFr1RNp/FLCpWUtIddgxIhIPlNyKjl/Q4zQEvdaMXKq+7+9iMVADLqDyVPATGYWqwoPMVOW+iNZ7FVLpPtSOB+etcPvPXlQK+vzoPfsB1t4aZjSgX1ogVzo6SOYmiiYdE86BcpMqv1nSgVjgB61bf6E6XOtFLnXjHGilPP7FdDfSp39gDpWet/WjA+dJwBw9jRgoRfpxqBOqc+5oqnTpP9+1dypPWuKUAbn96i0AXtI5/f713txxN65rzHrRCE6gT1JjiZopsgoHRfvH7trRS8OBJ5daTiddB5/WgEj6j+qnLQi6HZ6mglZ5EdOdEgcfnQStPpzociov2o5iaAdt1pHODynzj0rtv7HrVlodQuHK4FUVN/LnzoN+lTsgpPWhm611WlEKraXqaAUDg5j3rlGSgRpXKuQQUnjHGjBygtJ+zSC4mCUgxpFAg7BoFIOtN0ucjP30pcKtQT0gksZdKCXU+tKBIuf2pF1tJnQdaJA5dFDMPv+6RaRl4eorqFp0F/vj0oEFQocq6oDlRSpOg9Yosg2iaGYQNnHKCeY9qHmNKASnWK4XE8/vWoQMFCjAA0zxe0cOyAXHUInTOoCfKTXcPjmlpltQWOaVZhfnBocl6Dg7UIoisp5GkDielBWIHI86IBQKH2I+VdCxPvWe/Eb4gHAqDLKQXVJzEqvlBtMTc1UN3/AIg7SfeCQpCjEwtvKIHKDx51jOaS00jBs3Jcc4qJ2hskKX2rK+zeiCoCUrH6XE6K89RSuysUp1lC1ZQpQuAZ1/unhNr69OMRVlkkVaxmcfE/bp/ArbWktPZkymSUrTOqFfmTzGo41mOwEozMuZ0qlWRaDAUkmYAvcRF+ta98VWWl4MtkAuLV/jBN5ESROltazbBboqRhHM5SVEZklJnKU8M0fdqWsnBJp+xqiDfeGo7nvo7RaC52ioCoCAkJA7sKy2B6TNXEEdf49azv4abtYvD/AOR51Cm3ESG0qJi8gzETWiIA0rSmLjHDC2XKWgQkRMCkVAC4PrPppSxWOJpMpk306k1rn+GYdC7xz9P+aUUQB/F6ICmOX3wpttDHttJlavIfq6AcanJLthSbeIy/4t73utujDMrWi3+TLZRKrgSLwBUBujjccSoMOrSUC+ZSiP8ApUFSOunrRdq7uY3E4tTysqQtchUzli4mOg041LbtvoWt1laErcW7ZAISJgJF1GTppelJ26sg9Y3CnN5I07dXaTrzKS+kJcFjHhV/uA96mwmOFNmWgkCwHQfIdKWS5rE05FPFoo2t6OhN5osA3tFcUufFx0oFaT986PFAOSOflrQSsdDSeJcbbQpayEpSCTJsAOc1RHfiphs5HYulI0IUJ84n+6jxBS0vyiD5c7njRbH+KZ7H2uziWwtlcpMyNCNfEOBp9lHA/dvlRT0jQSQfI8/ua79/8UMpmbxy4/8AFBXHX71i1RIAEJHW99frRgkX1FcCRHL3ruUdIjnUxE0PlGv7UMqTof360VR6W5+XGgCOevL+KIBZKhFj7VxJtb+a6hPSutNRQCGB9q4pYGtqPRFBPSoTToCjeQPSfrXa4l0C30P8UKuASWde8aT7Mk60YhRJ+o+oo6UGfEPKg+2Qb9ieE++nGKWRmFzcc4vShRpEE+dqSJWTyqEFEHl/FKFINMDINvkacoVm1kedqmEOqa5RSSnBBEceN6VKuF7cq5APD6VCCBBA0H8+cUAsQLfvNdgUmpSQCSQBrJMQOfLSaDQNFFOJA0HPyjjPKqLvT8SsNhwpDQLzot3fCD1UeXSqlvdvO7j1qZw5KMOkGTOUr1PePIgWFQG7bCHe8pFhYDhAGsdTStvkKMWNV0Nvsq209pv4zES6SXHFWzGAJNgJsBVy3Jw7jDucvqaShaUnKFLCpg+Dl50rtrYDaiUoacdcCAU9kknLrqRoJuCeVG3K/FtrLbrD4eUZlSFyrSJUe6IgXNVdrshygsLquMXkmbkkJi4E8SP4pLaOMaZbLjpCUJBkmPbzPKi9qlKSpcCBKiTAHE3/AJrJd8d40YxxWRUstqSlHJRJ7yxznQVtZZ+OP9MK4c5YU7fAP43FOPpZUGlEBMmSBYCRNqetYk4fEobeCVZWwCf1gxAN7REW86uuRvs1WuB3T+mBAHv86sexdxcAttDrjIfWtIUXFkngCQBMJHQUpTa79g1iwbmo0/JD7cuE4VJCQhBUqMvEW708Z51YkLB9uPHqKM1hEpSEpgJAACQIAA0HlSTvdCjyB14Rf6U4koQSE2+UmzNNtbQDu0nCTKGobTxgpAKo6lVOMRjklxbekjvW4kTcc4IqH3ZWkBx9cQVFaiepJt1JqZOFCm1Zk95cqKk8z9a4d8tbenXqjiSH+6ryg0Th5UW1ZXMOTAMaKaUfAVJvHhJB0qy4HbjDxyJUUq4oUlSSCCQRJETPImsw3e2Vie0eawzq8y1JClCyUpiRmXFrnhc1atn/AA5KCFrxjhdCbEeEHWTJJI9q6lU5OK4nPthBSesvOWx04/YojiuHz+tMcHtDvhp5IQ5wP5HOZQefNJvT5xA6UxyQt6G+NcbQlTilQlAk35fWs0f2sXlrcJGYkpQnXKImAOcTJqR+Im2D2jeGQe74nPbup9Naqmwglb4UE3SDJ5yfoLVzPMs5/H/Dp+FWkubLxstlLgQFKICjJCTFgJjpNTuH3awQWlYwzYWgylXGR+bW/rVWwT2TEsIEyskxGibgkxoIH71eR0jz161v4UF+Pfsx8x/PNFy8BSeNxKUNlXLQA3JOgHma4Exc66gVGOFLz4Eyhk3jRSzoPJNOyli69icfZJ7PSoIGdRKz3ldCbwPLSjYrFttiVqCfM/IVE7e24nDoEeNfhnkNVHoP3MVTH9qiQt0nvpJzHU8MoPOIt1pa3ylWuK7YzV4rs7fSHnxO2m69hSzhULcCiM7mWAACCEmTNzxqgbF3bP4lpOcgpSFuIULhUxljS5CoPKK0YshbSlJVlsIE63GopM7kvB8vpxKCpwJDicqkiE2EKSZmKzrsnan0ayrhS+yR3W2GEuHEAFrNI7OxCh1CbayauST703weCbbQEIskDmTbTUySetLgAXBp2uHCOCU5cnocef3FDswNZ96KIjWupAzWM9OVaIzBbT+fKiqTGsfKjhAHGPWiknj6dahBMEftpfj8qFhxt56fc0cgcCfOb0TsDzHv86DIGDttSaUQ8aTDBiKCWzzP30oIgdSielHSnrf0oARr5dTRUgngKJBy3oKFES0Y8R/b+KFaYQbZ7kGdaKBJ6xzpT8KDqb10txpa2tQmHUoiIHyFGSvmRSYPCTejFXT78qGsmB1I5fOmzluJpRt0cT9zSpSDrUwGCAxPNJ8/ej9qk0Y4dPKipYSOFTsIUOg8PKqH8VdsqQ0nCt/+q/r0QNfcir88pCElSjCQCSdItesR22tT7zmNU4AJKWwbQB4RbhFYXyaji9mtMFJ9lUD3eSw2IK47UzcAWy+WlWdbIZRnkIShN+nARzPSqbsBpRfccULpPOxk8Dzk1oW7OzfxrjYcEpQtRWk3AS2YvzUoxE6UhdU3NQ/9HYTXByLr8P8ABgYRLhBzOlSiVakFRyzPSIqxqQOs/PnpRwEiwFoi3Dyo0Aa10Y1qMUjnylr0yL4lbcU4teGQT2bRAUkauLtYjUgTaqBgMJ/naBm6Lp0ggkftVy+KCewxyl6BaUuJMcUwFR1BAtVb2s8lnFZzdKXVhRHVQVNKSU+0O1cWkWbayuySFJBUoKTlRGvO2h1FapuphXGsK0lyy8ska5ZvE9JrIsDtOXUlKwrKpJAOikpUFATqk8K13Ym32sQm3dcHibUYI6j9Q6isvDUYdP2Dytef4SziuGny8+lN9os521oP5kqSYtqk6GnEDn6VwDz8qflj6E10YVh1D8MvMLpWlRGvhVccquGEWlbXdCTbmRwmCKhN5tlFh/EJywhcqT1Cu9HmCCKmNllByifEn14T561w7Y5Lj/TtVuLjqLduxhwhkm3fWon07o/YVNgTwH8+lQm6yVfhkhesrP8A5Kyz6VMC39f3XYqSUEjkW/uwuNwrbiSlaQR14dQRcHqKh3nF4cd9SnGf13K0D/eB4kj9QE86nExyoLakcR1otIomZNv7hUpxDbyYU28lSswJIJSIN+oI/eoHdXEALc0gFMjiReYHSauPxESw2jsUqCCsqdJAtmsLgGwIkWqj7J2elK/8hgniiQpGkLvZSSOFIXwXf9Op47bgjTt08hUtRICyAOqhMkg8tBHCrWjz8h9RWX7N2fi20IdAU60RmStrxp1g5dR5CRVu2Zt6QO0EcyLHyKT4TW1FqhHjLoVurc5OUeyW2niuzQSLqUQlA5qOl+mvlQwOzw2gCZNyo8So6nrem+FHbO59EIsgW1IEqjyp3tXEhllbhtkSSPOIAnqYphOP7C/F/qZ5t/EB7FODMQgShJ4AI0PqqaZqxpdeSxlypaIUq3iV9ABT/Y7QCFvrVKe8pUxBiT86r257geUtxRlS3DmHLimeh+lcf9lKbO3XFRxF02dhVqeZbSe4P8i+iUxlE9VW9DV1CBMfZ9qrOxccGiqTKrBY/MCBaOY6VOtvIcTKVyn0jmZ5etdLw3FQyPs53mKTlr9DolNu9flMe9dDgHEe9VTDY9DLikpXnaueJiDcBWigL386sOEeacAUhWZJEgjQ+XrTcXJr5LBOTW9PR627PED38+NHTBtF+enypC36vfhpSGI2ghBMq7xGgkn24VHNRXbIk5PB8QmoLeDezC4RWR1ZzETCUlUDmY0rit4kgkIaUo9MuvAEzasY2inEvbQWXszbqjb9IkSlIWO6ZTYetU/NGX6s1VMk/kjZ9g73YTFHKy73zcJUMpjpwNT48/v1rLt3NgIUEJdSVOOKzE90FrKNFGZJ0960xoBCQM0215xUqtc9BdXweDlItRfK8/zTfF4jIkq1IGnn5UkxtJNs3dmruSM0h8hFta72Z510ODWaK4vqPnVlhUUDkcFHrH90KO0bCuVcgyU4Z0/ujlwzx0pKRe2pPGKL2kG1EAvc/fypFbl9IH3eo/bu3m8I1nd1vlSLqV5ch1rMcZvUvE5lLUQ2TAbSSkesET51VyRdJssO/G/gaV+Hwq0dsYzLJzBE2AA0m0k1BbI3qxJdjtXVZc6lfn7QJMEZSQBfjNutQbTzDhKFoayZilIKbynUiIPL+aM9u++Aj8H38krCVEBaQnVAI8YIGhvbU1jNP6ZeGfaNx2dj87aFkQSLgKzR0n506GLHWKqG4jTpaU48FoCz3UKCtABKiFXBJnXgKtmZHP52q9Tbj2UsS3ooPxb28W22WUZh2xVmixyogAdASaoC1k4fIqZQrMnjIIietXv4ybH7TDJxKPHhySoDihUZvYwaznAbSQtrIq1rH6eVJeWp6mhzxHHMYfAYIpxCTeF5eV4Jkx6VoG5BDT6SP9RxxJHpKZ9RWbtI/wAjC0/lcUlQE6KGZP8A9VVc91MWCtsKMEYhPSQT3feg5/KLLOPxcTXygcqCkgDpTftwNRBHCJrvaA+0j78q6GnP6Kh8V9kNP4JalHKtohSVRHiISpPkazjd/ZzSmlJcSDpz4wJn61sG9WA/E4V1lMZlJlM3ukhQHqRHrWJYTaOVXZrlC0EpM2Ei2VXUUh5im10PeG496TuB3MbcfaaJU2FFf+Vvu6JkApNp9Ksa9x8Ugjs8ShwDTOChQjgFCb+1R2x9p5hBMLFxznmCeNXvZO1w4hQURnQJVyI51lRKNq4z9l71Ov5R9FQRj3GVqQ6+sOoHgLhJ0nuyYVwq/wCCdUUJzgBRAkTzjjzqB2PssLcViXW0KUqSmRJEzzEpgd30mrAUg0zXTwbeti1tvJLpFN3/AGwl1tbi8gKVJFpGZJmwGsg1WcFi2+3LaNE5VDoT4gJ4GrF8XHI2eq5B7RsA3nU6Xm4rG938YUOglRJBvqT+9YeR4yeyTGKb8iom+7t42VqbmyhnSDzHiFuGh96siQZveRNwetqzzY2NhzDqmBnT/wCcp+v7VoaW+RP7/WtfElzgY+VFRn0H01MeVcWqJhRJ86NlgTmEGkykH8/Wwpp9C5mvxJwyg6l0NZkKgFRExAylM8OfqaiNmobxCck95M5VTeOAPlV6+ILYVgH4JsEH2Wm9uN6yLZb6gc098HU2nTW3Gub5VW9nQ8WzrianuPjlozYR2MyAS2f1JJkgf9M286kt4cIlfZhAAeKu6Tpl/MVAXUn61XtlbUS4ErBAWg5hOojxA9CJHrVp2c12qlPqkFYhCeSNfcmTV/Hf5I8WY3R4T5Ic7MwbbKYzAqPiVxPL2qu/FDEkYROU90upB691RA94qzLQB5c4/aKj9r7NS+0pp0d1Y1GoPBQ6g39KdlWuDiujCFmS5MoOzyl7CKaSojOka2hUg+xioHd7ZwUtxsSjEAZkGYBKbKQrz+gqMfxzuDxDmHUZLaiCBYKHBQ5cDFSa8R2qPxDR/wAzcqMA/lEz6D+K5qqnGXHPZ1HbFrlpa8KGXIViG3AsAoXlJStCkyeBvr5XB0ppicYhptRUpwz3k5l94i8JIAhQgcRxBqE2Ztx9zGDt13cR3G0jMpIQJSezRcTJi5Ii9XjZu6TTznbvoUdClpRtwGdQmRMDuaWpzx4finxaEvIf5IKUZf8ACibP2kMU9AQsIUgx3sqVESQM6rFSrCByrS933lsq7DEqAcN0wQUmxnJYW59R1qZVgUHIJy5DIAACdLCI0HSNKjN6dpjDtZkKQl02SVDNAuTY6TEVvbKT+8wVrgkK7z7VLSUpQQHHJCeMAar8+F6rzq0JbUFOx3SJJvJHiJOpqDY3i/Gutk+NDeVaRYZgVEqT52Mcqf7RLaW1KypJjWJM/wA8K5Pl3OVnE6/i0qMNY22PtpKlZAfCRJT92m9WBewE4orh1SIyQAAqCBMgnjUHhN3V4XI864FKeACkAAZCL5c03gGPerBsraLOHKwc0LSFd0KWcwhMCOaY9qNVahZxl6JdZzhyh7JTY+7gaVnWc6wAAR3YHEkE+LSpzKBoLffGKpm0dtKcKYV2YzSJ6cCJkki3SksLi3QvMjFpLc+ApnXhmmSabj5EI9RXQlOiyXyk+y17WkNxzUmB+5qNVcgHqRJ9KerJdSgtqSvLreLmNBFvWoh51eYhLZMWzHTWbca2b3sygvokm8SRYEjyNTCSYGkn786jMDgkqAJUeoiIPLnUpYD5fKrx0zm0OmmwQD3r9SPrQrjSzAhNvOhW5QbLSietQe9W8WHwLJdWs5j4EDUnTTlzNTi9TIrA/iziFHaSg6iUJSOzCvDlESR61PsCI/HbeGJcU89iFFRCsqckxGiReADeahsVt4Jy5JkCEkfKKkMNicM8jK6whKtAtHcUOWllCrFuB8PEPPqcdWFMoukIkKXmFp/SNZquR0u5PDM0OPJWHcqgM2pBAk6xPPnW2fD3GJU5hwdb69Um5PE1G/FvcjDMsfiWSpBSpCezKipKptKQo2Iiba3qv7B2u5hG2nkJSrIoEkm2U2M8QD00mq2d4yR9HoZXTjzrigOnTU9ZqI2BvAxikBTa7xdBsUxw6jyqXTlJ5UUyuDTaeGS6040q4cQpB4DvAivLOISvDPONKBGRakkdQSmYPAxXrFZT878awv4p4Zh3Hy0ZVlAejw5xYR/uiZ8qE5xiuy9cW30VzdZxTrxSDlQIWrj4ZCfckirlh2y28ghUyQBplBSc6D5Xiondrd0ow7+KDvZBuMg1C1aZSeUGJ61OsNrWhAb8bpSUyLgqIJHkALTyrmeQ/knH0O1/q9NYbcSpIWBIUJ48dB8rUYBNx9+1I4DChDSETISIzc41PvTgEa6/taujDc7EHmhS0IJny4V58+JmFW1tLEFIAzkL08WYDj93r0DicUhtJWtYShIkkmAPM1inxF2ojF4hC2miEoSU5zYrvI7vAC/W9VssjE0rjJvoq2xtorzQFSrgnQkchzIq9bE2wpLqCsSk91Q4FCvEPMRPSK58Pd2WcSl5TzUtwlKF6FKhmJUhXMc6R2QsHOD3glSwFR4hwJ5G0E8a5/kJQyxDlcnNOLNfQbdIsRy+/nRgkHQ/X2im2xGyWGcwH/pom/GKkMnKPeujB6hB+8M9+LqowSU/qeTEm5ygz6XrLNi7uvPuK7AAqQhbhB5JjujqeFaH8QXziHyhIlpiRPAqI7x9LJqd+Guzkt4db5ABcJPkhGnuQTWHPlNr/DfOMEyrbvd5tDgmEnME3kFBnL7gx51rzDqVJChACgD73rJtguJKXVAQFKWoRw1rUsCAG0DSEp9YAvWfivjKSXot5HaTFXLmxnpqKIsgcTfl8qO6q1jHlHSkbc78p9KbbFSM3jSleFxCOJQrWw7vej9qx0YUKAUIk6fx71oO8u2S52jOHgJBhbmpVBulPCOBNNN3sIH1FxxCQhsypYATmKYhAA6iZHlSFs1bPjFj1UXXDlIrZ2e/hnVNrHesBluFyJBHMAST6VqO6yv8IQf9OwJ1gXF+c1UMah1zGZ1J8CZjgkrBhPnBBNWrdg9xZM3WYA07oSPpQp6vxIlvdSbJxaRxmky0D/Gv70ZS5typviULIASsI5mJtfTkepro6I4Zp8T92mVOjELd7MBEO5UlS+7ZJSkcSCRflVWxW12E4MJBkkBASg5SkwCFGPDF5mZI41dd596mg25h8M2HCsFLjqjIM6x+r9hyqvbmbsLdebUBZtaVLWRplIIT/uJ5cjes4+QovI9mzpbjsvoabmbJS2UvXDtloWDrwzTxB0I6mthwGJDiArSdRyI1Hv8ASqDhy3+If7GBh+0VCYslUwso5AqBJGlXDd1P+FKjPflQBHA6fsJ9aVosnK6S3oYvhH8akljJswBrr6nlVB+KmAHYdskLW4VtthIEwJJzJAE5oIBnhV8AH39ah95cavDpS6hpTgSVBSQYjMISqbnKCLwONPtrOxOO6sMp3Tw6sO+42+gpVMqHFMiRMaWN6vq8O05lh02IIgJ1BBEzqLVn+19rrdxSn0pS2pREgKzXiDqnjaxpxgN4TBKG0kgGSgg+pA0rk3QlzcktOxWtj2yV3q23i0qyqUlxtKgoQgJJ6yNDBo2H2l2qQlhal2upUICPMjjUbhXV4oukZEBtBWouk3SLWCQZ4U83aYhAUs38UnRM3ASOHnrWdnJw2fv6LV8Y7GH0XDdXCNMqCnCFuKJhw8OaUg6edT3Z4cFZ7pzkEgwqSABIHDS9RewtlOLX2joyt/kSdTNpPBIvprTjGbISkgJbKrawdfQ09SpKtajnXOMrOmPRj2kpUG4TY6CNBzqJS7p3QTzM+t5ruHHZrSIQFmcsIKSRxtmM+dOF4IG5aTryNCfKXoEciFQ8eUamb0/wmPg99WvAgmPaoksNlZbQEdokAqTkzEBXhm4j+qltn7N1GXKk6wMs1evluFZ8cJ9hYKQRERXaTYw6QkAJAgcq7T6FhuXuSb+fpWc/GPYjeIwhfgBxkalQSFJOqb8ZuBV62pikMoW4qcqZNrk6mEgamsH3ixmM2piQ2ErI/I0JCUjmZgHqTVZTx4RR0qGwMC/iHOzYbUtcE5RaQOAzWnpxq+7k7fcwz0OIUhaO64hQyGBrI1Bi4q8bhblIwXfUQXiALaIHEA8VHnWTbdxql7RxK+JdWJ8iUgewoSnveBSRvu827rGPw/Zu5oPeQoWgnQ9TesRxexn9nvnDvd5BnIo+FSdOI4ca3/CKAQlN7JT+wHGo7eXZDGNZLa7EXQoC6COI6cxxoP5IKMj2Hu/i22lP4ZxKktk5m5IcTlvKeBt8q0Xcnej8QnI4R2l4JEGIBuB6weMGqt8O8erD453BvnvHu6aqSZEcpBI9RVsTumE4o4hspR3s0AHQkymOo9r1hPluxNFmNSJjefFlnB4h1uMyW1ZTxn7NYvs5ntQAgStRAHVSufqSfetZ38eAwTom64TflqY9BVf3A2YgPGf9FtMcO8ubnyE361jeuc1E0plwi5Df4g4JOGwOGw6PB2oCzzISVT6kk0luo5nfZEfn/YA+1W3fXZqHsE+k/lTmSTqFIuCPO4qtbgtf5GSbd1y/MiL8+J9qy8iGWxL1SX45GliPWgtQHSB/NE7QcfWmW0celuALqUDA8oEk8BcCn3JRWsUjFy6RSfiTtBRdaZF20grWBpJsgKHkCaidh7uLxxC1jJhkm5iC6RHdT/t5q9qk8Bsb8W+FPKJKypaxBHdByhMczbyFaGwylICUiABAAsABypWqtWz/ACS/4MTn+OPBEBvIjscA+GU5ChkhITwFgSm3Kaz/AHaazoQkC6gE8/EuL+grWcc2gtuC3gWFDnKTas23DwwL7IjwhSv/AIgjU9TVPLjylFf0t40sjJ/w1MNgAJtHAft61xUfvItQI859jRRcffOnXqFTHe0zJUi/aLcUPVS4vWqqwfZ4Yso0DRQkzF8pTHvWd4HCD8aifD+IST/3FSvmB71puYmT5f8AH90p461SZve84ox3YWM/xkQQQFC/PTStdwcFCAfEEJ+QrL948KGce8lIELAWAItmHet539a1PZgBaQqbqQk+4E6UPHi1OSLWvYIUQwJ1uf2prtHEhlpaiuwSrQamDAHMzyp+4oaT9/WqPvniu0LbaVDLnuq/iE6eWnmaYtsVcezGuHN4is7IwTjx7MTFitQTMXkm1ydavbTSR2TCElLKQVGZBVljugG+qpJNtKY7F2atlsLbWFFQClJPHWLjiASP7qTTiErIBJQ5MgHUHSx0UDEEcYqlNMYrUaW2uTx/RScVi1Ix+IBUQe0v5ZZFtNIrQN3lg4dvOPEMx/7iTceVUXePCq/FvLIhQaQru8bFMxqOFuFaFs5uGkAfoSNRwAFL+PFq+RpfJOmI7SyOEff0qr797VDOHU2FEOOgoTGsGMyugAkTzNTePx3YpzGSJAA6kxrwHWqFj8GvGYo9rIzKSkHQBAkmOOggdTW11yj8PtmdNXL5P0iK3b2AvFGEnIymynInplRwKuugrRcXgwxhHUMDKENO5QOeVUq6nUzT3BYRttCUN91KQAlIiKb7exGTDPqiwaXxvdJSPO5q0Ko1QZWdkrJGbbIBU2hpHiWQlPGc1iT6SfQ1qTWFSlOVMQkAATYCI9apO4Wzf8sq1bbGUdXAb+cVfco9uV/3rLw4KMXL/TbypptL/BICIE+goECx48+NKpQDxpjtLGtMpUtax3AVZZGYgaBKTTyFOyP2xsz8StDTjSewkKKyshWae6EIREkayqwtFMdwSQw4CAB2zkWuQok3P5rzSw32wiQVKzoAv3wBpcDNmieFRG7W8bTTKM4gvlQQJ1VmNieWVQ6iKo3nbLLX0H3xxjKgrDtJRncjtloAACUkHKpQ1JIHpNP9z9iJMOLjKPCn9R0znpyqDDKAhainKhKiVEqnuJMEecTWgbOxrLqZaVKbAWy8LWI5Gk6UrZuUvr0hy9umHGP37JAtAGYoOrH7elJKciZJnWivcSLn2j+af3BEq7aZ/e3zpwzhgdRei4MHT9/5tT5Hlf3pRjL9egzWHSIsBHIfc1OpNQrYnyqVcVAtqPrWtRjYxynNwj1oUTDvJCQCoT1N6FNmRG7UCFJKVJWRzCSYI4gi4IqnbJcQxiCohQCk5DKSDHA3HA8q0IovPGiqQCb3rGdOy5aaRs4xwjPx+HIntG46qCfnWB4vYDhxa30pzNl4uAFQlQzkxbgRXo4tJPI9IH1pI7MZP+k3PPs08fSpONj9MquK9oqmD3rw6ozZ2zOihI9CmanF4lpNyqOImb+sU+RstpJlLbaeNkJHrYUZxlJGsf3UhCaXbI+O9GWd38YVpC1JDoXnKe9nSRKha6FC0VpDjxjupBtxVFjPQ3pRTHU/etAQBa86/WqV1ODffsM7OSSwq+8uEexHcVh3C2AfApKpJjqIsBrzNQX/APGxjK0ustOAgAGClRIHBSQq9aMAnUz924UUrHOD5VlPxU5ctZrDyGo8cRU8ZvAotOB1lTcoUJUFIF4Tooa8bGoTAkoyZHUy2SUqCgTcmJSehgjrWkWIjWfu80iWGz+VHqE2/as5+NKXfL0GFyj9EJht5EAQ4BMG7ZmRzym/saePYhvEIzJacWBMFEZgbaSQfSpNOHb/AEoH/aB9KV7RNgfSOdbxhLMk9M3JfRTMBjHWXu+0/wB2QlSmlDOk3IOWQFi19Ks7O0EKRJS6kHWUkjnwp8nKOP2a4ogcT9/OpCvh0mCc+XshNs7bZSyqF3IyiUqT4u6PEIgSSb8KqOy30tOBIISUFRbWlQUFAkkCJ5E+daQRNpty+lJ9knilJ11SP4+VUupc2mnhpXbwWZpDN7xIUIcUhKhodR6gGRTp/FuhOYNByRKezWAo2t3Vx86f/hUWIShMckj+NK4Gvfp/PKrRhLMkykpL6RnGM2Q+olaGn0uHLOiRmRcGVHXyqc2ftXHAAPsFOgKimx4TKCYPpVpQxPER9+1OOySONpqkfH4+pFpXOXtGebeyHEdoy42opCUqGcaZSZk/pMVL7B2n2aMiloWkE5e9BEx1veTFWpeFQblIJ5wDSasKjUpT07qbeVqq6JKXKMi35Y8FFoa4fGpcs3BKdQbEX8ulQG0tiuwSzrJKUlxJTMyLlIIE9atjbI0iB6CfOK6lEcfYWFXdaksk9KRscX8Sq7LexiBlXhuFxnTlnmggzfkRUhicq0w4w5cXhBV8rkzU0ED+6KgibEz6eVGFTj+rJKfJ9oz98hTxUntCkgtrDqFBRSkymLefvU/gtqhCUgnMAIAg5gBpc6x1qyo1nhpJ+f7UsWx9azXjy5OXIv8AmXHjhGNP9sg/4zGkOWnjMQQagMVsF5Dwcw6UBu2dsuGJFwpBy909NKt+TqK7b9X30rV1qX7GSm16IprEOgS4iLf6Yzk+1RO8ePQ4jsQHE5pkqaWAI0kxGse1WgmNTofL/mj9mBodatKpyjx0MZ49wo+w8R2SiZGYhIUPynKDBHKrFhNsNrUkJzZjyTI9VaCpfKn7+tcCBpceQqtVMq1ml7LFY9aEMoPGPUTVXxWxn14pai0ycO4nKoFwgmUwo2Ezwtwq4FscbffCk1WtJ9qYcV9mOlRZ3FwyEhKWwED8iQSOV+0KrxxtUNszYrjD3Zfgnfw2ufMlyFEZVKAM5UwlFuc1pLibTz5EUmsiLftVXWHkykBKUKW2W31IIIlxtQlJ1BMXImPanu6Oz+x7SFPQTmyrbCUgkzIIHp6VZlJ68eWldCATqfL/AJrKujhLUaTuc44woIj+xP3egpskaGekH605QlIiwpVABFyaYfZiittNKTI7B4+SUmevipyha/8A2Hx/2JH/AOqsKYGlJuucBr71kqo/ZbmyG/EuTAYek2khIA6nvTFSQajvK14UcKHr5/3XArhxPKrxSXoq3o7ZNhQoqWzFlEdIB+dCtgCatT5UVzUef1FcoVQgZZ+dHT9KFCrEOLH0onPyoUKJDrVxfpRCLqoUKoQZucPOuO+L0oUKDIhslRtf81LoFj50KFZyI/Ymg/L60snw/fWuUKsQVZo69PT60KFAgizrSqz8vqKFCqsJxRufT60ks3HrQoUUWF1a0fiPL60KFCQAy9T6fWiDQUKFFegIMnj6UUeIeX1oUKqwsJjNKKNB50KFFeiCTxv609Y0oUKsAb5j3r8vnSjnh9a5QokZ0amusju/fOuUKJBdKRa3AUVk2PkaFCtCEe4o2vzp7hPDQoVm/YRRzj5UzdFx5fUUKFXQBJvxH7508a/mhQqsfZBYpF7cTQR9T865QqzIjqDb0oAd0UKFZsDEVfx86WA+/ahQoL2QdI0oUKFME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cxnSp>
        <p:nvCxnSpPr>
          <p:cNvPr id="4" name="3 Conector recto"/>
          <p:cNvCxnSpPr/>
          <p:nvPr/>
        </p:nvCxnSpPr>
        <p:spPr>
          <a:xfrm>
            <a:off x="4426843" y="3645024"/>
            <a:ext cx="0" cy="488534"/>
          </a:xfrm>
          <a:prstGeom prst="line">
            <a:avLst/>
          </a:prstGeom>
          <a:ln w="25400">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 name="5 Conector recto"/>
          <p:cNvCxnSpPr/>
          <p:nvPr/>
        </p:nvCxnSpPr>
        <p:spPr>
          <a:xfrm flipH="1" flipV="1">
            <a:off x="3923928" y="4797153"/>
            <a:ext cx="216024" cy="1"/>
          </a:xfrm>
          <a:prstGeom prst="line">
            <a:avLst/>
          </a:prstGeom>
          <a:ln w="25400">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5" name="24 Conector recto"/>
          <p:cNvCxnSpPr/>
          <p:nvPr/>
        </p:nvCxnSpPr>
        <p:spPr>
          <a:xfrm flipH="1">
            <a:off x="4283969" y="4133558"/>
            <a:ext cx="142875" cy="0"/>
          </a:xfrm>
          <a:prstGeom prst="line">
            <a:avLst/>
          </a:prstGeom>
          <a:ln w="25400">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6153" y="4764857"/>
            <a:ext cx="2824931" cy="1882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7" name="26 Conector recto de flecha"/>
          <p:cNvCxnSpPr/>
          <p:nvPr/>
        </p:nvCxnSpPr>
        <p:spPr>
          <a:xfrm>
            <a:off x="1115616" y="3889292"/>
            <a:ext cx="0" cy="875566"/>
          </a:xfrm>
          <a:prstGeom prst="straightConnector1">
            <a:avLst/>
          </a:prstGeom>
          <a:ln w="25400">
            <a:solidFill>
              <a:schemeClr val="accent3">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9" name="28 Conector recto de flecha"/>
          <p:cNvCxnSpPr/>
          <p:nvPr/>
        </p:nvCxnSpPr>
        <p:spPr>
          <a:xfrm>
            <a:off x="2195736" y="3889292"/>
            <a:ext cx="0" cy="875566"/>
          </a:xfrm>
          <a:prstGeom prst="straightConnector1">
            <a:avLst/>
          </a:prstGeom>
          <a:ln w="25400">
            <a:solidFill>
              <a:schemeClr val="accent3">
                <a:lumMod val="75000"/>
              </a:schemeClr>
            </a:solidFill>
            <a:tailEnd type="stealth"/>
          </a:ln>
        </p:spPr>
        <p:style>
          <a:lnRef idx="1">
            <a:schemeClr val="accent1"/>
          </a:lnRef>
          <a:fillRef idx="0">
            <a:schemeClr val="accent1"/>
          </a:fillRef>
          <a:effectRef idx="0">
            <a:schemeClr val="accent1"/>
          </a:effectRef>
          <a:fontRef idx="minor">
            <a:schemeClr val="tx1"/>
          </a:fontRef>
        </p:style>
      </p:cxnSp>
      <p:pic>
        <p:nvPicPr>
          <p:cNvPr id="307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2299" y="1112639"/>
            <a:ext cx="1962315" cy="14016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49619" y="1338387"/>
            <a:ext cx="1580667" cy="15877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89183" y="4696064"/>
            <a:ext cx="3365947" cy="1951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00093" y="888466"/>
            <a:ext cx="3170871" cy="16258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52322" y="5110535"/>
            <a:ext cx="1561615" cy="1190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1" name="10 Conector recto de flecha"/>
          <p:cNvCxnSpPr/>
          <p:nvPr/>
        </p:nvCxnSpPr>
        <p:spPr>
          <a:xfrm flipV="1">
            <a:off x="1547664" y="2514294"/>
            <a:ext cx="0" cy="318412"/>
          </a:xfrm>
          <a:prstGeom prst="straightConnector1">
            <a:avLst/>
          </a:prstGeom>
          <a:ln w="25400">
            <a:solidFill>
              <a:schemeClr val="accent3">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13" name="12 Conector recto de flecha"/>
          <p:cNvCxnSpPr>
            <a:endCxn id="3075" idx="2"/>
          </p:cNvCxnSpPr>
          <p:nvPr/>
        </p:nvCxnSpPr>
        <p:spPr>
          <a:xfrm flipV="1">
            <a:off x="4139952" y="2926110"/>
            <a:ext cx="0" cy="214858"/>
          </a:xfrm>
          <a:prstGeom prst="straightConnector1">
            <a:avLst/>
          </a:prstGeom>
          <a:ln w="25400">
            <a:solidFill>
              <a:schemeClr val="accent3">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15" name="14 Conector recto de flecha"/>
          <p:cNvCxnSpPr/>
          <p:nvPr/>
        </p:nvCxnSpPr>
        <p:spPr>
          <a:xfrm>
            <a:off x="4139952" y="4221089"/>
            <a:ext cx="0" cy="474975"/>
          </a:xfrm>
          <a:prstGeom prst="straightConnector1">
            <a:avLst/>
          </a:prstGeom>
          <a:ln w="25400">
            <a:solidFill>
              <a:schemeClr val="accent3">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17" name="16 Conector recto de flecha"/>
          <p:cNvCxnSpPr/>
          <p:nvPr/>
        </p:nvCxnSpPr>
        <p:spPr>
          <a:xfrm flipV="1">
            <a:off x="6012160" y="2514293"/>
            <a:ext cx="0" cy="986715"/>
          </a:xfrm>
          <a:prstGeom prst="straightConnector1">
            <a:avLst/>
          </a:prstGeom>
          <a:ln w="25400">
            <a:solidFill>
              <a:schemeClr val="accent3">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1" name="20 Conector recto de flecha"/>
          <p:cNvCxnSpPr/>
          <p:nvPr/>
        </p:nvCxnSpPr>
        <p:spPr>
          <a:xfrm>
            <a:off x="8570963" y="4458576"/>
            <a:ext cx="0" cy="651959"/>
          </a:xfrm>
          <a:prstGeom prst="straightConnector1">
            <a:avLst/>
          </a:prstGeom>
          <a:ln w="25400">
            <a:solidFill>
              <a:schemeClr val="accent3">
                <a:lumMod val="75000"/>
              </a:schemeClr>
            </a:solidFill>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6024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914400" y="1181396"/>
                <a:ext cx="8050088" cy="5676605"/>
              </a:xfrm>
            </p:spPr>
            <p:txBody>
              <a:bodyPr>
                <a:normAutofit/>
              </a:bodyPr>
              <a:lstStyle/>
              <a:p>
                <a:pPr marL="0" indent="0">
                  <a:buNone/>
                </a:pPr>
                <a:r>
                  <a:rPr lang="es-EC" sz="2800" b="1" dirty="0"/>
                  <a:t>Altura de la chimenea</a:t>
                </a:r>
                <a:endParaRPr lang="es-EC" sz="2800" dirty="0"/>
              </a:p>
              <a:p>
                <a:pPr marL="0" indent="0">
                  <a:buNone/>
                </a:pPr>
                <a:r>
                  <a:rPr lang="es-EC" sz="2800" dirty="0"/>
                  <a:t>Para determinar la altura de la chimenea se utiliza el análisis de flujo de fluidos a régimen permanente, porque la caldera opera a la presión atmosférica y con tiro natural.</a:t>
                </a:r>
              </a:p>
              <a:p>
                <a:pPr marL="0" indent="0">
                  <a:buNone/>
                </a:pPr>
                <a:endParaRPr lang="es-EC" sz="2800" dirty="0"/>
              </a:p>
              <a:p>
                <a:pPr marL="0" indent="0">
                  <a:buNone/>
                </a:pPr>
                <a:r>
                  <a:rPr lang="es-EC" sz="2800" dirty="0"/>
                  <a:t>			</a:t>
                </a:r>
                <a:endParaRPr lang="es-EC" sz="2600" dirty="0"/>
              </a:p>
              <a:p>
                <a:pPr marL="0" indent="0">
                  <a:buNone/>
                </a:pPr>
                <a14:m>
                  <m:oMath xmlns:m="http://schemas.openxmlformats.org/officeDocument/2006/math">
                    <m:sSub>
                      <m:sSubPr>
                        <m:ctrlPr>
                          <a:rPr lang="es-EC" i="1">
                            <a:latin typeface="Cambria Math" panose="02040503050406030204" pitchFamily="18" charset="0"/>
                          </a:rPr>
                        </m:ctrlPr>
                      </m:sSubPr>
                      <m:e>
                        <m:r>
                          <m:rPr>
                            <m:sty m:val="p"/>
                          </m:rPr>
                          <a:rPr lang="es-EC">
                            <a:latin typeface="Cambria Math"/>
                          </a:rPr>
                          <m:t>h</m:t>
                        </m:r>
                      </m:e>
                      <m:sub>
                        <m:r>
                          <a:rPr lang="es-EC">
                            <a:latin typeface="Cambria Math"/>
                          </a:rPr>
                          <m:t>2</m:t>
                        </m:r>
                      </m:sub>
                    </m:sSub>
                    <m:r>
                      <a:rPr lang="es-EC">
                        <a:latin typeface="Cambria Math"/>
                      </a:rPr>
                      <m:t>=1.99</m:t>
                    </m:r>
                  </m:oMath>
                </a14:m>
                <a:r>
                  <a:rPr lang="es-EC" dirty="0"/>
                  <a:t>				</a:t>
                </a:r>
                <a14:m>
                  <m:oMath xmlns:m="http://schemas.openxmlformats.org/officeDocument/2006/math">
                    <m:d>
                      <m:dPr>
                        <m:begChr m:val="["/>
                        <m:endChr m:val="]"/>
                        <m:ctrlPr>
                          <a:rPr lang="es-EC" i="1">
                            <a:latin typeface="Cambria Math" panose="02040503050406030204" pitchFamily="18" charset="0"/>
                          </a:rPr>
                        </m:ctrlPr>
                      </m:dPr>
                      <m:e>
                        <m:r>
                          <m:rPr>
                            <m:sty m:val="p"/>
                          </m:rPr>
                          <a:rPr lang="es-EC">
                            <a:latin typeface="Cambria Math"/>
                          </a:rPr>
                          <m:t>m</m:t>
                        </m:r>
                      </m:e>
                    </m:d>
                  </m:oMath>
                </a14:m>
                <a:endParaRPr lang="es-EC" dirty="0"/>
              </a:p>
              <a:p>
                <a:pPr marL="0" indent="0">
                  <a:buNone/>
                </a:pPr>
                <a:endParaRPr lang="es-EC" dirty="0" smtClean="0"/>
              </a:p>
              <a:p>
                <a:pPr marL="0" lvl="0" indent="0">
                  <a:buNone/>
                </a:pPr>
                <a:endParaRPr lang="es-EC"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914400" y="1181396"/>
                <a:ext cx="8050088" cy="5676605"/>
              </a:xfrm>
              <a:blipFill rotWithShape="1">
                <a:blip r:embed="rId2"/>
                <a:stretch>
                  <a:fillRect l="-1514" t="-967" r="-1438"/>
                </a:stretch>
              </a:blipFill>
            </p:spPr>
            <p:txBody>
              <a:bodyPr/>
              <a:lstStyle/>
              <a:p>
                <a:r>
                  <a:rPr lang="es-EC">
                    <a:noFill/>
                  </a:rPr>
                  <a:t> </a:t>
                </a:r>
              </a:p>
            </p:txBody>
          </p:sp>
        </mc:Fallback>
      </mc:AlternateContent>
      <p:sp>
        <p:nvSpPr>
          <p:cNvPr id="4" name="Marcador de contenido 2"/>
          <p:cNvSpPr txBox="1">
            <a:spLocks/>
          </p:cNvSpPr>
          <p:nvPr/>
        </p:nvSpPr>
        <p:spPr>
          <a:xfrm>
            <a:off x="4355978" y="260649"/>
            <a:ext cx="4788023" cy="92074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s-EC" sz="3600" b="1" dirty="0" smtClean="0">
                <a:solidFill>
                  <a:schemeClr val="accent3">
                    <a:lumMod val="50000"/>
                  </a:schemeClr>
                </a:solidFill>
              </a:rPr>
              <a:t>DIMENSIONAMIENTO</a:t>
            </a:r>
          </a:p>
        </p:txBody>
      </p:sp>
    </p:spTree>
    <p:extLst>
      <p:ext uri="{BB962C8B-B14F-4D97-AF65-F5344CB8AC3E}">
        <p14:creationId xmlns:p14="http://schemas.microsoft.com/office/powerpoint/2010/main" val="274368522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txBox="1">
            <a:spLocks/>
          </p:cNvSpPr>
          <p:nvPr/>
        </p:nvSpPr>
        <p:spPr>
          <a:xfrm>
            <a:off x="4442454" y="22177"/>
            <a:ext cx="4788023" cy="92074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s-EC" sz="3600" b="1" dirty="0" smtClean="0">
                <a:solidFill>
                  <a:schemeClr val="accent3">
                    <a:lumMod val="50000"/>
                  </a:schemeClr>
                </a:solidFill>
              </a:rPr>
              <a:t>CHIMENEA</a:t>
            </a:r>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9760"/>
            <a:ext cx="2005327"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216" y="723130"/>
            <a:ext cx="2217782" cy="3228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1750" y="3961602"/>
            <a:ext cx="2232248" cy="29090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92952" y="-9759"/>
            <a:ext cx="2499004" cy="6857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01729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914400" y="1181396"/>
                <a:ext cx="8050088" cy="5676605"/>
              </a:xfrm>
            </p:spPr>
            <p:txBody>
              <a:bodyPr>
                <a:normAutofit/>
              </a:bodyPr>
              <a:lstStyle/>
              <a:p>
                <a:pPr marL="0" indent="0">
                  <a:buNone/>
                </a:pPr>
                <a:r>
                  <a:rPr lang="es-EC" sz="2800" b="1" dirty="0" smtClean="0"/>
                  <a:t>Entrada de aire a la cámara de combustión</a:t>
                </a:r>
              </a:p>
              <a:p>
                <a:pPr marL="0" indent="0">
                  <a:buNone/>
                </a:pPr>
                <a:r>
                  <a:rPr lang="es-EC" sz="2800" dirty="0"/>
                  <a:t>Primero se calcula la velocidad de ingreso del aire a la cámara de combustión, utilizando la ecuación de Bernoulli</a:t>
                </a:r>
                <a:r>
                  <a:rPr lang="es-EC" sz="2800" dirty="0" smtClean="0"/>
                  <a:t>.</a:t>
                </a:r>
                <a:endParaRPr lang="es-EC" sz="2800" dirty="0"/>
              </a:p>
              <a:p>
                <a:pPr marL="0" indent="0">
                  <a:buNone/>
                </a:pPr>
                <a14:m>
                  <m:oMath xmlns:m="http://schemas.openxmlformats.org/officeDocument/2006/math">
                    <m:sSub>
                      <m:sSubPr>
                        <m:ctrlPr>
                          <a:rPr lang="es-EC" sz="2800" i="1">
                            <a:latin typeface="Cambria Math" panose="02040503050406030204" pitchFamily="18" charset="0"/>
                          </a:rPr>
                        </m:ctrlPr>
                      </m:sSubPr>
                      <m:e>
                        <m:r>
                          <m:rPr>
                            <m:sty m:val="p"/>
                          </m:rPr>
                          <a:rPr lang="es-EC" sz="2800">
                            <a:latin typeface="Cambria Math"/>
                          </a:rPr>
                          <m:t>v</m:t>
                        </m:r>
                      </m:e>
                      <m:sub>
                        <m:r>
                          <m:rPr>
                            <m:sty m:val="p"/>
                          </m:rPr>
                          <a:rPr lang="es-EC" sz="2800">
                            <a:latin typeface="Cambria Math"/>
                          </a:rPr>
                          <m:t>B</m:t>
                        </m:r>
                      </m:sub>
                    </m:sSub>
                    <m:r>
                      <a:rPr lang="es-EC" sz="2800">
                        <a:latin typeface="Cambria Math"/>
                      </a:rPr>
                      <m:t>=1.40</m:t>
                    </m:r>
                  </m:oMath>
                </a14:m>
                <a:r>
                  <a:rPr lang="es-EC" sz="2800" dirty="0"/>
                  <a:t>				</a:t>
                </a:r>
                <a14:m>
                  <m:oMath xmlns:m="http://schemas.openxmlformats.org/officeDocument/2006/math">
                    <m:d>
                      <m:dPr>
                        <m:begChr m:val="["/>
                        <m:endChr m:val="]"/>
                        <m:ctrlPr>
                          <a:rPr lang="es-EC" sz="2800" i="1">
                            <a:latin typeface="Cambria Math" panose="02040503050406030204" pitchFamily="18" charset="0"/>
                          </a:rPr>
                        </m:ctrlPr>
                      </m:dPr>
                      <m:e>
                        <m:f>
                          <m:fPr>
                            <m:ctrlPr>
                              <a:rPr lang="es-EC" sz="2800" i="1">
                                <a:latin typeface="Cambria Math" panose="02040503050406030204" pitchFamily="18" charset="0"/>
                              </a:rPr>
                            </m:ctrlPr>
                          </m:fPr>
                          <m:num>
                            <m:r>
                              <m:rPr>
                                <m:sty m:val="p"/>
                              </m:rPr>
                              <a:rPr lang="es-EC" sz="2800">
                                <a:latin typeface="Cambria Math"/>
                              </a:rPr>
                              <m:t>m</m:t>
                            </m:r>
                          </m:num>
                          <m:den>
                            <m:r>
                              <m:rPr>
                                <m:sty m:val="p"/>
                              </m:rPr>
                              <a:rPr lang="es-EC" sz="2800">
                                <a:latin typeface="Cambria Math"/>
                              </a:rPr>
                              <m:t>s</m:t>
                            </m:r>
                          </m:den>
                        </m:f>
                      </m:e>
                    </m:d>
                  </m:oMath>
                </a14:m>
                <a:r>
                  <a:rPr lang="es-EC" sz="2800" dirty="0"/>
                  <a:t>	</a:t>
                </a:r>
              </a:p>
              <a:p>
                <a:pPr marL="0" indent="0">
                  <a:buNone/>
                </a:pPr>
                <a:endParaRPr lang="es-EC" sz="2600" dirty="0"/>
              </a:p>
              <a:p>
                <a:pPr marL="0" indent="0">
                  <a:buNone/>
                </a:pPr>
                <a14:m>
                  <m:oMath xmlns:m="http://schemas.openxmlformats.org/officeDocument/2006/math">
                    <m:sSub>
                      <m:sSubPr>
                        <m:ctrlPr>
                          <a:rPr lang="es-EC" i="1">
                            <a:latin typeface="Cambria Math" panose="02040503050406030204" pitchFamily="18" charset="0"/>
                          </a:rPr>
                        </m:ctrlPr>
                      </m:sSubPr>
                      <m:e>
                        <m:r>
                          <m:rPr>
                            <m:sty m:val="p"/>
                          </m:rPr>
                          <a:rPr lang="es-EC">
                            <a:latin typeface="Cambria Math"/>
                          </a:rPr>
                          <m:t>A</m:t>
                        </m:r>
                      </m:e>
                      <m:sub>
                        <m:r>
                          <m:rPr>
                            <m:sty m:val="p"/>
                          </m:rPr>
                          <a:rPr lang="es-EC">
                            <a:latin typeface="Cambria Math"/>
                          </a:rPr>
                          <m:t>aire</m:t>
                        </m:r>
                      </m:sub>
                    </m:sSub>
                    <m:r>
                      <a:rPr lang="es-EC">
                        <a:latin typeface="Cambria Math"/>
                      </a:rPr>
                      <m:t>=0.003</m:t>
                    </m:r>
                  </m:oMath>
                </a14:m>
                <a:r>
                  <a:rPr lang="es-EC" dirty="0"/>
                  <a:t>				</a:t>
                </a:r>
                <a14:m>
                  <m:oMath xmlns:m="http://schemas.openxmlformats.org/officeDocument/2006/math">
                    <m:d>
                      <m:dPr>
                        <m:begChr m:val="["/>
                        <m:endChr m:val="]"/>
                        <m:ctrlPr>
                          <a:rPr lang="es-EC" i="1">
                            <a:latin typeface="Cambria Math" panose="02040503050406030204" pitchFamily="18" charset="0"/>
                          </a:rPr>
                        </m:ctrlPr>
                      </m:dPr>
                      <m:e>
                        <m:sSup>
                          <m:sSupPr>
                            <m:ctrlPr>
                              <a:rPr lang="es-EC" i="1">
                                <a:latin typeface="Cambria Math" panose="02040503050406030204" pitchFamily="18" charset="0"/>
                              </a:rPr>
                            </m:ctrlPr>
                          </m:sSupPr>
                          <m:e>
                            <m:r>
                              <m:rPr>
                                <m:sty m:val="p"/>
                              </m:rPr>
                              <a:rPr lang="es-EC">
                                <a:latin typeface="Cambria Math"/>
                              </a:rPr>
                              <m:t>m</m:t>
                            </m:r>
                          </m:e>
                          <m:sup>
                            <m:r>
                              <a:rPr lang="es-EC">
                                <a:latin typeface="Cambria Math"/>
                              </a:rPr>
                              <m:t>2</m:t>
                            </m:r>
                          </m:sup>
                        </m:sSup>
                      </m:e>
                    </m:d>
                  </m:oMath>
                </a14:m>
                <a:r>
                  <a:rPr lang="es-EC" dirty="0"/>
                  <a:t>	</a:t>
                </a:r>
                <a:endParaRPr lang="es-EC" b="1" dirty="0"/>
              </a:p>
              <a:p>
                <a:pPr marL="0" indent="0">
                  <a:buNone/>
                </a:pPr>
                <a14:m>
                  <m:oMath xmlns:m="http://schemas.openxmlformats.org/officeDocument/2006/math">
                    <m:sSub>
                      <m:sSubPr>
                        <m:ctrlPr>
                          <a:rPr lang="es-EC" i="1">
                            <a:latin typeface="Cambria Math" panose="02040503050406030204" pitchFamily="18" charset="0"/>
                          </a:rPr>
                        </m:ctrlPr>
                      </m:sSubPr>
                      <m:e>
                        <m:r>
                          <m:rPr>
                            <m:sty m:val="p"/>
                          </m:rPr>
                          <a:rPr lang="es-EC">
                            <a:latin typeface="Cambria Math"/>
                          </a:rPr>
                          <m:t>L</m:t>
                        </m:r>
                      </m:e>
                      <m:sub>
                        <m:r>
                          <m:rPr>
                            <m:sty m:val="p"/>
                          </m:rPr>
                          <a:rPr lang="es-EC">
                            <a:latin typeface="Cambria Math"/>
                          </a:rPr>
                          <m:t>a</m:t>
                        </m:r>
                        <m:r>
                          <a:rPr lang="es-EC" b="0" i="0" smtClean="0">
                            <a:latin typeface="Cambria Math"/>
                          </a:rPr>
                          <m:t>1</m:t>
                        </m:r>
                      </m:sub>
                    </m:sSub>
                    <m:r>
                      <a:rPr lang="es-EC">
                        <a:latin typeface="Cambria Math"/>
                      </a:rPr>
                      <m:t>=0.055</m:t>
                    </m:r>
                  </m:oMath>
                </a14:m>
                <a:r>
                  <a:rPr lang="es-EC" dirty="0"/>
                  <a:t>				</a:t>
                </a:r>
                <a14:m>
                  <m:oMath xmlns:m="http://schemas.openxmlformats.org/officeDocument/2006/math">
                    <m:d>
                      <m:dPr>
                        <m:begChr m:val="["/>
                        <m:endChr m:val="]"/>
                        <m:ctrlPr>
                          <a:rPr lang="es-EC" i="1">
                            <a:latin typeface="Cambria Math" panose="02040503050406030204" pitchFamily="18" charset="0"/>
                          </a:rPr>
                        </m:ctrlPr>
                      </m:dPr>
                      <m:e>
                        <m:r>
                          <m:rPr>
                            <m:sty m:val="p"/>
                          </m:rPr>
                          <a:rPr lang="es-EC">
                            <a:latin typeface="Cambria Math"/>
                          </a:rPr>
                          <m:t>m</m:t>
                        </m:r>
                      </m:e>
                    </m:d>
                  </m:oMath>
                </a14:m>
                <a:endParaRPr lang="es-EC" dirty="0"/>
              </a:p>
              <a:p>
                <a:pPr marL="0" indent="0">
                  <a:buNone/>
                </a:pPr>
                <a14:m>
                  <m:oMath xmlns:m="http://schemas.openxmlformats.org/officeDocument/2006/math">
                    <m:sSub>
                      <m:sSubPr>
                        <m:ctrlPr>
                          <a:rPr lang="es-EC" i="1">
                            <a:latin typeface="Cambria Math" panose="02040503050406030204" pitchFamily="18" charset="0"/>
                          </a:rPr>
                        </m:ctrlPr>
                      </m:sSubPr>
                      <m:e>
                        <m:r>
                          <m:rPr>
                            <m:sty m:val="p"/>
                          </m:rPr>
                          <a:rPr lang="es-EC">
                            <a:latin typeface="Cambria Math"/>
                          </a:rPr>
                          <m:t>L</m:t>
                        </m:r>
                      </m:e>
                      <m:sub>
                        <m:r>
                          <m:rPr>
                            <m:sty m:val="p"/>
                          </m:rPr>
                          <a:rPr lang="es-EC">
                            <a:latin typeface="Cambria Math"/>
                          </a:rPr>
                          <m:t>a</m:t>
                        </m:r>
                        <m:r>
                          <a:rPr lang="es-EC" b="0" i="1" smtClean="0">
                            <a:latin typeface="Cambria Math"/>
                          </a:rPr>
                          <m:t>2</m:t>
                        </m:r>
                      </m:sub>
                    </m:sSub>
                    <m:r>
                      <a:rPr lang="es-EC">
                        <a:latin typeface="Cambria Math"/>
                      </a:rPr>
                      <m:t>=0.</m:t>
                    </m:r>
                    <m:r>
                      <a:rPr lang="es-EC" b="0" i="0" smtClean="0">
                        <a:latin typeface="Cambria Math"/>
                      </a:rPr>
                      <m:t>25 </m:t>
                    </m:r>
                  </m:oMath>
                </a14:m>
                <a:r>
                  <a:rPr lang="es-EC" dirty="0"/>
                  <a:t>			</a:t>
                </a:r>
                <a:r>
                  <a:rPr lang="es-EC" dirty="0" smtClean="0"/>
                  <a:t>	</a:t>
                </a:r>
                <a14:m>
                  <m:oMath xmlns:m="http://schemas.openxmlformats.org/officeDocument/2006/math">
                    <m:d>
                      <m:dPr>
                        <m:begChr m:val="["/>
                        <m:endChr m:val="]"/>
                        <m:ctrlPr>
                          <a:rPr lang="es-EC" i="1">
                            <a:latin typeface="Cambria Math" panose="02040503050406030204" pitchFamily="18" charset="0"/>
                          </a:rPr>
                        </m:ctrlPr>
                      </m:dPr>
                      <m:e>
                        <m:r>
                          <m:rPr>
                            <m:sty m:val="p"/>
                          </m:rPr>
                          <a:rPr lang="es-EC">
                            <a:latin typeface="Cambria Math"/>
                          </a:rPr>
                          <m:t>m</m:t>
                        </m:r>
                      </m:e>
                    </m:d>
                  </m:oMath>
                </a14:m>
                <a:endParaRPr lang="es-EC" dirty="0" smtClean="0"/>
              </a:p>
              <a:p>
                <a:pPr marL="0" lvl="0" indent="0">
                  <a:buNone/>
                </a:pPr>
                <a:endParaRPr lang="es-EC"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914400" y="1181396"/>
                <a:ext cx="8050088" cy="5676605"/>
              </a:xfrm>
              <a:blipFill rotWithShape="1">
                <a:blip r:embed="rId2"/>
                <a:stretch>
                  <a:fillRect l="-1514" t="-967" r="-757"/>
                </a:stretch>
              </a:blipFill>
            </p:spPr>
            <p:txBody>
              <a:bodyPr/>
              <a:lstStyle/>
              <a:p>
                <a:r>
                  <a:rPr lang="es-EC">
                    <a:noFill/>
                  </a:rPr>
                  <a:t> </a:t>
                </a:r>
              </a:p>
            </p:txBody>
          </p:sp>
        </mc:Fallback>
      </mc:AlternateContent>
      <p:sp>
        <p:nvSpPr>
          <p:cNvPr id="6" name="Marcador de contenido 2"/>
          <p:cNvSpPr txBox="1">
            <a:spLocks/>
          </p:cNvSpPr>
          <p:nvPr/>
        </p:nvSpPr>
        <p:spPr>
          <a:xfrm>
            <a:off x="4499992" y="116632"/>
            <a:ext cx="4788023" cy="92074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s-EC" sz="3600" b="1" dirty="0" smtClean="0">
                <a:solidFill>
                  <a:schemeClr val="accent3">
                    <a:lumMod val="50000"/>
                  </a:schemeClr>
                </a:solidFill>
              </a:rPr>
              <a:t>DIMENSIONAMIENTO</a:t>
            </a:r>
          </a:p>
        </p:txBody>
      </p:sp>
    </p:spTree>
    <p:extLst>
      <p:ext uri="{BB962C8B-B14F-4D97-AF65-F5344CB8AC3E}">
        <p14:creationId xmlns:p14="http://schemas.microsoft.com/office/powerpoint/2010/main" val="14793863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txBox="1">
            <a:spLocks/>
          </p:cNvSpPr>
          <p:nvPr/>
        </p:nvSpPr>
        <p:spPr>
          <a:xfrm>
            <a:off x="4535490" y="6866"/>
            <a:ext cx="4608511" cy="92074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s-EC" sz="2400" b="1" dirty="0" smtClean="0">
                <a:solidFill>
                  <a:schemeClr val="accent3">
                    <a:lumMod val="50000"/>
                  </a:schemeClr>
                </a:solidFill>
              </a:rPr>
              <a:t>ENTRADA DE AIRE CAMARA DE COMBUSTIÓN</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5161" y="1038854"/>
            <a:ext cx="3508840" cy="5819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5574" y="1065959"/>
            <a:ext cx="3059832" cy="5799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2" y="1089038"/>
            <a:ext cx="2866933" cy="5803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183548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914400" y="1181396"/>
                <a:ext cx="8050088" cy="5676605"/>
              </a:xfrm>
            </p:spPr>
            <p:txBody>
              <a:bodyPr>
                <a:normAutofit/>
              </a:bodyPr>
              <a:lstStyle/>
              <a:p>
                <a:pPr marL="0" indent="0">
                  <a:buNone/>
                </a:pPr>
                <a:r>
                  <a:rPr lang="es-EC" sz="2400" b="1" dirty="0"/>
                  <a:t>Cámara de agua</a:t>
                </a:r>
              </a:p>
              <a:p>
                <a:pPr marL="0" indent="0">
                  <a:buNone/>
                </a:pPr>
                <a:r>
                  <a:rPr lang="es-EC" sz="2400" b="1" dirty="0" smtClean="0"/>
                  <a:t>Volumen </a:t>
                </a:r>
                <a:r>
                  <a:rPr lang="es-EC" sz="2400" b="1" dirty="0"/>
                  <a:t>de la cámara de combustión y convección</a:t>
                </a:r>
                <a:endParaRPr lang="es-EC" sz="2400" dirty="0"/>
              </a:p>
              <a:p>
                <a:pPr marL="0" indent="0">
                  <a:buNone/>
                </a:pPr>
                <a14:m>
                  <m:oMath xmlns:m="http://schemas.openxmlformats.org/officeDocument/2006/math">
                    <m:sSub>
                      <m:sSubPr>
                        <m:ctrlPr>
                          <a:rPr lang="es-EC" sz="2400" i="1">
                            <a:latin typeface="Cambria Math" panose="02040503050406030204" pitchFamily="18" charset="0"/>
                          </a:rPr>
                        </m:ctrlPr>
                      </m:sSubPr>
                      <m:e>
                        <m:r>
                          <m:rPr>
                            <m:sty m:val="p"/>
                          </m:rPr>
                          <a:rPr lang="es-EC" sz="2400">
                            <a:latin typeface="Cambria Math"/>
                          </a:rPr>
                          <m:t>V</m:t>
                        </m:r>
                      </m:e>
                      <m:sub>
                        <m:r>
                          <m:rPr>
                            <m:sty m:val="p"/>
                          </m:rPr>
                          <a:rPr lang="es-EC" sz="2400">
                            <a:latin typeface="Cambria Math"/>
                          </a:rPr>
                          <m:t>cc</m:t>
                        </m:r>
                      </m:sub>
                    </m:sSub>
                    <m:r>
                      <a:rPr lang="es-EC" sz="2400">
                        <a:latin typeface="Cambria Math"/>
                      </a:rPr>
                      <m:t>=0.086</m:t>
                    </m:r>
                  </m:oMath>
                </a14:m>
                <a:r>
                  <a:rPr lang="es-EC" sz="2400" dirty="0"/>
                  <a:t>				</a:t>
                </a:r>
                <a14:m>
                  <m:oMath xmlns:m="http://schemas.openxmlformats.org/officeDocument/2006/math">
                    <m:d>
                      <m:dPr>
                        <m:begChr m:val="["/>
                        <m:endChr m:val="]"/>
                        <m:ctrlPr>
                          <a:rPr lang="es-EC" sz="2400" i="1">
                            <a:latin typeface="Cambria Math" panose="02040503050406030204" pitchFamily="18" charset="0"/>
                          </a:rPr>
                        </m:ctrlPr>
                      </m:dPr>
                      <m:e>
                        <m:sSup>
                          <m:sSupPr>
                            <m:ctrlPr>
                              <a:rPr lang="es-EC" sz="2400" i="1">
                                <a:latin typeface="Cambria Math" panose="02040503050406030204" pitchFamily="18" charset="0"/>
                              </a:rPr>
                            </m:ctrlPr>
                          </m:sSupPr>
                          <m:e>
                            <m:r>
                              <m:rPr>
                                <m:sty m:val="p"/>
                              </m:rPr>
                              <a:rPr lang="es-EC" sz="2400">
                                <a:latin typeface="Cambria Math"/>
                              </a:rPr>
                              <m:t>m</m:t>
                            </m:r>
                          </m:e>
                          <m:sup>
                            <m:r>
                              <a:rPr lang="es-EC" sz="2400">
                                <a:latin typeface="Cambria Math"/>
                              </a:rPr>
                              <m:t>3</m:t>
                            </m:r>
                          </m:sup>
                        </m:sSup>
                      </m:e>
                    </m:d>
                  </m:oMath>
                </a14:m>
                <a:r>
                  <a:rPr lang="es-EC" sz="2400" dirty="0"/>
                  <a:t>	</a:t>
                </a:r>
                <a:endParaRPr lang="es-EC" sz="2400" dirty="0" smtClean="0"/>
              </a:p>
              <a:p>
                <a:pPr marL="0" indent="0">
                  <a:buNone/>
                </a:pPr>
                <a:endParaRPr lang="es-EC" sz="2400" dirty="0" smtClean="0"/>
              </a:p>
              <a:p>
                <a:pPr marL="0" indent="0">
                  <a:buNone/>
                </a:pPr>
                <a:endParaRPr lang="es-EC" sz="2400" dirty="0"/>
              </a:p>
              <a:p>
                <a:pPr marL="0" indent="0">
                  <a:buNone/>
                </a:pPr>
                <a:r>
                  <a:rPr lang="es-EC" sz="2400" b="1" dirty="0"/>
                  <a:t>Volumen de la entrada de </a:t>
                </a:r>
                <a:r>
                  <a:rPr lang="es-EC" sz="2400" b="1" dirty="0" smtClean="0"/>
                  <a:t>biomasa</a:t>
                </a:r>
                <a:r>
                  <a:rPr lang="es-EC" sz="2400" dirty="0"/>
                  <a:t>		</a:t>
                </a:r>
                <a:endParaRPr lang="es-EC" sz="2400" dirty="0" smtClean="0"/>
              </a:p>
              <a:p>
                <a:pPr marL="0" indent="0">
                  <a:buNone/>
                </a:pPr>
                <a14:m>
                  <m:oMath xmlns:m="http://schemas.openxmlformats.org/officeDocument/2006/math">
                    <m:sSub>
                      <m:sSubPr>
                        <m:ctrlPr>
                          <a:rPr lang="es-EC" sz="2400" i="1">
                            <a:latin typeface="Cambria Math" panose="02040503050406030204" pitchFamily="18" charset="0"/>
                          </a:rPr>
                        </m:ctrlPr>
                      </m:sSubPr>
                      <m:e>
                        <m:r>
                          <m:rPr>
                            <m:sty m:val="p"/>
                          </m:rPr>
                          <a:rPr lang="es-EC" sz="2400">
                            <a:latin typeface="Cambria Math"/>
                          </a:rPr>
                          <m:t>V</m:t>
                        </m:r>
                      </m:e>
                      <m:sub>
                        <m:r>
                          <m:rPr>
                            <m:sty m:val="p"/>
                          </m:rPr>
                          <a:rPr lang="es-EC" sz="2400">
                            <a:latin typeface="Cambria Math"/>
                          </a:rPr>
                          <m:t>eb</m:t>
                        </m:r>
                      </m:sub>
                    </m:sSub>
                    <m:r>
                      <a:rPr lang="es-EC" sz="2400">
                        <a:latin typeface="Cambria Math"/>
                      </a:rPr>
                      <m:t>=0.006</m:t>
                    </m:r>
                  </m:oMath>
                </a14:m>
                <a:r>
                  <a:rPr lang="es-EC" sz="2400" dirty="0"/>
                  <a:t>				</a:t>
                </a:r>
                <a14:m>
                  <m:oMath xmlns:m="http://schemas.openxmlformats.org/officeDocument/2006/math">
                    <m:d>
                      <m:dPr>
                        <m:begChr m:val="["/>
                        <m:endChr m:val="]"/>
                        <m:ctrlPr>
                          <a:rPr lang="es-EC" sz="2400" i="1">
                            <a:latin typeface="Cambria Math" panose="02040503050406030204" pitchFamily="18" charset="0"/>
                          </a:rPr>
                        </m:ctrlPr>
                      </m:dPr>
                      <m:e>
                        <m:sSup>
                          <m:sSupPr>
                            <m:ctrlPr>
                              <a:rPr lang="es-EC" sz="2400" i="1">
                                <a:latin typeface="Cambria Math" panose="02040503050406030204" pitchFamily="18" charset="0"/>
                              </a:rPr>
                            </m:ctrlPr>
                          </m:sSupPr>
                          <m:e>
                            <m:r>
                              <m:rPr>
                                <m:sty m:val="p"/>
                              </m:rPr>
                              <a:rPr lang="es-EC" sz="2400">
                                <a:latin typeface="Cambria Math"/>
                              </a:rPr>
                              <m:t>m</m:t>
                            </m:r>
                          </m:e>
                          <m:sup>
                            <m:r>
                              <a:rPr lang="es-EC" sz="2400">
                                <a:latin typeface="Cambria Math"/>
                              </a:rPr>
                              <m:t>3</m:t>
                            </m:r>
                          </m:sup>
                        </m:sSup>
                      </m:e>
                    </m:d>
                  </m:oMath>
                </a14:m>
                <a:r>
                  <a:rPr lang="es-EC" sz="2400" dirty="0"/>
                  <a:t>	</a:t>
                </a:r>
              </a:p>
              <a:p>
                <a:pPr marL="0" indent="0">
                  <a:buNone/>
                </a:pPr>
                <a:endParaRPr lang="es-EC" sz="2400" dirty="0" smtClean="0"/>
              </a:p>
              <a:p>
                <a:pPr marL="0" indent="0">
                  <a:buNone/>
                </a:pPr>
                <a:endParaRPr lang="es-EC" sz="2400" dirty="0"/>
              </a:p>
              <a:p>
                <a:pPr marL="0" indent="0">
                  <a:buNone/>
                </a:pPr>
                <a:r>
                  <a:rPr lang="es-EC" sz="2400" b="1" dirty="0"/>
                  <a:t>Volumen de la entrada de olla</a:t>
                </a:r>
                <a:endParaRPr lang="es-EC" sz="2400" dirty="0"/>
              </a:p>
              <a:p>
                <a:pPr marL="0" indent="0">
                  <a:buNone/>
                </a:pPr>
                <a:r>
                  <a:rPr lang="es-EC" sz="2400" b="1" dirty="0"/>
                  <a:t> </a:t>
                </a:r>
                <a14:m>
                  <m:oMath xmlns:m="http://schemas.openxmlformats.org/officeDocument/2006/math">
                    <m:sSub>
                      <m:sSubPr>
                        <m:ctrlPr>
                          <a:rPr lang="es-EC" sz="2400" i="1">
                            <a:latin typeface="Cambria Math" panose="02040503050406030204" pitchFamily="18" charset="0"/>
                          </a:rPr>
                        </m:ctrlPr>
                      </m:sSubPr>
                      <m:e>
                        <m:r>
                          <m:rPr>
                            <m:sty m:val="p"/>
                          </m:rPr>
                          <a:rPr lang="es-EC" sz="2400">
                            <a:latin typeface="Cambria Math"/>
                          </a:rPr>
                          <m:t>V</m:t>
                        </m:r>
                      </m:e>
                      <m:sub>
                        <m:r>
                          <m:rPr>
                            <m:sty m:val="p"/>
                          </m:rPr>
                          <a:rPr lang="es-EC" sz="2400">
                            <a:latin typeface="Cambria Math"/>
                          </a:rPr>
                          <m:t>eo</m:t>
                        </m:r>
                      </m:sub>
                    </m:sSub>
                    <m:r>
                      <a:rPr lang="es-EC" sz="2400">
                        <a:latin typeface="Cambria Math"/>
                      </a:rPr>
                      <m:t>=0.009</m:t>
                    </m:r>
                  </m:oMath>
                </a14:m>
                <a:r>
                  <a:rPr lang="es-EC" sz="2400" dirty="0"/>
                  <a:t>				</a:t>
                </a:r>
                <a14:m>
                  <m:oMath xmlns:m="http://schemas.openxmlformats.org/officeDocument/2006/math">
                    <m:d>
                      <m:dPr>
                        <m:begChr m:val="["/>
                        <m:endChr m:val="]"/>
                        <m:ctrlPr>
                          <a:rPr lang="es-EC" sz="2400" i="1">
                            <a:latin typeface="Cambria Math" panose="02040503050406030204" pitchFamily="18" charset="0"/>
                          </a:rPr>
                        </m:ctrlPr>
                      </m:dPr>
                      <m:e>
                        <m:sSup>
                          <m:sSupPr>
                            <m:ctrlPr>
                              <a:rPr lang="es-EC" sz="2400" i="1">
                                <a:latin typeface="Cambria Math" panose="02040503050406030204" pitchFamily="18" charset="0"/>
                              </a:rPr>
                            </m:ctrlPr>
                          </m:sSupPr>
                          <m:e>
                            <m:r>
                              <m:rPr>
                                <m:sty m:val="p"/>
                              </m:rPr>
                              <a:rPr lang="es-EC" sz="2400">
                                <a:latin typeface="Cambria Math"/>
                              </a:rPr>
                              <m:t>m</m:t>
                            </m:r>
                          </m:e>
                          <m:sup>
                            <m:r>
                              <a:rPr lang="es-EC" sz="2400">
                                <a:latin typeface="Cambria Math"/>
                              </a:rPr>
                              <m:t>3</m:t>
                            </m:r>
                          </m:sup>
                        </m:sSup>
                      </m:e>
                    </m:d>
                  </m:oMath>
                </a14:m>
                <a:r>
                  <a:rPr lang="es-EC" sz="2400" dirty="0"/>
                  <a:t>	</a:t>
                </a:r>
              </a:p>
              <a:p>
                <a:pPr marL="0" indent="0">
                  <a:buNone/>
                </a:pPr>
                <a:endParaRPr lang="es-EC" dirty="0" smtClean="0"/>
              </a:p>
              <a:p>
                <a:pPr marL="0" lvl="0" indent="0">
                  <a:buNone/>
                </a:pPr>
                <a:endParaRPr lang="es-EC"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914400" y="1181396"/>
                <a:ext cx="8050088" cy="5676605"/>
              </a:xfrm>
              <a:blipFill rotWithShape="1">
                <a:blip r:embed="rId2"/>
                <a:stretch>
                  <a:fillRect l="-1136" t="-859"/>
                </a:stretch>
              </a:blipFill>
            </p:spPr>
            <p:txBody>
              <a:bodyPr/>
              <a:lstStyle/>
              <a:p>
                <a:r>
                  <a:rPr lang="es-EC">
                    <a:noFill/>
                  </a:rPr>
                  <a:t> </a:t>
                </a:r>
              </a:p>
            </p:txBody>
          </p:sp>
        </mc:Fallback>
      </mc:AlternateContent>
      <p:sp>
        <p:nvSpPr>
          <p:cNvPr id="4" name="Marcador de contenido 2"/>
          <p:cNvSpPr txBox="1">
            <a:spLocks/>
          </p:cNvSpPr>
          <p:nvPr/>
        </p:nvSpPr>
        <p:spPr>
          <a:xfrm>
            <a:off x="4355978" y="260649"/>
            <a:ext cx="4788023" cy="92074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s-EC" sz="3600" b="1" dirty="0" smtClean="0">
                <a:solidFill>
                  <a:schemeClr val="accent3">
                    <a:lumMod val="50000"/>
                  </a:schemeClr>
                </a:solidFill>
              </a:rPr>
              <a:t>DIMENSIONAMIENTO</a:t>
            </a:r>
          </a:p>
        </p:txBody>
      </p:sp>
    </p:spTree>
    <p:extLst>
      <p:ext uri="{BB962C8B-B14F-4D97-AF65-F5344CB8AC3E}">
        <p14:creationId xmlns:p14="http://schemas.microsoft.com/office/powerpoint/2010/main" val="327488816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914400" y="1181396"/>
                <a:ext cx="8050088" cy="5676605"/>
              </a:xfrm>
            </p:spPr>
            <p:txBody>
              <a:bodyPr>
                <a:normAutofit/>
              </a:bodyPr>
              <a:lstStyle/>
              <a:p>
                <a:pPr marL="0" indent="0">
                  <a:buNone/>
                </a:pPr>
                <a:r>
                  <a:rPr lang="es-EC" sz="2400" b="1" dirty="0" smtClean="0"/>
                  <a:t>Volumen </a:t>
                </a:r>
                <a:r>
                  <a:rPr lang="es-EC" sz="2400" b="1" dirty="0"/>
                  <a:t>de la chimenea sumergida en </a:t>
                </a:r>
                <a:r>
                  <a:rPr lang="es-EC" sz="2400" b="1" dirty="0" smtClean="0"/>
                  <a:t>agua</a:t>
                </a:r>
                <a:endParaRPr lang="es-EC" sz="2400" dirty="0"/>
              </a:p>
              <a:p>
                <a:pPr marL="0" indent="0">
                  <a:buNone/>
                </a:pPr>
                <a14:m>
                  <m:oMath xmlns:m="http://schemas.openxmlformats.org/officeDocument/2006/math">
                    <m:sSub>
                      <m:sSubPr>
                        <m:ctrlPr>
                          <a:rPr lang="es-EC" sz="2400" i="1">
                            <a:latin typeface="Cambria Math" panose="02040503050406030204" pitchFamily="18" charset="0"/>
                          </a:rPr>
                        </m:ctrlPr>
                      </m:sSubPr>
                      <m:e>
                        <m:r>
                          <m:rPr>
                            <m:sty m:val="p"/>
                          </m:rPr>
                          <a:rPr lang="es-EC" sz="2400">
                            <a:latin typeface="Cambria Math"/>
                          </a:rPr>
                          <m:t>V</m:t>
                        </m:r>
                      </m:e>
                      <m:sub>
                        <m:r>
                          <m:rPr>
                            <m:sty m:val="p"/>
                          </m:rPr>
                          <a:rPr lang="es-EC" sz="2400">
                            <a:latin typeface="Cambria Math"/>
                          </a:rPr>
                          <m:t>ech</m:t>
                        </m:r>
                      </m:sub>
                    </m:sSub>
                    <m:r>
                      <a:rPr lang="es-EC" sz="2400">
                        <a:latin typeface="Cambria Math"/>
                      </a:rPr>
                      <m:t>=0</m:t>
                    </m:r>
                    <m:r>
                      <a:rPr lang="es-EC" sz="2400" smtClean="0">
                        <a:latin typeface="Cambria Math"/>
                      </a:rPr>
                      <m:t>.</m:t>
                    </m:r>
                    <m:r>
                      <a:rPr lang="es-EC" sz="2400">
                        <a:latin typeface="Cambria Math"/>
                      </a:rPr>
                      <m:t>001</m:t>
                    </m:r>
                  </m:oMath>
                </a14:m>
                <a:r>
                  <a:rPr lang="es-EC" sz="2400" dirty="0"/>
                  <a:t>				</a:t>
                </a:r>
                <a14:m>
                  <m:oMath xmlns:m="http://schemas.openxmlformats.org/officeDocument/2006/math">
                    <m:d>
                      <m:dPr>
                        <m:begChr m:val="["/>
                        <m:endChr m:val="]"/>
                        <m:ctrlPr>
                          <a:rPr lang="es-EC" sz="2400" i="1">
                            <a:latin typeface="Cambria Math" panose="02040503050406030204" pitchFamily="18" charset="0"/>
                          </a:rPr>
                        </m:ctrlPr>
                      </m:dPr>
                      <m:e>
                        <m:sSup>
                          <m:sSupPr>
                            <m:ctrlPr>
                              <a:rPr lang="es-EC" sz="2400" i="1">
                                <a:latin typeface="Cambria Math" panose="02040503050406030204" pitchFamily="18" charset="0"/>
                              </a:rPr>
                            </m:ctrlPr>
                          </m:sSupPr>
                          <m:e>
                            <m:r>
                              <m:rPr>
                                <m:sty m:val="p"/>
                              </m:rPr>
                              <a:rPr lang="es-EC" sz="2400">
                                <a:latin typeface="Cambria Math"/>
                              </a:rPr>
                              <m:t>m</m:t>
                            </m:r>
                          </m:e>
                          <m:sup>
                            <m:r>
                              <a:rPr lang="es-EC" sz="2400">
                                <a:latin typeface="Cambria Math"/>
                              </a:rPr>
                              <m:t>3</m:t>
                            </m:r>
                          </m:sup>
                        </m:sSup>
                      </m:e>
                    </m:d>
                  </m:oMath>
                </a14:m>
                <a:r>
                  <a:rPr lang="es-EC" sz="2400" dirty="0"/>
                  <a:t>	</a:t>
                </a:r>
              </a:p>
              <a:p>
                <a:pPr marL="0" indent="0">
                  <a:buNone/>
                </a:pPr>
                <a:r>
                  <a:rPr lang="es-EC" sz="2400" b="1" dirty="0"/>
                  <a:t> </a:t>
                </a:r>
                <a:endParaRPr lang="es-EC" sz="2400" dirty="0"/>
              </a:p>
              <a:p>
                <a:pPr marL="0" indent="0">
                  <a:buNone/>
                </a:pPr>
                <a:r>
                  <a:rPr lang="es-EC" sz="2400" b="1" dirty="0"/>
                  <a:t> </a:t>
                </a:r>
                <a:endParaRPr lang="es-EC" sz="2400" dirty="0"/>
              </a:p>
              <a:p>
                <a:pPr marL="0" indent="0">
                  <a:buNone/>
                </a:pPr>
                <a:r>
                  <a:rPr lang="es-EC" sz="2400" b="1" dirty="0"/>
                  <a:t>Volumen de la entrada de aire</a:t>
                </a:r>
                <a:endParaRPr lang="es-EC" sz="2400" dirty="0"/>
              </a:p>
              <a:p>
                <a:pPr marL="0" indent="0">
                  <a:buNone/>
                </a:pPr>
                <a:r>
                  <a:rPr lang="es-EC" sz="2400" b="1" dirty="0"/>
                  <a:t> </a:t>
                </a:r>
                <a14:m>
                  <m:oMath xmlns:m="http://schemas.openxmlformats.org/officeDocument/2006/math">
                    <m:sSub>
                      <m:sSubPr>
                        <m:ctrlPr>
                          <a:rPr lang="es-EC" sz="2400" i="1">
                            <a:latin typeface="Cambria Math" panose="02040503050406030204" pitchFamily="18" charset="0"/>
                          </a:rPr>
                        </m:ctrlPr>
                      </m:sSubPr>
                      <m:e>
                        <m:r>
                          <m:rPr>
                            <m:sty m:val="p"/>
                          </m:rPr>
                          <a:rPr lang="es-EC" sz="2400">
                            <a:latin typeface="Cambria Math"/>
                          </a:rPr>
                          <m:t>V</m:t>
                        </m:r>
                      </m:e>
                      <m:sub>
                        <m:r>
                          <m:rPr>
                            <m:sty m:val="p"/>
                          </m:rPr>
                          <a:rPr lang="es-EC" sz="2400">
                            <a:latin typeface="Cambria Math"/>
                          </a:rPr>
                          <m:t>eo</m:t>
                        </m:r>
                      </m:sub>
                    </m:sSub>
                    <m:r>
                      <a:rPr lang="es-EC" sz="2400">
                        <a:latin typeface="Cambria Math"/>
                      </a:rPr>
                      <m:t>=0.002</m:t>
                    </m:r>
                  </m:oMath>
                </a14:m>
                <a:r>
                  <a:rPr lang="es-EC" sz="2400" dirty="0"/>
                  <a:t>				</a:t>
                </a:r>
                <a14:m>
                  <m:oMath xmlns:m="http://schemas.openxmlformats.org/officeDocument/2006/math">
                    <m:d>
                      <m:dPr>
                        <m:begChr m:val="["/>
                        <m:endChr m:val="]"/>
                        <m:ctrlPr>
                          <a:rPr lang="es-EC" sz="2400" i="1">
                            <a:latin typeface="Cambria Math" panose="02040503050406030204" pitchFamily="18" charset="0"/>
                          </a:rPr>
                        </m:ctrlPr>
                      </m:dPr>
                      <m:e>
                        <m:sSup>
                          <m:sSupPr>
                            <m:ctrlPr>
                              <a:rPr lang="es-EC" sz="2400" i="1">
                                <a:latin typeface="Cambria Math" panose="02040503050406030204" pitchFamily="18" charset="0"/>
                              </a:rPr>
                            </m:ctrlPr>
                          </m:sSupPr>
                          <m:e>
                            <m:r>
                              <m:rPr>
                                <m:sty m:val="p"/>
                              </m:rPr>
                              <a:rPr lang="es-EC" sz="2400">
                                <a:latin typeface="Cambria Math"/>
                              </a:rPr>
                              <m:t>m</m:t>
                            </m:r>
                          </m:e>
                          <m:sup>
                            <m:r>
                              <a:rPr lang="es-EC" sz="2400">
                                <a:latin typeface="Cambria Math"/>
                              </a:rPr>
                              <m:t>3</m:t>
                            </m:r>
                          </m:sup>
                        </m:sSup>
                      </m:e>
                    </m:d>
                  </m:oMath>
                </a14:m>
                <a:endParaRPr lang="es-EC" sz="2400" dirty="0"/>
              </a:p>
              <a:p>
                <a:pPr marL="0" indent="0">
                  <a:buNone/>
                </a:pPr>
                <a:r>
                  <a:rPr lang="es-EC" sz="2400" b="1" dirty="0"/>
                  <a:t> </a:t>
                </a:r>
                <a:endParaRPr lang="es-EC" sz="2400" b="1" dirty="0" smtClean="0"/>
              </a:p>
              <a:p>
                <a:pPr marL="0" indent="0">
                  <a:buNone/>
                </a:pPr>
                <a:endParaRPr lang="es-EC" sz="2400" dirty="0"/>
              </a:p>
              <a:p>
                <a:pPr marL="0" indent="0">
                  <a:buNone/>
                </a:pPr>
                <a:r>
                  <a:rPr lang="es-EC" sz="2400" b="1" dirty="0"/>
                  <a:t>Volumen interno </a:t>
                </a:r>
                <a:r>
                  <a:rPr lang="es-EC" sz="2400" b="1" dirty="0" smtClean="0"/>
                  <a:t>total</a:t>
                </a:r>
                <a:endParaRPr lang="es-EC" sz="2400" dirty="0"/>
              </a:p>
              <a:p>
                <a:pPr marL="0" indent="0">
                  <a:buNone/>
                </a:pPr>
                <a14:m>
                  <m:oMath xmlns:m="http://schemas.openxmlformats.org/officeDocument/2006/math">
                    <m:sSub>
                      <m:sSubPr>
                        <m:ctrlPr>
                          <a:rPr lang="es-EC" sz="2400" i="1">
                            <a:latin typeface="Cambria Math" panose="02040503050406030204" pitchFamily="18" charset="0"/>
                          </a:rPr>
                        </m:ctrlPr>
                      </m:sSubPr>
                      <m:e>
                        <m:r>
                          <a:rPr lang="es-EC" sz="2400" b="1" i="1">
                            <a:latin typeface="Cambria Math"/>
                          </a:rPr>
                          <m:t>𝐕</m:t>
                        </m:r>
                      </m:e>
                      <m:sub>
                        <m:r>
                          <a:rPr lang="es-EC" sz="2400" b="1" i="1">
                            <a:latin typeface="Cambria Math"/>
                          </a:rPr>
                          <m:t>𝐢𝐧𝐭𝐞𝐫𝐧𝐨</m:t>
                        </m:r>
                      </m:sub>
                    </m:sSub>
                    <m:r>
                      <a:rPr lang="es-EC" sz="2400" b="1">
                        <a:latin typeface="Cambria Math"/>
                      </a:rPr>
                      <m:t>=</m:t>
                    </m:r>
                    <m:sSub>
                      <m:sSubPr>
                        <m:ctrlPr>
                          <a:rPr lang="es-EC" sz="2400" i="1">
                            <a:latin typeface="Cambria Math" panose="02040503050406030204" pitchFamily="18" charset="0"/>
                          </a:rPr>
                        </m:ctrlPr>
                      </m:sSubPr>
                      <m:e>
                        <m:r>
                          <a:rPr lang="es-EC" sz="2400" b="1" i="1">
                            <a:latin typeface="Cambria Math"/>
                          </a:rPr>
                          <m:t>𝐕</m:t>
                        </m:r>
                      </m:e>
                      <m:sub>
                        <m:r>
                          <a:rPr lang="es-EC" sz="2400" b="1" i="1">
                            <a:latin typeface="Cambria Math"/>
                          </a:rPr>
                          <m:t>𝐜𝐜</m:t>
                        </m:r>
                      </m:sub>
                    </m:sSub>
                    <m:r>
                      <a:rPr lang="es-EC" sz="2400" b="1" i="1">
                        <a:latin typeface="Cambria Math"/>
                      </a:rPr>
                      <m:t>+</m:t>
                    </m:r>
                    <m:sSub>
                      <m:sSubPr>
                        <m:ctrlPr>
                          <a:rPr lang="es-EC" sz="2400" i="1">
                            <a:latin typeface="Cambria Math" panose="02040503050406030204" pitchFamily="18" charset="0"/>
                          </a:rPr>
                        </m:ctrlPr>
                      </m:sSubPr>
                      <m:e>
                        <m:r>
                          <a:rPr lang="es-EC" sz="2400" b="1" i="1">
                            <a:latin typeface="Cambria Math"/>
                          </a:rPr>
                          <m:t>𝐕</m:t>
                        </m:r>
                      </m:e>
                      <m:sub>
                        <m:r>
                          <a:rPr lang="es-EC" sz="2400" b="1" i="1">
                            <a:latin typeface="Cambria Math"/>
                          </a:rPr>
                          <m:t>𝐞𝐛</m:t>
                        </m:r>
                      </m:sub>
                    </m:sSub>
                    <m:r>
                      <a:rPr lang="es-EC" sz="2400" b="1" i="1">
                        <a:latin typeface="Cambria Math"/>
                      </a:rPr>
                      <m:t>+</m:t>
                    </m:r>
                    <m:sSub>
                      <m:sSubPr>
                        <m:ctrlPr>
                          <a:rPr lang="es-EC" sz="2400" i="1">
                            <a:latin typeface="Cambria Math" panose="02040503050406030204" pitchFamily="18" charset="0"/>
                          </a:rPr>
                        </m:ctrlPr>
                      </m:sSubPr>
                      <m:e>
                        <m:r>
                          <a:rPr lang="es-EC" sz="2400" b="1" i="1">
                            <a:latin typeface="Cambria Math"/>
                          </a:rPr>
                          <m:t>𝐕</m:t>
                        </m:r>
                      </m:e>
                      <m:sub>
                        <m:r>
                          <a:rPr lang="es-EC" sz="2400" b="1" i="1">
                            <a:latin typeface="Cambria Math"/>
                          </a:rPr>
                          <m:t>𝐞𝐨</m:t>
                        </m:r>
                      </m:sub>
                    </m:sSub>
                    <m:r>
                      <a:rPr lang="es-EC" sz="2400" b="1" i="1">
                        <a:latin typeface="Cambria Math"/>
                      </a:rPr>
                      <m:t>+</m:t>
                    </m:r>
                    <m:sSub>
                      <m:sSubPr>
                        <m:ctrlPr>
                          <a:rPr lang="es-EC" sz="2400" i="1">
                            <a:latin typeface="Cambria Math" panose="02040503050406030204" pitchFamily="18" charset="0"/>
                          </a:rPr>
                        </m:ctrlPr>
                      </m:sSubPr>
                      <m:e>
                        <m:r>
                          <a:rPr lang="es-EC" sz="2400" b="1" i="1">
                            <a:latin typeface="Cambria Math"/>
                          </a:rPr>
                          <m:t>𝐕</m:t>
                        </m:r>
                      </m:e>
                      <m:sub>
                        <m:r>
                          <a:rPr lang="es-EC" sz="2400" b="1" i="1">
                            <a:latin typeface="Cambria Math"/>
                          </a:rPr>
                          <m:t>𝐞𝐜𝐡</m:t>
                        </m:r>
                      </m:sub>
                    </m:sSub>
                    <m:r>
                      <a:rPr lang="es-EC" sz="2400" b="1" i="1">
                        <a:latin typeface="Cambria Math"/>
                      </a:rPr>
                      <m:t>+</m:t>
                    </m:r>
                    <m:sSub>
                      <m:sSubPr>
                        <m:ctrlPr>
                          <a:rPr lang="es-EC" sz="2400" i="1">
                            <a:latin typeface="Cambria Math" panose="02040503050406030204" pitchFamily="18" charset="0"/>
                          </a:rPr>
                        </m:ctrlPr>
                      </m:sSubPr>
                      <m:e>
                        <m:r>
                          <a:rPr lang="es-EC" sz="2400" b="1" i="1">
                            <a:latin typeface="Cambria Math"/>
                          </a:rPr>
                          <m:t>𝐕</m:t>
                        </m:r>
                      </m:e>
                      <m:sub>
                        <m:r>
                          <a:rPr lang="es-EC" sz="2400" b="1" i="1">
                            <a:latin typeface="Cambria Math"/>
                          </a:rPr>
                          <m:t>𝐞𝐚𝟏</m:t>
                        </m:r>
                      </m:sub>
                    </m:sSub>
                  </m:oMath>
                </a14:m>
                <a:r>
                  <a:rPr lang="es-EC" sz="2400" dirty="0"/>
                  <a:t>		</a:t>
                </a:r>
                <a:endParaRPr lang="es-EC" sz="2400" dirty="0" smtClean="0"/>
              </a:p>
              <a:p>
                <a:pPr marL="0" indent="0">
                  <a:buNone/>
                </a:pPr>
                <a14:m>
                  <m:oMath xmlns:m="http://schemas.openxmlformats.org/officeDocument/2006/math">
                    <m:sSub>
                      <m:sSubPr>
                        <m:ctrlPr>
                          <a:rPr lang="es-EC" sz="2400" i="1">
                            <a:latin typeface="Cambria Math" panose="02040503050406030204" pitchFamily="18" charset="0"/>
                          </a:rPr>
                        </m:ctrlPr>
                      </m:sSubPr>
                      <m:e>
                        <m:r>
                          <m:rPr>
                            <m:sty m:val="p"/>
                          </m:rPr>
                          <a:rPr lang="es-EC" sz="2400">
                            <a:latin typeface="Cambria Math"/>
                          </a:rPr>
                          <m:t>V</m:t>
                        </m:r>
                      </m:e>
                      <m:sub>
                        <m:r>
                          <m:rPr>
                            <m:sty m:val="p"/>
                          </m:rPr>
                          <a:rPr lang="es-EC" sz="2400">
                            <a:latin typeface="Cambria Math"/>
                          </a:rPr>
                          <m:t>interno</m:t>
                        </m:r>
                      </m:sub>
                    </m:sSub>
                    <m:r>
                      <a:rPr lang="es-EC" sz="2400">
                        <a:latin typeface="Cambria Math"/>
                      </a:rPr>
                      <m:t>=0.104</m:t>
                    </m:r>
                  </m:oMath>
                </a14:m>
                <a:r>
                  <a:rPr lang="es-EC" sz="2400" dirty="0"/>
                  <a:t>			</a:t>
                </a:r>
                <a14:m>
                  <m:oMath xmlns:m="http://schemas.openxmlformats.org/officeDocument/2006/math">
                    <m:d>
                      <m:dPr>
                        <m:begChr m:val="["/>
                        <m:endChr m:val="]"/>
                        <m:ctrlPr>
                          <a:rPr lang="es-EC" sz="2400" i="1">
                            <a:latin typeface="Cambria Math" panose="02040503050406030204" pitchFamily="18" charset="0"/>
                          </a:rPr>
                        </m:ctrlPr>
                      </m:dPr>
                      <m:e>
                        <m:sSup>
                          <m:sSupPr>
                            <m:ctrlPr>
                              <a:rPr lang="es-EC" sz="2400" i="1">
                                <a:latin typeface="Cambria Math" panose="02040503050406030204" pitchFamily="18" charset="0"/>
                              </a:rPr>
                            </m:ctrlPr>
                          </m:sSupPr>
                          <m:e>
                            <m:r>
                              <m:rPr>
                                <m:sty m:val="p"/>
                              </m:rPr>
                              <a:rPr lang="es-EC" sz="2400">
                                <a:latin typeface="Cambria Math"/>
                              </a:rPr>
                              <m:t>m</m:t>
                            </m:r>
                          </m:e>
                          <m:sup>
                            <m:r>
                              <a:rPr lang="es-EC" sz="2400">
                                <a:latin typeface="Cambria Math"/>
                              </a:rPr>
                              <m:t>3</m:t>
                            </m:r>
                          </m:sup>
                        </m:sSup>
                      </m:e>
                    </m:d>
                  </m:oMath>
                </a14:m>
                <a:r>
                  <a:rPr lang="es-EC" sz="2400" dirty="0"/>
                  <a:t>	</a:t>
                </a:r>
              </a:p>
              <a:p>
                <a:pPr marL="0" indent="0">
                  <a:buNone/>
                </a:pPr>
                <a:endParaRPr lang="es-EC" dirty="0" smtClean="0"/>
              </a:p>
              <a:p>
                <a:pPr marL="0" lvl="0" indent="0">
                  <a:buNone/>
                </a:pPr>
                <a:endParaRPr lang="es-EC"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914400" y="1181396"/>
                <a:ext cx="8050088" cy="5676605"/>
              </a:xfrm>
              <a:blipFill rotWithShape="1">
                <a:blip r:embed="rId2"/>
                <a:stretch>
                  <a:fillRect l="-1136" t="-859"/>
                </a:stretch>
              </a:blipFill>
            </p:spPr>
            <p:txBody>
              <a:bodyPr/>
              <a:lstStyle/>
              <a:p>
                <a:r>
                  <a:rPr lang="es-EC">
                    <a:noFill/>
                  </a:rPr>
                  <a:t> </a:t>
                </a:r>
              </a:p>
            </p:txBody>
          </p:sp>
        </mc:Fallback>
      </mc:AlternateContent>
      <p:sp>
        <p:nvSpPr>
          <p:cNvPr id="4" name="Marcador de contenido 2"/>
          <p:cNvSpPr txBox="1">
            <a:spLocks/>
          </p:cNvSpPr>
          <p:nvPr/>
        </p:nvSpPr>
        <p:spPr>
          <a:xfrm>
            <a:off x="4355978" y="260649"/>
            <a:ext cx="4788023" cy="92074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s-EC" sz="3600" b="1" dirty="0" smtClean="0">
                <a:solidFill>
                  <a:schemeClr val="accent3">
                    <a:lumMod val="50000"/>
                  </a:schemeClr>
                </a:solidFill>
              </a:rPr>
              <a:t>DIMENSIONAMIENTO</a:t>
            </a:r>
          </a:p>
        </p:txBody>
      </p:sp>
    </p:spTree>
    <p:extLst>
      <p:ext uri="{BB962C8B-B14F-4D97-AF65-F5344CB8AC3E}">
        <p14:creationId xmlns:p14="http://schemas.microsoft.com/office/powerpoint/2010/main" val="219873643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914400" y="1181396"/>
                <a:ext cx="8050088" cy="5676605"/>
              </a:xfrm>
            </p:spPr>
            <p:txBody>
              <a:bodyPr>
                <a:normAutofit lnSpcReduction="10000"/>
              </a:bodyPr>
              <a:lstStyle/>
              <a:p>
                <a:pPr marL="0" indent="0">
                  <a:buNone/>
                </a:pPr>
                <a:r>
                  <a:rPr lang="es-EC" sz="2400" b="1" dirty="0"/>
                  <a:t>Volumen interno de tubos</a:t>
                </a:r>
                <a:endParaRPr lang="es-EC" sz="2400" dirty="0"/>
              </a:p>
              <a:p>
                <a:pPr marL="0" indent="0">
                  <a:buNone/>
                </a:pPr>
                <a14:m>
                  <m:oMath xmlns:m="http://schemas.openxmlformats.org/officeDocument/2006/math">
                    <m:sSub>
                      <m:sSubPr>
                        <m:ctrlPr>
                          <a:rPr lang="es-EC" sz="2400" i="1">
                            <a:latin typeface="Cambria Math" panose="02040503050406030204" pitchFamily="18" charset="0"/>
                          </a:rPr>
                        </m:ctrlPr>
                      </m:sSubPr>
                      <m:e>
                        <m:r>
                          <m:rPr>
                            <m:sty m:val="p"/>
                          </m:rPr>
                          <a:rPr lang="es-EC" sz="2400">
                            <a:latin typeface="Cambria Math"/>
                          </a:rPr>
                          <m:t>V</m:t>
                        </m:r>
                      </m:e>
                      <m:sub>
                        <m:r>
                          <m:rPr>
                            <m:sty m:val="p"/>
                          </m:rPr>
                          <a:rPr lang="es-EC" sz="2400">
                            <a:latin typeface="Cambria Math"/>
                          </a:rPr>
                          <m:t>tagua</m:t>
                        </m:r>
                      </m:sub>
                    </m:sSub>
                    <m:r>
                      <a:rPr lang="es-EC" sz="2400">
                        <a:latin typeface="Cambria Math"/>
                      </a:rPr>
                      <m:t>=0.002</m:t>
                    </m:r>
                  </m:oMath>
                </a14:m>
                <a:r>
                  <a:rPr lang="es-EC" sz="2400" dirty="0"/>
                  <a:t>			</a:t>
                </a:r>
                <a14:m>
                  <m:oMath xmlns:m="http://schemas.openxmlformats.org/officeDocument/2006/math">
                    <m:d>
                      <m:dPr>
                        <m:begChr m:val="["/>
                        <m:endChr m:val="]"/>
                        <m:ctrlPr>
                          <a:rPr lang="es-EC" sz="2400" i="1">
                            <a:latin typeface="Cambria Math" panose="02040503050406030204" pitchFamily="18" charset="0"/>
                          </a:rPr>
                        </m:ctrlPr>
                      </m:dPr>
                      <m:e>
                        <m:sSup>
                          <m:sSupPr>
                            <m:ctrlPr>
                              <a:rPr lang="es-EC" sz="2400" i="1">
                                <a:latin typeface="Cambria Math" panose="02040503050406030204" pitchFamily="18" charset="0"/>
                              </a:rPr>
                            </m:ctrlPr>
                          </m:sSupPr>
                          <m:e>
                            <m:r>
                              <m:rPr>
                                <m:sty m:val="p"/>
                              </m:rPr>
                              <a:rPr lang="es-EC" sz="2400">
                                <a:latin typeface="Cambria Math"/>
                              </a:rPr>
                              <m:t>m</m:t>
                            </m:r>
                          </m:e>
                          <m:sup>
                            <m:r>
                              <a:rPr lang="es-EC" sz="2400">
                                <a:latin typeface="Cambria Math"/>
                              </a:rPr>
                              <m:t>3</m:t>
                            </m:r>
                          </m:sup>
                        </m:sSup>
                      </m:e>
                    </m:d>
                  </m:oMath>
                </a14:m>
                <a:r>
                  <a:rPr lang="es-EC" sz="2400" dirty="0"/>
                  <a:t>	</a:t>
                </a:r>
              </a:p>
              <a:p>
                <a:pPr marL="0" indent="0">
                  <a:buNone/>
                </a:pPr>
                <a:r>
                  <a:rPr lang="es-EC" sz="2400" dirty="0"/>
                  <a:t> </a:t>
                </a:r>
              </a:p>
              <a:p>
                <a:pPr marL="0" indent="0">
                  <a:buNone/>
                </a:pPr>
                <a:r>
                  <a:rPr lang="es-EC" sz="2400" b="1" dirty="0"/>
                  <a:t>Volumen interno del conducto </a:t>
                </a:r>
                <a:r>
                  <a:rPr lang="es-EC" sz="2400" b="1" dirty="0" smtClean="0"/>
                  <a:t>rectangular</a:t>
                </a:r>
                <a:endParaRPr lang="es-EC" sz="2400" dirty="0"/>
              </a:p>
              <a:p>
                <a:pPr marL="0" indent="0">
                  <a:buNone/>
                </a:pPr>
                <a14:m>
                  <m:oMath xmlns:m="http://schemas.openxmlformats.org/officeDocument/2006/math">
                    <m:sSub>
                      <m:sSubPr>
                        <m:ctrlPr>
                          <a:rPr lang="es-EC" sz="2400" i="1">
                            <a:latin typeface="Cambria Math" panose="02040503050406030204" pitchFamily="18" charset="0"/>
                          </a:rPr>
                        </m:ctrlPr>
                      </m:sSubPr>
                      <m:e>
                        <m:r>
                          <m:rPr>
                            <m:sty m:val="p"/>
                          </m:rPr>
                          <a:rPr lang="es-EC" sz="2400">
                            <a:latin typeface="Cambria Math"/>
                          </a:rPr>
                          <m:t>V</m:t>
                        </m:r>
                      </m:e>
                      <m:sub>
                        <m:r>
                          <m:rPr>
                            <m:sty m:val="p"/>
                          </m:rPr>
                          <a:rPr lang="es-EC" sz="2400">
                            <a:latin typeface="Cambria Math"/>
                          </a:rPr>
                          <m:t>cr</m:t>
                        </m:r>
                      </m:sub>
                    </m:sSub>
                    <m:r>
                      <a:rPr lang="es-EC" sz="2400">
                        <a:latin typeface="Cambria Math"/>
                      </a:rPr>
                      <m:t>=0.002</m:t>
                    </m:r>
                  </m:oMath>
                </a14:m>
                <a:r>
                  <a:rPr lang="es-EC" sz="2400" dirty="0"/>
                  <a:t>				</a:t>
                </a:r>
                <a14:m>
                  <m:oMath xmlns:m="http://schemas.openxmlformats.org/officeDocument/2006/math">
                    <m:d>
                      <m:dPr>
                        <m:begChr m:val="["/>
                        <m:endChr m:val="]"/>
                        <m:ctrlPr>
                          <a:rPr lang="es-EC" sz="2400" i="1">
                            <a:latin typeface="Cambria Math" panose="02040503050406030204" pitchFamily="18" charset="0"/>
                          </a:rPr>
                        </m:ctrlPr>
                      </m:dPr>
                      <m:e>
                        <m:sSup>
                          <m:sSupPr>
                            <m:ctrlPr>
                              <a:rPr lang="es-EC" sz="2400" i="1">
                                <a:latin typeface="Cambria Math" panose="02040503050406030204" pitchFamily="18" charset="0"/>
                              </a:rPr>
                            </m:ctrlPr>
                          </m:sSupPr>
                          <m:e>
                            <m:r>
                              <m:rPr>
                                <m:sty m:val="p"/>
                              </m:rPr>
                              <a:rPr lang="es-EC" sz="2400">
                                <a:latin typeface="Cambria Math"/>
                              </a:rPr>
                              <m:t>m</m:t>
                            </m:r>
                          </m:e>
                          <m:sup>
                            <m:r>
                              <a:rPr lang="es-EC" sz="2400">
                                <a:latin typeface="Cambria Math"/>
                              </a:rPr>
                              <m:t>3</m:t>
                            </m:r>
                          </m:sup>
                        </m:sSup>
                      </m:e>
                    </m:d>
                  </m:oMath>
                </a14:m>
                <a:endParaRPr lang="es-EC" sz="2400" dirty="0" smtClean="0"/>
              </a:p>
              <a:p>
                <a:pPr marL="0" indent="0">
                  <a:buNone/>
                </a:pPr>
                <a:endParaRPr lang="es-EC" sz="2400" dirty="0"/>
              </a:p>
              <a:p>
                <a:pPr marL="0" indent="0">
                  <a:buNone/>
                </a:pPr>
                <a:r>
                  <a:rPr lang="es-EC" sz="2400" b="1" dirty="0"/>
                  <a:t>Volumen total de la cámara de </a:t>
                </a:r>
                <a:r>
                  <a:rPr lang="es-EC" sz="2400" b="1" dirty="0" smtClean="0"/>
                  <a:t>agua</a:t>
                </a:r>
                <a:endParaRPr lang="es-EC" sz="2400" dirty="0"/>
              </a:p>
              <a:p>
                <a:pPr marL="0" indent="0">
                  <a:buNone/>
                </a:pPr>
                <a14:m>
                  <m:oMath xmlns:m="http://schemas.openxmlformats.org/officeDocument/2006/math">
                    <m:sSub>
                      <m:sSubPr>
                        <m:ctrlPr>
                          <a:rPr lang="es-EC" sz="2400" b="1" i="1">
                            <a:latin typeface="Cambria Math" panose="02040503050406030204" pitchFamily="18" charset="0"/>
                          </a:rPr>
                        </m:ctrlPr>
                      </m:sSubPr>
                      <m:e>
                        <m:r>
                          <a:rPr lang="es-EC" sz="2400" b="1" i="1">
                            <a:latin typeface="Cambria Math"/>
                          </a:rPr>
                          <m:t>𝑽</m:t>
                        </m:r>
                      </m:e>
                      <m:sub>
                        <m:r>
                          <a:rPr lang="es-EC" sz="2400" b="1" i="1">
                            <a:latin typeface="Cambria Math"/>
                          </a:rPr>
                          <m:t>𝒄𝒂𝒈𝒖𝒂</m:t>
                        </m:r>
                      </m:sub>
                    </m:sSub>
                    <m:r>
                      <a:rPr lang="es-EC" sz="2400" b="1">
                        <a:latin typeface="Cambria Math"/>
                      </a:rPr>
                      <m:t>=</m:t>
                    </m:r>
                    <m:r>
                      <a:rPr lang="es-EC" sz="2400" b="1" i="1">
                        <a:latin typeface="Cambria Math"/>
                      </a:rPr>
                      <m:t>𝟎</m:t>
                    </m:r>
                    <m:r>
                      <a:rPr lang="es-EC" sz="2400" b="1">
                        <a:latin typeface="Cambria Math"/>
                      </a:rPr>
                      <m:t>.</m:t>
                    </m:r>
                    <m:r>
                      <a:rPr lang="es-EC" sz="2400" b="1" i="1">
                        <a:latin typeface="Cambria Math"/>
                      </a:rPr>
                      <m:t>𝟏𝟓</m:t>
                    </m:r>
                    <m:r>
                      <a:rPr lang="es-EC" sz="2400" b="1">
                        <a:latin typeface="Cambria Math"/>
                      </a:rPr>
                      <m:t>+</m:t>
                    </m:r>
                    <m:sSub>
                      <m:sSubPr>
                        <m:ctrlPr>
                          <a:rPr lang="es-EC" sz="2400" b="1" i="1">
                            <a:latin typeface="Cambria Math" panose="02040503050406030204" pitchFamily="18" charset="0"/>
                          </a:rPr>
                        </m:ctrlPr>
                      </m:sSubPr>
                      <m:e>
                        <m:r>
                          <a:rPr lang="es-EC" sz="2400" b="1" i="1">
                            <a:latin typeface="Cambria Math"/>
                          </a:rPr>
                          <m:t>𝑽</m:t>
                        </m:r>
                      </m:e>
                      <m:sub>
                        <m:r>
                          <a:rPr lang="es-EC" sz="2400" b="1" i="1">
                            <a:latin typeface="Cambria Math"/>
                          </a:rPr>
                          <m:t>𝒊𝒏𝒕𝒆𝒓𝒏𝒐</m:t>
                        </m:r>
                      </m:sub>
                    </m:sSub>
                    <m:r>
                      <a:rPr lang="es-EC" sz="2400" b="1" i="1">
                        <a:latin typeface="Cambria Math"/>
                      </a:rPr>
                      <m:t>−</m:t>
                    </m:r>
                    <m:sSub>
                      <m:sSubPr>
                        <m:ctrlPr>
                          <a:rPr lang="es-EC" sz="2400" b="1" i="1">
                            <a:latin typeface="Cambria Math" panose="02040503050406030204" pitchFamily="18" charset="0"/>
                          </a:rPr>
                        </m:ctrlPr>
                      </m:sSubPr>
                      <m:e>
                        <m:r>
                          <a:rPr lang="es-EC" sz="2400" b="1" i="1">
                            <a:latin typeface="Cambria Math"/>
                          </a:rPr>
                          <m:t>𝑽</m:t>
                        </m:r>
                      </m:e>
                      <m:sub>
                        <m:r>
                          <a:rPr lang="es-EC" sz="2400" b="1" i="1">
                            <a:latin typeface="Cambria Math"/>
                          </a:rPr>
                          <m:t>𝒕𝒂𝒈𝒖𝒂</m:t>
                        </m:r>
                      </m:sub>
                    </m:sSub>
                    <m:r>
                      <a:rPr lang="es-EC" sz="2400" b="1" i="1">
                        <a:latin typeface="Cambria Math"/>
                      </a:rPr>
                      <m:t>−</m:t>
                    </m:r>
                    <m:sSub>
                      <m:sSubPr>
                        <m:ctrlPr>
                          <a:rPr lang="es-EC" sz="2400" b="1" i="1">
                            <a:latin typeface="Cambria Math" panose="02040503050406030204" pitchFamily="18" charset="0"/>
                          </a:rPr>
                        </m:ctrlPr>
                      </m:sSubPr>
                      <m:e>
                        <m:r>
                          <a:rPr lang="es-EC" sz="2400" b="1" i="1">
                            <a:latin typeface="Cambria Math"/>
                          </a:rPr>
                          <m:t>𝑽</m:t>
                        </m:r>
                      </m:e>
                      <m:sub>
                        <m:r>
                          <a:rPr lang="es-EC" sz="2400" b="1" i="1">
                            <a:latin typeface="Cambria Math"/>
                          </a:rPr>
                          <m:t>𝒄𝒓</m:t>
                        </m:r>
                      </m:sub>
                    </m:sSub>
                  </m:oMath>
                </a14:m>
                <a:r>
                  <a:rPr lang="es-EC" sz="2400" dirty="0"/>
                  <a:t>			</a:t>
                </a:r>
                <a:endParaRPr lang="es-EC" sz="2400" b="1" dirty="0"/>
              </a:p>
              <a:p>
                <a:pPr marL="0" indent="0">
                  <a:buNone/>
                </a:pPr>
                <a14:m>
                  <m:oMath xmlns:m="http://schemas.openxmlformats.org/officeDocument/2006/math">
                    <m:sSub>
                      <m:sSubPr>
                        <m:ctrlPr>
                          <a:rPr lang="es-EC" sz="2400" i="1">
                            <a:latin typeface="Cambria Math" panose="02040503050406030204" pitchFamily="18" charset="0"/>
                          </a:rPr>
                        </m:ctrlPr>
                      </m:sSubPr>
                      <m:e>
                        <m:r>
                          <m:rPr>
                            <m:sty m:val="p"/>
                          </m:rPr>
                          <a:rPr lang="es-EC" sz="2400">
                            <a:latin typeface="Cambria Math"/>
                          </a:rPr>
                          <m:t>V</m:t>
                        </m:r>
                      </m:e>
                      <m:sub>
                        <m:r>
                          <m:rPr>
                            <m:sty m:val="p"/>
                          </m:rPr>
                          <a:rPr lang="es-EC" sz="2400">
                            <a:latin typeface="Cambria Math"/>
                          </a:rPr>
                          <m:t>cagua</m:t>
                        </m:r>
                      </m:sub>
                    </m:sSub>
                    <m:r>
                      <a:rPr lang="es-EC" sz="2400">
                        <a:latin typeface="Cambria Math"/>
                      </a:rPr>
                      <m:t>=0.25</m:t>
                    </m:r>
                  </m:oMath>
                </a14:m>
                <a:r>
                  <a:rPr lang="es-EC" sz="2400" dirty="0"/>
                  <a:t>				</a:t>
                </a:r>
                <a14:m>
                  <m:oMath xmlns:m="http://schemas.openxmlformats.org/officeDocument/2006/math">
                    <m:d>
                      <m:dPr>
                        <m:begChr m:val="["/>
                        <m:endChr m:val="]"/>
                        <m:ctrlPr>
                          <a:rPr lang="es-EC" sz="2400" i="1">
                            <a:latin typeface="Cambria Math" panose="02040503050406030204" pitchFamily="18" charset="0"/>
                          </a:rPr>
                        </m:ctrlPr>
                      </m:dPr>
                      <m:e>
                        <m:sSup>
                          <m:sSupPr>
                            <m:ctrlPr>
                              <a:rPr lang="es-EC" sz="2400" i="1">
                                <a:latin typeface="Cambria Math" panose="02040503050406030204" pitchFamily="18" charset="0"/>
                              </a:rPr>
                            </m:ctrlPr>
                          </m:sSupPr>
                          <m:e>
                            <m:r>
                              <m:rPr>
                                <m:sty m:val="p"/>
                              </m:rPr>
                              <a:rPr lang="es-EC" sz="2400">
                                <a:latin typeface="Cambria Math"/>
                              </a:rPr>
                              <m:t>m</m:t>
                            </m:r>
                          </m:e>
                          <m:sup>
                            <m:r>
                              <a:rPr lang="es-EC" sz="2400">
                                <a:latin typeface="Cambria Math"/>
                              </a:rPr>
                              <m:t>3</m:t>
                            </m:r>
                          </m:sup>
                        </m:sSup>
                      </m:e>
                    </m:d>
                  </m:oMath>
                </a14:m>
                <a:endParaRPr lang="es-EC" sz="2400" dirty="0" smtClean="0"/>
              </a:p>
              <a:p>
                <a:pPr marL="0" indent="0">
                  <a:buNone/>
                </a:pPr>
                <a:endParaRPr lang="es-EC" sz="2400" dirty="0" smtClean="0"/>
              </a:p>
              <a:p>
                <a:pPr marL="0" indent="0">
                  <a:buNone/>
                </a:pPr>
                <a14:m>
                  <m:oMath xmlns:m="http://schemas.openxmlformats.org/officeDocument/2006/math">
                    <m:sSub>
                      <m:sSubPr>
                        <m:ctrlPr>
                          <a:rPr lang="es-EC" sz="2400" i="1">
                            <a:latin typeface="Cambria Math" panose="02040503050406030204" pitchFamily="18" charset="0"/>
                          </a:rPr>
                        </m:ctrlPr>
                      </m:sSubPr>
                      <m:e>
                        <m:r>
                          <m:rPr>
                            <m:sty m:val="p"/>
                          </m:rPr>
                          <a:rPr lang="es-EC" sz="2400">
                            <a:latin typeface="Cambria Math"/>
                          </a:rPr>
                          <m:t>L</m:t>
                        </m:r>
                      </m:e>
                      <m:sub>
                        <m:r>
                          <m:rPr>
                            <m:sty m:val="p"/>
                          </m:rPr>
                          <a:rPr lang="es-EC" sz="2400">
                            <a:latin typeface="Cambria Math"/>
                          </a:rPr>
                          <m:t>ca</m:t>
                        </m:r>
                      </m:sub>
                    </m:sSub>
                    <m:r>
                      <a:rPr lang="es-EC" sz="2400">
                        <a:latin typeface="Cambria Math"/>
                      </a:rPr>
                      <m:t>=0.5</m:t>
                    </m:r>
                  </m:oMath>
                </a14:m>
                <a:r>
                  <a:rPr lang="es-EC" sz="2400" dirty="0"/>
                  <a:t>				</a:t>
                </a:r>
                <a14:m>
                  <m:oMath xmlns:m="http://schemas.openxmlformats.org/officeDocument/2006/math">
                    <m:d>
                      <m:dPr>
                        <m:begChr m:val="["/>
                        <m:endChr m:val="]"/>
                        <m:ctrlPr>
                          <a:rPr lang="es-EC" sz="2400" i="1">
                            <a:latin typeface="Cambria Math" panose="02040503050406030204" pitchFamily="18" charset="0"/>
                          </a:rPr>
                        </m:ctrlPr>
                      </m:dPr>
                      <m:e>
                        <m:r>
                          <m:rPr>
                            <m:sty m:val="p"/>
                          </m:rPr>
                          <a:rPr lang="es-EC" sz="2400">
                            <a:latin typeface="Cambria Math"/>
                          </a:rPr>
                          <m:t>m</m:t>
                        </m:r>
                      </m:e>
                    </m:d>
                  </m:oMath>
                </a14:m>
                <a:r>
                  <a:rPr lang="es-EC" sz="2400" dirty="0"/>
                  <a:t>	</a:t>
                </a:r>
              </a:p>
              <a:p>
                <a:pPr marL="0" indent="0">
                  <a:buNone/>
                </a:pPr>
                <a14:m>
                  <m:oMath xmlns:m="http://schemas.openxmlformats.org/officeDocument/2006/math">
                    <m:sSub>
                      <m:sSubPr>
                        <m:ctrlPr>
                          <a:rPr lang="es-EC" sz="2400" i="1">
                            <a:latin typeface="Cambria Math" panose="02040503050406030204" pitchFamily="18" charset="0"/>
                          </a:rPr>
                        </m:ctrlPr>
                      </m:sSubPr>
                      <m:e>
                        <m:r>
                          <m:rPr>
                            <m:sty m:val="p"/>
                          </m:rPr>
                          <a:rPr lang="es-EC" sz="2400">
                            <a:latin typeface="Cambria Math"/>
                          </a:rPr>
                          <m:t>A</m:t>
                        </m:r>
                      </m:e>
                      <m:sub>
                        <m:r>
                          <m:rPr>
                            <m:sty m:val="p"/>
                          </m:rPr>
                          <a:rPr lang="es-EC" sz="2400">
                            <a:latin typeface="Cambria Math"/>
                          </a:rPr>
                          <m:t>ca</m:t>
                        </m:r>
                      </m:sub>
                    </m:sSub>
                    <m:r>
                      <a:rPr lang="es-EC" sz="2400">
                        <a:latin typeface="Cambria Math"/>
                      </a:rPr>
                      <m:t>=0.5</m:t>
                    </m:r>
                  </m:oMath>
                </a14:m>
                <a:r>
                  <a:rPr lang="es-EC" sz="2400" dirty="0"/>
                  <a:t>				</a:t>
                </a:r>
                <a14:m>
                  <m:oMath xmlns:m="http://schemas.openxmlformats.org/officeDocument/2006/math">
                    <m:d>
                      <m:dPr>
                        <m:begChr m:val="["/>
                        <m:endChr m:val="]"/>
                        <m:ctrlPr>
                          <a:rPr lang="es-EC" sz="2400" i="1">
                            <a:latin typeface="Cambria Math" panose="02040503050406030204" pitchFamily="18" charset="0"/>
                          </a:rPr>
                        </m:ctrlPr>
                      </m:dPr>
                      <m:e>
                        <m:r>
                          <m:rPr>
                            <m:sty m:val="p"/>
                          </m:rPr>
                          <a:rPr lang="es-EC" sz="2400">
                            <a:latin typeface="Cambria Math"/>
                          </a:rPr>
                          <m:t>m</m:t>
                        </m:r>
                      </m:e>
                    </m:d>
                  </m:oMath>
                </a14:m>
                <a:endParaRPr lang="es-EC" sz="2400" dirty="0"/>
              </a:p>
              <a:p>
                <a:pPr marL="0" indent="0">
                  <a:buNone/>
                </a:pPr>
                <a14:m>
                  <m:oMath xmlns:m="http://schemas.openxmlformats.org/officeDocument/2006/math">
                    <m:r>
                      <m:rPr>
                        <m:sty m:val="p"/>
                      </m:rPr>
                      <a:rPr lang="es-EC" sz="2400">
                        <a:latin typeface="Cambria Math"/>
                      </a:rPr>
                      <m:t>H</m:t>
                    </m:r>
                    <m:r>
                      <a:rPr lang="es-EC" sz="2400">
                        <a:latin typeface="Cambria Math"/>
                      </a:rPr>
                      <m:t>=1.004</m:t>
                    </m:r>
                  </m:oMath>
                </a14:m>
                <a:r>
                  <a:rPr lang="es-EC" sz="2400" dirty="0"/>
                  <a:t>				</a:t>
                </a:r>
                <a14:m>
                  <m:oMath xmlns:m="http://schemas.openxmlformats.org/officeDocument/2006/math">
                    <m:d>
                      <m:dPr>
                        <m:begChr m:val="["/>
                        <m:endChr m:val="]"/>
                        <m:ctrlPr>
                          <a:rPr lang="es-EC" sz="2400" i="1">
                            <a:latin typeface="Cambria Math" panose="02040503050406030204" pitchFamily="18" charset="0"/>
                          </a:rPr>
                        </m:ctrlPr>
                      </m:dPr>
                      <m:e>
                        <m:r>
                          <m:rPr>
                            <m:sty m:val="p"/>
                          </m:rPr>
                          <a:rPr lang="es-EC" sz="2400">
                            <a:latin typeface="Cambria Math"/>
                          </a:rPr>
                          <m:t>m</m:t>
                        </m:r>
                      </m:e>
                    </m:d>
                  </m:oMath>
                </a14:m>
                <a:endParaRPr lang="es-EC" sz="2400" dirty="0"/>
              </a:p>
              <a:p>
                <a:pPr marL="0" indent="0">
                  <a:buNone/>
                </a:pPr>
                <a:endParaRPr lang="es-EC" sz="2400" dirty="0"/>
              </a:p>
              <a:p>
                <a:pPr marL="0" indent="0">
                  <a:buNone/>
                </a:pPr>
                <a:endParaRPr lang="es-EC" dirty="0" smtClean="0"/>
              </a:p>
              <a:p>
                <a:pPr marL="0" lvl="0" indent="0">
                  <a:buNone/>
                </a:pPr>
                <a:endParaRPr lang="es-EC"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914400" y="1181396"/>
                <a:ext cx="8050088" cy="5676605"/>
              </a:xfrm>
              <a:blipFill rotWithShape="1">
                <a:blip r:embed="rId2"/>
                <a:stretch>
                  <a:fillRect l="-1136" t="-1504"/>
                </a:stretch>
              </a:blipFill>
            </p:spPr>
            <p:txBody>
              <a:bodyPr/>
              <a:lstStyle/>
              <a:p>
                <a:r>
                  <a:rPr lang="es-EC">
                    <a:noFill/>
                  </a:rPr>
                  <a:t> </a:t>
                </a:r>
              </a:p>
            </p:txBody>
          </p:sp>
        </mc:Fallback>
      </mc:AlternateContent>
      <p:sp>
        <p:nvSpPr>
          <p:cNvPr id="4" name="Marcador de contenido 2"/>
          <p:cNvSpPr txBox="1">
            <a:spLocks/>
          </p:cNvSpPr>
          <p:nvPr/>
        </p:nvSpPr>
        <p:spPr>
          <a:xfrm>
            <a:off x="4355978" y="260649"/>
            <a:ext cx="4788023" cy="92074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s-EC" sz="3600" b="1" dirty="0" smtClean="0">
                <a:solidFill>
                  <a:schemeClr val="accent3">
                    <a:lumMod val="50000"/>
                  </a:schemeClr>
                </a:solidFill>
              </a:rPr>
              <a:t>DIMENSIONAMIENTO</a:t>
            </a:r>
          </a:p>
        </p:txBody>
      </p:sp>
    </p:spTree>
    <p:extLst>
      <p:ext uri="{BB962C8B-B14F-4D97-AF65-F5344CB8AC3E}">
        <p14:creationId xmlns:p14="http://schemas.microsoft.com/office/powerpoint/2010/main" val="74264723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txBox="1">
            <a:spLocks/>
          </p:cNvSpPr>
          <p:nvPr/>
        </p:nvSpPr>
        <p:spPr>
          <a:xfrm>
            <a:off x="4535490" y="116633"/>
            <a:ext cx="4608511" cy="92074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s-EC" sz="3600" b="1" dirty="0" smtClean="0">
                <a:solidFill>
                  <a:schemeClr val="accent3">
                    <a:lumMod val="50000"/>
                  </a:schemeClr>
                </a:solidFill>
              </a:rPr>
              <a:t>CAMARA DE AGUA</a:t>
            </a:r>
          </a:p>
        </p:txBody>
      </p:sp>
      <p:pic>
        <p:nvPicPr>
          <p:cNvPr id="922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37380"/>
            <a:ext cx="3347864" cy="5503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824" y="1037379"/>
            <a:ext cx="3764832" cy="54009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3337" y="1037380"/>
            <a:ext cx="2713930" cy="54009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947372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914400" y="1181396"/>
                <a:ext cx="8050088" cy="5676605"/>
              </a:xfrm>
            </p:spPr>
            <p:txBody>
              <a:bodyPr>
                <a:normAutofit/>
              </a:bodyPr>
              <a:lstStyle/>
              <a:p>
                <a:pPr marL="0" indent="0">
                  <a:buNone/>
                </a:pPr>
                <a:r>
                  <a:rPr lang="es-EC" b="1" dirty="0"/>
                  <a:t>Cámara de </a:t>
                </a:r>
                <a:r>
                  <a:rPr lang="es-EC" b="1" dirty="0" smtClean="0"/>
                  <a:t>secado</a:t>
                </a:r>
                <a:endParaRPr lang="es-EC" b="1" dirty="0"/>
              </a:p>
              <a:p>
                <a:pPr marL="0" indent="0">
                  <a:buNone/>
                </a:pPr>
                <a14:m>
                  <m:oMath xmlns:m="http://schemas.openxmlformats.org/officeDocument/2006/math">
                    <m:sSub>
                      <m:sSubPr>
                        <m:ctrlPr>
                          <a:rPr lang="es-EC" i="1">
                            <a:latin typeface="Cambria Math" panose="02040503050406030204" pitchFamily="18" charset="0"/>
                          </a:rPr>
                        </m:ctrlPr>
                      </m:sSubPr>
                      <m:e>
                        <m:r>
                          <m:rPr>
                            <m:sty m:val="p"/>
                          </m:rPr>
                          <a:rPr lang="es-EC">
                            <a:latin typeface="Cambria Math"/>
                          </a:rPr>
                          <m:t>L</m:t>
                        </m:r>
                      </m:e>
                      <m:sub>
                        <m:r>
                          <m:rPr>
                            <m:sty m:val="p"/>
                          </m:rPr>
                          <a:rPr lang="es-EC">
                            <a:latin typeface="Cambria Math"/>
                          </a:rPr>
                          <m:t>cs</m:t>
                        </m:r>
                      </m:sub>
                    </m:sSub>
                    <m:r>
                      <a:rPr lang="es-EC">
                        <a:latin typeface="Cambria Math"/>
                      </a:rPr>
                      <m:t>=0.50</m:t>
                    </m:r>
                  </m:oMath>
                </a14:m>
                <a:r>
                  <a:rPr lang="es-EC" dirty="0"/>
                  <a:t>				</a:t>
                </a:r>
                <a14:m>
                  <m:oMath xmlns:m="http://schemas.openxmlformats.org/officeDocument/2006/math">
                    <m:d>
                      <m:dPr>
                        <m:begChr m:val="["/>
                        <m:endChr m:val="]"/>
                        <m:ctrlPr>
                          <a:rPr lang="es-EC" i="1">
                            <a:latin typeface="Cambria Math" panose="02040503050406030204" pitchFamily="18" charset="0"/>
                          </a:rPr>
                        </m:ctrlPr>
                      </m:dPr>
                      <m:e>
                        <m:r>
                          <m:rPr>
                            <m:sty m:val="p"/>
                          </m:rPr>
                          <a:rPr lang="es-EC">
                            <a:latin typeface="Cambria Math"/>
                          </a:rPr>
                          <m:t>m</m:t>
                        </m:r>
                      </m:e>
                    </m:d>
                  </m:oMath>
                </a14:m>
                <a:endParaRPr lang="es-EC" dirty="0"/>
              </a:p>
              <a:p>
                <a:pPr marL="0" indent="0">
                  <a:buNone/>
                </a:pPr>
                <a14:m>
                  <m:oMath xmlns:m="http://schemas.openxmlformats.org/officeDocument/2006/math">
                    <m:sSub>
                      <m:sSubPr>
                        <m:ctrlPr>
                          <a:rPr lang="es-EC" i="1">
                            <a:latin typeface="Cambria Math" panose="02040503050406030204" pitchFamily="18" charset="0"/>
                          </a:rPr>
                        </m:ctrlPr>
                      </m:sSubPr>
                      <m:e>
                        <m:r>
                          <m:rPr>
                            <m:sty m:val="p"/>
                          </m:rPr>
                          <a:rPr lang="es-EC">
                            <a:latin typeface="Cambria Math"/>
                          </a:rPr>
                          <m:t>A</m:t>
                        </m:r>
                      </m:e>
                      <m:sub>
                        <m:r>
                          <m:rPr>
                            <m:sty m:val="p"/>
                          </m:rPr>
                          <a:rPr lang="es-EC">
                            <a:latin typeface="Cambria Math"/>
                          </a:rPr>
                          <m:t>cs</m:t>
                        </m:r>
                      </m:sub>
                    </m:sSub>
                    <m:r>
                      <a:rPr lang="es-EC">
                        <a:latin typeface="Cambria Math"/>
                      </a:rPr>
                      <m:t>=0.50</m:t>
                    </m:r>
                  </m:oMath>
                </a14:m>
                <a:r>
                  <a:rPr lang="es-EC" dirty="0"/>
                  <a:t>				</a:t>
                </a:r>
                <a14:m>
                  <m:oMath xmlns:m="http://schemas.openxmlformats.org/officeDocument/2006/math">
                    <m:d>
                      <m:dPr>
                        <m:begChr m:val="["/>
                        <m:endChr m:val="]"/>
                        <m:ctrlPr>
                          <a:rPr lang="es-EC" i="1">
                            <a:latin typeface="Cambria Math" panose="02040503050406030204" pitchFamily="18" charset="0"/>
                          </a:rPr>
                        </m:ctrlPr>
                      </m:dPr>
                      <m:e>
                        <m:r>
                          <m:rPr>
                            <m:sty m:val="p"/>
                          </m:rPr>
                          <a:rPr lang="es-EC">
                            <a:latin typeface="Cambria Math"/>
                          </a:rPr>
                          <m:t>m</m:t>
                        </m:r>
                      </m:e>
                    </m:d>
                  </m:oMath>
                </a14:m>
                <a:endParaRPr lang="es-EC" dirty="0"/>
              </a:p>
              <a:p>
                <a:pPr marL="0" indent="0">
                  <a:buNone/>
                </a:pPr>
                <a14:m>
                  <m:oMath xmlns:m="http://schemas.openxmlformats.org/officeDocument/2006/math">
                    <m:sSub>
                      <m:sSubPr>
                        <m:ctrlPr>
                          <a:rPr lang="es-EC" i="1">
                            <a:latin typeface="Cambria Math" panose="02040503050406030204" pitchFamily="18" charset="0"/>
                          </a:rPr>
                        </m:ctrlPr>
                      </m:sSubPr>
                      <m:e>
                        <m:r>
                          <m:rPr>
                            <m:sty m:val="p"/>
                          </m:rPr>
                          <a:rPr lang="es-EC">
                            <a:latin typeface="Cambria Math"/>
                          </a:rPr>
                          <m:t>H</m:t>
                        </m:r>
                      </m:e>
                      <m:sub>
                        <m:r>
                          <m:rPr>
                            <m:sty m:val="p"/>
                          </m:rPr>
                          <a:rPr lang="es-EC">
                            <a:latin typeface="Cambria Math"/>
                          </a:rPr>
                          <m:t>csr</m:t>
                        </m:r>
                      </m:sub>
                    </m:sSub>
                    <m:r>
                      <a:rPr lang="es-EC">
                        <a:latin typeface="Cambria Math"/>
                      </a:rPr>
                      <m:t>=0.50</m:t>
                    </m:r>
                  </m:oMath>
                </a14:m>
                <a:r>
                  <a:rPr lang="es-EC" dirty="0"/>
                  <a:t>			</a:t>
                </a:r>
                <a14:m>
                  <m:oMath xmlns:m="http://schemas.openxmlformats.org/officeDocument/2006/math">
                    <m:d>
                      <m:dPr>
                        <m:begChr m:val="["/>
                        <m:endChr m:val="]"/>
                        <m:ctrlPr>
                          <a:rPr lang="es-EC" i="1">
                            <a:latin typeface="Cambria Math" panose="02040503050406030204" pitchFamily="18" charset="0"/>
                          </a:rPr>
                        </m:ctrlPr>
                      </m:dPr>
                      <m:e>
                        <m:r>
                          <m:rPr>
                            <m:sty m:val="p"/>
                          </m:rPr>
                          <a:rPr lang="es-EC">
                            <a:latin typeface="Cambria Math"/>
                          </a:rPr>
                          <m:t>m</m:t>
                        </m:r>
                      </m:e>
                    </m:d>
                  </m:oMath>
                </a14:m>
                <a:endParaRPr lang="es-EC" dirty="0" smtClean="0"/>
              </a:p>
              <a:p>
                <a:pPr marL="0" indent="0">
                  <a:buNone/>
                </a:pPr>
                <a:endParaRPr lang="es-EC" dirty="0" smtClean="0"/>
              </a:p>
              <a:p>
                <a:pPr marL="0" indent="0">
                  <a:buNone/>
                </a:pPr>
                <a:endParaRPr lang="es-EC" dirty="0"/>
              </a:p>
              <a:p>
                <a:pPr marL="0" indent="0">
                  <a:buNone/>
                </a:pPr>
                <a14:m>
                  <m:oMath xmlns:m="http://schemas.openxmlformats.org/officeDocument/2006/math">
                    <m:sSub>
                      <m:sSubPr>
                        <m:ctrlPr>
                          <a:rPr lang="es-EC" i="1">
                            <a:latin typeface="Cambria Math" panose="02040503050406030204" pitchFamily="18" charset="0"/>
                          </a:rPr>
                        </m:ctrlPr>
                      </m:sSubPr>
                      <m:e>
                        <m:r>
                          <a:rPr lang="es-EC" b="1" i="1">
                            <a:latin typeface="Cambria Math"/>
                          </a:rPr>
                          <m:t>𝐕</m:t>
                        </m:r>
                      </m:e>
                      <m:sub>
                        <m:r>
                          <a:rPr lang="es-EC" b="1" i="1">
                            <a:latin typeface="Cambria Math"/>
                          </a:rPr>
                          <m:t>𝐜𝐬</m:t>
                        </m:r>
                      </m:sub>
                    </m:sSub>
                    <m:r>
                      <a:rPr lang="es-EC" b="1">
                        <a:latin typeface="Cambria Math"/>
                      </a:rPr>
                      <m:t>=</m:t>
                    </m:r>
                    <m:sSub>
                      <m:sSubPr>
                        <m:ctrlPr>
                          <a:rPr lang="es-EC" i="1">
                            <a:latin typeface="Cambria Math" panose="02040503050406030204" pitchFamily="18" charset="0"/>
                          </a:rPr>
                        </m:ctrlPr>
                      </m:sSubPr>
                      <m:e>
                        <m:r>
                          <a:rPr lang="es-EC" b="1" i="1">
                            <a:latin typeface="Cambria Math"/>
                          </a:rPr>
                          <m:t>𝐋</m:t>
                        </m:r>
                      </m:e>
                      <m:sub>
                        <m:r>
                          <a:rPr lang="es-EC" b="1" i="1">
                            <a:latin typeface="Cambria Math"/>
                          </a:rPr>
                          <m:t>𝐜𝐬</m:t>
                        </m:r>
                      </m:sub>
                    </m:sSub>
                    <m:r>
                      <a:rPr lang="es-EC" b="1" i="1">
                        <a:latin typeface="Cambria Math"/>
                      </a:rPr>
                      <m:t>∗</m:t>
                    </m:r>
                    <m:sSub>
                      <m:sSubPr>
                        <m:ctrlPr>
                          <a:rPr lang="es-EC" i="1">
                            <a:latin typeface="Cambria Math" panose="02040503050406030204" pitchFamily="18" charset="0"/>
                          </a:rPr>
                        </m:ctrlPr>
                      </m:sSubPr>
                      <m:e>
                        <m:r>
                          <a:rPr lang="es-EC" b="1" i="1">
                            <a:latin typeface="Cambria Math"/>
                          </a:rPr>
                          <m:t>𝐀</m:t>
                        </m:r>
                      </m:e>
                      <m:sub>
                        <m:r>
                          <a:rPr lang="es-EC" b="1" i="1">
                            <a:latin typeface="Cambria Math"/>
                          </a:rPr>
                          <m:t>𝐜𝐬</m:t>
                        </m:r>
                      </m:sub>
                    </m:sSub>
                    <m:r>
                      <a:rPr lang="es-EC" b="1" i="1">
                        <a:latin typeface="Cambria Math"/>
                      </a:rPr>
                      <m:t>∗</m:t>
                    </m:r>
                    <m:sSub>
                      <m:sSubPr>
                        <m:ctrlPr>
                          <a:rPr lang="es-EC" i="1">
                            <a:latin typeface="Cambria Math" panose="02040503050406030204" pitchFamily="18" charset="0"/>
                          </a:rPr>
                        </m:ctrlPr>
                      </m:sSubPr>
                      <m:e>
                        <m:r>
                          <a:rPr lang="es-EC" b="1" i="1">
                            <a:latin typeface="Cambria Math"/>
                          </a:rPr>
                          <m:t>𝐇</m:t>
                        </m:r>
                      </m:e>
                      <m:sub>
                        <m:r>
                          <a:rPr lang="es-EC" b="1" i="1">
                            <a:latin typeface="Cambria Math"/>
                          </a:rPr>
                          <m:t>𝐜𝐬</m:t>
                        </m:r>
                      </m:sub>
                    </m:sSub>
                  </m:oMath>
                </a14:m>
                <a:r>
                  <a:rPr lang="es-EC" dirty="0"/>
                  <a:t>					</a:t>
                </a:r>
                <a:endParaRPr lang="es-EC" dirty="0" smtClean="0"/>
              </a:p>
              <a:p>
                <a:pPr marL="0" indent="0">
                  <a:buNone/>
                </a:pPr>
                <a14:m>
                  <m:oMath xmlns:m="http://schemas.openxmlformats.org/officeDocument/2006/math">
                    <m:sSub>
                      <m:sSubPr>
                        <m:ctrlPr>
                          <a:rPr lang="es-EC" i="1">
                            <a:latin typeface="Cambria Math" panose="02040503050406030204" pitchFamily="18" charset="0"/>
                          </a:rPr>
                        </m:ctrlPr>
                      </m:sSubPr>
                      <m:e>
                        <m:r>
                          <m:rPr>
                            <m:sty m:val="p"/>
                          </m:rPr>
                          <a:rPr lang="es-EC">
                            <a:latin typeface="Cambria Math"/>
                          </a:rPr>
                          <m:t>V</m:t>
                        </m:r>
                      </m:e>
                      <m:sub>
                        <m:r>
                          <m:rPr>
                            <m:sty m:val="p"/>
                          </m:rPr>
                          <a:rPr lang="es-EC">
                            <a:latin typeface="Cambria Math"/>
                          </a:rPr>
                          <m:t>cs</m:t>
                        </m:r>
                      </m:sub>
                    </m:sSub>
                    <m:r>
                      <a:rPr lang="es-EC">
                        <a:latin typeface="Cambria Math"/>
                      </a:rPr>
                      <m:t>=0.125</m:t>
                    </m:r>
                  </m:oMath>
                </a14:m>
                <a:r>
                  <a:rPr lang="es-EC" dirty="0"/>
                  <a:t>				</a:t>
                </a:r>
                <a14:m>
                  <m:oMath xmlns:m="http://schemas.openxmlformats.org/officeDocument/2006/math">
                    <m:d>
                      <m:dPr>
                        <m:begChr m:val="["/>
                        <m:endChr m:val="]"/>
                        <m:ctrlPr>
                          <a:rPr lang="es-EC" i="1">
                            <a:latin typeface="Cambria Math" panose="02040503050406030204" pitchFamily="18" charset="0"/>
                          </a:rPr>
                        </m:ctrlPr>
                      </m:dPr>
                      <m:e>
                        <m:sSup>
                          <m:sSupPr>
                            <m:ctrlPr>
                              <a:rPr lang="es-EC" i="1">
                                <a:latin typeface="Cambria Math" panose="02040503050406030204" pitchFamily="18" charset="0"/>
                              </a:rPr>
                            </m:ctrlPr>
                          </m:sSupPr>
                          <m:e>
                            <m:r>
                              <m:rPr>
                                <m:sty m:val="p"/>
                              </m:rPr>
                              <a:rPr lang="es-EC">
                                <a:latin typeface="Cambria Math"/>
                              </a:rPr>
                              <m:t>m</m:t>
                            </m:r>
                          </m:e>
                          <m:sup>
                            <m:r>
                              <a:rPr lang="es-EC">
                                <a:latin typeface="Cambria Math"/>
                              </a:rPr>
                              <m:t>3</m:t>
                            </m:r>
                          </m:sup>
                        </m:sSup>
                      </m:e>
                    </m:d>
                  </m:oMath>
                </a14:m>
                <a:endParaRPr lang="es-EC" dirty="0"/>
              </a:p>
              <a:p>
                <a:pPr marL="0" indent="0">
                  <a:buNone/>
                </a:pPr>
                <a:endParaRPr lang="es-EC" dirty="0" smtClean="0"/>
              </a:p>
              <a:p>
                <a:pPr marL="0" lvl="0" indent="0">
                  <a:buNone/>
                </a:pPr>
                <a:endParaRPr lang="es-EC"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914400" y="1181396"/>
                <a:ext cx="8050088" cy="5676605"/>
              </a:xfrm>
              <a:blipFill rotWithShape="1">
                <a:blip r:embed="rId2"/>
                <a:stretch>
                  <a:fillRect l="-1893" t="-1396"/>
                </a:stretch>
              </a:blipFill>
            </p:spPr>
            <p:txBody>
              <a:bodyPr/>
              <a:lstStyle/>
              <a:p>
                <a:r>
                  <a:rPr lang="es-EC">
                    <a:noFill/>
                  </a:rPr>
                  <a:t> </a:t>
                </a:r>
              </a:p>
            </p:txBody>
          </p:sp>
        </mc:Fallback>
      </mc:AlternateContent>
      <p:sp>
        <p:nvSpPr>
          <p:cNvPr id="4" name="Marcador de contenido 2"/>
          <p:cNvSpPr txBox="1">
            <a:spLocks/>
          </p:cNvSpPr>
          <p:nvPr/>
        </p:nvSpPr>
        <p:spPr>
          <a:xfrm>
            <a:off x="4355978" y="260649"/>
            <a:ext cx="4788023" cy="92074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s-EC" sz="3600" b="1" dirty="0" smtClean="0">
                <a:solidFill>
                  <a:schemeClr val="accent3">
                    <a:lumMod val="50000"/>
                  </a:schemeClr>
                </a:solidFill>
              </a:rPr>
              <a:t>DIMENSIONAMIENTO</a:t>
            </a:r>
          </a:p>
        </p:txBody>
      </p:sp>
    </p:spTree>
    <p:extLst>
      <p:ext uri="{BB962C8B-B14F-4D97-AF65-F5344CB8AC3E}">
        <p14:creationId xmlns:p14="http://schemas.microsoft.com/office/powerpoint/2010/main" val="227339594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txBox="1">
            <a:spLocks/>
          </p:cNvSpPr>
          <p:nvPr/>
        </p:nvSpPr>
        <p:spPr>
          <a:xfrm>
            <a:off x="4535490" y="116633"/>
            <a:ext cx="4608511" cy="92074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s-EC" sz="3600" b="1" dirty="0" smtClean="0">
                <a:solidFill>
                  <a:schemeClr val="accent3">
                    <a:lumMod val="50000"/>
                  </a:schemeClr>
                </a:solidFill>
              </a:rPr>
              <a:t>CAMARA DE SECADO</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159" y="1636928"/>
            <a:ext cx="3959522" cy="4528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0174" y="1584402"/>
            <a:ext cx="4263827" cy="42638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94737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484011" y="260649"/>
            <a:ext cx="2914127" cy="576064"/>
          </a:xfrm>
        </p:spPr>
        <p:txBody>
          <a:bodyPr>
            <a:noAutofit/>
          </a:bodyPr>
          <a:lstStyle/>
          <a:p>
            <a:pPr marL="0" indent="0">
              <a:buNone/>
            </a:pPr>
            <a:r>
              <a:rPr lang="es-EC" b="1" dirty="0" smtClean="0">
                <a:solidFill>
                  <a:schemeClr val="accent3">
                    <a:lumMod val="50000"/>
                  </a:schemeClr>
                </a:solidFill>
              </a:rPr>
              <a:t>ANTECEDENTES</a:t>
            </a:r>
          </a:p>
        </p:txBody>
      </p:sp>
      <p:sp>
        <p:nvSpPr>
          <p:cNvPr id="7" name="6 CuadroTexto"/>
          <p:cNvSpPr txBox="1"/>
          <p:nvPr/>
        </p:nvSpPr>
        <p:spPr>
          <a:xfrm>
            <a:off x="2483769" y="1628800"/>
            <a:ext cx="184731" cy="369332"/>
          </a:xfrm>
          <a:prstGeom prst="rect">
            <a:avLst/>
          </a:prstGeom>
          <a:noFill/>
        </p:spPr>
        <p:txBody>
          <a:bodyPr wrap="none" rtlCol="0">
            <a:spAutoFit/>
          </a:bodyPr>
          <a:lstStyle/>
          <a:p>
            <a:endParaRPr lang="es-EC" dirty="0"/>
          </a:p>
        </p:txBody>
      </p:sp>
      <p:graphicFrame>
        <p:nvGraphicFramePr>
          <p:cNvPr id="18" name="17 Diagrama"/>
          <p:cNvGraphicFramePr/>
          <p:nvPr>
            <p:extLst>
              <p:ext uri="{D42A27DB-BD31-4B8C-83A1-F6EECF244321}">
                <p14:modId xmlns:p14="http://schemas.microsoft.com/office/powerpoint/2010/main" val="1656907650"/>
              </p:ext>
            </p:extLst>
          </p:nvPr>
        </p:nvGraphicFramePr>
        <p:xfrm>
          <a:off x="791072" y="2564904"/>
          <a:ext cx="8352928" cy="26910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 name="AutoShape 8" descr="data:image/jpeg;base64,/9j/4AAQSkZJRgABAQAAAQABAAD/2wCEAAkGBxMTEhUUExIVFhQXGBgbGBgYGB4YHBogGBwYGBoaGhgYHCggGhwlHBoXITEiJSkrLi4uFx8zODMsNygtLisBCgoKDg0OGxAQGywkICYsLCwtLC8sLCwsLCwsLCwsLCwsLCwsLCwsLCwsLCwsLCwsLCwsLCwsLCwsLCwsLCwsLP/AABEIAIIBgwMBIgACEQEDEQH/xAAcAAAABwEBAAAAAAAAAAAAAAAAAgMEBQYHAQj/xAA+EAABAwIDBQYEBgEDAwUBAAABAgMRACEEEjEFBkFRYRMiMnGBkQexwfAUQlKh0eEjQ2LxcoKiM1OSssIV/8QAGQEAAgMBAAAAAAAAAAAAAAAAAQQAAgMF/8QAJBEAAgMAAgICAwEBAQAAAAAAAAECAxESIQQxIkETMmFRgZH/2gAMAwEAAhEDEQA/ANncBEnUW01pHtzOkUq25P7+vSgpsK1FBkDBzy+dHkn+aa/h1DRVcStc3J62tVdYR0g9ZoF0TA4U3U4dNAONGDY1t59aLkAV7YaUdLgNJhIFdKgNKBBQKopdFEUuevSuoiNPao20Q7MjrQTb68aIVcNYj/iukxQ0gC7Q7YUMw/muWHCp2EOpzlek1ORei5xwrpUOKanegDh4G3GmeL2l2RAWDlJ8fAefKnCSmRz4V15CVAhQBBsQRb151WTeBQcOz/X0oJXUI5hnMPdoFxni3PeT1bPEf7af4DGtuJzIMjQ8weShqD51VSf2Rod9rQK7Uk6+lIlRhIkkk2AFr1RNp/FLCpWUtIddgxIhIPlNyKjl/Q4zQEvdaMXKq+7+9iMVADLqDyVPATGYWqwoPMVOW+iNZ7FVLpPtSOB+etcPvPXlQK+vzoPfsB1t4aZjSgX1ogVzo6SOYmiiYdE86BcpMqv1nSgVjgB61bf6E6XOtFLnXjHGilPP7FdDfSp39gDpWet/WjA+dJwBw9jRgoRfpxqBOqc+5oqnTpP9+1dypPWuKUAbn96i0AXtI5/f713txxN65rzHrRCE6gT1JjiZopsgoHRfvH7trRS8OBJ5daTiddB5/WgEj6j+qnLQi6HZ6mglZ5EdOdEgcfnQStPpzociov2o5iaAdt1pHODynzj0rtv7HrVlodQuHK4FUVN/LnzoN+lTsgpPWhm611WlEKraXqaAUDg5j3rlGSgRpXKuQQUnjHGjBygtJ+zSC4mCUgxpFAg7BoFIOtN0ucjP30pcKtQT0gksZdKCXU+tKBIuf2pF1tJnQdaJA5dFDMPv+6RaRl4eorqFp0F/vj0oEFQocq6oDlRSpOg9Yosg2iaGYQNnHKCeY9qHmNKASnWK4XE8/vWoQMFCjAA0zxe0cOyAXHUInTOoCfKTXcPjmlpltQWOaVZhfnBocl6Dg7UIoisp5GkDielBWIHI86IBQKH2I+VdCxPvWe/Eb4gHAqDLKQXVJzEqvlBtMTc1UN3/AIg7SfeCQpCjEwtvKIHKDx51jOaS00jBs3Jcc4qJ2hskKX2rK+zeiCoCUrH6XE6K89RSuysUp1lC1ZQpQuAZ1/unhNr69OMRVlkkVaxmcfE/bp/ArbWktPZkymSUrTOqFfmTzGo41mOwEozMuZ0qlWRaDAUkmYAvcRF+ta98VWWl4MtkAuLV/jBN5ESROltazbBboqRhHM5SVEZklJnKU8M0fdqWsnBJp+xqiDfeGo7nvo7RaC52ioCoCAkJA7sKy2B6TNXEEdf49azv4abtYvD/AOR51Cm3ESG0qJi8gzETWiIA0rSmLjHDC2XKWgQkRMCkVAC4PrPppSxWOJpMpk306k1rn+GYdC7xz9P+aUUQB/F6ICmOX3wpttDHttJlavIfq6AcanJLthSbeIy/4t73utujDMrWi3+TLZRKrgSLwBUBujjccSoMOrSUC+ZSiP8ApUFSOunrRdq7uY3E4tTysqQtchUzli4mOg041LbtvoWt1laErcW7ZAISJgJF1GTppelJ26sg9Y3CnN5I07dXaTrzKS+kJcFjHhV/uA96mwmOFNmWgkCwHQfIdKWS5rE05FPFoo2t6OhN5osA3tFcUufFx0oFaT986PFAOSOflrQSsdDSeJcbbQpayEpSCTJsAOc1RHfiphs5HYulI0IUJ84n+6jxBS0vyiD5c7njRbH+KZ7H2uziWwtlcpMyNCNfEOBp9lHA/dvlRT0jQSQfI8/ua79/8UMpmbxy4/8AFBXHX71i1RIAEJHW99frRgkX1FcCRHL3ruUdIjnUxE0PlGv7UMqTof360VR6W5+XGgCOevL+KIBZKhFj7VxJtb+a6hPSutNRQCGB9q4pYGtqPRFBPSoTToCjeQPSfrXa4l0C30P8UKuASWde8aT7Mk60YhRJ+o+oo6UGfEPKg+2Qb9ieE++nGKWRmFzcc4vShRpEE+dqSJWTyqEFEHl/FKFINMDINvkacoVm1kedqmEOqa5RSSnBBEceN6VKuF7cq5APD6VCCBBA0H8+cUAsQLfvNdgUmpSQCSQBrJMQOfLSaDQNFFOJA0HPyjjPKqLvT8SsNhwpDQLzot3fCD1UeXSqlvdvO7j1qZw5KMOkGTOUr1PePIgWFQG7bCHe8pFhYDhAGsdTStvkKMWNV0Nvsq209pv4zES6SXHFWzGAJNgJsBVy3Jw7jDucvqaShaUnKFLCpg+Dl50rtrYDaiUoacdcCAU9kknLrqRoJuCeVG3K/FtrLbrD4eUZlSFyrSJUe6IgXNVdrshygsLquMXkmbkkJi4E8SP4pLaOMaZbLjpCUJBkmPbzPKi9qlKSpcCBKiTAHE3/AJrJd8d40YxxWRUstqSlHJRJ7yxznQVtZZ+OP9MK4c5YU7fAP43FOPpZUGlEBMmSBYCRNqetYk4fEobeCVZWwCf1gxAN7REW86uuRvs1WuB3T+mBAHv86sexdxcAttDrjIfWtIUXFkngCQBMJHQUpTa79g1iwbmo0/JD7cuE4VJCQhBUqMvEW708Z51YkLB9uPHqKM1hEpSEpgJAACQIAA0HlSTvdCjyB14Rf6U4koQSE2+UmzNNtbQDu0nCTKGobTxgpAKo6lVOMRjklxbekjvW4kTcc4IqH3ZWkBx9cQVFaiepJt1JqZOFCm1Zk95cqKk8z9a4d8tbenXqjiSH+6ryg0Th5UW1ZXMOTAMaKaUfAVJvHhJB0qy4HbjDxyJUUq4oUlSSCCQRJETPImsw3e2Vie0eawzq8y1JClCyUpiRmXFrnhc1atn/AA5KCFrxjhdCbEeEHWTJJI9q6lU5OK4nPthBSesvOWx04/YojiuHz+tMcHtDvhp5IQ5wP5HOZQefNJvT5xA6UxyQt6G+NcbQlTilQlAk35fWs0f2sXlrcJGYkpQnXKImAOcTJqR+Im2D2jeGQe74nPbup9Naqmwglb4UE3SDJ5yfoLVzPMs5/H/Dp+FWkubLxstlLgQFKICjJCTFgJjpNTuH3awQWlYwzYWgylXGR+bW/rVWwT2TEsIEyskxGibgkxoIH71eR0jz161v4UF+Pfsx8x/PNFy8BSeNxKUNlXLQA3JOgHma4Exc66gVGOFLz4Eyhk3jRSzoPJNOyli69icfZJ7PSoIGdRKz3ldCbwPLSjYrFttiVqCfM/IVE7e24nDoEeNfhnkNVHoP3MVTH9qiQt0nvpJzHU8MoPOIt1pa3ylWuK7YzV4rs7fSHnxO2m69hSzhULcCiM7mWAACCEmTNzxqgbF3bP4lpOcgpSFuIULhUxljS5CoPKK0YshbSlJVlsIE63GopM7kvB8vpxKCpwJDicqkiE2EKSZmKzrsnan0ayrhS+yR3W2GEuHEAFrNI7OxCh1CbayauST703weCbbQEIskDmTbTUySetLgAXBp2uHCOCU5cnocef3FDswNZ96KIjWupAzWM9OVaIzBbT+fKiqTGsfKjhAHGPWiknj6dahBMEftpfj8qFhxt56fc0cgcCfOb0TsDzHv86DIGDttSaUQ8aTDBiKCWzzP30oIgdSielHSnrf0oARr5dTRUgngKJBy3oKFES0Y8R/b+KFaYQbZ7kGdaKBJ6xzpT8KDqb10txpa2tQmHUoiIHyFGSvmRSYPCTejFXT78qGsmB1I5fOmzluJpRt0cT9zSpSDrUwGCAxPNJ8/ej9qk0Y4dPKipYSOFTsIUOg8PKqH8VdsqQ0nCt/+q/r0QNfcir88pCElSjCQCSdItesR22tT7zmNU4AJKWwbQB4RbhFYXyaji9mtMFJ9lUD3eSw2IK47UzcAWy+WlWdbIZRnkIShN+nARzPSqbsBpRfccULpPOxk8Dzk1oW7OzfxrjYcEpQtRWk3AS2YvzUoxE6UhdU3NQ/9HYTXByLr8P8ABgYRLhBzOlSiVakFRyzPSIqxqQOs/PnpRwEiwFoi3Dyo0Aa10Y1qMUjnylr0yL4lbcU4teGQT2bRAUkauLtYjUgTaqBgMJ/naBm6Lp0ggkftVy+KCewxyl6BaUuJMcUwFR1BAtVb2s8lnFZzdKXVhRHVQVNKSU+0O1cWkWbayuySFJBUoKTlRGvO2h1FapuphXGsK0lyy8ska5ZvE9JrIsDtOXUlKwrKpJAOikpUFATqk8K13Ym32sQm3dcHibUYI6j9Q6isvDUYdP2Dytef4SziuGny8+lN9os521oP5kqSYtqk6GnEDn6VwDz8qflj6E10YVh1D8MvMLpWlRGvhVccquGEWlbXdCTbmRwmCKhN5tlFh/EJywhcqT1Cu9HmCCKmNllByifEn14T561w7Y5Lj/TtVuLjqLduxhwhkm3fWon07o/YVNgTwH8+lQm6yVfhkhesrP8A5Kyz6VMC39f3XYqSUEjkW/uwuNwrbiSlaQR14dQRcHqKh3nF4cd9SnGf13K0D/eB4kj9QE86nExyoLakcR1otIomZNv7hUpxDbyYU28lSswJIJSIN+oI/eoHdXEALc0gFMjiReYHSauPxESw2jsUqCCsqdJAtmsLgGwIkWqj7J2elK/8hgniiQpGkLvZSSOFIXwXf9Op47bgjTt08hUtRICyAOqhMkg8tBHCrWjz8h9RWX7N2fi20IdAU60RmStrxp1g5dR5CRVu2Zt6QO0EcyLHyKT4TW1FqhHjLoVurc5OUeyW2niuzQSLqUQlA5qOl+mvlQwOzw2gCZNyo8So6nrem+FHbO59EIsgW1IEqjyp3tXEhllbhtkSSPOIAnqYphOP7C/F/qZ5t/EB7FODMQgShJ4AI0PqqaZqxpdeSxlypaIUq3iV9ABT/Y7QCFvrVKe8pUxBiT86r257geUtxRlS3DmHLimeh+lcf9lKbO3XFRxF02dhVqeZbSe4P8i+iUxlE9VW9DV1CBMfZ9qrOxccGiqTKrBY/MCBaOY6VOtvIcTKVyn0jmZ5etdLw3FQyPs53mKTlr9DolNu9flMe9dDgHEe9VTDY9DLikpXnaueJiDcBWigL386sOEeacAUhWZJEgjQ+XrTcXJr5LBOTW9PR627PED38+NHTBtF+enypC36vfhpSGI2ghBMq7xGgkn24VHNRXbIk5PB8QmoLeDezC4RWR1ZzETCUlUDmY0rit4kgkIaUo9MuvAEzasY2inEvbQWXszbqjb9IkSlIWO6ZTYetU/NGX6s1VMk/kjZ9g73YTFHKy73zcJUMpjpwNT48/v1rLt3NgIUEJdSVOOKzE90FrKNFGZJ0960xoBCQM0215xUqtc9BdXweDlItRfK8/zTfF4jIkq1IGnn5UkxtJNs3dmruSM0h8hFta72Z510ODWaK4vqPnVlhUUDkcFHrH90KO0bCuVcgyU4Z0/ujlwzx0pKRe2pPGKL2kG1EAvc/fypFbl9IH3eo/bu3m8I1nd1vlSLqV5ch1rMcZvUvE5lLUQ2TAbSSkesET51VyRdJssO/G/gaV+Hwq0dsYzLJzBE2AA0m0k1BbI3qxJdjtXVZc6lfn7QJMEZSQBfjNutQbTzDhKFoayZilIKbynUiIPL+aM9u++Aj8H38krCVEBaQnVAI8YIGhvbU1jNP6ZeGfaNx2dj87aFkQSLgKzR0n506GLHWKqG4jTpaU48FoCz3UKCtABKiFXBJnXgKtmZHP52q9Tbj2UsS3ooPxb28W22WUZh2xVmixyogAdASaoC1k4fIqZQrMnjIIietXv4ybH7TDJxKPHhySoDihUZvYwaznAbSQtrIq1rH6eVJeWp6mhzxHHMYfAYIpxCTeF5eV4Jkx6VoG5BDT6SP9RxxJHpKZ9RWbtI/wAjC0/lcUlQE6KGZP8A9VVc91MWCtsKMEYhPSQT3feg5/KLLOPxcTXygcqCkgDpTftwNRBHCJrvaA+0j78q6GnP6Kh8V9kNP4JalHKtohSVRHiISpPkazjd/ZzSmlJcSDpz4wJn61sG9WA/E4V1lMZlJlM3ukhQHqRHrWJYTaOVXZrlC0EpM2Ei2VXUUh5im10PeG496TuB3MbcfaaJU2FFf+Vvu6JkApNp9Ksa9x8Ugjs8ShwDTOChQjgFCb+1R2x9p5hBMLFxznmCeNXvZO1w4hQURnQJVyI51lRKNq4z9l71Ov5R9FQRj3GVqQ6+sOoHgLhJ0nuyYVwq/wCCdUUJzgBRAkTzjjzqB2PssLcViXW0KUqSmRJEzzEpgd30mrAUg0zXTwbeti1tvJLpFN3/AGwl1tbi8gKVJFpGZJmwGsg1WcFi2+3LaNE5VDoT4gJ4GrF8XHI2eq5B7RsA3nU6Xm4rG938YUOglRJBvqT+9YeR4yeyTGKb8iom+7t42VqbmyhnSDzHiFuGh96siQZveRNwetqzzY2NhzDqmBnT/wCcp+v7VoaW+RP7/WtfElzgY+VFRn0H01MeVcWqJhRJ86NlgTmEGkykH8/Wwpp9C5mvxJwyg6l0NZkKgFRExAylM8OfqaiNmobxCck95M5VTeOAPlV6+ILYVgH4JsEH2Wm9uN6yLZb6gc098HU2nTW3Gub5VW9nQ8WzrianuPjlozYR2MyAS2f1JJkgf9M286kt4cIlfZhAAeKu6Tpl/MVAXUn61XtlbUS4ErBAWg5hOojxA9CJHrVp2c12qlPqkFYhCeSNfcmTV/Hf5I8WY3R4T5Ic7MwbbKYzAqPiVxPL2qu/FDEkYROU90upB691RA94qzLQB5c4/aKj9r7NS+0pp0d1Y1GoPBQ6g39KdlWuDiujCFmS5MoOzyl7CKaSojOka2hUg+xioHd7ZwUtxsSjEAZkGYBKbKQrz+gqMfxzuDxDmHUZLaiCBYKHBQ5cDFSa8R2qPxDR/wAzcqMA/lEz6D+K5qqnGXHPZ1HbFrlpa8KGXIViG3AsAoXlJStCkyeBvr5XB0ppicYhptRUpwz3k5l94i8JIAhQgcRxBqE2Ztx9zGDt13cR3G0jMpIQJSezRcTJi5Ii9XjZu6TTznbvoUdClpRtwGdQmRMDuaWpzx4finxaEvIf5IKUZf8ACibP2kMU9AQsIUgx3sqVESQM6rFSrCByrS933lsq7DEqAcN0wQUmxnJYW59R1qZVgUHIJy5DIAACdLCI0HSNKjN6dpjDtZkKQl02SVDNAuTY6TEVvbKT+8wVrgkK7z7VLSUpQQHHJCeMAar8+F6rzq0JbUFOx3SJJvJHiJOpqDY3i/Gutk+NDeVaRYZgVEqT52Mcqf7RLaW1KypJjWJM/wA8K5Pl3OVnE6/i0qMNY22PtpKlZAfCRJT92m9WBewE4orh1SIyQAAqCBMgnjUHhN3V4XI864FKeACkAAZCL5c03gGPerBsraLOHKwc0LSFd0KWcwhMCOaY9qNVahZxl6JdZzhyh7JTY+7gaVnWc6wAAR3YHEkE+LSpzKBoLffGKpm0dtKcKYV2YzSJ6cCJkki3SksLi3QvMjFpLc+ApnXhmmSabj5EI9RXQlOiyXyk+y17WkNxzUmB+5qNVcgHqRJ9KerJdSgtqSvLreLmNBFvWoh51eYhLZMWzHTWbca2b3sygvokm8SRYEjyNTCSYGkn786jMDgkqAJUeoiIPLnUpYD5fKrx0zm0OmmwQD3r9SPrQrjSzAhNvOhW5QbLSietQe9W8WHwLJdWs5j4EDUnTTlzNTi9TIrA/iziFHaSg6iUJSOzCvDlESR61PsCI/HbeGJcU89iFFRCsqckxGiReADeahsVt4Jy5JkCEkfKKkMNicM8jK6whKtAtHcUOWllCrFuB8PEPPqcdWFMoukIkKXmFp/SNZquR0u5PDM0OPJWHcqgM2pBAk6xPPnW2fD3GJU5hwdb69Um5PE1G/FvcjDMsfiWSpBSpCezKipKptKQo2Iiba3qv7B2u5hG2nkJSrIoEkm2U2M8QD00mq2d4yR9HoZXTjzrigOnTU9ZqI2BvAxikBTa7xdBsUxw6jyqXTlJ5UUyuDTaeGS6040q4cQpB4DvAivLOISvDPONKBGRakkdQSmYPAxXrFZT878awv4p4Zh3Hy0ZVlAejw5xYR/uiZ8qE5xiuy9cW30VzdZxTrxSDlQIWrj4ZCfckirlh2y28ghUyQBplBSc6D5Xiondrd0ow7+KDvZBuMg1C1aZSeUGJ61OsNrWhAb8bpSUyLgqIJHkALTyrmeQ/knH0O1/q9NYbcSpIWBIUJ48dB8rUYBNx9+1I4DChDSETISIzc41PvTgEa6/taujDc7EHmhS0IJny4V58+JmFW1tLEFIAzkL08WYDj93r0DicUhtJWtYShIkkmAPM1inxF2ojF4hC2miEoSU5zYrvI7vAC/W9VssjE0rjJvoq2xtorzQFSrgnQkchzIq9bE2wpLqCsSk91Q4FCvEPMRPSK58Pd2WcSl5TzUtwlKF6FKhmJUhXMc6R2QsHOD3glSwFR4hwJ5G0E8a5/kJQyxDlcnNOLNfQbdIsRy+/nRgkHQ/X2im2xGyWGcwH/pom/GKkMnKPeujB6hB+8M9+LqowSU/qeTEm5ygz6XrLNi7uvPuK7AAqQhbhB5JjujqeFaH8QXziHyhIlpiRPAqI7x9LJqd+Guzkt4db5ABcJPkhGnuQTWHPlNr/DfOMEyrbvd5tDgmEnME3kFBnL7gx51rzDqVJChACgD73rJtguJKXVAQFKWoRw1rUsCAG0DSEp9YAvWfivjKSXot5HaTFXLmxnpqKIsgcTfl8qO6q1jHlHSkbc78p9KbbFSM3jSleFxCOJQrWw7vej9qx0YUKAUIk6fx71oO8u2S52jOHgJBhbmpVBulPCOBNNN3sIH1FxxCQhsypYATmKYhAA6iZHlSFs1bPjFj1UXXDlIrZ2e/hnVNrHesBluFyJBHMAST6VqO6yv8IQf9OwJ1gXF+c1UMah1zGZ1J8CZjgkrBhPnBBNWrdg9xZM3WYA07oSPpQp6vxIlvdSbJxaRxmky0D/Gv70ZS5typviULIASsI5mJtfTkepro6I4Zp8T92mVOjELd7MBEO5UlS+7ZJSkcSCRflVWxW12E4MJBkkBASg5SkwCFGPDF5mZI41dd596mg25h8M2HCsFLjqjIM6x+r9hyqvbmbsLdebUBZtaVLWRplIIT/uJ5cjes4+QovI9mzpbjsvoabmbJS2UvXDtloWDrwzTxB0I6mthwGJDiArSdRyI1Hv8ASqDhy3+If7GBh+0VCYslUwso5AqBJGlXDd1P+FKjPflQBHA6fsJ9aVosnK6S3oYvhH8akljJswBrr6nlVB+KmAHYdskLW4VtthIEwJJzJAE5oIBnhV8AH39ah95cavDpS6hpTgSVBSQYjMISqbnKCLwONPtrOxOO6sMp3Tw6sO+42+gpVMqHFMiRMaWN6vq8O05lh02IIgJ1BBEzqLVn+19rrdxSn0pS2pREgKzXiDqnjaxpxgN4TBKG0kgGSgg+pA0rk3QlzcktOxWtj2yV3q23i0qyqUlxtKgoQgJJ6yNDBo2H2l2qQlhal2upUICPMjjUbhXV4oukZEBtBWouk3SLWCQZ4U83aYhAUs38UnRM3ASOHnrWdnJw2fv6LV8Y7GH0XDdXCNMqCnCFuKJhw8OaUg6edT3Z4cFZ7pzkEgwqSABIHDS9RewtlOLX2joyt/kSdTNpPBIvprTjGbISkgJbKrawdfQ09SpKtajnXOMrOmPRj2kpUG4TY6CNBzqJS7p3QTzM+t5ruHHZrSIQFmcsIKSRxtmM+dOF4IG5aTryNCfKXoEciFQ8eUamb0/wmPg99WvAgmPaoksNlZbQEdokAqTkzEBXhm4j+qltn7N1GXKk6wMs1evluFZ8cJ9hYKQRERXaTYw6QkAJAgcq7T6FhuXuSb+fpWc/GPYjeIwhfgBxkalQSFJOqb8ZuBV62pikMoW4qcqZNrk6mEgamsH3ixmM2piQ2ErI/I0JCUjmZgHqTVZTx4RR0qGwMC/iHOzYbUtcE5RaQOAzWnpxq+7k7fcwz0OIUhaO64hQyGBrI1Bi4q8bhblIwXfUQXiALaIHEA8VHnWTbdxql7RxK+JdWJ8iUgewoSnveBSRvu827rGPw/Zu5oPeQoWgnQ9TesRxexn9nvnDvd5BnIo+FSdOI4ca3/CKAQlN7JT+wHGo7eXZDGNZLa7EXQoC6COI6cxxoP5IKMj2Hu/i22lP4ZxKktk5m5IcTlvKeBt8q0Xcnej8QnI4R2l4JEGIBuB6weMGqt8O8erD453BvnvHu6aqSZEcpBI9RVsTumE4o4hspR3s0AHQkymOo9r1hPluxNFmNSJjefFlnB4h1uMyW1ZTxn7NYvs5ntQAgStRAHVSufqSfetZ38eAwTom64TflqY9BVf3A2YgPGf9FtMcO8ubnyE361jeuc1E0plwi5Df4g4JOGwOGw6PB2oCzzISVT6kk0luo5nfZEfn/YA+1W3fXZqHsE+k/lTmSTqFIuCPO4qtbgtf5GSbd1y/MiL8+J9qy8iGWxL1SX45GliPWgtQHSB/NE7QcfWmW0celuALqUDA8oEk8BcCn3JRWsUjFy6RSfiTtBRdaZF20grWBpJsgKHkCaidh7uLxxC1jJhkm5iC6RHdT/t5q9qk8Bsb8W+FPKJKypaxBHdByhMczbyFaGwylICUiABAAsABypWqtWz/ACS/4MTn+OPBEBvIjscA+GU5ChkhITwFgSm3Kaz/AHaazoQkC6gE8/EuL+grWcc2gtuC3gWFDnKTas23DwwL7IjwhSv/AIgjU9TVPLjylFf0t40sjJ/w1MNgAJtHAft61xUfvItQI859jRRcffOnXqFTHe0zJUi/aLcUPVS4vWqqwfZ4Yso0DRQkzF8pTHvWd4HCD8aifD+IST/3FSvmB71puYmT5f8AH90p461SZve84ox3YWM/xkQQQFC/PTStdwcFCAfEEJ+QrL948KGce8lIELAWAItmHet539a1PZgBaQqbqQk+4E6UPHi1OSLWvYIUQwJ1uf2prtHEhlpaiuwSrQamDAHMzyp+4oaT9/WqPvniu0LbaVDLnuq/iE6eWnmaYtsVcezGuHN4is7IwTjx7MTFitQTMXkm1ydavbTSR2TCElLKQVGZBVljugG+qpJNtKY7F2atlsLbWFFQClJPHWLjiASP7qTTiErIBJQ5MgHUHSx0UDEEcYqlNMYrUaW2uTx/RScVi1Ix+IBUQe0v5ZZFtNIrQN3lg4dvOPEMx/7iTceVUXePCq/FvLIhQaQru8bFMxqOFuFaFs5uGkAfoSNRwAFL+PFq+RpfJOmI7SyOEff0qr797VDOHU2FEOOgoTGsGMyugAkTzNTePx3YpzGSJAA6kxrwHWqFj8GvGYo9rIzKSkHQBAkmOOggdTW11yj8PtmdNXL5P0iK3b2AvFGEnIymynInplRwKuugrRcXgwxhHUMDKENO5QOeVUq6nUzT3BYRttCUN91KQAlIiKb7exGTDPqiwaXxvdJSPO5q0Ko1QZWdkrJGbbIBU2hpHiWQlPGc1iT6SfQ1qTWFSlOVMQkAATYCI9apO4Wzf8sq1bbGUdXAb+cVfco9uV/3rLw4KMXL/TbypptL/BICIE+goECx48+NKpQDxpjtLGtMpUtax3AVZZGYgaBKTTyFOyP2xsz8StDTjSewkKKyshWae6EIREkayqwtFMdwSQw4CAB2zkWuQok3P5rzSw32wiQVKzoAv3wBpcDNmieFRG7W8bTTKM4gvlQQJ1VmNieWVQ6iKo3nbLLX0H3xxjKgrDtJRncjtloAACUkHKpQ1JIHpNP9z9iJMOLjKPCn9R0znpyqDDKAhainKhKiVEqnuJMEecTWgbOxrLqZaVKbAWy8LWI5Gk6UrZuUvr0hy9umHGP37JAtAGYoOrH7elJKciZJnWivcSLn2j+af3BEq7aZ/e3zpwzhgdRei4MHT9/5tT5Hlf3pRjL9egzWHSIsBHIfc1OpNQrYnyqVcVAtqPrWtRjYxynNwj1oUTDvJCQCoT1N6FNmRG7UCFJKVJWRzCSYI4gi4IqnbJcQxiCohQCk5DKSDHA3HA8q0IovPGiqQCb3rGdOy5aaRs4xwjPx+HIntG46qCfnWB4vYDhxa30pzNl4uAFQlQzkxbgRXo4tJPI9IH1pI7MZP+k3PPs08fSpONj9MquK9oqmD3rw6ozZ2zOihI9CmanF4lpNyqOImb+sU+RstpJlLbaeNkJHrYUZxlJGsf3UhCaXbI+O9GWd38YVpC1JDoXnKe9nSRKha6FC0VpDjxjupBtxVFjPQ3pRTHU/etAQBa86/WqV1ODffsM7OSSwq+8uEexHcVh3C2AfApKpJjqIsBrzNQX/APGxjK0ustOAgAGClRIHBSQq9aMAnUz924UUrHOD5VlPxU5ctZrDyGo8cRU8ZvAotOB1lTcoUJUFIF4Tooa8bGoTAkoyZHUy2SUqCgTcmJSehgjrWkWIjWfu80iWGz+VHqE2/as5+NKXfL0GFyj9EJht5EAQ4BMG7ZmRzym/saePYhvEIzJacWBMFEZgbaSQfSpNOHb/AEoH/aB9KV7RNgfSOdbxhLMk9M3JfRTMBjHWXu+0/wB2QlSmlDOk3IOWQFi19Ks7O0EKRJS6kHWUkjnwp8nKOP2a4ogcT9/OpCvh0mCc+XshNs7bZSyqF3IyiUqT4u6PEIgSSb8KqOy30tOBIISUFRbWlQUFAkkCJ5E+daQRNpty+lJ9knilJ11SP4+VUupc2mnhpXbwWZpDN7xIUIcUhKhodR6gGRTp/FuhOYNByRKezWAo2t3Vx86f/hUWIShMckj+NK4Gvfp/PKrRhLMkykpL6RnGM2Q+olaGn0uHLOiRmRcGVHXyqc2ftXHAAPsFOgKimx4TKCYPpVpQxPER9+1OOySONpqkfH4+pFpXOXtGebeyHEdoy42opCUqGcaZSZk/pMVL7B2n2aMiloWkE5e9BEx1veTFWpeFQblIJ5wDSasKjUpT07qbeVqq6JKXKMi35Y8FFoa4fGpcs3BKdQbEX8ulQG0tiuwSzrJKUlxJTMyLlIIE9atjbI0iB6CfOK6lEcfYWFXdaksk9KRscX8Sq7LexiBlXhuFxnTlnmggzfkRUhicq0w4w5cXhBV8rkzU0ED+6KgibEz6eVGFTj+rJKfJ9oz98hTxUntCkgtrDqFBRSkymLefvU/gtqhCUgnMAIAg5gBpc6x1qyo1nhpJ+f7UsWx9azXjy5OXIv8AmXHjhGNP9sg/4zGkOWnjMQQagMVsF5Dwcw6UBu2dsuGJFwpBy909NKt+TqK7b9X30rV1qX7GSm16IprEOgS4iLf6Yzk+1RO8ePQ4jsQHE5pkqaWAI0kxGse1WgmNTofL/mj9mBodatKpyjx0MZ49wo+w8R2SiZGYhIUPynKDBHKrFhNsNrUkJzZjyTI9VaCpfKn7+tcCBpceQqtVMq1ml7LFY9aEMoPGPUTVXxWxn14pai0ycO4nKoFwgmUwo2Ezwtwq4FscbffCk1WtJ9qYcV9mOlRZ3FwyEhKWwED8iQSOV+0KrxxtUNszYrjD3Zfgnfw2ufMlyFEZVKAM5UwlFuc1pLibTz5EUmsiLftVXWHkykBKUKW2W31IIIlxtQlJ1BMXImPanu6Oz+x7SFPQTmyrbCUgkzIIHp6VZlJ68eWldCATqfL/AJrKujhLUaTuc44woIj+xP3egpskaGekH605QlIiwpVABFyaYfZiittNKTI7B4+SUmevipyha/8A2Hx/2JH/AOqsKYGlJuucBr71kqo/ZbmyG/EuTAYek2khIA6nvTFSQajvK14UcKHr5/3XArhxPKrxSXoq3o7ZNhQoqWzFlEdIB+dCtgCatT5UVzUef1FcoVQgZZ+dHT9KFCrEOLH0onPyoUKJDrVxfpRCLqoUKoQZucPOuO+L0oUKDIhslRtf81LoFj50KFZyI/Ymg/L60snw/fWuUKsQVZo69PT60KFAgizrSqz8vqKFCqsJxRufT60ks3HrQoUUWF1a0fiPL60KFCQAy9T6fWiDQUKFFegIMnj6UUeIeX1oUKqwsJjNKKNB50KFFeiCTxv609Y0oUKsAb5j3r8vnSjnh9a5QokZ0amusju/fOuUKJBdKRa3AUVk2PkaFCtCEe4o2vzp7hPDQoVm/YRRzj5UzdFx5fUUKFXQBJvxH7508a/mhQqsfZBYpF7cTQR9T865QqzIjqDb0oAd0UKFZsDEVfx86WA+/ahQoL2QdI0oUKFME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409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87381" y="1268760"/>
            <a:ext cx="2160755" cy="18406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utoShape 4" descr="data:image/jpeg;base64,/9j/4AAQSkZJRgABAQAAAQABAAD/2wCEAAkGBxQQDxQUEBQUFhUVFBUUFBQVFBQUFBYVFxUWFhQVFBUYHCggGBolHBQUITEhJSkrLi4uFx82ODMsNygtLisBCgoKDg0OGxAQGywkHyYvLCwsLC4sLCwsLCwsLCwsLCwsLC8sLCwsLywsLCwsLCwsLCwsLCwsLCwsLCwsLCwsLP/AABEIALEBHAMBEQACEQEDEQH/xAAbAAACAwEBAQAAAAAAAAAAAAABAgMEBQYAB//EAD8QAAIBAwIDBgMFBgQGAwAAAAECEQADEgQhBTFBBhMiMlFhcYGRI0KhsdEUM1LB4fAkYnKSFTRDgqLxB7LS/8QAGgEAAgMBAQAAAAAAAAAAAAAAAQIAAwQFBv/EADYRAAICAQMBBQcEAQMFAQAAAAABAhEDEiExBBMiQVFxBTJhgaHB8JGx0eEzFCNCBhVykvFi/9oADAMBAAIRAxEAPwD5iBXaRpDFOkQIFMkAIWmogwWmSAHGmoAcaNEGC0aAGKNEDjUoAcaNECFo0QIWpRA41KIexqUQ9jQoJ7GpRD2NCiHsalBBjQoh7GhQT2NAgIoUEGNCiAxoUQBWhQQEUKILFAgMahAEUCCkUjCKRSsgIpWEWKQh6KBARQDRMFrShRgtWIAQtMkQYLTpAGC0yQA406RA40aAMFqUQONGgBxqUQIWjQBgtSiDY0aIexoUQOFQh7CgQ9hUCewoEBhQogMKgT2NAIMaAQY0CHsaBAY0AilaFEFK0KIArQIArUIKVpWEUrSMIpWlIKRSBAVoMgMaUNHsaBKJgK1JCjAU6AMFqxIAwWmSAMFp0gDBaaiBC0aAELRogwWpQAhKlAGCUaIMFqUQYLRIHCpQD2FCghwoUQ9hQIewqEBhQCApQCDChQQY0CAK1AgxoEBjShFK0AilaBAFaBBcagQFaDRBStIwiFaRhoUrSslAxpGEGNKE9jUISgVrQgwWnQBwtOgDBasSAMFpkAYJTCjBaNEGC0aAELUogwSoQYJRAMEqEGwqADhUIHCoE9hQIHCgQ8UoEFwoBAUqBAUoEAUoBBhQCKUpQgKUAgKUA0KUoEAUpQ0LhUIApQDQhSlYRCtIwilaRkoXGkDR7GgGgY0CUSAVsRUMBTog4FWIUdVp0gEgWnQBgtMkKELRIMFqAGC1CDhKgBsKhAhKJBglQAcKhA4UCDYUAnsKhD2FAIMKBBSlAIMKAQFKAQYUAilaVjUArShFwqBoBSlJQpSgGgYVCAKVA0IyUjDRGUpGGhCtIw0KVpA0DGlDR7GgQfGtqKQhasQpIq06ASKtWIA4WnQBwtMKwhaIBgKgBgKBBwKhBgtQgwWoAIWoQbGoAIWoQONAIcaFhPFaFkoGNAIMaARcaAQY0GNQCtLYwpWgGgFaARStLYRStANAK0CAxqEAVohI2WkYSNlpGEjK0jCKRSMNAilDQIpQ0SBa2ozjBasQBgKdCkiirEAkAp0AYCnAGKgoQKgBgKhBwKBBwKhKDFSwUMBUsg0VLAeihYRooWQIFAJ6KBBSKAQEVAgigEEUBgRSjJAxoDAK0thoUrShoXGhYaBjUslHsahKAVo2GiJ1pGGiJhVbDQhWlZKFK0jY6QpFI2SgRShokArcjOxgKsQowFOgDgU6FHUU6AOBTpis9FMAaKAAgVCUSAULIMBS2EYCoCggVLBQQKNgDFSyBigEYClCEihZBYoBARUCCKFhBjQsZHopWxwRS2MkAihYaFK0tjULjQsh7GpYaCFqAPFaIaIHWlbDRCwqthoQrSNhSFK1W2NQuNI2NQIoWShwK3JmZjAVYhBgKsQBwKZCsYCrEKSAUyIwxTWKGKgBlFKQYCgEYCoQaKABgKhAxRAGKgAgUAjBaDIErS2QXGhYwMagUj2NAY9jUGR7GkbHQMaVsZIBWlbGoUrStjUArS2SgY1LJQVWmslBZKNkogdaRsaiFlpGw0RlarbGoUrSNjJAxpGxqBjS2Sgha3pmRobGrExGhgtWJi0MFpkwUOFp0xaJFWrEwUHCiBoOFQUIWgQYLQIOEqEGxoWQYLUsAYqWAIWjYBgtCyDqtK2Edk2pLIhMaljAxoWOgY1LCeK0GxkCKRssSBFI2OkeIpLGoQihYaEIoWGj0VLIMopkAa4sAe4n8SP5USFZxSsZELCq2xkiMiq2xqENI2NQppWw0CKUNFgJWxSMriMLdWqQjQQlWJiNDBKdMWiRVp0w6RwtOmBxGxp7EaPY0bFaABS2ChlWhYKHAoWSgxS2Gj0VLBQQtSyUMFo2ChwtSwDqtK2As3LH2an1Zh9Av61Tr7zXp9zPDJeVx9PuV+7prNaQDbqWWJHhbqWGgm3tSuQyRGUqpyLlEGNI5DqIe7pdQ2kVrVDUHSIbdDUHSDu6ikRoe3b3q2LK5bFnWaBraozEEOuSgdBJEH5z9aKd2U48qm2vIz2t0kmaooha3VTkWqJGbVVtjqAhtUjY2gU26WyaQYULJpLndVoUjO4h7urYyK3EYW6vjIpkjxSrVuV2Tae0CRNCVpF2NJvct6+1Y8P7PeW6CoLFfut1WqujzTyp6lVBm4vj8+JUCVv4KNNnnSiBwo8EoFbGCUGAbGkbIHClsgQlCwhxo2QIFSwDgURRhA50jAbms4aV0du4rBlJk/dILbAAHn5D9awwzXmlHx/P5MkMf++38F9zIVa02b0g4ULLEjxSKNkexF3ykQCDJ2+UzvVc3QYyVjariWltaYM9u4zy9sspEBgTiSCwkdZHpWRynrq9iPO9XwBw7j1mzn3tlbqL4pBm95kSAjALjMmcuXvtSZLb2bX7Anlk3s6AgkA+on671ZZuW+55kqOQyREUpdQ1AwoqRKH0lotcVRzYgD4kwKsjkS3ZTkW1nSdoODlNOD3wfuwFChMYHI7zvvH1qrB1WuVVyYcEam9nucioqyUjqQieNuqnIvjEU2qrci+MLImt0moZ46I2SpZW4i4Uti0aJtVYplLiI1uroyKWhGB2CqWkgGDEDqfXp033q15dMbM2XZEdlsbrd8r9zj9mUKl8so8WbcoBNasPWY9Cv3vmcrLLIpd17FHiGpuZXLaQoZsbGUM5GUEXApiSJ5VM3VY9Da+ZbinkmnFkPCNM1m6BlIeSy90VgxMhp3AMjlyqro+oTyJee38FixOD1Wb1nvUbvPsyo3jckgHrO3xrbmlDJeLdeFr8sTD1eWM+FXzv9y1x50tEM0KpUHpEyRtA641OiTljp70/7+5p6nqYreWxlNr17rvBJEbDqT6fGr5d3kyxzwnHVEqcK4o1x8blspIlTMg+0x6b1Upxe1iwyNumqNcmi0PqGCn0MVXauhkOizPsCfoKDZHJLkk0aWi8X7ndJBl4mDEJt1loEe9JllKMbirYJukWu40S+JtYMSWxXuriyfEFGRG+4j39qzrqMjelQ39RNdLcpotb2DUX9Laa0bd0CZ7zEY5ElVO2PXn8qx5pKSlH0C3sR67tDc1Dva7rwgK/eFoJiByCxzYCPahj6RY0pXv5GCMtOdyS5r8+o2m0r3FbuwGKiccgpO8QJppSUWtXidSUtMXIp23vhofTso3yOds4gcyQDUlPD4T39GUQ6qTauG3qeTiYRt0EgkhWBZWA5A49S3hgGqHkuLNsnE3eyS2taj3WtWVxZVAtd4ttR3anHEEgNJ6fSuT1GXKpJRf5+gmpR2RxPaPSKdXqEAaBdPdqiF45hlEweeOwI8x67VqhN6FJ+W5UyrqNSXClWTwgkbRDZA+MFTl5iBEcgduVWqCrfxGs6uzDIpBmVBmInb0PKq7rY6sPdQHWo5FiIitJqGoUrU1BofRajubqXCJCsrQfYg/yo6rVFWaFwZp8Q7YHUW2QJZAYb+YONwfDJg7ikjBQdnPwwSyJWzBtrVus66iSY0rkWRQoYi4gCZKd3aYxAI5CNyd/pVU7a2L1kjDkjXiNi9C2g2QDliYgxcIXGP8AKVn3pakluWxyKTatPj5bK7+fHwIXShZVJEeFCxKI9bxN8Va2FVGYIGcFnJkjwWwwJAj8farscY3UmcbN1r4xorcP4u5ZhcCECSGdGCsoIWIVhHMHc+3vWpOK4MebJlmqba9NjQ4RdN9FxtlCh8WGbTvEmQcNn5H+Gh1MkvmIk1iSlJsx+P6m4t10xeFKwe7cxC7jLHlv1pcSTVlEnuQjUEAXRO1xcWIxPhVWlZA3liJ9j0p8kU8el+PgXdP7zLVriK/tFtrrOqKwD8zFs7PAiZiruhwqL7qV8r18PqDq5S7KTjzR2Fy9pb9i7+zXHJVgttWjxIVtl9ioMAs2/tW2OPLHKnkS3u2vB7/E42LNkc0q/LMrjPaPSXWKxcZVWB4YDwWaUbE+o54neqsLnDFpund/Y62dKbqtjP4zftd7atWApUp3rKSWMnHFRsASQW8PqI50Hlm8TUvMqhCKdRPcJ0QN4LNtcbuBhMG8hkhT0+I9aqhNqOpXxf1DN6XRsh7Ok+01Gd5GLKqBRbg7+LOTlHwG5q+eec+7FU143f0rxFgpS3s3NBxe5d0QKugU22s90fNjvLR/F7zEdKwSxwfUXT5u/wA8C63FK+TkX4ta3E3BAIlSFWGEAkMhPU8q6M1k8EqJJRny+A8Zuf4VmXfxAAxzi4FmDViWrYk2+ztrcpXboCoHW2RIXJUGclzEErt0n+Z3rNjg3O4t/Ypb8GdMtp23VSfUwfjWieWMXTHk9OyR0KLlatW5Epv0J8aO7bexUD1Fc6Uu/KXn/KIpWqPnacYa1qO5NsHxKhbP1+9AHTP8K3VF7oo3juzrLXFNNp7cu03YuYKoD/aBfCG5FR4lO8c6z55K6fG1g05c0u75beV/nzK13tMWXu7iWy13wyuXhJIAaZA6n15elR9Nj9+Pgv1BB5bqT8Tm215L4rDEBcQsqWZmllDhvCAdp5iee1c2Mm7T4pnWmkonU/8AxpqRbs3i4O7d4xMkLCknmN4ges1k6h3JKxEtjm9RdNy7euNmMmY5eJsGa4QBCkTJxEwdx9NzhWPbcQm4XokuswNyGcgKqqCGi33pLglYEITH8USav7SEYL8/P4GSk2bfDrtiEUXRgFgHYvsI3QHntyrLKfeZ04zrHaI9bqUVgLbFl6sVZdy2IA5/EyRSSkSGZtq0MVqrUa6EIqahqIdQvgb4H8qMZbi5F3WZuhUGDk05AxudicZCgbgk8+kGrpyaRysclDImzQ0ZFxrg2AQEgzOUMRBG2J8J23qrXR0IdVGbpImwpnI2RVgW2uQzcLBkKQ/i2PIqNj7yOdBTfgVdVibrY5zhN22LrEC6ilLhALKyzkhBxLDoGnkeXOabLr07Uc/pcujI+L4NZHV1DJOJ5TE/OCR+NZ3adM68J64qQMKGocweLW3DqyFsZPiZlMAOPIJOJ8PT0q5TUjy9NNtA0F0gszMxi14QzEb5KI9B0A+PXo12vmPF+Jb4RrnTU+VGW5IZWUNHNpU85+fU+tWZFHKtO6FUZJORLxJBd1F4/ZBQMmOKysIPEFF0RtO8Rv16zG9EUjNOLbbSM6/aXAWy6wzblDipgzLtk0nr9BtFWTm9mW9PFOyybNt0zzOYCgDEAAzyGIA8u+1Dp8slkUa2NOWC7OT+B1HZQL3N1SHyDho3hQVjIrJxJjn/AGejmclJO1wzl9PTZw2l0q4+pgKdl5QvQ7r8ar1tyRscEaWstE63wCSuktncADa2s5SeW5k+lSUtMN/MzwVydGhwJWa+gfmrEARKz3cZKf8ANvtzAA9RTQa0Srxr9yrN70WT9s4GnSCoILc1kbkczvzkbkCNqt0OMpPz/PzzKumzKcdvAbsrp/CskeW5IDEmUAMEem/9zTQVxcvivqLnnWVR+FmIR8oG3zG39+9PNbS/PE2x3NfiqRooHPJegME3dtj8qGLdfnkW5/Fehl3XHeiMQCyiDgCozEsuJ57jcjlyqvHd0+fmVzxaab8Tpdfxc6MBoJQsPKoz3WVYB/DjA6+tV5oqb35+nxHuGq3wXOz/ABAXXVpJLW2KjlEFwR7HpVuTEni1JbbfY57yV1Gi/ivQ5LiP2WrYkBYKttKgSAwgjcc/WeW9ZJZHptPc2Rgm6a2IdPfYi5dyncM4Y+IksTAicpifujnWHM3Lk2YsaW0S5wS0t7VK1xYLB2CjnmqsUBAAkE9TBMGlwycGlEOeK0O/h+5nhm7swAc1ESqEiDioAjcbA+/WabFKLchZROo7EK7cO1QyWIuT+7EN3bGBE4mADHOTyrJnrtFsGKSMq5kqXMWbZiSfCSZVciXjxHnz584E73XaSZW+TJ1WstsjBTcOLhlLur7iSQHG0bRO59KVKXLLqo0uHupuAo6rOT92ETFgRcIPh+MRsdhsOqPeRMaqSJtZElslAleRABEqeR6bHrNW7l0XUkdBeAAJJAAkknoBuZrNbOlwZV3WT+7IMFlMPlO5CmAu0bdTMe9W6HVsxf6iXateBNqLqbqXWSuwyAJBBiB9aWOrk15JxSaveir36lIEKVYQ4IyUDHImN4iehmOtPPUcZQSkUNNqGQt48h42WVGLRnJJEEE4gSCfwipLfwLcUtNtcli9euLbYoFFsLLEFiZLFT3bwI3jf32oS4q9zb0vVPWlIvaPii3LyoVCzOLBl32+8IEE48j1n3rFgx5IytuzfmyR7N079ftuYl+wLZuuyOiqj8oKs+QK+LALMFt99prrS3SVo4GKTU7LXfKlrvLbNc2MDw47qXnFV3ghpaR+uTdyp7GuPUSx0lwRWeI3GUHuHPOceUgkfypnCCfvFv8A3D/8/UoX2GO5IJECRiAMxuZPx325U3oc6S5KOoG457x02MTB57/+6a2DGti9wvVqLytcgRPzOBAEAe6ijwX2nFos6DWvd1AdiAGcAggMNjEfjG/40mSKSoWO1lZ7JQGU3a4SGm2HWQDAFtiBI3mOg9qtySutyjD4nR3ltfsljDLNgjsfEQPAQdyIjpAgVjxZJxzanwv5NUknBxKKByUCs9tC6ZKEKZlWOIJHSDv8eRiulk6pzb8vDfwMOLp1AytHaMnIESEZCYhlmAy7TBjmCBWhumhlLVdGn2g0vd8RdSQf8NbAx2km2mx5xtP4dajleNepRjtyss8C1KrqAfDs5be6AccMbjbjxAc4B6N7UkM6hs/Hbj4kz4nJJ+Q/a/J1Xu2AM4qkkud8iQo6YgGdhBO+9bnnxu48+NmHpME4R1Pbwo1Oy2nH7OGJIAkPsAZdBE85lgd/rS48t3Bc8/nohusg4uM3xVfY5rWY2iRcMeICTJg4yJ225e9XZJNptLk3RSjybfEEDWbY8JQhXJY4gqJuTJ5DlzrM8jh0+rxbo01Gedx8Kv6Iwmu2jcWXsFlDEMxUKxyEbsMSAI9ayLLkirV+Ba+xm6bRZ7UMTpbcCQXU7cpMkbDY7D8a2TrtefD8/f6GGMf9peo/AuPW9Jeti4rQ6KJgEJzUbc/SYHWqu0lLHKFjywx1QmuUVuN3CurvYg7MCMduQQct9twPnSTXdXoJF97czdMAykKBLMstIJ5sCMSeXL6e9Yskq5NuPnY2uBo1vUpuAcbgEFgSSlzE5EDeSOZ6Dkaphkg9/AfLCWmn8P3Kv7I5thGRAoEGXEzJy5PvzPIjnRxy0ty+BXJb+P6GYi93cIRwEO+AuSp2YeIdWgmrYZFJU0NLC09mdHe0aq9xWUgm0JK74wo6AH0/EQetZtRTNPwKmtKNIES5lz3gbEw4geoAPQ77+tJH4FzVblG8z3EzUgBBgAGALAG5BhTMY9dufzqzE6e/j/REtzR4tZtLplKHxGGx25E79J6+tLCc3l34NSjWMprde64S5cbFvEyiF8qhcG23B3BHtV7pK0hbk1V7HtPpl8VxLT4j/qDZBvuYA5+8dPWq9f8AxctwuFS1JbEeuuLYuBAoZGQEsVXMMCQDtA2hef19WxtyjbKssFGSaNHg9vJJfFirGJggtiAQxAJKy0R9Kpy5Hxew2lOFlcsv2ouIA3mXE+EMguGCvIqSR8vjVilxRniuSLW3JTyoCQWlQAdpIAJAJjflOxq2K1bjQdSJuB6J77MUcBgbeLMYEZHIAnrA5Vk6ifZNJLzNUZJpv0E1GonT3bTBSrE3JAVWzCkTK8xyMH0HKmhncpqwZOnSVpkbKbli2gcJJDRcZwrQCCDipYeY89oLe1PajJtqzIoylwZHErrrcIFy2QNvBsojaIYe3wq6Li1wCmuTZ4lwt7ennYP1ScgGJBgNMbYxWDH1Ue00+Hma59LKUNXj5GJqbNwziQMcRBYbkALsJ2Mk8/f59CHeVnPk3jdMrWtSccvDkAYBdVJEjpM9Z+Hyo6H8hu2VfE3tFmqPcVD3lkoRb5ZZEEzAlgJJ3Miaqm4ypXsW49aTb5KK69ndFcMsBQqgkAhfvE7En6bCnlutqZFDfg6x7F25pCLaeBcUdpbHlA9RzI5+vzrJoUZ3Isc7jSOeu6w2L6ZlzbW6GCzuSD0+7zBG1bIQUo7cmJ5KZ7g9g2zaDgl7hARWBtqQHIDZuI5qy7RBHxNbstt3wiYskFGuX5Gjp+Mm7dvXmbFm0d4HYqEdLQVFUnzmAu++/wBKx5ZXtXiv0H0rTaNjgfaSxqBasWbl4m2pYi4iEDkCQYljLdT1NZ+oxOKUn5h6OcpOcX5fdE/a5QumLDKDdSYUF4yM4yR+Y/Cj0s6yKyyeNuFL84KWk7R2bOjurge8hAiRjnB8zQSBz339fhXT6VS7Vz1bGXrsLnijjceP6/gyrFq5rLNzUXbagW7qFyN1AJAggnkconpFa82OUmowfhsvMzYs0YvTk5s6TiHCg3CbLqbeWWMeYS1ydwQZ+nWuY+q0/wC2/M6TxXlcq8P4OOscN3YOS6SMcJz6ADGIiGB/uadyfKK9WnlF/jGsUWNPZs23hVzm4mLE940oFK7jeZO21FQ77bfgPkyJxqPr/Q2l4E92+ly4oKLa/i53A7QAAZME9PblIoSfZ49mVxeqSVcfwW+JcKQ6ovqBcVnlc17wKDtBhgQF8K9R1M1hz9RKOyaNOLFLJ3qv9TN4rwhdNdVLVwhCLjg5LzQkqCxlSST6CZ26VRDO8qadMaeN41dV+v3E4jqwbhC4n7MSSJ+9yAIjqOvptS4YaYfMtctU6+BmX7Zjl5vYT8utXxbJKjqNExFq1kP+nbJ/2j61izSrLR0enipdPt5fY2m4aQFJHhFhF8sL5FViSeYBHI07nzt4nGceDlbNm4vnM5AgjACPs3gQR/TarG1ZY4g0klkxSTuWEeJWl/DIEcsaaT23Y2Nd5UWtRpXDDEGVjHwy6wdtviaph1Ccqex0v9MlDzsu8P7POWVyJyBPhY5KSYGXUH9arydbbqIvZwhGpeBr8D0W4tMrskHYEKxAEEyQdveqFmi52738gdRCUcXdas5XtBYuWruYxUKTh9oS8Fo2GEes1tw5FVN/wUzxvTdXwBOLYWkdLbFRiHILHliAS0QJHw5RVLpy0yYsoVHbjkgu64PbYqARceRIkiJhVB6SQd/SrJZNMlQmLp1JNssWtXZ8ebgXcDgmFuO8aYSeaiCWlYMkTPKuni2i2+DA4ytJHPaXi10BktoCVuo0m5/CxIUA7RsRPw9BVGXTNqT8n9QrLouPp9CzwvXjUXRaZIyViWDz90tGJX0251izJ4Y9pF8NbV97OhgyrNLs5Krvf5EraYWntqz7ZKwJIBOa4hQsSBJnn19q04uo7bHKVU+P0/PIqeKWDNCF7bPjz/PMchZM2kbcwWLTHQDkSPc0I6q2Y2aPe3s271++4Uu6gkFsVt2vC2w8RJG8EkHf8THL7RRVU6Xr/BrcHF+Fv88yK5rr9i3mbjEkxjirCN9yVPt+fzfFJ5ZaUtvz4CZpqCv8/co6ntqTbkMZmMQkdDLZEmOnvvW/H08034fUwTzxkt1f0KCap0xuKotsMiDcczkSf+nDFljHzDmTHrWlYbVN2vQz+69STT9X+w1u+HOeozuXCPs7gDqqTOQCsVBHxgCOVFwpVHYilJ+87Ogsa0fs5SGhrpDB3i2VBZoa0jbmMev8hWPJOabS59f6NuOMZJN1+m/62QcV1yqWW1aZlEHIsy7hdyvUAYtEzzpsGNtamqf58CjNpjKvt97+xNwXXWb7lb11QLRU2w94XCDnkwXMJBkbwOq+tWZ+05Tdf0Tp3j8UrZJrOzdpn+wv2FswVILtlDAZgADrMTPTntWeWaeNXK2zQsUZqlx+fEucG4W2lvC9bu2lKggYnNSCDMhllhGPuDHOrYdQ8nEX8yifTKCacqv9rNjiC2raXH1N0kZG8wYkAHz4oABJktsB1FK057VTLMcnjS3+hwz3Dfdrr2mW07DAqyrOWRg5ACBHMHnW/p8ahVszdX12TT3Ir5mfb7QMiwMBZzBKKXzcJgWLEAr0TY7bmOtdWGf4nHlCLya5R35+fgfReHXbV/h6NblU7xzJxLAgjFWYCDuoMD1+vC6jDklmqCv8R6DDmWnXk8vuz3C+D91dBOCgAq7Ftidh8RyH0q6XaxpqP7FOvFO1d+VJnS9/ZRQLliwx2E97bbqRscT9PegpTk+PqUvDCrjN16P+TB1Op02bi09tGyDG3kBj4wzwCBjsJjrWTM80pKVbI39PCMI6G7vx+QOL2e/YNJIOMQrNz5bgQa5vULNLiLr+Tf02XDiWm1fqjKPBHv3ENsGVDjEhkbxL6lY9o+PKl6XtoN3HkHW5cE4rvLn1J7/ZwX7LrmdmgEbSQSWGW5JBIXntG9aJZcmOGurM0VBzrw+Bi3uxyjYu3sMiRv026cvrVUfaM/FI0rp8TWzZpWODsLak3AY8Jkb7bRB3jpWfL1Lc9bRfiqEeyT+iNvU8LGwLM/JltjPDYSfvCNi3vziuriyrTXLOZKNz1cLz+hmce06gw9hIKqQRduzuWQErlvGWwP61MmVY21V+O36F+Pp45I2pfDdL1INHobNko6z4Y2hfGfFLGXO/t/lHrNVTzqfc3T/P4Ej02VeX1/g1Qe9ZnDgs8bHFHiMkIAbefWsku8lLd+qovUez7tVXluv2NfScItADvNXi5ALLivhIAJUk8o+M10MXQ45R1I52br8kZ6dPp8f/AKZnGh3V8Jbvlits8xAjckluWxjb4etZ+p6XHjjqpv5/0X9L1Ly91tK3xX9mVxG/fuhMlsNBKqAjKcoXLyt7fUGs88uPIl2lqro3YozwyfZPmrb+Y2m7M5WrqEFe8C5eO3EIZBXJ/jQjGU2nHwvloXJnSXe39Eys/ZM20WHyXvC0QrwxXc+F9hAG59vamyOajbS+TBhyxUvL1TLJs3bQuW7CXe8dQ5RFRXbEMq/aTPJiOZrb0+TLLGo8JbGTq83S9pclcjjNL2W1qXXL6S74mDAAoTAYsZ8XpWyUG4Umcvtodpb438GXuzfZDVLeD3NO9sIjAyQS7FSABHlnIc/rWLroTli0x34/c29FmxrLrbos63s/fXU2y3eBO7RGCkjxAsJ3UjqOm8VmxvJixSWne27/AB2dByxZ8ylGXCqvzYk13ZWy9wlrmpaPDLM55eng5U+PPlS2S+SY3YQe85b/APkjD0+usJacBLZbCELAGGzU7bbbA8vetUumyOXLqzH20ErSW31Of4heZwB9lAPJECfMnmeZrZh6ZQ4v5uzJmzPJV18lRRGnY8hWqGGUtkZWzW0y38QM1UcjzyI94G/M866GP2TmkrbSXqZsnWqL0pN+n9mxwvgC3P3t8kdVXw9IgkfL6VxPaLydLLRHf4nc6Po45o65N+h0up4LpLOgYqiG7kMbjk3GnLnDCDT+zumy9W1vv+i+geoxwwP3dv1M7XDTXrxKwEJUMgVfEAoBljbyHXkauy4MmCahKtjL03SvK9VbNk/EtFpDdsxbthcE8IAxkXJJII38Mijni1Du/mw0MChkkmtr29C/p7+nGruhbdrAWoT7K1EhVHLGelYeojP/AE689i/FGEpaaXN/uYfDb2oa4Esfs6qHZiBaf+Fl3AfxTPSK1PGlVswyjJptV4/uJ2o4Xr2SWv5Ks+BVuInL/MxmfQ1ZGOtlUU1HumrwLU37fDGR0K3NwP8ADrdS4vQMMvx/CqnFauV+pZ3qto5Ph/Z/VXC2quWbdyyJzTvLaeHaVVQ0rsBA9hW3HhdpeZzcvVY03b4O1uDTKb5s2LaqcgmDQoBtAAATsQZ+dYMjyQyRTfj9z0GDHjng1LyNVeIac94O4sbm4QCw6sxHT3FbeovQt/Ffujj9Fil2m68GG3d017TNb7qzZLYAPbZBdSN5VjbMHp8zQyQ72qxZSyRW3mVOE8KuLcWdRauCXVWuu9wgYdVIiTykR8OlU2pIryKSly+Dz2bgtOBc0xfvEyUNdYFipyfNjIiI5bj0ozlFQbe6Fwxm8ijdMi4RbS3ily1aIAMxe1BJME8zJ5n16npXKy5r4/ZHaeCWjVe5U7N2RbuXkcd4qCUm9ehclkCOscpNZs+buxklzyb8eB1pb8ie5qLp1Qw7td0O+Zgb/wAIDGACACY35elUeoioJ5FZdLo209EqMzW29W+mFy02Nwah9oLtEKo8bSOeZ5E7jertfTOa28ObZR2fURTUn8tiqvD+JFgt24OQjYeHeQRgBB6fP4EXwn08V3F+/wBymXbXuzq24Yqon7TbL3BbbM23vIrNkxDx3h3iP75XqSaewul834mXp9HbFiGsahz4ZIv3JJl5gh9h4l/2Csnaf7lbfp8P5NMYbXv+fn1M29pBcey3d6m2tsYQLksWALZS5JO4+hp5vs4vh2GEO0fjt8SlxPWMtuyGt3H8a3A1xV681XAAQd9+fvXTlhcN4ulRguMrVW7/ABFHh1nVXr942QVAV7mLi6wHlMLiAQ0MN/Qj2qjLlxxglNp/oVZcEtWqKa3/AEOk09u8yWXlRLN4P8UcYZciWz3kH0296xPDip19i3pc2dzcJO6rf19Dqr9lEbPu3EAxD6oCd42mPwpMK0q6RsyO/wDkzK0+tU3XLLe8w8ty8AB3Y2ge+/8ASmyPa6Qqi9SVsgvcXud+4BuBFbYS5YFSwHmUyN+RB5CtfTSk8aXz/X89SvN0mKScrdr0I+K9q3snukR3JtA53GthyTI6II5chTSlGPvMq6f2fnz/AOON/NL9yovba8Qqm1is+Le0ekSDA3E+9L2mN72af+x9atnCl53Hb6mrpu1wKXmncAwCbCzHpCGD8KLa03Rmn0Shk06jnL/aYkgG7cBUBfDdsEGOslJJ3q7E4uNtFOTC4yrV9Tjig9/qv61dYrSAFHv+H61ahGkXNLbU+v8A41oxVYj4NJbAjYv9ENd/D7hzp++afCrK+t35AV5f2zHvXR6r2a04F/jGiXuOd479Zj862/8AT8U5bie1G1ibRzljSJO/ex8/1rre0egUlrjyZ/Y/Uxyd2ZsDhFk3LfgvEbT5t681mcoo158cdTDc4Rp/2hwbd2MeW/P6VRPJNQTTRkxY4Obsr8A4bpzqPtLTFfQsQPnWhzklsyhwjpexqcf4dogv2dqD6hm/KrMM5vllKgq3PXNBoxpJ7vxR5smmsOvJ2tWaXCOkl7PBRwXVLHNjB3kctp6V2oJ6oO/BnmOpcO1kq8YmFYtaUq/2ZnIwfFHIR1rH1GvtNnsem6OON9P3luadhdOMotL96JBPr61Mt1sVdIt9zS4KbQSAnNhyX+tSbdFWWPl5nT6K4issLHm5r/l+Nc5TpkyY7RjcQwyeFG9wHkd4B9GqxSbxP1M6SWdehzt1UmSoO7cw/p/rrI9V8nbpdkti12csr318wPKB97+H4msfUW8cPmdDFtOVfAYqBqJGI2Tq/o3rWLJfZ16nRxLd+h1vZewrabaPMx39Z+FRK47nL66bjlMfiSAasHwcxvv61pw24FGTlM6fXNLCCv7s9PWulBWmUcI5TVIotkRbPl8yg9TzrA01lRvhvExrKQVIW0ArNMCNypj+/etHUSWjS+SdPF6rXBU4uQ1izspjERCbbV6GtUEcLHccr9fudW5Ve68POywOy7mFiZ+FeIyq20ehy24y9TH7Pq2VsYEAPc5Ko8xHLceldePucnKwKpts+haxPsz5+X99aiXdGvvHzssi32JD7sPLbknaKWUW4mlNKaZHcKd5dON/ck/uz1M71owS0w+Rpw9P2uWmY2tcG5K5eULvz2JrHkySk9z1PRdFjwRuK39QpG2z/IT9Nqa9jRO6fBe0gCpcHd3zIO4UR8/s6tVuPJ47rMenNZz+swzPguDlz58vgK0YrUTDm0uXDKd7TIB/6rRGTszyxxoh7hPX8qviUSiqNHh+itN5ruHymnjOSlSVi6ItbssXdLbU+G9PyH616fp8N47ujjZszjk0pWX+E6bI7XY/7RXmfbGdY5VVnq/ZeNuGq6L/AB2zcSyG7wMv+hf1rof9PS7V2lQvtaejF3jlbdy4d1Cnf+EfrXp+qTjBnI9l9+VwRq2dfqFZfsEY9BHP8a8X1SjJnYy5JrZo9qOI6lbhnSpkRy2/WsThBrkyxyTT2iJwXi2otXZXShj6QKtcU1yUynKmqNDi/aTUNAuaXGOkVZiio8Fet+Qlztnc7nuzZjbnvWf/AE616rLXn24PcP7TC3oLlk7FyT5T1+ddfHCOlSfgec6h5Hn2W1oxl7WOJGSwTPlrFlhGU7PQ9P1Lhi0FhO2jAedN9vLQkoyW4MebQ7Rb0HbQKIe9G87LQnTQsppm7pu3un2z1B29FI/lWGWF2FzjRncQ7WWXnDUHczGJq2EKjTRlabnqMr/itvpfX5q8/lVMoNvg6kckdKWot8J4/ZtG4XuOxYQBbVt/iSAKpy9PKSSS4NOLqoRbbZW/46huyFun6TVGTo5aKtG7F7QgpcM73s7xuLEJYuf+Ef8A2rnyx6Nm0Z88u0lq3MnjHESb6sbDT6F0HX2JrV08O7yVZJbrY1NTxW6wH+GA2j94v610cSVcizTRyvEr90ZRbtj4vJqp44auRlOdbJGZY1F8W2x7kCdzCk0ckMbkrsswzyqLqiBWvtiC9oCR9xfxiusm1jObFOWb42dxptNeuYh9QggfdRR+c143NkipukeinDu72UtJont38V1JAn0WZPyrqdPlU8duJzZ4dE6TOo1PCXKSdZcO38Kf/mrU15FbbuqOK4jYdbsftN34hoP4U21e6hknqXeZTOiBdpv3j794d/jVkVcOKOh0avNptv5lBrYB5sfcsT/Oubk949hjxJLx/Vjm2sfe+TGrYrYWWJS2f3Hs6RCGyDnbaWatUG6PG+0Eo5WjK1OnTLZfzq6LdHNlFWR37qkbACrIp2JOSogyHoK0RM8mi9pLkdF+Yq/FjuRW5Ui73xjYJ/t/rXo8UpKGxzXCMp2y/wAMuuPKQP8AtFeZ9p44Tncj1fs9yUKRJxZ7pXxO0emKx+Vdj2LjjFdwz+091UjnWDz5rnyx/Su71MXo3ZzeiVPubehds5SJe/8AJgD8q8j1SVnRyX4tiahpbz6j5uZ+tY628DL48sbh6rlu1/8A7bjA/nTUVuviW9ZZs9GvH/Vcc/zp4p1uL3SK/obGE+Mn3Zz/ADqlOWoslGGk0NJwnT/srM1sFoME5H+ldnFBaFseV6nLNdRSZy40tsk+FfxrDkSs9JgitFssJo7UeRPof1paQ8Yx8jU4Zo7B81q0fiP61Xk2WxKR0NnhWjI3s2fpXPlknfIzhGjK4lodID4bSD4E/rV8NTjbMjlU6PaThejZZZFB/wBZj86y5MuWL2OxiwYZRtlO5wvSMxmVjli/603aZEho4MLdcGQdBYFyA7x8RUnknp4LIdNhb95nbcE7NW3tZJqrq+okVzMnUO6cUCeFRfdbMrivBVW7H7UxPqR/WtWDLa90qlh394nucDuBZXWTt6H9a245p+AJ45L/AJHP8Q094SO/n5Gi3G+CtxnXvGcRfCmLgj+/ap3L4Cu2UdnsQo16R4hz2rU3LT8DNBS1/E7Dh+t1gHmt8usCvM9RDBq8T0ke3ce9Rnpq9QuoLF7eU/L5V0+njj7JKPBy8zyLLbaOkfj2ow3uaXl/GAfzp4wj8RZSfwOT4lxW6XJztfJ1j86uUI0UPLK+UU14pck72v8Acv60Wko0beizZI5VJNfNolt6xjzNv/eP1rlZMavxPXYuuyNd5w/9l/JJc1pA2Nv/AHr+tNBPhj5OtpXFxv8A8l/JWXitxZ3Tf/Ov61vjBUeO63LOWRydfJlO7xBiea/7h+tWKKRz3lZ5qsQJAFWoqZbsVpw8iT4LZ5V3sfuGH/kafCPNXm/aXvHqfZ3ul/jPIV2vYPumf2x7ph2+Yru9Z7jOd7K5NOx+8FeL6nk6ufkq6zztVHgYfEn4TzphC5r+Ypo8Ci6r93VEffLMnuGhZ/5I/Cu1j908p1H+f5nGnzH41jye8ekw+4TdKVjRL2g6VXk4IdJw3y/KuZPks8DI4zzPxrTj90wv3yvpuVZp8nZxe6UbnM03gSPJkN+8qS4GjyfQuzP7muLn940Ix+N/vq39P7pnye8Sny/Kt2ImTgxtbRlyVFa35TSP3i6HuHrHmX41ul/jMmL/ACo+mcI8o+FeI6j32emzeBmn/m66nRf4jF1Pvo6PUeT5VrRjkcBxvzGtUOCuXJz9+pPg6HRchTlXNnyemhwLe5UYFeb3TPflW+B5nrCm/OrjjS5P/9k="/>
          <p:cNvSpPr>
            <a:spLocks noChangeAspect="1" noChangeArrowheads="1"/>
          </p:cNvSpPr>
          <p:nvPr/>
        </p:nvSpPr>
        <p:spPr bwMode="auto">
          <a:xfrm>
            <a:off x="307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4101"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8046" y="4807855"/>
            <a:ext cx="2936175" cy="1829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44009" y="4797155"/>
            <a:ext cx="2906275" cy="1840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10314" y="1370080"/>
            <a:ext cx="2386553" cy="1638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4 Conector recto de flecha"/>
          <p:cNvCxnSpPr/>
          <p:nvPr/>
        </p:nvCxnSpPr>
        <p:spPr>
          <a:xfrm>
            <a:off x="2771800" y="2852936"/>
            <a:ext cx="315581"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8 Conector recto de flecha"/>
          <p:cNvCxnSpPr/>
          <p:nvPr/>
        </p:nvCxnSpPr>
        <p:spPr>
          <a:xfrm>
            <a:off x="3087381" y="4509121"/>
            <a:ext cx="0" cy="298735"/>
          </a:xfrm>
          <a:prstGeom prst="straightConnector1">
            <a:avLst/>
          </a:prstGeom>
          <a:ln w="25400">
            <a:solidFill>
              <a:schemeClr val="accent3">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11" name="10 Conector recto de flecha"/>
          <p:cNvCxnSpPr/>
          <p:nvPr/>
        </p:nvCxnSpPr>
        <p:spPr>
          <a:xfrm>
            <a:off x="4932040" y="4581129"/>
            <a:ext cx="0" cy="216026"/>
          </a:xfrm>
          <a:prstGeom prst="straightConnector1">
            <a:avLst/>
          </a:prstGeom>
          <a:ln w="25400">
            <a:solidFill>
              <a:schemeClr val="accent3">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14" name="13 Conector recto de flecha"/>
          <p:cNvCxnSpPr/>
          <p:nvPr/>
        </p:nvCxnSpPr>
        <p:spPr>
          <a:xfrm flipV="1">
            <a:off x="6300192" y="3008083"/>
            <a:ext cx="0" cy="708950"/>
          </a:xfrm>
          <a:prstGeom prst="straightConnector1">
            <a:avLst/>
          </a:prstGeom>
          <a:ln w="25400">
            <a:solidFill>
              <a:schemeClr val="accent3">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16" name="15 Conector recto de flecha"/>
          <p:cNvCxnSpPr/>
          <p:nvPr/>
        </p:nvCxnSpPr>
        <p:spPr>
          <a:xfrm flipV="1">
            <a:off x="7308304" y="3008082"/>
            <a:ext cx="0" cy="780958"/>
          </a:xfrm>
          <a:prstGeom prst="straightConnector1">
            <a:avLst/>
          </a:prstGeom>
          <a:ln w="25400">
            <a:solidFill>
              <a:schemeClr val="accent3">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2" name="21 Conector recto de flecha"/>
          <p:cNvCxnSpPr>
            <a:endCxn id="4102" idx="0"/>
          </p:cNvCxnSpPr>
          <p:nvPr/>
        </p:nvCxnSpPr>
        <p:spPr>
          <a:xfrm>
            <a:off x="6097146" y="4149081"/>
            <a:ext cx="1" cy="648074"/>
          </a:xfrm>
          <a:prstGeom prst="straightConnector1">
            <a:avLst/>
          </a:prstGeom>
          <a:ln w="25400">
            <a:solidFill>
              <a:schemeClr val="accent3">
                <a:lumMod val="75000"/>
              </a:schemeClr>
            </a:solidFill>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014904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914400" y="1181396"/>
            <a:ext cx="8050088" cy="5676605"/>
          </a:xfrm>
        </p:spPr>
        <p:txBody>
          <a:bodyPr>
            <a:normAutofit/>
          </a:bodyPr>
          <a:lstStyle/>
          <a:p>
            <a:pPr marL="0" indent="0" algn="just">
              <a:buNone/>
            </a:pPr>
            <a:r>
              <a:rPr lang="es-EC" sz="2800" b="1" dirty="0"/>
              <a:t>Aletas</a:t>
            </a:r>
          </a:p>
          <a:p>
            <a:pPr marL="0" indent="0" algn="just">
              <a:buNone/>
            </a:pPr>
            <a:r>
              <a:rPr lang="es-EC" dirty="0"/>
              <a:t>Para aumentar la rapidez de la transferencia de calor entre la chimenea y el fluido contiguo alojado en la cámara de secado, se colocan aletas distribuidas de tal manera que aumente de forma eficiente el calor para el secado de la madera. Mediante el siguiente análisis se determina la longitud efectiva de las aletas anulares de sección transversal uniforme a </a:t>
            </a:r>
            <a:r>
              <a:rPr lang="es-EC" dirty="0" smtClean="0"/>
              <a:t>colocarse</a:t>
            </a:r>
            <a:endParaRPr lang="es-EC" dirty="0"/>
          </a:p>
          <a:p>
            <a:pPr marL="0" indent="0">
              <a:buNone/>
            </a:pPr>
            <a:endParaRPr lang="es-EC" dirty="0" smtClean="0"/>
          </a:p>
          <a:p>
            <a:pPr marL="0" lvl="0" indent="0">
              <a:buNone/>
            </a:pPr>
            <a:endParaRPr lang="es-EC" dirty="0"/>
          </a:p>
        </p:txBody>
      </p:sp>
      <p:sp>
        <p:nvSpPr>
          <p:cNvPr id="4" name="Marcador de contenido 2"/>
          <p:cNvSpPr txBox="1">
            <a:spLocks/>
          </p:cNvSpPr>
          <p:nvPr/>
        </p:nvSpPr>
        <p:spPr>
          <a:xfrm>
            <a:off x="4355978" y="260649"/>
            <a:ext cx="4788023" cy="92074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s-EC" sz="3600" b="1" dirty="0" smtClean="0">
                <a:solidFill>
                  <a:schemeClr val="accent3">
                    <a:lumMod val="50000"/>
                  </a:schemeClr>
                </a:solidFill>
              </a:rPr>
              <a:t>DIMENSIONAMIENTO</a:t>
            </a:r>
          </a:p>
        </p:txBody>
      </p:sp>
    </p:spTree>
    <p:extLst>
      <p:ext uri="{BB962C8B-B14F-4D97-AF65-F5344CB8AC3E}">
        <p14:creationId xmlns:p14="http://schemas.microsoft.com/office/powerpoint/2010/main" val="131253081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914400" y="1181396"/>
            <a:ext cx="8050088" cy="5676605"/>
          </a:xfrm>
        </p:spPr>
        <p:txBody>
          <a:bodyPr>
            <a:normAutofit/>
          </a:bodyPr>
          <a:lstStyle/>
          <a:p>
            <a:pPr marL="0" indent="0">
              <a:buNone/>
            </a:pPr>
            <a:r>
              <a:rPr lang="es-EC" sz="2400" b="1" dirty="0"/>
              <a:t>Distribución de temperatura en la aleta</a:t>
            </a:r>
          </a:p>
          <a:p>
            <a:pPr marL="0" indent="0">
              <a:buNone/>
            </a:pPr>
            <a:endParaRPr lang="es-EC" dirty="0" smtClean="0"/>
          </a:p>
          <a:p>
            <a:pPr marL="0" lvl="0" indent="0">
              <a:buNone/>
            </a:pPr>
            <a:endParaRPr lang="es-EC" dirty="0"/>
          </a:p>
        </p:txBody>
      </p:sp>
      <p:sp>
        <p:nvSpPr>
          <p:cNvPr id="4" name="Marcador de contenido 2"/>
          <p:cNvSpPr txBox="1">
            <a:spLocks/>
          </p:cNvSpPr>
          <p:nvPr/>
        </p:nvSpPr>
        <p:spPr>
          <a:xfrm>
            <a:off x="4355978" y="260649"/>
            <a:ext cx="4788023" cy="92074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s-EC" sz="3600" b="1" dirty="0" smtClean="0">
                <a:solidFill>
                  <a:schemeClr val="accent3">
                    <a:lumMod val="50000"/>
                  </a:schemeClr>
                </a:solidFill>
              </a:rPr>
              <a:t>DIMENSIONAMIENTO</a:t>
            </a:r>
          </a:p>
        </p:txBody>
      </p:sp>
      <p:graphicFrame>
        <p:nvGraphicFramePr>
          <p:cNvPr id="5" name="4 Gráfico"/>
          <p:cNvGraphicFramePr/>
          <p:nvPr>
            <p:extLst>
              <p:ext uri="{D42A27DB-BD31-4B8C-83A1-F6EECF244321}">
                <p14:modId xmlns:p14="http://schemas.microsoft.com/office/powerpoint/2010/main" val="3848491802"/>
              </p:ext>
            </p:extLst>
          </p:nvPr>
        </p:nvGraphicFramePr>
        <p:xfrm>
          <a:off x="3203848" y="1988841"/>
          <a:ext cx="5940152" cy="424847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5 Tabla"/>
          <p:cNvGraphicFramePr>
            <a:graphicFrameLocks noGrp="1"/>
          </p:cNvGraphicFramePr>
          <p:nvPr>
            <p:extLst>
              <p:ext uri="{D42A27DB-BD31-4B8C-83A1-F6EECF244321}">
                <p14:modId xmlns:p14="http://schemas.microsoft.com/office/powerpoint/2010/main" val="58521134"/>
              </p:ext>
            </p:extLst>
          </p:nvPr>
        </p:nvGraphicFramePr>
        <p:xfrm>
          <a:off x="971600" y="1700808"/>
          <a:ext cx="2088232" cy="5101398"/>
        </p:xfrm>
        <a:graphic>
          <a:graphicData uri="http://schemas.openxmlformats.org/drawingml/2006/table">
            <a:tbl>
              <a:tblPr firstRow="1" firstCol="1" bandRow="1">
                <a:tableStyleId>{5C22544A-7EE6-4342-B048-85BDC9FD1C3A}</a:tableStyleId>
              </a:tblPr>
              <a:tblGrid>
                <a:gridCol w="1044116"/>
                <a:gridCol w="1044116"/>
              </a:tblGrid>
              <a:tr h="487797">
                <a:tc>
                  <a:txBody>
                    <a:bodyPr/>
                    <a:lstStyle/>
                    <a:p>
                      <a:pPr algn="ctr">
                        <a:spcAft>
                          <a:spcPts val="0"/>
                        </a:spcAft>
                      </a:pPr>
                      <a:r>
                        <a:rPr lang="es-EC" sz="1200" dirty="0">
                          <a:effectLst/>
                        </a:rPr>
                        <a:t>Longitud aleta</a:t>
                      </a:r>
                    </a:p>
                    <a:p>
                      <a:pPr algn="ctr">
                        <a:spcAft>
                          <a:spcPts val="0"/>
                        </a:spcAft>
                      </a:pPr>
                      <a:r>
                        <a:rPr lang="es-EC" sz="1200" dirty="0">
                          <a:effectLst/>
                        </a:rPr>
                        <a:t>(m)</a:t>
                      </a:r>
                      <a:endParaRPr lang="es-EC" sz="1200" dirty="0">
                        <a:solidFill>
                          <a:srgbClr val="2E74B5"/>
                        </a:solidFill>
                        <a:effectLst/>
                        <a:latin typeface="Times New Roman"/>
                        <a:ea typeface="Times New Roman"/>
                      </a:endParaRPr>
                    </a:p>
                  </a:txBody>
                  <a:tcPr marL="68580" marR="68580" marT="0" marB="0"/>
                </a:tc>
                <a:tc>
                  <a:txBody>
                    <a:bodyPr/>
                    <a:lstStyle/>
                    <a:p>
                      <a:pPr>
                        <a:spcAft>
                          <a:spcPts val="0"/>
                        </a:spcAft>
                      </a:pPr>
                      <a:r>
                        <a:rPr lang="es-EC" sz="1200">
                          <a:effectLst/>
                        </a:rPr>
                        <a:t>Temperatura aleta </a:t>
                      </a:r>
                    </a:p>
                    <a:p>
                      <a:pPr algn="ctr">
                        <a:spcAft>
                          <a:spcPts val="0"/>
                        </a:spcAft>
                      </a:pPr>
                      <a:r>
                        <a:rPr lang="es-EC" sz="1200">
                          <a:effectLst/>
                        </a:rPr>
                        <a:t>(°C)</a:t>
                      </a:r>
                      <a:endParaRPr lang="es-EC" sz="1200">
                        <a:solidFill>
                          <a:srgbClr val="2E74B5"/>
                        </a:solidFill>
                        <a:effectLst/>
                        <a:latin typeface="Times New Roman"/>
                        <a:ea typeface="Times New Roman"/>
                      </a:endParaRPr>
                    </a:p>
                  </a:txBody>
                  <a:tcPr marL="68580" marR="68580" marT="0" marB="0"/>
                </a:tc>
              </a:tr>
              <a:tr h="216798">
                <a:tc>
                  <a:txBody>
                    <a:bodyPr/>
                    <a:lstStyle/>
                    <a:p>
                      <a:pPr algn="ctr">
                        <a:spcAft>
                          <a:spcPts val="0"/>
                        </a:spcAft>
                      </a:pPr>
                      <a:r>
                        <a:rPr lang="es-EC" sz="1200" dirty="0">
                          <a:effectLst/>
                        </a:rPr>
                        <a:t>1.95313E-05</a:t>
                      </a:r>
                      <a:endParaRPr lang="es-EC" sz="1200" dirty="0">
                        <a:solidFill>
                          <a:srgbClr val="2E74B5"/>
                        </a:solidFill>
                        <a:effectLst/>
                        <a:latin typeface="Times New Roman"/>
                        <a:ea typeface="Times New Roman"/>
                      </a:endParaRPr>
                    </a:p>
                  </a:txBody>
                  <a:tcPr marL="68580" marR="68580" marT="0" marB="0"/>
                </a:tc>
                <a:tc>
                  <a:txBody>
                    <a:bodyPr/>
                    <a:lstStyle/>
                    <a:p>
                      <a:pPr algn="ctr">
                        <a:spcAft>
                          <a:spcPts val="0"/>
                        </a:spcAft>
                      </a:pPr>
                      <a:r>
                        <a:rPr lang="es-EC" sz="1200">
                          <a:effectLst/>
                        </a:rPr>
                        <a:t>189.81</a:t>
                      </a:r>
                      <a:endParaRPr lang="es-EC" sz="1200">
                        <a:solidFill>
                          <a:srgbClr val="2E74B5"/>
                        </a:solidFill>
                        <a:effectLst/>
                        <a:latin typeface="Times New Roman"/>
                        <a:ea typeface="Times New Roman"/>
                      </a:endParaRPr>
                    </a:p>
                  </a:txBody>
                  <a:tcPr marL="68580" marR="68580" marT="0" marB="0"/>
                </a:tc>
              </a:tr>
              <a:tr h="216798">
                <a:tc>
                  <a:txBody>
                    <a:bodyPr/>
                    <a:lstStyle/>
                    <a:p>
                      <a:pPr algn="ctr">
                        <a:spcAft>
                          <a:spcPts val="0"/>
                        </a:spcAft>
                      </a:pPr>
                      <a:r>
                        <a:rPr lang="es-EC" sz="1200" dirty="0">
                          <a:effectLst/>
                        </a:rPr>
                        <a:t>3.90625E-05</a:t>
                      </a:r>
                      <a:endParaRPr lang="es-EC" sz="1200" dirty="0">
                        <a:solidFill>
                          <a:srgbClr val="2E74B5"/>
                        </a:solidFill>
                        <a:effectLst/>
                        <a:latin typeface="Times New Roman"/>
                        <a:ea typeface="Times New Roman"/>
                      </a:endParaRPr>
                    </a:p>
                  </a:txBody>
                  <a:tcPr marL="68580" marR="68580" marT="0" marB="0"/>
                </a:tc>
                <a:tc>
                  <a:txBody>
                    <a:bodyPr/>
                    <a:lstStyle/>
                    <a:p>
                      <a:pPr algn="ctr">
                        <a:spcAft>
                          <a:spcPts val="0"/>
                        </a:spcAft>
                      </a:pPr>
                      <a:r>
                        <a:rPr lang="es-EC" sz="1200">
                          <a:effectLst/>
                        </a:rPr>
                        <a:t>189.63</a:t>
                      </a:r>
                      <a:endParaRPr lang="es-EC" sz="1200">
                        <a:solidFill>
                          <a:srgbClr val="2E74B5"/>
                        </a:solidFill>
                        <a:effectLst/>
                        <a:latin typeface="Times New Roman"/>
                        <a:ea typeface="Times New Roman"/>
                      </a:endParaRPr>
                    </a:p>
                  </a:txBody>
                  <a:tcPr marL="68580" marR="68580" marT="0" marB="0"/>
                </a:tc>
              </a:tr>
              <a:tr h="216798">
                <a:tc>
                  <a:txBody>
                    <a:bodyPr/>
                    <a:lstStyle/>
                    <a:p>
                      <a:pPr algn="ctr">
                        <a:spcAft>
                          <a:spcPts val="0"/>
                        </a:spcAft>
                      </a:pPr>
                      <a:r>
                        <a:rPr lang="es-EC" sz="1200">
                          <a:effectLst/>
                        </a:rPr>
                        <a:t>0.000078125</a:t>
                      </a:r>
                      <a:endParaRPr lang="es-EC" sz="1200">
                        <a:solidFill>
                          <a:srgbClr val="2E74B5"/>
                        </a:solidFill>
                        <a:effectLst/>
                        <a:latin typeface="Times New Roman"/>
                        <a:ea typeface="Times New Roman"/>
                      </a:endParaRPr>
                    </a:p>
                  </a:txBody>
                  <a:tcPr marL="68580" marR="68580" marT="0" marB="0"/>
                </a:tc>
                <a:tc>
                  <a:txBody>
                    <a:bodyPr/>
                    <a:lstStyle/>
                    <a:p>
                      <a:pPr algn="ctr">
                        <a:spcAft>
                          <a:spcPts val="0"/>
                        </a:spcAft>
                      </a:pPr>
                      <a:r>
                        <a:rPr lang="es-EC" sz="1200" dirty="0">
                          <a:effectLst/>
                        </a:rPr>
                        <a:t>189.25</a:t>
                      </a:r>
                      <a:endParaRPr lang="es-EC" sz="1200" dirty="0">
                        <a:solidFill>
                          <a:srgbClr val="2E74B5"/>
                        </a:solidFill>
                        <a:effectLst/>
                        <a:latin typeface="Times New Roman"/>
                        <a:ea typeface="Times New Roman"/>
                      </a:endParaRPr>
                    </a:p>
                  </a:txBody>
                  <a:tcPr marL="68580" marR="68580" marT="0" marB="0"/>
                </a:tc>
              </a:tr>
              <a:tr h="216798">
                <a:tc>
                  <a:txBody>
                    <a:bodyPr/>
                    <a:lstStyle/>
                    <a:p>
                      <a:pPr algn="ctr">
                        <a:spcAft>
                          <a:spcPts val="0"/>
                        </a:spcAft>
                      </a:pPr>
                      <a:r>
                        <a:rPr lang="es-EC" sz="1200">
                          <a:effectLst/>
                        </a:rPr>
                        <a:t>0.00015625</a:t>
                      </a:r>
                      <a:endParaRPr lang="es-EC" sz="1200">
                        <a:solidFill>
                          <a:srgbClr val="2E74B5"/>
                        </a:solidFill>
                        <a:effectLst/>
                        <a:latin typeface="Times New Roman"/>
                        <a:ea typeface="Times New Roman"/>
                      </a:endParaRPr>
                    </a:p>
                  </a:txBody>
                  <a:tcPr marL="68580" marR="68580" marT="0" marB="0"/>
                </a:tc>
                <a:tc>
                  <a:txBody>
                    <a:bodyPr/>
                    <a:lstStyle/>
                    <a:p>
                      <a:pPr algn="ctr">
                        <a:spcAft>
                          <a:spcPts val="0"/>
                        </a:spcAft>
                      </a:pPr>
                      <a:r>
                        <a:rPr lang="es-EC" sz="1200">
                          <a:effectLst/>
                        </a:rPr>
                        <a:t>188.51</a:t>
                      </a:r>
                      <a:endParaRPr lang="es-EC" sz="1200">
                        <a:solidFill>
                          <a:srgbClr val="2E74B5"/>
                        </a:solidFill>
                        <a:effectLst/>
                        <a:latin typeface="Times New Roman"/>
                        <a:ea typeface="Times New Roman"/>
                      </a:endParaRPr>
                    </a:p>
                  </a:txBody>
                  <a:tcPr marL="68580" marR="68580" marT="0" marB="0"/>
                </a:tc>
              </a:tr>
              <a:tr h="216798">
                <a:tc>
                  <a:txBody>
                    <a:bodyPr/>
                    <a:lstStyle/>
                    <a:p>
                      <a:pPr algn="ctr">
                        <a:spcAft>
                          <a:spcPts val="0"/>
                        </a:spcAft>
                      </a:pPr>
                      <a:r>
                        <a:rPr lang="es-EC" sz="1200">
                          <a:effectLst/>
                        </a:rPr>
                        <a:t>0.0003125</a:t>
                      </a:r>
                      <a:endParaRPr lang="es-EC" sz="1200">
                        <a:solidFill>
                          <a:srgbClr val="2E74B5"/>
                        </a:solidFill>
                        <a:effectLst/>
                        <a:latin typeface="Times New Roman"/>
                        <a:ea typeface="Times New Roman"/>
                      </a:endParaRPr>
                    </a:p>
                  </a:txBody>
                  <a:tcPr marL="68580" marR="68580" marT="0" marB="0"/>
                </a:tc>
                <a:tc>
                  <a:txBody>
                    <a:bodyPr/>
                    <a:lstStyle/>
                    <a:p>
                      <a:pPr algn="ctr">
                        <a:spcAft>
                          <a:spcPts val="0"/>
                        </a:spcAft>
                      </a:pPr>
                      <a:r>
                        <a:rPr lang="es-EC" sz="1200" dirty="0">
                          <a:effectLst/>
                        </a:rPr>
                        <a:t>187.03</a:t>
                      </a:r>
                      <a:endParaRPr lang="es-EC" sz="1200" dirty="0">
                        <a:solidFill>
                          <a:srgbClr val="2E74B5"/>
                        </a:solidFill>
                        <a:effectLst/>
                        <a:latin typeface="Times New Roman"/>
                        <a:ea typeface="Times New Roman"/>
                      </a:endParaRPr>
                    </a:p>
                  </a:txBody>
                  <a:tcPr marL="68580" marR="68580" marT="0" marB="0"/>
                </a:tc>
              </a:tr>
              <a:tr h="216798">
                <a:tc>
                  <a:txBody>
                    <a:bodyPr/>
                    <a:lstStyle/>
                    <a:p>
                      <a:pPr algn="ctr">
                        <a:spcAft>
                          <a:spcPts val="0"/>
                        </a:spcAft>
                      </a:pPr>
                      <a:r>
                        <a:rPr lang="es-EC" sz="1200">
                          <a:effectLst/>
                        </a:rPr>
                        <a:t>0.000625</a:t>
                      </a:r>
                      <a:endParaRPr lang="es-EC" sz="1200">
                        <a:solidFill>
                          <a:srgbClr val="2E74B5"/>
                        </a:solidFill>
                        <a:effectLst/>
                        <a:latin typeface="Times New Roman"/>
                        <a:ea typeface="Times New Roman"/>
                      </a:endParaRPr>
                    </a:p>
                  </a:txBody>
                  <a:tcPr marL="68580" marR="68580" marT="0" marB="0"/>
                </a:tc>
                <a:tc>
                  <a:txBody>
                    <a:bodyPr/>
                    <a:lstStyle/>
                    <a:p>
                      <a:pPr algn="ctr">
                        <a:spcAft>
                          <a:spcPts val="0"/>
                        </a:spcAft>
                      </a:pPr>
                      <a:r>
                        <a:rPr lang="es-EC" sz="1200" dirty="0">
                          <a:effectLst/>
                        </a:rPr>
                        <a:t>184.12</a:t>
                      </a:r>
                      <a:endParaRPr lang="es-EC" sz="1200" dirty="0">
                        <a:solidFill>
                          <a:srgbClr val="2E74B5"/>
                        </a:solidFill>
                        <a:effectLst/>
                        <a:latin typeface="Times New Roman"/>
                        <a:ea typeface="Times New Roman"/>
                      </a:endParaRPr>
                    </a:p>
                  </a:txBody>
                  <a:tcPr marL="68580" marR="68580" marT="0" marB="0"/>
                </a:tc>
              </a:tr>
              <a:tr h="216798">
                <a:tc>
                  <a:txBody>
                    <a:bodyPr/>
                    <a:lstStyle/>
                    <a:p>
                      <a:pPr algn="ctr">
                        <a:spcAft>
                          <a:spcPts val="0"/>
                        </a:spcAft>
                      </a:pPr>
                      <a:r>
                        <a:rPr lang="es-EC" sz="1200">
                          <a:effectLst/>
                        </a:rPr>
                        <a:t>0.00125</a:t>
                      </a:r>
                      <a:endParaRPr lang="es-EC" sz="1200">
                        <a:solidFill>
                          <a:srgbClr val="2E74B5"/>
                        </a:solidFill>
                        <a:effectLst/>
                        <a:latin typeface="Times New Roman"/>
                        <a:ea typeface="Times New Roman"/>
                      </a:endParaRPr>
                    </a:p>
                  </a:txBody>
                  <a:tcPr marL="68580" marR="68580" marT="0" marB="0"/>
                </a:tc>
                <a:tc>
                  <a:txBody>
                    <a:bodyPr/>
                    <a:lstStyle/>
                    <a:p>
                      <a:pPr algn="ctr">
                        <a:spcAft>
                          <a:spcPts val="0"/>
                        </a:spcAft>
                      </a:pPr>
                      <a:r>
                        <a:rPr lang="es-EC" sz="1200">
                          <a:effectLst/>
                        </a:rPr>
                        <a:t>178.42</a:t>
                      </a:r>
                      <a:endParaRPr lang="es-EC" sz="1200">
                        <a:solidFill>
                          <a:srgbClr val="2E74B5"/>
                        </a:solidFill>
                        <a:effectLst/>
                        <a:latin typeface="Times New Roman"/>
                        <a:ea typeface="Times New Roman"/>
                      </a:endParaRPr>
                    </a:p>
                  </a:txBody>
                  <a:tcPr marL="68580" marR="68580" marT="0" marB="0"/>
                </a:tc>
              </a:tr>
              <a:tr h="216798">
                <a:tc>
                  <a:txBody>
                    <a:bodyPr/>
                    <a:lstStyle/>
                    <a:p>
                      <a:pPr algn="ctr">
                        <a:spcAft>
                          <a:spcPts val="0"/>
                        </a:spcAft>
                      </a:pPr>
                      <a:r>
                        <a:rPr lang="es-EC" sz="1200">
                          <a:effectLst/>
                        </a:rPr>
                        <a:t>0.0025</a:t>
                      </a:r>
                      <a:endParaRPr lang="es-EC" sz="1200">
                        <a:solidFill>
                          <a:srgbClr val="2E74B5"/>
                        </a:solidFill>
                        <a:effectLst/>
                        <a:latin typeface="Times New Roman"/>
                        <a:ea typeface="Times New Roman"/>
                      </a:endParaRPr>
                    </a:p>
                  </a:txBody>
                  <a:tcPr marL="68580" marR="68580" marT="0" marB="0"/>
                </a:tc>
                <a:tc>
                  <a:txBody>
                    <a:bodyPr/>
                    <a:lstStyle/>
                    <a:p>
                      <a:pPr algn="ctr">
                        <a:spcAft>
                          <a:spcPts val="0"/>
                        </a:spcAft>
                      </a:pPr>
                      <a:r>
                        <a:rPr lang="es-EC" sz="1200">
                          <a:effectLst/>
                        </a:rPr>
                        <a:t>167.59</a:t>
                      </a:r>
                      <a:endParaRPr lang="es-EC" sz="1200">
                        <a:solidFill>
                          <a:srgbClr val="2E74B5"/>
                        </a:solidFill>
                        <a:effectLst/>
                        <a:latin typeface="Times New Roman"/>
                        <a:ea typeface="Times New Roman"/>
                      </a:endParaRPr>
                    </a:p>
                  </a:txBody>
                  <a:tcPr marL="68580" marR="68580" marT="0" marB="0"/>
                </a:tc>
              </a:tr>
              <a:tr h="216798">
                <a:tc>
                  <a:txBody>
                    <a:bodyPr/>
                    <a:lstStyle/>
                    <a:p>
                      <a:pPr algn="ctr">
                        <a:spcAft>
                          <a:spcPts val="0"/>
                        </a:spcAft>
                      </a:pPr>
                      <a:r>
                        <a:rPr lang="es-EC" sz="1200">
                          <a:effectLst/>
                        </a:rPr>
                        <a:t>0.005</a:t>
                      </a:r>
                      <a:endParaRPr lang="es-EC" sz="1200">
                        <a:solidFill>
                          <a:srgbClr val="2E74B5"/>
                        </a:solidFill>
                        <a:effectLst/>
                        <a:latin typeface="Times New Roman"/>
                        <a:ea typeface="Times New Roman"/>
                      </a:endParaRPr>
                    </a:p>
                  </a:txBody>
                  <a:tcPr marL="68580" marR="68580" marT="0" marB="0"/>
                </a:tc>
                <a:tc>
                  <a:txBody>
                    <a:bodyPr/>
                    <a:lstStyle/>
                    <a:p>
                      <a:pPr algn="ctr">
                        <a:spcAft>
                          <a:spcPts val="0"/>
                        </a:spcAft>
                      </a:pPr>
                      <a:r>
                        <a:rPr lang="es-EC" sz="1200" dirty="0">
                          <a:effectLst/>
                        </a:rPr>
                        <a:t>147.97</a:t>
                      </a:r>
                      <a:endParaRPr lang="es-EC" sz="1200" dirty="0">
                        <a:solidFill>
                          <a:srgbClr val="2E74B5"/>
                        </a:solidFill>
                        <a:effectLst/>
                        <a:latin typeface="Times New Roman"/>
                        <a:ea typeface="Times New Roman"/>
                      </a:endParaRPr>
                    </a:p>
                  </a:txBody>
                  <a:tcPr marL="68580" marR="68580" marT="0" marB="0"/>
                </a:tc>
              </a:tr>
              <a:tr h="216798">
                <a:tc>
                  <a:txBody>
                    <a:bodyPr/>
                    <a:lstStyle/>
                    <a:p>
                      <a:pPr algn="ctr">
                        <a:spcAft>
                          <a:spcPts val="0"/>
                        </a:spcAft>
                      </a:pPr>
                      <a:r>
                        <a:rPr lang="es-EC" sz="1200">
                          <a:effectLst/>
                        </a:rPr>
                        <a:t>0.01</a:t>
                      </a:r>
                      <a:endParaRPr lang="es-EC" sz="1200">
                        <a:solidFill>
                          <a:srgbClr val="2E74B5"/>
                        </a:solidFill>
                        <a:effectLst/>
                        <a:latin typeface="Times New Roman"/>
                        <a:ea typeface="Times New Roman"/>
                      </a:endParaRPr>
                    </a:p>
                  </a:txBody>
                  <a:tcPr marL="68580" marR="68580" marT="0" marB="0"/>
                </a:tc>
                <a:tc>
                  <a:txBody>
                    <a:bodyPr/>
                    <a:lstStyle/>
                    <a:p>
                      <a:pPr algn="ctr">
                        <a:spcAft>
                          <a:spcPts val="0"/>
                        </a:spcAft>
                      </a:pPr>
                      <a:r>
                        <a:rPr lang="es-EC" sz="1200" dirty="0">
                          <a:effectLst/>
                        </a:rPr>
                        <a:t>115.76</a:t>
                      </a:r>
                      <a:endParaRPr lang="es-EC" sz="1200" dirty="0">
                        <a:solidFill>
                          <a:srgbClr val="2E74B5"/>
                        </a:solidFill>
                        <a:effectLst/>
                        <a:latin typeface="Times New Roman"/>
                        <a:ea typeface="Times New Roman"/>
                      </a:endParaRPr>
                    </a:p>
                  </a:txBody>
                  <a:tcPr marL="68580" marR="68580" marT="0" marB="0"/>
                </a:tc>
              </a:tr>
              <a:tr h="216798">
                <a:tc>
                  <a:txBody>
                    <a:bodyPr/>
                    <a:lstStyle/>
                    <a:p>
                      <a:pPr algn="ctr">
                        <a:spcAft>
                          <a:spcPts val="0"/>
                        </a:spcAft>
                      </a:pPr>
                      <a:r>
                        <a:rPr lang="es-EC" sz="1200">
                          <a:effectLst/>
                        </a:rPr>
                        <a:t>0.02</a:t>
                      </a:r>
                      <a:endParaRPr lang="es-EC" sz="1200">
                        <a:solidFill>
                          <a:srgbClr val="2E74B5"/>
                        </a:solidFill>
                        <a:effectLst/>
                        <a:latin typeface="Times New Roman"/>
                        <a:ea typeface="Times New Roman"/>
                      </a:endParaRPr>
                    </a:p>
                  </a:txBody>
                  <a:tcPr marL="68580" marR="68580" marT="0" marB="0"/>
                </a:tc>
                <a:tc>
                  <a:txBody>
                    <a:bodyPr/>
                    <a:lstStyle/>
                    <a:p>
                      <a:pPr algn="ctr">
                        <a:spcAft>
                          <a:spcPts val="0"/>
                        </a:spcAft>
                      </a:pPr>
                      <a:r>
                        <a:rPr lang="es-EC" sz="1200">
                          <a:effectLst/>
                        </a:rPr>
                        <a:t>72.14</a:t>
                      </a:r>
                      <a:endParaRPr lang="es-EC" sz="1200">
                        <a:solidFill>
                          <a:srgbClr val="2E74B5"/>
                        </a:solidFill>
                        <a:effectLst/>
                        <a:latin typeface="Times New Roman"/>
                        <a:ea typeface="Times New Roman"/>
                      </a:endParaRPr>
                    </a:p>
                  </a:txBody>
                  <a:tcPr marL="68580" marR="68580" marT="0" marB="0"/>
                </a:tc>
              </a:tr>
              <a:tr h="216798">
                <a:tc>
                  <a:txBody>
                    <a:bodyPr/>
                    <a:lstStyle/>
                    <a:p>
                      <a:pPr algn="ctr">
                        <a:spcAft>
                          <a:spcPts val="0"/>
                        </a:spcAft>
                      </a:pPr>
                      <a:r>
                        <a:rPr lang="es-EC" sz="1200">
                          <a:effectLst/>
                        </a:rPr>
                        <a:t>0.03</a:t>
                      </a:r>
                      <a:endParaRPr lang="es-EC" sz="1200">
                        <a:solidFill>
                          <a:srgbClr val="2E74B5"/>
                        </a:solidFill>
                        <a:effectLst/>
                        <a:latin typeface="Times New Roman"/>
                        <a:ea typeface="Times New Roman"/>
                      </a:endParaRPr>
                    </a:p>
                  </a:txBody>
                  <a:tcPr marL="68580" marR="68580" marT="0" marB="0"/>
                </a:tc>
                <a:tc>
                  <a:txBody>
                    <a:bodyPr/>
                    <a:lstStyle/>
                    <a:p>
                      <a:pPr algn="ctr">
                        <a:spcAft>
                          <a:spcPts val="0"/>
                        </a:spcAft>
                      </a:pPr>
                      <a:r>
                        <a:rPr lang="es-EC" sz="1200" dirty="0">
                          <a:effectLst/>
                        </a:rPr>
                        <a:t>46.51</a:t>
                      </a:r>
                      <a:endParaRPr lang="es-EC" sz="1200" dirty="0">
                        <a:solidFill>
                          <a:srgbClr val="2E74B5"/>
                        </a:solidFill>
                        <a:effectLst/>
                        <a:latin typeface="Times New Roman"/>
                        <a:ea typeface="Times New Roman"/>
                      </a:endParaRPr>
                    </a:p>
                  </a:txBody>
                  <a:tcPr marL="68580" marR="68580" marT="0" marB="0"/>
                </a:tc>
              </a:tr>
              <a:tr h="216798">
                <a:tc>
                  <a:txBody>
                    <a:bodyPr/>
                    <a:lstStyle/>
                    <a:p>
                      <a:pPr algn="ctr">
                        <a:spcAft>
                          <a:spcPts val="0"/>
                        </a:spcAft>
                      </a:pPr>
                      <a:r>
                        <a:rPr lang="es-EC" sz="1200">
                          <a:effectLst/>
                        </a:rPr>
                        <a:t>0.04</a:t>
                      </a:r>
                      <a:endParaRPr lang="es-EC" sz="1200">
                        <a:solidFill>
                          <a:srgbClr val="2E74B5"/>
                        </a:solidFill>
                        <a:effectLst/>
                        <a:latin typeface="Times New Roman"/>
                        <a:ea typeface="Times New Roman"/>
                      </a:endParaRPr>
                    </a:p>
                  </a:txBody>
                  <a:tcPr marL="68580" marR="68580" marT="0" marB="0"/>
                </a:tc>
                <a:tc>
                  <a:txBody>
                    <a:bodyPr/>
                    <a:lstStyle/>
                    <a:p>
                      <a:pPr algn="ctr">
                        <a:spcAft>
                          <a:spcPts val="0"/>
                        </a:spcAft>
                      </a:pPr>
                      <a:r>
                        <a:rPr lang="es-EC" sz="1200" dirty="0">
                          <a:effectLst/>
                        </a:rPr>
                        <a:t>31.45</a:t>
                      </a:r>
                      <a:endParaRPr lang="es-EC" sz="1200" dirty="0">
                        <a:solidFill>
                          <a:srgbClr val="2E74B5"/>
                        </a:solidFill>
                        <a:effectLst/>
                        <a:latin typeface="Times New Roman"/>
                        <a:ea typeface="Times New Roman"/>
                      </a:endParaRPr>
                    </a:p>
                  </a:txBody>
                  <a:tcPr marL="68580" marR="68580" marT="0" marB="0"/>
                </a:tc>
              </a:tr>
              <a:tr h="216798">
                <a:tc>
                  <a:txBody>
                    <a:bodyPr/>
                    <a:lstStyle/>
                    <a:p>
                      <a:pPr algn="ctr">
                        <a:spcAft>
                          <a:spcPts val="0"/>
                        </a:spcAft>
                      </a:pPr>
                      <a:r>
                        <a:rPr lang="es-EC" sz="1200">
                          <a:effectLst/>
                        </a:rPr>
                        <a:t>0.05</a:t>
                      </a:r>
                      <a:endParaRPr lang="es-EC" sz="1200">
                        <a:solidFill>
                          <a:srgbClr val="2E74B5"/>
                        </a:solidFill>
                        <a:effectLst/>
                        <a:latin typeface="Times New Roman"/>
                        <a:ea typeface="Times New Roman"/>
                      </a:endParaRPr>
                    </a:p>
                  </a:txBody>
                  <a:tcPr marL="68580" marR="68580" marT="0" marB="0"/>
                </a:tc>
                <a:tc>
                  <a:txBody>
                    <a:bodyPr/>
                    <a:lstStyle/>
                    <a:p>
                      <a:pPr algn="ctr">
                        <a:spcAft>
                          <a:spcPts val="0"/>
                        </a:spcAft>
                      </a:pPr>
                      <a:r>
                        <a:rPr lang="es-EC" sz="1200" dirty="0">
                          <a:effectLst/>
                        </a:rPr>
                        <a:t>22.60</a:t>
                      </a:r>
                      <a:endParaRPr lang="es-EC" sz="1200" dirty="0">
                        <a:solidFill>
                          <a:srgbClr val="2E74B5"/>
                        </a:solidFill>
                        <a:effectLst/>
                        <a:latin typeface="Times New Roman"/>
                        <a:ea typeface="Times New Roman"/>
                      </a:endParaRPr>
                    </a:p>
                  </a:txBody>
                  <a:tcPr marL="68580" marR="68580" marT="0" marB="0"/>
                </a:tc>
              </a:tr>
              <a:tr h="216798">
                <a:tc>
                  <a:txBody>
                    <a:bodyPr/>
                    <a:lstStyle/>
                    <a:p>
                      <a:pPr algn="ctr">
                        <a:spcAft>
                          <a:spcPts val="0"/>
                        </a:spcAft>
                      </a:pPr>
                      <a:r>
                        <a:rPr lang="es-EC" sz="1200">
                          <a:effectLst/>
                        </a:rPr>
                        <a:t>0.06</a:t>
                      </a:r>
                      <a:endParaRPr lang="es-EC" sz="1200">
                        <a:solidFill>
                          <a:srgbClr val="2E74B5"/>
                        </a:solidFill>
                        <a:effectLst/>
                        <a:latin typeface="Times New Roman"/>
                        <a:ea typeface="Times New Roman"/>
                      </a:endParaRPr>
                    </a:p>
                  </a:txBody>
                  <a:tcPr marL="68580" marR="68580" marT="0" marB="0"/>
                </a:tc>
                <a:tc>
                  <a:txBody>
                    <a:bodyPr/>
                    <a:lstStyle/>
                    <a:p>
                      <a:pPr algn="ctr">
                        <a:spcAft>
                          <a:spcPts val="0"/>
                        </a:spcAft>
                      </a:pPr>
                      <a:r>
                        <a:rPr lang="es-EC" sz="1200">
                          <a:effectLst/>
                        </a:rPr>
                        <a:t>17.41</a:t>
                      </a:r>
                      <a:endParaRPr lang="es-EC" sz="1200">
                        <a:solidFill>
                          <a:srgbClr val="2E74B5"/>
                        </a:solidFill>
                        <a:effectLst/>
                        <a:latin typeface="Times New Roman"/>
                        <a:ea typeface="Times New Roman"/>
                      </a:endParaRPr>
                    </a:p>
                  </a:txBody>
                  <a:tcPr marL="68580" marR="68580" marT="0" marB="0"/>
                </a:tc>
              </a:tr>
              <a:tr h="216798">
                <a:tc>
                  <a:txBody>
                    <a:bodyPr/>
                    <a:lstStyle/>
                    <a:p>
                      <a:pPr algn="ctr">
                        <a:spcAft>
                          <a:spcPts val="0"/>
                        </a:spcAft>
                      </a:pPr>
                      <a:r>
                        <a:rPr lang="es-EC" sz="1200">
                          <a:effectLst/>
                        </a:rPr>
                        <a:t>0.07</a:t>
                      </a:r>
                      <a:endParaRPr lang="es-EC" sz="1200">
                        <a:solidFill>
                          <a:srgbClr val="2E74B5"/>
                        </a:solidFill>
                        <a:effectLst/>
                        <a:latin typeface="Times New Roman"/>
                        <a:ea typeface="Times New Roman"/>
                      </a:endParaRPr>
                    </a:p>
                  </a:txBody>
                  <a:tcPr marL="68580" marR="68580" marT="0" marB="0"/>
                </a:tc>
                <a:tc>
                  <a:txBody>
                    <a:bodyPr/>
                    <a:lstStyle/>
                    <a:p>
                      <a:pPr algn="ctr">
                        <a:spcAft>
                          <a:spcPts val="0"/>
                        </a:spcAft>
                      </a:pPr>
                      <a:r>
                        <a:rPr lang="es-EC" sz="1200">
                          <a:effectLst/>
                        </a:rPr>
                        <a:t>14.35</a:t>
                      </a:r>
                      <a:endParaRPr lang="es-EC" sz="1200">
                        <a:solidFill>
                          <a:srgbClr val="2E74B5"/>
                        </a:solidFill>
                        <a:effectLst/>
                        <a:latin typeface="Times New Roman"/>
                        <a:ea typeface="Times New Roman"/>
                      </a:endParaRPr>
                    </a:p>
                  </a:txBody>
                  <a:tcPr marL="68580" marR="68580" marT="0" marB="0"/>
                </a:tc>
              </a:tr>
              <a:tr h="216798">
                <a:tc>
                  <a:txBody>
                    <a:bodyPr/>
                    <a:lstStyle/>
                    <a:p>
                      <a:pPr algn="ctr">
                        <a:spcAft>
                          <a:spcPts val="0"/>
                        </a:spcAft>
                      </a:pPr>
                      <a:r>
                        <a:rPr lang="es-EC" sz="1200">
                          <a:effectLst/>
                        </a:rPr>
                        <a:t>0.08</a:t>
                      </a:r>
                      <a:endParaRPr lang="es-EC" sz="1200">
                        <a:solidFill>
                          <a:srgbClr val="2E74B5"/>
                        </a:solidFill>
                        <a:effectLst/>
                        <a:latin typeface="Times New Roman"/>
                        <a:ea typeface="Times New Roman"/>
                      </a:endParaRPr>
                    </a:p>
                  </a:txBody>
                  <a:tcPr marL="68580" marR="68580" marT="0" marB="0"/>
                </a:tc>
                <a:tc>
                  <a:txBody>
                    <a:bodyPr/>
                    <a:lstStyle/>
                    <a:p>
                      <a:pPr algn="ctr">
                        <a:spcAft>
                          <a:spcPts val="0"/>
                        </a:spcAft>
                      </a:pPr>
                      <a:r>
                        <a:rPr lang="es-EC" sz="1200">
                          <a:effectLst/>
                        </a:rPr>
                        <a:t>12.56</a:t>
                      </a:r>
                      <a:endParaRPr lang="es-EC" sz="1200">
                        <a:solidFill>
                          <a:srgbClr val="2E74B5"/>
                        </a:solidFill>
                        <a:effectLst/>
                        <a:latin typeface="Times New Roman"/>
                        <a:ea typeface="Times New Roman"/>
                      </a:endParaRPr>
                    </a:p>
                  </a:txBody>
                  <a:tcPr marL="68580" marR="68580" marT="0" marB="0"/>
                </a:tc>
              </a:tr>
              <a:tr h="216798">
                <a:tc>
                  <a:txBody>
                    <a:bodyPr/>
                    <a:lstStyle/>
                    <a:p>
                      <a:pPr algn="ctr">
                        <a:spcAft>
                          <a:spcPts val="0"/>
                        </a:spcAft>
                      </a:pPr>
                      <a:r>
                        <a:rPr lang="es-EC" sz="1200">
                          <a:effectLst/>
                        </a:rPr>
                        <a:t>0.09</a:t>
                      </a:r>
                      <a:endParaRPr lang="es-EC" sz="1200">
                        <a:solidFill>
                          <a:srgbClr val="2E74B5"/>
                        </a:solidFill>
                        <a:effectLst/>
                        <a:latin typeface="Times New Roman"/>
                        <a:ea typeface="Times New Roman"/>
                      </a:endParaRPr>
                    </a:p>
                  </a:txBody>
                  <a:tcPr marL="68580" marR="68580" marT="0" marB="0"/>
                </a:tc>
                <a:tc>
                  <a:txBody>
                    <a:bodyPr/>
                    <a:lstStyle/>
                    <a:p>
                      <a:pPr algn="ctr">
                        <a:spcAft>
                          <a:spcPts val="0"/>
                        </a:spcAft>
                      </a:pPr>
                      <a:r>
                        <a:rPr lang="es-EC" sz="1200" dirty="0">
                          <a:effectLst/>
                        </a:rPr>
                        <a:t>11.50</a:t>
                      </a:r>
                      <a:endParaRPr lang="es-EC" sz="1200" dirty="0">
                        <a:solidFill>
                          <a:srgbClr val="2E74B5"/>
                        </a:solidFill>
                        <a:effectLst/>
                        <a:latin typeface="Times New Roman"/>
                        <a:ea typeface="Times New Roman"/>
                      </a:endParaRPr>
                    </a:p>
                  </a:txBody>
                  <a:tcPr marL="68580" marR="68580" marT="0" marB="0"/>
                </a:tc>
              </a:tr>
              <a:tr h="216798">
                <a:tc>
                  <a:txBody>
                    <a:bodyPr/>
                    <a:lstStyle/>
                    <a:p>
                      <a:pPr algn="ctr">
                        <a:spcAft>
                          <a:spcPts val="0"/>
                        </a:spcAft>
                      </a:pPr>
                      <a:r>
                        <a:rPr lang="es-EC" sz="1200">
                          <a:effectLst/>
                        </a:rPr>
                        <a:t>0.10</a:t>
                      </a:r>
                      <a:endParaRPr lang="es-EC" sz="1200">
                        <a:solidFill>
                          <a:srgbClr val="2E74B5"/>
                        </a:solidFill>
                        <a:effectLst/>
                        <a:latin typeface="Times New Roman"/>
                        <a:ea typeface="Times New Roman"/>
                      </a:endParaRPr>
                    </a:p>
                  </a:txBody>
                  <a:tcPr marL="68580" marR="68580" marT="0" marB="0"/>
                </a:tc>
                <a:tc>
                  <a:txBody>
                    <a:bodyPr/>
                    <a:lstStyle/>
                    <a:p>
                      <a:pPr algn="ctr">
                        <a:spcAft>
                          <a:spcPts val="0"/>
                        </a:spcAft>
                      </a:pPr>
                      <a:r>
                        <a:rPr lang="es-EC" sz="1200" dirty="0">
                          <a:effectLst/>
                        </a:rPr>
                        <a:t>10.88</a:t>
                      </a:r>
                      <a:endParaRPr lang="es-EC" sz="1200" dirty="0">
                        <a:solidFill>
                          <a:srgbClr val="2E74B5"/>
                        </a:solidFill>
                        <a:effectLst/>
                        <a:latin typeface="Times New Roman"/>
                        <a:ea typeface="Times New Roman"/>
                      </a:endParaRPr>
                    </a:p>
                  </a:txBody>
                  <a:tcPr marL="68580" marR="68580" marT="0" marB="0"/>
                </a:tc>
              </a:tr>
              <a:tr h="216798">
                <a:tc>
                  <a:txBody>
                    <a:bodyPr/>
                    <a:lstStyle/>
                    <a:p>
                      <a:pPr algn="ctr">
                        <a:spcAft>
                          <a:spcPts val="0"/>
                        </a:spcAft>
                      </a:pPr>
                      <a:r>
                        <a:rPr lang="es-EC" sz="1200">
                          <a:effectLst/>
                        </a:rPr>
                        <a:t>0.11</a:t>
                      </a:r>
                      <a:endParaRPr lang="es-EC" sz="1200">
                        <a:solidFill>
                          <a:srgbClr val="2E74B5"/>
                        </a:solidFill>
                        <a:effectLst/>
                        <a:latin typeface="Times New Roman"/>
                        <a:ea typeface="Times New Roman"/>
                      </a:endParaRPr>
                    </a:p>
                  </a:txBody>
                  <a:tcPr marL="68580" marR="68580" marT="0" marB="0"/>
                </a:tc>
                <a:tc>
                  <a:txBody>
                    <a:bodyPr/>
                    <a:lstStyle/>
                    <a:p>
                      <a:pPr algn="ctr">
                        <a:spcAft>
                          <a:spcPts val="0"/>
                        </a:spcAft>
                      </a:pPr>
                      <a:r>
                        <a:rPr lang="es-EC" sz="1200" dirty="0">
                          <a:effectLst/>
                        </a:rPr>
                        <a:t>10.52</a:t>
                      </a:r>
                      <a:endParaRPr lang="es-EC" sz="1200" dirty="0">
                        <a:solidFill>
                          <a:srgbClr val="2E74B5"/>
                        </a:solidFill>
                        <a:effectLst/>
                        <a:latin typeface="Times New Roman"/>
                        <a:ea typeface="Times New Roman"/>
                      </a:endParaRPr>
                    </a:p>
                  </a:txBody>
                  <a:tcPr marL="68580" marR="68580" marT="0" marB="0"/>
                </a:tc>
              </a:tr>
              <a:tr h="216798">
                <a:tc>
                  <a:txBody>
                    <a:bodyPr/>
                    <a:lstStyle/>
                    <a:p>
                      <a:pPr algn="ctr">
                        <a:spcAft>
                          <a:spcPts val="0"/>
                        </a:spcAft>
                      </a:pPr>
                      <a:r>
                        <a:rPr lang="es-EC" sz="1200">
                          <a:effectLst/>
                        </a:rPr>
                        <a:t>0.12</a:t>
                      </a:r>
                      <a:endParaRPr lang="es-EC" sz="1200">
                        <a:solidFill>
                          <a:srgbClr val="2E74B5"/>
                        </a:solidFill>
                        <a:effectLst/>
                        <a:latin typeface="Times New Roman"/>
                        <a:ea typeface="Times New Roman"/>
                      </a:endParaRPr>
                    </a:p>
                  </a:txBody>
                  <a:tcPr marL="68580" marR="68580" marT="0" marB="0"/>
                </a:tc>
                <a:tc>
                  <a:txBody>
                    <a:bodyPr/>
                    <a:lstStyle/>
                    <a:p>
                      <a:pPr algn="ctr">
                        <a:spcAft>
                          <a:spcPts val="0"/>
                        </a:spcAft>
                      </a:pPr>
                      <a:r>
                        <a:rPr lang="es-EC" sz="1200" dirty="0">
                          <a:effectLst/>
                        </a:rPr>
                        <a:t>10.30</a:t>
                      </a:r>
                      <a:endParaRPr lang="es-EC" sz="1200" dirty="0">
                        <a:solidFill>
                          <a:srgbClr val="2E74B5"/>
                        </a:solidFill>
                        <a:effectLst/>
                        <a:latin typeface="Times New Roman"/>
                        <a:ea typeface="Times New Roman"/>
                      </a:endParaRPr>
                    </a:p>
                  </a:txBody>
                  <a:tcPr marL="68580" marR="68580" marT="0" marB="0"/>
                </a:tc>
              </a:tr>
            </a:tbl>
          </a:graphicData>
        </a:graphic>
      </p:graphicFrame>
    </p:spTree>
    <p:extLst>
      <p:ext uri="{BB962C8B-B14F-4D97-AF65-F5344CB8AC3E}">
        <p14:creationId xmlns:p14="http://schemas.microsoft.com/office/powerpoint/2010/main" val="213380412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txBox="1">
            <a:spLocks/>
          </p:cNvSpPr>
          <p:nvPr/>
        </p:nvSpPr>
        <p:spPr>
          <a:xfrm>
            <a:off x="4535490" y="116633"/>
            <a:ext cx="4608511" cy="92074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s-EC" sz="3600" b="1" dirty="0" smtClean="0">
                <a:solidFill>
                  <a:schemeClr val="accent3">
                    <a:lumMod val="50000"/>
                  </a:schemeClr>
                </a:solidFill>
              </a:rPr>
              <a:t>ALETAS</a:t>
            </a:r>
          </a:p>
        </p:txBody>
      </p:sp>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264969"/>
            <a:ext cx="2348666" cy="5135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120" y="1037379"/>
            <a:ext cx="3248025" cy="5591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584659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914400" y="1181396"/>
            <a:ext cx="8050088" cy="5676605"/>
          </a:xfrm>
        </p:spPr>
        <p:txBody>
          <a:bodyPr>
            <a:normAutofit fontScale="85000" lnSpcReduction="20000"/>
          </a:bodyPr>
          <a:lstStyle/>
          <a:p>
            <a:pPr marL="0" indent="0">
              <a:buNone/>
            </a:pPr>
            <a:r>
              <a:rPr lang="es-EC" sz="2800" b="1" dirty="0"/>
              <a:t>Entradas y salidas de agua</a:t>
            </a:r>
          </a:p>
          <a:p>
            <a:pPr marL="0" indent="0" algn="just">
              <a:buNone/>
            </a:pPr>
            <a:r>
              <a:rPr lang="es-EC" sz="2800" dirty="0"/>
              <a:t>La alimentación manual de agua se lo hará a través de un embudo, conectado a una tubería de 2 pulgadas, para facilitar el ingreso rápido del fluido. Para que el agua pueda salir de la caldera por medio de la gravedad, existe una diferencia de alturas entre la entrada y salida, ésta última es evacuará el agua por una tubería de media pulgada</a:t>
            </a:r>
            <a:r>
              <a:rPr lang="es-EC" sz="2800" dirty="0" smtClean="0"/>
              <a:t>.</a:t>
            </a:r>
          </a:p>
          <a:p>
            <a:pPr marL="0" indent="0" algn="just">
              <a:buNone/>
            </a:pPr>
            <a:endParaRPr lang="es-EC" sz="2800" dirty="0"/>
          </a:p>
          <a:p>
            <a:pPr marL="0" indent="0" algn="just">
              <a:buNone/>
            </a:pPr>
            <a:r>
              <a:rPr lang="es-EC" sz="2800" dirty="0"/>
              <a:t>La alimentación por flujo estable se lo hará a través de una tubería de media pulgada, ubicada en la parte superior de la caldera. La tubería de evacuación de agua está ubicada a la misma altura y tiene el mismo diámetro que la entrada. </a:t>
            </a:r>
          </a:p>
          <a:p>
            <a:pPr marL="0" indent="0" algn="just">
              <a:buNone/>
            </a:pPr>
            <a:r>
              <a:rPr lang="es-EC" sz="2800" dirty="0"/>
              <a:t> </a:t>
            </a:r>
          </a:p>
          <a:p>
            <a:pPr marL="0" indent="0" algn="just">
              <a:buNone/>
            </a:pPr>
            <a:r>
              <a:rPr lang="es-EC" sz="2800" dirty="0"/>
              <a:t>Los ductos de evacuación del agua caliente se encuentran en la parte superior, con la finalidad de extraer el agua que tiene mayor temperatura debido al efecto sifón. </a:t>
            </a:r>
          </a:p>
          <a:p>
            <a:pPr marL="0" indent="0">
              <a:buNone/>
            </a:pPr>
            <a:endParaRPr lang="es-EC" dirty="0" smtClean="0"/>
          </a:p>
          <a:p>
            <a:pPr marL="0" lvl="0" indent="0">
              <a:buNone/>
            </a:pPr>
            <a:endParaRPr lang="es-EC" dirty="0"/>
          </a:p>
        </p:txBody>
      </p:sp>
      <p:sp>
        <p:nvSpPr>
          <p:cNvPr id="4" name="Marcador de contenido 2"/>
          <p:cNvSpPr txBox="1">
            <a:spLocks/>
          </p:cNvSpPr>
          <p:nvPr/>
        </p:nvSpPr>
        <p:spPr>
          <a:xfrm>
            <a:off x="4355978" y="260649"/>
            <a:ext cx="4788023" cy="92074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s-EC" sz="3600" b="1" dirty="0" smtClean="0">
                <a:solidFill>
                  <a:schemeClr val="accent3">
                    <a:lumMod val="50000"/>
                  </a:schemeClr>
                </a:solidFill>
              </a:rPr>
              <a:t>DIMENSIONAMIENTO</a:t>
            </a:r>
          </a:p>
        </p:txBody>
      </p:sp>
    </p:spTree>
    <p:extLst>
      <p:ext uri="{BB962C8B-B14F-4D97-AF65-F5344CB8AC3E}">
        <p14:creationId xmlns:p14="http://schemas.microsoft.com/office/powerpoint/2010/main" val="100877001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txBox="1">
            <a:spLocks/>
          </p:cNvSpPr>
          <p:nvPr/>
        </p:nvSpPr>
        <p:spPr>
          <a:xfrm>
            <a:off x="4549870" y="260649"/>
            <a:ext cx="4608511" cy="92074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s-EC" sz="2600" b="1" dirty="0" smtClean="0">
                <a:solidFill>
                  <a:schemeClr val="accent3">
                    <a:lumMod val="50000"/>
                  </a:schemeClr>
                </a:solidFill>
              </a:rPr>
              <a:t>ENTRADAS Y SALIDAS DE AGUA</a:t>
            </a:r>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4914" y="1081311"/>
            <a:ext cx="2066925" cy="5686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0061" y="1181396"/>
            <a:ext cx="2339618" cy="56766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168" y="1119410"/>
            <a:ext cx="2619375" cy="561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6852452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914400" y="1181396"/>
            <a:ext cx="8050088" cy="5676605"/>
          </a:xfrm>
        </p:spPr>
        <p:txBody>
          <a:bodyPr>
            <a:normAutofit/>
          </a:bodyPr>
          <a:lstStyle/>
          <a:p>
            <a:pPr marL="0" indent="0" algn="just">
              <a:buNone/>
            </a:pPr>
            <a:r>
              <a:rPr lang="es-EC" sz="2400" b="1" dirty="0"/>
              <a:t>Ingreso de biomasa y olla</a:t>
            </a:r>
          </a:p>
          <a:p>
            <a:pPr marL="0" indent="0" algn="just">
              <a:buNone/>
            </a:pPr>
            <a:r>
              <a:rPr lang="es-EC" sz="2400" dirty="0"/>
              <a:t>El ingreso de biomasa ubicado en la cámara de combustión es de 0.30m x 0.20m, para facilitar la alimentación del combustible a utilizar</a:t>
            </a:r>
            <a:r>
              <a:rPr lang="es-EC" sz="2400" dirty="0" smtClean="0"/>
              <a:t>.</a:t>
            </a:r>
            <a:endParaRPr lang="es-EC" sz="2400" dirty="0"/>
          </a:p>
          <a:p>
            <a:pPr marL="0" indent="0" algn="just">
              <a:buNone/>
            </a:pPr>
            <a:r>
              <a:rPr lang="es-EC" sz="2400" dirty="0"/>
              <a:t>Así mismo el ingreso de la olla ubicada en la cámara de convección es de 0.30m x 0.30m, de esta manera se facilita la manipulación de la olla destinada a la cocción.</a:t>
            </a:r>
          </a:p>
          <a:p>
            <a:pPr marL="0" indent="0">
              <a:buNone/>
            </a:pPr>
            <a:endParaRPr lang="es-EC" dirty="0" smtClean="0"/>
          </a:p>
          <a:p>
            <a:pPr marL="0" lvl="0" indent="0">
              <a:buNone/>
            </a:pPr>
            <a:endParaRPr lang="es-EC" dirty="0"/>
          </a:p>
        </p:txBody>
      </p:sp>
      <p:sp>
        <p:nvSpPr>
          <p:cNvPr id="4" name="Marcador de contenido 2"/>
          <p:cNvSpPr txBox="1">
            <a:spLocks/>
          </p:cNvSpPr>
          <p:nvPr/>
        </p:nvSpPr>
        <p:spPr>
          <a:xfrm>
            <a:off x="4355978" y="260649"/>
            <a:ext cx="4788023" cy="92074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s-EC" sz="3600" b="1" dirty="0" smtClean="0">
                <a:solidFill>
                  <a:schemeClr val="accent3">
                    <a:lumMod val="50000"/>
                  </a:schemeClr>
                </a:solidFill>
              </a:rPr>
              <a:t>DIMENSIONAMIENTO</a:t>
            </a:r>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6475" y="4091522"/>
            <a:ext cx="2376264" cy="2528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820" name="Picture 4" descr="http://www.pasqualinonet.com.ar/Images2/SO00399_.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3717031"/>
            <a:ext cx="2232248" cy="2887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424932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txBox="1">
            <a:spLocks/>
          </p:cNvSpPr>
          <p:nvPr/>
        </p:nvSpPr>
        <p:spPr>
          <a:xfrm>
            <a:off x="4549870" y="260649"/>
            <a:ext cx="4608511" cy="92074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s-EC" sz="2600" b="1" dirty="0" smtClean="0">
                <a:solidFill>
                  <a:schemeClr val="accent3">
                    <a:lumMod val="50000"/>
                  </a:schemeClr>
                </a:solidFill>
              </a:rPr>
              <a:t>INGRESO DE BIOMASA Y OLLA</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0225" y="1052736"/>
            <a:ext cx="3503775" cy="5345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7911" y="923925"/>
            <a:ext cx="3248025" cy="5934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226818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914400" y="1181396"/>
            <a:ext cx="8050088" cy="5676605"/>
          </a:xfrm>
        </p:spPr>
        <p:txBody>
          <a:bodyPr>
            <a:normAutofit/>
          </a:bodyPr>
          <a:lstStyle/>
          <a:p>
            <a:pPr marL="0" indent="0">
              <a:buNone/>
            </a:pPr>
            <a:r>
              <a:rPr lang="es-EC" sz="2400" b="1" dirty="0"/>
              <a:t>Cenicero</a:t>
            </a:r>
          </a:p>
          <a:p>
            <a:pPr marL="0" indent="0">
              <a:buNone/>
            </a:pPr>
            <a:r>
              <a:rPr lang="es-EC" sz="2400" dirty="0"/>
              <a:t>Se encuentra ubicado en la parte inferior de la caldera, y está diseñado para facilitar la recolección y limpieza de la ceniza. Las dimensiones son 0.50 x 0.50 x 0.20 metros.</a:t>
            </a:r>
          </a:p>
          <a:p>
            <a:pPr marL="0" indent="0">
              <a:buNone/>
            </a:pPr>
            <a:endParaRPr lang="es-EC" dirty="0" smtClean="0"/>
          </a:p>
          <a:p>
            <a:pPr marL="0" lvl="0" indent="0">
              <a:buNone/>
            </a:pPr>
            <a:endParaRPr lang="es-EC" dirty="0"/>
          </a:p>
        </p:txBody>
      </p:sp>
      <p:sp>
        <p:nvSpPr>
          <p:cNvPr id="4" name="Marcador de contenido 2"/>
          <p:cNvSpPr txBox="1">
            <a:spLocks/>
          </p:cNvSpPr>
          <p:nvPr/>
        </p:nvSpPr>
        <p:spPr>
          <a:xfrm>
            <a:off x="4355978" y="260649"/>
            <a:ext cx="4788023" cy="92074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s-EC" sz="3600" b="1" dirty="0" smtClean="0">
                <a:solidFill>
                  <a:schemeClr val="accent3">
                    <a:lumMod val="50000"/>
                  </a:schemeClr>
                </a:solidFill>
              </a:rPr>
              <a:t>DIMENSIONAMIENTO</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2076" y="3068960"/>
            <a:ext cx="3971925" cy="3228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635" y="3068960"/>
            <a:ext cx="4595932" cy="3135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152502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115616" y="1181396"/>
            <a:ext cx="4896544" cy="5676605"/>
          </a:xfrm>
        </p:spPr>
        <p:txBody>
          <a:bodyPr>
            <a:normAutofit/>
          </a:bodyPr>
          <a:lstStyle/>
          <a:p>
            <a:pPr marL="0" indent="0" algn="just">
              <a:buNone/>
            </a:pPr>
            <a:r>
              <a:rPr lang="es-EC" sz="2800" b="1" dirty="0"/>
              <a:t>Nivel de agua</a:t>
            </a:r>
            <a:endParaRPr lang="es-EC" sz="2800" dirty="0"/>
          </a:p>
          <a:p>
            <a:pPr marL="0" indent="0" algn="just">
              <a:buNone/>
            </a:pPr>
            <a:r>
              <a:rPr lang="es-EC" sz="2800" dirty="0"/>
              <a:t>Para controlar la cantidad de agua que ingresa a la caldera/cocina se coloca un nivel de agua entre la cámara de secado y de agua de esta manera se asegura que el usuario no exceda ni limite la cantidad de líquido ingresado.</a:t>
            </a:r>
          </a:p>
          <a:p>
            <a:pPr marL="0" indent="0">
              <a:buNone/>
            </a:pPr>
            <a:endParaRPr lang="es-EC" dirty="0" smtClean="0"/>
          </a:p>
          <a:p>
            <a:pPr marL="0" lvl="0" indent="0">
              <a:buNone/>
            </a:pPr>
            <a:endParaRPr lang="es-EC" dirty="0"/>
          </a:p>
        </p:txBody>
      </p:sp>
      <p:sp>
        <p:nvSpPr>
          <p:cNvPr id="4" name="Marcador de contenido 2"/>
          <p:cNvSpPr txBox="1">
            <a:spLocks/>
          </p:cNvSpPr>
          <p:nvPr/>
        </p:nvSpPr>
        <p:spPr>
          <a:xfrm>
            <a:off x="4355978" y="260649"/>
            <a:ext cx="4788023" cy="92074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s-EC" sz="3600" b="1" dirty="0" smtClean="0">
                <a:solidFill>
                  <a:schemeClr val="accent3">
                    <a:lumMod val="50000"/>
                  </a:schemeClr>
                </a:solidFill>
              </a:rPr>
              <a:t>DIMENSIONAMIENTO</a:t>
            </a:r>
          </a:p>
        </p:txBody>
      </p:sp>
      <p:pic>
        <p:nvPicPr>
          <p:cNvPr id="5836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8184" y="1181396"/>
            <a:ext cx="2520280" cy="5596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0704991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914400" y="1181396"/>
            <a:ext cx="8050088" cy="5676605"/>
          </a:xfrm>
        </p:spPr>
        <p:txBody>
          <a:bodyPr>
            <a:normAutofit/>
          </a:bodyPr>
          <a:lstStyle/>
          <a:p>
            <a:pPr marL="0" indent="0" algn="just">
              <a:buNone/>
            </a:pPr>
            <a:r>
              <a:rPr lang="es-EC" sz="2400" b="1" dirty="0"/>
              <a:t>Termómetro</a:t>
            </a:r>
            <a:endParaRPr lang="es-EC" sz="2400" dirty="0"/>
          </a:p>
          <a:p>
            <a:pPr marL="0" indent="0" algn="just">
              <a:buNone/>
            </a:pPr>
            <a:r>
              <a:rPr lang="es-EC" sz="2400" dirty="0"/>
              <a:t>Para conocer la temperatura  del líquido  se coloca un termómetro en la cámara de agua de esta manera el usuario puede aumentar o dejar de alimentar la cámara de combustión y obtener la temperatura q desee aunque cabe recalcar que la temperatura adecuada para ducharse es de aproximadamente de 40°C. </a:t>
            </a:r>
            <a:endParaRPr lang="es-EC" sz="2400" dirty="0" smtClean="0"/>
          </a:p>
          <a:p>
            <a:pPr marL="0" lvl="0" indent="0">
              <a:buNone/>
            </a:pPr>
            <a:endParaRPr lang="es-EC" dirty="0"/>
          </a:p>
        </p:txBody>
      </p:sp>
      <p:sp>
        <p:nvSpPr>
          <p:cNvPr id="4" name="Marcador de contenido 2"/>
          <p:cNvSpPr txBox="1">
            <a:spLocks/>
          </p:cNvSpPr>
          <p:nvPr/>
        </p:nvSpPr>
        <p:spPr>
          <a:xfrm>
            <a:off x="4355978" y="260649"/>
            <a:ext cx="4788023" cy="92074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s-EC" sz="3600" b="1" dirty="0" smtClean="0">
                <a:solidFill>
                  <a:schemeClr val="accent3">
                    <a:lumMod val="50000"/>
                  </a:schemeClr>
                </a:solidFill>
              </a:rPr>
              <a:t>DIMENSIONAMIENTO</a:t>
            </a:r>
          </a:p>
        </p:txBody>
      </p:sp>
      <p:pic>
        <p:nvPicPr>
          <p:cNvPr id="5734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3975404"/>
            <a:ext cx="1653924" cy="25360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347" name="Picture 3" descr="http://pecas.friparque.pt/imagens_produtos/093%20838%200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3916085"/>
            <a:ext cx="3456384" cy="2595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63527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4036610"/>
            <a:ext cx="1944216" cy="2271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Marcador de contenido 2"/>
          <p:cNvSpPr>
            <a:spLocks noGrp="1"/>
          </p:cNvSpPr>
          <p:nvPr>
            <p:ph idx="1"/>
          </p:nvPr>
        </p:nvSpPr>
        <p:spPr>
          <a:xfrm>
            <a:off x="5484011" y="260649"/>
            <a:ext cx="2914127" cy="576064"/>
          </a:xfrm>
        </p:spPr>
        <p:txBody>
          <a:bodyPr>
            <a:noAutofit/>
          </a:bodyPr>
          <a:lstStyle/>
          <a:p>
            <a:pPr marL="0" indent="0">
              <a:buNone/>
            </a:pPr>
            <a:r>
              <a:rPr lang="es-EC" b="1" dirty="0" smtClean="0">
                <a:solidFill>
                  <a:schemeClr val="accent3">
                    <a:lumMod val="50000"/>
                  </a:schemeClr>
                </a:solidFill>
              </a:rPr>
              <a:t>ANTECEDENTES</a:t>
            </a:r>
          </a:p>
        </p:txBody>
      </p:sp>
      <p:sp>
        <p:nvSpPr>
          <p:cNvPr id="7" name="6 CuadroTexto"/>
          <p:cNvSpPr txBox="1"/>
          <p:nvPr/>
        </p:nvSpPr>
        <p:spPr>
          <a:xfrm>
            <a:off x="2483769" y="1628800"/>
            <a:ext cx="184731" cy="369332"/>
          </a:xfrm>
          <a:prstGeom prst="rect">
            <a:avLst/>
          </a:prstGeom>
          <a:noFill/>
        </p:spPr>
        <p:txBody>
          <a:bodyPr wrap="none" rtlCol="0">
            <a:spAutoFit/>
          </a:bodyPr>
          <a:lstStyle/>
          <a:p>
            <a:endParaRPr lang="es-EC" dirty="0"/>
          </a:p>
        </p:txBody>
      </p:sp>
      <p:graphicFrame>
        <p:nvGraphicFramePr>
          <p:cNvPr id="18" name="17 Diagrama"/>
          <p:cNvGraphicFramePr/>
          <p:nvPr>
            <p:extLst>
              <p:ext uri="{D42A27DB-BD31-4B8C-83A1-F6EECF244321}">
                <p14:modId xmlns:p14="http://schemas.microsoft.com/office/powerpoint/2010/main" val="1026556553"/>
              </p:ext>
            </p:extLst>
          </p:nvPr>
        </p:nvGraphicFramePr>
        <p:xfrm>
          <a:off x="791072" y="1998132"/>
          <a:ext cx="8352928" cy="34563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AutoShape 8" descr="data:image/jpeg;base64,/9j/4AAQSkZJRgABAQAAAQABAAD/2wCEAAkGBxMTEhUUExIVFhQXGBgbGBgYGB4YHBogGBwYGBoaGhgYHCggGhwlHBoXITEiJSkrLi4uFx8zODMsNygtLisBCgoKDg0OGxAQGywkICYsLCwtLC8sLCwsLCwsLCwsLCwsLCwsLCwsLCwsLCwsLCwsLCwsLCwsLCwsLCwsLCwsLP/AABEIAIIBgwMBIgACEQEDEQH/xAAcAAAABwEBAAAAAAAAAAAAAAAAAgMEBQYHAQj/xAA+EAABAwIDBQYEBgEDAwUBAAABAgMRACEEEjEFBkFRYRMiMnGBkQexwfAUQlKh0eEjQ2LxcoKiM1OSssIV/8QAGQEAAgMBAAAAAAAAAAAAAAAAAQQAAgMF/8QAJBEAAgMAAgICAwEBAQAAAAAAAAECAxESIQQxIkETMmFRgZH/2gAMAwEAAhEDEQA/ANncBEnUW01pHtzOkUq25P7+vSgpsK1FBkDBzy+dHkn+aa/h1DRVcStc3J62tVdYR0g9ZoF0TA4U3U4dNAONGDY1t59aLkAV7YaUdLgNJhIFdKgNKBBQKopdFEUuevSuoiNPao20Q7MjrQTb68aIVcNYj/iukxQ0gC7Q7YUMw/muWHCp2EOpzlek1ORei5xwrpUOKanegDh4G3GmeL2l2RAWDlJ8fAefKnCSmRz4V15CVAhQBBsQRb151WTeBQcOz/X0oJXUI5hnMPdoFxni3PeT1bPEf7af4DGtuJzIMjQ8weShqD51VSf2Rod9rQK7Uk6+lIlRhIkkk2AFr1RNp/FLCpWUtIddgxIhIPlNyKjl/Q4zQEvdaMXKq+7+9iMVADLqDyVPATGYWqwoPMVOW+iNZ7FVLpPtSOB+etcPvPXlQK+vzoPfsB1t4aZjSgX1ogVzo6SOYmiiYdE86BcpMqv1nSgVjgB61bf6E6XOtFLnXjHGilPP7FdDfSp39gDpWet/WjA+dJwBw9jRgoRfpxqBOqc+5oqnTpP9+1dypPWuKUAbn96i0AXtI5/f713txxN65rzHrRCE6gT1JjiZopsgoHRfvH7trRS8OBJ5daTiddB5/WgEj6j+qnLQi6HZ6mglZ5EdOdEgcfnQStPpzociov2o5iaAdt1pHODynzj0rtv7HrVlodQuHK4FUVN/LnzoN+lTsgpPWhm611WlEKraXqaAUDg5j3rlGSgRpXKuQQUnjHGjBygtJ+zSC4mCUgxpFAg7BoFIOtN0ucjP30pcKtQT0gksZdKCXU+tKBIuf2pF1tJnQdaJA5dFDMPv+6RaRl4eorqFp0F/vj0oEFQocq6oDlRSpOg9Yosg2iaGYQNnHKCeY9qHmNKASnWK4XE8/vWoQMFCjAA0zxe0cOyAXHUInTOoCfKTXcPjmlpltQWOaVZhfnBocl6Dg7UIoisp5GkDielBWIHI86IBQKH2I+VdCxPvWe/Eb4gHAqDLKQXVJzEqvlBtMTc1UN3/AIg7SfeCQpCjEwtvKIHKDx51jOaS00jBs3Jcc4qJ2hskKX2rK+zeiCoCUrH6XE6K89RSuysUp1lC1ZQpQuAZ1/unhNr69OMRVlkkVaxmcfE/bp/ArbWktPZkymSUrTOqFfmTzGo41mOwEozMuZ0qlWRaDAUkmYAvcRF+ta98VWWl4MtkAuLV/jBN5ESROltazbBboqRhHM5SVEZklJnKU8M0fdqWsnBJp+xqiDfeGo7nvo7RaC52ioCoCAkJA7sKy2B6TNXEEdf49azv4abtYvD/AOR51Cm3ESG0qJi8gzETWiIA0rSmLjHDC2XKWgQkRMCkVAC4PrPppSxWOJpMpk306k1rn+GYdC7xz9P+aUUQB/F6ICmOX3wpttDHttJlavIfq6AcanJLthSbeIy/4t73utujDMrWi3+TLZRKrgSLwBUBujjccSoMOrSUC+ZSiP8ApUFSOunrRdq7uY3E4tTysqQtchUzli4mOg041LbtvoWt1laErcW7ZAISJgJF1GTppelJ26sg9Y3CnN5I07dXaTrzKS+kJcFjHhV/uA96mwmOFNmWgkCwHQfIdKWS5rE05FPFoo2t6OhN5osA3tFcUufFx0oFaT986PFAOSOflrQSsdDSeJcbbQpayEpSCTJsAOc1RHfiphs5HYulI0IUJ84n+6jxBS0vyiD5c7njRbH+KZ7H2uziWwtlcpMyNCNfEOBp9lHA/dvlRT0jQSQfI8/ua79/8UMpmbxy4/8AFBXHX71i1RIAEJHW99frRgkX1FcCRHL3ruUdIjnUxE0PlGv7UMqTof360VR6W5+XGgCOevL+KIBZKhFj7VxJtb+a6hPSutNRQCGB9q4pYGtqPRFBPSoTToCjeQPSfrXa4l0C30P8UKuASWde8aT7Mk60YhRJ+o+oo6UGfEPKg+2Qb9ieE++nGKWRmFzcc4vShRpEE+dqSJWTyqEFEHl/FKFINMDINvkacoVm1kedqmEOqa5RSSnBBEceN6VKuF7cq5APD6VCCBBA0H8+cUAsQLfvNdgUmpSQCSQBrJMQOfLSaDQNFFOJA0HPyjjPKqLvT8SsNhwpDQLzot3fCD1UeXSqlvdvO7j1qZw5KMOkGTOUr1PePIgWFQG7bCHe8pFhYDhAGsdTStvkKMWNV0Nvsq209pv4zES6SXHFWzGAJNgJsBVy3Jw7jDucvqaShaUnKFLCpg+Dl50rtrYDaiUoacdcCAU9kknLrqRoJuCeVG3K/FtrLbrD4eUZlSFyrSJUe6IgXNVdrshygsLquMXkmbkkJi4E8SP4pLaOMaZbLjpCUJBkmPbzPKi9qlKSpcCBKiTAHE3/AJrJd8d40YxxWRUstqSlHJRJ7yxznQVtZZ+OP9MK4c5YU7fAP43FOPpZUGlEBMmSBYCRNqetYk4fEobeCVZWwCf1gxAN7REW86uuRvs1WuB3T+mBAHv86sexdxcAttDrjIfWtIUXFkngCQBMJHQUpTa79g1iwbmo0/JD7cuE4VJCQhBUqMvEW708Z51YkLB9uPHqKM1hEpSEpgJAACQIAA0HlSTvdCjyB14Rf6U4koQSE2+UmzNNtbQDu0nCTKGobTxgpAKo6lVOMRjklxbekjvW4kTcc4IqH3ZWkBx9cQVFaiepJt1JqZOFCm1Zk95cqKk8z9a4d8tbenXqjiSH+6ryg0Th5UW1ZXMOTAMaKaUfAVJvHhJB0qy4HbjDxyJUUq4oUlSSCCQRJETPImsw3e2Vie0eawzq8y1JClCyUpiRmXFrnhc1atn/AA5KCFrxjhdCbEeEHWTJJI9q6lU5OK4nPthBSesvOWx04/YojiuHz+tMcHtDvhp5IQ5wP5HOZQefNJvT5xA6UxyQt6G+NcbQlTilQlAk35fWs0f2sXlrcJGYkpQnXKImAOcTJqR+Im2D2jeGQe74nPbup9Naqmwglb4UE3SDJ5yfoLVzPMs5/H/Dp+FWkubLxstlLgQFKICjJCTFgJjpNTuH3awQWlYwzYWgylXGR+bW/rVWwT2TEsIEyskxGibgkxoIH71eR0jz161v4UF+Pfsx8x/PNFy8BSeNxKUNlXLQA3JOgHma4Exc66gVGOFLz4Eyhk3jRSzoPJNOyli69icfZJ7PSoIGdRKz3ldCbwPLSjYrFttiVqCfM/IVE7e24nDoEeNfhnkNVHoP3MVTH9qiQt0nvpJzHU8MoPOIt1pa3ylWuK7YzV4rs7fSHnxO2m69hSzhULcCiM7mWAACCEmTNzxqgbF3bP4lpOcgpSFuIULhUxljS5CoPKK0YshbSlJVlsIE63GopM7kvB8vpxKCpwJDicqkiE2EKSZmKzrsnan0ayrhS+yR3W2GEuHEAFrNI7OxCh1CbayauST703weCbbQEIskDmTbTUySetLgAXBp2uHCOCU5cnocef3FDswNZ96KIjWupAzWM9OVaIzBbT+fKiqTGsfKjhAHGPWiknj6dahBMEftpfj8qFhxt56fc0cgcCfOb0TsDzHv86DIGDttSaUQ8aTDBiKCWzzP30oIgdSielHSnrf0oARr5dTRUgngKJBy3oKFES0Y8R/b+KFaYQbZ7kGdaKBJ6xzpT8KDqb10txpa2tQmHUoiIHyFGSvmRSYPCTejFXT78qGsmB1I5fOmzluJpRt0cT9zSpSDrUwGCAxPNJ8/ej9qk0Y4dPKipYSOFTsIUOg8PKqH8VdsqQ0nCt/+q/r0QNfcir88pCElSjCQCSdItesR22tT7zmNU4AJKWwbQB4RbhFYXyaji9mtMFJ9lUD3eSw2IK47UzcAWy+WlWdbIZRnkIShN+nARzPSqbsBpRfccULpPOxk8Dzk1oW7OzfxrjYcEpQtRWk3AS2YvzUoxE6UhdU3NQ/9HYTXByLr8P8ABgYRLhBzOlSiVakFRyzPSIqxqQOs/PnpRwEiwFoi3Dyo0Aa10Y1qMUjnylr0yL4lbcU4teGQT2bRAUkauLtYjUgTaqBgMJ/naBm6Lp0ggkftVy+KCewxyl6BaUuJMcUwFR1BAtVb2s8lnFZzdKXVhRHVQVNKSU+0O1cWkWbayuySFJBUoKTlRGvO2h1FapuphXGsK0lyy8ska5ZvE9JrIsDtOXUlKwrKpJAOikpUFATqk8K13Ym32sQm3dcHibUYI6j9Q6isvDUYdP2Dytef4SziuGny8+lN9os521oP5kqSYtqk6GnEDn6VwDz8qflj6E10YVh1D8MvMLpWlRGvhVccquGEWlbXdCTbmRwmCKhN5tlFh/EJywhcqT1Cu9HmCCKmNllByifEn14T561w7Y5Lj/TtVuLjqLduxhwhkm3fWon07o/YVNgTwH8+lQm6yVfhkhesrP8A5Kyz6VMC39f3XYqSUEjkW/uwuNwrbiSlaQR14dQRcHqKh3nF4cd9SnGf13K0D/eB4kj9QE86nExyoLakcR1otIomZNv7hUpxDbyYU28lSswJIJSIN+oI/eoHdXEALc0gFMjiReYHSauPxESw2jsUqCCsqdJAtmsLgGwIkWqj7J2elK/8hgniiQpGkLvZSSOFIXwXf9Op47bgjTt08hUtRICyAOqhMkg8tBHCrWjz8h9RWX7N2fi20IdAU60RmStrxp1g5dR5CRVu2Zt6QO0EcyLHyKT4TW1FqhHjLoVurc5OUeyW2niuzQSLqUQlA5qOl+mvlQwOzw2gCZNyo8So6nrem+FHbO59EIsgW1IEqjyp3tXEhllbhtkSSPOIAnqYphOP7C/F/qZ5t/EB7FODMQgShJ4AI0PqqaZqxpdeSxlypaIUq3iV9ABT/Y7QCFvrVKe8pUxBiT86r257geUtxRlS3DmHLimeh+lcf9lKbO3XFRxF02dhVqeZbSe4P8i+iUxlE9VW9DV1CBMfZ9qrOxccGiqTKrBY/MCBaOY6VOtvIcTKVyn0jmZ5etdLw3FQyPs53mKTlr9DolNu9flMe9dDgHEe9VTDY9DLikpXnaueJiDcBWigL386sOEeacAUhWZJEgjQ+XrTcXJr5LBOTW9PR627PED38+NHTBtF+enypC36vfhpSGI2ghBMq7xGgkn24VHNRXbIk5PB8QmoLeDezC4RWR1ZzETCUlUDmY0rit4kgkIaUo9MuvAEzasY2inEvbQWXszbqjb9IkSlIWO6ZTYetU/NGX6s1VMk/kjZ9g73YTFHKy73zcJUMpjpwNT48/v1rLt3NgIUEJdSVOOKzE90FrKNFGZJ0960xoBCQM0215xUqtc9BdXweDlItRfK8/zTfF4jIkq1IGnn5UkxtJNs3dmruSM0h8hFta72Z510ODWaK4vqPnVlhUUDkcFHrH90KO0bCuVcgyU4Z0/ujlwzx0pKRe2pPGKL2kG1EAvc/fypFbl9IH3eo/bu3m8I1nd1vlSLqV5ch1rMcZvUvE5lLUQ2TAbSSkesET51VyRdJssO/G/gaV+Hwq0dsYzLJzBE2AA0m0k1BbI3qxJdjtXVZc6lfn7QJMEZSQBfjNutQbTzDhKFoayZilIKbynUiIPL+aM9u++Aj8H38krCVEBaQnVAI8YIGhvbU1jNP6ZeGfaNx2dj87aFkQSLgKzR0n506GLHWKqG4jTpaU48FoCz3UKCtABKiFXBJnXgKtmZHP52q9Tbj2UsS3ooPxb28W22WUZh2xVmixyogAdASaoC1k4fIqZQrMnjIIietXv4ybH7TDJxKPHhySoDihUZvYwaznAbSQtrIq1rH6eVJeWp6mhzxHHMYfAYIpxCTeF5eV4Jkx6VoG5BDT6SP9RxxJHpKZ9RWbtI/wAjC0/lcUlQE6KGZP8A9VVc91MWCtsKMEYhPSQT3feg5/KLLOPxcTXygcqCkgDpTftwNRBHCJrvaA+0j78q6GnP6Kh8V9kNP4JalHKtohSVRHiISpPkazjd/ZzSmlJcSDpz4wJn61sG9WA/E4V1lMZlJlM3ukhQHqRHrWJYTaOVXZrlC0EpM2Ei2VXUUh5im10PeG496TuB3MbcfaaJU2FFf+Vvu6JkApNp9Ksa9x8Ugjs8ShwDTOChQjgFCb+1R2x9p5hBMLFxznmCeNXvZO1w4hQURnQJVyI51lRKNq4z9l71Ov5R9FQRj3GVqQ6+sOoHgLhJ0nuyYVwq/wCCdUUJzgBRAkTzjjzqB2PssLcViXW0KUqSmRJEzzEpgd30mrAUg0zXTwbeti1tvJLpFN3/AGwl1tbi8gKVJFpGZJmwGsg1WcFi2+3LaNE5VDoT4gJ4GrF8XHI2eq5B7RsA3nU6Xm4rG938YUOglRJBvqT+9YeR4yeyTGKb8iom+7t42VqbmyhnSDzHiFuGh96siQZveRNwetqzzY2NhzDqmBnT/wCcp+v7VoaW+RP7/WtfElzgY+VFRn0H01MeVcWqJhRJ86NlgTmEGkykH8/Wwpp9C5mvxJwyg6l0NZkKgFRExAylM8OfqaiNmobxCck95M5VTeOAPlV6+ILYVgH4JsEH2Wm9uN6yLZb6gc098HU2nTW3Gub5VW9nQ8WzrianuPjlozYR2MyAS2f1JJkgf9M286kt4cIlfZhAAeKu6Tpl/MVAXUn61XtlbUS4ErBAWg5hOojxA9CJHrVp2c12qlPqkFYhCeSNfcmTV/Hf5I8WY3R4T5Ic7MwbbKYzAqPiVxPL2qu/FDEkYROU90upB691RA94qzLQB5c4/aKj9r7NS+0pp0d1Y1GoPBQ6g39KdlWuDiujCFmS5MoOzyl7CKaSojOka2hUg+xioHd7ZwUtxsSjEAZkGYBKbKQrz+gqMfxzuDxDmHUZLaiCBYKHBQ5cDFSa8R2qPxDR/wAzcqMA/lEz6D+K5qqnGXHPZ1HbFrlpa8KGXIViG3AsAoXlJStCkyeBvr5XB0ppicYhptRUpwz3k5l94i8JIAhQgcRxBqE2Ztx9zGDt13cR3G0jMpIQJSezRcTJi5Ii9XjZu6TTznbvoUdClpRtwGdQmRMDuaWpzx4finxaEvIf5IKUZf8ACibP2kMU9AQsIUgx3sqVESQM6rFSrCByrS933lsq7DEqAcN0wQUmxnJYW59R1qZVgUHIJy5DIAACdLCI0HSNKjN6dpjDtZkKQl02SVDNAuTY6TEVvbKT+8wVrgkK7z7VLSUpQQHHJCeMAar8+F6rzq0JbUFOx3SJJvJHiJOpqDY3i/Gutk+NDeVaRYZgVEqT52Mcqf7RLaW1KypJjWJM/wA8K5Pl3OVnE6/i0qMNY22PtpKlZAfCRJT92m9WBewE4orh1SIyQAAqCBMgnjUHhN3V4XI864FKeACkAAZCL5c03gGPerBsraLOHKwc0LSFd0KWcwhMCOaY9qNVahZxl6JdZzhyh7JTY+7gaVnWc6wAAR3YHEkE+LSpzKBoLffGKpm0dtKcKYV2YzSJ6cCJkki3SksLi3QvMjFpLc+ApnXhmmSabj5EI9RXQlOiyXyk+y17WkNxzUmB+5qNVcgHqRJ9KerJdSgtqSvLreLmNBFvWoh51eYhLZMWzHTWbca2b3sygvokm8SRYEjyNTCSYGkn786jMDgkqAJUeoiIPLnUpYD5fKrx0zm0OmmwQD3r9SPrQrjSzAhNvOhW5QbLSietQe9W8WHwLJdWs5j4EDUnTTlzNTi9TIrA/iziFHaSg6iUJSOzCvDlESR61PsCI/HbeGJcU89iFFRCsqckxGiReADeahsVt4Jy5JkCEkfKKkMNicM8jK6whKtAtHcUOWllCrFuB8PEPPqcdWFMoukIkKXmFp/SNZquR0u5PDM0OPJWHcqgM2pBAk6xPPnW2fD3GJU5hwdb69Um5PE1G/FvcjDMsfiWSpBSpCezKipKptKQo2Iiba3qv7B2u5hG2nkJSrIoEkm2U2M8QD00mq2d4yR9HoZXTjzrigOnTU9ZqI2BvAxikBTa7xdBsUxw6jyqXTlJ5UUyuDTaeGS6040q4cQpB4DvAivLOISvDPONKBGRakkdQSmYPAxXrFZT878awv4p4Zh3Hy0ZVlAejw5xYR/uiZ8qE5xiuy9cW30VzdZxTrxSDlQIWrj4ZCfckirlh2y28ghUyQBplBSc6D5Xiondrd0ow7+KDvZBuMg1C1aZSeUGJ61OsNrWhAb8bpSUyLgqIJHkALTyrmeQ/knH0O1/q9NYbcSpIWBIUJ48dB8rUYBNx9+1I4DChDSETISIzc41PvTgEa6/taujDc7EHmhS0IJny4V58+JmFW1tLEFIAzkL08WYDj93r0DicUhtJWtYShIkkmAPM1inxF2ojF4hC2miEoSU5zYrvI7vAC/W9VssjE0rjJvoq2xtorzQFSrgnQkchzIq9bE2wpLqCsSk91Q4FCvEPMRPSK58Pd2WcSl5TzUtwlKF6FKhmJUhXMc6R2QsHOD3glSwFR4hwJ5G0E8a5/kJQyxDlcnNOLNfQbdIsRy+/nRgkHQ/X2im2xGyWGcwH/pom/GKkMnKPeujB6hB+8M9+LqowSU/qeTEm5ygz6XrLNi7uvPuK7AAqQhbhB5JjujqeFaH8QXziHyhIlpiRPAqI7x9LJqd+Guzkt4db5ABcJPkhGnuQTWHPlNr/DfOMEyrbvd5tDgmEnME3kFBnL7gx51rzDqVJChACgD73rJtguJKXVAQFKWoRw1rUsCAG0DSEp9YAvWfivjKSXot5HaTFXLmxnpqKIsgcTfl8qO6q1jHlHSkbc78p9KbbFSM3jSleFxCOJQrWw7vej9qx0YUKAUIk6fx71oO8u2S52jOHgJBhbmpVBulPCOBNNN3sIH1FxxCQhsypYATmKYhAA6iZHlSFs1bPjFj1UXXDlIrZ2e/hnVNrHesBluFyJBHMAST6VqO6yv8IQf9OwJ1gXF+c1UMah1zGZ1J8CZjgkrBhPnBBNWrdg9xZM3WYA07oSPpQp6vxIlvdSbJxaRxmky0D/Gv70ZS5typviULIASsI5mJtfTkepro6I4Zp8T92mVOjELd7MBEO5UlS+7ZJSkcSCRflVWxW12E4MJBkkBASg5SkwCFGPDF5mZI41dd596mg25h8M2HCsFLjqjIM6x+r9hyqvbmbsLdebUBZtaVLWRplIIT/uJ5cjes4+QovI9mzpbjsvoabmbJS2UvXDtloWDrwzTxB0I6mthwGJDiArSdRyI1Hv8ASqDhy3+If7GBh+0VCYslUwso5AqBJGlXDd1P+FKjPflQBHA6fsJ9aVosnK6S3oYvhH8akljJswBrr6nlVB+KmAHYdskLW4VtthIEwJJzJAE5oIBnhV8AH39ah95cavDpS6hpTgSVBSQYjMISqbnKCLwONPtrOxOO6sMp3Tw6sO+42+gpVMqHFMiRMaWN6vq8O05lh02IIgJ1BBEzqLVn+19rrdxSn0pS2pREgKzXiDqnjaxpxgN4TBKG0kgGSgg+pA0rk3QlzcktOxWtj2yV3q23i0qyqUlxtKgoQgJJ6yNDBo2H2l2qQlhal2upUICPMjjUbhXV4oukZEBtBWouk3SLWCQZ4U83aYhAUs38UnRM3ASOHnrWdnJw2fv6LV8Y7GH0XDdXCNMqCnCFuKJhw8OaUg6edT3Z4cFZ7pzkEgwqSABIHDS9RewtlOLX2joyt/kSdTNpPBIvprTjGbISkgJbKrawdfQ09SpKtajnXOMrOmPRj2kpUG4TY6CNBzqJS7p3QTzM+t5ruHHZrSIQFmcsIKSRxtmM+dOF4IG5aTryNCfKXoEciFQ8eUamb0/wmPg99WvAgmPaoksNlZbQEdokAqTkzEBXhm4j+qltn7N1GXKk6wMs1evluFZ8cJ9hYKQRERXaTYw6QkAJAgcq7T6FhuXuSb+fpWc/GPYjeIwhfgBxkalQSFJOqb8ZuBV62pikMoW4qcqZNrk6mEgamsH3ixmM2piQ2ErI/I0JCUjmZgHqTVZTx4RR0qGwMC/iHOzYbUtcE5RaQOAzWnpxq+7k7fcwz0OIUhaO64hQyGBrI1Bi4q8bhblIwXfUQXiALaIHEA8VHnWTbdxql7RxK+JdWJ8iUgewoSnveBSRvu827rGPw/Zu5oPeQoWgnQ9TesRxexn9nvnDvd5BnIo+FSdOI4ca3/CKAQlN7JT+wHGo7eXZDGNZLa7EXQoC6COI6cxxoP5IKMj2Hu/i22lP4ZxKktk5m5IcTlvKeBt8q0Xcnej8QnI4R2l4JEGIBuB6weMGqt8O8erD453BvnvHu6aqSZEcpBI9RVsTumE4o4hspR3s0AHQkymOo9r1hPluxNFmNSJjefFlnB4h1uMyW1ZTxn7NYvs5ntQAgStRAHVSufqSfetZ38eAwTom64TflqY9BVf3A2YgPGf9FtMcO8ubnyE361jeuc1E0plwi5Df4g4JOGwOGw6PB2oCzzISVT6kk0luo5nfZEfn/YA+1W3fXZqHsE+k/lTmSTqFIuCPO4qtbgtf5GSbd1y/MiL8+J9qy8iGWxL1SX45GliPWgtQHSB/NE7QcfWmW0celuALqUDA8oEk8BcCn3JRWsUjFy6RSfiTtBRdaZF20grWBpJsgKHkCaidh7uLxxC1jJhkm5iC6RHdT/t5q9qk8Bsb8W+FPKJKypaxBHdByhMczbyFaGwylICUiABAAsABypWqtWz/ACS/4MTn+OPBEBvIjscA+GU5ChkhITwFgSm3Kaz/AHaazoQkC6gE8/EuL+grWcc2gtuC3gWFDnKTas23DwwL7IjwhSv/AIgjU9TVPLjylFf0t40sjJ/w1MNgAJtHAft61xUfvItQI859jRRcffOnXqFTHe0zJUi/aLcUPVS4vWqqwfZ4Yso0DRQkzF8pTHvWd4HCD8aifD+IST/3FSvmB71puYmT5f8AH90p461SZve84ox3YWM/xkQQQFC/PTStdwcFCAfEEJ+QrL948KGce8lIELAWAItmHet539a1PZgBaQqbqQk+4E6UPHi1OSLWvYIUQwJ1uf2prtHEhlpaiuwSrQamDAHMzyp+4oaT9/WqPvniu0LbaVDLnuq/iE6eWnmaYtsVcezGuHN4is7IwTjx7MTFitQTMXkm1ydavbTSR2TCElLKQVGZBVljugG+qpJNtKY7F2atlsLbWFFQClJPHWLjiASP7qTTiErIBJQ5MgHUHSx0UDEEcYqlNMYrUaW2uTx/RScVi1Ix+IBUQe0v5ZZFtNIrQN3lg4dvOPEMx/7iTceVUXePCq/FvLIhQaQru8bFMxqOFuFaFs5uGkAfoSNRwAFL+PFq+RpfJOmI7SyOEff0qr797VDOHU2FEOOgoTGsGMyugAkTzNTePx3YpzGSJAA6kxrwHWqFj8GvGYo9rIzKSkHQBAkmOOggdTW11yj8PtmdNXL5P0iK3b2AvFGEnIymynInplRwKuugrRcXgwxhHUMDKENO5QOeVUq6nUzT3BYRttCUN91KQAlIiKb7exGTDPqiwaXxvdJSPO5q0Ko1QZWdkrJGbbIBU2hpHiWQlPGc1iT6SfQ1qTWFSlOVMQkAATYCI9apO4Wzf8sq1bbGUdXAb+cVfco9uV/3rLw4KMXL/TbypptL/BICIE+goECx48+NKpQDxpjtLGtMpUtax3AVZZGYgaBKTTyFOyP2xsz8StDTjSewkKKyshWae6EIREkayqwtFMdwSQw4CAB2zkWuQok3P5rzSw32wiQVKzoAv3wBpcDNmieFRG7W8bTTKM4gvlQQJ1VmNieWVQ6iKo3nbLLX0H3xxjKgrDtJRncjtloAACUkHKpQ1JIHpNP9z9iJMOLjKPCn9R0znpyqDDKAhainKhKiVEqnuJMEecTWgbOxrLqZaVKbAWy8LWI5Gk6UrZuUvr0hy9umHGP37JAtAGYoOrH7elJKciZJnWivcSLn2j+af3BEq7aZ/e3zpwzhgdRei4MHT9/5tT5Hlf3pRjL9egzWHSIsBHIfc1OpNQrYnyqVcVAtqPrWtRjYxynNwj1oUTDvJCQCoT1N6FNmRG7UCFJKVJWRzCSYI4gi4IqnbJcQxiCohQCk5DKSDHA3HA8q0IovPGiqQCb3rGdOy5aaRs4xwjPx+HIntG46qCfnWB4vYDhxa30pzNl4uAFQlQzkxbgRXo4tJPI9IH1pI7MZP+k3PPs08fSpONj9MquK9oqmD3rw6ozZ2zOihI9CmanF4lpNyqOImb+sU+RstpJlLbaeNkJHrYUZxlJGsf3UhCaXbI+O9GWd38YVpC1JDoXnKe9nSRKha6FC0VpDjxjupBtxVFjPQ3pRTHU/etAQBa86/WqV1ODffsM7OSSwq+8uEexHcVh3C2AfApKpJjqIsBrzNQX/APGxjK0ustOAgAGClRIHBSQq9aMAnUz924UUrHOD5VlPxU5ctZrDyGo8cRU8ZvAotOB1lTcoUJUFIF4Tooa8bGoTAkoyZHUy2SUqCgTcmJSehgjrWkWIjWfu80iWGz+VHqE2/as5+NKXfL0GFyj9EJht5EAQ4BMG7ZmRzym/saePYhvEIzJacWBMFEZgbaSQfSpNOHb/AEoH/aB9KV7RNgfSOdbxhLMk9M3JfRTMBjHWXu+0/wB2QlSmlDOk3IOWQFi19Ks7O0EKRJS6kHWUkjnwp8nKOP2a4ogcT9/OpCvh0mCc+XshNs7bZSyqF3IyiUqT4u6PEIgSSb8KqOy30tOBIISUFRbWlQUFAkkCJ5E+daQRNpty+lJ9knilJ11SP4+VUupc2mnhpXbwWZpDN7xIUIcUhKhodR6gGRTp/FuhOYNByRKezWAo2t3Vx86f/hUWIShMckj+NK4Gvfp/PKrRhLMkykpL6RnGM2Q+olaGn0uHLOiRmRcGVHXyqc2ftXHAAPsFOgKimx4TKCYPpVpQxPER9+1OOySONpqkfH4+pFpXOXtGebeyHEdoy42opCUqGcaZSZk/pMVL7B2n2aMiloWkE5e9BEx1veTFWpeFQblIJ5wDSasKjUpT07qbeVqq6JKXKMi35Y8FFoa4fGpcs3BKdQbEX8ulQG0tiuwSzrJKUlxJTMyLlIIE9atjbI0iB6CfOK6lEcfYWFXdaksk9KRscX8Sq7LexiBlXhuFxnTlnmggzfkRUhicq0w4w5cXhBV8rkzU0ED+6KgibEz6eVGFTj+rJKfJ9oz98hTxUntCkgtrDqFBRSkymLefvU/gtqhCUgnMAIAg5gBpc6x1qyo1nhpJ+f7UsWx9azXjy5OXIv8AmXHjhGNP9sg/4zGkOWnjMQQagMVsF5Dwcw6UBu2dsuGJFwpBy909NKt+TqK7b9X30rV1qX7GSm16IprEOgS4iLf6Yzk+1RO8ePQ4jsQHE5pkqaWAI0kxGse1WgmNTofL/mj9mBodatKpyjx0MZ49wo+w8R2SiZGYhIUPynKDBHKrFhNsNrUkJzZjyTI9VaCpfKn7+tcCBpceQqtVMq1ml7LFY9aEMoPGPUTVXxWxn14pai0ycO4nKoFwgmUwo2Ezwtwq4FscbffCk1WtJ9qYcV9mOlRZ3FwyEhKWwED8iQSOV+0KrxxtUNszYrjD3Zfgnfw2ufMlyFEZVKAM5UwlFuc1pLibTz5EUmsiLftVXWHkykBKUKW2W31IIIlxtQlJ1BMXImPanu6Oz+x7SFPQTmyrbCUgkzIIHp6VZlJ68eWldCATqfL/AJrKujhLUaTuc44woIj+xP3egpskaGekH605QlIiwpVABFyaYfZiittNKTI7B4+SUmevipyha/8A2Hx/2JH/AOqsKYGlJuucBr71kqo/ZbmyG/EuTAYek2khIA6nvTFSQajvK14UcKHr5/3XArhxPKrxSXoq3o7ZNhQoqWzFlEdIB+dCtgCatT5UVzUef1FcoVQgZZ+dHT9KFCrEOLH0onPyoUKJDrVxfpRCLqoUKoQZucPOuO+L0oUKDIhslRtf81LoFj50KFZyI/Ymg/L60snw/fWuUKsQVZo69PT60KFAgizrSqz8vqKFCqsJxRufT60ks3HrQoUUWF1a0fiPL60KFCQAy9T6fWiDQUKFFegIMnj6UUeIeX1oUKqwsJjNKKNB50KFFeiCTxv609Y0oUKsAb5j3r8vnSjnh9a5QokZ0amusju/fOuUKJBdKRa3AUVk2PkaFCtCEe4o2vzp7hPDQoVm/YRRzj5UzdFx5fUUKFXQBJvxH7508a/mhQqsfZBYpF7cTQR9T865QqzIjqDb0oAd0UKFZsDEVfx86WA+/ahQoL2QdI0oUKFME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512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39115" y="1134009"/>
            <a:ext cx="1801847" cy="20667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95936" y="5301208"/>
            <a:ext cx="2242203" cy="1556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68345" y="915421"/>
            <a:ext cx="1327219" cy="1426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38992" y="3200782"/>
            <a:ext cx="1125569" cy="15007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93299" y="5172209"/>
            <a:ext cx="2232519" cy="1594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3 Conector recto de flecha"/>
          <p:cNvCxnSpPr>
            <a:endCxn id="5122" idx="1"/>
          </p:cNvCxnSpPr>
          <p:nvPr/>
        </p:nvCxnSpPr>
        <p:spPr>
          <a:xfrm>
            <a:off x="2339752" y="2167395"/>
            <a:ext cx="599363" cy="0"/>
          </a:xfrm>
          <a:prstGeom prst="straightConnector1">
            <a:avLst/>
          </a:prstGeom>
          <a:ln w="25400">
            <a:solidFill>
              <a:schemeClr val="accent3">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6" name="5 Conector recto de flecha"/>
          <p:cNvCxnSpPr/>
          <p:nvPr/>
        </p:nvCxnSpPr>
        <p:spPr>
          <a:xfrm>
            <a:off x="2051721" y="3717033"/>
            <a:ext cx="616779" cy="576064"/>
          </a:xfrm>
          <a:prstGeom prst="straightConnector1">
            <a:avLst/>
          </a:prstGeom>
          <a:ln w="25400">
            <a:solidFill>
              <a:schemeClr val="accent3">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9" name="8 Conector recto de flecha"/>
          <p:cNvCxnSpPr/>
          <p:nvPr/>
        </p:nvCxnSpPr>
        <p:spPr>
          <a:xfrm>
            <a:off x="7452320" y="2167395"/>
            <a:ext cx="216024" cy="0"/>
          </a:xfrm>
          <a:prstGeom prst="straightConnector1">
            <a:avLst/>
          </a:prstGeom>
          <a:ln w="25400">
            <a:solidFill>
              <a:schemeClr val="accent3">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11" name="10 Conector recto de flecha"/>
          <p:cNvCxnSpPr/>
          <p:nvPr/>
        </p:nvCxnSpPr>
        <p:spPr>
          <a:xfrm>
            <a:off x="7740352" y="2996952"/>
            <a:ext cx="360040" cy="432048"/>
          </a:xfrm>
          <a:prstGeom prst="straightConnector1">
            <a:avLst/>
          </a:prstGeom>
          <a:ln w="25400">
            <a:solidFill>
              <a:schemeClr val="accent3">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13" name="12 Conector recto de flecha"/>
          <p:cNvCxnSpPr/>
          <p:nvPr/>
        </p:nvCxnSpPr>
        <p:spPr>
          <a:xfrm>
            <a:off x="7020272" y="4581128"/>
            <a:ext cx="0" cy="591081"/>
          </a:xfrm>
          <a:prstGeom prst="straightConnector1">
            <a:avLst/>
          </a:prstGeom>
          <a:ln w="25400">
            <a:solidFill>
              <a:schemeClr val="accent3">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2" name="21 Conector recto de flecha"/>
          <p:cNvCxnSpPr/>
          <p:nvPr/>
        </p:nvCxnSpPr>
        <p:spPr>
          <a:xfrm>
            <a:off x="1223629" y="6453336"/>
            <a:ext cx="2844316" cy="0"/>
          </a:xfrm>
          <a:prstGeom prst="straightConnector1">
            <a:avLst/>
          </a:prstGeom>
          <a:ln w="25400">
            <a:solidFill>
              <a:schemeClr val="accent3">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4" name="23 Conector recto"/>
          <p:cNvCxnSpPr/>
          <p:nvPr/>
        </p:nvCxnSpPr>
        <p:spPr>
          <a:xfrm flipV="1">
            <a:off x="1223628" y="3789040"/>
            <a:ext cx="0" cy="2664296"/>
          </a:xfrm>
          <a:prstGeom prst="line">
            <a:avLst/>
          </a:prstGeom>
          <a:ln w="254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484741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6" y="-29598"/>
            <a:ext cx="2160240" cy="6897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8243" y="-8948"/>
            <a:ext cx="1475450" cy="68669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3693" y="-7252"/>
            <a:ext cx="1512168" cy="6876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0853" y="25478"/>
            <a:ext cx="1547451" cy="6811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08304" y="102592"/>
            <a:ext cx="1512168" cy="6764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2965665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914400" y="1181396"/>
                <a:ext cx="8050088" cy="5676605"/>
              </a:xfrm>
            </p:spPr>
            <p:txBody>
              <a:bodyPr>
                <a:normAutofit/>
              </a:bodyPr>
              <a:lstStyle/>
              <a:p>
                <a:pPr marL="0" indent="0" algn="just">
                  <a:buNone/>
                </a:pPr>
                <a:r>
                  <a:rPr lang="es-EC" sz="2400" b="1" dirty="0"/>
                  <a:t>Radiación</a:t>
                </a:r>
              </a:p>
              <a:p>
                <a:pPr marL="0" indent="0" algn="just">
                  <a:buNone/>
                </a:pPr>
                <a:r>
                  <a:rPr lang="es-EC" sz="2400" dirty="0"/>
                  <a:t>El área de radiación se distribuye en tres partes como son: </a:t>
                </a:r>
                <a:r>
                  <a:rPr lang="es-EC" sz="2400" dirty="0" smtClean="0"/>
                  <a:t>cámara </a:t>
                </a:r>
                <a:r>
                  <a:rPr lang="es-EC" sz="2400" dirty="0"/>
                  <a:t>de combustión, entrada de biomasa y tubos superiores</a:t>
                </a:r>
                <a:r>
                  <a:rPr lang="es-EC" sz="2400" dirty="0" smtClean="0"/>
                  <a:t>.</a:t>
                </a:r>
              </a:p>
              <a:p>
                <a:pPr marL="0" indent="0">
                  <a:buNone/>
                </a:pPr>
                <a:endParaRPr lang="es-ES" sz="2400" b="1" dirty="0" smtClean="0"/>
              </a:p>
              <a:p>
                <a:pPr marL="0" indent="0">
                  <a:buNone/>
                </a:pPr>
                <a:endParaRPr lang="es-ES" sz="2400" b="1" dirty="0"/>
              </a:p>
              <a:p>
                <a:pPr marL="0" indent="0">
                  <a:buNone/>
                </a:pPr>
                <a:r>
                  <a:rPr lang="es-ES" sz="2400" b="1" dirty="0" smtClean="0"/>
                  <a:t>Área </a:t>
                </a:r>
                <a:r>
                  <a:rPr lang="es-ES" sz="2400" b="1" dirty="0"/>
                  <a:t>total de radiación en las paredes de la cámara de combustión</a:t>
                </a:r>
                <a:endParaRPr lang="es-EC" sz="2400" dirty="0"/>
              </a:p>
              <a:p>
                <a:pPr marL="0" indent="0">
                  <a:buNone/>
                </a:pPr>
                <a:r>
                  <a:rPr lang="es-ES" sz="2400" dirty="0"/>
                  <a:t>Comprende toda la cámara de combustión, excepto la entrada de biomasa, la cual no transfiere calor hacia el agua, pero sí al exterior para brindar la calefacción.</a:t>
                </a:r>
                <a:endParaRPr lang="es-EC" sz="2400" dirty="0"/>
              </a:p>
              <a:p>
                <a:pPr marL="0" indent="0">
                  <a:buNone/>
                </a:pPr>
                <a:r>
                  <a:rPr lang="es-ES" sz="2400" dirty="0"/>
                  <a:t> </a:t>
                </a:r>
                <a:r>
                  <a:rPr lang="es-EC" sz="2400" dirty="0"/>
                  <a:t>				</a:t>
                </a:r>
                <a:endParaRPr lang="es-EC" sz="2400" dirty="0" smtClean="0"/>
              </a:p>
              <a:p>
                <a:pPr marL="0" indent="0">
                  <a:buNone/>
                </a:pPr>
                <a14:m>
                  <m:oMath xmlns:m="http://schemas.openxmlformats.org/officeDocument/2006/math">
                    <m:sSub>
                      <m:sSubPr>
                        <m:ctrlPr>
                          <a:rPr lang="es-EC" sz="2400" i="1">
                            <a:latin typeface="Cambria Math" panose="02040503050406030204" pitchFamily="18" charset="0"/>
                          </a:rPr>
                        </m:ctrlPr>
                      </m:sSubPr>
                      <m:e>
                        <m:r>
                          <m:rPr>
                            <m:sty m:val="p"/>
                          </m:rPr>
                          <a:rPr lang="es-EC" sz="2400">
                            <a:latin typeface="Cambria Math"/>
                          </a:rPr>
                          <m:t>A</m:t>
                        </m:r>
                      </m:e>
                      <m:sub>
                        <m:r>
                          <m:rPr>
                            <m:sty m:val="p"/>
                          </m:rPr>
                          <a:rPr lang="es-EC" sz="2400">
                            <a:latin typeface="Cambria Math"/>
                          </a:rPr>
                          <m:t>rtp</m:t>
                        </m:r>
                      </m:sub>
                    </m:sSub>
                    <m:r>
                      <a:rPr lang="es-EC" sz="2400">
                        <a:latin typeface="Cambria Math"/>
                      </a:rPr>
                      <m:t>=0.30</m:t>
                    </m:r>
                  </m:oMath>
                </a14:m>
                <a:r>
                  <a:rPr lang="es-EC" sz="2400" dirty="0"/>
                  <a:t>				</a:t>
                </a:r>
                <a14:m>
                  <m:oMath xmlns:m="http://schemas.openxmlformats.org/officeDocument/2006/math">
                    <m:r>
                      <a:rPr lang="es-EC" sz="2400">
                        <a:latin typeface="Cambria Math"/>
                      </a:rPr>
                      <m:t>[</m:t>
                    </m:r>
                    <m:sSup>
                      <m:sSupPr>
                        <m:ctrlPr>
                          <a:rPr lang="es-EC" sz="2400" i="1">
                            <a:latin typeface="Cambria Math" panose="02040503050406030204" pitchFamily="18" charset="0"/>
                          </a:rPr>
                        </m:ctrlPr>
                      </m:sSupPr>
                      <m:e>
                        <m:r>
                          <m:rPr>
                            <m:sty m:val="p"/>
                          </m:rPr>
                          <a:rPr lang="es-EC" sz="2400">
                            <a:latin typeface="Cambria Math"/>
                          </a:rPr>
                          <m:t>m</m:t>
                        </m:r>
                      </m:e>
                      <m:sup>
                        <m:r>
                          <a:rPr lang="es-EC" sz="2400">
                            <a:latin typeface="Cambria Math"/>
                          </a:rPr>
                          <m:t>2</m:t>
                        </m:r>
                      </m:sup>
                    </m:sSup>
                    <m:r>
                      <a:rPr lang="es-EC" sz="2400">
                        <a:latin typeface="Cambria Math"/>
                      </a:rPr>
                      <m:t>]</m:t>
                    </m:r>
                  </m:oMath>
                </a14:m>
                <a:endParaRPr lang="es-EC" sz="2400" dirty="0"/>
              </a:p>
              <a:p>
                <a:pPr marL="0" indent="0">
                  <a:buNone/>
                </a:pPr>
                <a:r>
                  <a:rPr lang="es-EC" sz="2400" dirty="0"/>
                  <a:t> </a:t>
                </a:r>
              </a:p>
              <a:p>
                <a:pPr marL="0" indent="0" algn="just">
                  <a:buNone/>
                </a:pPr>
                <a:endParaRPr lang="es-EC" sz="2400"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914400" y="1181396"/>
                <a:ext cx="8050088" cy="5676605"/>
              </a:xfrm>
              <a:blipFill rotWithShape="1">
                <a:blip r:embed="rId2"/>
                <a:stretch>
                  <a:fillRect l="-1136" t="-859" r="-1060"/>
                </a:stretch>
              </a:blipFill>
            </p:spPr>
            <p:txBody>
              <a:bodyPr/>
              <a:lstStyle/>
              <a:p>
                <a:r>
                  <a:rPr lang="es-EC">
                    <a:noFill/>
                  </a:rPr>
                  <a:t> </a:t>
                </a:r>
              </a:p>
            </p:txBody>
          </p:sp>
        </mc:Fallback>
      </mc:AlternateContent>
      <p:sp>
        <p:nvSpPr>
          <p:cNvPr id="4" name="Marcador de contenido 2"/>
          <p:cNvSpPr txBox="1">
            <a:spLocks/>
          </p:cNvSpPr>
          <p:nvPr/>
        </p:nvSpPr>
        <p:spPr>
          <a:xfrm>
            <a:off x="4441802" y="116633"/>
            <a:ext cx="4788023" cy="92074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s-EC" sz="2800" b="1" dirty="0" smtClean="0">
                <a:solidFill>
                  <a:schemeClr val="accent3">
                    <a:lumMod val="50000"/>
                  </a:schemeClr>
                </a:solidFill>
              </a:rPr>
              <a:t>ANALISIS DE TRANSFERENCIA DE CALOR</a:t>
            </a:r>
          </a:p>
        </p:txBody>
      </p:sp>
    </p:spTree>
    <p:extLst>
      <p:ext uri="{BB962C8B-B14F-4D97-AF65-F5344CB8AC3E}">
        <p14:creationId xmlns:p14="http://schemas.microsoft.com/office/powerpoint/2010/main" val="2708035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914400" y="1181396"/>
                <a:ext cx="8050088" cy="5676605"/>
              </a:xfrm>
            </p:spPr>
            <p:txBody>
              <a:bodyPr>
                <a:normAutofit/>
              </a:bodyPr>
              <a:lstStyle/>
              <a:p>
                <a:pPr marL="0" indent="0">
                  <a:buNone/>
                </a:pPr>
                <a:r>
                  <a:rPr lang="es-ES" b="1" dirty="0" smtClean="0"/>
                  <a:t>Área de radiación total en los tubos superiores, cámara de combustión y entrada de biomasa</a:t>
                </a:r>
              </a:p>
              <a:p>
                <a:pPr marL="0" indent="0">
                  <a:buNone/>
                </a:pPr>
                <a:endParaRPr lang="es-EC" dirty="0"/>
              </a:p>
              <a:p>
                <a:pPr marL="0" indent="0">
                  <a:buNone/>
                </a:pPr>
                <a:r>
                  <a:rPr lang="es-ES" dirty="0"/>
                  <a:t> </a:t>
                </a:r>
                <a:endParaRPr lang="es-EC" dirty="0"/>
              </a:p>
              <a:p>
                <a:pPr marL="0" indent="0">
                  <a:buNone/>
                </a:pPr>
                <a14:m>
                  <m:oMath xmlns:m="http://schemas.openxmlformats.org/officeDocument/2006/math">
                    <m:sSub>
                      <m:sSubPr>
                        <m:ctrlPr>
                          <a:rPr lang="es-EC" i="1">
                            <a:latin typeface="Cambria Math" panose="02040503050406030204" pitchFamily="18" charset="0"/>
                          </a:rPr>
                        </m:ctrlPr>
                      </m:sSubPr>
                      <m:e>
                        <m:r>
                          <m:rPr>
                            <m:sty m:val="p"/>
                          </m:rPr>
                          <a:rPr lang="es-EC">
                            <a:latin typeface="Cambria Math"/>
                          </a:rPr>
                          <m:t>A</m:t>
                        </m:r>
                      </m:e>
                      <m:sub>
                        <m:r>
                          <m:rPr>
                            <m:sty m:val="p"/>
                          </m:rPr>
                          <a:rPr lang="es-EC">
                            <a:latin typeface="Cambria Math"/>
                          </a:rPr>
                          <m:t>RT</m:t>
                        </m:r>
                      </m:sub>
                    </m:sSub>
                    <m:r>
                      <a:rPr lang="es-EC">
                        <a:latin typeface="Cambria Math"/>
                      </a:rPr>
                      <m:t>=0.518</m:t>
                    </m:r>
                  </m:oMath>
                </a14:m>
                <a:r>
                  <a:rPr lang="es-EC" dirty="0"/>
                  <a:t>				</a:t>
                </a:r>
                <a14:m>
                  <m:oMath xmlns:m="http://schemas.openxmlformats.org/officeDocument/2006/math">
                    <m:r>
                      <a:rPr lang="es-EC">
                        <a:latin typeface="Cambria Math"/>
                      </a:rPr>
                      <m:t>[</m:t>
                    </m:r>
                    <m:sSup>
                      <m:sSupPr>
                        <m:ctrlPr>
                          <a:rPr lang="es-EC" i="1">
                            <a:latin typeface="Cambria Math" panose="02040503050406030204" pitchFamily="18" charset="0"/>
                          </a:rPr>
                        </m:ctrlPr>
                      </m:sSupPr>
                      <m:e>
                        <m:r>
                          <m:rPr>
                            <m:sty m:val="p"/>
                          </m:rPr>
                          <a:rPr lang="es-EC">
                            <a:latin typeface="Cambria Math"/>
                          </a:rPr>
                          <m:t>m</m:t>
                        </m:r>
                      </m:e>
                      <m:sup>
                        <m:r>
                          <a:rPr lang="es-EC">
                            <a:latin typeface="Cambria Math"/>
                          </a:rPr>
                          <m:t>2</m:t>
                        </m:r>
                      </m:sup>
                    </m:sSup>
                    <m:r>
                      <a:rPr lang="es-EC">
                        <a:latin typeface="Cambria Math"/>
                      </a:rPr>
                      <m:t>]</m:t>
                    </m:r>
                  </m:oMath>
                </a14:m>
                <a:endParaRPr lang="es-EC" dirty="0"/>
              </a:p>
              <a:p>
                <a:pPr marL="0" indent="0" algn="just">
                  <a:buNone/>
                </a:pPr>
                <a:endParaRPr lang="es-EC" dirty="0" smtClean="0"/>
              </a:p>
              <a:p>
                <a:pPr marL="0" indent="0" algn="just">
                  <a:buNone/>
                </a:pPr>
                <a:endParaRPr lang="es-EC" dirty="0"/>
              </a:p>
              <a:p>
                <a:pPr marL="0" indent="0" algn="just">
                  <a:buNone/>
                </a:pPr>
                <a14:m>
                  <m:oMath xmlns:m="http://schemas.openxmlformats.org/officeDocument/2006/math">
                    <m:sSub>
                      <m:sSubPr>
                        <m:ctrlPr>
                          <a:rPr lang="es-EC" i="1">
                            <a:latin typeface="Cambria Math" panose="02040503050406030204" pitchFamily="18" charset="0"/>
                          </a:rPr>
                        </m:ctrlPr>
                      </m:sSubPr>
                      <m:e>
                        <m:r>
                          <m:rPr>
                            <m:sty m:val="p"/>
                          </m:rPr>
                          <a:rPr lang="es-EC">
                            <a:latin typeface="Cambria Math"/>
                          </a:rPr>
                          <m:t>A</m:t>
                        </m:r>
                      </m:e>
                      <m:sub>
                        <m:r>
                          <m:rPr>
                            <m:sty m:val="p"/>
                          </m:rPr>
                          <a:rPr lang="es-EC" b="0" i="0" smtClean="0">
                            <a:latin typeface="Cambria Math"/>
                          </a:rPr>
                          <m:t>T</m:t>
                        </m:r>
                        <m:r>
                          <m:rPr>
                            <m:sty m:val="p"/>
                          </m:rPr>
                          <a:rPr lang="es-EC">
                            <a:latin typeface="Cambria Math"/>
                          </a:rPr>
                          <m:t>RT</m:t>
                        </m:r>
                      </m:sub>
                    </m:sSub>
                    <m:r>
                      <a:rPr lang="es-EC">
                        <a:latin typeface="Cambria Math"/>
                      </a:rPr>
                      <m:t>=0.</m:t>
                    </m:r>
                    <m:r>
                      <a:rPr lang="es-EC" b="0" i="0" smtClean="0">
                        <a:latin typeface="Cambria Math"/>
                      </a:rPr>
                      <m:t>818</m:t>
                    </m:r>
                  </m:oMath>
                </a14:m>
                <a:r>
                  <a:rPr lang="es-EC" dirty="0"/>
                  <a:t>			</a:t>
                </a:r>
                <a:r>
                  <a:rPr lang="es-EC" dirty="0" smtClean="0"/>
                  <a:t>	</a:t>
                </a:r>
                <a14:m>
                  <m:oMath xmlns:m="http://schemas.openxmlformats.org/officeDocument/2006/math">
                    <m:r>
                      <a:rPr lang="es-EC">
                        <a:latin typeface="Cambria Math"/>
                      </a:rPr>
                      <m:t>[</m:t>
                    </m:r>
                    <m:sSup>
                      <m:sSupPr>
                        <m:ctrlPr>
                          <a:rPr lang="es-EC" i="1">
                            <a:latin typeface="Cambria Math" panose="02040503050406030204" pitchFamily="18" charset="0"/>
                          </a:rPr>
                        </m:ctrlPr>
                      </m:sSupPr>
                      <m:e>
                        <m:r>
                          <m:rPr>
                            <m:sty m:val="p"/>
                          </m:rPr>
                          <a:rPr lang="es-EC">
                            <a:latin typeface="Cambria Math"/>
                          </a:rPr>
                          <m:t>m</m:t>
                        </m:r>
                      </m:e>
                      <m:sup>
                        <m:r>
                          <a:rPr lang="es-EC">
                            <a:latin typeface="Cambria Math"/>
                          </a:rPr>
                          <m:t>2</m:t>
                        </m:r>
                      </m:sup>
                    </m:sSup>
                    <m:r>
                      <a:rPr lang="es-EC">
                        <a:latin typeface="Cambria Math"/>
                      </a:rPr>
                      <m:t>]</m:t>
                    </m:r>
                  </m:oMath>
                </a14:m>
                <a:endParaRPr lang="es-EC" dirty="0"/>
              </a:p>
              <a:p>
                <a:pPr marL="0" indent="0" algn="just">
                  <a:buNone/>
                </a:pPr>
                <a:endParaRPr lang="es-EC" sz="2400"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914400" y="1181396"/>
                <a:ext cx="8050088" cy="5676605"/>
              </a:xfrm>
              <a:blipFill rotWithShape="1">
                <a:blip r:embed="rId2"/>
                <a:stretch>
                  <a:fillRect l="-1893" t="-1396"/>
                </a:stretch>
              </a:blipFill>
            </p:spPr>
            <p:txBody>
              <a:bodyPr/>
              <a:lstStyle/>
              <a:p>
                <a:r>
                  <a:rPr lang="es-EC">
                    <a:noFill/>
                  </a:rPr>
                  <a:t> </a:t>
                </a:r>
              </a:p>
            </p:txBody>
          </p:sp>
        </mc:Fallback>
      </mc:AlternateContent>
      <p:sp>
        <p:nvSpPr>
          <p:cNvPr id="4" name="Marcador de contenido 2"/>
          <p:cNvSpPr txBox="1">
            <a:spLocks/>
          </p:cNvSpPr>
          <p:nvPr/>
        </p:nvSpPr>
        <p:spPr>
          <a:xfrm>
            <a:off x="4441802" y="116633"/>
            <a:ext cx="4788023" cy="92074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s-EC" sz="2800" b="1" dirty="0" smtClean="0">
                <a:solidFill>
                  <a:schemeClr val="accent3">
                    <a:lumMod val="50000"/>
                  </a:schemeClr>
                </a:solidFill>
              </a:rPr>
              <a:t>ANALISIS DE TRANSFERENCIA DE CALOR</a:t>
            </a:r>
          </a:p>
        </p:txBody>
      </p:sp>
    </p:spTree>
    <p:extLst>
      <p:ext uri="{BB962C8B-B14F-4D97-AF65-F5344CB8AC3E}">
        <p14:creationId xmlns:p14="http://schemas.microsoft.com/office/powerpoint/2010/main" val="113723971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914400" y="1181396"/>
                <a:ext cx="8050088" cy="5676605"/>
              </a:xfrm>
            </p:spPr>
            <p:txBody>
              <a:bodyPr>
                <a:normAutofit/>
              </a:bodyPr>
              <a:lstStyle/>
              <a:p>
                <a:pPr marL="0" indent="0" algn="just">
                  <a:buNone/>
                </a:pPr>
                <a:r>
                  <a:rPr lang="es-ES" sz="2800" b="1" dirty="0"/>
                  <a:t>Conducción</a:t>
                </a:r>
                <a:endParaRPr lang="es-EC" sz="2800" b="1" dirty="0"/>
              </a:p>
              <a:p>
                <a:pPr marL="0" indent="0" algn="just">
                  <a:buNone/>
                </a:pPr>
                <a:r>
                  <a:rPr lang="es-ES" sz="2800" dirty="0"/>
                  <a:t>El área de conducción se da únicamente en los tubos inferiores.</a:t>
                </a:r>
                <a:endParaRPr lang="es-EC" sz="2800" dirty="0"/>
              </a:p>
              <a:p>
                <a:pPr marL="0" indent="0">
                  <a:buNone/>
                </a:pPr>
                <a:r>
                  <a:rPr lang="es-EC" sz="2800" dirty="0"/>
                  <a:t> </a:t>
                </a:r>
                <a:endParaRPr lang="es-EC" sz="2800" dirty="0" smtClean="0"/>
              </a:p>
              <a:p>
                <a:pPr marL="0" indent="0">
                  <a:buNone/>
                </a:pPr>
                <a:endParaRPr lang="es-EC" sz="2800" dirty="0"/>
              </a:p>
              <a:p>
                <a:pPr marL="0" indent="0">
                  <a:buNone/>
                </a:pPr>
                <a:r>
                  <a:rPr lang="es-ES" sz="2800" b="1" dirty="0"/>
                  <a:t>Área de conducción en los tubos inferiores de la cámara de combustión</a:t>
                </a:r>
                <a:endParaRPr lang="es-EC" sz="2800" dirty="0"/>
              </a:p>
              <a:p>
                <a:pPr marL="0" indent="0">
                  <a:buNone/>
                </a:pPr>
                <a:r>
                  <a:rPr lang="es-ES" sz="2800" dirty="0"/>
                  <a:t> </a:t>
                </a:r>
                <a:endParaRPr lang="es-EC" sz="2800" dirty="0"/>
              </a:p>
              <a:p>
                <a:pPr marL="0" indent="0">
                  <a:buNone/>
                </a:pPr>
                <a14:m>
                  <m:oMath xmlns:m="http://schemas.openxmlformats.org/officeDocument/2006/math">
                    <m:sSub>
                      <m:sSubPr>
                        <m:ctrlPr>
                          <a:rPr lang="es-EC" sz="2800" i="1">
                            <a:latin typeface="Cambria Math" panose="02040503050406030204" pitchFamily="18" charset="0"/>
                          </a:rPr>
                        </m:ctrlPr>
                      </m:sSubPr>
                      <m:e>
                        <m:r>
                          <a:rPr lang="es-EC" sz="2800">
                            <a:latin typeface="Cambria Math"/>
                          </a:rPr>
                          <m:t>∅</m:t>
                        </m:r>
                      </m:e>
                      <m:sub>
                        <m:r>
                          <m:rPr>
                            <m:sty m:val="p"/>
                          </m:rPr>
                          <a:rPr lang="es-EC" sz="2800">
                            <a:latin typeface="Cambria Math"/>
                          </a:rPr>
                          <m:t>ct</m:t>
                        </m:r>
                      </m:sub>
                    </m:sSub>
                    <m:r>
                      <a:rPr lang="es-EC" sz="2800">
                        <a:latin typeface="Cambria Math"/>
                      </a:rPr>
                      <m:t>=0.0335</m:t>
                    </m:r>
                  </m:oMath>
                </a14:m>
                <a:r>
                  <a:rPr lang="es-EC" sz="2800" dirty="0"/>
                  <a:t>				</a:t>
                </a:r>
                <a14:m>
                  <m:oMath xmlns:m="http://schemas.openxmlformats.org/officeDocument/2006/math">
                    <m:r>
                      <a:rPr lang="es-EC" sz="2800">
                        <a:latin typeface="Cambria Math"/>
                      </a:rPr>
                      <m:t>[</m:t>
                    </m:r>
                    <m:r>
                      <m:rPr>
                        <m:sty m:val="p"/>
                      </m:rPr>
                      <a:rPr lang="es-EC" sz="2800">
                        <a:latin typeface="Cambria Math"/>
                      </a:rPr>
                      <m:t>m</m:t>
                    </m:r>
                    <m:r>
                      <a:rPr lang="es-EC" sz="2800">
                        <a:latin typeface="Cambria Math"/>
                      </a:rPr>
                      <m:t>]</m:t>
                    </m:r>
                  </m:oMath>
                </a14:m>
                <a:endParaRPr lang="es-EC" sz="2800" dirty="0"/>
              </a:p>
              <a:p>
                <a:pPr marL="0" indent="0">
                  <a:buNone/>
                </a:pPr>
                <a14:m>
                  <m:oMath xmlns:m="http://schemas.openxmlformats.org/officeDocument/2006/math">
                    <m:sSub>
                      <m:sSubPr>
                        <m:ctrlPr>
                          <a:rPr lang="es-EC" sz="2800" i="1">
                            <a:latin typeface="Cambria Math" panose="02040503050406030204" pitchFamily="18" charset="0"/>
                          </a:rPr>
                        </m:ctrlPr>
                      </m:sSubPr>
                      <m:e>
                        <m:r>
                          <m:rPr>
                            <m:sty m:val="p"/>
                          </m:rPr>
                          <a:rPr lang="es-EC" sz="2800">
                            <a:latin typeface="Cambria Math"/>
                          </a:rPr>
                          <m:t>A</m:t>
                        </m:r>
                      </m:e>
                      <m:sub>
                        <m:r>
                          <m:rPr>
                            <m:sty m:val="p"/>
                          </m:rPr>
                          <a:rPr lang="es-EC" sz="2800">
                            <a:latin typeface="Cambria Math"/>
                          </a:rPr>
                          <m:t>ct</m:t>
                        </m:r>
                      </m:sub>
                    </m:sSub>
                    <m:r>
                      <a:rPr lang="es-EC" sz="2800">
                        <a:latin typeface="Cambria Math"/>
                      </a:rPr>
                      <m:t>=0.158</m:t>
                    </m:r>
                  </m:oMath>
                </a14:m>
                <a:r>
                  <a:rPr lang="es-EC" sz="2800" dirty="0"/>
                  <a:t>				</a:t>
                </a:r>
                <a14:m>
                  <m:oMath xmlns:m="http://schemas.openxmlformats.org/officeDocument/2006/math">
                    <m:r>
                      <a:rPr lang="es-EC" sz="2800">
                        <a:latin typeface="Cambria Math"/>
                      </a:rPr>
                      <m:t>[</m:t>
                    </m:r>
                    <m:sSup>
                      <m:sSupPr>
                        <m:ctrlPr>
                          <a:rPr lang="es-EC" sz="2800" i="1">
                            <a:latin typeface="Cambria Math" panose="02040503050406030204" pitchFamily="18" charset="0"/>
                          </a:rPr>
                        </m:ctrlPr>
                      </m:sSupPr>
                      <m:e>
                        <m:r>
                          <m:rPr>
                            <m:sty m:val="p"/>
                          </m:rPr>
                          <a:rPr lang="es-EC" sz="2800">
                            <a:latin typeface="Cambria Math"/>
                          </a:rPr>
                          <m:t>m</m:t>
                        </m:r>
                      </m:e>
                      <m:sup>
                        <m:r>
                          <a:rPr lang="es-EC" sz="2800">
                            <a:latin typeface="Cambria Math"/>
                          </a:rPr>
                          <m:t>2</m:t>
                        </m:r>
                      </m:sup>
                    </m:sSup>
                    <m:r>
                      <a:rPr lang="es-EC" sz="2800">
                        <a:latin typeface="Cambria Math"/>
                      </a:rPr>
                      <m:t>]</m:t>
                    </m:r>
                  </m:oMath>
                </a14:m>
                <a:endParaRPr lang="es-EC" sz="2800" dirty="0"/>
              </a:p>
              <a:p>
                <a:pPr marL="0" indent="0" algn="just">
                  <a:buNone/>
                </a:pPr>
                <a:endParaRPr lang="es-EC" sz="2400"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914400" y="1181396"/>
                <a:ext cx="8050088" cy="5676605"/>
              </a:xfrm>
              <a:blipFill rotWithShape="1">
                <a:blip r:embed="rId2"/>
                <a:stretch>
                  <a:fillRect l="-1514" t="-967" r="-1438"/>
                </a:stretch>
              </a:blipFill>
            </p:spPr>
            <p:txBody>
              <a:bodyPr/>
              <a:lstStyle/>
              <a:p>
                <a:r>
                  <a:rPr lang="es-EC">
                    <a:noFill/>
                  </a:rPr>
                  <a:t> </a:t>
                </a:r>
              </a:p>
            </p:txBody>
          </p:sp>
        </mc:Fallback>
      </mc:AlternateContent>
      <p:sp>
        <p:nvSpPr>
          <p:cNvPr id="4" name="Marcador de contenido 2"/>
          <p:cNvSpPr txBox="1">
            <a:spLocks/>
          </p:cNvSpPr>
          <p:nvPr/>
        </p:nvSpPr>
        <p:spPr>
          <a:xfrm>
            <a:off x="4441802" y="116633"/>
            <a:ext cx="4788023" cy="92074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s-EC" sz="2800" b="1" dirty="0" smtClean="0">
                <a:solidFill>
                  <a:schemeClr val="accent3">
                    <a:lumMod val="50000"/>
                  </a:schemeClr>
                </a:solidFill>
              </a:rPr>
              <a:t>ANALISIS DE TRANSFERENCIA DE CALOR</a:t>
            </a:r>
          </a:p>
        </p:txBody>
      </p:sp>
    </p:spTree>
    <p:extLst>
      <p:ext uri="{BB962C8B-B14F-4D97-AF65-F5344CB8AC3E}">
        <p14:creationId xmlns:p14="http://schemas.microsoft.com/office/powerpoint/2010/main" val="203802586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914400" y="1181396"/>
                <a:ext cx="8050088" cy="5676605"/>
              </a:xfrm>
            </p:spPr>
            <p:txBody>
              <a:bodyPr>
                <a:normAutofit/>
              </a:bodyPr>
              <a:lstStyle/>
              <a:p>
                <a:pPr marL="0" indent="0" algn="just">
                  <a:buNone/>
                </a:pPr>
                <a:r>
                  <a:rPr lang="es-ES" sz="2800" b="1" dirty="0"/>
                  <a:t>Convección</a:t>
                </a:r>
                <a:endParaRPr lang="es-EC" sz="2800" b="1" dirty="0"/>
              </a:p>
              <a:p>
                <a:pPr marL="0" indent="0" algn="just">
                  <a:buNone/>
                </a:pPr>
                <a:r>
                  <a:rPr lang="es-ES" sz="2800" dirty="0"/>
                  <a:t>El área de convección que recibe la energía liberada por la biomasa se distribuye en tres partes como son: cámara de cocción, entrada de olla y chimenea. Por otro lado entre el agua y las paredes externas existe otra área de convección.</a:t>
                </a:r>
                <a:endParaRPr lang="es-EC" sz="2800" dirty="0"/>
              </a:p>
              <a:p>
                <a:pPr marL="0" indent="0">
                  <a:buNone/>
                </a:pPr>
                <a:r>
                  <a:rPr lang="es-EC" sz="2800" dirty="0"/>
                  <a:t> </a:t>
                </a:r>
              </a:p>
              <a:p>
                <a:pPr marL="0" indent="0">
                  <a:buNone/>
                </a:pPr>
                <a:r>
                  <a:rPr lang="es-ES" sz="2800" b="1" dirty="0"/>
                  <a:t>Área total de convección en la cámara de </a:t>
                </a:r>
                <a:r>
                  <a:rPr lang="es-ES" sz="2800" b="1" dirty="0" smtClean="0"/>
                  <a:t>cocción</a:t>
                </a:r>
              </a:p>
              <a:p>
                <a:pPr marL="0" indent="0">
                  <a:buNone/>
                </a:pPr>
                <a:endParaRPr lang="es-EC" sz="2800" dirty="0"/>
              </a:p>
              <a:p>
                <a:pPr marL="0" indent="0">
                  <a:buNone/>
                </a:pPr>
                <a14:m>
                  <m:oMath xmlns:m="http://schemas.openxmlformats.org/officeDocument/2006/math">
                    <m:sSub>
                      <m:sSubPr>
                        <m:ctrlPr>
                          <a:rPr lang="es-EC" sz="2800" i="1">
                            <a:latin typeface="Cambria Math" panose="02040503050406030204" pitchFamily="18" charset="0"/>
                          </a:rPr>
                        </m:ctrlPr>
                      </m:sSubPr>
                      <m:e>
                        <m:r>
                          <m:rPr>
                            <m:sty m:val="p"/>
                          </m:rPr>
                          <a:rPr lang="es-EC" sz="2800">
                            <a:latin typeface="Cambria Math"/>
                          </a:rPr>
                          <m:t>A</m:t>
                        </m:r>
                      </m:e>
                      <m:sub>
                        <m:r>
                          <m:rPr>
                            <m:sty m:val="p"/>
                          </m:rPr>
                          <a:rPr lang="es-EC" sz="2800">
                            <a:latin typeface="Cambria Math"/>
                          </a:rPr>
                          <m:t>tcv</m:t>
                        </m:r>
                      </m:sub>
                    </m:sSub>
                    <m:r>
                      <a:rPr lang="es-EC" sz="2800">
                        <a:latin typeface="Cambria Math"/>
                      </a:rPr>
                      <m:t>=0.194</m:t>
                    </m:r>
                  </m:oMath>
                </a14:m>
                <a:r>
                  <a:rPr lang="es-EC" sz="2800" dirty="0"/>
                  <a:t>				</a:t>
                </a:r>
                <a14:m>
                  <m:oMath xmlns:m="http://schemas.openxmlformats.org/officeDocument/2006/math">
                    <m:r>
                      <a:rPr lang="es-EC" sz="2800">
                        <a:latin typeface="Cambria Math"/>
                      </a:rPr>
                      <m:t>[</m:t>
                    </m:r>
                    <m:sSup>
                      <m:sSupPr>
                        <m:ctrlPr>
                          <a:rPr lang="es-EC" sz="2800" i="1">
                            <a:latin typeface="Cambria Math" panose="02040503050406030204" pitchFamily="18" charset="0"/>
                          </a:rPr>
                        </m:ctrlPr>
                      </m:sSupPr>
                      <m:e>
                        <m:r>
                          <m:rPr>
                            <m:sty m:val="p"/>
                          </m:rPr>
                          <a:rPr lang="es-EC" sz="2800">
                            <a:latin typeface="Cambria Math"/>
                          </a:rPr>
                          <m:t>m</m:t>
                        </m:r>
                      </m:e>
                      <m:sup>
                        <m:r>
                          <a:rPr lang="es-EC" sz="2800">
                            <a:latin typeface="Cambria Math"/>
                          </a:rPr>
                          <m:t>2</m:t>
                        </m:r>
                      </m:sup>
                    </m:sSup>
                    <m:r>
                      <a:rPr lang="es-EC" sz="2800">
                        <a:latin typeface="Cambria Math"/>
                      </a:rPr>
                      <m:t>]</m:t>
                    </m:r>
                  </m:oMath>
                </a14:m>
                <a:endParaRPr lang="es-EC" sz="2800" dirty="0"/>
              </a:p>
              <a:p>
                <a:pPr marL="0" indent="0" algn="just">
                  <a:buNone/>
                </a:pPr>
                <a:endParaRPr lang="es-EC" sz="2400"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914400" y="1181396"/>
                <a:ext cx="8050088" cy="5676605"/>
              </a:xfrm>
              <a:blipFill rotWithShape="1">
                <a:blip r:embed="rId2"/>
                <a:stretch>
                  <a:fillRect l="-1514" t="-967" r="-1438"/>
                </a:stretch>
              </a:blipFill>
            </p:spPr>
            <p:txBody>
              <a:bodyPr/>
              <a:lstStyle/>
              <a:p>
                <a:r>
                  <a:rPr lang="es-EC">
                    <a:noFill/>
                  </a:rPr>
                  <a:t> </a:t>
                </a:r>
              </a:p>
            </p:txBody>
          </p:sp>
        </mc:Fallback>
      </mc:AlternateContent>
      <p:sp>
        <p:nvSpPr>
          <p:cNvPr id="4" name="Marcador de contenido 2"/>
          <p:cNvSpPr txBox="1">
            <a:spLocks/>
          </p:cNvSpPr>
          <p:nvPr/>
        </p:nvSpPr>
        <p:spPr>
          <a:xfrm>
            <a:off x="4441802" y="116633"/>
            <a:ext cx="4788023" cy="92074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s-EC" sz="2800" b="1" dirty="0" smtClean="0">
                <a:solidFill>
                  <a:schemeClr val="accent3">
                    <a:lumMod val="50000"/>
                  </a:schemeClr>
                </a:solidFill>
              </a:rPr>
              <a:t>ANALISIS DE TRANSFERENCIA DE CALOR</a:t>
            </a:r>
          </a:p>
        </p:txBody>
      </p:sp>
    </p:spTree>
    <p:extLst>
      <p:ext uri="{BB962C8B-B14F-4D97-AF65-F5344CB8AC3E}">
        <p14:creationId xmlns:p14="http://schemas.microsoft.com/office/powerpoint/2010/main" val="378818361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914400" y="1181396"/>
                <a:ext cx="8050088" cy="5676605"/>
              </a:xfrm>
            </p:spPr>
            <p:txBody>
              <a:bodyPr>
                <a:normAutofit/>
              </a:bodyPr>
              <a:lstStyle/>
              <a:p>
                <a:pPr marL="0" indent="0">
                  <a:buNone/>
                </a:pPr>
                <a:r>
                  <a:rPr lang="es-ES" sz="2400" b="1" dirty="0" smtClean="0"/>
                  <a:t>Transferencia </a:t>
                </a:r>
                <a:r>
                  <a:rPr lang="es-ES" sz="2400" b="1" dirty="0"/>
                  <a:t>de calor</a:t>
                </a:r>
                <a:endParaRPr lang="es-EC" sz="2400" b="1" dirty="0"/>
              </a:p>
              <a:p>
                <a:pPr marL="0" indent="0">
                  <a:buNone/>
                </a:pPr>
                <a:r>
                  <a:rPr lang="es-ES" sz="2400" dirty="0"/>
                  <a:t>El flujo de energía liberada por la llama adiabática se transfiere en un 80% por radiación, 10% por conducción y 10% por convección, así:</a:t>
                </a:r>
                <a:endParaRPr lang="es-EC" sz="2400" dirty="0"/>
              </a:p>
              <a:p>
                <a:pPr marL="0" indent="0">
                  <a:buNone/>
                </a:pPr>
                <a14:m>
                  <m:oMath xmlns:m="http://schemas.openxmlformats.org/officeDocument/2006/math">
                    <m:sSub>
                      <m:sSubPr>
                        <m:ctrlPr>
                          <a:rPr lang="es-EC" sz="2400" i="1">
                            <a:latin typeface="Cambria Math" panose="02040503050406030204" pitchFamily="18" charset="0"/>
                          </a:rPr>
                        </m:ctrlPr>
                      </m:sSubPr>
                      <m:e>
                        <m:acc>
                          <m:accPr>
                            <m:chr m:val="̇"/>
                            <m:ctrlPr>
                              <a:rPr lang="es-EC" sz="2400" i="1">
                                <a:latin typeface="Cambria Math" panose="02040503050406030204" pitchFamily="18" charset="0"/>
                              </a:rPr>
                            </m:ctrlPr>
                          </m:accPr>
                          <m:e>
                            <m:r>
                              <m:rPr>
                                <m:sty m:val="p"/>
                              </m:rPr>
                              <a:rPr lang="en-US" sz="2400">
                                <a:latin typeface="Cambria Math"/>
                              </a:rPr>
                              <m:t>Q</m:t>
                            </m:r>
                          </m:e>
                        </m:acc>
                      </m:e>
                      <m:sub>
                        <m:r>
                          <m:rPr>
                            <m:sty m:val="p"/>
                          </m:rPr>
                          <a:rPr lang="en-US" sz="2400">
                            <a:latin typeface="Cambria Math"/>
                          </a:rPr>
                          <m:t>agua</m:t>
                        </m:r>
                      </m:sub>
                    </m:sSub>
                    <m:r>
                      <a:rPr lang="en-US" sz="2400">
                        <a:latin typeface="Cambria Math"/>
                      </a:rPr>
                      <m:t>=5.23</m:t>
                    </m:r>
                  </m:oMath>
                </a14:m>
                <a:r>
                  <a:rPr lang="en-US" sz="2400" dirty="0"/>
                  <a:t>				</a:t>
                </a:r>
                <a14:m>
                  <m:oMath xmlns:m="http://schemas.openxmlformats.org/officeDocument/2006/math">
                    <m:r>
                      <a:rPr lang="en-US" sz="2400">
                        <a:latin typeface="Cambria Math"/>
                      </a:rPr>
                      <m:t>[</m:t>
                    </m:r>
                    <m:r>
                      <m:rPr>
                        <m:sty m:val="p"/>
                      </m:rPr>
                      <a:rPr lang="en-US" sz="2400">
                        <a:latin typeface="Cambria Math"/>
                      </a:rPr>
                      <m:t>kW</m:t>
                    </m:r>
                    <m:r>
                      <a:rPr lang="en-US" sz="2400">
                        <a:latin typeface="Cambria Math"/>
                      </a:rPr>
                      <m:t>]</m:t>
                    </m:r>
                  </m:oMath>
                </a14:m>
                <a:r>
                  <a:rPr lang="en-US" sz="2400" dirty="0"/>
                  <a:t>   </a:t>
                </a:r>
                <a14:m>
                  <m:oMath xmlns:m="http://schemas.openxmlformats.org/officeDocument/2006/math">
                    <m:r>
                      <a:rPr lang="en-US" sz="2400" i="1">
                        <a:latin typeface="Cambria Math"/>
                      </a:rPr>
                      <m:t>100%</m:t>
                    </m:r>
                  </m:oMath>
                </a14:m>
                <a:r>
                  <a:rPr lang="en-US" sz="2400" dirty="0"/>
                  <a:t>   </a:t>
                </a:r>
                <a:endParaRPr lang="es-EC" sz="2400" dirty="0"/>
              </a:p>
              <a:p>
                <a:pPr marL="0" indent="0">
                  <a:buNone/>
                </a:pPr>
                <a:r>
                  <a:rPr lang="en-US" sz="2400" dirty="0"/>
                  <a:t> </a:t>
                </a:r>
                <a:endParaRPr lang="es-EC" sz="2400" dirty="0"/>
              </a:p>
              <a:p>
                <a:pPr marL="0" indent="0">
                  <a:buNone/>
                </a:pPr>
                <a14:m>
                  <m:oMath xmlns:m="http://schemas.openxmlformats.org/officeDocument/2006/math">
                    <m:sSub>
                      <m:sSubPr>
                        <m:ctrlPr>
                          <a:rPr lang="es-EC" sz="2400" i="1">
                            <a:latin typeface="Cambria Math" panose="02040503050406030204" pitchFamily="18" charset="0"/>
                          </a:rPr>
                        </m:ctrlPr>
                      </m:sSubPr>
                      <m:e>
                        <m:r>
                          <a:rPr lang="en-US" sz="2400" b="1" i="1">
                            <a:latin typeface="Cambria Math"/>
                          </a:rPr>
                          <m:t>𝐪</m:t>
                        </m:r>
                      </m:e>
                      <m:sub>
                        <m:r>
                          <a:rPr lang="en-US" sz="2400" b="1" i="1">
                            <a:latin typeface="Cambria Math"/>
                          </a:rPr>
                          <m:t>𝐫𝐚𝐝𝐢𝐚𝐜𝐢</m:t>
                        </m:r>
                        <m:r>
                          <a:rPr lang="en-US" sz="2400" b="1">
                            <a:latin typeface="Cambria Math"/>
                          </a:rPr>
                          <m:t>ó</m:t>
                        </m:r>
                        <m:r>
                          <a:rPr lang="en-US" sz="2400" b="1" i="1">
                            <a:latin typeface="Cambria Math"/>
                          </a:rPr>
                          <m:t>𝐧</m:t>
                        </m:r>
                      </m:sub>
                    </m:sSub>
                    <m:r>
                      <a:rPr lang="en-US" sz="2400" b="1">
                        <a:latin typeface="Cambria Math"/>
                      </a:rPr>
                      <m:t>=</m:t>
                    </m:r>
                    <m:r>
                      <a:rPr lang="en-US" sz="2400" b="1" i="1">
                        <a:latin typeface="Cambria Math"/>
                      </a:rPr>
                      <m:t>𝟎</m:t>
                    </m:r>
                    <m:r>
                      <a:rPr lang="en-US" sz="2400" b="1">
                        <a:latin typeface="Cambria Math"/>
                      </a:rPr>
                      <m:t>.</m:t>
                    </m:r>
                    <m:r>
                      <a:rPr lang="en-US" sz="2400" b="1" i="1">
                        <a:latin typeface="Cambria Math"/>
                      </a:rPr>
                      <m:t>𝟖</m:t>
                    </m:r>
                    <m:r>
                      <a:rPr lang="en-US" sz="2400" b="1" i="1">
                        <a:latin typeface="Cambria Math"/>
                      </a:rPr>
                      <m:t>∗</m:t>
                    </m:r>
                    <m:sSub>
                      <m:sSubPr>
                        <m:ctrlPr>
                          <a:rPr lang="es-EC" sz="2400" i="1">
                            <a:latin typeface="Cambria Math" panose="02040503050406030204" pitchFamily="18" charset="0"/>
                          </a:rPr>
                        </m:ctrlPr>
                      </m:sSubPr>
                      <m:e>
                        <m:acc>
                          <m:accPr>
                            <m:chr m:val="̇"/>
                            <m:ctrlPr>
                              <a:rPr lang="es-EC" sz="2400" i="1">
                                <a:latin typeface="Cambria Math" panose="02040503050406030204" pitchFamily="18" charset="0"/>
                              </a:rPr>
                            </m:ctrlPr>
                          </m:accPr>
                          <m:e>
                            <m:r>
                              <a:rPr lang="en-US" sz="2400" b="1" i="1">
                                <a:latin typeface="Cambria Math"/>
                              </a:rPr>
                              <m:t>𝐐</m:t>
                            </m:r>
                          </m:e>
                        </m:acc>
                      </m:e>
                      <m:sub>
                        <m:r>
                          <a:rPr lang="en-US" sz="2400" b="1" i="1">
                            <a:latin typeface="Cambria Math"/>
                          </a:rPr>
                          <m:t>𝐚𝐠𝐮𝐚</m:t>
                        </m:r>
                      </m:sub>
                    </m:sSub>
                  </m:oMath>
                </a14:m>
                <a:r>
                  <a:rPr lang="en-US" sz="2400" dirty="0"/>
                  <a:t>				</a:t>
                </a:r>
                <a:endParaRPr lang="es-EC" sz="2400" b="1" dirty="0"/>
              </a:p>
              <a:p>
                <a:pPr marL="0" indent="0">
                  <a:buNone/>
                </a:pPr>
                <a14:m>
                  <m:oMath xmlns:m="http://schemas.openxmlformats.org/officeDocument/2006/math">
                    <m:sSub>
                      <m:sSubPr>
                        <m:ctrlPr>
                          <a:rPr lang="es-EC" sz="2400" i="1">
                            <a:latin typeface="Cambria Math" panose="02040503050406030204" pitchFamily="18" charset="0"/>
                          </a:rPr>
                        </m:ctrlPr>
                      </m:sSubPr>
                      <m:e>
                        <m:r>
                          <m:rPr>
                            <m:sty m:val="p"/>
                          </m:rPr>
                          <a:rPr lang="en-US" sz="2400">
                            <a:latin typeface="Cambria Math"/>
                          </a:rPr>
                          <m:t>q</m:t>
                        </m:r>
                      </m:e>
                      <m:sub>
                        <m:r>
                          <m:rPr>
                            <m:sty m:val="p"/>
                          </m:rPr>
                          <a:rPr lang="en-US" sz="2400">
                            <a:latin typeface="Cambria Math"/>
                          </a:rPr>
                          <m:t>radiaci</m:t>
                        </m:r>
                        <m:r>
                          <a:rPr lang="en-US" sz="2400">
                            <a:latin typeface="Cambria Math"/>
                          </a:rPr>
                          <m:t>ó</m:t>
                        </m:r>
                        <m:r>
                          <m:rPr>
                            <m:sty m:val="p"/>
                          </m:rPr>
                          <a:rPr lang="en-US" sz="2400">
                            <a:latin typeface="Cambria Math"/>
                          </a:rPr>
                          <m:t>n</m:t>
                        </m:r>
                      </m:sub>
                    </m:sSub>
                    <m:r>
                      <a:rPr lang="en-US" sz="2400">
                        <a:latin typeface="Cambria Math"/>
                      </a:rPr>
                      <m:t>=4.184</m:t>
                    </m:r>
                  </m:oMath>
                </a14:m>
                <a:r>
                  <a:rPr lang="en-US" sz="2400" dirty="0"/>
                  <a:t>			</a:t>
                </a:r>
                <a14:m>
                  <m:oMath xmlns:m="http://schemas.openxmlformats.org/officeDocument/2006/math">
                    <m:r>
                      <a:rPr lang="en-US" sz="2400">
                        <a:latin typeface="Cambria Math"/>
                      </a:rPr>
                      <m:t>[</m:t>
                    </m:r>
                    <m:r>
                      <m:rPr>
                        <m:sty m:val="p"/>
                      </m:rPr>
                      <a:rPr lang="en-US" sz="2400">
                        <a:latin typeface="Cambria Math"/>
                      </a:rPr>
                      <m:t>kW</m:t>
                    </m:r>
                    <m:r>
                      <a:rPr lang="en-US" sz="2400">
                        <a:latin typeface="Cambria Math"/>
                      </a:rPr>
                      <m:t>]</m:t>
                    </m:r>
                  </m:oMath>
                </a14:m>
                <a:r>
                  <a:rPr lang="en-US" sz="2400" dirty="0"/>
                  <a:t>   </a:t>
                </a:r>
                <a14:m>
                  <m:oMath xmlns:m="http://schemas.openxmlformats.org/officeDocument/2006/math">
                    <m:r>
                      <a:rPr lang="en-US" sz="2400" i="1">
                        <a:latin typeface="Cambria Math"/>
                      </a:rPr>
                      <m:t>80%</m:t>
                    </m:r>
                  </m:oMath>
                </a14:m>
                <a:r>
                  <a:rPr lang="en-US" sz="2400" dirty="0"/>
                  <a:t>   	</a:t>
                </a:r>
                <a:endParaRPr lang="en-US" sz="2400" dirty="0" smtClean="0"/>
              </a:p>
              <a:p>
                <a:pPr marL="0" indent="0">
                  <a:buNone/>
                </a:pPr>
                <a14:m>
                  <m:oMath xmlns:m="http://schemas.openxmlformats.org/officeDocument/2006/math">
                    <m:sSub>
                      <m:sSubPr>
                        <m:ctrlPr>
                          <a:rPr lang="es-EC" sz="2400" i="1">
                            <a:latin typeface="Cambria Math" panose="02040503050406030204" pitchFamily="18" charset="0"/>
                          </a:rPr>
                        </m:ctrlPr>
                      </m:sSubPr>
                      <m:e>
                        <m:r>
                          <a:rPr lang="en-US" sz="2400" b="1" i="1">
                            <a:latin typeface="Cambria Math"/>
                          </a:rPr>
                          <m:t>𝐪</m:t>
                        </m:r>
                      </m:e>
                      <m:sub>
                        <m:r>
                          <a:rPr lang="en-US" sz="2400" b="1" i="1">
                            <a:latin typeface="Cambria Math"/>
                          </a:rPr>
                          <m:t>𝐜𝐨𝐧𝐯𝐞𝐜𝐜𝐢</m:t>
                        </m:r>
                        <m:r>
                          <a:rPr lang="en-US" sz="2400" b="1">
                            <a:latin typeface="Cambria Math"/>
                          </a:rPr>
                          <m:t>ó</m:t>
                        </m:r>
                        <m:r>
                          <a:rPr lang="en-US" sz="2400" b="1" i="1">
                            <a:latin typeface="Cambria Math"/>
                          </a:rPr>
                          <m:t>𝐧</m:t>
                        </m:r>
                      </m:sub>
                    </m:sSub>
                    <m:r>
                      <a:rPr lang="en-US" sz="2400" b="1">
                        <a:latin typeface="Cambria Math"/>
                      </a:rPr>
                      <m:t>=</m:t>
                    </m:r>
                    <m:r>
                      <a:rPr lang="en-US" sz="2400" b="1" i="1">
                        <a:latin typeface="Cambria Math"/>
                      </a:rPr>
                      <m:t>𝟎</m:t>
                    </m:r>
                    <m:r>
                      <a:rPr lang="en-US" sz="2400" b="1">
                        <a:latin typeface="Cambria Math"/>
                      </a:rPr>
                      <m:t>.</m:t>
                    </m:r>
                    <m:r>
                      <a:rPr lang="en-US" sz="2400" b="1" i="1">
                        <a:latin typeface="Cambria Math"/>
                      </a:rPr>
                      <m:t>𝟏</m:t>
                    </m:r>
                    <m:r>
                      <a:rPr lang="en-US" sz="2400" b="1" i="1">
                        <a:latin typeface="Cambria Math"/>
                      </a:rPr>
                      <m:t>∗</m:t>
                    </m:r>
                    <m:sSub>
                      <m:sSubPr>
                        <m:ctrlPr>
                          <a:rPr lang="es-EC" sz="2400" i="1">
                            <a:latin typeface="Cambria Math" panose="02040503050406030204" pitchFamily="18" charset="0"/>
                          </a:rPr>
                        </m:ctrlPr>
                      </m:sSubPr>
                      <m:e>
                        <m:acc>
                          <m:accPr>
                            <m:chr m:val="̇"/>
                            <m:ctrlPr>
                              <a:rPr lang="es-EC" sz="2400" i="1">
                                <a:latin typeface="Cambria Math" panose="02040503050406030204" pitchFamily="18" charset="0"/>
                              </a:rPr>
                            </m:ctrlPr>
                          </m:accPr>
                          <m:e>
                            <m:r>
                              <a:rPr lang="en-US" sz="2400" b="1" i="1">
                                <a:latin typeface="Cambria Math"/>
                              </a:rPr>
                              <m:t>𝐐</m:t>
                            </m:r>
                          </m:e>
                        </m:acc>
                      </m:e>
                      <m:sub>
                        <m:r>
                          <a:rPr lang="en-US" sz="2400" b="1" i="1">
                            <a:latin typeface="Cambria Math"/>
                          </a:rPr>
                          <m:t>𝐚𝐠𝐮𝐚</m:t>
                        </m:r>
                      </m:sub>
                    </m:sSub>
                  </m:oMath>
                </a14:m>
                <a:r>
                  <a:rPr lang="en-US" sz="2400" dirty="0"/>
                  <a:t>					</a:t>
                </a:r>
                <a:endParaRPr lang="es-EC" sz="2400" b="1" dirty="0"/>
              </a:p>
              <a:p>
                <a:pPr marL="0" indent="0">
                  <a:buNone/>
                </a:pPr>
                <a14:m>
                  <m:oMath xmlns:m="http://schemas.openxmlformats.org/officeDocument/2006/math">
                    <m:sSub>
                      <m:sSubPr>
                        <m:ctrlPr>
                          <a:rPr lang="es-EC" sz="2400" i="1">
                            <a:latin typeface="Cambria Math" panose="02040503050406030204" pitchFamily="18" charset="0"/>
                          </a:rPr>
                        </m:ctrlPr>
                      </m:sSubPr>
                      <m:e>
                        <m:r>
                          <m:rPr>
                            <m:sty m:val="p"/>
                          </m:rPr>
                          <a:rPr lang="es-EC" sz="2400">
                            <a:latin typeface="Cambria Math"/>
                          </a:rPr>
                          <m:t>q</m:t>
                        </m:r>
                      </m:e>
                      <m:sub>
                        <m:r>
                          <m:rPr>
                            <m:sty m:val="p"/>
                          </m:rPr>
                          <a:rPr lang="es-EC" sz="2400">
                            <a:latin typeface="Cambria Math"/>
                          </a:rPr>
                          <m:t>convecci</m:t>
                        </m:r>
                        <m:r>
                          <a:rPr lang="es-EC" sz="2400">
                            <a:latin typeface="Cambria Math"/>
                          </a:rPr>
                          <m:t>ó</m:t>
                        </m:r>
                        <m:r>
                          <m:rPr>
                            <m:sty m:val="p"/>
                          </m:rPr>
                          <a:rPr lang="es-EC" sz="2400">
                            <a:latin typeface="Cambria Math"/>
                          </a:rPr>
                          <m:t>n</m:t>
                        </m:r>
                      </m:sub>
                    </m:sSub>
                    <m:r>
                      <a:rPr lang="es-EC" sz="2400">
                        <a:latin typeface="Cambria Math"/>
                      </a:rPr>
                      <m:t>=0.523</m:t>
                    </m:r>
                  </m:oMath>
                </a14:m>
                <a:r>
                  <a:rPr lang="es-EC" sz="2400" dirty="0"/>
                  <a:t>			</a:t>
                </a:r>
                <a14:m>
                  <m:oMath xmlns:m="http://schemas.openxmlformats.org/officeDocument/2006/math">
                    <m:r>
                      <a:rPr lang="es-EC" sz="2400">
                        <a:latin typeface="Cambria Math"/>
                      </a:rPr>
                      <m:t>[</m:t>
                    </m:r>
                    <m:r>
                      <m:rPr>
                        <m:sty m:val="p"/>
                      </m:rPr>
                      <a:rPr lang="es-EC" sz="2400">
                        <a:latin typeface="Cambria Math"/>
                      </a:rPr>
                      <m:t>kW</m:t>
                    </m:r>
                    <m:r>
                      <a:rPr lang="es-EC" sz="2400">
                        <a:latin typeface="Cambria Math"/>
                      </a:rPr>
                      <m:t>]</m:t>
                    </m:r>
                  </m:oMath>
                </a14:m>
                <a:r>
                  <a:rPr lang="es-EC" sz="2400" dirty="0"/>
                  <a:t>   </a:t>
                </a:r>
                <a:r>
                  <a:rPr lang="es-EC" sz="2400" dirty="0" smtClean="0"/>
                  <a:t>10%</a:t>
                </a:r>
              </a:p>
              <a:p>
                <a:pPr marL="0" indent="0">
                  <a:buNone/>
                </a:pPr>
                <a14:m>
                  <m:oMath xmlns:m="http://schemas.openxmlformats.org/officeDocument/2006/math">
                    <m:sSub>
                      <m:sSubPr>
                        <m:ctrlPr>
                          <a:rPr lang="es-EC" sz="2400" i="1">
                            <a:latin typeface="Cambria Math" panose="02040503050406030204" pitchFamily="18" charset="0"/>
                          </a:rPr>
                        </m:ctrlPr>
                      </m:sSubPr>
                      <m:e>
                        <m:r>
                          <a:rPr lang="es-EC" sz="2400" b="1" i="1">
                            <a:latin typeface="Cambria Math"/>
                          </a:rPr>
                          <m:t>𝐪</m:t>
                        </m:r>
                      </m:e>
                      <m:sub>
                        <m:r>
                          <a:rPr lang="es-EC" sz="2400" b="1" i="1">
                            <a:latin typeface="Cambria Math"/>
                          </a:rPr>
                          <m:t>𝐜𝐨𝐧𝐝𝐮𝐜𝐜𝐢</m:t>
                        </m:r>
                        <m:r>
                          <a:rPr lang="es-EC" sz="2400" b="1">
                            <a:latin typeface="Cambria Math"/>
                          </a:rPr>
                          <m:t>ó</m:t>
                        </m:r>
                        <m:r>
                          <a:rPr lang="es-EC" sz="2400" b="1" i="1">
                            <a:latin typeface="Cambria Math"/>
                          </a:rPr>
                          <m:t>𝐧</m:t>
                        </m:r>
                      </m:sub>
                    </m:sSub>
                    <m:r>
                      <a:rPr lang="es-EC" sz="2400" b="1">
                        <a:latin typeface="Cambria Math"/>
                      </a:rPr>
                      <m:t>=</m:t>
                    </m:r>
                    <m:r>
                      <a:rPr lang="es-EC" sz="2400" b="1" i="1">
                        <a:latin typeface="Cambria Math"/>
                      </a:rPr>
                      <m:t>𝟎</m:t>
                    </m:r>
                    <m:r>
                      <a:rPr lang="es-EC" sz="2400" b="1">
                        <a:latin typeface="Cambria Math"/>
                      </a:rPr>
                      <m:t>.</m:t>
                    </m:r>
                    <m:r>
                      <a:rPr lang="es-EC" sz="2400" b="1" i="1">
                        <a:latin typeface="Cambria Math"/>
                      </a:rPr>
                      <m:t>𝟏</m:t>
                    </m:r>
                    <m:r>
                      <a:rPr lang="es-EC" sz="2400" b="1" i="1">
                        <a:latin typeface="Cambria Math"/>
                      </a:rPr>
                      <m:t>∗</m:t>
                    </m:r>
                    <m:sSub>
                      <m:sSubPr>
                        <m:ctrlPr>
                          <a:rPr lang="es-EC" sz="2400" i="1">
                            <a:latin typeface="Cambria Math" panose="02040503050406030204" pitchFamily="18" charset="0"/>
                          </a:rPr>
                        </m:ctrlPr>
                      </m:sSubPr>
                      <m:e>
                        <m:acc>
                          <m:accPr>
                            <m:chr m:val="̇"/>
                            <m:ctrlPr>
                              <a:rPr lang="es-EC" sz="2400" i="1">
                                <a:latin typeface="Cambria Math" panose="02040503050406030204" pitchFamily="18" charset="0"/>
                              </a:rPr>
                            </m:ctrlPr>
                          </m:accPr>
                          <m:e>
                            <m:r>
                              <a:rPr lang="es-EC" sz="2400" b="1" i="1">
                                <a:latin typeface="Cambria Math"/>
                              </a:rPr>
                              <m:t>𝐐</m:t>
                            </m:r>
                          </m:e>
                        </m:acc>
                      </m:e>
                      <m:sub>
                        <m:r>
                          <a:rPr lang="es-EC" sz="2400" b="1" i="1">
                            <a:latin typeface="Cambria Math"/>
                          </a:rPr>
                          <m:t>𝐚𝐠𝐮𝐚</m:t>
                        </m:r>
                      </m:sub>
                    </m:sSub>
                  </m:oMath>
                </a14:m>
                <a:r>
                  <a:rPr lang="es-EC" sz="2400" dirty="0"/>
                  <a:t>					</a:t>
                </a:r>
                <a:endParaRPr lang="es-EC" sz="2400" b="1" dirty="0"/>
              </a:p>
              <a:p>
                <a:pPr marL="0" indent="0">
                  <a:buNone/>
                </a:pPr>
                <a14:m>
                  <m:oMath xmlns:m="http://schemas.openxmlformats.org/officeDocument/2006/math">
                    <m:sSub>
                      <m:sSubPr>
                        <m:ctrlPr>
                          <a:rPr lang="es-EC" sz="2400" i="1">
                            <a:latin typeface="Cambria Math" panose="02040503050406030204" pitchFamily="18" charset="0"/>
                          </a:rPr>
                        </m:ctrlPr>
                      </m:sSubPr>
                      <m:e>
                        <m:r>
                          <m:rPr>
                            <m:sty m:val="p"/>
                          </m:rPr>
                          <a:rPr lang="es-EC" sz="2400">
                            <a:latin typeface="Cambria Math"/>
                          </a:rPr>
                          <m:t>q</m:t>
                        </m:r>
                      </m:e>
                      <m:sub>
                        <m:r>
                          <m:rPr>
                            <m:sty m:val="p"/>
                          </m:rPr>
                          <a:rPr lang="es-EC" sz="2400">
                            <a:latin typeface="Cambria Math"/>
                          </a:rPr>
                          <m:t>conducci</m:t>
                        </m:r>
                        <m:r>
                          <a:rPr lang="es-EC" sz="2400">
                            <a:latin typeface="Cambria Math"/>
                          </a:rPr>
                          <m:t>ó</m:t>
                        </m:r>
                        <m:r>
                          <m:rPr>
                            <m:sty m:val="p"/>
                          </m:rPr>
                          <a:rPr lang="es-EC" sz="2400">
                            <a:latin typeface="Cambria Math"/>
                          </a:rPr>
                          <m:t>n</m:t>
                        </m:r>
                      </m:sub>
                    </m:sSub>
                    <m:r>
                      <a:rPr lang="es-EC" sz="2400">
                        <a:latin typeface="Cambria Math"/>
                      </a:rPr>
                      <m:t>=0.523</m:t>
                    </m:r>
                  </m:oMath>
                </a14:m>
                <a:r>
                  <a:rPr lang="es-EC" sz="2400" dirty="0"/>
                  <a:t>			</a:t>
                </a:r>
                <a14:m>
                  <m:oMath xmlns:m="http://schemas.openxmlformats.org/officeDocument/2006/math">
                    <m:r>
                      <a:rPr lang="es-EC" sz="2400">
                        <a:latin typeface="Cambria Math"/>
                      </a:rPr>
                      <m:t>[</m:t>
                    </m:r>
                    <m:r>
                      <m:rPr>
                        <m:sty m:val="p"/>
                      </m:rPr>
                      <a:rPr lang="es-EC" sz="2400">
                        <a:latin typeface="Cambria Math"/>
                      </a:rPr>
                      <m:t>kW</m:t>
                    </m:r>
                    <m:r>
                      <a:rPr lang="es-EC" sz="2400">
                        <a:latin typeface="Cambria Math"/>
                      </a:rPr>
                      <m:t>]</m:t>
                    </m:r>
                  </m:oMath>
                </a14:m>
                <a:r>
                  <a:rPr lang="es-EC" sz="2400" dirty="0"/>
                  <a:t>   </a:t>
                </a:r>
                <a14:m>
                  <m:oMath xmlns:m="http://schemas.openxmlformats.org/officeDocument/2006/math">
                    <m:r>
                      <a:rPr lang="es-EC" sz="2400" i="1">
                        <a:latin typeface="Cambria Math"/>
                      </a:rPr>
                      <m:t>10%</m:t>
                    </m:r>
                  </m:oMath>
                </a14:m>
                <a:r>
                  <a:rPr lang="es-EC" sz="2400" dirty="0"/>
                  <a:t>   	</a:t>
                </a:r>
              </a:p>
              <a:p>
                <a:pPr marL="0" indent="0">
                  <a:buNone/>
                </a:pPr>
                <a:endParaRPr lang="es-EC" sz="2400" dirty="0"/>
              </a:p>
              <a:p>
                <a:pPr marL="0" indent="0">
                  <a:buNone/>
                </a:pPr>
                <a:endParaRPr lang="es-EC" sz="2400" dirty="0"/>
              </a:p>
              <a:p>
                <a:pPr marL="0" indent="0" algn="just">
                  <a:buNone/>
                </a:pPr>
                <a:endParaRPr lang="es-EC" sz="2400"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914400" y="1181396"/>
                <a:ext cx="8050088" cy="5676605"/>
              </a:xfrm>
              <a:blipFill rotWithShape="1">
                <a:blip r:embed="rId2"/>
                <a:stretch>
                  <a:fillRect l="-1136" t="-1504" r="-606"/>
                </a:stretch>
              </a:blipFill>
            </p:spPr>
            <p:txBody>
              <a:bodyPr/>
              <a:lstStyle/>
              <a:p>
                <a:r>
                  <a:rPr lang="es-EC">
                    <a:noFill/>
                  </a:rPr>
                  <a:t> </a:t>
                </a:r>
              </a:p>
            </p:txBody>
          </p:sp>
        </mc:Fallback>
      </mc:AlternateContent>
      <p:sp>
        <p:nvSpPr>
          <p:cNvPr id="4" name="Marcador de contenido 2"/>
          <p:cNvSpPr txBox="1">
            <a:spLocks/>
          </p:cNvSpPr>
          <p:nvPr/>
        </p:nvSpPr>
        <p:spPr>
          <a:xfrm>
            <a:off x="4441802" y="116633"/>
            <a:ext cx="4788023" cy="92074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s-EC" sz="2800" b="1" dirty="0" smtClean="0">
                <a:solidFill>
                  <a:schemeClr val="accent3">
                    <a:lumMod val="50000"/>
                  </a:schemeClr>
                </a:solidFill>
              </a:rPr>
              <a:t>ANALISIS DE TRANSFERENCIA DE CALOR</a:t>
            </a:r>
          </a:p>
        </p:txBody>
      </p:sp>
    </p:spTree>
    <p:extLst>
      <p:ext uri="{BB962C8B-B14F-4D97-AF65-F5344CB8AC3E}">
        <p14:creationId xmlns:p14="http://schemas.microsoft.com/office/powerpoint/2010/main" val="396270450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914400" y="1181396"/>
            <a:ext cx="8050088" cy="951461"/>
          </a:xfrm>
        </p:spPr>
        <p:txBody>
          <a:bodyPr>
            <a:normAutofit/>
          </a:bodyPr>
          <a:lstStyle/>
          <a:p>
            <a:pPr marL="0" indent="0">
              <a:buNone/>
            </a:pPr>
            <a:r>
              <a:rPr lang="es-ES" sz="2400" b="1" dirty="0"/>
              <a:t>Transferencia de calor por radiación en las paredes de la cámara de combustión</a:t>
            </a:r>
            <a:endParaRPr lang="es-EC" sz="2400" dirty="0"/>
          </a:p>
          <a:p>
            <a:pPr marL="0" indent="0">
              <a:buNone/>
            </a:pPr>
            <a:endParaRPr lang="es-EC" sz="2400" dirty="0"/>
          </a:p>
          <a:p>
            <a:pPr marL="0" indent="0">
              <a:buNone/>
            </a:pPr>
            <a:endParaRPr lang="es-EC" sz="2400" dirty="0"/>
          </a:p>
          <a:p>
            <a:pPr marL="0" indent="0" algn="just">
              <a:buNone/>
            </a:pPr>
            <a:endParaRPr lang="es-EC" sz="2400" dirty="0"/>
          </a:p>
        </p:txBody>
      </p:sp>
      <p:sp>
        <p:nvSpPr>
          <p:cNvPr id="4" name="Marcador de contenido 2"/>
          <p:cNvSpPr txBox="1">
            <a:spLocks/>
          </p:cNvSpPr>
          <p:nvPr/>
        </p:nvSpPr>
        <p:spPr>
          <a:xfrm>
            <a:off x="4441802" y="116633"/>
            <a:ext cx="4788023" cy="92074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s-EC" sz="2800" b="1" dirty="0" smtClean="0">
                <a:solidFill>
                  <a:schemeClr val="accent3">
                    <a:lumMod val="50000"/>
                  </a:schemeClr>
                </a:solidFill>
              </a:rPr>
              <a:t>ANALISIS DE TRANSFERENCIA DE CALOR</a:t>
            </a:r>
          </a:p>
        </p:txBody>
      </p:sp>
      <p:pic>
        <p:nvPicPr>
          <p:cNvPr id="5" name="4 Imagen"/>
          <p:cNvPicPr/>
          <p:nvPr/>
        </p:nvPicPr>
        <p:blipFill>
          <a:blip r:embed="rId2"/>
          <a:srcRect/>
          <a:stretch>
            <a:fillRect/>
          </a:stretch>
        </p:blipFill>
        <p:spPr bwMode="auto">
          <a:xfrm>
            <a:off x="1043608" y="2492897"/>
            <a:ext cx="5535104" cy="3168352"/>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6" name="2 Marcador de contenido"/>
              <p:cNvSpPr txBox="1">
                <a:spLocks/>
              </p:cNvSpPr>
              <p:nvPr/>
            </p:nvSpPr>
            <p:spPr>
              <a:xfrm>
                <a:off x="6578712" y="2348880"/>
                <a:ext cx="2672680" cy="432048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14:m>
                  <m:oMath xmlns:m="http://schemas.openxmlformats.org/officeDocument/2006/math">
                    <m:sSub>
                      <m:sSubPr>
                        <m:ctrlPr>
                          <a:rPr lang="es-EC" sz="2000" i="1" smtClean="0">
                            <a:latin typeface="Cambria Math" panose="02040503050406030204" pitchFamily="18" charset="0"/>
                          </a:rPr>
                        </m:ctrlPr>
                      </m:sSubPr>
                      <m:e>
                        <m:r>
                          <m:rPr>
                            <m:sty m:val="p"/>
                          </m:rPr>
                          <a:rPr lang="es-EC" sz="2000">
                            <a:latin typeface="Cambria Math"/>
                          </a:rPr>
                          <m:t>T</m:t>
                        </m:r>
                      </m:e>
                      <m:sub>
                        <m:r>
                          <m:rPr>
                            <m:sty m:val="p"/>
                          </m:rPr>
                          <a:rPr lang="es-EC" sz="2000">
                            <a:latin typeface="Cambria Math"/>
                          </a:rPr>
                          <m:t>s</m:t>
                        </m:r>
                        <m:r>
                          <a:rPr lang="es-EC" sz="2000">
                            <a:latin typeface="Cambria Math"/>
                          </a:rPr>
                          <m:t>,1</m:t>
                        </m:r>
                      </m:sub>
                    </m:sSub>
                    <m:r>
                      <a:rPr lang="es-EC" sz="2000">
                        <a:latin typeface="Cambria Math"/>
                      </a:rPr>
                      <m:t>=90</m:t>
                    </m:r>
                  </m:oMath>
                </a14:m>
                <a:r>
                  <a:rPr lang="es-EC" sz="2000" dirty="0"/>
                  <a:t>	</a:t>
                </a:r>
                <a14:m>
                  <m:oMath xmlns:m="http://schemas.openxmlformats.org/officeDocument/2006/math">
                    <m:d>
                      <m:dPr>
                        <m:begChr m:val="["/>
                        <m:endChr m:val="]"/>
                        <m:ctrlPr>
                          <a:rPr lang="es-EC" sz="2000" i="1">
                            <a:latin typeface="Cambria Math" panose="02040503050406030204" pitchFamily="18" charset="0"/>
                          </a:rPr>
                        </m:ctrlPr>
                      </m:dPr>
                      <m:e>
                        <m:r>
                          <a:rPr lang="es-EC" sz="2000">
                            <a:latin typeface="Cambria Math"/>
                          </a:rPr>
                          <m:t>°</m:t>
                        </m:r>
                        <m:r>
                          <m:rPr>
                            <m:sty m:val="p"/>
                          </m:rPr>
                          <a:rPr lang="es-EC" sz="2000">
                            <a:latin typeface="Cambria Math"/>
                          </a:rPr>
                          <m:t>C</m:t>
                        </m:r>
                      </m:e>
                    </m:d>
                  </m:oMath>
                </a14:m>
                <a:endParaRPr lang="es-EC" sz="2000" dirty="0" smtClean="0"/>
              </a:p>
              <a:p>
                <a:pPr marL="0" indent="0">
                  <a:buNone/>
                </a:pPr>
                <a:endParaRPr lang="es-EC" sz="2000" dirty="0"/>
              </a:p>
              <a:p>
                <a:pPr marL="0" indent="0">
                  <a:buNone/>
                </a:pPr>
                <a14:m>
                  <m:oMath xmlns:m="http://schemas.openxmlformats.org/officeDocument/2006/math">
                    <m:sSub>
                      <m:sSubPr>
                        <m:ctrlPr>
                          <a:rPr lang="es-EC" sz="2000" i="1" smtClean="0">
                            <a:latin typeface="Cambria Math" panose="02040503050406030204" pitchFamily="18" charset="0"/>
                          </a:rPr>
                        </m:ctrlPr>
                      </m:sSubPr>
                      <m:e>
                        <m:r>
                          <m:rPr>
                            <m:sty m:val="p"/>
                          </m:rPr>
                          <a:rPr lang="es-EC" sz="2000">
                            <a:latin typeface="Cambria Math"/>
                          </a:rPr>
                          <m:t>T</m:t>
                        </m:r>
                      </m:e>
                      <m:sub>
                        <m:r>
                          <m:rPr>
                            <m:sty m:val="p"/>
                          </m:rPr>
                          <a:rPr lang="es-EC" sz="2000">
                            <a:latin typeface="Cambria Math"/>
                          </a:rPr>
                          <m:t>s</m:t>
                        </m:r>
                        <m:r>
                          <a:rPr lang="es-EC" sz="2000">
                            <a:latin typeface="Cambria Math"/>
                          </a:rPr>
                          <m:t>,2</m:t>
                        </m:r>
                      </m:sub>
                    </m:sSub>
                    <m:r>
                      <a:rPr lang="es-EC" sz="2000" i="1">
                        <a:latin typeface="Cambria Math"/>
                      </a:rPr>
                      <m:t>=</m:t>
                    </m:r>
                    <m:r>
                      <a:rPr lang="es-EC" sz="2000">
                        <a:latin typeface="Cambria Math"/>
                      </a:rPr>
                      <m:t>89.616</m:t>
                    </m:r>
                  </m:oMath>
                </a14:m>
                <a:r>
                  <a:rPr lang="es-EC" sz="2000" dirty="0"/>
                  <a:t>	</a:t>
                </a:r>
                <a14:m>
                  <m:oMath xmlns:m="http://schemas.openxmlformats.org/officeDocument/2006/math">
                    <m:d>
                      <m:dPr>
                        <m:begChr m:val="["/>
                        <m:endChr m:val="]"/>
                        <m:ctrlPr>
                          <a:rPr lang="es-EC" sz="2000" i="1">
                            <a:latin typeface="Cambria Math" panose="02040503050406030204" pitchFamily="18" charset="0"/>
                          </a:rPr>
                        </m:ctrlPr>
                      </m:dPr>
                      <m:e>
                        <m:r>
                          <a:rPr lang="es-EC" sz="2000">
                            <a:latin typeface="Cambria Math"/>
                          </a:rPr>
                          <m:t>°</m:t>
                        </m:r>
                        <m:r>
                          <m:rPr>
                            <m:sty m:val="p"/>
                          </m:rPr>
                          <a:rPr lang="es-EC" sz="2000">
                            <a:latin typeface="Cambria Math"/>
                          </a:rPr>
                          <m:t>C</m:t>
                        </m:r>
                      </m:e>
                    </m:d>
                  </m:oMath>
                </a14:m>
                <a:endParaRPr lang="es-EC" sz="2000" dirty="0" smtClean="0"/>
              </a:p>
              <a:p>
                <a:pPr marL="0" indent="0">
                  <a:buNone/>
                </a:pPr>
                <a:endParaRPr lang="es-EC" sz="2000" dirty="0" smtClean="0"/>
              </a:p>
              <a:p>
                <a:pPr marL="0" indent="0">
                  <a:buNone/>
                </a:pPr>
                <a14:m>
                  <m:oMathPara xmlns:m="http://schemas.openxmlformats.org/officeDocument/2006/math">
                    <m:oMathParaPr>
                      <m:jc m:val="left"/>
                    </m:oMathParaPr>
                    <m:oMath xmlns:m="http://schemas.openxmlformats.org/officeDocument/2006/math">
                      <m:sSub>
                        <m:sSubPr>
                          <m:ctrlPr>
                            <a:rPr lang="es-EC" sz="2000" i="1">
                              <a:latin typeface="Cambria Math" panose="02040503050406030204" pitchFamily="18" charset="0"/>
                            </a:rPr>
                          </m:ctrlPr>
                        </m:sSubPr>
                        <m:e>
                          <m:r>
                            <m:rPr>
                              <m:sty m:val="p"/>
                            </m:rPr>
                            <a:rPr lang="es-EC" sz="2000">
                              <a:latin typeface="Cambria Math"/>
                            </a:rPr>
                            <m:t>T</m:t>
                          </m:r>
                        </m:e>
                        <m:sub>
                          <m:r>
                            <a:rPr lang="es-EC" sz="2000">
                              <a:latin typeface="Cambria Math"/>
                            </a:rPr>
                            <m:t>∞,1</m:t>
                          </m:r>
                        </m:sub>
                      </m:sSub>
                      <m:r>
                        <a:rPr lang="es-EC" sz="2000" i="1">
                          <a:latin typeface="Cambria Math"/>
                        </a:rPr>
                        <m:t>=</m:t>
                      </m:r>
                      <m:r>
                        <a:rPr lang="es-EC" sz="2000">
                          <a:latin typeface="Cambria Math"/>
                        </a:rPr>
                        <m:t>81.52</m:t>
                      </m:r>
                      <m:r>
                        <a:rPr lang="es-EC" sz="2000" b="0" i="0" smtClean="0">
                          <a:latin typeface="Cambria Math"/>
                        </a:rPr>
                        <m:t>     </m:t>
                      </m:r>
                      <m:r>
                        <a:rPr lang="es-EC" sz="2000">
                          <a:latin typeface="Cambria Math"/>
                        </a:rPr>
                        <m:t>[°</m:t>
                      </m:r>
                      <m:r>
                        <m:rPr>
                          <m:sty m:val="p"/>
                        </m:rPr>
                        <a:rPr lang="es-EC" sz="2000">
                          <a:latin typeface="Cambria Math"/>
                        </a:rPr>
                        <m:t>C</m:t>
                      </m:r>
                      <m:r>
                        <a:rPr lang="es-EC" sz="2000">
                          <a:latin typeface="Cambria Math"/>
                        </a:rPr>
                        <m:t>]</m:t>
                      </m:r>
                    </m:oMath>
                  </m:oMathPara>
                </a14:m>
                <a:endParaRPr lang="es-EC" sz="2000" dirty="0"/>
              </a:p>
              <a:p>
                <a:pPr marL="0" indent="0">
                  <a:buNone/>
                </a:pPr>
                <a:endParaRPr lang="es-EC" sz="2000" dirty="0" smtClean="0"/>
              </a:p>
              <a:p>
                <a:pPr marL="0" indent="0" algn="just">
                  <a:buNone/>
                </a:pPr>
                <a14:m>
                  <m:oMath xmlns:m="http://schemas.openxmlformats.org/officeDocument/2006/math">
                    <m:sSub>
                      <m:sSubPr>
                        <m:ctrlPr>
                          <a:rPr lang="es-EC" sz="2000" i="1">
                            <a:latin typeface="Cambria Math" panose="02040503050406030204" pitchFamily="18" charset="0"/>
                          </a:rPr>
                        </m:ctrlPr>
                      </m:sSubPr>
                      <m:e>
                        <m:r>
                          <m:rPr>
                            <m:sty m:val="p"/>
                          </m:rPr>
                          <a:rPr lang="es-EC" sz="2000">
                            <a:latin typeface="Cambria Math"/>
                          </a:rPr>
                          <m:t>T</m:t>
                        </m:r>
                      </m:e>
                      <m:sub>
                        <m:r>
                          <m:rPr>
                            <m:sty m:val="p"/>
                          </m:rPr>
                          <a:rPr lang="es-EC" sz="2000">
                            <a:latin typeface="Cambria Math"/>
                          </a:rPr>
                          <m:t>s</m:t>
                        </m:r>
                        <m:r>
                          <a:rPr lang="es-EC" sz="2000">
                            <a:latin typeface="Cambria Math"/>
                          </a:rPr>
                          <m:t>,3</m:t>
                        </m:r>
                      </m:sub>
                    </m:sSub>
                    <m:r>
                      <a:rPr lang="es-EC" sz="2000" i="1">
                        <a:latin typeface="Cambria Math"/>
                      </a:rPr>
                      <m:t>=</m:t>
                    </m:r>
                    <m:r>
                      <a:rPr lang="es-EC" sz="2000">
                        <a:latin typeface="Cambria Math"/>
                      </a:rPr>
                      <m:t>80.216</m:t>
                    </m:r>
                  </m:oMath>
                </a14:m>
                <a:r>
                  <a:rPr lang="es-EC" sz="2000" dirty="0"/>
                  <a:t>	</a:t>
                </a:r>
                <a14:m>
                  <m:oMath xmlns:m="http://schemas.openxmlformats.org/officeDocument/2006/math">
                    <m:r>
                      <a:rPr lang="es-EC" sz="2000">
                        <a:latin typeface="Cambria Math"/>
                      </a:rPr>
                      <m:t>[°</m:t>
                    </m:r>
                    <m:r>
                      <m:rPr>
                        <m:sty m:val="p"/>
                      </m:rPr>
                      <a:rPr lang="es-EC" sz="2000">
                        <a:latin typeface="Cambria Math"/>
                      </a:rPr>
                      <m:t>C</m:t>
                    </m:r>
                    <m:r>
                      <a:rPr lang="es-EC" sz="2000">
                        <a:latin typeface="Cambria Math"/>
                      </a:rPr>
                      <m:t>]</m:t>
                    </m:r>
                  </m:oMath>
                </a14:m>
                <a:r>
                  <a:rPr lang="es-EC" sz="2000" dirty="0"/>
                  <a:t>	</a:t>
                </a:r>
                <a:endParaRPr lang="es-EC" sz="2000" dirty="0" smtClean="0"/>
              </a:p>
              <a:p>
                <a:pPr marL="0" indent="0" algn="just">
                  <a:buNone/>
                </a:pPr>
                <a14:m>
                  <m:oMath xmlns:m="http://schemas.openxmlformats.org/officeDocument/2006/math">
                    <m:sSub>
                      <m:sSubPr>
                        <m:ctrlPr>
                          <a:rPr lang="es-EC" sz="2000" i="1">
                            <a:latin typeface="Cambria Math" panose="02040503050406030204" pitchFamily="18" charset="0"/>
                          </a:rPr>
                        </m:ctrlPr>
                      </m:sSubPr>
                      <m:e>
                        <m:r>
                          <m:rPr>
                            <m:sty m:val="p"/>
                          </m:rPr>
                          <a:rPr lang="es-EC" sz="2000">
                            <a:latin typeface="Cambria Math"/>
                          </a:rPr>
                          <m:t>T</m:t>
                        </m:r>
                      </m:e>
                      <m:sub>
                        <m:r>
                          <m:rPr>
                            <m:sty m:val="p"/>
                          </m:rPr>
                          <a:rPr lang="es-EC" sz="2000">
                            <a:latin typeface="Cambria Math"/>
                          </a:rPr>
                          <m:t>s</m:t>
                        </m:r>
                        <m:r>
                          <a:rPr lang="es-EC" sz="2000">
                            <a:latin typeface="Cambria Math"/>
                          </a:rPr>
                          <m:t>,4</m:t>
                        </m:r>
                      </m:sub>
                    </m:sSub>
                    <m:r>
                      <a:rPr lang="es-EC" sz="2000">
                        <a:latin typeface="Cambria Math"/>
                      </a:rPr>
                      <m:t>=80.154</m:t>
                    </m:r>
                  </m:oMath>
                </a14:m>
                <a:r>
                  <a:rPr lang="es-EC" sz="2000" dirty="0"/>
                  <a:t> 	</a:t>
                </a:r>
                <a14:m>
                  <m:oMath xmlns:m="http://schemas.openxmlformats.org/officeDocument/2006/math">
                    <m:r>
                      <a:rPr lang="es-EC" sz="2000">
                        <a:latin typeface="Cambria Math"/>
                      </a:rPr>
                      <m:t>[°</m:t>
                    </m:r>
                    <m:r>
                      <m:rPr>
                        <m:sty m:val="p"/>
                      </m:rPr>
                      <a:rPr lang="es-EC" sz="2000">
                        <a:latin typeface="Cambria Math"/>
                      </a:rPr>
                      <m:t>C</m:t>
                    </m:r>
                    <m:r>
                      <a:rPr lang="es-EC" sz="2000">
                        <a:latin typeface="Cambria Math"/>
                      </a:rPr>
                      <m:t>]</m:t>
                    </m:r>
                  </m:oMath>
                </a14:m>
                <a:endParaRPr lang="es-EC" sz="2000" dirty="0"/>
              </a:p>
              <a:p>
                <a:pPr marL="0" indent="0" algn="just">
                  <a:buNone/>
                </a:pPr>
                <a:endParaRPr lang="es-EC" sz="2400" dirty="0"/>
              </a:p>
              <a:p>
                <a:pPr marL="0" indent="0" algn="just">
                  <a:buFont typeface="Arial" panose="020B0604020202020204" pitchFamily="34" charset="0"/>
                  <a:buNone/>
                </a:pPr>
                <a:endParaRPr lang="es-EC" sz="2400" dirty="0"/>
              </a:p>
            </p:txBody>
          </p:sp>
        </mc:Choice>
        <mc:Fallback xmlns="">
          <p:sp>
            <p:nvSpPr>
              <p:cNvPr id="6" name="2 Marcador de contenido"/>
              <p:cNvSpPr txBox="1">
                <a:spLocks noRot="1" noChangeAspect="1" noMove="1" noResize="1" noEditPoints="1" noAdjustHandles="1" noChangeArrowheads="1" noChangeShapeType="1" noTextEdit="1"/>
              </p:cNvSpPr>
              <p:nvPr/>
            </p:nvSpPr>
            <p:spPr>
              <a:xfrm>
                <a:off x="6578712" y="2348880"/>
                <a:ext cx="2672680" cy="4320480"/>
              </a:xfrm>
              <a:prstGeom prst="rect">
                <a:avLst/>
              </a:prstGeom>
              <a:blipFill rotWithShape="1">
                <a:blip r:embed="rId3"/>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36593386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914400" y="1181396"/>
            <a:ext cx="8050088" cy="951461"/>
          </a:xfrm>
        </p:spPr>
        <p:txBody>
          <a:bodyPr>
            <a:normAutofit/>
          </a:bodyPr>
          <a:lstStyle/>
          <a:p>
            <a:pPr marL="0" indent="0">
              <a:buNone/>
            </a:pPr>
            <a:r>
              <a:rPr lang="es-ES" sz="2400" b="1" dirty="0"/>
              <a:t>Transferencia de calor por radiación en los tubos superiores de la cámara de combustión</a:t>
            </a:r>
            <a:endParaRPr lang="es-EC" sz="2400" dirty="0"/>
          </a:p>
          <a:p>
            <a:pPr marL="0" indent="0">
              <a:buNone/>
            </a:pPr>
            <a:endParaRPr lang="es-EC" sz="2400" dirty="0"/>
          </a:p>
          <a:p>
            <a:pPr marL="0" indent="0">
              <a:buNone/>
            </a:pPr>
            <a:endParaRPr lang="es-EC" sz="2400" dirty="0"/>
          </a:p>
          <a:p>
            <a:pPr marL="0" indent="0" algn="just">
              <a:buNone/>
            </a:pPr>
            <a:endParaRPr lang="es-EC" sz="2400" dirty="0"/>
          </a:p>
        </p:txBody>
      </p:sp>
      <p:sp>
        <p:nvSpPr>
          <p:cNvPr id="4" name="Marcador de contenido 2"/>
          <p:cNvSpPr txBox="1">
            <a:spLocks/>
          </p:cNvSpPr>
          <p:nvPr/>
        </p:nvSpPr>
        <p:spPr>
          <a:xfrm>
            <a:off x="4441802" y="116633"/>
            <a:ext cx="4788023" cy="92074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s-EC" sz="2800" b="1" dirty="0" smtClean="0">
                <a:solidFill>
                  <a:schemeClr val="accent3">
                    <a:lumMod val="50000"/>
                  </a:schemeClr>
                </a:solidFill>
              </a:rPr>
              <a:t>ANALISIS DE TRANSFERENCIA DE CALOR</a:t>
            </a:r>
          </a:p>
        </p:txBody>
      </p:sp>
      <mc:AlternateContent xmlns:mc="http://schemas.openxmlformats.org/markup-compatibility/2006" xmlns:a14="http://schemas.microsoft.com/office/drawing/2010/main">
        <mc:Choice Requires="a14">
          <p:sp>
            <p:nvSpPr>
              <p:cNvPr id="6" name="2 Marcador de contenido"/>
              <p:cNvSpPr txBox="1">
                <a:spLocks/>
              </p:cNvSpPr>
              <p:nvPr/>
            </p:nvSpPr>
            <p:spPr>
              <a:xfrm>
                <a:off x="6084168" y="2590709"/>
                <a:ext cx="2672680" cy="216024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14:m>
                  <m:oMath xmlns:m="http://schemas.openxmlformats.org/officeDocument/2006/math">
                    <m:sSub>
                      <m:sSubPr>
                        <m:ctrlPr>
                          <a:rPr lang="es-EC" sz="2000" i="1" smtClean="0">
                            <a:latin typeface="Cambria Math" panose="02040503050406030204" pitchFamily="18" charset="0"/>
                          </a:rPr>
                        </m:ctrlPr>
                      </m:sSubPr>
                      <m:e>
                        <m:r>
                          <m:rPr>
                            <m:sty m:val="p"/>
                          </m:rPr>
                          <a:rPr lang="es-EC" sz="2000">
                            <a:latin typeface="Cambria Math"/>
                          </a:rPr>
                          <m:t>T</m:t>
                        </m:r>
                      </m:e>
                      <m:sub>
                        <m:r>
                          <m:rPr>
                            <m:sty m:val="p"/>
                          </m:rPr>
                          <a:rPr lang="es-EC" sz="2000">
                            <a:latin typeface="Cambria Math"/>
                          </a:rPr>
                          <m:t>r</m:t>
                        </m:r>
                        <m:r>
                          <a:rPr lang="es-EC" sz="2000">
                            <a:latin typeface="Cambria Math"/>
                          </a:rPr>
                          <m:t>1</m:t>
                        </m:r>
                      </m:sub>
                    </m:sSub>
                    <m:r>
                      <a:rPr lang="es-EC" sz="2000">
                        <a:latin typeface="Cambria Math"/>
                      </a:rPr>
                      <m:t>=90</m:t>
                    </m:r>
                  </m:oMath>
                </a14:m>
                <a:r>
                  <a:rPr lang="es-EC" sz="2000" dirty="0"/>
                  <a:t>	</a:t>
                </a:r>
                <a14:m>
                  <m:oMath xmlns:m="http://schemas.openxmlformats.org/officeDocument/2006/math">
                    <m:r>
                      <a:rPr lang="es-EC" sz="2000">
                        <a:latin typeface="Cambria Math"/>
                      </a:rPr>
                      <m:t>[°</m:t>
                    </m:r>
                    <m:r>
                      <m:rPr>
                        <m:sty m:val="p"/>
                      </m:rPr>
                      <a:rPr lang="es-EC" sz="2000">
                        <a:latin typeface="Cambria Math"/>
                      </a:rPr>
                      <m:t>C</m:t>
                    </m:r>
                    <m:r>
                      <a:rPr lang="es-EC" sz="2000">
                        <a:latin typeface="Cambria Math"/>
                      </a:rPr>
                      <m:t>]</m:t>
                    </m:r>
                  </m:oMath>
                </a14:m>
                <a:endParaRPr lang="es-EC" sz="2000" dirty="0"/>
              </a:p>
              <a:p>
                <a:pPr marL="0" indent="0">
                  <a:buNone/>
                </a:pPr>
                <a:endParaRPr lang="es-EC" sz="2000" dirty="0"/>
              </a:p>
              <a:p>
                <a:pPr marL="0" indent="0">
                  <a:buNone/>
                </a:pPr>
                <a14:m>
                  <m:oMath xmlns:m="http://schemas.openxmlformats.org/officeDocument/2006/math">
                    <m:sSub>
                      <m:sSubPr>
                        <m:ctrlPr>
                          <a:rPr lang="es-EC" sz="2000" i="1">
                            <a:latin typeface="Cambria Math" panose="02040503050406030204" pitchFamily="18" charset="0"/>
                          </a:rPr>
                        </m:ctrlPr>
                      </m:sSubPr>
                      <m:e>
                        <m:r>
                          <m:rPr>
                            <m:sty m:val="p"/>
                          </m:rPr>
                          <a:rPr lang="es-EC" sz="2000">
                            <a:latin typeface="Cambria Math"/>
                          </a:rPr>
                          <m:t>T</m:t>
                        </m:r>
                      </m:e>
                      <m:sub>
                        <m:r>
                          <m:rPr>
                            <m:sty m:val="p"/>
                          </m:rPr>
                          <a:rPr lang="es-EC" sz="2000">
                            <a:latin typeface="Cambria Math"/>
                          </a:rPr>
                          <m:t>r</m:t>
                        </m:r>
                        <m:r>
                          <a:rPr lang="es-EC" sz="2000">
                            <a:latin typeface="Cambria Math"/>
                          </a:rPr>
                          <m:t>2</m:t>
                        </m:r>
                      </m:sub>
                    </m:sSub>
                    <m:r>
                      <a:rPr lang="es-EC" sz="2000" i="1">
                        <a:latin typeface="Cambria Math"/>
                      </a:rPr>
                      <m:t>=</m:t>
                    </m:r>
                    <m:r>
                      <a:rPr lang="es-EC" sz="2000">
                        <a:latin typeface="Cambria Math"/>
                      </a:rPr>
                      <m:t>89.998</m:t>
                    </m:r>
                  </m:oMath>
                </a14:m>
                <a:r>
                  <a:rPr lang="es-EC" sz="2000" dirty="0"/>
                  <a:t>	</a:t>
                </a:r>
                <a14:m>
                  <m:oMath xmlns:m="http://schemas.openxmlformats.org/officeDocument/2006/math">
                    <m:r>
                      <a:rPr lang="es-EC" sz="2000">
                        <a:latin typeface="Cambria Math"/>
                      </a:rPr>
                      <m:t>[°</m:t>
                    </m:r>
                    <m:r>
                      <m:rPr>
                        <m:sty m:val="p"/>
                      </m:rPr>
                      <a:rPr lang="es-EC" sz="2000">
                        <a:latin typeface="Cambria Math"/>
                      </a:rPr>
                      <m:t>C</m:t>
                    </m:r>
                    <m:r>
                      <a:rPr lang="es-EC" sz="2000">
                        <a:latin typeface="Cambria Math"/>
                      </a:rPr>
                      <m:t>]</m:t>
                    </m:r>
                  </m:oMath>
                </a14:m>
                <a:endParaRPr lang="es-EC" sz="2000" dirty="0" smtClean="0"/>
              </a:p>
              <a:p>
                <a:pPr marL="0" indent="0">
                  <a:buNone/>
                </a:pPr>
                <a:endParaRPr lang="es-EC" sz="2000" dirty="0"/>
              </a:p>
              <a:p>
                <a:pPr marL="0" indent="0">
                  <a:buNone/>
                </a:pPr>
                <a14:m>
                  <m:oMathPara xmlns:m="http://schemas.openxmlformats.org/officeDocument/2006/math">
                    <m:oMathParaPr>
                      <m:jc m:val="left"/>
                    </m:oMathParaPr>
                    <m:oMath xmlns:m="http://schemas.openxmlformats.org/officeDocument/2006/math">
                      <m:sSub>
                        <m:sSubPr>
                          <m:ctrlPr>
                            <a:rPr lang="es-EC" sz="2000" i="1">
                              <a:latin typeface="Cambria Math" panose="02040503050406030204" pitchFamily="18" charset="0"/>
                            </a:rPr>
                          </m:ctrlPr>
                        </m:sSubPr>
                        <m:e>
                          <m:r>
                            <m:rPr>
                              <m:sty m:val="p"/>
                            </m:rPr>
                            <a:rPr lang="es-EC" sz="2000">
                              <a:latin typeface="Cambria Math"/>
                            </a:rPr>
                            <m:t>T</m:t>
                          </m:r>
                        </m:e>
                        <m:sub>
                          <m:r>
                            <a:rPr lang="es-EC" sz="2000">
                              <a:latin typeface="Cambria Math"/>
                            </a:rPr>
                            <m:t>∞</m:t>
                          </m:r>
                        </m:sub>
                      </m:sSub>
                      <m:r>
                        <a:rPr lang="es-EC" sz="2000" i="1">
                          <a:latin typeface="Cambria Math"/>
                        </a:rPr>
                        <m:t>=</m:t>
                      </m:r>
                      <m:r>
                        <a:rPr lang="es-EC" sz="2000">
                          <a:latin typeface="Cambria Math"/>
                        </a:rPr>
                        <m:t>89.949</m:t>
                      </m:r>
                      <m:r>
                        <a:rPr lang="es-EC" sz="2000" b="0" i="0" smtClean="0">
                          <a:latin typeface="Cambria Math"/>
                        </a:rPr>
                        <m:t>        </m:t>
                      </m:r>
                      <m:r>
                        <m:rPr>
                          <m:nor/>
                        </m:rPr>
                        <a:rPr lang="es-EC" sz="2000"/>
                        <m:t>				</m:t>
                      </m:r>
                      <m:r>
                        <a:rPr lang="es-EC" sz="2000">
                          <a:latin typeface="Cambria Math"/>
                        </a:rPr>
                        <m:t>[°</m:t>
                      </m:r>
                      <m:r>
                        <m:rPr>
                          <m:sty m:val="p"/>
                        </m:rPr>
                        <a:rPr lang="es-EC" sz="2000">
                          <a:latin typeface="Cambria Math"/>
                        </a:rPr>
                        <m:t>C</m:t>
                      </m:r>
                      <m:r>
                        <a:rPr lang="es-EC" sz="2000">
                          <a:latin typeface="Cambria Math"/>
                        </a:rPr>
                        <m:t>]</m:t>
                      </m:r>
                    </m:oMath>
                  </m:oMathPara>
                </a14:m>
                <a:endParaRPr lang="es-EC" sz="2000" dirty="0"/>
              </a:p>
              <a:p>
                <a:pPr marL="0" indent="0">
                  <a:buNone/>
                </a:pPr>
                <a:endParaRPr lang="es-EC" sz="2000" dirty="0" smtClean="0"/>
              </a:p>
              <a:p>
                <a:pPr marL="0" indent="0" algn="just">
                  <a:buNone/>
                </a:pPr>
                <a:endParaRPr lang="es-EC" sz="2400" dirty="0"/>
              </a:p>
              <a:p>
                <a:pPr marL="0" indent="0" algn="just">
                  <a:buFont typeface="Arial" panose="020B0604020202020204" pitchFamily="34" charset="0"/>
                  <a:buNone/>
                </a:pPr>
                <a:endParaRPr lang="es-EC" sz="2400" dirty="0"/>
              </a:p>
            </p:txBody>
          </p:sp>
        </mc:Choice>
        <mc:Fallback xmlns="">
          <p:sp>
            <p:nvSpPr>
              <p:cNvPr id="6" name="2 Marcador de contenido"/>
              <p:cNvSpPr txBox="1">
                <a:spLocks noRot="1" noChangeAspect="1" noMove="1" noResize="1" noEditPoints="1" noAdjustHandles="1" noChangeArrowheads="1" noChangeShapeType="1" noTextEdit="1"/>
              </p:cNvSpPr>
              <p:nvPr/>
            </p:nvSpPr>
            <p:spPr>
              <a:xfrm>
                <a:off x="6084168" y="2590709"/>
                <a:ext cx="2672680" cy="2160240"/>
              </a:xfrm>
              <a:prstGeom prst="rect">
                <a:avLst/>
              </a:prstGeom>
              <a:blipFill rotWithShape="1">
                <a:blip r:embed="rId2"/>
                <a:stretch>
                  <a:fillRect/>
                </a:stretch>
              </a:blipFill>
            </p:spPr>
            <p:txBody>
              <a:bodyPr/>
              <a:lstStyle/>
              <a:p>
                <a:r>
                  <a:rPr lang="es-EC">
                    <a:noFill/>
                  </a:rPr>
                  <a:t> </a:t>
                </a:r>
              </a:p>
            </p:txBody>
          </p:sp>
        </mc:Fallback>
      </mc:AlternateContent>
      <p:pic>
        <p:nvPicPr>
          <p:cNvPr id="7" name="6 Imagen"/>
          <p:cNvPicPr/>
          <p:nvPr/>
        </p:nvPicPr>
        <p:blipFill>
          <a:blip r:embed="rId3"/>
          <a:srcRect/>
          <a:stretch>
            <a:fillRect/>
          </a:stretch>
        </p:blipFill>
        <p:spPr bwMode="auto">
          <a:xfrm>
            <a:off x="971600" y="2148840"/>
            <a:ext cx="5112568" cy="4520520"/>
          </a:xfrm>
          <a:prstGeom prst="rect">
            <a:avLst/>
          </a:prstGeom>
          <a:noFill/>
          <a:ln w="9525">
            <a:noFill/>
            <a:miter lim="800000"/>
            <a:headEnd/>
            <a:tailEnd/>
          </a:ln>
        </p:spPr>
      </p:pic>
    </p:spTree>
    <p:extLst>
      <p:ext uri="{BB962C8B-B14F-4D97-AF65-F5344CB8AC3E}">
        <p14:creationId xmlns:p14="http://schemas.microsoft.com/office/powerpoint/2010/main" val="76716866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913408" y="1037380"/>
            <a:ext cx="8050088" cy="951461"/>
          </a:xfrm>
        </p:spPr>
        <p:txBody>
          <a:bodyPr>
            <a:normAutofit/>
          </a:bodyPr>
          <a:lstStyle/>
          <a:p>
            <a:pPr marL="0" indent="0">
              <a:buNone/>
            </a:pPr>
            <a:r>
              <a:rPr lang="es-ES" sz="2000" b="1" dirty="0"/>
              <a:t>Convección</a:t>
            </a:r>
            <a:endParaRPr lang="es-EC" sz="2000" b="1" dirty="0"/>
          </a:p>
          <a:p>
            <a:pPr marL="0" indent="0">
              <a:buNone/>
            </a:pPr>
            <a:r>
              <a:rPr lang="es-ES" sz="2000" b="1" dirty="0" smtClean="0"/>
              <a:t>Transferencia </a:t>
            </a:r>
            <a:r>
              <a:rPr lang="es-ES" sz="2000" b="1" dirty="0"/>
              <a:t>de calor por convección en la cámara de cocción</a:t>
            </a:r>
            <a:endParaRPr lang="es-EC" sz="2000" dirty="0"/>
          </a:p>
          <a:p>
            <a:pPr marL="0" indent="0">
              <a:buNone/>
            </a:pPr>
            <a:endParaRPr lang="es-EC" sz="2400" dirty="0"/>
          </a:p>
          <a:p>
            <a:pPr marL="0" indent="0">
              <a:buNone/>
            </a:pPr>
            <a:endParaRPr lang="es-EC" sz="2400" dirty="0"/>
          </a:p>
          <a:p>
            <a:pPr marL="0" indent="0" algn="just">
              <a:buNone/>
            </a:pPr>
            <a:endParaRPr lang="es-EC" sz="2400" dirty="0"/>
          </a:p>
        </p:txBody>
      </p:sp>
      <p:sp>
        <p:nvSpPr>
          <p:cNvPr id="4" name="Marcador de contenido 2"/>
          <p:cNvSpPr txBox="1">
            <a:spLocks/>
          </p:cNvSpPr>
          <p:nvPr/>
        </p:nvSpPr>
        <p:spPr>
          <a:xfrm>
            <a:off x="4441802" y="116633"/>
            <a:ext cx="4788023" cy="92074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s-EC" sz="2800" b="1" dirty="0" smtClean="0">
                <a:solidFill>
                  <a:schemeClr val="accent3">
                    <a:lumMod val="50000"/>
                  </a:schemeClr>
                </a:solidFill>
              </a:rPr>
              <a:t>ANALISIS DE TRANSFERENCIA DE CALOR</a:t>
            </a:r>
          </a:p>
        </p:txBody>
      </p:sp>
      <mc:AlternateContent xmlns:mc="http://schemas.openxmlformats.org/markup-compatibility/2006" xmlns:a14="http://schemas.microsoft.com/office/drawing/2010/main">
        <mc:Choice Requires="a14">
          <p:sp>
            <p:nvSpPr>
              <p:cNvPr id="6" name="2 Marcador de contenido"/>
              <p:cNvSpPr txBox="1">
                <a:spLocks/>
              </p:cNvSpPr>
              <p:nvPr/>
            </p:nvSpPr>
            <p:spPr>
              <a:xfrm>
                <a:off x="913408" y="4653136"/>
                <a:ext cx="8230592" cy="2204864"/>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14:m>
                  <m:oMath xmlns:m="http://schemas.openxmlformats.org/officeDocument/2006/math">
                    <m:sSub>
                      <m:sSubPr>
                        <m:ctrlPr>
                          <a:rPr lang="es-EC" i="1" smtClean="0">
                            <a:latin typeface="Cambria Math" panose="02040503050406030204" pitchFamily="18" charset="0"/>
                          </a:rPr>
                        </m:ctrlPr>
                      </m:sSubPr>
                      <m:e>
                        <m:r>
                          <m:rPr>
                            <m:sty m:val="p"/>
                          </m:rPr>
                          <a:rPr lang="es-EC">
                            <a:latin typeface="Cambria Math"/>
                          </a:rPr>
                          <m:t>T</m:t>
                        </m:r>
                      </m:e>
                      <m:sub>
                        <m:r>
                          <a:rPr lang="es-EC">
                            <a:latin typeface="Cambria Math"/>
                          </a:rPr>
                          <m:t>∞,</m:t>
                        </m:r>
                        <m:r>
                          <m:rPr>
                            <m:sty m:val="p"/>
                          </m:rPr>
                          <a:rPr lang="es-EC">
                            <a:latin typeface="Cambria Math"/>
                          </a:rPr>
                          <m:t>c</m:t>
                        </m:r>
                        <m:r>
                          <a:rPr lang="es-EC">
                            <a:latin typeface="Cambria Math"/>
                          </a:rPr>
                          <m:t>1</m:t>
                        </m:r>
                      </m:sub>
                    </m:sSub>
                    <m:r>
                      <a:rPr lang="es-EC">
                        <a:latin typeface="Cambria Math"/>
                      </a:rPr>
                      <m:t>=190</m:t>
                    </m:r>
                  </m:oMath>
                </a14:m>
                <a:r>
                  <a:rPr lang="es-EC" dirty="0"/>
                  <a:t>				</a:t>
                </a:r>
                <a14:m>
                  <m:oMath xmlns:m="http://schemas.openxmlformats.org/officeDocument/2006/math">
                    <m:r>
                      <a:rPr lang="es-EC">
                        <a:latin typeface="Cambria Math"/>
                      </a:rPr>
                      <m:t>[°</m:t>
                    </m:r>
                    <m:r>
                      <m:rPr>
                        <m:sty m:val="p"/>
                      </m:rPr>
                      <a:rPr lang="es-EC">
                        <a:latin typeface="Cambria Math"/>
                      </a:rPr>
                      <m:t>C</m:t>
                    </m:r>
                    <m:r>
                      <a:rPr lang="es-EC">
                        <a:latin typeface="Cambria Math"/>
                      </a:rPr>
                      <m:t>]</m:t>
                    </m:r>
                  </m:oMath>
                </a14:m>
                <a:endParaRPr lang="es-EC" dirty="0"/>
              </a:p>
              <a:p>
                <a:pPr marL="0" indent="0">
                  <a:buNone/>
                </a:pPr>
                <a14:m>
                  <m:oMath xmlns:m="http://schemas.openxmlformats.org/officeDocument/2006/math">
                    <m:sSub>
                      <m:sSubPr>
                        <m:ctrlPr>
                          <a:rPr lang="es-EC" i="1">
                            <a:latin typeface="Cambria Math" panose="02040503050406030204" pitchFamily="18" charset="0"/>
                          </a:rPr>
                        </m:ctrlPr>
                      </m:sSubPr>
                      <m:e>
                        <m:r>
                          <m:rPr>
                            <m:sty m:val="p"/>
                          </m:rPr>
                          <a:rPr lang="es-EC">
                            <a:latin typeface="Cambria Math"/>
                          </a:rPr>
                          <m:t>T</m:t>
                        </m:r>
                      </m:e>
                      <m:sub>
                        <m:r>
                          <m:rPr>
                            <m:sty m:val="p"/>
                          </m:rPr>
                          <a:rPr lang="es-EC">
                            <a:latin typeface="Cambria Math"/>
                          </a:rPr>
                          <m:t>c</m:t>
                        </m:r>
                        <m:r>
                          <a:rPr lang="es-EC">
                            <a:latin typeface="Cambria Math"/>
                          </a:rPr>
                          <m:t>,1</m:t>
                        </m:r>
                      </m:sub>
                    </m:sSub>
                    <m:r>
                      <a:rPr lang="es-EC" i="1">
                        <a:latin typeface="Cambria Math"/>
                      </a:rPr>
                      <m:t>=</m:t>
                    </m:r>
                    <m:r>
                      <a:rPr lang="es-EC">
                        <a:latin typeface="Cambria Math"/>
                      </a:rPr>
                      <m:t>42.069</m:t>
                    </m:r>
                  </m:oMath>
                </a14:m>
                <a:r>
                  <a:rPr lang="es-EC" dirty="0"/>
                  <a:t>				</a:t>
                </a:r>
                <a14:m>
                  <m:oMath xmlns:m="http://schemas.openxmlformats.org/officeDocument/2006/math">
                    <m:r>
                      <a:rPr lang="es-EC">
                        <a:latin typeface="Cambria Math"/>
                      </a:rPr>
                      <m:t>[°</m:t>
                    </m:r>
                    <m:r>
                      <m:rPr>
                        <m:sty m:val="p"/>
                      </m:rPr>
                      <a:rPr lang="es-EC">
                        <a:latin typeface="Cambria Math"/>
                      </a:rPr>
                      <m:t>C</m:t>
                    </m:r>
                    <m:r>
                      <a:rPr lang="es-EC">
                        <a:latin typeface="Cambria Math"/>
                      </a:rPr>
                      <m:t>]</m:t>
                    </m:r>
                  </m:oMath>
                </a14:m>
                <a:endParaRPr lang="es-EC" dirty="0"/>
              </a:p>
              <a:p>
                <a:pPr marL="0" indent="0">
                  <a:buNone/>
                </a:pPr>
                <a14:m>
                  <m:oMathPara xmlns:m="http://schemas.openxmlformats.org/officeDocument/2006/math">
                    <m:oMathParaPr>
                      <m:jc m:val="left"/>
                    </m:oMathParaPr>
                    <m:oMath xmlns:m="http://schemas.openxmlformats.org/officeDocument/2006/math">
                      <m:sSub>
                        <m:sSubPr>
                          <m:ctrlPr>
                            <a:rPr lang="es-EC" i="1">
                              <a:latin typeface="Cambria Math" panose="02040503050406030204" pitchFamily="18" charset="0"/>
                            </a:rPr>
                          </m:ctrlPr>
                        </m:sSubPr>
                        <m:e>
                          <m:r>
                            <m:rPr>
                              <m:sty m:val="p"/>
                            </m:rPr>
                            <a:rPr lang="es-EC">
                              <a:latin typeface="Cambria Math"/>
                            </a:rPr>
                            <m:t>T</m:t>
                          </m:r>
                        </m:e>
                        <m:sub>
                          <m:r>
                            <m:rPr>
                              <m:sty m:val="p"/>
                            </m:rPr>
                            <a:rPr lang="es-EC">
                              <a:latin typeface="Cambria Math"/>
                            </a:rPr>
                            <m:t>c</m:t>
                          </m:r>
                          <m:r>
                            <a:rPr lang="es-EC">
                              <a:latin typeface="Cambria Math"/>
                            </a:rPr>
                            <m:t>,2</m:t>
                          </m:r>
                        </m:sub>
                      </m:sSub>
                      <m:r>
                        <a:rPr lang="es-EC">
                          <a:latin typeface="Cambria Math"/>
                        </a:rPr>
                        <m:t>=41.943</m:t>
                      </m:r>
                      <m:r>
                        <m:rPr>
                          <m:nor/>
                        </m:rPr>
                        <a:rPr lang="es-EC" b="0" i="0" smtClean="0"/>
                        <m:t>                                              </m:t>
                      </m:r>
                      <m:r>
                        <m:rPr>
                          <m:nor/>
                        </m:rPr>
                        <a:rPr lang="es-EC"/>
                        <m:t> 			</m:t>
                      </m:r>
                      <m:r>
                        <a:rPr lang="es-EC">
                          <a:latin typeface="Cambria Math"/>
                        </a:rPr>
                        <m:t>[°</m:t>
                      </m:r>
                      <m:r>
                        <m:rPr>
                          <m:sty m:val="p"/>
                        </m:rPr>
                        <a:rPr lang="es-EC">
                          <a:latin typeface="Cambria Math"/>
                        </a:rPr>
                        <m:t>C</m:t>
                      </m:r>
                      <m:r>
                        <a:rPr lang="es-EC">
                          <a:latin typeface="Cambria Math"/>
                        </a:rPr>
                        <m:t>]</m:t>
                      </m:r>
                    </m:oMath>
                  </m:oMathPara>
                </a14:m>
                <a:endParaRPr lang="es-EC" dirty="0" smtClean="0"/>
              </a:p>
              <a:p>
                <a:pPr marL="0" indent="0">
                  <a:buNone/>
                </a:pPr>
                <a14:m>
                  <m:oMath xmlns:m="http://schemas.openxmlformats.org/officeDocument/2006/math">
                    <m:sSub>
                      <m:sSubPr>
                        <m:ctrlPr>
                          <a:rPr lang="es-EC" i="1">
                            <a:latin typeface="Cambria Math" panose="02040503050406030204" pitchFamily="18" charset="0"/>
                          </a:rPr>
                        </m:ctrlPr>
                      </m:sSubPr>
                      <m:e>
                        <m:r>
                          <m:rPr>
                            <m:sty m:val="p"/>
                          </m:rPr>
                          <a:rPr lang="es-EC">
                            <a:latin typeface="Cambria Math"/>
                          </a:rPr>
                          <m:t>T</m:t>
                        </m:r>
                      </m:e>
                      <m:sub>
                        <m:r>
                          <a:rPr lang="es-EC">
                            <a:latin typeface="Cambria Math"/>
                          </a:rPr>
                          <m:t>∞,</m:t>
                        </m:r>
                        <m:r>
                          <m:rPr>
                            <m:sty m:val="p"/>
                          </m:rPr>
                          <a:rPr lang="es-EC">
                            <a:latin typeface="Cambria Math"/>
                          </a:rPr>
                          <m:t>c</m:t>
                        </m:r>
                        <m:r>
                          <a:rPr lang="es-EC">
                            <a:latin typeface="Cambria Math"/>
                          </a:rPr>
                          <m:t>2</m:t>
                        </m:r>
                      </m:sub>
                    </m:sSub>
                    <m:r>
                      <a:rPr lang="es-EC" i="1">
                        <a:latin typeface="Cambria Math"/>
                      </a:rPr>
                      <m:t>=</m:t>
                    </m:r>
                    <m:r>
                      <a:rPr lang="es-EC">
                        <a:latin typeface="Cambria Math"/>
                      </a:rPr>
                      <m:t>39.28</m:t>
                    </m:r>
                  </m:oMath>
                </a14:m>
                <a:r>
                  <a:rPr lang="es-EC" dirty="0"/>
                  <a:t>			</a:t>
                </a:r>
                <a:r>
                  <a:rPr lang="es-EC" dirty="0" smtClean="0"/>
                  <a:t>	</a:t>
                </a:r>
                <a14:m>
                  <m:oMath xmlns:m="http://schemas.openxmlformats.org/officeDocument/2006/math">
                    <m:r>
                      <a:rPr lang="es-EC">
                        <a:latin typeface="Cambria Math"/>
                      </a:rPr>
                      <m:t>[°</m:t>
                    </m:r>
                    <m:r>
                      <m:rPr>
                        <m:sty m:val="p"/>
                      </m:rPr>
                      <a:rPr lang="es-EC">
                        <a:latin typeface="Cambria Math"/>
                      </a:rPr>
                      <m:t>C</m:t>
                    </m:r>
                    <m:r>
                      <a:rPr lang="es-EC">
                        <a:latin typeface="Cambria Math"/>
                      </a:rPr>
                      <m:t>]</m:t>
                    </m:r>
                  </m:oMath>
                </a14:m>
                <a:endParaRPr lang="es-EC" dirty="0" smtClean="0"/>
              </a:p>
              <a:p>
                <a:pPr marL="0" indent="0">
                  <a:buNone/>
                </a:pPr>
                <a14:m>
                  <m:oMath xmlns:m="http://schemas.openxmlformats.org/officeDocument/2006/math">
                    <m:sSub>
                      <m:sSubPr>
                        <m:ctrlPr>
                          <a:rPr lang="es-EC" i="1">
                            <a:latin typeface="Cambria Math" panose="02040503050406030204" pitchFamily="18" charset="0"/>
                          </a:rPr>
                        </m:ctrlPr>
                      </m:sSubPr>
                      <m:e>
                        <m:r>
                          <m:rPr>
                            <m:sty m:val="p"/>
                          </m:rPr>
                          <a:rPr lang="es-EC">
                            <a:latin typeface="Cambria Math"/>
                          </a:rPr>
                          <m:t>T</m:t>
                        </m:r>
                      </m:e>
                      <m:sub>
                        <m:r>
                          <m:rPr>
                            <m:sty m:val="p"/>
                          </m:rPr>
                          <a:rPr lang="es-EC">
                            <a:latin typeface="Cambria Math"/>
                          </a:rPr>
                          <m:t>c</m:t>
                        </m:r>
                        <m:r>
                          <a:rPr lang="es-EC">
                            <a:latin typeface="Cambria Math"/>
                          </a:rPr>
                          <m:t>,3</m:t>
                        </m:r>
                      </m:sub>
                    </m:sSub>
                    <m:r>
                      <a:rPr lang="es-EC" i="1">
                        <a:latin typeface="Cambria Math"/>
                      </a:rPr>
                      <m:t>=</m:t>
                    </m:r>
                    <m:r>
                      <a:rPr lang="es-EC">
                        <a:latin typeface="Cambria Math"/>
                      </a:rPr>
                      <m:t>38.997</m:t>
                    </m:r>
                  </m:oMath>
                </a14:m>
                <a:r>
                  <a:rPr lang="es-EC" dirty="0"/>
                  <a:t>				</a:t>
                </a:r>
                <a14:m>
                  <m:oMath xmlns:m="http://schemas.openxmlformats.org/officeDocument/2006/math">
                    <m:r>
                      <a:rPr lang="es-EC">
                        <a:latin typeface="Cambria Math"/>
                      </a:rPr>
                      <m:t>[°</m:t>
                    </m:r>
                    <m:r>
                      <m:rPr>
                        <m:sty m:val="p"/>
                      </m:rPr>
                      <a:rPr lang="es-EC">
                        <a:latin typeface="Cambria Math"/>
                      </a:rPr>
                      <m:t>C</m:t>
                    </m:r>
                    <m:r>
                      <a:rPr lang="es-EC">
                        <a:latin typeface="Cambria Math"/>
                      </a:rPr>
                      <m:t>]</m:t>
                    </m:r>
                  </m:oMath>
                </a14:m>
                <a:endParaRPr lang="es-EC" dirty="0"/>
              </a:p>
              <a:p>
                <a:pPr marL="0" indent="0">
                  <a:buNone/>
                </a:pPr>
                <a14:m>
                  <m:oMath xmlns:m="http://schemas.openxmlformats.org/officeDocument/2006/math">
                    <m:sSub>
                      <m:sSubPr>
                        <m:ctrlPr>
                          <a:rPr lang="es-EC" i="1">
                            <a:latin typeface="Cambria Math" panose="02040503050406030204" pitchFamily="18" charset="0"/>
                          </a:rPr>
                        </m:ctrlPr>
                      </m:sSubPr>
                      <m:e>
                        <m:r>
                          <m:rPr>
                            <m:sty m:val="p"/>
                          </m:rPr>
                          <a:rPr lang="es-EC">
                            <a:latin typeface="Cambria Math"/>
                          </a:rPr>
                          <m:t>T</m:t>
                        </m:r>
                      </m:e>
                      <m:sub>
                        <m:r>
                          <m:rPr>
                            <m:sty m:val="p"/>
                          </m:rPr>
                          <a:rPr lang="es-EC">
                            <a:latin typeface="Cambria Math"/>
                          </a:rPr>
                          <m:t>c</m:t>
                        </m:r>
                        <m:r>
                          <a:rPr lang="es-EC">
                            <a:latin typeface="Cambria Math"/>
                          </a:rPr>
                          <m:t>,4</m:t>
                        </m:r>
                      </m:sub>
                    </m:sSub>
                    <m:r>
                      <a:rPr lang="es-EC">
                        <a:latin typeface="Cambria Math"/>
                      </a:rPr>
                      <m:t>=38.984</m:t>
                    </m:r>
                  </m:oMath>
                </a14:m>
                <a:r>
                  <a:rPr lang="es-EC" dirty="0"/>
                  <a:t>		    	      </a:t>
                </a:r>
                <a:r>
                  <a:rPr lang="es-EC" dirty="0" smtClean="0"/>
                  <a:t>         </a:t>
                </a:r>
                <a14:m>
                  <m:oMath xmlns:m="http://schemas.openxmlformats.org/officeDocument/2006/math">
                    <m:r>
                      <a:rPr lang="es-EC">
                        <a:latin typeface="Cambria Math"/>
                      </a:rPr>
                      <m:t>[°</m:t>
                    </m:r>
                    <m:r>
                      <m:rPr>
                        <m:sty m:val="p"/>
                      </m:rPr>
                      <a:rPr lang="es-EC">
                        <a:latin typeface="Cambria Math"/>
                      </a:rPr>
                      <m:t>C</m:t>
                    </m:r>
                    <m:r>
                      <a:rPr lang="es-EC">
                        <a:latin typeface="Cambria Math"/>
                      </a:rPr>
                      <m:t>]</m:t>
                    </m:r>
                  </m:oMath>
                </a14:m>
                <a:endParaRPr lang="es-EC" dirty="0"/>
              </a:p>
              <a:p>
                <a:endParaRPr lang="es-EC" sz="2000" dirty="0" smtClean="0"/>
              </a:p>
              <a:p>
                <a:endParaRPr lang="es-EC" sz="2000" dirty="0"/>
              </a:p>
              <a:p>
                <a:pPr marL="0" indent="0">
                  <a:buNone/>
                </a:pPr>
                <a:endParaRPr lang="es-EC" sz="2000" dirty="0" smtClean="0"/>
              </a:p>
              <a:p>
                <a:pPr marL="0" indent="0" algn="just">
                  <a:buNone/>
                </a:pPr>
                <a:endParaRPr lang="es-EC" sz="2400" dirty="0"/>
              </a:p>
              <a:p>
                <a:pPr marL="0" indent="0" algn="just">
                  <a:buFont typeface="Arial" panose="020B0604020202020204" pitchFamily="34" charset="0"/>
                  <a:buNone/>
                </a:pPr>
                <a:endParaRPr lang="es-EC" sz="2400" dirty="0"/>
              </a:p>
            </p:txBody>
          </p:sp>
        </mc:Choice>
        <mc:Fallback xmlns="">
          <p:sp>
            <p:nvSpPr>
              <p:cNvPr id="6" name="2 Marcador de contenido"/>
              <p:cNvSpPr txBox="1">
                <a:spLocks noRot="1" noChangeAspect="1" noMove="1" noResize="1" noEditPoints="1" noAdjustHandles="1" noChangeArrowheads="1" noChangeShapeType="1" noTextEdit="1"/>
              </p:cNvSpPr>
              <p:nvPr/>
            </p:nvSpPr>
            <p:spPr>
              <a:xfrm>
                <a:off x="913408" y="4653136"/>
                <a:ext cx="8230592" cy="2204864"/>
              </a:xfrm>
              <a:prstGeom prst="rect">
                <a:avLst/>
              </a:prstGeom>
              <a:blipFill rotWithShape="1">
                <a:blip r:embed="rId2"/>
                <a:stretch>
                  <a:fillRect l="-74" t="-552" b="-1381"/>
                </a:stretch>
              </a:blipFill>
            </p:spPr>
            <p:txBody>
              <a:bodyPr/>
              <a:lstStyle/>
              <a:p>
                <a:r>
                  <a:rPr lang="es-EC">
                    <a:noFill/>
                  </a:rPr>
                  <a:t> </a:t>
                </a:r>
              </a:p>
            </p:txBody>
          </p:sp>
        </mc:Fallback>
      </mc:AlternateContent>
      <p:pic>
        <p:nvPicPr>
          <p:cNvPr id="8" name="7 Imagen"/>
          <p:cNvPicPr/>
          <p:nvPr/>
        </p:nvPicPr>
        <p:blipFill>
          <a:blip r:embed="rId3"/>
          <a:srcRect/>
          <a:stretch>
            <a:fillRect/>
          </a:stretch>
        </p:blipFill>
        <p:spPr bwMode="auto">
          <a:xfrm>
            <a:off x="1424993" y="1700808"/>
            <a:ext cx="6819417" cy="2952328"/>
          </a:xfrm>
          <a:prstGeom prst="rect">
            <a:avLst/>
          </a:prstGeom>
          <a:noFill/>
          <a:ln w="9525">
            <a:noFill/>
            <a:miter lim="800000"/>
            <a:headEnd/>
            <a:tailEnd/>
          </a:ln>
        </p:spPr>
      </p:pic>
    </p:spTree>
    <p:extLst>
      <p:ext uri="{BB962C8B-B14F-4D97-AF65-F5344CB8AC3E}">
        <p14:creationId xmlns:p14="http://schemas.microsoft.com/office/powerpoint/2010/main" val="227445744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913408" y="1037380"/>
            <a:ext cx="8050088" cy="1239493"/>
          </a:xfrm>
        </p:spPr>
        <p:txBody>
          <a:bodyPr>
            <a:normAutofit/>
          </a:bodyPr>
          <a:lstStyle/>
          <a:p>
            <a:pPr marL="0" indent="0">
              <a:buNone/>
            </a:pPr>
            <a:r>
              <a:rPr lang="es-ES" sz="2200" b="1" dirty="0" smtClean="0"/>
              <a:t>Conducción</a:t>
            </a:r>
            <a:endParaRPr lang="es-EC" sz="2200" dirty="0"/>
          </a:p>
          <a:p>
            <a:pPr marL="0" indent="0">
              <a:buNone/>
            </a:pPr>
            <a:r>
              <a:rPr lang="es-ES" sz="2200" b="1" dirty="0"/>
              <a:t>Transferencia de calor por conducción en los tubos inferiores de la cámara de </a:t>
            </a:r>
            <a:r>
              <a:rPr lang="es-ES" sz="2200" b="1" dirty="0" smtClean="0"/>
              <a:t>combustión</a:t>
            </a:r>
          </a:p>
          <a:p>
            <a:pPr marL="0" indent="0">
              <a:buNone/>
            </a:pPr>
            <a:endParaRPr lang="es-EC" sz="2400" dirty="0"/>
          </a:p>
          <a:p>
            <a:pPr marL="0" indent="0" algn="just">
              <a:buNone/>
            </a:pPr>
            <a:endParaRPr lang="es-EC" sz="2400" dirty="0"/>
          </a:p>
        </p:txBody>
      </p:sp>
      <p:sp>
        <p:nvSpPr>
          <p:cNvPr id="4" name="Marcador de contenido 2"/>
          <p:cNvSpPr txBox="1">
            <a:spLocks/>
          </p:cNvSpPr>
          <p:nvPr/>
        </p:nvSpPr>
        <p:spPr>
          <a:xfrm>
            <a:off x="4441802" y="116633"/>
            <a:ext cx="4788023" cy="92074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s-EC" sz="2800" b="1" dirty="0" smtClean="0">
                <a:solidFill>
                  <a:schemeClr val="accent3">
                    <a:lumMod val="50000"/>
                  </a:schemeClr>
                </a:solidFill>
              </a:rPr>
              <a:t>ANALISIS DE TRANSFERENCIA DE CALOR</a:t>
            </a:r>
          </a:p>
        </p:txBody>
      </p:sp>
      <mc:AlternateContent xmlns:mc="http://schemas.openxmlformats.org/markup-compatibility/2006" xmlns:a14="http://schemas.microsoft.com/office/drawing/2010/main">
        <mc:Choice Requires="a14">
          <p:sp>
            <p:nvSpPr>
              <p:cNvPr id="6" name="2 Marcador de contenido"/>
              <p:cNvSpPr txBox="1">
                <a:spLocks/>
              </p:cNvSpPr>
              <p:nvPr/>
            </p:nvSpPr>
            <p:spPr>
              <a:xfrm>
                <a:off x="6709543" y="2636913"/>
                <a:ext cx="2520280" cy="2952328"/>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14:m>
                  <m:oMath xmlns:m="http://schemas.openxmlformats.org/officeDocument/2006/math">
                    <m:sSub>
                      <m:sSubPr>
                        <m:ctrlPr>
                          <a:rPr lang="es-EC" sz="2000" i="1" smtClean="0">
                            <a:latin typeface="Cambria Math" panose="02040503050406030204" pitchFamily="18" charset="0"/>
                          </a:rPr>
                        </m:ctrlPr>
                      </m:sSubPr>
                      <m:e>
                        <m:r>
                          <m:rPr>
                            <m:sty m:val="p"/>
                          </m:rPr>
                          <a:rPr lang="es-EC" sz="2000">
                            <a:latin typeface="Cambria Math"/>
                          </a:rPr>
                          <m:t>T</m:t>
                        </m:r>
                      </m:e>
                      <m:sub>
                        <m:r>
                          <m:rPr>
                            <m:sty m:val="p"/>
                          </m:rPr>
                          <a:rPr lang="es-EC" sz="2000">
                            <a:latin typeface="Cambria Math"/>
                          </a:rPr>
                          <m:t>R</m:t>
                        </m:r>
                        <m:r>
                          <a:rPr lang="es-EC" sz="2000">
                            <a:latin typeface="Cambria Math"/>
                          </a:rPr>
                          <m:t>1</m:t>
                        </m:r>
                      </m:sub>
                    </m:sSub>
                    <m:r>
                      <a:rPr lang="es-EC" sz="2000">
                        <a:latin typeface="Cambria Math"/>
                      </a:rPr>
                      <m:t>=90</m:t>
                    </m:r>
                  </m:oMath>
                </a14:m>
                <a:r>
                  <a:rPr lang="es-EC" sz="2000" dirty="0" smtClean="0"/>
                  <a:t>             </a:t>
                </a:r>
                <a14:m>
                  <m:oMath xmlns:m="http://schemas.openxmlformats.org/officeDocument/2006/math">
                    <m:d>
                      <m:dPr>
                        <m:begChr m:val="["/>
                        <m:endChr m:val="]"/>
                        <m:ctrlPr>
                          <a:rPr lang="es-EC" sz="2000" i="1">
                            <a:latin typeface="Cambria Math" panose="02040503050406030204" pitchFamily="18" charset="0"/>
                          </a:rPr>
                        </m:ctrlPr>
                      </m:dPr>
                      <m:e>
                        <m:r>
                          <a:rPr lang="es-EC" sz="2000">
                            <a:latin typeface="Cambria Math"/>
                          </a:rPr>
                          <m:t>°</m:t>
                        </m:r>
                        <m:r>
                          <m:rPr>
                            <m:sty m:val="p"/>
                          </m:rPr>
                          <a:rPr lang="es-EC" sz="2000">
                            <a:latin typeface="Cambria Math"/>
                          </a:rPr>
                          <m:t>C</m:t>
                        </m:r>
                      </m:e>
                    </m:d>
                  </m:oMath>
                </a14:m>
                <a:endParaRPr lang="es-EC" sz="2000" dirty="0" smtClean="0"/>
              </a:p>
              <a:p>
                <a:pPr marL="0" indent="0">
                  <a:buNone/>
                </a:pPr>
                <a:endParaRPr lang="es-EC" sz="2000" dirty="0" smtClean="0"/>
              </a:p>
              <a:p>
                <a:pPr marL="0" indent="0">
                  <a:buNone/>
                </a:pPr>
                <a:endParaRPr lang="es-EC" sz="2000" dirty="0" smtClean="0"/>
              </a:p>
              <a:p>
                <a:pPr marL="0" indent="0">
                  <a:buNone/>
                </a:pPr>
                <a14:m>
                  <m:oMathPara xmlns:m="http://schemas.openxmlformats.org/officeDocument/2006/math">
                    <m:oMathParaPr>
                      <m:jc m:val="left"/>
                    </m:oMathParaPr>
                    <m:oMath xmlns:m="http://schemas.openxmlformats.org/officeDocument/2006/math">
                      <m:sSub>
                        <m:sSubPr>
                          <m:ctrlPr>
                            <a:rPr lang="es-EC" sz="2000" i="1" smtClean="0">
                              <a:latin typeface="Cambria Math" panose="02040503050406030204" pitchFamily="18" charset="0"/>
                            </a:rPr>
                          </m:ctrlPr>
                        </m:sSubPr>
                        <m:e>
                          <m:r>
                            <m:rPr>
                              <m:sty m:val="p"/>
                            </m:rPr>
                            <a:rPr lang="es-EC" sz="2000">
                              <a:latin typeface="Cambria Math"/>
                            </a:rPr>
                            <m:t>T</m:t>
                          </m:r>
                        </m:e>
                        <m:sub>
                          <m:r>
                            <m:rPr>
                              <m:sty m:val="p"/>
                            </m:rPr>
                            <a:rPr lang="es-EC" sz="2000">
                              <a:latin typeface="Cambria Math"/>
                            </a:rPr>
                            <m:t>R</m:t>
                          </m:r>
                          <m:r>
                            <a:rPr lang="es-EC" sz="2000">
                              <a:latin typeface="Cambria Math"/>
                            </a:rPr>
                            <m:t>2</m:t>
                          </m:r>
                        </m:sub>
                      </m:sSub>
                      <m:r>
                        <a:rPr lang="es-EC" sz="2000" i="1">
                          <a:latin typeface="Cambria Math"/>
                        </a:rPr>
                        <m:t>=</m:t>
                      </m:r>
                      <m:r>
                        <a:rPr lang="es-EC" sz="2000">
                          <a:latin typeface="Cambria Math"/>
                        </a:rPr>
                        <m:t>89.999</m:t>
                      </m:r>
                      <m:r>
                        <a:rPr lang="es-EC" sz="2000" b="0" i="0" smtClean="0">
                          <a:latin typeface="Cambria Math"/>
                        </a:rPr>
                        <m:t>    </m:t>
                      </m:r>
                      <m:r>
                        <m:rPr>
                          <m:nor/>
                        </m:rPr>
                        <a:rPr lang="es-EC" sz="2000"/>
                        <m:t>				</m:t>
                      </m:r>
                      <m:r>
                        <a:rPr lang="es-EC" sz="2000">
                          <a:latin typeface="Cambria Math"/>
                        </a:rPr>
                        <m:t>[°</m:t>
                      </m:r>
                      <m:r>
                        <m:rPr>
                          <m:sty m:val="p"/>
                        </m:rPr>
                        <a:rPr lang="es-EC" sz="2000">
                          <a:latin typeface="Cambria Math"/>
                        </a:rPr>
                        <m:t>C</m:t>
                      </m:r>
                      <m:r>
                        <a:rPr lang="es-EC" sz="2000">
                          <a:latin typeface="Cambria Math"/>
                        </a:rPr>
                        <m:t>]</m:t>
                      </m:r>
                    </m:oMath>
                  </m:oMathPara>
                </a14:m>
                <a:endParaRPr lang="es-EC" sz="2000" dirty="0" smtClean="0"/>
              </a:p>
              <a:p>
                <a:pPr marL="0" indent="0">
                  <a:buNone/>
                </a:pPr>
                <a:endParaRPr lang="es-EC" sz="2000" dirty="0" smtClean="0"/>
              </a:p>
              <a:p>
                <a:pPr marL="0" indent="0">
                  <a:buNone/>
                </a:pPr>
                <a:endParaRPr lang="es-EC" sz="2000" dirty="0"/>
              </a:p>
              <a:p>
                <a:pPr marL="0" indent="0">
                  <a:buNone/>
                </a:pPr>
                <a14:m>
                  <m:oMathPara xmlns:m="http://schemas.openxmlformats.org/officeDocument/2006/math">
                    <m:oMathParaPr>
                      <m:jc m:val="left"/>
                    </m:oMathParaPr>
                    <m:oMath xmlns:m="http://schemas.openxmlformats.org/officeDocument/2006/math">
                      <m:sSub>
                        <m:sSubPr>
                          <m:ctrlPr>
                            <a:rPr lang="es-EC" sz="2000" i="1">
                              <a:latin typeface="Cambria Math" panose="02040503050406030204" pitchFamily="18" charset="0"/>
                            </a:rPr>
                          </m:ctrlPr>
                        </m:sSubPr>
                        <m:e>
                          <m:r>
                            <m:rPr>
                              <m:sty m:val="p"/>
                            </m:rPr>
                            <a:rPr lang="es-EC" sz="2000">
                              <a:latin typeface="Cambria Math"/>
                            </a:rPr>
                            <m:t>T</m:t>
                          </m:r>
                        </m:e>
                        <m:sub>
                          <m:r>
                            <a:rPr lang="es-EC" sz="2000">
                              <a:latin typeface="Cambria Math"/>
                            </a:rPr>
                            <m:t>∞</m:t>
                          </m:r>
                        </m:sub>
                      </m:sSub>
                      <m:r>
                        <a:rPr lang="es-EC" sz="2000" i="1">
                          <a:latin typeface="Cambria Math"/>
                        </a:rPr>
                        <m:t>=</m:t>
                      </m:r>
                      <m:r>
                        <a:rPr lang="es-EC" sz="2000">
                          <a:latin typeface="Cambria Math"/>
                        </a:rPr>
                        <m:t>89.979</m:t>
                      </m:r>
                      <m:r>
                        <a:rPr lang="es-EC" sz="2000" b="0" i="0" smtClean="0">
                          <a:latin typeface="Cambria Math"/>
                        </a:rPr>
                        <m:t>       </m:t>
                      </m:r>
                      <m:r>
                        <a:rPr lang="es-EC" sz="2000">
                          <a:latin typeface="Cambria Math"/>
                        </a:rPr>
                        <m:t>[°</m:t>
                      </m:r>
                      <m:r>
                        <m:rPr>
                          <m:sty m:val="p"/>
                        </m:rPr>
                        <a:rPr lang="es-EC" sz="2000">
                          <a:latin typeface="Cambria Math"/>
                        </a:rPr>
                        <m:t>C</m:t>
                      </m:r>
                      <m:r>
                        <a:rPr lang="es-EC" sz="2000">
                          <a:latin typeface="Cambria Math"/>
                        </a:rPr>
                        <m:t>]</m:t>
                      </m:r>
                    </m:oMath>
                  </m:oMathPara>
                </a14:m>
                <a:endParaRPr lang="es-EC" sz="2000" dirty="0"/>
              </a:p>
              <a:p>
                <a:pPr marL="0" indent="0">
                  <a:buNone/>
                </a:pPr>
                <a:r>
                  <a:rPr lang="es-EC" dirty="0"/>
                  <a:t>			</a:t>
                </a:r>
                <a:endParaRPr lang="es-EC" sz="2000" dirty="0" smtClean="0"/>
              </a:p>
              <a:p>
                <a:endParaRPr lang="es-EC" sz="2000" dirty="0"/>
              </a:p>
              <a:p>
                <a:pPr marL="0" indent="0">
                  <a:buNone/>
                </a:pPr>
                <a:endParaRPr lang="es-EC" sz="2000" dirty="0" smtClean="0"/>
              </a:p>
              <a:p>
                <a:pPr marL="0" indent="0" algn="just">
                  <a:buNone/>
                </a:pPr>
                <a:endParaRPr lang="es-EC" sz="2400" dirty="0"/>
              </a:p>
              <a:p>
                <a:pPr marL="0" indent="0" algn="just">
                  <a:buFont typeface="Arial" panose="020B0604020202020204" pitchFamily="34" charset="0"/>
                  <a:buNone/>
                </a:pPr>
                <a:endParaRPr lang="es-EC" sz="2400" dirty="0"/>
              </a:p>
            </p:txBody>
          </p:sp>
        </mc:Choice>
        <mc:Fallback xmlns="">
          <p:sp>
            <p:nvSpPr>
              <p:cNvPr id="6" name="2 Marcador de contenido"/>
              <p:cNvSpPr txBox="1">
                <a:spLocks noRot="1" noChangeAspect="1" noMove="1" noResize="1" noEditPoints="1" noAdjustHandles="1" noChangeArrowheads="1" noChangeShapeType="1" noTextEdit="1"/>
              </p:cNvSpPr>
              <p:nvPr/>
            </p:nvSpPr>
            <p:spPr>
              <a:xfrm>
                <a:off x="6709543" y="2636913"/>
                <a:ext cx="2520280" cy="2952328"/>
              </a:xfrm>
              <a:prstGeom prst="rect">
                <a:avLst/>
              </a:prstGeom>
              <a:blipFill rotWithShape="1">
                <a:blip r:embed="rId2"/>
                <a:stretch>
                  <a:fillRect/>
                </a:stretch>
              </a:blipFill>
            </p:spPr>
            <p:txBody>
              <a:bodyPr/>
              <a:lstStyle/>
              <a:p>
                <a:r>
                  <a:rPr lang="es-EC">
                    <a:noFill/>
                  </a:rPr>
                  <a:t> </a:t>
                </a:r>
              </a:p>
            </p:txBody>
          </p:sp>
        </mc:Fallback>
      </mc:AlternateContent>
      <p:pic>
        <p:nvPicPr>
          <p:cNvPr id="7" name="6 Imagen"/>
          <p:cNvPicPr/>
          <p:nvPr/>
        </p:nvPicPr>
        <p:blipFill>
          <a:blip r:embed="rId3"/>
          <a:srcRect/>
          <a:stretch>
            <a:fillRect/>
          </a:stretch>
        </p:blipFill>
        <p:spPr bwMode="auto">
          <a:xfrm>
            <a:off x="971600" y="2636913"/>
            <a:ext cx="5544616" cy="3765443"/>
          </a:xfrm>
          <a:prstGeom prst="rect">
            <a:avLst/>
          </a:prstGeom>
          <a:noFill/>
          <a:ln w="9525">
            <a:noFill/>
            <a:miter lim="800000"/>
            <a:headEnd/>
            <a:tailEnd/>
          </a:ln>
        </p:spPr>
      </p:pic>
    </p:spTree>
    <p:extLst>
      <p:ext uri="{BB962C8B-B14F-4D97-AF65-F5344CB8AC3E}">
        <p14:creationId xmlns:p14="http://schemas.microsoft.com/office/powerpoint/2010/main" val="6727027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644008" y="332657"/>
            <a:ext cx="4896544" cy="576064"/>
          </a:xfrm>
        </p:spPr>
        <p:txBody>
          <a:bodyPr>
            <a:noAutofit/>
          </a:bodyPr>
          <a:lstStyle/>
          <a:p>
            <a:pPr marL="0" indent="0">
              <a:buNone/>
            </a:pPr>
            <a:r>
              <a:rPr lang="es-EC" sz="3000" b="1" dirty="0" smtClean="0">
                <a:solidFill>
                  <a:schemeClr val="accent3">
                    <a:lumMod val="50000"/>
                  </a:schemeClr>
                </a:solidFill>
              </a:rPr>
              <a:t>DEFINICION DE PROBLEMA</a:t>
            </a:r>
          </a:p>
        </p:txBody>
      </p:sp>
      <p:sp>
        <p:nvSpPr>
          <p:cNvPr id="7" name="6 CuadroTexto"/>
          <p:cNvSpPr txBox="1"/>
          <p:nvPr/>
        </p:nvSpPr>
        <p:spPr>
          <a:xfrm>
            <a:off x="2483769" y="1628800"/>
            <a:ext cx="184731" cy="369332"/>
          </a:xfrm>
          <a:prstGeom prst="rect">
            <a:avLst/>
          </a:prstGeom>
          <a:noFill/>
        </p:spPr>
        <p:txBody>
          <a:bodyPr wrap="none" rtlCol="0">
            <a:spAutoFit/>
          </a:bodyPr>
          <a:lstStyle/>
          <a:p>
            <a:endParaRPr lang="es-EC" dirty="0"/>
          </a:p>
        </p:txBody>
      </p:sp>
      <p:graphicFrame>
        <p:nvGraphicFramePr>
          <p:cNvPr id="18" name="17 Diagrama"/>
          <p:cNvGraphicFramePr/>
          <p:nvPr>
            <p:extLst>
              <p:ext uri="{D42A27DB-BD31-4B8C-83A1-F6EECF244321}">
                <p14:modId xmlns:p14="http://schemas.microsoft.com/office/powerpoint/2010/main" val="3737091414"/>
              </p:ext>
            </p:extLst>
          </p:nvPr>
        </p:nvGraphicFramePr>
        <p:xfrm>
          <a:off x="899592" y="1998132"/>
          <a:ext cx="8352928" cy="34563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 name="AutoShape 8" descr="data:image/jpeg;base64,/9j/4AAQSkZJRgABAQAAAQABAAD/2wCEAAkGBxMTEhUUExIVFhQXGBgbGBgYGB4YHBogGBwYGBoaGhgYHCggGhwlHBoXITEiJSkrLi4uFx8zODMsNygtLisBCgoKDg0OGxAQGywkICYsLCwtLC8sLCwsLCwsLCwsLCwsLCwsLCwsLCwsLCwsLCwsLCwsLCwsLCwsLCwsLCwsLP/AABEIAIIBgwMBIgACEQEDEQH/xAAcAAAABwEBAAAAAAAAAAAAAAAAAgMEBQYHAQj/xAA+EAABAwIDBQYEBgEDAwUBAAABAgMRACEEEjEFBkFRYRMiMnGBkQexwfAUQlKh0eEjQ2LxcoKiM1OSssIV/8QAGQEAAgMBAAAAAAAAAAAAAAAAAQQAAgMF/8QAJBEAAgMAAgICAwEBAQAAAAAAAAECAxESIQQxIkETMmFRgZH/2gAMAwEAAhEDEQA/ANncBEnUW01pHtzOkUq25P7+vSgpsK1FBkDBzy+dHkn+aa/h1DRVcStc3J62tVdYR0g9ZoF0TA4U3U4dNAONGDY1t59aLkAV7YaUdLgNJhIFdKgNKBBQKopdFEUuevSuoiNPao20Q7MjrQTb68aIVcNYj/iukxQ0gC7Q7YUMw/muWHCp2EOpzlek1ORei5xwrpUOKanegDh4G3GmeL2l2RAWDlJ8fAefKnCSmRz4V15CVAhQBBsQRb151WTeBQcOz/X0oJXUI5hnMPdoFxni3PeT1bPEf7af4DGtuJzIMjQ8weShqD51VSf2Rod9rQK7Uk6+lIlRhIkkk2AFr1RNp/FLCpWUtIddgxIhIPlNyKjl/Q4zQEvdaMXKq+7+9iMVADLqDyVPATGYWqwoPMVOW+iNZ7FVLpPtSOB+etcPvPXlQK+vzoPfsB1t4aZjSgX1ogVzo6SOYmiiYdE86BcpMqv1nSgVjgB61bf6E6XOtFLnXjHGilPP7FdDfSp39gDpWet/WjA+dJwBw9jRgoRfpxqBOqc+5oqnTpP9+1dypPWuKUAbn96i0AXtI5/f713txxN65rzHrRCE6gT1JjiZopsgoHRfvH7trRS8OBJ5daTiddB5/WgEj6j+qnLQi6HZ6mglZ5EdOdEgcfnQStPpzociov2o5iaAdt1pHODynzj0rtv7HrVlodQuHK4FUVN/LnzoN+lTsgpPWhm611WlEKraXqaAUDg5j3rlGSgRpXKuQQUnjHGjBygtJ+zSC4mCUgxpFAg7BoFIOtN0ucjP30pcKtQT0gksZdKCXU+tKBIuf2pF1tJnQdaJA5dFDMPv+6RaRl4eorqFp0F/vj0oEFQocq6oDlRSpOg9Yosg2iaGYQNnHKCeY9qHmNKASnWK4XE8/vWoQMFCjAA0zxe0cOyAXHUInTOoCfKTXcPjmlpltQWOaVZhfnBocl6Dg7UIoisp5GkDielBWIHI86IBQKH2I+VdCxPvWe/Eb4gHAqDLKQXVJzEqvlBtMTc1UN3/AIg7SfeCQpCjEwtvKIHKDx51jOaS00jBs3Jcc4qJ2hskKX2rK+zeiCoCUrH6XE6K89RSuysUp1lC1ZQpQuAZ1/unhNr69OMRVlkkVaxmcfE/bp/ArbWktPZkymSUrTOqFfmTzGo41mOwEozMuZ0qlWRaDAUkmYAvcRF+ta98VWWl4MtkAuLV/jBN5ESROltazbBboqRhHM5SVEZklJnKU8M0fdqWsnBJp+xqiDfeGo7nvo7RaC52ioCoCAkJA7sKy2B6TNXEEdf49azv4abtYvD/AOR51Cm3ESG0qJi8gzETWiIA0rSmLjHDC2XKWgQkRMCkVAC4PrPppSxWOJpMpk306k1rn+GYdC7xz9P+aUUQB/F6ICmOX3wpttDHttJlavIfq6AcanJLthSbeIy/4t73utujDMrWi3+TLZRKrgSLwBUBujjccSoMOrSUC+ZSiP8ApUFSOunrRdq7uY3E4tTysqQtchUzli4mOg041LbtvoWt1laErcW7ZAISJgJF1GTppelJ26sg9Y3CnN5I07dXaTrzKS+kJcFjHhV/uA96mwmOFNmWgkCwHQfIdKWS5rE05FPFoo2t6OhN5osA3tFcUufFx0oFaT986PFAOSOflrQSsdDSeJcbbQpayEpSCTJsAOc1RHfiphs5HYulI0IUJ84n+6jxBS0vyiD5c7njRbH+KZ7H2uziWwtlcpMyNCNfEOBp9lHA/dvlRT0jQSQfI8/ua79/8UMpmbxy4/8AFBXHX71i1RIAEJHW99frRgkX1FcCRHL3ruUdIjnUxE0PlGv7UMqTof360VR6W5+XGgCOevL+KIBZKhFj7VxJtb+a6hPSutNRQCGB9q4pYGtqPRFBPSoTToCjeQPSfrXa4l0C30P8UKuASWde8aT7Mk60YhRJ+o+oo6UGfEPKg+2Qb9ieE++nGKWRmFzcc4vShRpEE+dqSJWTyqEFEHl/FKFINMDINvkacoVm1kedqmEOqa5RSSnBBEceN6VKuF7cq5APD6VCCBBA0H8+cUAsQLfvNdgUmpSQCSQBrJMQOfLSaDQNFFOJA0HPyjjPKqLvT8SsNhwpDQLzot3fCD1UeXSqlvdvO7j1qZw5KMOkGTOUr1PePIgWFQG7bCHe8pFhYDhAGsdTStvkKMWNV0Nvsq209pv4zES6SXHFWzGAJNgJsBVy3Jw7jDucvqaShaUnKFLCpg+Dl50rtrYDaiUoacdcCAU9kknLrqRoJuCeVG3K/FtrLbrD4eUZlSFyrSJUe6IgXNVdrshygsLquMXkmbkkJi4E8SP4pLaOMaZbLjpCUJBkmPbzPKi9qlKSpcCBKiTAHE3/AJrJd8d40YxxWRUstqSlHJRJ7yxznQVtZZ+OP9MK4c5YU7fAP43FOPpZUGlEBMmSBYCRNqetYk4fEobeCVZWwCf1gxAN7REW86uuRvs1WuB3T+mBAHv86sexdxcAttDrjIfWtIUXFkngCQBMJHQUpTa79g1iwbmo0/JD7cuE4VJCQhBUqMvEW708Z51YkLB9uPHqKM1hEpSEpgJAACQIAA0HlSTvdCjyB14Rf6U4koQSE2+UmzNNtbQDu0nCTKGobTxgpAKo6lVOMRjklxbekjvW4kTcc4IqH3ZWkBx9cQVFaiepJt1JqZOFCm1Zk95cqKk8z9a4d8tbenXqjiSH+6ryg0Th5UW1ZXMOTAMaKaUfAVJvHhJB0qy4HbjDxyJUUq4oUlSSCCQRJETPImsw3e2Vie0eawzq8y1JClCyUpiRmXFrnhc1atn/AA5KCFrxjhdCbEeEHWTJJI9q6lU5OK4nPthBSesvOWx04/YojiuHz+tMcHtDvhp5IQ5wP5HOZQefNJvT5xA6UxyQt6G+NcbQlTilQlAk35fWs0f2sXlrcJGYkpQnXKImAOcTJqR+Im2D2jeGQe74nPbup9Naqmwglb4UE3SDJ5yfoLVzPMs5/H/Dp+FWkubLxstlLgQFKICjJCTFgJjpNTuH3awQWlYwzYWgylXGR+bW/rVWwT2TEsIEyskxGibgkxoIH71eR0jz161v4UF+Pfsx8x/PNFy8BSeNxKUNlXLQA3JOgHma4Exc66gVGOFLz4Eyhk3jRSzoPJNOyli69icfZJ7PSoIGdRKz3ldCbwPLSjYrFttiVqCfM/IVE7e24nDoEeNfhnkNVHoP3MVTH9qiQt0nvpJzHU8MoPOIt1pa3ylWuK7YzV4rs7fSHnxO2m69hSzhULcCiM7mWAACCEmTNzxqgbF3bP4lpOcgpSFuIULhUxljS5CoPKK0YshbSlJVlsIE63GopM7kvB8vpxKCpwJDicqkiE2EKSZmKzrsnan0ayrhS+yR3W2GEuHEAFrNI7OxCh1CbayauST703weCbbQEIskDmTbTUySetLgAXBp2uHCOCU5cnocef3FDswNZ96KIjWupAzWM9OVaIzBbT+fKiqTGsfKjhAHGPWiknj6dahBMEftpfj8qFhxt56fc0cgcCfOb0TsDzHv86DIGDttSaUQ8aTDBiKCWzzP30oIgdSielHSnrf0oARr5dTRUgngKJBy3oKFES0Y8R/b+KFaYQbZ7kGdaKBJ6xzpT8KDqb10txpa2tQmHUoiIHyFGSvmRSYPCTejFXT78qGsmB1I5fOmzluJpRt0cT9zSpSDrUwGCAxPNJ8/ej9qk0Y4dPKipYSOFTsIUOg8PKqH8VdsqQ0nCt/+q/r0QNfcir88pCElSjCQCSdItesR22tT7zmNU4AJKWwbQB4RbhFYXyaji9mtMFJ9lUD3eSw2IK47UzcAWy+WlWdbIZRnkIShN+nARzPSqbsBpRfccULpPOxk8Dzk1oW7OzfxrjYcEpQtRWk3AS2YvzUoxE6UhdU3NQ/9HYTXByLr8P8ABgYRLhBzOlSiVakFRyzPSIqxqQOs/PnpRwEiwFoi3Dyo0Aa10Y1qMUjnylr0yL4lbcU4teGQT2bRAUkauLtYjUgTaqBgMJ/naBm6Lp0ggkftVy+KCewxyl6BaUuJMcUwFR1BAtVb2s8lnFZzdKXVhRHVQVNKSU+0O1cWkWbayuySFJBUoKTlRGvO2h1FapuphXGsK0lyy8ska5ZvE9JrIsDtOXUlKwrKpJAOikpUFATqk8K13Ym32sQm3dcHibUYI6j9Q6isvDUYdP2Dytef4SziuGny8+lN9os521oP5kqSYtqk6GnEDn6VwDz8qflj6E10YVh1D8MvMLpWlRGvhVccquGEWlbXdCTbmRwmCKhN5tlFh/EJywhcqT1Cu9HmCCKmNllByifEn14T561w7Y5Lj/TtVuLjqLduxhwhkm3fWon07o/YVNgTwH8+lQm6yVfhkhesrP8A5Kyz6VMC39f3XYqSUEjkW/uwuNwrbiSlaQR14dQRcHqKh3nF4cd9SnGf13K0D/eB4kj9QE86nExyoLakcR1otIomZNv7hUpxDbyYU28lSswJIJSIN+oI/eoHdXEALc0gFMjiReYHSauPxESw2jsUqCCsqdJAtmsLgGwIkWqj7J2elK/8hgniiQpGkLvZSSOFIXwXf9Op47bgjTt08hUtRICyAOqhMkg8tBHCrWjz8h9RWX7N2fi20IdAU60RmStrxp1g5dR5CRVu2Zt6QO0EcyLHyKT4TW1FqhHjLoVurc5OUeyW2niuzQSLqUQlA5qOl+mvlQwOzw2gCZNyo8So6nrem+FHbO59EIsgW1IEqjyp3tXEhllbhtkSSPOIAnqYphOP7C/F/qZ5t/EB7FODMQgShJ4AI0PqqaZqxpdeSxlypaIUq3iV9ABT/Y7QCFvrVKe8pUxBiT86r257geUtxRlS3DmHLimeh+lcf9lKbO3XFRxF02dhVqeZbSe4P8i+iUxlE9VW9DV1CBMfZ9qrOxccGiqTKrBY/MCBaOY6VOtvIcTKVyn0jmZ5etdLw3FQyPs53mKTlr9DolNu9flMe9dDgHEe9VTDY9DLikpXnaueJiDcBWigL386sOEeacAUhWZJEgjQ+XrTcXJr5LBOTW9PR627PED38+NHTBtF+enypC36vfhpSGI2ghBMq7xGgkn24VHNRXbIk5PB8QmoLeDezC4RWR1ZzETCUlUDmY0rit4kgkIaUo9MuvAEzasY2inEvbQWXszbqjb9IkSlIWO6ZTYetU/NGX6s1VMk/kjZ9g73YTFHKy73zcJUMpjpwNT48/v1rLt3NgIUEJdSVOOKzE90FrKNFGZJ0960xoBCQM0215xUqtc9BdXweDlItRfK8/zTfF4jIkq1IGnn5UkxtJNs3dmruSM0h8hFta72Z510ODWaK4vqPnVlhUUDkcFHrH90KO0bCuVcgyU4Z0/ujlwzx0pKRe2pPGKL2kG1EAvc/fypFbl9IH3eo/bu3m8I1nd1vlSLqV5ch1rMcZvUvE5lLUQ2TAbSSkesET51VyRdJssO/G/gaV+Hwq0dsYzLJzBE2AA0m0k1BbI3qxJdjtXVZc6lfn7QJMEZSQBfjNutQbTzDhKFoayZilIKbynUiIPL+aM9u++Aj8H38krCVEBaQnVAI8YIGhvbU1jNP6ZeGfaNx2dj87aFkQSLgKzR0n506GLHWKqG4jTpaU48FoCz3UKCtABKiFXBJnXgKtmZHP52q9Tbj2UsS3ooPxb28W22WUZh2xVmixyogAdASaoC1k4fIqZQrMnjIIietXv4ybH7TDJxKPHhySoDihUZvYwaznAbSQtrIq1rH6eVJeWp6mhzxHHMYfAYIpxCTeF5eV4Jkx6VoG5BDT6SP9RxxJHpKZ9RWbtI/wAjC0/lcUlQE6KGZP8A9VVc91MWCtsKMEYhPSQT3feg5/KLLOPxcTXygcqCkgDpTftwNRBHCJrvaA+0j78q6GnP6Kh8V9kNP4JalHKtohSVRHiISpPkazjd/ZzSmlJcSDpz4wJn61sG9WA/E4V1lMZlJlM3ukhQHqRHrWJYTaOVXZrlC0EpM2Ei2VXUUh5im10PeG496TuB3MbcfaaJU2FFf+Vvu6JkApNp9Ksa9x8Ugjs8ShwDTOChQjgFCb+1R2x9p5hBMLFxznmCeNXvZO1w4hQURnQJVyI51lRKNq4z9l71Ov5R9FQRj3GVqQ6+sOoHgLhJ0nuyYVwq/wCCdUUJzgBRAkTzjjzqB2PssLcViXW0KUqSmRJEzzEpgd30mrAUg0zXTwbeti1tvJLpFN3/AGwl1tbi8gKVJFpGZJmwGsg1WcFi2+3LaNE5VDoT4gJ4GrF8XHI2eq5B7RsA3nU6Xm4rG938YUOglRJBvqT+9YeR4yeyTGKb8iom+7t42VqbmyhnSDzHiFuGh96siQZveRNwetqzzY2NhzDqmBnT/wCcp+v7VoaW+RP7/WtfElzgY+VFRn0H01MeVcWqJhRJ86NlgTmEGkykH8/Wwpp9C5mvxJwyg6l0NZkKgFRExAylM8OfqaiNmobxCck95M5VTeOAPlV6+ILYVgH4JsEH2Wm9uN6yLZb6gc098HU2nTW3Gub5VW9nQ8WzrianuPjlozYR2MyAS2f1JJkgf9M286kt4cIlfZhAAeKu6Tpl/MVAXUn61XtlbUS4ErBAWg5hOojxA9CJHrVp2c12qlPqkFYhCeSNfcmTV/Hf5I8WY3R4T5Ic7MwbbKYzAqPiVxPL2qu/FDEkYROU90upB691RA94qzLQB5c4/aKj9r7NS+0pp0d1Y1GoPBQ6g39KdlWuDiujCFmS5MoOzyl7CKaSojOka2hUg+xioHd7ZwUtxsSjEAZkGYBKbKQrz+gqMfxzuDxDmHUZLaiCBYKHBQ5cDFSa8R2qPxDR/wAzcqMA/lEz6D+K5qqnGXHPZ1HbFrlpa8KGXIViG3AsAoXlJStCkyeBvr5XB0ppicYhptRUpwz3k5l94i8JIAhQgcRxBqE2Ztx9zGDt13cR3G0jMpIQJSezRcTJi5Ii9XjZu6TTznbvoUdClpRtwGdQmRMDuaWpzx4finxaEvIf5IKUZf8ACibP2kMU9AQsIUgx3sqVESQM6rFSrCByrS933lsq7DEqAcN0wQUmxnJYW59R1qZVgUHIJy5DIAACdLCI0HSNKjN6dpjDtZkKQl02SVDNAuTY6TEVvbKT+8wVrgkK7z7VLSUpQQHHJCeMAar8+F6rzq0JbUFOx3SJJvJHiJOpqDY3i/Gutk+NDeVaRYZgVEqT52Mcqf7RLaW1KypJjWJM/wA8K5Pl3OVnE6/i0qMNY22PtpKlZAfCRJT92m9WBewE4orh1SIyQAAqCBMgnjUHhN3V4XI864FKeACkAAZCL5c03gGPerBsraLOHKwc0LSFd0KWcwhMCOaY9qNVahZxl6JdZzhyh7JTY+7gaVnWc6wAAR3YHEkE+LSpzKBoLffGKpm0dtKcKYV2YzSJ6cCJkki3SksLi3QvMjFpLc+ApnXhmmSabj5EI9RXQlOiyXyk+y17WkNxzUmB+5qNVcgHqRJ9KerJdSgtqSvLreLmNBFvWoh51eYhLZMWzHTWbca2b3sygvokm8SRYEjyNTCSYGkn786jMDgkqAJUeoiIPLnUpYD5fKrx0zm0OmmwQD3r9SPrQrjSzAhNvOhW5QbLSietQe9W8WHwLJdWs5j4EDUnTTlzNTi9TIrA/iziFHaSg6iUJSOzCvDlESR61PsCI/HbeGJcU89iFFRCsqckxGiReADeahsVt4Jy5JkCEkfKKkMNicM8jK6whKtAtHcUOWllCrFuB8PEPPqcdWFMoukIkKXmFp/SNZquR0u5PDM0OPJWHcqgM2pBAk6xPPnW2fD3GJU5hwdb69Um5PE1G/FvcjDMsfiWSpBSpCezKipKptKQo2Iiba3qv7B2u5hG2nkJSrIoEkm2U2M8QD00mq2d4yR9HoZXTjzrigOnTU9ZqI2BvAxikBTa7xdBsUxw6jyqXTlJ5UUyuDTaeGS6040q4cQpB4DvAivLOISvDPONKBGRakkdQSmYPAxXrFZT878awv4p4Zh3Hy0ZVlAejw5xYR/uiZ8qE5xiuy9cW30VzdZxTrxSDlQIWrj4ZCfckirlh2y28ghUyQBplBSc6D5Xiondrd0ow7+KDvZBuMg1C1aZSeUGJ61OsNrWhAb8bpSUyLgqIJHkALTyrmeQ/knH0O1/q9NYbcSpIWBIUJ48dB8rUYBNx9+1I4DChDSETISIzc41PvTgEa6/taujDc7EHmhS0IJny4V58+JmFW1tLEFIAzkL08WYDj93r0DicUhtJWtYShIkkmAPM1inxF2ojF4hC2miEoSU5zYrvI7vAC/W9VssjE0rjJvoq2xtorzQFSrgnQkchzIq9bE2wpLqCsSk91Q4FCvEPMRPSK58Pd2WcSl5TzUtwlKF6FKhmJUhXMc6R2QsHOD3glSwFR4hwJ5G0E8a5/kJQyxDlcnNOLNfQbdIsRy+/nRgkHQ/X2im2xGyWGcwH/pom/GKkMnKPeujB6hB+8M9+LqowSU/qeTEm5ygz6XrLNi7uvPuK7AAqQhbhB5JjujqeFaH8QXziHyhIlpiRPAqI7x9LJqd+Guzkt4db5ABcJPkhGnuQTWHPlNr/DfOMEyrbvd5tDgmEnME3kFBnL7gx51rzDqVJChACgD73rJtguJKXVAQFKWoRw1rUsCAG0DSEp9YAvWfivjKSXot5HaTFXLmxnpqKIsgcTfl8qO6q1jHlHSkbc78p9KbbFSM3jSleFxCOJQrWw7vej9qx0YUKAUIk6fx71oO8u2S52jOHgJBhbmpVBulPCOBNNN3sIH1FxxCQhsypYATmKYhAA6iZHlSFs1bPjFj1UXXDlIrZ2e/hnVNrHesBluFyJBHMAST6VqO6yv8IQf9OwJ1gXF+c1UMah1zGZ1J8CZjgkrBhPnBBNWrdg9xZM3WYA07oSPpQp6vxIlvdSbJxaRxmky0D/Gv70ZS5typviULIASsI5mJtfTkepro6I4Zp8T92mVOjELd7MBEO5UlS+7ZJSkcSCRflVWxW12E4MJBkkBASg5SkwCFGPDF5mZI41dd596mg25h8M2HCsFLjqjIM6x+r9hyqvbmbsLdebUBZtaVLWRplIIT/uJ5cjes4+QovI9mzpbjsvoabmbJS2UvXDtloWDrwzTxB0I6mthwGJDiArSdRyI1Hv8ASqDhy3+If7GBh+0VCYslUwso5AqBJGlXDd1P+FKjPflQBHA6fsJ9aVosnK6S3oYvhH8akljJswBrr6nlVB+KmAHYdskLW4VtthIEwJJzJAE5oIBnhV8AH39ah95cavDpS6hpTgSVBSQYjMISqbnKCLwONPtrOxOO6sMp3Tw6sO+42+gpVMqHFMiRMaWN6vq8O05lh02IIgJ1BBEzqLVn+19rrdxSn0pS2pREgKzXiDqnjaxpxgN4TBKG0kgGSgg+pA0rk3QlzcktOxWtj2yV3q23i0qyqUlxtKgoQgJJ6yNDBo2H2l2qQlhal2upUICPMjjUbhXV4oukZEBtBWouk3SLWCQZ4U83aYhAUs38UnRM3ASOHnrWdnJw2fv6LV8Y7GH0XDdXCNMqCnCFuKJhw8OaUg6edT3Z4cFZ7pzkEgwqSABIHDS9RewtlOLX2joyt/kSdTNpPBIvprTjGbISkgJbKrawdfQ09SpKtajnXOMrOmPRj2kpUG4TY6CNBzqJS7p3QTzM+t5ruHHZrSIQFmcsIKSRxtmM+dOF4IG5aTryNCfKXoEciFQ8eUamb0/wmPg99WvAgmPaoksNlZbQEdokAqTkzEBXhm4j+qltn7N1GXKk6wMs1evluFZ8cJ9hYKQRERXaTYw6QkAJAgcq7T6FhuXuSb+fpWc/GPYjeIwhfgBxkalQSFJOqb8ZuBV62pikMoW4qcqZNrk6mEgamsH3ixmM2piQ2ErI/I0JCUjmZgHqTVZTx4RR0qGwMC/iHOzYbUtcE5RaQOAzWnpxq+7k7fcwz0OIUhaO64hQyGBrI1Bi4q8bhblIwXfUQXiALaIHEA8VHnWTbdxql7RxK+JdWJ8iUgewoSnveBSRvu827rGPw/Zu5oPeQoWgnQ9TesRxexn9nvnDvd5BnIo+FSdOI4ca3/CKAQlN7JT+wHGo7eXZDGNZLa7EXQoC6COI6cxxoP5IKMj2Hu/i22lP4ZxKktk5m5IcTlvKeBt8q0Xcnej8QnI4R2l4JEGIBuB6weMGqt8O8erD453BvnvHu6aqSZEcpBI9RVsTumE4o4hspR3s0AHQkymOo9r1hPluxNFmNSJjefFlnB4h1uMyW1ZTxn7NYvs5ntQAgStRAHVSufqSfetZ38eAwTom64TflqY9BVf3A2YgPGf9FtMcO8ubnyE361jeuc1E0plwi5Df4g4JOGwOGw6PB2oCzzISVT6kk0luo5nfZEfn/YA+1W3fXZqHsE+k/lTmSTqFIuCPO4qtbgtf5GSbd1y/MiL8+J9qy8iGWxL1SX45GliPWgtQHSB/NE7QcfWmW0celuALqUDA8oEk8BcCn3JRWsUjFy6RSfiTtBRdaZF20grWBpJsgKHkCaidh7uLxxC1jJhkm5iC6RHdT/t5q9qk8Bsb8W+FPKJKypaxBHdByhMczbyFaGwylICUiABAAsABypWqtWz/ACS/4MTn+OPBEBvIjscA+GU5ChkhITwFgSm3Kaz/AHaazoQkC6gE8/EuL+grWcc2gtuC3gWFDnKTas23DwwL7IjwhSv/AIgjU9TVPLjylFf0t40sjJ/w1MNgAJtHAft61xUfvItQI859jRRcffOnXqFTHe0zJUi/aLcUPVS4vWqqwfZ4Yso0DRQkzF8pTHvWd4HCD8aifD+IST/3FSvmB71puYmT5f8AH90p461SZve84ox3YWM/xkQQQFC/PTStdwcFCAfEEJ+QrL948KGce8lIELAWAItmHet539a1PZgBaQqbqQk+4E6UPHi1OSLWvYIUQwJ1uf2prtHEhlpaiuwSrQamDAHMzyp+4oaT9/WqPvniu0LbaVDLnuq/iE6eWnmaYtsVcezGuHN4is7IwTjx7MTFitQTMXkm1ydavbTSR2TCElLKQVGZBVljugG+qpJNtKY7F2atlsLbWFFQClJPHWLjiASP7qTTiErIBJQ5MgHUHSx0UDEEcYqlNMYrUaW2uTx/RScVi1Ix+IBUQe0v5ZZFtNIrQN3lg4dvOPEMx/7iTceVUXePCq/FvLIhQaQru8bFMxqOFuFaFs5uGkAfoSNRwAFL+PFq+RpfJOmI7SyOEff0qr797VDOHU2FEOOgoTGsGMyugAkTzNTePx3YpzGSJAA6kxrwHWqFj8GvGYo9rIzKSkHQBAkmOOggdTW11yj8PtmdNXL5P0iK3b2AvFGEnIymynInplRwKuugrRcXgwxhHUMDKENO5QOeVUq6nUzT3BYRttCUN91KQAlIiKb7exGTDPqiwaXxvdJSPO5q0Ko1QZWdkrJGbbIBU2hpHiWQlPGc1iT6SfQ1qTWFSlOVMQkAATYCI9apO4Wzf8sq1bbGUdXAb+cVfco9uV/3rLw4KMXL/TbypptL/BICIE+goECx48+NKpQDxpjtLGtMpUtax3AVZZGYgaBKTTyFOyP2xsz8StDTjSewkKKyshWae6EIREkayqwtFMdwSQw4CAB2zkWuQok3P5rzSw32wiQVKzoAv3wBpcDNmieFRG7W8bTTKM4gvlQQJ1VmNieWVQ6iKo3nbLLX0H3xxjKgrDtJRncjtloAACUkHKpQ1JIHpNP9z9iJMOLjKPCn9R0znpyqDDKAhainKhKiVEqnuJMEecTWgbOxrLqZaVKbAWy8LWI5Gk6UrZuUvr0hy9umHGP37JAtAGYoOrH7elJKciZJnWivcSLn2j+af3BEq7aZ/e3zpwzhgdRei4MHT9/5tT5Hlf3pRjL9egzWHSIsBHIfc1OpNQrYnyqVcVAtqPrWtRjYxynNwj1oUTDvJCQCoT1N6FNmRG7UCFJKVJWRzCSYI4gi4IqnbJcQxiCohQCk5DKSDHA3HA8q0IovPGiqQCb3rGdOy5aaRs4xwjPx+HIntG46qCfnWB4vYDhxa30pzNl4uAFQlQzkxbgRXo4tJPI9IH1pI7MZP+k3PPs08fSpONj9MquK9oqmD3rw6ozZ2zOihI9CmanF4lpNyqOImb+sU+RstpJlLbaeNkJHrYUZxlJGsf3UhCaXbI+O9GWd38YVpC1JDoXnKe9nSRKha6FC0VpDjxjupBtxVFjPQ3pRTHU/etAQBa86/WqV1ODffsM7OSSwq+8uEexHcVh3C2AfApKpJjqIsBrzNQX/APGxjK0ustOAgAGClRIHBSQq9aMAnUz924UUrHOD5VlPxU5ctZrDyGo8cRU8ZvAotOB1lTcoUJUFIF4Tooa8bGoTAkoyZHUy2SUqCgTcmJSehgjrWkWIjWfu80iWGz+VHqE2/as5+NKXfL0GFyj9EJht5EAQ4BMG7ZmRzym/saePYhvEIzJacWBMFEZgbaSQfSpNOHb/AEoH/aB9KV7RNgfSOdbxhLMk9M3JfRTMBjHWXu+0/wB2QlSmlDOk3IOWQFi19Ks7O0EKRJS6kHWUkjnwp8nKOP2a4ogcT9/OpCvh0mCc+XshNs7bZSyqF3IyiUqT4u6PEIgSSb8KqOy30tOBIISUFRbWlQUFAkkCJ5E+daQRNpty+lJ9knilJ11SP4+VUupc2mnhpXbwWZpDN7xIUIcUhKhodR6gGRTp/FuhOYNByRKezWAo2t3Vx86f/hUWIShMckj+NK4Gvfp/PKrRhLMkykpL6RnGM2Q+olaGn0uHLOiRmRcGVHXyqc2ftXHAAPsFOgKimx4TKCYPpVpQxPER9+1OOySONpqkfH4+pFpXOXtGebeyHEdoy42opCUqGcaZSZk/pMVL7B2n2aMiloWkE5e9BEx1veTFWpeFQblIJ5wDSasKjUpT07qbeVqq6JKXKMi35Y8FFoa4fGpcs3BKdQbEX8ulQG0tiuwSzrJKUlxJTMyLlIIE9atjbI0iB6CfOK6lEcfYWFXdaksk9KRscX8Sq7LexiBlXhuFxnTlnmggzfkRUhicq0w4w5cXhBV8rkzU0ED+6KgibEz6eVGFTj+rJKfJ9oz98hTxUntCkgtrDqFBRSkymLefvU/gtqhCUgnMAIAg5gBpc6x1qyo1nhpJ+f7UsWx9azXjy5OXIv8AmXHjhGNP9sg/4zGkOWnjMQQagMVsF5Dwcw6UBu2dsuGJFwpBy909NKt+TqK7b9X30rV1qX7GSm16IprEOgS4iLf6Yzk+1RO8ePQ4jsQHE5pkqaWAI0kxGse1WgmNTofL/mj9mBodatKpyjx0MZ49wo+w8R2SiZGYhIUPynKDBHKrFhNsNrUkJzZjyTI9VaCpfKn7+tcCBpceQqtVMq1ml7LFY9aEMoPGPUTVXxWxn14pai0ycO4nKoFwgmUwo2Ezwtwq4FscbffCk1WtJ9qYcV9mOlRZ3FwyEhKWwED8iQSOV+0KrxxtUNszYrjD3Zfgnfw2ufMlyFEZVKAM5UwlFuc1pLibTz5EUmsiLftVXWHkykBKUKW2W31IIIlxtQlJ1BMXImPanu6Oz+x7SFPQTmyrbCUgkzIIHp6VZlJ68eWldCATqfL/AJrKujhLUaTuc44woIj+xP3egpskaGekH605QlIiwpVABFyaYfZiittNKTI7B4+SUmevipyha/8A2Hx/2JH/AOqsKYGlJuucBr71kqo/ZbmyG/EuTAYek2khIA6nvTFSQajvK14UcKHr5/3XArhxPKrxSXoq3o7ZNhQoqWzFlEdIB+dCtgCatT5UVzUef1FcoVQgZZ+dHT9KFCrEOLH0onPyoUKJDrVxfpRCLqoUKoQZucPOuO+L0oUKDIhslRtf81LoFj50KFZyI/Ymg/L60snw/fWuUKsQVZo69PT60KFAgizrSqz8vqKFCqsJxRufT60ks3HrQoUUWF1a0fiPL60KFCQAy9T6fWiDQUKFFegIMnj6UUeIeX1oUKqwsJjNKKNB50KFFeiCTxv609Y0oUKsAb5j3r8vnSjnh9a5QokZ0amusju/fOuUKJBdKRa3AUVk2PkaFCtCEe4o2vzp7hPDQoVm/YRRzj5UzdFx5fUUKFXQBJvxH7508a/mhQqsfZBYpF7cTQR9T865QqzIjqDb0oAd0UKFZsDEVfx86WA+/ahQoL2QdI0oUKFME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2" name="AutoShape 2" descr="data:image/jpeg;base64,/9j/4AAQSkZJRgABAQAAAQABAAD/2wCEAAkGBxQTEhUUExQWFhUWGBobGBgYGBgYGhocHhcYGBgaGRcfHCggGBwlHBcVITEhJSkrLi4uFx8zODMsNygtLisBCgoKDg0OGxAQGiwkHyQsLCwsLCwsLCwsLCwsLCwsLCwsLCwsLCwsLCwsLCwsLCwsLCwsLCwsLCwsLDc3KyssK//AABEIALcBEwMBIgACEQEDEQH/xAAbAAACAgMBAAAAAAAAAAAAAAAEBQMGAAECB//EAD4QAAECBAQEBAMHAwIGAwAAAAECEQADBCEFEjFBEyJRYQZxgZEyobEUI0LB0eHwUmJyovEHFRaCkrIkM0P/xAAZAQEBAQEBAQAAAAAAAAAAAAACAQMABAX/xAAjEQACAwACAwACAwEAAAAAAAAAAQIRIRIxA0FRMmEEEyJC/9oADAMBAAIRAxEAPwCg1UshIynaITlCQCbmJZs4FTBzbWOVSxZ+seY3YTnSfhToIimKWbDLbtE/EBbLY94lk0S82YCAxpAKagJd9dIyXKQS4DiGlRgwmEEhldtImk4KRZ2EciqDbFIlBSiNhrHEtOUlQ2h7/wAhAfmN4ho8OQta5YUbM+nXy84t0c/GxLT51rZKSpStAN7P9I3wiSG5Seto9C8HYNLSpRUk575Vk2GzAbK1jnHvDonKYJSicHOYfCsf3DYjr3jJ+RRlQv6m0ef1lCpwAQTDaipcibs5184Ol4ctBKZgIOlx9DvA67FjqPp1hOWGvh8aTtk0qckC7Rk2qHaBJ0LKqc0Cj0uVEtZMMxQAjqmpM6VKYAjSOKSXlyk2KmPptDKgpSZii/LZod0jxNf2SIaWn5Ddj17wCJpJKNCNTF7p6QMzQpxzCwElSQMzW/eDys0l4XFdlXnKzFKRqo6xk6nSZoQmwGpiekdRYsCN46mykJLjXc9YSzDBq9O6mlCEkm7n5RukUACUHXY6gxJXozpAQbi5fpGsESgzHUQybnzif8nV/oa0spcohSwCFBrCEkypSHSA7rJZoslZM+0cktXKLlQ+kAzKDgqSsl7+cGMvo5RKpU1KiWysE9omqySlISlyoQyx2YFEqQA+/eIlTFiWlSLERqnTMq70X0spalCWpGUnftDHFpoKUDIeWwU2ojvCwtcwKmGze0FV1YjP2TYPpEbV4co5pXZUl76DrE8unSnX1guchSzlLZdQREiJIC2NwBfvHLDu2QTkoZkKSfrHKabUnQDQfnElStJUyQMx+UMPsfClhDuuaoDqzxH1RV2V1C8y2TZ7ekW0ypSJYUEABI+I6kwlODqk1DM6AHfr5QxqmmkJNgm7frEeFihUZc1XME2OkZFgQVAWZtoyDy/YuAmXTq5Qge35wRKwVay8xTDoNfeG0giwg1AjWzlD6CyaRCbgP31ieYQIlWoJvHcxIIZtYjZpGkRpKWcGOlTWFoiGWVcgrPmyfV94AqqmZOLIQkKH4QFkdrhh7weQn5PiJquryglx2hbhVQJc1AVqVOo9y4byEC1BWFpzoUk5uZ0kCySd9okp6RBSZ04sBokFj5trbX0MJNVbMZycmgtddUy6lQkklll06hnfQkXi50eIoqrFkzQbpNi/9vQ62irSFy1TBPlrCrALA1Zmcd4PxylUyZiACsEO1sydmPWPPOpYaxuOj6bLNs4zJFiG5h/PyhB4jwJSQFouGcH8jDbAcTWqWJk0HIeXMoMpxa4N+o/WH6aEZCHzS1Oojcf4wItwdGvLlp47NqSOVViOsAyJgKwVaPFp8b+HVoAmyhnkM5I1R5jpFTIVlsD0EemNM8/lm+g+pUVzHBHpFlwlDJitYRR5SSS5MOkrIsNI6Xw1/jxr/Q8TVMdYCxqvGQwvVNgU0M2oJyMw3OnpASPR5HmAVMWYB3PzESiTmUSkaQyXhK5UslQKlpDJI0A3tAshWWWeqjGiaPntNdg0yagmxYqsqO0UYCFJSHzM97x3T0nDJdi4JgapmgsUJKX+Ix1/A19Mn1OQ5UgpYMw+sQ/8xmK5QCYjkyuISzlt4Ok8gJVp9YKW6K8IJKC/Nrr6xqfLUosl2ESoqXJUUsNo7qKrIjNlJH0h2GgeUJku6QSDsdoZnhr5Vhi0C0OKoKbkuNXFogqZ6gbXfRotEUkHGmy/AXBG+loANOs8zsRB1DcMQQBf16QNX4iUk5QCNCCIN3gn0CTZeXUO583iWnStM2WpZIL2HQQTRSwh5q9vhBgacCtWcl7xQ0OsXxFIBU4cWA7xXZVYpJtqbnvEwkhRc/APnAE1BWSQG/SIo4dJv0MTip6xkAy6YtYfOMhZ8Jyl9LdPCW3Foyjq9iYKnS+UWhTVSMpcRGemhwtThoULrjKUXzKSrW9w3R9PSNy62zH0ibDsP46ipasspJ5juT/SO/eBKq0SF6cTm1KyiSFBI1JYBPmrX849K/4fYWiXIUrMVKWou5tawbvCqjokZRw08r8qAPmrrDLAMG+yJmqWpkrVnL3IO/Ntt7RhyT6RzVD+skIHd9UtmeK74k8OSJ6Cgy0ImvdaMoUgasSx1ZoirfFnNwqVJmE/EsXA/wAlbAdvlFNr66pXNCJU8IUtR4q3yhxoAegAOmrwoRdhk8Jxg6ZDSXJUjmK9AHJLdwzWg6VV2TLBBLskPBGK+D6qehHDmp5UpCkqcLmEAAqKn9k/wU/EKOcJipSUELQCcijflD/R4rVsnOj0zDaLJlzkleoH4Uj8zrCfGvEIlTDNp1uHYyi5C2PMU/0WfzaEtNjNRLp1Sp5SCQxOY5su6QO8VTEsYX+FGQaObq6N2gw8bcizmkrPW8JxiXPRnk66rlKsx3t79jCrGfDCZ5EynACndUvQE7sPwn6x5tQVhBdSlg6job9XFvKLxgXjcybTUcRBA5hZXfX4vrFcZQlhVJTjoorKVUpdwRe/Y9DE+a0WLF5kuqQJqLy5hIzMQoEbKD/PtFYqUmVyq9DG12axdIxXMQnqflvFooEhIAFmiuYLLdWY76eUWNbJgs2hozmIBTfpFF8R0eQZ0mxUR5HV28oscytsbwhRV55igWKRsescsMfMlQrr6qyGBdQGY+UDSyliVE32hnXUrO6h2AgOmp0ksoHNqdoaefo8bjv7JUTUSZfVRDsPlG5A+7c/EfWOcUl2BQnMdzEUucsiyfKKtVkeOiJC+KpMvQZrn6wRUFaFZAAUKdn6aRDQzQl1KPOXCQ25gyrmuLEZgwPa0R9li8A5soFkJlhu2pjQl5EsrTpuIYUy8qeIq2yfMxHVUaSQFEuTc7ekcnTK1h0oZJBIuVaRDTUQUkddTB02bLfI/wAKQ0CLnplhRfUMHiLejnnZHia0qIdRSkbdY6n06cuZF09r37wHMUcoBDvvBmEK4YIBZ9YdAskXhrpBu3QaGBFSAkEJdzaOqupXLJUFHXQ6QHOxJRLlIBPSOVkbR19h6kD1jIhTVJ6fKMhAw9AXKcDy/KBp0lxB81LEdxEKpbWgn0BAMKMyahAVkBJc6mw0A6xf6DwkkITm+7lJv/crqTvFYlV/2eYmaEhRS9tHt1gDE8drqp1KWEIBPIlwD57mMpK2CmXmq8TUdOCiQM6+g691RR8ar5laTnPKNQSUykX6D4z7win0cwpzj6/zeL5h2FI+z5UpCioOyxv3cbWiSXBWFLk9FuDeHjSzgr7SRLUAAlJKMx79nbeGPjLClTJOZCXMvmV/cNFX1PX0isVVAsrKZpmcUKYqAOVLaEWYJixDxNwpfDntxAjVrKtY+rPAbbaYuNIXeE/GQlp4FQo3IyLur0PbRjF7r8HROQiqSp1yw/VwRdJ3ZiY8Lq1oKlBJ5SXD7E/lHoXhSvqKamy8QKGVhmDqS+oBfQXaNJpJWYxtuhN4+kpRUIJLZ0DowAJBP0tCYYUJ0tU4LyJQcrqdlbkv17CLJ4zr0lUorkCcVywpGtnZSja5d0+0AYdhE4lEyaoskhSZSLNuABoD84sFSs6UvQT4fpJy0JRT0ip2W+aYMqX3PMQ46B99YsWLeCZipapk0DMQAUgoTk/wyuHezEkFtoJ8P+Mc03hzUTEJblK2dxqGFz5xczWpmSyAlktrYHzAOnWDJ0WLPGKOTMpfu5rAm4Dv62t03jmrqzNUEDfXy3i411XKqFTJS0FSpOoDZsmy0dSzEgb2iqUFEAtS0qK0aJJSUlt3B0MJPDVO3QahASwG0FKWS140lG5jGcsBeCetYhdiU7Kk9YW4fSkKUoEqUdB9YtQwJK7qckXhVig4DO+rAiLfpHn8sX2yGXIyTBxCCtWiBonuqAsRxAcQpTfqe8TmmJWFKIyjff3hXPkDiEh8vaKopnnbpYFFRcB7RtQLFIsXsQdt4XSviKk8xOgOjwWAZfOQMx0G0NUsQHb1hKcNAObNfcnWMmyUHlAZ7+bd4jp1Tl8xRlQ2rbxuUvMhxqkn3jlpOibEGKT0AsPzhhRKlmUiZOuU2A6nyhdPDpDm34gLX/OBU06kqCpYzMXZR/KJS6LvYd4gyBIWzKJHKPzhbkEwuvbRPbqYixAzSpJnjKTt18oIrMssKKbkgC8JWG/pMmolhypmGg/aDpLqQoABJZ0n0ivyKNZHEUyR06w6okcdN1Zcp2/OC0JMT06QdTmXu+npHJlP+Ev5QerB1IVmSoEO7bxLOA5QVMpRt7w016A/2cSqMMLRuLHKokMPKMgch0htwAEi+0DLDwcsDKIhVLtaKz1oTYlJse8c4XeXfa0H1aLQspVZAoGCQd4TgaF0+ZQJJffqS3yhHieOzqeaELN0gDNsro8X3w2g8JAKWIb/AH+kIMTpZU6bMTMSksbuHtsx9DGLl9ArvDnCvEsuaOHOABUDfby7QPWUUpICJqE5VK5HLg9g/wBIUTvCpSSqSolI1SdQOx6djDKgpJk9AROSChLhJPWz21t1gOKTtM15JoTYz4YQtH3TIOZwQPkR0gPEq5UmWJYQolTJB2bdiNzox6w5m4VWSz/8ZC5ssapWRp/aSXhrSUC1AKUgyTYqSsA6dADq+8NSeXqMmltYbp2RKkTFpbhoyM+YjLlSB3LACJ5Cp0xRKZYTLZmULm5uLdG1jVXitPTkEpzr2D2820B7xiPG1rUyyIN+0Xic/wDT0uUpMxAJmcxObT+atBWI4muQByZ1HQFSEo9y30JiGbVLVJClSspUr4Tex0dtf3imeIJxE4pIAy2sXCR2J3jkuXZOlh3VzambWJm5eAsBgUXDXe+/tFpp5WZDHU3PnrFVm165oQpIPIAlZAJYksST3ixUc0gCN+0Xx4RrQzg2MH0FMweBahYWUgC4hnTpOWCeqIVJWAIqPiubxSJaRdwX6AGLJVqCUmKRVzHVmUSEknTtp84UVpj/ACJf5NSJ85ZycobqIknUC3HM53a0DGcSeIOUp16H1hnhs5cwgnlSb9z+0Saa1Hni08YFOpRLS5TYb7mBgSpTn26QxxerlrUJT8oIKjq/aMXidOgq4UkrYXJLCLAk2rGOEYmhMvhTRYb7F+sIayWhE5pV8xvuPSCxjeZIKZCL7XP+8AT8WzaZUnZk/J4SxglqDDSlDFSXu97iOJ1Sq9h2jdJ4jmJ5FykrSd42qsp5l2XLV8ojTEpICxyqzISTYg2gClnKWQSxP9MNaiiRMD8RJA9IhlKlyv8A60uWuekOPRnLvCPEBMIYskecQ4XIJzJJIB0ILaRNRo4hUuYSw0F4iqaxmEvQa/pCv0GvZJOplTWKVENa76REScwBOYjRgTDNeKICBlQLDq5hOirW5yM5NyzmCn6K17H6MQmEO4HaMhCEzOvzEZCo6z1LJYRGu0ETDYen0gaa173gHrTA55heAMyR1Ukf6hBNTM1gWnS8xHdaf/YQGcz0eShkP/k/taKlPQWzNzKUpy2wb9TFunSMklSutvcwowunC2SQLpJPUFSix/0iMGrIpUwfDpBIB9yXB7x3iNEZUsrl5R/kHAdvr2iSVV8GaZE4ZSNOik7KT1HzEVLx34zQRwKd1kG52ts27QIxk3Q3JdjPw5U1c5a7y2TZkur1bpDydQ1JDqEs+bp/WPKqKpqJaE1kjOkpUEKb4DbQh3gn/rKunzAnPMTnLJTJ5de+vq8ay/j27RmvNSosviiiUQnNKyqCgAUkEF22F9e28FYRghSHUS5YAfT1gvw94bRTS1zahWeeoXUslWUf0hRNy+p3iy/ZnNhozRjN8cibxk2tQnqqWyR/cT7J/eAajw8ucorTLFspUu2ZrWSndXn1EOcVSoZcjlRLJA/ESCw7dzs0H+HKOZKQoKW6lrK1MLAkAMm+gaFH6ZsoeJ4YJImSpauVRC1qzPmb4Utqm4WS/QQroMTCww1BPs5b5NHo+M4Ck5lygOIolS3Nllm002tHn8nDiqdMUzczkM13vbYdo3hJESdh+Hyy994cIDQHTp9xElXOaOR6+kA45UZUKvtFbwQ50qM0WBslrmOsaqzMUJaVAXuToI3KRMZgRrqT9ITdHj8jcnRPW1ZICBLCUk79IXTKsKUQ6mTaxy2/SGaKUpBK1ZlHR2yj94ymkIHxZVdgw94jaaMknYqpaY8VJTKJT1F/WJ6taFzxLDWBCstnPfrE2NV04pKUFMtOyUG5hbgdEuVNlmakjiHKVb30jRdAldjDAUhM4IO3WBsboSVlJSEpBzAjdzBaU5KsB/i/RoC8Q4gVTBLSWy/Ee+sRJ2VtUBSqcpzE/CNO4iWcozUjhNbXr5REcygSTbrt5COZWGKcGWo5vxMWjXkZNHSMIUpQuQd9hBSJBlu4GXzH0jF1glqyqWF/1Aaj1jeN16ZqMssBCAdWuf0EHbHSono56BcEMfaFNSoDly3J+XUmJaPDVlikEo3McYnJmoYlgCWDM/rCywa0R0TAto/yhhMSEgBA1Ic7mI5OHZggOTYk9PMmD/s2jG1oHsS6OhQJ6RkFpr0JsQbE7HrGQtOr9llmzLeg+kBTaiJp8yw8oBmGMj2oGqpkcUKlKnSgnZaSfcR2ackubCCsOIE2U2gWCfrEI+j0HGp5CAm9xcRUcFrjxJqCQAkpCVCyvguAdg5h/VVBUVzFAhGVkn1Dt0tFHlZsqloPMFqUe92b2gRWGbPQptKjEKZUqYwmpFlNcdx2O8eR1vgeZTPNnTUDIdAXVq1veL7hWK5gFpdMxO2/Ug9QYa1q01Mviy0y+MhnzoC3/MekdyceiVpRqPC5VRIOXkMs3y2BH9QH86RW8MqkylpXqpCnBB1AN7+TiPQJdLI4a+MlIfMtw6A2qwxPyN4pmFYRKmJJCQdWzats/Qt84XilyuzvIuNUMJ3iMVEx58zLKAOVKMxGbbMbEt0Fni5I8RyeEgmagHKkG93AZ212jzuZ4cVM5JaVAgWZOt9z2JhVSUy+PwSCMpZRIJy9Sw2ieTxxaw6E2np6zUY/JzyQhXEIUSeGkrV8LcoG5zawP4h/4gfY2ApV5iHAmKCSztoHIv16GFvhyiNGtc2a7S0FRUzBm5Qkm6lKcWGkBHBjWImT6oc8wuljdKXdCezXHfWBBR99GkrfRqg8c1lYtkolypb3IBJ8gSdYstHIvfU6nckwow+gTJUlCAGbYRYwChKl7hNvM2BPv8oUqvDSK4rQeppcvMPWKn4gxBnY3MOcQrcqNdIomIzTMJW7AFk/mYSJOVIkpCsKSkMc5u8Mq+sSPukMVbkfh84rcx1lkEvudGhrLZEzL/bzfrFlrPPF9m5WG8RExyR/S5+cTUNGiXKyrdaju+0EzJzISlP4/puYHqzYJG4v5DWD2N0gLhhKxMToOo2EOjikuYgZiEkXBOzbwvlz0K+5HxLSQ24jmkwEKDFDlJ3VClS7M42+iWbSKm1PEBbIBbqDqRFfxRaeOt3L3LdGEWaTImSiot+FhuQ2kIkUQKiom73A94cJJgnFhk+YgS5bDK55Qde5MdpfLl+EF3I1P7REaLiDPmCmIt0A2gJdWQouOUabxyV9HN/Q2hwRkcRQGtupjX2NKSVKH87iBF4zMUkZUsBudvSBJNQSsGYpRDh2O0NJ+wNr0O5kxJDAqfsbCCa7BECXnTMUVEOAq8Lqisl5nRYbCJ6WZMIeYXAsnyiV8KE4VNyypmduIAwSNWgOWpS5OZNuo7g6RqhROXNJQA273HvDT7CUAqXlD3ypdif1gt0JRtEnB7a3jIjl1YAALvG46w0PFydLx0ZQA7xI1hHDwGe0DmyzEapBa1u8MBJeNrlmJZWsLv4fpkrp0J+JGnPcne/UwWKCVIUAhCQlTPYeUdeF0I4CMjM17vfeDcaH3b2t9N/lHHmb0pPjXA1qUmZKUELS9zYKB2JhJheJFR/onI+JL2V+sT+MKUBuApYLc4CiRfs8UtdZMSpKlEhSdDZ279REYkrLzi9OifLJUnlJBmpdsqhofIttuO8JqKRKQQmWQ42F1H+dYlp/EQUZctIyqmcsw2ZtiO7wZVYElKjwsstbZgrYtqk7eR6xjNM1g0uyx+HqJWdS5gZ2CUlnAbdtzCfxLhHCm55aEZVqOdZTzBLXZeqQ+vUQqwzxqpK+EuWeIDoTvv6bw4xTEVTgJSlsCRnYWILcg9NTHQ5RZ00nqEqatM0sEqMtJsVFRsBZ82vX0EWThngOA1wAO0ByaJCuJlTYHlI106QRhc3iSFIJ55ZD+YJHzictF6VHaKYOHZxZ4PBzJUACbdoHopSlhydfcMWhhUTpUuSvMoJSEnMXbb5mG5q8M2m+zx/F8SzlQDhKSc27XYDzhZMq+UBvToIIxQoSjJLLCYskE65X5XgZdIMgAcrJjczbZs1BbKlJBMGonBImFRDZQAN9LxKcEmcPMVjMLkNp6wuSGUlLBSn3+scv2FnFHV8wUvMAkMBDvBZ3GUoswZoHmJtoHPSOTLmJDylZQfiA6+UWlZ1uiGZTmRVBTuHF+0WpNUgKKipISQ7mK+cDqJh53axfe8N52GiVJCQM69L7wfK1Ivi/y7CayapaHkgH+axWpSFS1BVyVa9/SDqStmSFfAcg+IPp3ETVqUrImIXYjQfy0GNrBSabsXIpgVWOUqUHvs94FrKNBWtioXLCCaaWymcve3c/pAi1FIBVqbD31jVYZPSPCiGUJjgad4MohTlTFKux1eBZVOlXOq3R94KCkoAJIDephJMNpI5xCjDfdgO/yhpheGichIW4CdWs5hZKq+Iq1gPxftBuH4mtIbKrK/xfoI59HLsdqRLlJYMlI3/eEdXWmacwLpHwjbzhbjNeqYUh2ClNl7dVDaJKhYloYAFrnrAo05fAgSFdRGoDRiFtDGReILPQEosPKNqYRvYRCQx7QD3pHfE6RJmcQNmAvHQW8c0Shz4fxxNLmTMfhqOZxdi1/e0WKo8T06ktmPNZiPqYoNWHSRrCDGjPTJROAyoKmF9wDtrtHNWYyjTssFZNBWpyzK2uPeFVUhJJCw467vCCnxpeVixu8H0eMoNicvUHQ/pHccM29BarBV5wpEzldw50MX7DsVlzpSQtQROTa/XqOsV2VlVdBA7be8cro85Oyks7bjsesGUbQ4s6qZKUrBbNMdydz6xJxFCYjO9lWHc6RoS2OZVz/GgTEMQLAkNcAdddYdWZuTHeDVhTMmAl3Onl0PW8NKeR98VoUAlXa53IPUdOhEVmjmKUkqltm4irnQ3Lg9ILpsRm8VBOVkkEtYXsl+u8edx025YSI8RLlLXKUllXYD8XQ9jCOoxSdVEJW/DBPKNB3LamHPjESg8wAJXNHIq7u3M/faKjRy1qGRIJO92tu52AjWMUlaBybZxWkhZSJdk2Cje0awyqSlWdZdtjZu4EC19XNSWyjhjUp39Y0aMZQs6qNn6Q3Ggp2WbEasFOVKnzdIBVQ5EhbhJGm5V27wvo69Ev4UEqG/7xIirXNmONty9vIRyX05v4GrADKIILXHSH+AYXLmSzMCyXVc6abRXpdCtalBbkOwb9YNpcX+yS1SUpJW5bYX7xH1SOVrWO6vF0J4ibJSkMk7m0AUuMy5uhuBpCyZQLnBLsVMSW06wPh+HAtmUUl7AfV45QTRzm0yarmLVOUEgABhdwfOAqhMwTEgfADoLX3PeG8+QCXSpsoa4N/Mwukz5qlsrR2AAt3MJKgt3hlRPyrBFnBGYByIGmy1mzZkkhj23hzSSAVqe7JO0C0Z0DuNf0hppmdMjrpIAPITLDAEbGFy5MtY5RYd7w9+2lJZnCrEbQvrsEYFcpRFw6YknTFFYQSCk8oISqJ6VMxBbUHbYdwYgl4cUXIBJ/jRIylgJ72O/k8Rqyp0SSaQZypTAi8D1+HlasyeYEXI2PQRJiUsLlSyS1iH69oa4DLCJDWcq26R11pe8KwrDVCwKm8oyLicvaMg8yf1jhS7CBps6NFTgRDMVCPamZnMTS1wGJrxNJmCOo6w9BeBamiQS5Hpt7Rn2hohNXtEoLYoxigTlJQkA9orM2nWNUmLqu+ukCVM5JDWi1ZlJIr9DUrT8B/wC0w+wzE8yjqCxBGvtC+oQg6hoD4qUOQ7xVEHRYanEUJ+I5iAwSPzit1NYpSsx20ERSwdesSz6ZQSlTWPSOVIDskwerm8YCWWzqDg6Oe3aLlUrEtBcMSb/5Owb2f3iqyqQS58s5glNi5BZwL6d4cYup8hK0lGrpIUCdb7jpAdWVJkvjtS2QC2TUDcE3Le59or2G1SwFoGih8unlDnxLiaZwIFmASk63a5Hu0VcuhnU2wIiRiVug6uzpF0OnRxAs2Y7JUXb2ja6yZlyqU48rvteApKlaZQWNzvGtGbkHy5Kl8qQEjckt84sVNiiZQyZQphdQYA+8AYThSV3WbbDSOKmkUqflCUnbNtbtvAlT7HFtdDORjypiuRCQkH4lK+gjeKZFrTNflOpF7jtEkilCAxDvu38YQPi08Sk/CMhSTpvtAVXSNJXVsNwWcCmYBd0kJV+UATZQlJCTmJVYdoTSKmalKTLJQk6gjX02g3jqKg5v3+vaErQHTJ117IYhQezWcw3mrAlS7AEC3XpCWmmIVNLczAue+ggurC1jI4ZLEEC/XWFPQxpMNnECwLEpIEKKBVsyrX/n0iLEKlUtQzlSy7gswGx84MwanRUzsuf7sDMryGz7axViI9ZLQ0ClKStQaWXIJ+RaGk7Jorl6E6H1go1SJgHDIKRYAbAWAaKnj9StczLLuJetnBV0PaA1zZp+KJsYTMBBzOlJewufWA5dW5KpYOu4YE9I3OmKZKpanSv/APM7KFlAGCJZPDunIkGw3PWH+KM/yZDPCTKWHYp5sp1D9OouYCo8Zy2IsekTKJUFSwk3PxPsNngISEJLqGnmXiYWh4MVlG9/YxuG2F4OnhIJAch/e8bgXEVSIhUWgedUQEJ/0gaZURqkb8hkmoEa+1XtClVREBq2hUFzQ6mVLmO5FQAO8IPtRMbVP2eJxA5jSqxDpACqjrASp/S5jcqTmDqMdiQOdsyfUu3R2faBkkl9769oLEodOVI+cZSJTMdIsBqYnL2Fps6SsEW+Eanr2EFUOJLR8LEf0qAI9jAlRKIGVIDD5uY2iQBdRv0FhB7L0WNOKyl5RUSU/wCSLM/9sGHC6YhTFaXOiSwv2NoqdTUOR5RIjEJgABLgjeM3H4aJr2M6vC0JY8QmWDzdQDv0gSvwfMHkTEzE9NFDzTvC8VSwFEG1gR5wJxSDyqI6RVH9hlJfBvS0iQk5udSbkC0SSSM6FKSBLJBV0bQgntrGYPNUXK7sPiNi3eIV2dOqXP8A4m4PpD7wN0i64jhyFywEcpAdLH5PuDFZnYokKRlHOkkEHYaFzuYKwnEvuwjM5QzH8oAxPDZYWVEkldwAd4yWOma9q0MziiCwc9z57wPi03OlITzkO4Tct1geVOSlN2BFo4q0cOWpYDGYw9NYUcZJbhHW1aUo6E/L9I5w6cWAUoLKrByN+nWIZUpJTysVEXg7CqGWlaV6gbdD1huNIzu2Eqw0yV3CQVM4TtfeCJ8xioi52HyER4pWZ1DKr0jmTmtbcHqY6rROngRjdKJiEI0/EpQ2tCWVKKFZZBUh9V9f2hlPWuasIyEAk5uw2gqZISgZU7WJ3ifii1yZDIqZgmZTLSs7qRyH9IW1kuZKUsybvcpWX9Xix0sxKkImJ1Lj/wAYDxgHN92HLF7aDaJGWlksFGHJUl1TAMp5gBsrf/eOiVqXxCsacqdgI7pCFSFrJbmAsPkBBsmkCE51sBo1rAwpEiKJ1WFEjQDUJ0944nFBASBHUqkSla0BYzO4B3HYxsUqgpiGHWHa6DV6y50pVkS5GkaiuIqsobiC390ZGX9ZpzQmNRaBZlRGRkbhbZCakxGJkZGRyM22doWdonkSwosol3Zh+sZGRH0WPYTVlKAJYs+pED1E7Kg5bAad/OMjID9CNEqISkFswcxNTo4SW6l/OMjIrXoifs6mVBZY3Lb2DRqVLBSFHe8ajIKQm9B3L9oxKjaMjIKKckRJSSh8SvhT84yMiHLQimnPmLEA6X2eIJ9Ub9Bb0jcZGrVAuyTDlsos+mr7wWmoOYGMjIIovDVXWhKwClybPEmLTSpSUDYCMjItBsmCkICUq1bQDWOVZgpSkWT0jIyE+iR7JJNCVALfmd/b8olxDEVhglICjvZvQRkZGcHbpms0krIqasmBeUOVKYFRIs/QQ6xHDBMSEpK0kb5tfMRkZFnjDAWCStLSU7lwoFm6/OLJNkhEtm5jZ++5MZGQJO6ElRXayjFOjMkZkAvlJs51MKK+rmTdT93uB8oyMjaKszlhLQYIuYHJ10cvBuJUJlJRLCyTckm9tgO0ZGQF2KsAZcqW3Msvuw/aMjIyKdSP/9k="/>
          <p:cNvSpPr>
            <a:spLocks noChangeAspect="1" noChangeArrowheads="1"/>
          </p:cNvSpPr>
          <p:nvPr/>
        </p:nvSpPr>
        <p:spPr bwMode="auto">
          <a:xfrm>
            <a:off x="307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614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1601" y="1384796"/>
            <a:ext cx="2304257" cy="15333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3946" y="4974543"/>
            <a:ext cx="3472031" cy="1102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55976" y="1062080"/>
            <a:ext cx="2258267" cy="1502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1"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92187" y="4743819"/>
            <a:ext cx="2022056" cy="13333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2" name="Picture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11472" y="5410511"/>
            <a:ext cx="2115491" cy="13604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4 Conector recto de flecha"/>
          <p:cNvCxnSpPr/>
          <p:nvPr/>
        </p:nvCxnSpPr>
        <p:spPr>
          <a:xfrm flipV="1">
            <a:off x="2267744" y="2918176"/>
            <a:ext cx="0" cy="582833"/>
          </a:xfrm>
          <a:prstGeom prst="straightConnector1">
            <a:avLst/>
          </a:prstGeom>
          <a:ln w="25400">
            <a:solidFill>
              <a:schemeClr val="accent3">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8" name="7 Conector recto de flecha"/>
          <p:cNvCxnSpPr/>
          <p:nvPr/>
        </p:nvCxnSpPr>
        <p:spPr>
          <a:xfrm>
            <a:off x="3275856" y="4005065"/>
            <a:ext cx="0" cy="969479"/>
          </a:xfrm>
          <a:prstGeom prst="straightConnector1">
            <a:avLst/>
          </a:prstGeom>
          <a:ln w="25400">
            <a:solidFill>
              <a:schemeClr val="accent3">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10" name="9 Conector recto de flecha"/>
          <p:cNvCxnSpPr/>
          <p:nvPr/>
        </p:nvCxnSpPr>
        <p:spPr>
          <a:xfrm flipH="1" flipV="1">
            <a:off x="6614242" y="1628801"/>
            <a:ext cx="766071" cy="522685"/>
          </a:xfrm>
          <a:prstGeom prst="straightConnector1">
            <a:avLst/>
          </a:prstGeom>
          <a:ln w="25400">
            <a:solidFill>
              <a:schemeClr val="accent3">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12" name="11 Conector recto de flecha"/>
          <p:cNvCxnSpPr/>
          <p:nvPr/>
        </p:nvCxnSpPr>
        <p:spPr>
          <a:xfrm>
            <a:off x="5220072" y="4149080"/>
            <a:ext cx="0" cy="594738"/>
          </a:xfrm>
          <a:prstGeom prst="straightConnector1">
            <a:avLst/>
          </a:prstGeom>
          <a:ln w="25400">
            <a:solidFill>
              <a:schemeClr val="accent3">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14" name="13 Conector recto de flecha"/>
          <p:cNvCxnSpPr/>
          <p:nvPr/>
        </p:nvCxnSpPr>
        <p:spPr>
          <a:xfrm>
            <a:off x="7380312" y="5301208"/>
            <a:ext cx="0" cy="432048"/>
          </a:xfrm>
          <a:prstGeom prst="straightConnector1">
            <a:avLst/>
          </a:prstGeom>
          <a:ln w="25400">
            <a:solidFill>
              <a:schemeClr val="accent3">
                <a:lumMod val="75000"/>
              </a:schemeClr>
            </a:solidFill>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619335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914400" y="1181396"/>
            <a:ext cx="8050088" cy="951461"/>
          </a:xfrm>
        </p:spPr>
        <p:txBody>
          <a:bodyPr>
            <a:normAutofit/>
          </a:bodyPr>
          <a:lstStyle/>
          <a:p>
            <a:pPr marL="0" indent="0">
              <a:buNone/>
            </a:pPr>
            <a:r>
              <a:rPr lang="es-ES" sz="2400" b="1" dirty="0"/>
              <a:t>Transferencia de calor por radiación en los tubos superiores de la cámara de combustión</a:t>
            </a:r>
            <a:endParaRPr lang="es-EC" sz="2400" dirty="0"/>
          </a:p>
          <a:p>
            <a:pPr marL="0" indent="0">
              <a:buNone/>
            </a:pPr>
            <a:endParaRPr lang="es-EC" sz="2400" dirty="0"/>
          </a:p>
          <a:p>
            <a:pPr marL="0" indent="0">
              <a:buNone/>
            </a:pPr>
            <a:endParaRPr lang="es-EC" sz="2400" dirty="0"/>
          </a:p>
          <a:p>
            <a:pPr marL="0" indent="0" algn="just">
              <a:buNone/>
            </a:pPr>
            <a:endParaRPr lang="es-EC" sz="2400" dirty="0"/>
          </a:p>
        </p:txBody>
      </p:sp>
      <p:sp>
        <p:nvSpPr>
          <p:cNvPr id="4" name="Marcador de contenido 2"/>
          <p:cNvSpPr txBox="1">
            <a:spLocks/>
          </p:cNvSpPr>
          <p:nvPr/>
        </p:nvSpPr>
        <p:spPr>
          <a:xfrm>
            <a:off x="4441802" y="116633"/>
            <a:ext cx="4788023" cy="92074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s-EC" sz="2800" b="1" dirty="0" smtClean="0">
                <a:solidFill>
                  <a:schemeClr val="accent3">
                    <a:lumMod val="50000"/>
                  </a:schemeClr>
                </a:solidFill>
              </a:rPr>
              <a:t>ANALISIS DE TRANSFERENCIA DE CALOR</a:t>
            </a:r>
          </a:p>
        </p:txBody>
      </p:sp>
      <mc:AlternateContent xmlns:mc="http://schemas.openxmlformats.org/markup-compatibility/2006" xmlns:a14="http://schemas.microsoft.com/office/drawing/2010/main">
        <mc:Choice Requires="a14">
          <p:sp>
            <p:nvSpPr>
              <p:cNvPr id="6" name="2 Marcador de contenido"/>
              <p:cNvSpPr txBox="1">
                <a:spLocks/>
              </p:cNvSpPr>
              <p:nvPr/>
            </p:nvSpPr>
            <p:spPr>
              <a:xfrm>
                <a:off x="6471320" y="4697760"/>
                <a:ext cx="2672680" cy="216024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14:m>
                  <m:oMath xmlns:m="http://schemas.openxmlformats.org/officeDocument/2006/math">
                    <m:sSub>
                      <m:sSubPr>
                        <m:ctrlPr>
                          <a:rPr lang="es-EC" sz="2000" i="1" smtClean="0">
                            <a:latin typeface="Cambria Math" panose="02040503050406030204" pitchFamily="18" charset="0"/>
                          </a:rPr>
                        </m:ctrlPr>
                      </m:sSubPr>
                      <m:e>
                        <m:r>
                          <m:rPr>
                            <m:sty m:val="p"/>
                          </m:rPr>
                          <a:rPr lang="es-EC" sz="2000">
                            <a:latin typeface="Cambria Math"/>
                          </a:rPr>
                          <m:t>T</m:t>
                        </m:r>
                      </m:e>
                      <m:sub>
                        <m:r>
                          <m:rPr>
                            <m:sty m:val="p"/>
                          </m:rPr>
                          <a:rPr lang="es-EC" sz="2000">
                            <a:latin typeface="Cambria Math"/>
                          </a:rPr>
                          <m:t>r</m:t>
                        </m:r>
                        <m:r>
                          <a:rPr lang="es-EC" sz="2000">
                            <a:latin typeface="Cambria Math"/>
                          </a:rPr>
                          <m:t>1</m:t>
                        </m:r>
                      </m:sub>
                    </m:sSub>
                    <m:r>
                      <a:rPr lang="es-EC" sz="2000">
                        <a:latin typeface="Cambria Math"/>
                      </a:rPr>
                      <m:t>=90</m:t>
                    </m:r>
                  </m:oMath>
                </a14:m>
                <a:r>
                  <a:rPr lang="es-EC" sz="2000" dirty="0"/>
                  <a:t>	</a:t>
                </a:r>
                <a14:m>
                  <m:oMath xmlns:m="http://schemas.openxmlformats.org/officeDocument/2006/math">
                    <m:r>
                      <a:rPr lang="es-EC" sz="2000">
                        <a:latin typeface="Cambria Math"/>
                      </a:rPr>
                      <m:t>[°</m:t>
                    </m:r>
                    <m:r>
                      <m:rPr>
                        <m:sty m:val="p"/>
                      </m:rPr>
                      <a:rPr lang="es-EC" sz="2000">
                        <a:latin typeface="Cambria Math"/>
                      </a:rPr>
                      <m:t>C</m:t>
                    </m:r>
                    <m:r>
                      <a:rPr lang="es-EC" sz="2000">
                        <a:latin typeface="Cambria Math"/>
                      </a:rPr>
                      <m:t>]</m:t>
                    </m:r>
                  </m:oMath>
                </a14:m>
                <a:endParaRPr lang="es-EC" sz="2000" dirty="0"/>
              </a:p>
              <a:p>
                <a:pPr marL="0" indent="0">
                  <a:buNone/>
                </a:pPr>
                <a:endParaRPr lang="es-EC" sz="2000" dirty="0"/>
              </a:p>
              <a:p>
                <a:pPr marL="0" indent="0">
                  <a:buNone/>
                </a:pPr>
                <a14:m>
                  <m:oMath xmlns:m="http://schemas.openxmlformats.org/officeDocument/2006/math">
                    <m:sSub>
                      <m:sSubPr>
                        <m:ctrlPr>
                          <a:rPr lang="es-EC" sz="2000" i="1">
                            <a:latin typeface="Cambria Math" panose="02040503050406030204" pitchFamily="18" charset="0"/>
                          </a:rPr>
                        </m:ctrlPr>
                      </m:sSubPr>
                      <m:e>
                        <m:r>
                          <m:rPr>
                            <m:sty m:val="p"/>
                          </m:rPr>
                          <a:rPr lang="es-EC" sz="2000">
                            <a:latin typeface="Cambria Math"/>
                          </a:rPr>
                          <m:t>T</m:t>
                        </m:r>
                      </m:e>
                      <m:sub>
                        <m:r>
                          <m:rPr>
                            <m:sty m:val="p"/>
                          </m:rPr>
                          <a:rPr lang="es-EC" sz="2000">
                            <a:latin typeface="Cambria Math"/>
                          </a:rPr>
                          <m:t>r</m:t>
                        </m:r>
                        <m:r>
                          <a:rPr lang="es-EC" sz="2000">
                            <a:latin typeface="Cambria Math"/>
                          </a:rPr>
                          <m:t>2</m:t>
                        </m:r>
                      </m:sub>
                    </m:sSub>
                    <m:r>
                      <a:rPr lang="es-EC" sz="2000" i="1">
                        <a:latin typeface="Cambria Math"/>
                      </a:rPr>
                      <m:t>=</m:t>
                    </m:r>
                    <m:r>
                      <a:rPr lang="es-EC" sz="2000">
                        <a:latin typeface="Cambria Math"/>
                      </a:rPr>
                      <m:t>89.998</m:t>
                    </m:r>
                  </m:oMath>
                </a14:m>
                <a:r>
                  <a:rPr lang="es-EC" sz="2000" dirty="0"/>
                  <a:t>	</a:t>
                </a:r>
                <a14:m>
                  <m:oMath xmlns:m="http://schemas.openxmlformats.org/officeDocument/2006/math">
                    <m:r>
                      <a:rPr lang="es-EC" sz="2000">
                        <a:latin typeface="Cambria Math"/>
                      </a:rPr>
                      <m:t>[°</m:t>
                    </m:r>
                    <m:r>
                      <m:rPr>
                        <m:sty m:val="p"/>
                      </m:rPr>
                      <a:rPr lang="es-EC" sz="2000">
                        <a:latin typeface="Cambria Math"/>
                      </a:rPr>
                      <m:t>C</m:t>
                    </m:r>
                    <m:r>
                      <a:rPr lang="es-EC" sz="2000">
                        <a:latin typeface="Cambria Math"/>
                      </a:rPr>
                      <m:t>]</m:t>
                    </m:r>
                  </m:oMath>
                </a14:m>
                <a:endParaRPr lang="es-EC" sz="2000" dirty="0" smtClean="0"/>
              </a:p>
              <a:p>
                <a:pPr marL="0" indent="0">
                  <a:buNone/>
                </a:pPr>
                <a:endParaRPr lang="es-EC" sz="2000" dirty="0"/>
              </a:p>
              <a:p>
                <a:pPr marL="0" indent="0">
                  <a:buNone/>
                </a:pPr>
                <a14:m>
                  <m:oMathPara xmlns:m="http://schemas.openxmlformats.org/officeDocument/2006/math">
                    <m:oMathParaPr>
                      <m:jc m:val="left"/>
                    </m:oMathParaPr>
                    <m:oMath xmlns:m="http://schemas.openxmlformats.org/officeDocument/2006/math">
                      <m:sSub>
                        <m:sSubPr>
                          <m:ctrlPr>
                            <a:rPr lang="es-EC" sz="2000" i="1">
                              <a:latin typeface="Cambria Math" panose="02040503050406030204" pitchFamily="18" charset="0"/>
                            </a:rPr>
                          </m:ctrlPr>
                        </m:sSubPr>
                        <m:e>
                          <m:r>
                            <m:rPr>
                              <m:sty m:val="p"/>
                            </m:rPr>
                            <a:rPr lang="es-EC" sz="2000">
                              <a:latin typeface="Cambria Math"/>
                            </a:rPr>
                            <m:t>T</m:t>
                          </m:r>
                        </m:e>
                        <m:sub>
                          <m:r>
                            <a:rPr lang="es-EC" sz="2000">
                              <a:latin typeface="Cambria Math"/>
                            </a:rPr>
                            <m:t>∞</m:t>
                          </m:r>
                        </m:sub>
                      </m:sSub>
                      <m:r>
                        <a:rPr lang="es-EC" sz="2000" i="1">
                          <a:latin typeface="Cambria Math"/>
                        </a:rPr>
                        <m:t>=</m:t>
                      </m:r>
                      <m:r>
                        <a:rPr lang="es-EC" sz="2000">
                          <a:latin typeface="Cambria Math"/>
                        </a:rPr>
                        <m:t>89.949</m:t>
                      </m:r>
                      <m:r>
                        <a:rPr lang="es-EC" sz="2000" b="0" i="0" smtClean="0">
                          <a:latin typeface="Cambria Math"/>
                        </a:rPr>
                        <m:t>        </m:t>
                      </m:r>
                      <m:r>
                        <m:rPr>
                          <m:nor/>
                        </m:rPr>
                        <a:rPr lang="es-EC" sz="2000"/>
                        <m:t>				</m:t>
                      </m:r>
                      <m:r>
                        <a:rPr lang="es-EC" sz="2000">
                          <a:latin typeface="Cambria Math"/>
                        </a:rPr>
                        <m:t>[°</m:t>
                      </m:r>
                      <m:r>
                        <m:rPr>
                          <m:sty m:val="p"/>
                        </m:rPr>
                        <a:rPr lang="es-EC" sz="2000">
                          <a:latin typeface="Cambria Math"/>
                        </a:rPr>
                        <m:t>C</m:t>
                      </m:r>
                      <m:r>
                        <a:rPr lang="es-EC" sz="2000">
                          <a:latin typeface="Cambria Math"/>
                        </a:rPr>
                        <m:t>]</m:t>
                      </m:r>
                    </m:oMath>
                  </m:oMathPara>
                </a14:m>
                <a:endParaRPr lang="es-EC" sz="2000" dirty="0"/>
              </a:p>
              <a:p>
                <a:pPr marL="0" indent="0">
                  <a:buNone/>
                </a:pPr>
                <a:endParaRPr lang="es-EC" sz="2000" dirty="0" smtClean="0"/>
              </a:p>
              <a:p>
                <a:pPr marL="0" indent="0" algn="just">
                  <a:buNone/>
                </a:pPr>
                <a:endParaRPr lang="es-EC" sz="2400" dirty="0"/>
              </a:p>
              <a:p>
                <a:pPr marL="0" indent="0" algn="just">
                  <a:buFont typeface="Arial" panose="020B0604020202020204" pitchFamily="34" charset="0"/>
                  <a:buNone/>
                </a:pPr>
                <a:endParaRPr lang="es-EC" sz="2400" dirty="0"/>
              </a:p>
            </p:txBody>
          </p:sp>
        </mc:Choice>
        <mc:Fallback xmlns="">
          <p:sp>
            <p:nvSpPr>
              <p:cNvPr id="6" name="2 Marcador de contenido"/>
              <p:cNvSpPr txBox="1">
                <a:spLocks noRot="1" noChangeAspect="1" noMove="1" noResize="1" noEditPoints="1" noAdjustHandles="1" noChangeArrowheads="1" noChangeShapeType="1" noTextEdit="1"/>
              </p:cNvSpPr>
              <p:nvPr/>
            </p:nvSpPr>
            <p:spPr>
              <a:xfrm>
                <a:off x="6471320" y="4697760"/>
                <a:ext cx="2672680" cy="2160240"/>
              </a:xfrm>
              <a:prstGeom prst="rect">
                <a:avLst/>
              </a:prstGeom>
              <a:blipFill rotWithShape="1">
                <a:blip r:embed="rId2"/>
                <a:stretch>
                  <a:fillRect/>
                </a:stretch>
              </a:blipFill>
            </p:spPr>
            <p:txBody>
              <a:bodyPr/>
              <a:lstStyle/>
              <a:p>
                <a:r>
                  <a:rPr lang="es-EC">
                    <a:noFill/>
                  </a:rPr>
                  <a:t> </a:t>
                </a:r>
              </a:p>
            </p:txBody>
          </p:sp>
        </mc:Fallback>
      </mc:AlternateContent>
      <p:pic>
        <p:nvPicPr>
          <p:cNvPr id="7" name="6 Imagen"/>
          <p:cNvPicPr/>
          <p:nvPr/>
        </p:nvPicPr>
        <p:blipFill>
          <a:blip r:embed="rId3"/>
          <a:srcRect/>
          <a:stretch>
            <a:fillRect/>
          </a:stretch>
        </p:blipFill>
        <p:spPr bwMode="auto">
          <a:xfrm>
            <a:off x="971600" y="2148840"/>
            <a:ext cx="5112568" cy="4520520"/>
          </a:xfrm>
          <a:prstGeom prst="rect">
            <a:avLst/>
          </a:prstGeom>
          <a:noFill/>
          <a:ln w="9525">
            <a:noFill/>
            <a:miter lim="800000"/>
            <a:headEnd/>
            <a:tailEnd/>
          </a:ln>
        </p:spPr>
      </p:pic>
    </p:spTree>
    <p:extLst>
      <p:ext uri="{BB962C8B-B14F-4D97-AF65-F5344CB8AC3E}">
        <p14:creationId xmlns:p14="http://schemas.microsoft.com/office/powerpoint/2010/main" val="116975246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914400" y="1181396"/>
            <a:ext cx="8050088" cy="951461"/>
          </a:xfrm>
        </p:spPr>
        <p:txBody>
          <a:bodyPr>
            <a:normAutofit fontScale="70000" lnSpcReduction="20000"/>
          </a:bodyPr>
          <a:lstStyle/>
          <a:p>
            <a:pPr marL="0" indent="0">
              <a:buNone/>
            </a:pPr>
            <a:r>
              <a:rPr lang="es-ES" sz="2400" b="1" dirty="0" smtClean="0"/>
              <a:t>Aletas</a:t>
            </a:r>
          </a:p>
          <a:p>
            <a:pPr marL="0" indent="0">
              <a:buNone/>
            </a:pPr>
            <a:r>
              <a:rPr lang="es-EC" sz="2400" dirty="0"/>
              <a:t>Se colocan </a:t>
            </a:r>
            <a:r>
              <a:rPr lang="es-EC" sz="2400" dirty="0" smtClean="0"/>
              <a:t>10 </a:t>
            </a:r>
            <a:r>
              <a:rPr lang="es-EC" sz="2400" dirty="0"/>
              <a:t>aletas en el interior de la cámara de secado para aumentar la rapidez de transferencia de calor entre la chimenea y el fluido que lo rodea en un 72%. </a:t>
            </a:r>
          </a:p>
          <a:p>
            <a:pPr marL="0" indent="0">
              <a:buNone/>
            </a:pPr>
            <a:endParaRPr lang="es-EC" sz="2400" b="1" dirty="0"/>
          </a:p>
          <a:p>
            <a:pPr marL="0" indent="0">
              <a:buNone/>
            </a:pPr>
            <a:endParaRPr lang="es-EC" sz="2400" dirty="0"/>
          </a:p>
          <a:p>
            <a:pPr marL="0" indent="0">
              <a:buNone/>
            </a:pPr>
            <a:endParaRPr lang="es-EC" sz="2400" dirty="0"/>
          </a:p>
          <a:p>
            <a:pPr marL="0" indent="0" algn="just">
              <a:buNone/>
            </a:pPr>
            <a:endParaRPr lang="es-EC" sz="2400" dirty="0"/>
          </a:p>
        </p:txBody>
      </p:sp>
      <p:sp>
        <p:nvSpPr>
          <p:cNvPr id="4" name="Marcador de contenido 2"/>
          <p:cNvSpPr txBox="1">
            <a:spLocks/>
          </p:cNvSpPr>
          <p:nvPr/>
        </p:nvSpPr>
        <p:spPr>
          <a:xfrm>
            <a:off x="4441802" y="116633"/>
            <a:ext cx="4788023" cy="92074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s-EC" sz="2800" b="1" dirty="0" smtClean="0">
                <a:solidFill>
                  <a:schemeClr val="accent3">
                    <a:lumMod val="50000"/>
                  </a:schemeClr>
                </a:solidFill>
              </a:rPr>
              <a:t>ANALISIS DE TRANSFERENCIA DE CALOR</a:t>
            </a:r>
          </a:p>
        </p:txBody>
      </p:sp>
      <p:pic>
        <p:nvPicPr>
          <p:cNvPr id="8" name="7 Imagen"/>
          <p:cNvPicPr/>
          <p:nvPr/>
        </p:nvPicPr>
        <p:blipFill>
          <a:blip r:embed="rId2"/>
          <a:stretch>
            <a:fillRect/>
          </a:stretch>
        </p:blipFill>
        <p:spPr>
          <a:xfrm>
            <a:off x="1835696" y="2175950"/>
            <a:ext cx="6813423" cy="4464496"/>
          </a:xfrm>
          <a:prstGeom prst="rect">
            <a:avLst/>
          </a:prstGeom>
        </p:spPr>
      </p:pic>
    </p:spTree>
    <p:extLst>
      <p:ext uri="{BB962C8B-B14F-4D97-AF65-F5344CB8AC3E}">
        <p14:creationId xmlns:p14="http://schemas.microsoft.com/office/powerpoint/2010/main" val="144623862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914400" y="1181396"/>
                <a:ext cx="8050088" cy="5343949"/>
              </a:xfrm>
            </p:spPr>
            <p:txBody>
              <a:bodyPr>
                <a:normAutofit/>
              </a:bodyPr>
              <a:lstStyle/>
              <a:p>
                <a:pPr marL="0" indent="0">
                  <a:buNone/>
                </a:pPr>
                <a:r>
                  <a:rPr lang="es-EC" sz="2800" b="1" dirty="0" smtClean="0"/>
                  <a:t>Cámara </a:t>
                </a:r>
                <a:r>
                  <a:rPr lang="es-EC" sz="2800" b="1" dirty="0"/>
                  <a:t>de secado</a:t>
                </a:r>
              </a:p>
              <a:p>
                <a:pPr marL="0" indent="0">
                  <a:buNone/>
                </a:pPr>
                <a:r>
                  <a:rPr lang="es-EC" sz="2800" b="1" dirty="0"/>
                  <a:t>Calor requerido para secar </a:t>
                </a:r>
                <a:r>
                  <a:rPr lang="es-EC" sz="2800" b="1" dirty="0" smtClean="0"/>
                  <a:t>biomasa</a:t>
                </a:r>
                <a:endParaRPr lang="es-EC" sz="2800" dirty="0"/>
              </a:p>
              <a:p>
                <a:pPr marL="0" indent="0">
                  <a:buNone/>
                </a:pPr>
                <a:endParaRPr lang="es-EC" sz="2800" dirty="0"/>
              </a:p>
              <a:p>
                <a:pPr marL="0" indent="0">
                  <a:buNone/>
                </a:pPr>
                <a14:m>
                  <m:oMath xmlns:m="http://schemas.openxmlformats.org/officeDocument/2006/math">
                    <m:sSub>
                      <m:sSubPr>
                        <m:ctrlPr>
                          <a:rPr lang="es-EC" sz="2800" i="1">
                            <a:latin typeface="Cambria Math" panose="02040503050406030204" pitchFamily="18" charset="0"/>
                          </a:rPr>
                        </m:ctrlPr>
                      </m:sSubPr>
                      <m:e>
                        <m:r>
                          <m:rPr>
                            <m:sty m:val="p"/>
                          </m:rPr>
                          <a:rPr lang="es-EC" sz="2800">
                            <a:latin typeface="Cambria Math"/>
                          </a:rPr>
                          <m:t>Q</m:t>
                        </m:r>
                      </m:e>
                      <m:sub>
                        <m:r>
                          <m:rPr>
                            <m:sty m:val="p"/>
                          </m:rPr>
                          <a:rPr lang="es-EC" sz="2800">
                            <a:latin typeface="Cambria Math"/>
                          </a:rPr>
                          <m:t>secado</m:t>
                        </m:r>
                      </m:sub>
                    </m:sSub>
                    <m:r>
                      <a:rPr lang="es-EC" sz="2800">
                        <a:latin typeface="Cambria Math"/>
                      </a:rPr>
                      <m:t>=150.75</m:t>
                    </m:r>
                  </m:oMath>
                </a14:m>
                <a:r>
                  <a:rPr lang="es-EC" sz="2800" dirty="0"/>
                  <a:t>			</a:t>
                </a:r>
                <a14:m>
                  <m:oMath xmlns:m="http://schemas.openxmlformats.org/officeDocument/2006/math">
                    <m:d>
                      <m:dPr>
                        <m:begChr m:val="["/>
                        <m:endChr m:val="]"/>
                        <m:ctrlPr>
                          <a:rPr lang="es-EC" sz="2800" i="1">
                            <a:latin typeface="Cambria Math" panose="02040503050406030204" pitchFamily="18" charset="0"/>
                          </a:rPr>
                        </m:ctrlPr>
                      </m:dPr>
                      <m:e>
                        <m:r>
                          <m:rPr>
                            <m:sty m:val="p"/>
                          </m:rPr>
                          <a:rPr lang="es-EC" sz="2800">
                            <a:latin typeface="Cambria Math"/>
                          </a:rPr>
                          <m:t>kW</m:t>
                        </m:r>
                      </m:e>
                    </m:d>
                  </m:oMath>
                </a14:m>
                <a:endParaRPr lang="es-EC" sz="2800" dirty="0"/>
              </a:p>
              <a:p>
                <a:pPr marL="0" indent="0">
                  <a:buNone/>
                </a:pPr>
                <a:endParaRPr lang="es-EC" sz="2800" dirty="0"/>
              </a:p>
              <a:p>
                <a:pPr marL="0" indent="0" algn="just">
                  <a:buNone/>
                </a:pPr>
                <a:r>
                  <a:rPr lang="es-ES" sz="2800" b="1" dirty="0" smtClean="0"/>
                  <a:t>Determinación de </a:t>
                </a:r>
                <a:r>
                  <a:rPr lang="es-ES" sz="2800" b="1" dirty="0"/>
                  <a:t>la cantidad de calor </a:t>
                </a:r>
                <a:r>
                  <a:rPr lang="es-ES" sz="2800" b="1" dirty="0" smtClean="0"/>
                  <a:t>emitido</a:t>
                </a:r>
              </a:p>
              <a:p>
                <a:pPr marL="0" indent="0" algn="just">
                  <a:buNone/>
                </a:pPr>
                <a:endParaRPr lang="es-ES" sz="2800" b="1" dirty="0"/>
              </a:p>
              <a:p>
                <a:pPr marL="0" indent="0" algn="just">
                  <a:buNone/>
                </a:pPr>
                <a14:m>
                  <m:oMath xmlns:m="http://schemas.openxmlformats.org/officeDocument/2006/math">
                    <m:sSub>
                      <m:sSubPr>
                        <m:ctrlPr>
                          <a:rPr lang="es-EC" sz="2800" i="1">
                            <a:latin typeface="Cambria Math" panose="02040503050406030204" pitchFamily="18" charset="0"/>
                          </a:rPr>
                        </m:ctrlPr>
                      </m:sSubPr>
                      <m:e>
                        <m:r>
                          <m:rPr>
                            <m:sty m:val="p"/>
                          </m:rPr>
                          <a:rPr lang="es-EC" sz="2800">
                            <a:latin typeface="Cambria Math"/>
                          </a:rPr>
                          <m:t>q</m:t>
                        </m:r>
                      </m:e>
                      <m:sub>
                        <m:r>
                          <m:rPr>
                            <m:sty m:val="p"/>
                          </m:rPr>
                          <a:rPr lang="es-EC" sz="2800">
                            <a:latin typeface="Cambria Math"/>
                          </a:rPr>
                          <m:t>real</m:t>
                        </m:r>
                        <m:r>
                          <a:rPr lang="es-EC" sz="2800">
                            <a:latin typeface="Cambria Math"/>
                          </a:rPr>
                          <m:t> </m:t>
                        </m:r>
                        <m:r>
                          <m:rPr>
                            <m:sty m:val="p"/>
                          </m:rPr>
                          <a:rPr lang="es-EC" sz="2800">
                            <a:latin typeface="Cambria Math"/>
                          </a:rPr>
                          <m:t>total</m:t>
                        </m:r>
                      </m:sub>
                    </m:sSub>
                    <m:r>
                      <a:rPr lang="es-EC" sz="2800" i="1">
                        <a:latin typeface="Cambria Math"/>
                      </a:rPr>
                      <m:t>=335</m:t>
                    </m:r>
                  </m:oMath>
                </a14:m>
                <a:r>
                  <a:rPr lang="es-EC" sz="2800" dirty="0"/>
                  <a:t> 			</a:t>
                </a:r>
                <a14:m>
                  <m:oMath xmlns:m="http://schemas.openxmlformats.org/officeDocument/2006/math">
                    <m:d>
                      <m:dPr>
                        <m:begChr m:val="["/>
                        <m:endChr m:val="]"/>
                        <m:ctrlPr>
                          <a:rPr lang="es-EC" sz="2800" i="1">
                            <a:latin typeface="Cambria Math" panose="02040503050406030204" pitchFamily="18" charset="0"/>
                          </a:rPr>
                        </m:ctrlPr>
                      </m:dPr>
                      <m:e>
                        <m:r>
                          <m:rPr>
                            <m:sty m:val="p"/>
                          </m:rPr>
                          <a:rPr lang="es-EC" sz="2800">
                            <a:latin typeface="Cambria Math"/>
                          </a:rPr>
                          <m:t>W</m:t>
                        </m:r>
                      </m:e>
                    </m:d>
                  </m:oMath>
                </a14:m>
                <a:endParaRPr lang="es-EC" sz="2800" dirty="0"/>
              </a:p>
              <a:p>
                <a:pPr marL="0" indent="0" algn="just">
                  <a:buNone/>
                </a:pPr>
                <a:endParaRPr lang="es-EC" sz="2400" b="1"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914400" y="1181396"/>
                <a:ext cx="8050088" cy="5343949"/>
              </a:xfrm>
              <a:blipFill rotWithShape="1">
                <a:blip r:embed="rId2"/>
                <a:stretch>
                  <a:fillRect l="-1514" t="-1027"/>
                </a:stretch>
              </a:blipFill>
            </p:spPr>
            <p:txBody>
              <a:bodyPr/>
              <a:lstStyle/>
              <a:p>
                <a:r>
                  <a:rPr lang="es-EC">
                    <a:noFill/>
                  </a:rPr>
                  <a:t> </a:t>
                </a:r>
              </a:p>
            </p:txBody>
          </p:sp>
        </mc:Fallback>
      </mc:AlternateContent>
      <p:sp>
        <p:nvSpPr>
          <p:cNvPr id="4" name="Marcador de contenido 2"/>
          <p:cNvSpPr txBox="1">
            <a:spLocks/>
          </p:cNvSpPr>
          <p:nvPr/>
        </p:nvSpPr>
        <p:spPr>
          <a:xfrm>
            <a:off x="4441802" y="116633"/>
            <a:ext cx="4788023" cy="92074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s-EC" sz="2800" b="1" dirty="0" smtClean="0">
                <a:solidFill>
                  <a:schemeClr val="accent3">
                    <a:lumMod val="50000"/>
                  </a:schemeClr>
                </a:solidFill>
              </a:rPr>
              <a:t>ANALISIS DE TRANSFERENCIA DE CALOR</a:t>
            </a:r>
          </a:p>
        </p:txBody>
      </p:sp>
    </p:spTree>
    <p:extLst>
      <p:ext uri="{BB962C8B-B14F-4D97-AF65-F5344CB8AC3E}">
        <p14:creationId xmlns:p14="http://schemas.microsoft.com/office/powerpoint/2010/main" val="246490798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1043608" y="1268761"/>
                <a:ext cx="4233664" cy="4608512"/>
              </a:xfrm>
            </p:spPr>
            <p:txBody>
              <a:bodyPr>
                <a:normAutofit/>
              </a:bodyPr>
              <a:lstStyle/>
              <a:p>
                <a:pPr marL="0" indent="0" algn="just">
                  <a:buNone/>
                </a:pPr>
                <a:r>
                  <a:rPr lang="es-ES" sz="2400" b="1" dirty="0" smtClean="0"/>
                  <a:t>Pérdida en la entrada de biomasa</a:t>
                </a:r>
              </a:p>
              <a:p>
                <a:pPr marL="0" indent="0" algn="just">
                  <a:buNone/>
                </a:pPr>
                <a:endParaRPr lang="es-EC" sz="2000" dirty="0"/>
              </a:p>
              <a:p>
                <a:pPr marL="0" indent="0" algn="just">
                  <a:buNone/>
                </a:pPr>
                <a14:m>
                  <m:oMath xmlns:m="http://schemas.openxmlformats.org/officeDocument/2006/math">
                    <m:sSub>
                      <m:sSubPr>
                        <m:ctrlPr>
                          <a:rPr lang="es-EC" sz="2000" i="1">
                            <a:latin typeface="Cambria Math" panose="02040503050406030204" pitchFamily="18" charset="0"/>
                          </a:rPr>
                        </m:ctrlPr>
                      </m:sSubPr>
                      <m:e>
                        <m:r>
                          <m:rPr>
                            <m:sty m:val="p"/>
                          </m:rPr>
                          <a:rPr lang="es-EC" sz="2000">
                            <a:latin typeface="Cambria Math"/>
                          </a:rPr>
                          <m:t>q</m:t>
                        </m:r>
                      </m:e>
                      <m:sub>
                        <m:r>
                          <m:rPr>
                            <m:sty m:val="p"/>
                          </m:rPr>
                          <a:rPr lang="es-EC" sz="2000">
                            <a:latin typeface="Cambria Math"/>
                          </a:rPr>
                          <m:t>ebiomasa</m:t>
                        </m:r>
                      </m:sub>
                    </m:sSub>
                    <m:r>
                      <a:rPr lang="es-EC" sz="2000" i="1">
                        <a:latin typeface="Cambria Math"/>
                      </a:rPr>
                      <m:t>=0.502</m:t>
                    </m:r>
                  </m:oMath>
                </a14:m>
                <a:r>
                  <a:rPr lang="es-EC" sz="2000" dirty="0"/>
                  <a:t>	</a:t>
                </a:r>
                <a14:m>
                  <m:oMath xmlns:m="http://schemas.openxmlformats.org/officeDocument/2006/math">
                    <m:r>
                      <a:rPr lang="es-EC" sz="2000">
                        <a:latin typeface="Cambria Math"/>
                      </a:rPr>
                      <m:t>[</m:t>
                    </m:r>
                    <m:r>
                      <m:rPr>
                        <m:sty m:val="p"/>
                      </m:rPr>
                      <a:rPr lang="es-EC" sz="2000">
                        <a:latin typeface="Cambria Math"/>
                      </a:rPr>
                      <m:t>kW</m:t>
                    </m:r>
                    <m:r>
                      <a:rPr lang="es-EC" sz="2000">
                        <a:latin typeface="Cambria Math"/>
                      </a:rPr>
                      <m:t>]</m:t>
                    </m:r>
                  </m:oMath>
                </a14:m>
                <a:r>
                  <a:rPr lang="es-EC" sz="2000" dirty="0"/>
                  <a:t>   </a:t>
                </a:r>
              </a:p>
              <a:p>
                <a:pPr marL="0" indent="0" algn="just">
                  <a:buNone/>
                </a:pPr>
                <a:endParaRPr lang="es-EC" sz="2000" dirty="0" smtClean="0"/>
              </a:p>
              <a:p>
                <a:pPr marL="0" indent="0" algn="just">
                  <a:buNone/>
                </a:pPr>
                <a:endParaRPr lang="es-EC" sz="2000" dirty="0"/>
              </a:p>
              <a:p>
                <a:pPr marL="0" indent="0" algn="just">
                  <a:buNone/>
                </a:pPr>
                <a:endParaRPr lang="es-EC" sz="2000" dirty="0"/>
              </a:p>
              <a:p>
                <a:pPr marL="0" indent="0" algn="just">
                  <a:buNone/>
                </a:pPr>
                <a:r>
                  <a:rPr lang="es-ES" sz="2400" b="1" dirty="0"/>
                  <a:t>Pérdida en la entrada de </a:t>
                </a:r>
                <a:r>
                  <a:rPr lang="es-ES" sz="2400" b="1" dirty="0" smtClean="0"/>
                  <a:t>olla</a:t>
                </a:r>
              </a:p>
              <a:p>
                <a:pPr marL="0" indent="0" algn="just">
                  <a:buNone/>
                </a:pPr>
                <a:endParaRPr lang="es-EC" sz="2000" dirty="0"/>
              </a:p>
              <a:p>
                <a:pPr marL="0" indent="0" algn="just">
                  <a:buNone/>
                </a:pPr>
                <a14:m>
                  <m:oMath xmlns:m="http://schemas.openxmlformats.org/officeDocument/2006/math">
                    <m:sSub>
                      <m:sSubPr>
                        <m:ctrlPr>
                          <a:rPr lang="es-EC" sz="2000" i="1">
                            <a:latin typeface="Cambria Math" panose="02040503050406030204" pitchFamily="18" charset="0"/>
                          </a:rPr>
                        </m:ctrlPr>
                      </m:sSubPr>
                      <m:e>
                        <m:r>
                          <m:rPr>
                            <m:sty m:val="p"/>
                          </m:rPr>
                          <a:rPr lang="es-EC" sz="2000">
                            <a:latin typeface="Cambria Math"/>
                          </a:rPr>
                          <m:t>q</m:t>
                        </m:r>
                      </m:e>
                      <m:sub>
                        <m:r>
                          <m:rPr>
                            <m:sty m:val="p"/>
                          </m:rPr>
                          <a:rPr lang="es-EC" sz="2000">
                            <a:latin typeface="Cambria Math"/>
                          </a:rPr>
                          <m:t>eolla</m:t>
                        </m:r>
                      </m:sub>
                    </m:sSub>
                    <m:r>
                      <a:rPr lang="es-EC" sz="2000">
                        <a:latin typeface="Cambria Math"/>
                      </a:rPr>
                      <m:t>=0.502</m:t>
                    </m:r>
                  </m:oMath>
                </a14:m>
                <a:r>
                  <a:rPr lang="es-EC" sz="2000" dirty="0"/>
                  <a:t>		</a:t>
                </a:r>
                <a14:m>
                  <m:oMath xmlns:m="http://schemas.openxmlformats.org/officeDocument/2006/math">
                    <m:r>
                      <a:rPr lang="es-EC" sz="2000">
                        <a:latin typeface="Cambria Math"/>
                      </a:rPr>
                      <m:t>[</m:t>
                    </m:r>
                    <m:r>
                      <m:rPr>
                        <m:sty m:val="p"/>
                      </m:rPr>
                      <a:rPr lang="es-EC" sz="2000">
                        <a:latin typeface="Cambria Math"/>
                      </a:rPr>
                      <m:t>kW</m:t>
                    </m:r>
                    <m:r>
                      <a:rPr lang="es-EC" sz="2000">
                        <a:latin typeface="Cambria Math"/>
                      </a:rPr>
                      <m:t>]</m:t>
                    </m:r>
                  </m:oMath>
                </a14:m>
                <a:r>
                  <a:rPr lang="es-EC" sz="2000" dirty="0"/>
                  <a:t>   </a:t>
                </a:r>
              </a:p>
              <a:p>
                <a:pPr marL="0" indent="0" algn="just">
                  <a:buNone/>
                </a:pPr>
                <a:endParaRPr lang="es-EC" sz="2400" b="1"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1043608" y="1268761"/>
                <a:ext cx="4233664" cy="4608512"/>
              </a:xfrm>
              <a:blipFill rotWithShape="1">
                <a:blip r:embed="rId2"/>
                <a:stretch>
                  <a:fillRect l="-2158" t="-1058" r="-2158"/>
                </a:stretch>
              </a:blipFill>
            </p:spPr>
            <p:txBody>
              <a:bodyPr/>
              <a:lstStyle/>
              <a:p>
                <a:r>
                  <a:rPr lang="es-EC">
                    <a:noFill/>
                  </a:rPr>
                  <a:t> </a:t>
                </a:r>
              </a:p>
            </p:txBody>
          </p:sp>
        </mc:Fallback>
      </mc:AlternateContent>
      <p:sp>
        <p:nvSpPr>
          <p:cNvPr id="4" name="Marcador de contenido 2"/>
          <p:cNvSpPr txBox="1">
            <a:spLocks/>
          </p:cNvSpPr>
          <p:nvPr/>
        </p:nvSpPr>
        <p:spPr>
          <a:xfrm>
            <a:off x="4441802" y="260649"/>
            <a:ext cx="4788023" cy="92074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s-EC" sz="2400" b="1" dirty="0" smtClean="0">
                <a:solidFill>
                  <a:schemeClr val="accent3">
                    <a:lumMod val="50000"/>
                  </a:schemeClr>
                </a:solidFill>
              </a:rPr>
              <a:t>DETERMINACIÓN DE PERDIDAS</a:t>
            </a:r>
          </a:p>
        </p:txBody>
      </p:sp>
      <p:pic>
        <p:nvPicPr>
          <p:cNvPr id="5" name="4 Imagen"/>
          <p:cNvPicPr/>
          <p:nvPr/>
        </p:nvPicPr>
        <p:blipFill>
          <a:blip r:embed="rId3"/>
          <a:srcRect/>
          <a:stretch>
            <a:fillRect/>
          </a:stretch>
        </p:blipFill>
        <p:spPr bwMode="auto">
          <a:xfrm>
            <a:off x="5148064" y="1861142"/>
            <a:ext cx="3707904" cy="3888432"/>
          </a:xfrm>
          <a:prstGeom prst="rect">
            <a:avLst/>
          </a:prstGeom>
          <a:noFill/>
          <a:ln w="9525">
            <a:noFill/>
            <a:miter lim="800000"/>
            <a:headEnd/>
            <a:tailEnd/>
          </a:ln>
        </p:spPr>
      </p:pic>
    </p:spTree>
    <p:extLst>
      <p:ext uri="{BB962C8B-B14F-4D97-AF65-F5344CB8AC3E}">
        <p14:creationId xmlns:p14="http://schemas.microsoft.com/office/powerpoint/2010/main" val="276398122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1043608" y="1268761"/>
                <a:ext cx="5112568" cy="4608512"/>
              </a:xfrm>
            </p:spPr>
            <p:txBody>
              <a:bodyPr>
                <a:normAutofit fontScale="25000" lnSpcReduction="20000"/>
              </a:bodyPr>
              <a:lstStyle/>
              <a:p>
                <a:pPr marL="0" indent="0">
                  <a:buNone/>
                </a:pPr>
                <a:r>
                  <a:rPr lang="es-ES" sz="9600" b="1" dirty="0" smtClean="0"/>
                  <a:t>Pérdida en el piso</a:t>
                </a:r>
                <a:endParaRPr lang="es-EC" sz="9600" dirty="0"/>
              </a:p>
              <a:p>
                <a:pPr marL="0" indent="0">
                  <a:buNone/>
                </a:pPr>
                <a:endParaRPr lang="es-EC" sz="9600" dirty="0" smtClean="0"/>
              </a:p>
              <a:p>
                <a:pPr marL="0" indent="0">
                  <a:buNone/>
                </a:pPr>
                <a:endParaRPr lang="es-EC" sz="9600" dirty="0"/>
              </a:p>
              <a:p>
                <a:pPr marL="0" indent="0">
                  <a:buNone/>
                </a:pPr>
                <a14:m>
                  <m:oMathPara xmlns:m="http://schemas.openxmlformats.org/officeDocument/2006/math">
                    <m:oMathParaPr>
                      <m:jc m:val="left"/>
                    </m:oMathParaPr>
                    <m:oMath xmlns:m="http://schemas.openxmlformats.org/officeDocument/2006/math">
                      <m:sSub>
                        <m:sSubPr>
                          <m:ctrlPr>
                            <a:rPr lang="es-EC" sz="9600" i="1">
                              <a:latin typeface="Cambria Math" panose="02040503050406030204" pitchFamily="18" charset="0"/>
                            </a:rPr>
                          </m:ctrlPr>
                        </m:sSubPr>
                        <m:e>
                          <m:r>
                            <m:rPr>
                              <m:sty m:val="p"/>
                            </m:rPr>
                            <a:rPr lang="en-US" sz="9600">
                              <a:latin typeface="Cambria Math"/>
                            </a:rPr>
                            <m:t>q</m:t>
                          </m:r>
                        </m:e>
                        <m:sub>
                          <m:r>
                            <m:rPr>
                              <m:sty m:val="p"/>
                            </m:rPr>
                            <a:rPr lang="en-US" sz="9600">
                              <a:latin typeface="Cambria Math"/>
                            </a:rPr>
                            <m:t>piso</m:t>
                          </m:r>
                        </m:sub>
                      </m:sSub>
                      <m:r>
                        <a:rPr lang="en-US" sz="9600">
                          <a:latin typeface="Cambria Math"/>
                        </a:rPr>
                        <m:t>=0.225</m:t>
                      </m:r>
                      <m:r>
                        <m:rPr>
                          <m:nor/>
                        </m:rPr>
                        <a:rPr lang="en-US" sz="9600"/>
                        <m:t>				</m:t>
                      </m:r>
                      <m:r>
                        <a:rPr lang="es-EC" sz="9600" b="0" i="0" smtClean="0">
                          <a:latin typeface="Cambria Math"/>
                        </a:rPr>
                        <m:t>                          </m:t>
                      </m:r>
                      <m:r>
                        <a:rPr lang="en-US" sz="9600">
                          <a:latin typeface="Cambria Math"/>
                        </a:rPr>
                        <m:t>[</m:t>
                      </m:r>
                      <m:r>
                        <m:rPr>
                          <m:sty m:val="p"/>
                        </m:rPr>
                        <a:rPr lang="en-US" sz="9600">
                          <a:latin typeface="Cambria Math"/>
                        </a:rPr>
                        <m:t>kW</m:t>
                      </m:r>
                      <m:r>
                        <a:rPr lang="en-US" sz="9600">
                          <a:latin typeface="Cambria Math"/>
                        </a:rPr>
                        <m:t>]</m:t>
                      </m:r>
                      <m:r>
                        <m:rPr>
                          <m:nor/>
                        </m:rPr>
                        <a:rPr lang="en-US" sz="9600"/>
                        <m:t>   </m:t>
                      </m:r>
                    </m:oMath>
                  </m:oMathPara>
                </a14:m>
                <a:endParaRPr lang="es-EC" sz="9600" dirty="0"/>
              </a:p>
              <a:p>
                <a:pPr marL="0" indent="0" algn="just">
                  <a:buNone/>
                </a:pPr>
                <a:endParaRPr lang="es-EC" sz="9600" dirty="0"/>
              </a:p>
              <a:p>
                <a:pPr marL="0" indent="0" algn="just">
                  <a:buNone/>
                </a:pPr>
                <a:endParaRPr lang="es-EC" sz="9600" dirty="0"/>
              </a:p>
              <a:p>
                <a:pPr marL="0" indent="0">
                  <a:buNone/>
                </a:pPr>
                <a14:m>
                  <m:oMath xmlns:m="http://schemas.openxmlformats.org/officeDocument/2006/math">
                    <m:sSub>
                      <m:sSubPr>
                        <m:ctrlPr>
                          <a:rPr lang="es-EC" sz="9600" i="1">
                            <a:latin typeface="Cambria Math" panose="02040503050406030204" pitchFamily="18" charset="0"/>
                          </a:rPr>
                        </m:ctrlPr>
                      </m:sSubPr>
                      <m:e>
                        <m:r>
                          <a:rPr lang="en-US" sz="9600" b="1" i="1">
                            <a:latin typeface="Cambria Math"/>
                          </a:rPr>
                          <m:t>𝐪</m:t>
                        </m:r>
                      </m:e>
                      <m:sub>
                        <m:r>
                          <a:rPr lang="en-US" sz="9600" b="1" i="1">
                            <a:latin typeface="Cambria Math"/>
                          </a:rPr>
                          <m:t>𝐩𝐞𝐝𝐢𝐝𝐚𝐬</m:t>
                        </m:r>
                      </m:sub>
                    </m:sSub>
                    <m:r>
                      <a:rPr lang="en-US" sz="9600" b="1">
                        <a:latin typeface="Cambria Math"/>
                      </a:rPr>
                      <m:t>=</m:t>
                    </m:r>
                  </m:oMath>
                </a14:m>
                <a:r>
                  <a:rPr lang="en-US" sz="9600" dirty="0"/>
                  <a:t> </a:t>
                </a:r>
                <a14:m>
                  <m:oMath xmlns:m="http://schemas.openxmlformats.org/officeDocument/2006/math">
                    <m:sSub>
                      <m:sSubPr>
                        <m:ctrlPr>
                          <a:rPr lang="es-EC" sz="9600" i="1">
                            <a:latin typeface="Cambria Math" panose="02040503050406030204" pitchFamily="18" charset="0"/>
                          </a:rPr>
                        </m:ctrlPr>
                      </m:sSubPr>
                      <m:e>
                        <m:r>
                          <a:rPr lang="en-US" sz="9600" b="1" i="1">
                            <a:latin typeface="Cambria Math"/>
                          </a:rPr>
                          <m:t>𝐪</m:t>
                        </m:r>
                      </m:e>
                      <m:sub>
                        <m:r>
                          <a:rPr lang="en-US" sz="9600" b="1" i="1">
                            <a:latin typeface="Cambria Math"/>
                          </a:rPr>
                          <m:t>𝐞𝐛𝐢𝐨𝐦𝐚𝐬𝐚</m:t>
                        </m:r>
                      </m:sub>
                    </m:sSub>
                    <m:r>
                      <a:rPr lang="en-US" sz="9600" b="1">
                        <a:latin typeface="Cambria Math"/>
                      </a:rPr>
                      <m:t>+</m:t>
                    </m:r>
                    <m:sSub>
                      <m:sSubPr>
                        <m:ctrlPr>
                          <a:rPr lang="es-EC" sz="9600" i="1">
                            <a:latin typeface="Cambria Math" panose="02040503050406030204" pitchFamily="18" charset="0"/>
                          </a:rPr>
                        </m:ctrlPr>
                      </m:sSubPr>
                      <m:e>
                        <m:r>
                          <a:rPr lang="en-US" sz="9600" b="1" i="1">
                            <a:latin typeface="Cambria Math"/>
                          </a:rPr>
                          <m:t>𝐪</m:t>
                        </m:r>
                      </m:e>
                      <m:sub>
                        <m:r>
                          <a:rPr lang="en-US" sz="9600" b="1" i="1">
                            <a:latin typeface="Cambria Math"/>
                          </a:rPr>
                          <m:t>𝐞𝐨𝐥𝐥𝐚</m:t>
                        </m:r>
                      </m:sub>
                    </m:sSub>
                    <m:r>
                      <a:rPr lang="en-US" sz="9600" b="1">
                        <a:latin typeface="Cambria Math"/>
                      </a:rPr>
                      <m:t>+</m:t>
                    </m:r>
                    <m:sSub>
                      <m:sSubPr>
                        <m:ctrlPr>
                          <a:rPr lang="es-EC" sz="9600" i="1">
                            <a:latin typeface="Cambria Math" panose="02040503050406030204" pitchFamily="18" charset="0"/>
                          </a:rPr>
                        </m:ctrlPr>
                      </m:sSubPr>
                      <m:e>
                        <m:r>
                          <a:rPr lang="en-US" sz="9600" b="1" i="1">
                            <a:latin typeface="Cambria Math"/>
                          </a:rPr>
                          <m:t>𝐪</m:t>
                        </m:r>
                      </m:e>
                      <m:sub>
                        <m:r>
                          <a:rPr lang="en-US" sz="9600" b="1" i="1">
                            <a:latin typeface="Cambria Math"/>
                          </a:rPr>
                          <m:t>𝐩𝐢𝐬𝐨</m:t>
                        </m:r>
                      </m:sub>
                    </m:sSub>
                  </m:oMath>
                </a14:m>
                <a:r>
                  <a:rPr lang="en-US" sz="9600" dirty="0"/>
                  <a:t>  </a:t>
                </a:r>
                <a:endParaRPr lang="en-US" sz="9600" dirty="0" smtClean="0"/>
              </a:p>
              <a:p>
                <a:pPr marL="0" indent="0">
                  <a:buNone/>
                </a:pPr>
                <a:endParaRPr lang="en-US" sz="9600" dirty="0"/>
              </a:p>
              <a:p>
                <a:pPr marL="0" indent="0">
                  <a:buNone/>
                </a:pPr>
                <a:r>
                  <a:rPr lang="en-US" sz="9600" dirty="0" smtClean="0"/>
                  <a:t>  </a:t>
                </a:r>
                <a:r>
                  <a:rPr lang="en-US" sz="9600" dirty="0"/>
                  <a:t>					</a:t>
                </a:r>
                <a:r>
                  <a:rPr lang="en-US" sz="9600" dirty="0" smtClean="0"/>
                  <a:t>                                     </a:t>
                </a:r>
                <a:endParaRPr lang="es-EC" sz="9600" b="1" dirty="0"/>
              </a:p>
              <a:p>
                <a:pPr marL="0" indent="0">
                  <a:buNone/>
                </a:pPr>
                <a14:m>
                  <m:oMath xmlns:m="http://schemas.openxmlformats.org/officeDocument/2006/math">
                    <m:sSub>
                      <m:sSubPr>
                        <m:ctrlPr>
                          <a:rPr lang="es-EC" sz="9600" i="1">
                            <a:latin typeface="Cambria Math" panose="02040503050406030204" pitchFamily="18" charset="0"/>
                          </a:rPr>
                        </m:ctrlPr>
                      </m:sSubPr>
                      <m:e>
                        <m:r>
                          <m:rPr>
                            <m:sty m:val="p"/>
                          </m:rPr>
                          <a:rPr lang="en-US" sz="9600">
                            <a:latin typeface="Cambria Math"/>
                          </a:rPr>
                          <m:t>q</m:t>
                        </m:r>
                      </m:e>
                      <m:sub>
                        <m:r>
                          <m:rPr>
                            <m:sty m:val="p"/>
                          </m:rPr>
                          <a:rPr lang="en-US" sz="9600">
                            <a:latin typeface="Cambria Math"/>
                          </a:rPr>
                          <m:t>pedidas</m:t>
                        </m:r>
                      </m:sub>
                    </m:sSub>
                    <m:r>
                      <a:rPr lang="en-US" sz="9600">
                        <a:latin typeface="Cambria Math"/>
                      </a:rPr>
                      <m:t>=0.967</m:t>
                    </m:r>
                  </m:oMath>
                </a14:m>
                <a:r>
                  <a:rPr lang="en-US" sz="9600" dirty="0"/>
                  <a:t>		</a:t>
                </a:r>
                <a14:m>
                  <m:oMath xmlns:m="http://schemas.openxmlformats.org/officeDocument/2006/math">
                    <m:r>
                      <a:rPr lang="en-US" sz="9600">
                        <a:latin typeface="Cambria Math"/>
                      </a:rPr>
                      <m:t>[</m:t>
                    </m:r>
                    <m:r>
                      <m:rPr>
                        <m:sty m:val="p"/>
                      </m:rPr>
                      <a:rPr lang="en-US" sz="9600">
                        <a:latin typeface="Cambria Math"/>
                      </a:rPr>
                      <m:t>kW</m:t>
                    </m:r>
                    <m:r>
                      <a:rPr lang="en-US" sz="9600">
                        <a:latin typeface="Cambria Math"/>
                      </a:rPr>
                      <m:t>]</m:t>
                    </m:r>
                  </m:oMath>
                </a14:m>
                <a:r>
                  <a:rPr lang="en-US" sz="9600" dirty="0"/>
                  <a:t>                                         </a:t>
                </a:r>
                <a:endParaRPr lang="es-EC" sz="9600" dirty="0"/>
              </a:p>
              <a:p>
                <a:pPr marL="0" indent="0" algn="just">
                  <a:buNone/>
                </a:pPr>
                <a:endParaRPr lang="es-EC" sz="2400" b="1"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1043608" y="1268761"/>
                <a:ext cx="5112568" cy="4608512"/>
              </a:xfrm>
              <a:blipFill rotWithShape="1">
                <a:blip r:embed="rId2"/>
                <a:stretch>
                  <a:fillRect l="-1788" t="-2513"/>
                </a:stretch>
              </a:blipFill>
            </p:spPr>
            <p:txBody>
              <a:bodyPr/>
              <a:lstStyle/>
              <a:p>
                <a:r>
                  <a:rPr lang="es-EC">
                    <a:noFill/>
                  </a:rPr>
                  <a:t> </a:t>
                </a:r>
              </a:p>
            </p:txBody>
          </p:sp>
        </mc:Fallback>
      </mc:AlternateContent>
      <p:sp>
        <p:nvSpPr>
          <p:cNvPr id="4" name="Marcador de contenido 2"/>
          <p:cNvSpPr txBox="1">
            <a:spLocks/>
          </p:cNvSpPr>
          <p:nvPr/>
        </p:nvSpPr>
        <p:spPr>
          <a:xfrm>
            <a:off x="4211960" y="188641"/>
            <a:ext cx="5458792" cy="92074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s-EC" sz="2400" b="1" dirty="0" smtClean="0">
                <a:solidFill>
                  <a:schemeClr val="accent3">
                    <a:lumMod val="50000"/>
                  </a:schemeClr>
                </a:solidFill>
              </a:rPr>
              <a:t>DETERMINACIÓN DE PERDIDAS</a:t>
            </a:r>
          </a:p>
        </p:txBody>
      </p:sp>
      <p:pic>
        <p:nvPicPr>
          <p:cNvPr id="6" name="5 Imagen"/>
          <p:cNvPicPr/>
          <p:nvPr/>
        </p:nvPicPr>
        <p:blipFill>
          <a:blip r:embed="rId3"/>
          <a:srcRect/>
          <a:stretch>
            <a:fillRect/>
          </a:stretch>
        </p:blipFill>
        <p:spPr bwMode="auto">
          <a:xfrm>
            <a:off x="6012161" y="2060848"/>
            <a:ext cx="2892659" cy="3312368"/>
          </a:xfrm>
          <a:prstGeom prst="rect">
            <a:avLst/>
          </a:prstGeom>
          <a:noFill/>
          <a:ln w="9525">
            <a:noFill/>
            <a:miter lim="800000"/>
            <a:headEnd/>
            <a:tailEnd/>
          </a:ln>
        </p:spPr>
      </p:pic>
    </p:spTree>
    <p:extLst>
      <p:ext uri="{BB962C8B-B14F-4D97-AF65-F5344CB8AC3E}">
        <p14:creationId xmlns:p14="http://schemas.microsoft.com/office/powerpoint/2010/main" val="115714261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1043608" y="1268760"/>
                <a:ext cx="7848872" cy="5589240"/>
              </a:xfrm>
            </p:spPr>
            <p:txBody>
              <a:bodyPr>
                <a:normAutofit fontScale="25000" lnSpcReduction="20000"/>
              </a:bodyPr>
              <a:lstStyle/>
              <a:p>
                <a:pPr marL="0" indent="0">
                  <a:buNone/>
                </a:pPr>
                <a:r>
                  <a:rPr lang="es-ES" sz="8000" dirty="0"/>
                  <a:t>Una vez conocidas las pérdidas de calor existentes, a estas se adiciona el flujo de calor requerido calculado al inicio del diseño</a:t>
                </a:r>
                <a:r>
                  <a:rPr lang="es-ES" sz="8000" dirty="0" smtClean="0"/>
                  <a:t>.</a:t>
                </a:r>
                <a:endParaRPr lang="es-EC" sz="8000" dirty="0"/>
              </a:p>
              <a:p>
                <a:pPr marL="0" indent="0">
                  <a:buNone/>
                </a:pPr>
                <a14:m>
                  <m:oMath xmlns:m="http://schemas.openxmlformats.org/officeDocument/2006/math">
                    <m:sSub>
                      <m:sSubPr>
                        <m:ctrlPr>
                          <a:rPr lang="es-EC" sz="8000" i="1">
                            <a:latin typeface="Cambria Math" panose="02040503050406030204" pitchFamily="18" charset="0"/>
                          </a:rPr>
                        </m:ctrlPr>
                      </m:sSubPr>
                      <m:e>
                        <m:r>
                          <a:rPr lang="es-EC" sz="8000" b="1" i="1">
                            <a:latin typeface="Cambria Math"/>
                          </a:rPr>
                          <m:t>𝐐</m:t>
                        </m:r>
                      </m:e>
                      <m:sub>
                        <m:r>
                          <a:rPr lang="es-EC" sz="8000" b="1" i="1">
                            <a:latin typeface="Cambria Math"/>
                          </a:rPr>
                          <m:t>𝐓𝐎𝐓𝐀𝐋</m:t>
                        </m:r>
                      </m:sub>
                    </m:sSub>
                    <m:r>
                      <a:rPr lang="es-EC" sz="8000" b="1">
                        <a:latin typeface="Cambria Math"/>
                      </a:rPr>
                      <m:t>=</m:t>
                    </m:r>
                  </m:oMath>
                </a14:m>
                <a:r>
                  <a:rPr lang="es-EC" sz="8000" dirty="0"/>
                  <a:t> </a:t>
                </a:r>
                <a14:m>
                  <m:oMath xmlns:m="http://schemas.openxmlformats.org/officeDocument/2006/math">
                    <m:acc>
                      <m:accPr>
                        <m:chr m:val="̇"/>
                        <m:ctrlPr>
                          <a:rPr lang="es-EC" sz="8000" i="1">
                            <a:latin typeface="Cambria Math" panose="02040503050406030204" pitchFamily="18" charset="0"/>
                          </a:rPr>
                        </m:ctrlPr>
                      </m:accPr>
                      <m:e>
                        <m:sSub>
                          <m:sSubPr>
                            <m:ctrlPr>
                              <a:rPr lang="es-EC" sz="8000" i="1">
                                <a:latin typeface="Cambria Math" panose="02040503050406030204" pitchFamily="18" charset="0"/>
                              </a:rPr>
                            </m:ctrlPr>
                          </m:sSubPr>
                          <m:e>
                            <m:r>
                              <a:rPr lang="es-EC" sz="8000" b="1" i="1">
                                <a:latin typeface="Cambria Math"/>
                              </a:rPr>
                              <m:t>𝐐</m:t>
                            </m:r>
                          </m:e>
                          <m:sub>
                            <m:r>
                              <a:rPr lang="es-EC" sz="8000" b="1" i="1">
                                <a:latin typeface="Cambria Math"/>
                              </a:rPr>
                              <m:t>𝐚𝐠𝐮𝐚</m:t>
                            </m:r>
                          </m:sub>
                        </m:sSub>
                      </m:e>
                    </m:acc>
                    <m:r>
                      <a:rPr lang="es-EC" sz="8000" b="1">
                        <a:latin typeface="Cambria Math"/>
                      </a:rPr>
                      <m:t>+</m:t>
                    </m:r>
                    <m:sSub>
                      <m:sSubPr>
                        <m:ctrlPr>
                          <a:rPr lang="es-EC" sz="8000" i="1">
                            <a:latin typeface="Cambria Math" panose="02040503050406030204" pitchFamily="18" charset="0"/>
                          </a:rPr>
                        </m:ctrlPr>
                      </m:sSubPr>
                      <m:e>
                        <m:r>
                          <a:rPr lang="es-EC" sz="8000" b="1" i="1">
                            <a:latin typeface="Cambria Math"/>
                          </a:rPr>
                          <m:t>𝐐</m:t>
                        </m:r>
                      </m:e>
                      <m:sub>
                        <m:r>
                          <a:rPr lang="es-EC" sz="8000" b="1" i="1">
                            <a:latin typeface="Cambria Math"/>
                          </a:rPr>
                          <m:t>𝐩𝐞𝐫𝐝𝐢𝐝𝐚𝐬</m:t>
                        </m:r>
                      </m:sub>
                    </m:sSub>
                  </m:oMath>
                </a14:m>
                <a:r>
                  <a:rPr lang="es-EC" sz="8000" dirty="0"/>
                  <a:t>         					</a:t>
                </a:r>
                <a:r>
                  <a:rPr lang="es-EC" sz="8000" dirty="0" smtClean="0"/>
                  <a:t>                         </a:t>
                </a:r>
                <a:endParaRPr lang="es-EC" sz="8000" b="1" dirty="0"/>
              </a:p>
              <a:p>
                <a:pPr marL="0" indent="0">
                  <a:buNone/>
                </a:pPr>
                <a14:m>
                  <m:oMath xmlns:m="http://schemas.openxmlformats.org/officeDocument/2006/math">
                    <m:sSub>
                      <m:sSubPr>
                        <m:ctrlPr>
                          <a:rPr lang="es-EC" sz="8000" i="1">
                            <a:latin typeface="Cambria Math" panose="02040503050406030204" pitchFamily="18" charset="0"/>
                          </a:rPr>
                        </m:ctrlPr>
                      </m:sSubPr>
                      <m:e>
                        <m:r>
                          <m:rPr>
                            <m:sty m:val="p"/>
                          </m:rPr>
                          <a:rPr lang="es-EC" sz="8000">
                            <a:latin typeface="Cambria Math"/>
                          </a:rPr>
                          <m:t>Q</m:t>
                        </m:r>
                      </m:e>
                      <m:sub>
                        <m:r>
                          <m:rPr>
                            <m:sty m:val="p"/>
                          </m:rPr>
                          <a:rPr lang="es-EC" sz="8000">
                            <a:latin typeface="Cambria Math"/>
                          </a:rPr>
                          <m:t>TOTAL</m:t>
                        </m:r>
                      </m:sub>
                    </m:sSub>
                    <m:r>
                      <a:rPr lang="es-EC" sz="8000">
                        <a:latin typeface="Cambria Math"/>
                      </a:rPr>
                      <m:t>=6.196</m:t>
                    </m:r>
                  </m:oMath>
                </a14:m>
                <a:r>
                  <a:rPr lang="es-EC" sz="8000" dirty="0"/>
                  <a:t> 	</a:t>
                </a:r>
                <a:endParaRPr lang="es-EC" sz="8000" dirty="0" smtClean="0"/>
              </a:p>
              <a:p>
                <a:pPr marL="0" indent="0">
                  <a:buNone/>
                </a:pPr>
                <a:r>
                  <a:rPr lang="es-EC" sz="8000" dirty="0"/>
                  <a:t>		</a:t>
                </a:r>
                <a:r>
                  <a:rPr lang="es-EC" sz="8000" dirty="0" smtClean="0"/>
                  <a:t>	</a:t>
                </a:r>
                <a14:m>
                  <m:oMath xmlns:m="http://schemas.openxmlformats.org/officeDocument/2006/math">
                    <m:r>
                      <a:rPr lang="es-EC" sz="8000">
                        <a:latin typeface="Cambria Math"/>
                      </a:rPr>
                      <m:t>[</m:t>
                    </m:r>
                    <m:r>
                      <m:rPr>
                        <m:sty m:val="p"/>
                      </m:rPr>
                      <a:rPr lang="es-EC" sz="8000">
                        <a:latin typeface="Cambria Math"/>
                      </a:rPr>
                      <m:t>kW</m:t>
                    </m:r>
                    <m:r>
                      <a:rPr lang="es-EC" sz="8000">
                        <a:latin typeface="Cambria Math"/>
                      </a:rPr>
                      <m:t>]</m:t>
                    </m:r>
                  </m:oMath>
                </a14:m>
                <a:endParaRPr lang="es-EC" sz="8000" dirty="0"/>
              </a:p>
              <a:p>
                <a:pPr marL="0" indent="0">
                  <a:buNone/>
                </a:pPr>
                <a:r>
                  <a:rPr lang="es-ES" sz="8000" dirty="0"/>
                  <a:t>Conociendo el nuevo flujo de calor, se recalcula la cantidad de energía necesaria.</a:t>
                </a:r>
                <a:endParaRPr lang="es-EC" sz="8000" dirty="0"/>
              </a:p>
              <a:p>
                <a:pPr marL="0" indent="0">
                  <a:buNone/>
                </a:pPr>
                <a:r>
                  <a:rPr lang="es-EC" sz="8000" dirty="0"/>
                  <a:t> </a:t>
                </a:r>
              </a:p>
              <a:p>
                <a:pPr marL="0" indent="0">
                  <a:buNone/>
                </a:pPr>
                <a14:m>
                  <m:oMath xmlns:m="http://schemas.openxmlformats.org/officeDocument/2006/math">
                    <m:sSub>
                      <m:sSubPr>
                        <m:ctrlPr>
                          <a:rPr lang="es-EC" sz="8000" i="1">
                            <a:latin typeface="Cambria Math" panose="02040503050406030204" pitchFamily="18" charset="0"/>
                          </a:rPr>
                        </m:ctrlPr>
                      </m:sSubPr>
                      <m:e>
                        <m:r>
                          <a:rPr lang="es-EC" sz="8000" b="1" i="1">
                            <a:latin typeface="Cambria Math"/>
                          </a:rPr>
                          <m:t>𝐐</m:t>
                        </m:r>
                      </m:e>
                      <m:sub>
                        <m:r>
                          <a:rPr lang="es-EC" sz="8000" b="1" i="1">
                            <a:latin typeface="Cambria Math"/>
                          </a:rPr>
                          <m:t>𝐫𝐞𝐚𝐥</m:t>
                        </m:r>
                      </m:sub>
                    </m:sSub>
                    <m:r>
                      <a:rPr lang="es-EC" sz="8000" b="1">
                        <a:latin typeface="Cambria Math"/>
                      </a:rPr>
                      <m:t>=</m:t>
                    </m:r>
                    <m:sSub>
                      <m:sSubPr>
                        <m:ctrlPr>
                          <a:rPr lang="es-EC" sz="8000" i="1">
                            <a:latin typeface="Cambria Math" panose="02040503050406030204" pitchFamily="18" charset="0"/>
                          </a:rPr>
                        </m:ctrlPr>
                      </m:sSubPr>
                      <m:e>
                        <m:r>
                          <a:rPr lang="es-EC" sz="8000" b="1" i="1">
                            <a:latin typeface="Cambria Math"/>
                          </a:rPr>
                          <m:t>𝐐</m:t>
                        </m:r>
                      </m:e>
                      <m:sub>
                        <m:r>
                          <a:rPr lang="es-EC" sz="8000" b="1" i="1">
                            <a:latin typeface="Cambria Math"/>
                          </a:rPr>
                          <m:t>𝐓𝐎𝐓𝐀𝐋</m:t>
                        </m:r>
                      </m:sub>
                    </m:sSub>
                    <m:r>
                      <a:rPr lang="es-EC" sz="8000" b="1" i="1">
                        <a:latin typeface="Cambria Math"/>
                      </a:rPr>
                      <m:t>∗</m:t>
                    </m:r>
                    <m:r>
                      <a:rPr lang="es-EC" sz="8000" b="1" i="1">
                        <a:latin typeface="Cambria Math"/>
                      </a:rPr>
                      <m:t>𝐭</m:t>
                    </m:r>
                  </m:oMath>
                </a14:m>
                <a:r>
                  <a:rPr lang="es-EC" sz="8000" dirty="0"/>
                  <a:t>     						</a:t>
                </a:r>
                <a:r>
                  <a:rPr lang="es-EC" sz="8000" dirty="0" smtClean="0"/>
                  <a:t>                                    </a:t>
                </a:r>
                <a:endParaRPr lang="es-EC" sz="8000" b="1" dirty="0"/>
              </a:p>
              <a:p>
                <a:pPr marL="0" indent="0">
                  <a:buNone/>
                </a:pPr>
                <a14:m>
                  <m:oMath xmlns:m="http://schemas.openxmlformats.org/officeDocument/2006/math">
                    <m:sSub>
                      <m:sSubPr>
                        <m:ctrlPr>
                          <a:rPr lang="es-EC" sz="8000" i="1">
                            <a:latin typeface="Cambria Math" panose="02040503050406030204" pitchFamily="18" charset="0"/>
                          </a:rPr>
                        </m:ctrlPr>
                      </m:sSubPr>
                      <m:e>
                        <m:r>
                          <m:rPr>
                            <m:sty m:val="p"/>
                          </m:rPr>
                          <a:rPr lang="es-EC" sz="8000">
                            <a:latin typeface="Cambria Math"/>
                          </a:rPr>
                          <m:t>Q</m:t>
                        </m:r>
                      </m:e>
                      <m:sub>
                        <m:r>
                          <m:rPr>
                            <m:sty m:val="p"/>
                          </m:rPr>
                          <a:rPr lang="es-EC" sz="8000">
                            <a:latin typeface="Cambria Math"/>
                          </a:rPr>
                          <m:t>real</m:t>
                        </m:r>
                      </m:sub>
                    </m:sSub>
                    <m:r>
                      <a:rPr lang="es-EC" sz="8000">
                        <a:latin typeface="Cambria Math"/>
                      </a:rPr>
                      <m:t>=2.231</m:t>
                    </m:r>
                    <m:r>
                      <a:rPr lang="es-EC" sz="8000" i="1">
                        <a:latin typeface="Cambria Math"/>
                      </a:rPr>
                      <m:t>∗</m:t>
                    </m:r>
                    <m:sSup>
                      <m:sSupPr>
                        <m:ctrlPr>
                          <a:rPr lang="es-EC" sz="8000" i="1">
                            <a:latin typeface="Cambria Math" panose="02040503050406030204" pitchFamily="18" charset="0"/>
                          </a:rPr>
                        </m:ctrlPr>
                      </m:sSupPr>
                      <m:e>
                        <m:r>
                          <a:rPr lang="es-EC" sz="8000">
                            <a:latin typeface="Cambria Math"/>
                          </a:rPr>
                          <m:t>10</m:t>
                        </m:r>
                      </m:e>
                      <m:sup>
                        <m:r>
                          <a:rPr lang="es-EC" sz="8000">
                            <a:latin typeface="Cambria Math"/>
                          </a:rPr>
                          <m:t>4</m:t>
                        </m:r>
                      </m:sup>
                    </m:sSup>
                  </m:oMath>
                </a14:m>
                <a:r>
                  <a:rPr lang="es-EC" sz="8000" dirty="0"/>
                  <a:t> 			</a:t>
                </a:r>
                <a14:m>
                  <m:oMath xmlns:m="http://schemas.openxmlformats.org/officeDocument/2006/math">
                    <m:r>
                      <a:rPr lang="es-EC" sz="8000">
                        <a:latin typeface="Cambria Math"/>
                      </a:rPr>
                      <m:t>[</m:t>
                    </m:r>
                    <m:r>
                      <m:rPr>
                        <m:sty m:val="p"/>
                      </m:rPr>
                      <a:rPr lang="es-EC" sz="8000">
                        <a:latin typeface="Cambria Math"/>
                      </a:rPr>
                      <m:t>kW</m:t>
                    </m:r>
                    <m:r>
                      <a:rPr lang="es-EC" sz="8000">
                        <a:latin typeface="Cambria Math"/>
                      </a:rPr>
                      <m:t>]</m:t>
                    </m:r>
                  </m:oMath>
                </a14:m>
                <a:endParaRPr lang="es-EC" sz="8000" dirty="0"/>
              </a:p>
              <a:p>
                <a:pPr marL="0" indent="0">
                  <a:buNone/>
                </a:pPr>
                <a:r>
                  <a:rPr lang="es-EC" sz="8000" dirty="0"/>
                  <a:t>	</a:t>
                </a:r>
              </a:p>
              <a:p>
                <a:pPr marL="0" indent="0">
                  <a:buNone/>
                </a:pPr>
                <a:r>
                  <a:rPr lang="es-ES" sz="8000" dirty="0"/>
                  <a:t>Una vez obtenido el nuevo valor de energía o calor requerido, se determina la cantidad de biomasa a utilizar.</a:t>
                </a:r>
                <a:endParaRPr lang="es-EC" sz="8000" dirty="0"/>
              </a:p>
              <a:p>
                <a:pPr marL="0" indent="0">
                  <a:buNone/>
                </a:pPr>
                <a:r>
                  <a:rPr lang="es-ES" sz="8000" dirty="0"/>
                  <a:t> </a:t>
                </a:r>
                <a:endParaRPr lang="es-EC" sz="8000" dirty="0"/>
              </a:p>
              <a:p>
                <a:pPr marL="0" indent="0">
                  <a:buNone/>
                </a:pPr>
                <a14:m>
                  <m:oMath xmlns:m="http://schemas.openxmlformats.org/officeDocument/2006/math">
                    <m:sSub>
                      <m:sSubPr>
                        <m:ctrlPr>
                          <a:rPr lang="es-EC" sz="8000" i="1">
                            <a:latin typeface="Cambria Math" panose="02040503050406030204" pitchFamily="18" charset="0"/>
                          </a:rPr>
                        </m:ctrlPr>
                      </m:sSubPr>
                      <m:e>
                        <m:r>
                          <a:rPr lang="es-ES" sz="8000" b="1" i="1">
                            <a:latin typeface="Cambria Math"/>
                          </a:rPr>
                          <m:t>𝐦</m:t>
                        </m:r>
                      </m:e>
                      <m:sub>
                        <m:r>
                          <a:rPr lang="es-ES" sz="8000" b="1" i="1">
                            <a:latin typeface="Cambria Math"/>
                          </a:rPr>
                          <m:t>𝐫𝐞𝐚𝐥</m:t>
                        </m:r>
                        <m:r>
                          <a:rPr lang="es-ES" sz="8000" b="1">
                            <a:latin typeface="Cambria Math"/>
                          </a:rPr>
                          <m:t> </m:t>
                        </m:r>
                        <m:r>
                          <a:rPr lang="es-ES" sz="8000" b="1" i="1">
                            <a:latin typeface="Cambria Math"/>
                          </a:rPr>
                          <m:t>𝐚𝐬𝐞𝐫𝐫𝐢𝐧</m:t>
                        </m:r>
                      </m:sub>
                    </m:sSub>
                    <m:r>
                      <a:rPr lang="es-ES" sz="8000" b="1">
                        <a:latin typeface="Cambria Math"/>
                      </a:rPr>
                      <m:t>=</m:t>
                    </m:r>
                    <m:f>
                      <m:fPr>
                        <m:ctrlPr>
                          <a:rPr lang="es-EC" sz="8000" i="1">
                            <a:latin typeface="Cambria Math" panose="02040503050406030204" pitchFamily="18" charset="0"/>
                          </a:rPr>
                        </m:ctrlPr>
                      </m:fPr>
                      <m:num>
                        <m:sSub>
                          <m:sSubPr>
                            <m:ctrlPr>
                              <a:rPr lang="es-EC" sz="8000" i="1">
                                <a:latin typeface="Cambria Math" panose="02040503050406030204" pitchFamily="18" charset="0"/>
                              </a:rPr>
                            </m:ctrlPr>
                          </m:sSubPr>
                          <m:e>
                            <m:r>
                              <a:rPr lang="es-EC" sz="8000" b="1" i="1">
                                <a:latin typeface="Cambria Math"/>
                              </a:rPr>
                              <m:t>𝐐</m:t>
                            </m:r>
                          </m:e>
                          <m:sub>
                            <m:r>
                              <a:rPr lang="es-EC" sz="8000" b="1" i="1">
                                <a:latin typeface="Cambria Math"/>
                              </a:rPr>
                              <m:t>𝐫𝐞𝐚𝐥</m:t>
                            </m:r>
                          </m:sub>
                        </m:sSub>
                      </m:num>
                      <m:den>
                        <m:sSub>
                          <m:sSubPr>
                            <m:ctrlPr>
                              <a:rPr lang="es-EC" sz="8000" i="1">
                                <a:latin typeface="Cambria Math" panose="02040503050406030204" pitchFamily="18" charset="0"/>
                              </a:rPr>
                            </m:ctrlPr>
                          </m:sSubPr>
                          <m:e>
                            <m:r>
                              <a:rPr lang="es-ES" sz="8000" b="1" i="1">
                                <a:latin typeface="Cambria Math"/>
                              </a:rPr>
                              <m:t>𝐏𝐂𝐒</m:t>
                            </m:r>
                          </m:e>
                          <m:sub>
                            <m:r>
                              <a:rPr lang="es-ES" sz="8000" b="1" i="1">
                                <a:latin typeface="Cambria Math"/>
                              </a:rPr>
                              <m:t>𝐚𝐬𝐞𝐫𝐫</m:t>
                            </m:r>
                            <m:r>
                              <a:rPr lang="es-ES" sz="8000" b="1">
                                <a:latin typeface="Cambria Math"/>
                              </a:rPr>
                              <m:t>í</m:t>
                            </m:r>
                            <m:r>
                              <a:rPr lang="es-ES" sz="8000" b="1" i="1">
                                <a:latin typeface="Cambria Math"/>
                              </a:rPr>
                              <m:t>𝐧</m:t>
                            </m:r>
                          </m:sub>
                        </m:sSub>
                      </m:den>
                    </m:f>
                  </m:oMath>
                </a14:m>
                <a:r>
                  <a:rPr lang="es-ES" sz="8000" dirty="0"/>
                  <a:t>						</a:t>
                </a:r>
                <a:r>
                  <a:rPr lang="es-ES" sz="8000" dirty="0" smtClean="0"/>
                  <a:t>	</a:t>
                </a:r>
                <a:endParaRPr lang="es-EC" sz="8000" b="1" dirty="0"/>
              </a:p>
              <a:p>
                <a:pPr marL="0" indent="0">
                  <a:buNone/>
                </a:pPr>
                <a14:m>
                  <m:oMath xmlns:m="http://schemas.openxmlformats.org/officeDocument/2006/math">
                    <m:sSub>
                      <m:sSubPr>
                        <m:ctrlPr>
                          <a:rPr lang="es-EC" sz="8000" i="1">
                            <a:latin typeface="Cambria Math" panose="02040503050406030204" pitchFamily="18" charset="0"/>
                          </a:rPr>
                        </m:ctrlPr>
                      </m:sSubPr>
                      <m:e>
                        <m:r>
                          <m:rPr>
                            <m:sty m:val="p"/>
                          </m:rPr>
                          <a:rPr lang="es-ES" sz="8000">
                            <a:latin typeface="Cambria Math"/>
                          </a:rPr>
                          <m:t>m</m:t>
                        </m:r>
                      </m:e>
                      <m:sub>
                        <m:r>
                          <m:rPr>
                            <m:sty m:val="p"/>
                          </m:rPr>
                          <a:rPr lang="es-ES" sz="8000">
                            <a:latin typeface="Cambria Math"/>
                          </a:rPr>
                          <m:t>real</m:t>
                        </m:r>
                        <m:r>
                          <a:rPr lang="es-ES" sz="8000">
                            <a:latin typeface="Cambria Math"/>
                          </a:rPr>
                          <m:t> </m:t>
                        </m:r>
                        <m:r>
                          <m:rPr>
                            <m:sty m:val="p"/>
                          </m:rPr>
                          <a:rPr lang="es-ES" sz="8000">
                            <a:latin typeface="Cambria Math"/>
                          </a:rPr>
                          <m:t>aserrin</m:t>
                        </m:r>
                      </m:sub>
                    </m:sSub>
                    <m:r>
                      <a:rPr lang="es-ES" sz="8000">
                        <a:latin typeface="Cambria Math"/>
                      </a:rPr>
                      <m:t>=3.718</m:t>
                    </m:r>
                  </m:oMath>
                </a14:m>
                <a:r>
                  <a:rPr lang="es-ES" sz="8000" dirty="0"/>
                  <a:t>			</a:t>
                </a:r>
                <a14:m>
                  <m:oMath xmlns:m="http://schemas.openxmlformats.org/officeDocument/2006/math">
                    <m:r>
                      <a:rPr lang="es-EC" sz="8000">
                        <a:latin typeface="Cambria Math"/>
                      </a:rPr>
                      <m:t>[</m:t>
                    </m:r>
                    <m:r>
                      <m:rPr>
                        <m:sty m:val="p"/>
                      </m:rPr>
                      <a:rPr lang="es-EC" sz="8000">
                        <a:latin typeface="Cambria Math"/>
                      </a:rPr>
                      <m:t>kg</m:t>
                    </m:r>
                    <m:r>
                      <a:rPr lang="es-EC" sz="8000">
                        <a:latin typeface="Cambria Math"/>
                      </a:rPr>
                      <m:t>]</m:t>
                    </m:r>
                  </m:oMath>
                </a14:m>
                <a:endParaRPr lang="es-EC" sz="8000" dirty="0"/>
              </a:p>
              <a:p>
                <a:pPr marL="0" indent="0" algn="just">
                  <a:buNone/>
                </a:pPr>
                <a:endParaRPr lang="es-EC" sz="2400" b="1"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1043608" y="1268760"/>
                <a:ext cx="7848872" cy="5589240"/>
              </a:xfrm>
              <a:blipFill rotWithShape="1">
                <a:blip r:embed="rId2"/>
                <a:stretch>
                  <a:fillRect l="-776" t="-1527"/>
                </a:stretch>
              </a:blipFill>
            </p:spPr>
            <p:txBody>
              <a:bodyPr/>
              <a:lstStyle/>
              <a:p>
                <a:r>
                  <a:rPr lang="es-EC">
                    <a:noFill/>
                  </a:rPr>
                  <a:t> </a:t>
                </a:r>
              </a:p>
            </p:txBody>
          </p:sp>
        </mc:Fallback>
      </mc:AlternateContent>
      <p:sp>
        <p:nvSpPr>
          <p:cNvPr id="4" name="Marcador de contenido 2"/>
          <p:cNvSpPr txBox="1">
            <a:spLocks/>
          </p:cNvSpPr>
          <p:nvPr/>
        </p:nvSpPr>
        <p:spPr>
          <a:xfrm>
            <a:off x="4441802" y="260649"/>
            <a:ext cx="4788023" cy="72008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s-EC" b="1" dirty="0" smtClean="0">
                <a:solidFill>
                  <a:schemeClr val="accent3">
                    <a:lumMod val="50000"/>
                  </a:schemeClr>
                </a:solidFill>
              </a:rPr>
              <a:t>CALOR REAL</a:t>
            </a:r>
          </a:p>
        </p:txBody>
      </p:sp>
    </p:spTree>
    <p:extLst>
      <p:ext uri="{BB962C8B-B14F-4D97-AF65-F5344CB8AC3E}">
        <p14:creationId xmlns:p14="http://schemas.microsoft.com/office/powerpoint/2010/main" val="4385358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1043608" y="1268760"/>
                <a:ext cx="7848872" cy="5589240"/>
              </a:xfrm>
            </p:spPr>
            <p:txBody>
              <a:bodyPr>
                <a:normAutofit fontScale="25000" lnSpcReduction="20000"/>
              </a:bodyPr>
              <a:lstStyle/>
              <a:p>
                <a:pPr marL="0" indent="0">
                  <a:buNone/>
                </a:pPr>
                <a:r>
                  <a:rPr lang="es-ES" sz="8000" b="1" dirty="0"/>
                  <a:t>Cámara de mezclado</a:t>
                </a:r>
                <a:endParaRPr lang="es-EC" sz="8000" dirty="0"/>
              </a:p>
              <a:p>
                <a:pPr marL="0" indent="0">
                  <a:buNone/>
                </a:pPr>
                <a14:m>
                  <m:oMath xmlns:m="http://schemas.openxmlformats.org/officeDocument/2006/math">
                    <m:r>
                      <a:rPr lang="es-EC" sz="8000" b="1" i="1">
                        <a:latin typeface="Cambria Math"/>
                      </a:rPr>
                      <m:t>𝐲</m:t>
                    </m:r>
                    <m:r>
                      <a:rPr lang="es-EC" sz="8000" b="1">
                        <a:latin typeface="Cambria Math"/>
                      </a:rPr>
                      <m:t>=</m:t>
                    </m:r>
                    <m:r>
                      <a:rPr lang="es-EC" sz="8000" b="1" i="1">
                        <a:latin typeface="Cambria Math"/>
                      </a:rPr>
                      <m:t>𝟎</m:t>
                    </m:r>
                    <m:r>
                      <a:rPr lang="es-EC" sz="8000" b="1">
                        <a:latin typeface="Cambria Math"/>
                      </a:rPr>
                      <m:t>.</m:t>
                    </m:r>
                    <m:r>
                      <a:rPr lang="es-EC" sz="8000" b="1" i="1">
                        <a:latin typeface="Cambria Math"/>
                      </a:rPr>
                      <m:t>𝟕𝟒𝟗</m:t>
                    </m:r>
                  </m:oMath>
                </a14:m>
                <a:r>
                  <a:rPr lang="es-EC" sz="8000" dirty="0"/>
                  <a:t>   									</a:t>
                </a:r>
                <a:r>
                  <a:rPr lang="es-EC" sz="8000" dirty="0" smtClean="0"/>
                  <a:t> </a:t>
                </a:r>
                <a:endParaRPr lang="es-EC" sz="8000" dirty="0"/>
              </a:p>
              <a:p>
                <a:pPr marL="0" indent="0">
                  <a:buNone/>
                </a:pPr>
                <a:r>
                  <a:rPr lang="es-ES" sz="8000" dirty="0"/>
                  <a:t>El flujo másico del agua caliente es de 0.749 veces del flujo másico del agua fría. A continuación se calcula el volumen del agua fría necesaria:</a:t>
                </a:r>
                <a:endParaRPr lang="es-EC" sz="8000" dirty="0"/>
              </a:p>
              <a:p>
                <a:pPr marL="0" indent="0">
                  <a:buNone/>
                </a:pPr>
                <a:r>
                  <a:rPr lang="es-ES" sz="8000" dirty="0"/>
                  <a:t> </a:t>
                </a:r>
                <a:endParaRPr lang="es-EC" sz="8000" dirty="0"/>
              </a:p>
              <a:p>
                <a:pPr marL="0" indent="0">
                  <a:buNone/>
                </a:pPr>
                <a14:m>
                  <m:oMath xmlns:m="http://schemas.openxmlformats.org/officeDocument/2006/math">
                    <m:sSub>
                      <m:sSubPr>
                        <m:ctrlPr>
                          <a:rPr lang="es-EC" sz="8000" i="1">
                            <a:latin typeface="Cambria Math" panose="02040503050406030204" pitchFamily="18" charset="0"/>
                          </a:rPr>
                        </m:ctrlPr>
                      </m:sSubPr>
                      <m:e>
                        <m:r>
                          <m:rPr>
                            <m:sty m:val="p"/>
                          </m:rPr>
                          <a:rPr lang="es-ES" sz="8000">
                            <a:latin typeface="Cambria Math"/>
                          </a:rPr>
                          <m:t>V</m:t>
                        </m:r>
                      </m:e>
                      <m:sub>
                        <m:r>
                          <m:rPr>
                            <m:sty m:val="p"/>
                          </m:rPr>
                          <a:rPr lang="es-ES" sz="8000">
                            <a:latin typeface="Cambria Math"/>
                          </a:rPr>
                          <m:t>agua</m:t>
                        </m:r>
                        <m:r>
                          <a:rPr lang="es-ES" sz="8000">
                            <a:latin typeface="Cambria Math"/>
                          </a:rPr>
                          <m:t>_</m:t>
                        </m:r>
                        <m:r>
                          <m:rPr>
                            <m:sty m:val="p"/>
                          </m:rPr>
                          <a:rPr lang="es-ES" sz="8000">
                            <a:latin typeface="Cambria Math"/>
                          </a:rPr>
                          <m:t>fr</m:t>
                        </m:r>
                        <m:r>
                          <a:rPr lang="es-ES" sz="8000">
                            <a:latin typeface="Cambria Math"/>
                          </a:rPr>
                          <m:t>í</m:t>
                        </m:r>
                        <m:r>
                          <m:rPr>
                            <m:sty m:val="p"/>
                          </m:rPr>
                          <a:rPr lang="es-ES" sz="8000">
                            <a:latin typeface="Cambria Math"/>
                          </a:rPr>
                          <m:t>a</m:t>
                        </m:r>
                      </m:sub>
                    </m:sSub>
                    <m:r>
                      <a:rPr lang="es-ES" sz="8000">
                        <a:latin typeface="Cambria Math"/>
                      </a:rPr>
                      <m:t>=0.085</m:t>
                    </m:r>
                  </m:oMath>
                </a14:m>
                <a:r>
                  <a:rPr lang="es-ES" sz="8000" dirty="0"/>
                  <a:t>			</a:t>
                </a:r>
                <a14:m>
                  <m:oMath xmlns:m="http://schemas.openxmlformats.org/officeDocument/2006/math">
                    <m:r>
                      <a:rPr lang="es-EC" sz="8000">
                        <a:latin typeface="Cambria Math"/>
                      </a:rPr>
                      <m:t>[</m:t>
                    </m:r>
                    <m:sSup>
                      <m:sSupPr>
                        <m:ctrlPr>
                          <a:rPr lang="es-EC" sz="8000" i="1">
                            <a:latin typeface="Cambria Math" panose="02040503050406030204" pitchFamily="18" charset="0"/>
                          </a:rPr>
                        </m:ctrlPr>
                      </m:sSupPr>
                      <m:e>
                        <m:r>
                          <m:rPr>
                            <m:sty m:val="p"/>
                          </m:rPr>
                          <a:rPr lang="es-EC" sz="8000">
                            <a:latin typeface="Cambria Math"/>
                          </a:rPr>
                          <m:t>m</m:t>
                        </m:r>
                      </m:e>
                      <m:sup>
                        <m:r>
                          <a:rPr lang="es-EC" sz="8000">
                            <a:latin typeface="Cambria Math"/>
                          </a:rPr>
                          <m:t>3</m:t>
                        </m:r>
                      </m:sup>
                    </m:sSup>
                    <m:r>
                      <a:rPr lang="es-EC" sz="8000">
                        <a:latin typeface="Cambria Math"/>
                      </a:rPr>
                      <m:t>]</m:t>
                    </m:r>
                  </m:oMath>
                </a14:m>
                <a:endParaRPr lang="es-EC" sz="8000" dirty="0"/>
              </a:p>
              <a:p>
                <a:pPr marL="0" indent="0">
                  <a:buNone/>
                </a:pPr>
                <a:r>
                  <a:rPr lang="es-EC" sz="8000" dirty="0"/>
                  <a:t> </a:t>
                </a:r>
                <a:endParaRPr lang="es-EC" sz="8000" dirty="0" smtClean="0"/>
              </a:p>
              <a:p>
                <a:pPr marL="0" indent="0">
                  <a:buNone/>
                </a:pPr>
                <a:endParaRPr lang="es-EC" sz="8000" dirty="0"/>
              </a:p>
              <a:p>
                <a:pPr marL="0" indent="0">
                  <a:buNone/>
                </a:pPr>
                <a:r>
                  <a:rPr lang="es-ES" sz="8000" b="1" dirty="0" smtClean="0"/>
                  <a:t> </a:t>
                </a:r>
                <a:r>
                  <a:rPr lang="es-ES" sz="8000" b="1" dirty="0"/>
                  <a:t>Eficiencia de la caldera</a:t>
                </a:r>
                <a:endParaRPr lang="es-EC" sz="8000" b="1" dirty="0"/>
              </a:p>
              <a:p>
                <a:pPr marL="0" indent="0">
                  <a:buNone/>
                </a:pPr>
                <a:r>
                  <a:rPr lang="es-ES" sz="8000" dirty="0"/>
                  <a:t> </a:t>
                </a:r>
                <a:endParaRPr lang="es-EC" sz="8000" dirty="0"/>
              </a:p>
              <a:p>
                <a:pPr marL="0" indent="0">
                  <a:buNone/>
                </a:pPr>
                <a14:m>
                  <m:oMath xmlns:m="http://schemas.openxmlformats.org/officeDocument/2006/math">
                    <m:sSub>
                      <m:sSubPr>
                        <m:ctrlPr>
                          <a:rPr lang="es-EC" sz="8000" i="1">
                            <a:latin typeface="Cambria Math" panose="02040503050406030204" pitchFamily="18" charset="0"/>
                          </a:rPr>
                        </m:ctrlPr>
                      </m:sSubPr>
                      <m:e>
                        <m:r>
                          <m:rPr>
                            <m:sty m:val="p"/>
                          </m:rPr>
                          <a:rPr lang="es-ES" sz="8000">
                            <a:latin typeface="Cambria Math"/>
                          </a:rPr>
                          <m:t>E</m:t>
                        </m:r>
                      </m:e>
                      <m:sub>
                        <m:r>
                          <m:rPr>
                            <m:sty m:val="p"/>
                          </m:rPr>
                          <a:rPr lang="es-ES" sz="8000">
                            <a:latin typeface="Cambria Math"/>
                          </a:rPr>
                          <m:t>entrada</m:t>
                        </m:r>
                      </m:sub>
                    </m:sSub>
                    <m:r>
                      <a:rPr lang="es-ES" sz="8000">
                        <a:latin typeface="Cambria Math"/>
                      </a:rPr>
                      <m:t>=23100000</m:t>
                    </m:r>
                  </m:oMath>
                </a14:m>
                <a:r>
                  <a:rPr lang="es-ES" sz="8000" dirty="0"/>
                  <a:t>       		</a:t>
                </a:r>
                <a14:m>
                  <m:oMath xmlns:m="http://schemas.openxmlformats.org/officeDocument/2006/math">
                    <m:r>
                      <a:rPr lang="es-EC" sz="8000">
                        <a:latin typeface="Cambria Math"/>
                      </a:rPr>
                      <m:t>[</m:t>
                    </m:r>
                    <m:r>
                      <m:rPr>
                        <m:sty m:val="p"/>
                      </m:rPr>
                      <a:rPr lang="es-EC" sz="8000">
                        <a:latin typeface="Cambria Math"/>
                      </a:rPr>
                      <m:t>W</m:t>
                    </m:r>
                    <m:r>
                      <a:rPr lang="es-EC" sz="8000">
                        <a:latin typeface="Cambria Math"/>
                      </a:rPr>
                      <m:t>]</m:t>
                    </m:r>
                  </m:oMath>
                </a14:m>
                <a:r>
                  <a:rPr lang="es-EC" sz="8000" dirty="0"/>
                  <a:t>     </a:t>
                </a:r>
                <a:r>
                  <a:rPr lang="es-ES" sz="8000" dirty="0"/>
                  <a:t>              </a:t>
                </a:r>
                <a14:m>
                  <m:oMath xmlns:m="http://schemas.openxmlformats.org/officeDocument/2006/math">
                    <m:sSub>
                      <m:sSubPr>
                        <m:ctrlPr>
                          <a:rPr lang="es-EC" sz="8000" i="1">
                            <a:latin typeface="Cambria Math" panose="02040503050406030204" pitchFamily="18" charset="0"/>
                          </a:rPr>
                        </m:ctrlPr>
                      </m:sSubPr>
                      <m:e>
                        <m:r>
                          <m:rPr>
                            <m:sty m:val="p"/>
                          </m:rPr>
                          <a:rPr lang="es-ES" sz="8000">
                            <a:latin typeface="Cambria Math"/>
                          </a:rPr>
                          <m:t>P</m:t>
                        </m:r>
                      </m:e>
                      <m:sub>
                        <m:r>
                          <m:rPr>
                            <m:sty m:val="p"/>
                          </m:rPr>
                          <a:rPr lang="es-ES" sz="8000">
                            <a:latin typeface="Cambria Math"/>
                          </a:rPr>
                          <m:t>entrada</m:t>
                        </m:r>
                      </m:sub>
                    </m:sSub>
                    <m:r>
                      <a:rPr lang="es-ES" sz="8000">
                        <a:latin typeface="Cambria Math"/>
                      </a:rPr>
                      <m:t>=84.40%</m:t>
                    </m:r>
                  </m:oMath>
                </a14:m>
                <a:r>
                  <a:rPr lang="es-ES" sz="8000" dirty="0"/>
                  <a:t>                                                         </a:t>
                </a:r>
                <a:endParaRPr lang="es-EC" sz="8000" dirty="0"/>
              </a:p>
              <a:p>
                <a:pPr marL="0" indent="0">
                  <a:buNone/>
                </a:pPr>
                <a14:m>
                  <m:oMath xmlns:m="http://schemas.openxmlformats.org/officeDocument/2006/math">
                    <m:sSub>
                      <m:sSubPr>
                        <m:ctrlPr>
                          <a:rPr lang="es-EC" sz="8000" i="1">
                            <a:latin typeface="Cambria Math" panose="02040503050406030204" pitchFamily="18" charset="0"/>
                          </a:rPr>
                        </m:ctrlPr>
                      </m:sSubPr>
                      <m:e>
                        <m:r>
                          <m:rPr>
                            <m:sty m:val="p"/>
                          </m:rPr>
                          <a:rPr lang="es-ES" sz="8000">
                            <a:latin typeface="Cambria Math"/>
                          </a:rPr>
                          <m:t>E</m:t>
                        </m:r>
                      </m:e>
                      <m:sub>
                        <m:r>
                          <m:rPr>
                            <m:sty m:val="p"/>
                          </m:rPr>
                          <a:rPr lang="es-ES" sz="8000">
                            <a:latin typeface="Cambria Math"/>
                          </a:rPr>
                          <m:t>perdidas</m:t>
                        </m:r>
                      </m:sub>
                    </m:sSub>
                    <m:r>
                      <a:rPr lang="es-ES" sz="8000">
                        <a:latin typeface="Cambria Math"/>
                      </a:rPr>
                      <m:t>=967</m:t>
                    </m:r>
                  </m:oMath>
                </a14:m>
                <a:r>
                  <a:rPr lang="es-ES" sz="8000" dirty="0"/>
                  <a:t>            		</a:t>
                </a:r>
                <a14:m>
                  <m:oMath xmlns:m="http://schemas.openxmlformats.org/officeDocument/2006/math">
                    <m:r>
                      <a:rPr lang="es-EC" sz="8000">
                        <a:latin typeface="Cambria Math"/>
                      </a:rPr>
                      <m:t>[</m:t>
                    </m:r>
                    <m:r>
                      <m:rPr>
                        <m:sty m:val="p"/>
                      </m:rPr>
                      <a:rPr lang="es-EC" sz="8000">
                        <a:latin typeface="Cambria Math"/>
                      </a:rPr>
                      <m:t>W</m:t>
                    </m:r>
                    <m:r>
                      <a:rPr lang="es-EC" sz="8000">
                        <a:latin typeface="Cambria Math"/>
                      </a:rPr>
                      <m:t>]</m:t>
                    </m:r>
                  </m:oMath>
                </a14:m>
                <a:r>
                  <a:rPr lang="es-EC" sz="8000" dirty="0"/>
                  <a:t>     </a:t>
                </a:r>
                <a:r>
                  <a:rPr lang="es-ES" sz="8000" dirty="0"/>
                  <a:t>              </a:t>
                </a:r>
                <a14:m>
                  <m:oMath xmlns:m="http://schemas.openxmlformats.org/officeDocument/2006/math">
                    <m:sSub>
                      <m:sSubPr>
                        <m:ctrlPr>
                          <a:rPr lang="es-EC" sz="8000" i="1">
                            <a:latin typeface="Cambria Math" panose="02040503050406030204" pitchFamily="18" charset="0"/>
                          </a:rPr>
                        </m:ctrlPr>
                      </m:sSubPr>
                      <m:e>
                        <m:r>
                          <m:rPr>
                            <m:sty m:val="p"/>
                          </m:rPr>
                          <a:rPr lang="es-ES" sz="8000">
                            <a:latin typeface="Cambria Math"/>
                          </a:rPr>
                          <m:t>P</m:t>
                        </m:r>
                      </m:e>
                      <m:sub>
                        <m:r>
                          <m:rPr>
                            <m:sty m:val="p"/>
                          </m:rPr>
                          <a:rPr lang="es-ES" sz="8000">
                            <a:latin typeface="Cambria Math"/>
                          </a:rPr>
                          <m:t>perdidas</m:t>
                        </m:r>
                      </m:sub>
                    </m:sSub>
                    <m:r>
                      <a:rPr lang="es-ES" sz="8000">
                        <a:latin typeface="Cambria Math"/>
                      </a:rPr>
                      <m:t>=15.60%</m:t>
                    </m:r>
                  </m:oMath>
                </a14:m>
                <a:r>
                  <a:rPr lang="es-ES" sz="8000" dirty="0"/>
                  <a:t> </a:t>
                </a:r>
                <a:endParaRPr lang="es-EC" sz="8000" dirty="0"/>
              </a:p>
              <a:p>
                <a:pPr marL="0" indent="0">
                  <a:buNone/>
                </a:pPr>
                <a:r>
                  <a:rPr lang="es-ES" sz="8000" dirty="0"/>
                  <a:t>        </a:t>
                </a:r>
                <a:endParaRPr lang="es-ES" sz="8000" dirty="0" smtClean="0"/>
              </a:p>
              <a:p>
                <a:pPr marL="0" indent="0">
                  <a:buNone/>
                </a:pPr>
                <a:endParaRPr lang="es-EC" sz="8000" dirty="0"/>
              </a:p>
              <a:p>
                <a:pPr marL="0" indent="0">
                  <a:buNone/>
                </a:pPr>
                <a14:m>
                  <m:oMath xmlns:m="http://schemas.openxmlformats.org/officeDocument/2006/math">
                    <m:r>
                      <a:rPr lang="es-ES" sz="8000" b="1" i="1">
                        <a:latin typeface="Cambria Math"/>
                      </a:rPr>
                      <m:t>𝐧</m:t>
                    </m:r>
                    <m:r>
                      <a:rPr lang="es-ES" sz="8000" b="1">
                        <a:latin typeface="Cambria Math"/>
                      </a:rPr>
                      <m:t>=</m:t>
                    </m:r>
                    <m:r>
                      <a:rPr lang="es-ES" sz="8000" b="1" i="1">
                        <a:latin typeface="Cambria Math"/>
                      </a:rPr>
                      <m:t>𝟏𝟎𝟎</m:t>
                    </m:r>
                    <m:r>
                      <a:rPr lang="es-ES" sz="8000" b="1" i="1">
                        <a:latin typeface="Cambria Math"/>
                      </a:rPr>
                      <m:t>−</m:t>
                    </m:r>
                  </m:oMath>
                </a14:m>
                <a:r>
                  <a:rPr lang="es-ES" sz="8000" dirty="0"/>
                  <a:t> </a:t>
                </a:r>
                <a14:m>
                  <m:oMath xmlns:m="http://schemas.openxmlformats.org/officeDocument/2006/math">
                    <m:sSub>
                      <m:sSubPr>
                        <m:ctrlPr>
                          <a:rPr lang="es-EC" sz="8000" i="1">
                            <a:latin typeface="Cambria Math" panose="02040503050406030204" pitchFamily="18" charset="0"/>
                          </a:rPr>
                        </m:ctrlPr>
                      </m:sSubPr>
                      <m:e>
                        <m:r>
                          <a:rPr lang="es-ES" sz="8000" b="1" i="1">
                            <a:latin typeface="Cambria Math"/>
                          </a:rPr>
                          <m:t>𝐏</m:t>
                        </m:r>
                      </m:e>
                      <m:sub>
                        <m:r>
                          <a:rPr lang="es-ES" sz="8000" b="1" i="1">
                            <a:latin typeface="Cambria Math"/>
                          </a:rPr>
                          <m:t>𝐩𝐞𝐫𝐝𝐢𝐝𝐚𝐬</m:t>
                        </m:r>
                      </m:sub>
                    </m:sSub>
                  </m:oMath>
                </a14:m>
                <a:r>
                  <a:rPr lang="es-ES" sz="8000" dirty="0"/>
                  <a:t>        					</a:t>
                </a:r>
                <a:r>
                  <a:rPr lang="es-ES" sz="8000" dirty="0" smtClean="0"/>
                  <a:t>                                               </a:t>
                </a:r>
                <a:endParaRPr lang="es-EC" sz="8000" b="1" dirty="0"/>
              </a:p>
              <a:p>
                <a:pPr marL="0" indent="0">
                  <a:buNone/>
                </a:pPr>
                <a14:m>
                  <m:oMath xmlns:m="http://schemas.openxmlformats.org/officeDocument/2006/math">
                    <m:r>
                      <m:rPr>
                        <m:sty m:val="p"/>
                      </m:rPr>
                      <a:rPr lang="es-ES" sz="8000">
                        <a:latin typeface="Cambria Math"/>
                      </a:rPr>
                      <m:t>n</m:t>
                    </m:r>
                    <m:r>
                      <a:rPr lang="es-ES" sz="8000">
                        <a:latin typeface="Cambria Math"/>
                      </a:rPr>
                      <m:t>=84.4%</m:t>
                    </m:r>
                  </m:oMath>
                </a14:m>
                <a:r>
                  <a:rPr lang="es-ES" sz="8000" dirty="0"/>
                  <a:t>                                                       </a:t>
                </a:r>
                <a:endParaRPr lang="es-EC" sz="8000" dirty="0"/>
              </a:p>
              <a:p>
                <a:pPr marL="0" indent="0" algn="just">
                  <a:buNone/>
                </a:pPr>
                <a:endParaRPr lang="es-EC" sz="2400" b="1"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1043608" y="1268760"/>
                <a:ext cx="7848872" cy="5589240"/>
              </a:xfrm>
              <a:blipFill rotWithShape="1">
                <a:blip r:embed="rId2"/>
                <a:stretch>
                  <a:fillRect l="-776" t="-1527"/>
                </a:stretch>
              </a:blipFill>
            </p:spPr>
            <p:txBody>
              <a:bodyPr/>
              <a:lstStyle/>
              <a:p>
                <a:r>
                  <a:rPr lang="es-EC">
                    <a:noFill/>
                  </a:rPr>
                  <a:t> </a:t>
                </a:r>
              </a:p>
            </p:txBody>
          </p:sp>
        </mc:Fallback>
      </mc:AlternateContent>
      <p:sp>
        <p:nvSpPr>
          <p:cNvPr id="4" name="Marcador de contenido 2"/>
          <p:cNvSpPr txBox="1">
            <a:spLocks/>
          </p:cNvSpPr>
          <p:nvPr/>
        </p:nvSpPr>
        <p:spPr>
          <a:xfrm>
            <a:off x="4441802" y="260649"/>
            <a:ext cx="4788023" cy="72008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s-EC" b="1" dirty="0" smtClean="0">
                <a:solidFill>
                  <a:schemeClr val="accent3">
                    <a:lumMod val="50000"/>
                  </a:schemeClr>
                </a:solidFill>
              </a:rPr>
              <a:t>EFICIENCIA</a:t>
            </a:r>
          </a:p>
        </p:txBody>
      </p:sp>
    </p:spTree>
    <p:extLst>
      <p:ext uri="{BB962C8B-B14F-4D97-AF65-F5344CB8AC3E}">
        <p14:creationId xmlns:p14="http://schemas.microsoft.com/office/powerpoint/2010/main" val="429419910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1124744"/>
            <a:ext cx="4752528" cy="5635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Marcador de contenido 2"/>
          <p:cNvSpPr txBox="1">
            <a:spLocks/>
          </p:cNvSpPr>
          <p:nvPr/>
        </p:nvSpPr>
        <p:spPr>
          <a:xfrm>
            <a:off x="4440405" y="0"/>
            <a:ext cx="4788023" cy="72008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s-EC" sz="2800" b="1" dirty="0" smtClean="0">
                <a:solidFill>
                  <a:schemeClr val="accent3">
                    <a:lumMod val="50000"/>
                  </a:schemeClr>
                </a:solidFill>
              </a:rPr>
              <a:t>DISTRIBUCIÓN DE TEMPERATURAS</a:t>
            </a:r>
          </a:p>
        </p:txBody>
      </p:sp>
    </p:spTree>
    <p:extLst>
      <p:ext uri="{BB962C8B-B14F-4D97-AF65-F5344CB8AC3E}">
        <p14:creationId xmlns:p14="http://schemas.microsoft.com/office/powerpoint/2010/main" val="265442305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55576" y="2276872"/>
            <a:ext cx="8229600" cy="2808312"/>
          </a:xfrm>
        </p:spPr>
        <p:txBody>
          <a:bodyPr>
            <a:noAutofit/>
          </a:bodyPr>
          <a:lstStyle/>
          <a:p>
            <a:r>
              <a:rPr lang="es-EC" sz="7200" b="1" dirty="0" smtClean="0"/>
              <a:t>CAPITULO  IV</a:t>
            </a:r>
            <a:r>
              <a:rPr lang="es-EC" sz="6000" b="1" dirty="0" smtClean="0"/>
              <a:t/>
            </a:r>
            <a:br>
              <a:rPr lang="es-EC" sz="6000" b="1" dirty="0" smtClean="0"/>
            </a:br>
            <a:r>
              <a:rPr lang="es-EC" sz="2800" b="1" dirty="0" smtClean="0"/>
              <a:t>CONSTRUCCIÓN Y MONTAJE</a:t>
            </a:r>
            <a:endParaRPr lang="es-EC" sz="2800" b="1" dirty="0"/>
          </a:p>
        </p:txBody>
      </p:sp>
    </p:spTree>
    <p:extLst>
      <p:ext uri="{BB962C8B-B14F-4D97-AF65-F5344CB8AC3E}">
        <p14:creationId xmlns:p14="http://schemas.microsoft.com/office/powerpoint/2010/main" val="108793732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p:cNvSpPr txBox="1">
            <a:spLocks/>
          </p:cNvSpPr>
          <p:nvPr/>
        </p:nvSpPr>
        <p:spPr>
          <a:xfrm>
            <a:off x="4355978" y="260649"/>
            <a:ext cx="4788023" cy="92074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s-EC" sz="2800" b="1" dirty="0" smtClean="0">
                <a:solidFill>
                  <a:schemeClr val="accent3">
                    <a:lumMod val="50000"/>
                  </a:schemeClr>
                </a:solidFill>
              </a:rPr>
              <a:t>CONSTRUCCIÓN Y MONTAJE</a:t>
            </a:r>
            <a:endParaRPr lang="es-EC" sz="2800" b="1" dirty="0">
              <a:solidFill>
                <a:schemeClr val="accent3">
                  <a:lumMod val="50000"/>
                </a:schemeClr>
              </a:solidFill>
            </a:endParaRPr>
          </a:p>
        </p:txBody>
      </p:sp>
      <p:graphicFrame>
        <p:nvGraphicFramePr>
          <p:cNvPr id="3" name="Marcador de contenido 2"/>
          <p:cNvGraphicFramePr>
            <a:graphicFrameLocks noGrp="1"/>
          </p:cNvGraphicFramePr>
          <p:nvPr>
            <p:ph idx="1"/>
            <p:extLst/>
          </p:nvPr>
        </p:nvGraphicFramePr>
        <p:xfrm>
          <a:off x="879475" y="1052736"/>
          <a:ext cx="8229600" cy="56886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025895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1" y="4509121"/>
            <a:ext cx="2736304" cy="1420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Marcador de contenido 2"/>
          <p:cNvSpPr>
            <a:spLocks noGrp="1"/>
          </p:cNvSpPr>
          <p:nvPr>
            <p:ph idx="1"/>
          </p:nvPr>
        </p:nvSpPr>
        <p:spPr>
          <a:xfrm>
            <a:off x="4644008" y="332657"/>
            <a:ext cx="4896544" cy="576064"/>
          </a:xfrm>
        </p:spPr>
        <p:txBody>
          <a:bodyPr>
            <a:noAutofit/>
          </a:bodyPr>
          <a:lstStyle/>
          <a:p>
            <a:pPr marL="0" indent="0">
              <a:buNone/>
            </a:pPr>
            <a:r>
              <a:rPr lang="es-EC" sz="3000" b="1" dirty="0" smtClean="0">
                <a:solidFill>
                  <a:schemeClr val="accent3">
                    <a:lumMod val="50000"/>
                  </a:schemeClr>
                </a:solidFill>
              </a:rPr>
              <a:t>DEFINICION DE PROBLEMA</a:t>
            </a:r>
          </a:p>
        </p:txBody>
      </p:sp>
      <p:sp>
        <p:nvSpPr>
          <p:cNvPr id="7" name="6 CuadroTexto"/>
          <p:cNvSpPr txBox="1"/>
          <p:nvPr/>
        </p:nvSpPr>
        <p:spPr>
          <a:xfrm>
            <a:off x="2391403" y="1707561"/>
            <a:ext cx="184731" cy="369332"/>
          </a:xfrm>
          <a:prstGeom prst="rect">
            <a:avLst/>
          </a:prstGeom>
          <a:noFill/>
        </p:spPr>
        <p:txBody>
          <a:bodyPr wrap="none" rtlCol="0">
            <a:spAutoFit/>
          </a:bodyPr>
          <a:lstStyle/>
          <a:p>
            <a:endParaRPr lang="es-EC" dirty="0"/>
          </a:p>
        </p:txBody>
      </p:sp>
      <p:graphicFrame>
        <p:nvGraphicFramePr>
          <p:cNvPr id="18" name="17 Diagrama"/>
          <p:cNvGraphicFramePr/>
          <p:nvPr>
            <p:extLst>
              <p:ext uri="{D42A27DB-BD31-4B8C-83A1-F6EECF244321}">
                <p14:modId xmlns:p14="http://schemas.microsoft.com/office/powerpoint/2010/main" val="4220692449"/>
              </p:ext>
            </p:extLst>
          </p:nvPr>
        </p:nvGraphicFramePr>
        <p:xfrm>
          <a:off x="899592" y="1866684"/>
          <a:ext cx="8136904" cy="34563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AutoShape 8" descr="data:image/jpeg;base64,/9j/4AAQSkZJRgABAQAAAQABAAD/2wCEAAkGBxMTEhUUExIVFhQXGBgbGBgYGB4YHBogGBwYGBoaGhgYHCggGhwlHBoXITEiJSkrLi4uFx8zODMsNygtLisBCgoKDg0OGxAQGywkICYsLCwtLC8sLCwsLCwsLCwsLCwsLCwsLCwsLCwsLCwsLCwsLCwsLCwsLCwsLCwsLCwsLP/AABEIAIIBgwMBIgACEQEDEQH/xAAcAAAABwEBAAAAAAAAAAAAAAAAAgMEBQYHAQj/xAA+EAABAwIDBQYEBgEDAwUBAAABAgMRACEEEjEFBkFRYRMiMnGBkQexwfAUQlKh0eEjQ2LxcoKiM1OSssIV/8QAGQEAAgMBAAAAAAAAAAAAAAAAAQQAAgMF/8QAJBEAAgMAAgICAwEBAQAAAAAAAAECAxESIQQxIkETMmFRgZH/2gAMAwEAAhEDEQA/ANncBEnUW01pHtzOkUq25P7+vSgpsK1FBkDBzy+dHkn+aa/h1DRVcStc3J62tVdYR0g9ZoF0TA4U3U4dNAONGDY1t59aLkAV7YaUdLgNJhIFdKgNKBBQKopdFEUuevSuoiNPao20Q7MjrQTb68aIVcNYj/iukxQ0gC7Q7YUMw/muWHCp2EOpzlek1ORei5xwrpUOKanegDh4G3GmeL2l2RAWDlJ8fAefKnCSmRz4V15CVAhQBBsQRb151WTeBQcOz/X0oJXUI5hnMPdoFxni3PeT1bPEf7af4DGtuJzIMjQ8weShqD51VSf2Rod9rQK7Uk6+lIlRhIkkk2AFr1RNp/FLCpWUtIddgxIhIPlNyKjl/Q4zQEvdaMXKq+7+9iMVADLqDyVPATGYWqwoPMVOW+iNZ7FVLpPtSOB+etcPvPXlQK+vzoPfsB1t4aZjSgX1ogVzo6SOYmiiYdE86BcpMqv1nSgVjgB61bf6E6XOtFLnXjHGilPP7FdDfSp39gDpWet/WjA+dJwBw9jRgoRfpxqBOqc+5oqnTpP9+1dypPWuKUAbn96i0AXtI5/f713txxN65rzHrRCE6gT1JjiZopsgoHRfvH7trRS8OBJ5daTiddB5/WgEj6j+qnLQi6HZ6mglZ5EdOdEgcfnQStPpzociov2o5iaAdt1pHODynzj0rtv7HrVlodQuHK4FUVN/LnzoN+lTsgpPWhm611WlEKraXqaAUDg5j3rlGSgRpXKuQQUnjHGjBygtJ+zSC4mCUgxpFAg7BoFIOtN0ucjP30pcKtQT0gksZdKCXU+tKBIuf2pF1tJnQdaJA5dFDMPv+6RaRl4eorqFp0F/vj0oEFQocq6oDlRSpOg9Yosg2iaGYQNnHKCeY9qHmNKASnWK4XE8/vWoQMFCjAA0zxe0cOyAXHUInTOoCfKTXcPjmlpltQWOaVZhfnBocl6Dg7UIoisp5GkDielBWIHI86IBQKH2I+VdCxPvWe/Eb4gHAqDLKQXVJzEqvlBtMTc1UN3/AIg7SfeCQpCjEwtvKIHKDx51jOaS00jBs3Jcc4qJ2hskKX2rK+zeiCoCUrH6XE6K89RSuysUp1lC1ZQpQuAZ1/unhNr69OMRVlkkVaxmcfE/bp/ArbWktPZkymSUrTOqFfmTzGo41mOwEozMuZ0qlWRaDAUkmYAvcRF+ta98VWWl4MtkAuLV/jBN5ESROltazbBboqRhHM5SVEZklJnKU8M0fdqWsnBJp+xqiDfeGo7nvo7RaC52ioCoCAkJA7sKy2B6TNXEEdf49azv4abtYvD/AOR51Cm3ESG0qJi8gzETWiIA0rSmLjHDC2XKWgQkRMCkVAC4PrPppSxWOJpMpk306k1rn+GYdC7xz9P+aUUQB/F6ICmOX3wpttDHttJlavIfq6AcanJLthSbeIy/4t73utujDMrWi3+TLZRKrgSLwBUBujjccSoMOrSUC+ZSiP8ApUFSOunrRdq7uY3E4tTysqQtchUzli4mOg041LbtvoWt1laErcW7ZAISJgJF1GTppelJ26sg9Y3CnN5I07dXaTrzKS+kJcFjHhV/uA96mwmOFNmWgkCwHQfIdKWS5rE05FPFoo2t6OhN5osA3tFcUufFx0oFaT986PFAOSOflrQSsdDSeJcbbQpayEpSCTJsAOc1RHfiphs5HYulI0IUJ84n+6jxBS0vyiD5c7njRbH+KZ7H2uziWwtlcpMyNCNfEOBp9lHA/dvlRT0jQSQfI8/ua79/8UMpmbxy4/8AFBXHX71i1RIAEJHW99frRgkX1FcCRHL3ruUdIjnUxE0PlGv7UMqTof360VR6W5+XGgCOevL+KIBZKhFj7VxJtb+a6hPSutNRQCGB9q4pYGtqPRFBPSoTToCjeQPSfrXa4l0C30P8UKuASWde8aT7Mk60YhRJ+o+oo6UGfEPKg+2Qb9ieE++nGKWRmFzcc4vShRpEE+dqSJWTyqEFEHl/FKFINMDINvkacoVm1kedqmEOqa5RSSnBBEceN6VKuF7cq5APD6VCCBBA0H8+cUAsQLfvNdgUmpSQCSQBrJMQOfLSaDQNFFOJA0HPyjjPKqLvT8SsNhwpDQLzot3fCD1UeXSqlvdvO7j1qZw5KMOkGTOUr1PePIgWFQG7bCHe8pFhYDhAGsdTStvkKMWNV0Nvsq209pv4zES6SXHFWzGAJNgJsBVy3Jw7jDucvqaShaUnKFLCpg+Dl50rtrYDaiUoacdcCAU9kknLrqRoJuCeVG3K/FtrLbrD4eUZlSFyrSJUe6IgXNVdrshygsLquMXkmbkkJi4E8SP4pLaOMaZbLjpCUJBkmPbzPKi9qlKSpcCBKiTAHE3/AJrJd8d40YxxWRUstqSlHJRJ7yxznQVtZZ+OP9MK4c5YU7fAP43FOPpZUGlEBMmSBYCRNqetYk4fEobeCVZWwCf1gxAN7REW86uuRvs1WuB3T+mBAHv86sexdxcAttDrjIfWtIUXFkngCQBMJHQUpTa79g1iwbmo0/JD7cuE4VJCQhBUqMvEW708Z51YkLB9uPHqKM1hEpSEpgJAACQIAA0HlSTvdCjyB14Rf6U4koQSE2+UmzNNtbQDu0nCTKGobTxgpAKo6lVOMRjklxbekjvW4kTcc4IqH3ZWkBx9cQVFaiepJt1JqZOFCm1Zk95cqKk8z9a4d8tbenXqjiSH+6ryg0Th5UW1ZXMOTAMaKaUfAVJvHhJB0qy4HbjDxyJUUq4oUlSSCCQRJETPImsw3e2Vie0eawzq8y1JClCyUpiRmXFrnhc1atn/AA5KCFrxjhdCbEeEHWTJJI9q6lU5OK4nPthBSesvOWx04/YojiuHz+tMcHtDvhp5IQ5wP5HOZQefNJvT5xA6UxyQt6G+NcbQlTilQlAk35fWs0f2sXlrcJGYkpQnXKImAOcTJqR+Im2D2jeGQe74nPbup9Naqmwglb4UE3SDJ5yfoLVzPMs5/H/Dp+FWkubLxstlLgQFKICjJCTFgJjpNTuH3awQWlYwzYWgylXGR+bW/rVWwT2TEsIEyskxGibgkxoIH71eR0jz161v4UF+Pfsx8x/PNFy8BSeNxKUNlXLQA3JOgHma4Exc66gVGOFLz4Eyhk3jRSzoPJNOyli69icfZJ7PSoIGdRKz3ldCbwPLSjYrFttiVqCfM/IVE7e24nDoEeNfhnkNVHoP3MVTH9qiQt0nvpJzHU8MoPOIt1pa3ylWuK7YzV4rs7fSHnxO2m69hSzhULcCiM7mWAACCEmTNzxqgbF3bP4lpOcgpSFuIULhUxljS5CoPKK0YshbSlJVlsIE63GopM7kvB8vpxKCpwJDicqkiE2EKSZmKzrsnan0ayrhS+yR3W2GEuHEAFrNI7OxCh1CbayauST703weCbbQEIskDmTbTUySetLgAXBp2uHCOCU5cnocef3FDswNZ96KIjWupAzWM9OVaIzBbT+fKiqTGsfKjhAHGPWiknj6dahBMEftpfj8qFhxt56fc0cgcCfOb0TsDzHv86DIGDttSaUQ8aTDBiKCWzzP30oIgdSielHSnrf0oARr5dTRUgngKJBy3oKFES0Y8R/b+KFaYQbZ7kGdaKBJ6xzpT8KDqb10txpa2tQmHUoiIHyFGSvmRSYPCTejFXT78qGsmB1I5fOmzluJpRt0cT9zSpSDrUwGCAxPNJ8/ej9qk0Y4dPKipYSOFTsIUOg8PKqH8VdsqQ0nCt/+q/r0QNfcir88pCElSjCQCSdItesR22tT7zmNU4AJKWwbQB4RbhFYXyaji9mtMFJ9lUD3eSw2IK47UzcAWy+WlWdbIZRnkIShN+nARzPSqbsBpRfccULpPOxk8Dzk1oW7OzfxrjYcEpQtRWk3AS2YvzUoxE6UhdU3NQ/9HYTXByLr8P8ABgYRLhBzOlSiVakFRyzPSIqxqQOs/PnpRwEiwFoi3Dyo0Aa10Y1qMUjnylr0yL4lbcU4teGQT2bRAUkauLtYjUgTaqBgMJ/naBm6Lp0ggkftVy+KCewxyl6BaUuJMcUwFR1BAtVb2s8lnFZzdKXVhRHVQVNKSU+0O1cWkWbayuySFJBUoKTlRGvO2h1FapuphXGsK0lyy8ska5ZvE9JrIsDtOXUlKwrKpJAOikpUFATqk8K13Ym32sQm3dcHibUYI6j9Q6isvDUYdP2Dytef4SziuGny8+lN9os521oP5kqSYtqk6GnEDn6VwDz8qflj6E10YVh1D8MvMLpWlRGvhVccquGEWlbXdCTbmRwmCKhN5tlFh/EJywhcqT1Cu9HmCCKmNllByifEn14T561w7Y5Lj/TtVuLjqLduxhwhkm3fWon07o/YVNgTwH8+lQm6yVfhkhesrP8A5Kyz6VMC39f3XYqSUEjkW/uwuNwrbiSlaQR14dQRcHqKh3nF4cd9SnGf13K0D/eB4kj9QE86nExyoLakcR1otIomZNv7hUpxDbyYU28lSswJIJSIN+oI/eoHdXEALc0gFMjiReYHSauPxESw2jsUqCCsqdJAtmsLgGwIkWqj7J2elK/8hgniiQpGkLvZSSOFIXwXf9Op47bgjTt08hUtRICyAOqhMkg8tBHCrWjz8h9RWX7N2fi20IdAU60RmStrxp1g5dR5CRVu2Zt6QO0EcyLHyKT4TW1FqhHjLoVurc5OUeyW2niuzQSLqUQlA5qOl+mvlQwOzw2gCZNyo8So6nrem+FHbO59EIsgW1IEqjyp3tXEhllbhtkSSPOIAnqYphOP7C/F/qZ5t/EB7FODMQgShJ4AI0PqqaZqxpdeSxlypaIUq3iV9ABT/Y7QCFvrVKe8pUxBiT86r257geUtxRlS3DmHLimeh+lcf9lKbO3XFRxF02dhVqeZbSe4P8i+iUxlE9VW9DV1CBMfZ9qrOxccGiqTKrBY/MCBaOY6VOtvIcTKVyn0jmZ5etdLw3FQyPs53mKTlr9DolNu9flMe9dDgHEe9VTDY9DLikpXnaueJiDcBWigL386sOEeacAUhWZJEgjQ+XrTcXJr5LBOTW9PR627PED38+NHTBtF+enypC36vfhpSGI2ghBMq7xGgkn24VHNRXbIk5PB8QmoLeDezC4RWR1ZzETCUlUDmY0rit4kgkIaUo9MuvAEzasY2inEvbQWXszbqjb9IkSlIWO6ZTYetU/NGX6s1VMk/kjZ9g73YTFHKy73zcJUMpjpwNT48/v1rLt3NgIUEJdSVOOKzE90FrKNFGZJ0960xoBCQM0215xUqtc9BdXweDlItRfK8/zTfF4jIkq1IGnn5UkxtJNs3dmruSM0h8hFta72Z510ODWaK4vqPnVlhUUDkcFHrH90KO0bCuVcgyU4Z0/ujlwzx0pKRe2pPGKL2kG1EAvc/fypFbl9IH3eo/bu3m8I1nd1vlSLqV5ch1rMcZvUvE5lLUQ2TAbSSkesET51VyRdJssO/G/gaV+Hwq0dsYzLJzBE2AA0m0k1BbI3qxJdjtXVZc6lfn7QJMEZSQBfjNutQbTzDhKFoayZilIKbynUiIPL+aM9u++Aj8H38krCVEBaQnVAI8YIGhvbU1jNP6ZeGfaNx2dj87aFkQSLgKzR0n506GLHWKqG4jTpaU48FoCz3UKCtABKiFXBJnXgKtmZHP52q9Tbj2UsS3ooPxb28W22WUZh2xVmixyogAdASaoC1k4fIqZQrMnjIIietXv4ybH7TDJxKPHhySoDihUZvYwaznAbSQtrIq1rH6eVJeWp6mhzxHHMYfAYIpxCTeF5eV4Jkx6VoG5BDT6SP9RxxJHpKZ9RWbtI/wAjC0/lcUlQE6KGZP8A9VVc91MWCtsKMEYhPSQT3feg5/KLLOPxcTXygcqCkgDpTftwNRBHCJrvaA+0j78q6GnP6Kh8V9kNP4JalHKtohSVRHiISpPkazjd/ZzSmlJcSDpz4wJn61sG9WA/E4V1lMZlJlM3ukhQHqRHrWJYTaOVXZrlC0EpM2Ei2VXUUh5im10PeG496TuB3MbcfaaJU2FFf+Vvu6JkApNp9Ksa9x8Ugjs8ShwDTOChQjgFCb+1R2x9p5hBMLFxznmCeNXvZO1w4hQURnQJVyI51lRKNq4z9l71Ov5R9FQRj3GVqQ6+sOoHgLhJ0nuyYVwq/wCCdUUJzgBRAkTzjjzqB2PssLcViXW0KUqSmRJEzzEpgd30mrAUg0zXTwbeti1tvJLpFN3/AGwl1tbi8gKVJFpGZJmwGsg1WcFi2+3LaNE5VDoT4gJ4GrF8XHI2eq5B7RsA3nU6Xm4rG938YUOglRJBvqT+9YeR4yeyTGKb8iom+7t42VqbmyhnSDzHiFuGh96siQZveRNwetqzzY2NhzDqmBnT/wCcp+v7VoaW+RP7/WtfElzgY+VFRn0H01MeVcWqJhRJ86NlgTmEGkykH8/Wwpp9C5mvxJwyg6l0NZkKgFRExAylM8OfqaiNmobxCck95M5VTeOAPlV6+ILYVgH4JsEH2Wm9uN6yLZb6gc098HU2nTW3Gub5VW9nQ8WzrianuPjlozYR2MyAS2f1JJkgf9M286kt4cIlfZhAAeKu6Tpl/MVAXUn61XtlbUS4ErBAWg5hOojxA9CJHrVp2c12qlPqkFYhCeSNfcmTV/Hf5I8WY3R4T5Ic7MwbbKYzAqPiVxPL2qu/FDEkYROU90upB691RA94qzLQB5c4/aKj9r7NS+0pp0d1Y1GoPBQ6g39KdlWuDiujCFmS5MoOzyl7CKaSojOka2hUg+xioHd7ZwUtxsSjEAZkGYBKbKQrz+gqMfxzuDxDmHUZLaiCBYKHBQ5cDFSa8R2qPxDR/wAzcqMA/lEz6D+K5qqnGXHPZ1HbFrlpa8KGXIViG3AsAoXlJStCkyeBvr5XB0ppicYhptRUpwz3k5l94i8JIAhQgcRxBqE2Ztx9zGDt13cR3G0jMpIQJSezRcTJi5Ii9XjZu6TTznbvoUdClpRtwGdQmRMDuaWpzx4finxaEvIf5IKUZf8ACibP2kMU9AQsIUgx3sqVESQM6rFSrCByrS933lsq7DEqAcN0wQUmxnJYW59R1qZVgUHIJy5DIAACdLCI0HSNKjN6dpjDtZkKQl02SVDNAuTY6TEVvbKT+8wVrgkK7z7VLSUpQQHHJCeMAar8+F6rzq0JbUFOx3SJJvJHiJOpqDY3i/Gutk+NDeVaRYZgVEqT52Mcqf7RLaW1KypJjWJM/wA8K5Pl3OVnE6/i0qMNY22PtpKlZAfCRJT92m9WBewE4orh1SIyQAAqCBMgnjUHhN3V4XI864FKeACkAAZCL5c03gGPerBsraLOHKwc0LSFd0KWcwhMCOaY9qNVahZxl6JdZzhyh7JTY+7gaVnWc6wAAR3YHEkE+LSpzKBoLffGKpm0dtKcKYV2YzSJ6cCJkki3SksLi3QvMjFpLc+ApnXhmmSabj5EI9RXQlOiyXyk+y17WkNxzUmB+5qNVcgHqRJ9KerJdSgtqSvLreLmNBFvWoh51eYhLZMWzHTWbca2b3sygvokm8SRYEjyNTCSYGkn786jMDgkqAJUeoiIPLnUpYD5fKrx0zm0OmmwQD3r9SPrQrjSzAhNvOhW5QbLSietQe9W8WHwLJdWs5j4EDUnTTlzNTi9TIrA/iziFHaSg6iUJSOzCvDlESR61PsCI/HbeGJcU89iFFRCsqckxGiReADeahsVt4Jy5JkCEkfKKkMNicM8jK6whKtAtHcUOWllCrFuB8PEPPqcdWFMoukIkKXmFp/SNZquR0u5PDM0OPJWHcqgM2pBAk6xPPnW2fD3GJU5hwdb69Um5PE1G/FvcjDMsfiWSpBSpCezKipKptKQo2Iiba3qv7B2u5hG2nkJSrIoEkm2U2M8QD00mq2d4yR9HoZXTjzrigOnTU9ZqI2BvAxikBTa7xdBsUxw6jyqXTlJ5UUyuDTaeGS6040q4cQpB4DvAivLOISvDPONKBGRakkdQSmYPAxXrFZT878awv4p4Zh3Hy0ZVlAejw5xYR/uiZ8qE5xiuy9cW30VzdZxTrxSDlQIWrj4ZCfckirlh2y28ghUyQBplBSc6D5Xiondrd0ow7+KDvZBuMg1C1aZSeUGJ61OsNrWhAb8bpSUyLgqIJHkALTyrmeQ/knH0O1/q9NYbcSpIWBIUJ48dB8rUYBNx9+1I4DChDSETISIzc41PvTgEa6/taujDc7EHmhS0IJny4V58+JmFW1tLEFIAzkL08WYDj93r0DicUhtJWtYShIkkmAPM1inxF2ojF4hC2miEoSU5zYrvI7vAC/W9VssjE0rjJvoq2xtorzQFSrgnQkchzIq9bE2wpLqCsSk91Q4FCvEPMRPSK58Pd2WcSl5TzUtwlKF6FKhmJUhXMc6R2QsHOD3glSwFR4hwJ5G0E8a5/kJQyxDlcnNOLNfQbdIsRy+/nRgkHQ/X2im2xGyWGcwH/pom/GKkMnKPeujB6hB+8M9+LqowSU/qeTEm5ygz6XrLNi7uvPuK7AAqQhbhB5JjujqeFaH8QXziHyhIlpiRPAqI7x9LJqd+Guzkt4db5ABcJPkhGnuQTWHPlNr/DfOMEyrbvd5tDgmEnME3kFBnL7gx51rzDqVJChACgD73rJtguJKXVAQFKWoRw1rUsCAG0DSEp9YAvWfivjKSXot5HaTFXLmxnpqKIsgcTfl8qO6q1jHlHSkbc78p9KbbFSM3jSleFxCOJQrWw7vej9qx0YUKAUIk6fx71oO8u2S52jOHgJBhbmpVBulPCOBNNN3sIH1FxxCQhsypYATmKYhAA6iZHlSFs1bPjFj1UXXDlIrZ2e/hnVNrHesBluFyJBHMAST6VqO6yv8IQf9OwJ1gXF+c1UMah1zGZ1J8CZjgkrBhPnBBNWrdg9xZM3WYA07oSPpQp6vxIlvdSbJxaRxmky0D/Gv70ZS5typviULIASsI5mJtfTkepro6I4Zp8T92mVOjELd7MBEO5UlS+7ZJSkcSCRflVWxW12E4MJBkkBASg5SkwCFGPDF5mZI41dd596mg25h8M2HCsFLjqjIM6x+r9hyqvbmbsLdebUBZtaVLWRplIIT/uJ5cjes4+QovI9mzpbjsvoabmbJS2UvXDtloWDrwzTxB0I6mthwGJDiArSdRyI1Hv8ASqDhy3+If7GBh+0VCYslUwso5AqBJGlXDd1P+FKjPflQBHA6fsJ9aVosnK6S3oYvhH8akljJswBrr6nlVB+KmAHYdskLW4VtthIEwJJzJAE5oIBnhV8AH39ah95cavDpS6hpTgSVBSQYjMISqbnKCLwONPtrOxOO6sMp3Tw6sO+42+gpVMqHFMiRMaWN6vq8O05lh02IIgJ1BBEzqLVn+19rrdxSn0pS2pREgKzXiDqnjaxpxgN4TBKG0kgGSgg+pA0rk3QlzcktOxWtj2yV3q23i0qyqUlxtKgoQgJJ6yNDBo2H2l2qQlhal2upUICPMjjUbhXV4oukZEBtBWouk3SLWCQZ4U83aYhAUs38UnRM3ASOHnrWdnJw2fv6LV8Y7GH0XDdXCNMqCnCFuKJhw8OaUg6edT3Z4cFZ7pzkEgwqSABIHDS9RewtlOLX2joyt/kSdTNpPBIvprTjGbISkgJbKrawdfQ09SpKtajnXOMrOmPRj2kpUG4TY6CNBzqJS7p3QTzM+t5ruHHZrSIQFmcsIKSRxtmM+dOF4IG5aTryNCfKXoEciFQ8eUamb0/wmPg99WvAgmPaoksNlZbQEdokAqTkzEBXhm4j+qltn7N1GXKk6wMs1evluFZ8cJ9hYKQRERXaTYw6QkAJAgcq7T6FhuXuSb+fpWc/GPYjeIwhfgBxkalQSFJOqb8ZuBV62pikMoW4qcqZNrk6mEgamsH3ixmM2piQ2ErI/I0JCUjmZgHqTVZTx4RR0qGwMC/iHOzYbUtcE5RaQOAzWnpxq+7k7fcwz0OIUhaO64hQyGBrI1Bi4q8bhblIwXfUQXiALaIHEA8VHnWTbdxql7RxK+JdWJ8iUgewoSnveBSRvu827rGPw/Zu5oPeQoWgnQ9TesRxexn9nvnDvd5BnIo+FSdOI4ca3/CKAQlN7JT+wHGo7eXZDGNZLa7EXQoC6COI6cxxoP5IKMj2Hu/i22lP4ZxKktk5m5IcTlvKeBt8q0Xcnej8QnI4R2l4JEGIBuB6weMGqt8O8erD453BvnvHu6aqSZEcpBI9RVsTumE4o4hspR3s0AHQkymOo9r1hPluxNFmNSJjefFlnB4h1uMyW1ZTxn7NYvs5ntQAgStRAHVSufqSfetZ38eAwTom64TflqY9BVf3A2YgPGf9FtMcO8ubnyE361jeuc1E0plwi5Df4g4JOGwOGw6PB2oCzzISVT6kk0luo5nfZEfn/YA+1W3fXZqHsE+k/lTmSTqFIuCPO4qtbgtf5GSbd1y/MiL8+J9qy8iGWxL1SX45GliPWgtQHSB/NE7QcfWmW0celuALqUDA8oEk8BcCn3JRWsUjFy6RSfiTtBRdaZF20grWBpJsgKHkCaidh7uLxxC1jJhkm5iC6RHdT/t5q9qk8Bsb8W+FPKJKypaxBHdByhMczbyFaGwylICUiABAAsABypWqtWz/ACS/4MTn+OPBEBvIjscA+GU5ChkhITwFgSm3Kaz/AHaazoQkC6gE8/EuL+grWcc2gtuC3gWFDnKTas23DwwL7IjwhSv/AIgjU9TVPLjylFf0t40sjJ/w1MNgAJtHAft61xUfvItQI859jRRcffOnXqFTHe0zJUi/aLcUPVS4vWqqwfZ4Yso0DRQkzF8pTHvWd4HCD8aifD+IST/3FSvmB71puYmT5f8AH90p461SZve84ox3YWM/xkQQQFC/PTStdwcFCAfEEJ+QrL948KGce8lIELAWAItmHet539a1PZgBaQqbqQk+4E6UPHi1OSLWvYIUQwJ1uf2prtHEhlpaiuwSrQamDAHMzyp+4oaT9/WqPvniu0LbaVDLnuq/iE6eWnmaYtsVcezGuHN4is7IwTjx7MTFitQTMXkm1ydavbTSR2TCElLKQVGZBVljugG+qpJNtKY7F2atlsLbWFFQClJPHWLjiASP7qTTiErIBJQ5MgHUHSx0UDEEcYqlNMYrUaW2uTx/RScVi1Ix+IBUQe0v5ZZFtNIrQN3lg4dvOPEMx/7iTceVUXePCq/FvLIhQaQru8bFMxqOFuFaFs5uGkAfoSNRwAFL+PFq+RpfJOmI7SyOEff0qr797VDOHU2FEOOgoTGsGMyugAkTzNTePx3YpzGSJAA6kxrwHWqFj8GvGYo9rIzKSkHQBAkmOOggdTW11yj8PtmdNXL5P0iK3b2AvFGEnIymynInplRwKuugrRcXgwxhHUMDKENO5QOeVUq6nUzT3BYRttCUN91KQAlIiKb7exGTDPqiwaXxvdJSPO5q0Ko1QZWdkrJGbbIBU2hpHiWQlPGc1iT6SfQ1qTWFSlOVMQkAATYCI9apO4Wzf8sq1bbGUdXAb+cVfco9uV/3rLw4KMXL/TbypptL/BICIE+goECx48+NKpQDxpjtLGtMpUtax3AVZZGYgaBKTTyFOyP2xsz8StDTjSewkKKyshWae6EIREkayqwtFMdwSQw4CAB2zkWuQok3P5rzSw32wiQVKzoAv3wBpcDNmieFRG7W8bTTKM4gvlQQJ1VmNieWVQ6iKo3nbLLX0H3xxjKgrDtJRncjtloAACUkHKpQ1JIHpNP9z9iJMOLjKPCn9R0znpyqDDKAhainKhKiVEqnuJMEecTWgbOxrLqZaVKbAWy8LWI5Gk6UrZuUvr0hy9umHGP37JAtAGYoOrH7elJKciZJnWivcSLn2j+af3BEq7aZ/e3zpwzhgdRei4MHT9/5tT5Hlf3pRjL9egzWHSIsBHIfc1OpNQrYnyqVcVAtqPrWtRjYxynNwj1oUTDvJCQCoT1N6FNmRG7UCFJKVJWRzCSYI4gi4IqnbJcQxiCohQCk5DKSDHA3HA8q0IovPGiqQCb3rGdOy5aaRs4xwjPx+HIntG46qCfnWB4vYDhxa30pzNl4uAFQlQzkxbgRXo4tJPI9IH1pI7MZP+k3PPs08fSpONj9MquK9oqmD3rw6ozZ2zOihI9CmanF4lpNyqOImb+sU+RstpJlLbaeNkJHrYUZxlJGsf3UhCaXbI+O9GWd38YVpC1JDoXnKe9nSRKha6FC0VpDjxjupBtxVFjPQ3pRTHU/etAQBa86/WqV1ODffsM7OSSwq+8uEexHcVh3C2AfApKpJjqIsBrzNQX/APGxjK0ustOAgAGClRIHBSQq9aMAnUz924UUrHOD5VlPxU5ctZrDyGo8cRU8ZvAotOB1lTcoUJUFIF4Tooa8bGoTAkoyZHUy2SUqCgTcmJSehgjrWkWIjWfu80iWGz+VHqE2/as5+NKXfL0GFyj9EJht5EAQ4BMG7ZmRzym/saePYhvEIzJacWBMFEZgbaSQfSpNOHb/AEoH/aB9KV7RNgfSOdbxhLMk9M3JfRTMBjHWXu+0/wB2QlSmlDOk3IOWQFi19Ks7O0EKRJS6kHWUkjnwp8nKOP2a4ogcT9/OpCvh0mCc+XshNs7bZSyqF3IyiUqT4u6PEIgSSb8KqOy30tOBIISUFRbWlQUFAkkCJ5E+daQRNpty+lJ9knilJ11SP4+VUupc2mnhpXbwWZpDN7xIUIcUhKhodR6gGRTp/FuhOYNByRKezWAo2t3Vx86f/hUWIShMckj+NK4Gvfp/PKrRhLMkykpL6RnGM2Q+olaGn0uHLOiRmRcGVHXyqc2ftXHAAPsFOgKimx4TKCYPpVpQxPER9+1OOySONpqkfH4+pFpXOXtGebeyHEdoy42opCUqGcaZSZk/pMVL7B2n2aMiloWkE5e9BEx1veTFWpeFQblIJ5wDSasKjUpT07qbeVqq6JKXKMi35Y8FFoa4fGpcs3BKdQbEX8ulQG0tiuwSzrJKUlxJTMyLlIIE9atjbI0iB6CfOK6lEcfYWFXdaksk9KRscX8Sq7LexiBlXhuFxnTlnmggzfkRUhicq0w4w5cXhBV8rkzU0ED+6KgibEz6eVGFTj+rJKfJ9oz98hTxUntCkgtrDqFBRSkymLefvU/gtqhCUgnMAIAg5gBpc6x1qyo1nhpJ+f7UsWx9azXjy5OXIv8AmXHjhGNP9sg/4zGkOWnjMQQagMVsF5Dwcw6UBu2dsuGJFwpBy909NKt+TqK7b9X30rV1qX7GSm16IprEOgS4iLf6Yzk+1RO8ePQ4jsQHE5pkqaWAI0kxGse1WgmNTofL/mj9mBodatKpyjx0MZ49wo+w8R2SiZGYhIUPynKDBHKrFhNsNrUkJzZjyTI9VaCpfKn7+tcCBpceQqtVMq1ml7LFY9aEMoPGPUTVXxWxn14pai0ycO4nKoFwgmUwo2Ezwtwq4FscbffCk1WtJ9qYcV9mOlRZ3FwyEhKWwED8iQSOV+0KrxxtUNszYrjD3Zfgnfw2ufMlyFEZVKAM5UwlFuc1pLibTz5EUmsiLftVXWHkykBKUKW2W31IIIlxtQlJ1BMXImPanu6Oz+x7SFPQTmyrbCUgkzIIHp6VZlJ68eWldCATqfL/AJrKujhLUaTuc44woIj+xP3egpskaGekH605QlIiwpVABFyaYfZiittNKTI7B4+SUmevipyha/8A2Hx/2JH/AOqsKYGlJuucBr71kqo/ZbmyG/EuTAYek2khIA6nvTFSQajvK14UcKHr5/3XArhxPKrxSXoq3o7ZNhQoqWzFlEdIB+dCtgCatT5UVzUef1FcoVQgZZ+dHT9KFCrEOLH0onPyoUKJDrVxfpRCLqoUKoQZucPOuO+L0oUKDIhslRtf81LoFj50KFZyI/Ymg/L60snw/fWuUKsQVZo69PT60KFAgizrSqz8vqKFCqsJxRufT60ks3HrQoUUWF1a0fiPL60KFCQAy9T6fWiDQUKFFegIMnj6UUeIeX1oUKqwsJjNKKNB50KFFeiCTxv609Y0oUKsAb5j3r8vnSjnh9a5QokZ0amusju/fOuUKJBdKRa3AUVk2PkaFCtCEe4o2vzp7hPDQoVm/YRRzj5UzdFx5fUUKFXQBJvxH7508a/mhQqsfZBYpF7cTQR9T865QqzIjqDb0oAd0UKFZsDEVfx86WA+/ahQoL2QdI0oUKFME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1028" name="Picture 4" descr="https://encrypted-tbn2.gstatic.com/images?q=tbn:ANd9GcRLtsmB6bTU_MFCZCNmPlDQgay8u-Og-KV0YG8MK0226AhzmkazUw"/>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86286" y="1484785"/>
            <a:ext cx="1962919" cy="147029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60034" y="975917"/>
            <a:ext cx="1953567" cy="1463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73351" y="5468847"/>
            <a:ext cx="2363464" cy="1370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96955" y="5060382"/>
            <a:ext cx="1739023" cy="1739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836815" y="5024003"/>
            <a:ext cx="1609676" cy="1815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20274" y="968625"/>
            <a:ext cx="1953567" cy="1463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3 Conector recto de flecha"/>
          <p:cNvCxnSpPr/>
          <p:nvPr/>
        </p:nvCxnSpPr>
        <p:spPr>
          <a:xfrm>
            <a:off x="1286284" y="3861048"/>
            <a:ext cx="0" cy="1358458"/>
          </a:xfrm>
          <a:prstGeom prst="straightConnector1">
            <a:avLst/>
          </a:prstGeom>
          <a:ln w="25400">
            <a:solidFill>
              <a:schemeClr val="accent3">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6" name="5 Conector recto de flecha"/>
          <p:cNvCxnSpPr/>
          <p:nvPr/>
        </p:nvCxnSpPr>
        <p:spPr>
          <a:xfrm flipV="1">
            <a:off x="2576133" y="2955080"/>
            <a:ext cx="0" cy="545929"/>
          </a:xfrm>
          <a:prstGeom prst="straightConnector1">
            <a:avLst/>
          </a:prstGeom>
          <a:ln w="25400">
            <a:solidFill>
              <a:schemeClr val="accent3">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13" name="12 Conector recto de flecha"/>
          <p:cNvCxnSpPr/>
          <p:nvPr/>
        </p:nvCxnSpPr>
        <p:spPr>
          <a:xfrm flipH="1" flipV="1">
            <a:off x="3249204" y="2076894"/>
            <a:ext cx="962757" cy="199979"/>
          </a:xfrm>
          <a:prstGeom prst="straightConnector1">
            <a:avLst/>
          </a:prstGeom>
          <a:ln w="25400">
            <a:solidFill>
              <a:schemeClr val="accent3">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15" name="14 Conector recto de flecha"/>
          <p:cNvCxnSpPr>
            <a:endCxn id="1029" idx="2"/>
          </p:cNvCxnSpPr>
          <p:nvPr/>
        </p:nvCxnSpPr>
        <p:spPr>
          <a:xfrm flipV="1">
            <a:off x="4355976" y="2439207"/>
            <a:ext cx="1480840" cy="989794"/>
          </a:xfrm>
          <a:prstGeom prst="straightConnector1">
            <a:avLst/>
          </a:prstGeom>
          <a:ln w="25400">
            <a:solidFill>
              <a:schemeClr val="accent3">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2" name="21 Conector recto de flecha"/>
          <p:cNvCxnSpPr/>
          <p:nvPr/>
        </p:nvCxnSpPr>
        <p:spPr>
          <a:xfrm>
            <a:off x="4355976" y="5060383"/>
            <a:ext cx="0" cy="408465"/>
          </a:xfrm>
          <a:prstGeom prst="straightConnector1">
            <a:avLst/>
          </a:prstGeom>
          <a:ln w="25400">
            <a:solidFill>
              <a:schemeClr val="accent3">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8" name="27 Conector recto de flecha"/>
          <p:cNvCxnSpPr/>
          <p:nvPr/>
        </p:nvCxnSpPr>
        <p:spPr>
          <a:xfrm>
            <a:off x="6732240" y="4581129"/>
            <a:ext cx="0" cy="479254"/>
          </a:xfrm>
          <a:prstGeom prst="straightConnector1">
            <a:avLst/>
          </a:prstGeom>
          <a:ln w="25400">
            <a:solidFill>
              <a:schemeClr val="accent3">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30" name="29 Conector recto de flecha"/>
          <p:cNvCxnSpPr>
            <a:endCxn id="1031" idx="0"/>
          </p:cNvCxnSpPr>
          <p:nvPr/>
        </p:nvCxnSpPr>
        <p:spPr>
          <a:xfrm>
            <a:off x="8266467" y="4581129"/>
            <a:ext cx="0" cy="479254"/>
          </a:xfrm>
          <a:prstGeom prst="straightConnector1">
            <a:avLst/>
          </a:prstGeom>
          <a:ln w="25400">
            <a:solidFill>
              <a:schemeClr val="accent3">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1024" name="1023 Conector recto de flecha"/>
          <p:cNvCxnSpPr/>
          <p:nvPr/>
        </p:nvCxnSpPr>
        <p:spPr>
          <a:xfrm flipV="1">
            <a:off x="7884368" y="2439208"/>
            <a:ext cx="0" cy="197705"/>
          </a:xfrm>
          <a:prstGeom prst="straightConnector1">
            <a:avLst/>
          </a:prstGeom>
          <a:ln w="25400">
            <a:solidFill>
              <a:schemeClr val="accent3">
                <a:lumMod val="75000"/>
              </a:schemeClr>
            </a:solidFill>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338555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Imagen 124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43087" y="1175603"/>
            <a:ext cx="2581275" cy="1628775"/>
          </a:xfrm>
          <a:prstGeom prst="rect">
            <a:avLst/>
          </a:prstGeom>
          <a:noFill/>
          <a:extLst>
            <a:ext uri="{909E8E84-426E-40DD-AFC4-6F175D3DCCD1}">
              <a14:hiddenFill xmlns:a14="http://schemas.microsoft.com/office/drawing/2010/main">
                <a:solidFill>
                  <a:srgbClr val="FFFFFF"/>
                </a:solidFill>
              </a14:hiddenFill>
            </a:ext>
          </a:extLst>
        </p:spPr>
      </p:pic>
      <p:pic>
        <p:nvPicPr>
          <p:cNvPr id="1031" name="Imagen 131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6056" y="1149089"/>
            <a:ext cx="2466975" cy="16383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Imagen 129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6027" y="3068130"/>
            <a:ext cx="2978335" cy="2720369"/>
          </a:xfrm>
          <a:prstGeom prst="rect">
            <a:avLst/>
          </a:prstGeom>
          <a:noFill/>
          <a:extLst>
            <a:ext uri="{909E8E84-426E-40DD-AFC4-6F175D3DCCD1}">
              <a14:hiddenFill xmlns:a14="http://schemas.microsoft.com/office/drawing/2010/main">
                <a:solidFill>
                  <a:srgbClr val="FFFFFF"/>
                </a:solidFill>
              </a14:hiddenFill>
            </a:ext>
          </a:extLst>
        </p:spPr>
      </p:pic>
      <p:pic>
        <p:nvPicPr>
          <p:cNvPr id="1029" name="Imagen 134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6056" y="3076361"/>
            <a:ext cx="2304256" cy="270582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5" name="Rectangle 10"/>
          <p:cNvSpPr>
            <a:spLocks noChangeArrowheads="1"/>
          </p:cNvSpPr>
          <p:nvPr/>
        </p:nvSpPr>
        <p:spPr bwMode="auto">
          <a:xfrm>
            <a:off x="0" y="16287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rPr>
              <a:t>   </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6" name="Rectangle 11"/>
          <p:cNvSpPr>
            <a:spLocks noChangeArrowheads="1"/>
          </p:cNvSpPr>
          <p:nvPr/>
        </p:nvSpPr>
        <p:spPr bwMode="auto">
          <a:xfrm>
            <a:off x="0" y="54768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rPr>
              <a:t>   </a:t>
            </a:r>
            <a:r>
              <a:rPr kumimoji="0" lang="es-EC" altLang="es-EC" sz="1200" b="1"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7" name="Rectangle 12"/>
          <p:cNvSpPr>
            <a:spLocks noChangeArrowheads="1"/>
          </p:cNvSpPr>
          <p:nvPr/>
        </p:nvSpPr>
        <p:spPr bwMode="auto">
          <a:xfrm>
            <a:off x="0" y="113061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200" b="0" i="0" u="none" strike="noStrike" cap="none" normalizeH="0" baseline="0" smtClean="0">
                <a:ln>
                  <a:noFill/>
                </a:ln>
                <a:solidFill>
                  <a:schemeClr val="tx1"/>
                </a:solidFill>
                <a:effectLst/>
                <a:ea typeface="Times New Roman" panose="02020603050405020304" pitchFamily="18" charset="0"/>
              </a:rPr>
              <a:t>             </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8" name="Rectangle 13"/>
          <p:cNvSpPr>
            <a:spLocks noChangeArrowheads="1"/>
          </p:cNvSpPr>
          <p:nvPr/>
        </p:nvSpPr>
        <p:spPr bwMode="auto">
          <a:xfrm>
            <a:off x="0" y="17792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rPr>
              <a:t>  </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9" name="Rectangle 14"/>
          <p:cNvSpPr>
            <a:spLocks noChangeArrowheads="1"/>
          </p:cNvSpPr>
          <p:nvPr/>
        </p:nvSpPr>
        <p:spPr bwMode="auto">
          <a:xfrm>
            <a:off x="0" y="211455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800" b="0" i="0" u="none" strike="noStrike" cap="none" normalizeH="0" baseline="0" smtClean="0">
                <a:ln>
                  <a:noFill/>
                </a:ln>
                <a:solidFill>
                  <a:schemeClr val="tx1"/>
                </a:solidFill>
                <a:effectLst/>
                <a:latin typeface="Arial" panose="020B0604020202020204" pitchFamily="34" charset="0"/>
              </a:rPr>
              <a:t> </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67614683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1317"/>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31641" y="1268761"/>
            <a:ext cx="2030358" cy="3329788"/>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137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912" y="1255273"/>
            <a:ext cx="2235680" cy="3384286"/>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137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8499" y="1255273"/>
            <a:ext cx="2276475" cy="3343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778215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162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flipH="1">
            <a:off x="1763688" y="1382042"/>
            <a:ext cx="2380437" cy="4525963"/>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p:cNvPicPr/>
          <p:nvPr/>
        </p:nvPicPr>
        <p:blipFill>
          <a:blip r:embed="rId3"/>
          <a:stretch>
            <a:fillRect/>
          </a:stretch>
        </p:blipFill>
        <p:spPr>
          <a:xfrm>
            <a:off x="4456315" y="1361928"/>
            <a:ext cx="1872208" cy="2376621"/>
          </a:xfrm>
          <a:prstGeom prst="rect">
            <a:avLst/>
          </a:prstGeom>
        </p:spPr>
      </p:pic>
      <p:pic>
        <p:nvPicPr>
          <p:cNvPr id="8" name="Imagen 7"/>
          <p:cNvPicPr/>
          <p:nvPr/>
        </p:nvPicPr>
        <p:blipFill>
          <a:blip r:embed="rId4"/>
          <a:stretch>
            <a:fillRect/>
          </a:stretch>
        </p:blipFill>
        <p:spPr>
          <a:xfrm>
            <a:off x="4427984" y="3949391"/>
            <a:ext cx="4176464" cy="1944216"/>
          </a:xfrm>
          <a:prstGeom prst="rect">
            <a:avLst/>
          </a:prstGeom>
        </p:spPr>
      </p:pic>
      <p:pic>
        <p:nvPicPr>
          <p:cNvPr id="9" name="Imagen 8"/>
          <p:cNvPicPr/>
          <p:nvPr/>
        </p:nvPicPr>
        <p:blipFill>
          <a:blip r:embed="rId5"/>
          <a:stretch>
            <a:fillRect/>
          </a:stretch>
        </p:blipFill>
        <p:spPr>
          <a:xfrm>
            <a:off x="6646554" y="1700808"/>
            <a:ext cx="1368152" cy="1758926"/>
          </a:xfrm>
          <a:prstGeom prst="rect">
            <a:avLst/>
          </a:prstGeom>
        </p:spPr>
      </p:pic>
    </p:spTree>
    <p:extLst>
      <p:ext uri="{BB962C8B-B14F-4D97-AF65-F5344CB8AC3E}">
        <p14:creationId xmlns:p14="http://schemas.microsoft.com/office/powerpoint/2010/main" val="377305860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p:nvPr/>
        </p:nvPicPr>
        <p:blipFill>
          <a:blip r:embed="rId2"/>
          <a:stretch>
            <a:fillRect/>
          </a:stretch>
        </p:blipFill>
        <p:spPr>
          <a:xfrm>
            <a:off x="1475656" y="2091163"/>
            <a:ext cx="1944216" cy="3282054"/>
          </a:xfrm>
          <a:prstGeom prst="rect">
            <a:avLst/>
          </a:prstGeom>
        </p:spPr>
      </p:pic>
      <p:pic>
        <p:nvPicPr>
          <p:cNvPr id="7" name="Imagen 6"/>
          <p:cNvPicPr/>
          <p:nvPr/>
        </p:nvPicPr>
        <p:blipFill>
          <a:blip r:embed="rId3"/>
          <a:stretch>
            <a:fillRect/>
          </a:stretch>
        </p:blipFill>
        <p:spPr>
          <a:xfrm>
            <a:off x="3694430" y="1490980"/>
            <a:ext cx="2389738" cy="4458300"/>
          </a:xfrm>
          <a:prstGeom prst="rect">
            <a:avLst/>
          </a:prstGeom>
        </p:spPr>
      </p:pic>
      <p:pic>
        <p:nvPicPr>
          <p:cNvPr id="8" name="Imagen 7"/>
          <p:cNvPicPr/>
          <p:nvPr/>
        </p:nvPicPr>
        <p:blipFill>
          <a:blip r:embed="rId4"/>
          <a:stretch>
            <a:fillRect/>
          </a:stretch>
        </p:blipFill>
        <p:spPr>
          <a:xfrm>
            <a:off x="6358726" y="2091162"/>
            <a:ext cx="2021557" cy="3282054"/>
          </a:xfrm>
          <a:prstGeom prst="rect">
            <a:avLst/>
          </a:prstGeom>
        </p:spPr>
      </p:pic>
    </p:spTree>
    <p:extLst>
      <p:ext uri="{BB962C8B-B14F-4D97-AF65-F5344CB8AC3E}">
        <p14:creationId xmlns:p14="http://schemas.microsoft.com/office/powerpoint/2010/main" val="150627735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55576" y="2204864"/>
            <a:ext cx="8229600" cy="2808312"/>
          </a:xfrm>
        </p:spPr>
        <p:txBody>
          <a:bodyPr>
            <a:noAutofit/>
          </a:bodyPr>
          <a:lstStyle/>
          <a:p>
            <a:r>
              <a:rPr lang="es-EC" sz="7200" b="1" dirty="0" smtClean="0"/>
              <a:t>CAPITULO  V</a:t>
            </a:r>
            <a:r>
              <a:rPr lang="es-EC" sz="4000" b="1" dirty="0"/>
              <a:t/>
            </a:r>
            <a:br>
              <a:rPr lang="es-EC" sz="4000" b="1" dirty="0"/>
            </a:br>
            <a:r>
              <a:rPr lang="es-EC" sz="2800" b="1" dirty="0" smtClean="0"/>
              <a:t>MANUAL DE USUARIO Y PRUEBAS DE OPERACIÓN</a:t>
            </a:r>
            <a:endParaRPr lang="es-EC" sz="2800" b="1" dirty="0"/>
          </a:p>
        </p:txBody>
      </p:sp>
    </p:spTree>
    <p:extLst>
      <p:ext uri="{BB962C8B-B14F-4D97-AF65-F5344CB8AC3E}">
        <p14:creationId xmlns:p14="http://schemas.microsoft.com/office/powerpoint/2010/main" val="131837886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187624" y="1134999"/>
            <a:ext cx="3587636" cy="5390345"/>
          </a:xfrm>
        </p:spPr>
        <p:txBody>
          <a:bodyPr>
            <a:normAutofit fontScale="85000" lnSpcReduction="10000"/>
          </a:bodyPr>
          <a:lstStyle/>
          <a:p>
            <a:pPr marL="457200" indent="-457200" algn="just">
              <a:buFont typeface="+mj-lt"/>
              <a:buAutoNum type="arabicPeriod"/>
            </a:pPr>
            <a:r>
              <a:rPr lang="es-EC" sz="2400" dirty="0" smtClean="0"/>
              <a:t>Cerrar todas las llaves, excepto el ingreso de agua.</a:t>
            </a:r>
          </a:p>
          <a:p>
            <a:pPr marL="457200" indent="-457200" algn="just">
              <a:buFont typeface="+mj-lt"/>
              <a:buAutoNum type="arabicPeriod"/>
            </a:pPr>
            <a:r>
              <a:rPr lang="es-EC" sz="2400" dirty="0"/>
              <a:t>Llenar la caldera con agua (nivel máximo).</a:t>
            </a:r>
          </a:p>
          <a:p>
            <a:pPr marL="457200" indent="-457200" algn="just">
              <a:buFont typeface="+mj-lt"/>
              <a:buAutoNum type="arabicPeriod"/>
            </a:pPr>
            <a:r>
              <a:rPr lang="es-EC" sz="2400" dirty="0"/>
              <a:t>Abrir la puerta de ingreso de aire por completo.</a:t>
            </a:r>
          </a:p>
          <a:p>
            <a:pPr marL="457200" indent="-457200" algn="just">
              <a:buFont typeface="+mj-lt"/>
              <a:buAutoNum type="arabicPeriod"/>
            </a:pPr>
            <a:r>
              <a:rPr lang="es-EC" sz="2400" dirty="0"/>
              <a:t>Verificar que el cenicero se encuentre colocado.</a:t>
            </a:r>
          </a:p>
          <a:p>
            <a:pPr marL="457200" indent="-457200" algn="just">
              <a:buFont typeface="+mj-lt"/>
              <a:buAutoNum type="arabicPeriod"/>
            </a:pPr>
            <a:r>
              <a:rPr lang="es-EC" sz="2400" dirty="0"/>
              <a:t>Cerrar la puerta de la cámara de cocción y secado.</a:t>
            </a:r>
          </a:p>
          <a:p>
            <a:pPr marL="457200" indent="-457200" algn="just">
              <a:buFont typeface="+mj-lt"/>
              <a:buAutoNum type="arabicPeriod"/>
            </a:pPr>
            <a:r>
              <a:rPr lang="es-EC" sz="2400" dirty="0"/>
              <a:t>Encender la biomasa a ser utilizada.</a:t>
            </a:r>
          </a:p>
          <a:p>
            <a:pPr marL="457200" indent="-457200" algn="just">
              <a:buFont typeface="+mj-lt"/>
              <a:buAutoNum type="arabicPeriod"/>
            </a:pPr>
            <a:r>
              <a:rPr lang="es-EC" sz="2400" dirty="0"/>
              <a:t>Cerrar la puerta de la cámara de combustión.</a:t>
            </a:r>
          </a:p>
          <a:p>
            <a:pPr marL="457200" indent="-457200" algn="just">
              <a:buFont typeface="+mj-lt"/>
              <a:buAutoNum type="arabicPeriod"/>
            </a:pPr>
            <a:r>
              <a:rPr lang="es-EC" sz="2400" dirty="0"/>
              <a:t>Regular la entrada de aire.</a:t>
            </a:r>
          </a:p>
          <a:p>
            <a:pPr marL="457200" indent="-457200" algn="just">
              <a:buFont typeface="+mj-lt"/>
              <a:buAutoNum type="arabicPeriod"/>
            </a:pPr>
            <a:r>
              <a:rPr lang="es-EC" sz="2400" dirty="0"/>
              <a:t>Verificar constantemente la temperatura del agua</a:t>
            </a:r>
            <a:endParaRPr lang="es-EC" sz="2400" dirty="0" smtClean="0"/>
          </a:p>
          <a:p>
            <a:pPr marL="0" indent="0" algn="just">
              <a:buNone/>
            </a:pPr>
            <a:endParaRPr lang="es-EC" sz="2400" dirty="0" smtClean="0"/>
          </a:p>
          <a:p>
            <a:pPr marL="457200" indent="-457200" algn="just">
              <a:buFont typeface="+mj-lt"/>
              <a:buAutoNum type="arabicPeriod"/>
            </a:pPr>
            <a:endParaRPr lang="es-EC" sz="2400" dirty="0" smtClean="0"/>
          </a:p>
          <a:p>
            <a:pPr marL="457200" indent="-457200" algn="just">
              <a:buFont typeface="+mj-lt"/>
              <a:buAutoNum type="arabicPeriod"/>
            </a:pPr>
            <a:endParaRPr lang="es-EC" sz="2400" dirty="0" smtClean="0"/>
          </a:p>
          <a:p>
            <a:pPr marL="457200" indent="-457200" algn="just">
              <a:buFont typeface="+mj-lt"/>
              <a:buAutoNum type="arabicPeriod"/>
            </a:pPr>
            <a:endParaRPr lang="es-EC" sz="2400" dirty="0" smtClean="0"/>
          </a:p>
          <a:p>
            <a:pPr marL="457200" indent="-457200" algn="just">
              <a:buFont typeface="+mj-lt"/>
              <a:buAutoNum type="arabicPeriod"/>
            </a:pPr>
            <a:endParaRPr lang="es-EC" sz="2400" dirty="0" smtClean="0"/>
          </a:p>
          <a:p>
            <a:pPr algn="just"/>
            <a:endParaRPr lang="es-EC" sz="2400" dirty="0" smtClean="0"/>
          </a:p>
        </p:txBody>
      </p:sp>
      <p:sp>
        <p:nvSpPr>
          <p:cNvPr id="4" name="Rectángulo 3"/>
          <p:cNvSpPr/>
          <p:nvPr/>
        </p:nvSpPr>
        <p:spPr>
          <a:xfrm>
            <a:off x="4775260" y="224137"/>
            <a:ext cx="3685172" cy="369332"/>
          </a:xfrm>
          <a:prstGeom prst="rect">
            <a:avLst/>
          </a:prstGeom>
        </p:spPr>
        <p:txBody>
          <a:bodyPr wrap="square">
            <a:spAutoFit/>
          </a:bodyPr>
          <a:lstStyle/>
          <a:p>
            <a:pPr algn="ctr"/>
            <a:r>
              <a:rPr lang="es-EC" b="1" dirty="0" smtClean="0">
                <a:solidFill>
                  <a:schemeClr val="accent3">
                    <a:lumMod val="50000"/>
                  </a:schemeClr>
                </a:solidFill>
              </a:rPr>
              <a:t>OPERACIÓN DE LA CALDERA</a:t>
            </a:r>
            <a:endParaRPr lang="es-EC" b="1" dirty="0">
              <a:solidFill>
                <a:schemeClr val="accent3">
                  <a:lumMod val="50000"/>
                </a:schemeClr>
              </a:solidFill>
            </a:endParaRPr>
          </a:p>
        </p:txBody>
      </p:sp>
      <p:pic>
        <p:nvPicPr>
          <p:cNvPr id="18" name="Imagen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75259" y="1196752"/>
            <a:ext cx="4315642" cy="5688632"/>
          </a:xfrm>
          <a:prstGeom prst="rect">
            <a:avLst/>
          </a:prstGeom>
        </p:spPr>
      </p:pic>
    </p:spTree>
    <p:extLst>
      <p:ext uri="{BB962C8B-B14F-4D97-AF65-F5344CB8AC3E}">
        <p14:creationId xmlns:p14="http://schemas.microsoft.com/office/powerpoint/2010/main" val="53144645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899592" y="1052736"/>
            <a:ext cx="8050088" cy="735435"/>
          </a:xfrm>
        </p:spPr>
        <p:txBody>
          <a:bodyPr>
            <a:normAutofit/>
          </a:bodyPr>
          <a:lstStyle/>
          <a:p>
            <a:pPr marL="0" indent="0">
              <a:buNone/>
            </a:pPr>
            <a:r>
              <a:rPr lang="es-EC" sz="1800" b="1" dirty="0"/>
              <a:t>Temperatura de flama adiabática en el interior de la cámara de combustión</a:t>
            </a:r>
            <a:endParaRPr lang="es-EC" sz="1800" dirty="0"/>
          </a:p>
          <a:p>
            <a:pPr marL="0" indent="0">
              <a:buNone/>
            </a:pPr>
            <a:r>
              <a:rPr lang="es-EC" sz="1800" b="1" dirty="0"/>
              <a:t>Biomasa:</a:t>
            </a:r>
            <a:r>
              <a:rPr lang="es-EC" sz="1800" dirty="0"/>
              <a:t> Leña seca (4% humedad)</a:t>
            </a:r>
          </a:p>
          <a:p>
            <a:pPr marL="0" indent="0">
              <a:buNone/>
            </a:pPr>
            <a:endParaRPr lang="es-EC" dirty="0" smtClean="0"/>
          </a:p>
          <a:p>
            <a:pPr marL="0" lvl="0" indent="0">
              <a:buNone/>
            </a:pPr>
            <a:endParaRPr lang="es-EC" dirty="0"/>
          </a:p>
        </p:txBody>
      </p:sp>
      <p:sp>
        <p:nvSpPr>
          <p:cNvPr id="4" name="Marcador de contenido 2"/>
          <p:cNvSpPr txBox="1">
            <a:spLocks/>
          </p:cNvSpPr>
          <p:nvPr/>
        </p:nvSpPr>
        <p:spPr>
          <a:xfrm>
            <a:off x="4355978" y="15033"/>
            <a:ext cx="4788023" cy="92074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s-EC" sz="2400" b="1" dirty="0" smtClean="0">
                <a:solidFill>
                  <a:schemeClr val="accent3">
                    <a:lumMod val="50000"/>
                  </a:schemeClr>
                </a:solidFill>
              </a:rPr>
              <a:t>PRUEBAS DE FUNCIONAMIENTO </a:t>
            </a:r>
          </a:p>
          <a:p>
            <a:pPr marL="0" indent="0" algn="ctr">
              <a:buNone/>
            </a:pPr>
            <a:r>
              <a:rPr lang="es-EC" sz="2400" b="1" dirty="0" smtClean="0">
                <a:solidFill>
                  <a:schemeClr val="accent3">
                    <a:lumMod val="50000"/>
                  </a:schemeClr>
                </a:solidFill>
              </a:rPr>
              <a:t>DEL EQUIPO Y TOMA DE DATOS</a:t>
            </a:r>
          </a:p>
        </p:txBody>
      </p:sp>
      <p:graphicFrame>
        <p:nvGraphicFramePr>
          <p:cNvPr id="6" name="5 Tabla"/>
          <p:cNvGraphicFramePr>
            <a:graphicFrameLocks noGrp="1"/>
          </p:cNvGraphicFramePr>
          <p:nvPr>
            <p:extLst/>
          </p:nvPr>
        </p:nvGraphicFramePr>
        <p:xfrm>
          <a:off x="1403649" y="1916832"/>
          <a:ext cx="1872207" cy="3862920"/>
        </p:xfrm>
        <a:graphic>
          <a:graphicData uri="http://schemas.openxmlformats.org/drawingml/2006/table">
            <a:tbl>
              <a:tblPr firstRow="1" firstCol="1" bandRow="1">
                <a:tableStyleId>{5C22544A-7EE6-4342-B048-85BDC9FD1C3A}</a:tableStyleId>
              </a:tblPr>
              <a:tblGrid>
                <a:gridCol w="442303"/>
                <a:gridCol w="504671"/>
                <a:gridCol w="473487"/>
                <a:gridCol w="451746"/>
              </a:tblGrid>
              <a:tr h="418208">
                <a:tc>
                  <a:txBody>
                    <a:bodyPr/>
                    <a:lstStyle/>
                    <a:p>
                      <a:pPr algn="ctr">
                        <a:spcAft>
                          <a:spcPts val="0"/>
                        </a:spcAft>
                      </a:pPr>
                      <a:r>
                        <a:rPr lang="es-EC" sz="1050" dirty="0">
                          <a:effectLst/>
                        </a:rPr>
                        <a:t>Tiempo </a:t>
                      </a:r>
                    </a:p>
                    <a:p>
                      <a:pPr algn="ctr">
                        <a:spcAft>
                          <a:spcPts val="0"/>
                        </a:spcAft>
                      </a:pPr>
                      <a:r>
                        <a:rPr lang="es-EC" sz="1050" dirty="0">
                          <a:effectLst/>
                        </a:rPr>
                        <a:t>(</a:t>
                      </a:r>
                      <a:r>
                        <a:rPr lang="es-EC" sz="1050" dirty="0" smtClean="0">
                          <a:effectLst/>
                        </a:rPr>
                        <a:t>min)</a:t>
                      </a:r>
                      <a:endParaRPr lang="es-EC" sz="1050" dirty="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Toma # 1              (°C)</a:t>
                      </a:r>
                      <a:endParaRPr lang="es-EC" sz="1050" dirty="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Toma # 2    (°C)</a:t>
                      </a:r>
                      <a:endParaRPr lang="es-EC" sz="1050" dirty="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Toma # 3   (°C)</a:t>
                      </a:r>
                      <a:endParaRPr lang="es-EC" sz="1050">
                        <a:solidFill>
                          <a:srgbClr val="2E74B5"/>
                        </a:solidFill>
                        <a:effectLst/>
                        <a:latin typeface="Times New Roman"/>
                        <a:ea typeface="Times New Roman"/>
                      </a:endParaRPr>
                    </a:p>
                  </a:txBody>
                  <a:tcPr marL="68580" marR="68580" marT="0" marB="0" anchor="ctr"/>
                </a:tc>
              </a:tr>
              <a:tr h="169143">
                <a:tc>
                  <a:txBody>
                    <a:bodyPr/>
                    <a:lstStyle/>
                    <a:p>
                      <a:pPr algn="ctr">
                        <a:spcAft>
                          <a:spcPts val="0"/>
                        </a:spcAft>
                      </a:pPr>
                      <a:r>
                        <a:rPr lang="es-EC" sz="1050">
                          <a:effectLst/>
                        </a:rPr>
                        <a:t>1</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81</a:t>
                      </a:r>
                      <a:endParaRPr lang="es-EC" sz="1050" dirty="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98</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87</a:t>
                      </a:r>
                      <a:endParaRPr lang="es-EC" sz="1050">
                        <a:solidFill>
                          <a:srgbClr val="2E74B5"/>
                        </a:solidFill>
                        <a:effectLst/>
                        <a:latin typeface="Times New Roman"/>
                        <a:ea typeface="Times New Roman"/>
                      </a:endParaRPr>
                    </a:p>
                  </a:txBody>
                  <a:tcPr marL="68580" marR="68580" marT="0" marB="0" anchor="ctr"/>
                </a:tc>
              </a:tr>
              <a:tr h="169143">
                <a:tc>
                  <a:txBody>
                    <a:bodyPr/>
                    <a:lstStyle/>
                    <a:p>
                      <a:pPr algn="ctr">
                        <a:spcAft>
                          <a:spcPts val="0"/>
                        </a:spcAft>
                      </a:pPr>
                      <a:r>
                        <a:rPr lang="es-EC" sz="1050">
                          <a:effectLst/>
                        </a:rPr>
                        <a:t>2</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170</a:t>
                      </a:r>
                      <a:endParaRPr lang="es-EC" sz="1050" dirty="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206</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236</a:t>
                      </a:r>
                      <a:endParaRPr lang="es-EC" sz="1050">
                        <a:solidFill>
                          <a:srgbClr val="2E74B5"/>
                        </a:solidFill>
                        <a:effectLst/>
                        <a:latin typeface="Times New Roman"/>
                        <a:ea typeface="Times New Roman"/>
                      </a:endParaRPr>
                    </a:p>
                  </a:txBody>
                  <a:tcPr marL="68580" marR="68580" marT="0" marB="0" anchor="ctr"/>
                </a:tc>
              </a:tr>
              <a:tr h="169143">
                <a:tc>
                  <a:txBody>
                    <a:bodyPr/>
                    <a:lstStyle/>
                    <a:p>
                      <a:pPr algn="ctr">
                        <a:spcAft>
                          <a:spcPts val="0"/>
                        </a:spcAft>
                      </a:pPr>
                      <a:r>
                        <a:rPr lang="es-EC" sz="1050">
                          <a:effectLst/>
                        </a:rPr>
                        <a:t>3</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530</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535</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484</a:t>
                      </a:r>
                      <a:endParaRPr lang="es-EC" sz="1050">
                        <a:solidFill>
                          <a:srgbClr val="2E74B5"/>
                        </a:solidFill>
                        <a:effectLst/>
                        <a:latin typeface="Times New Roman"/>
                        <a:ea typeface="Times New Roman"/>
                      </a:endParaRPr>
                    </a:p>
                  </a:txBody>
                  <a:tcPr marL="68580" marR="68580" marT="0" marB="0" anchor="ctr"/>
                </a:tc>
              </a:tr>
              <a:tr h="169143">
                <a:tc>
                  <a:txBody>
                    <a:bodyPr/>
                    <a:lstStyle/>
                    <a:p>
                      <a:pPr algn="ctr">
                        <a:spcAft>
                          <a:spcPts val="0"/>
                        </a:spcAft>
                      </a:pPr>
                      <a:r>
                        <a:rPr lang="es-EC" sz="1050">
                          <a:effectLst/>
                        </a:rPr>
                        <a:t>4</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617</a:t>
                      </a:r>
                      <a:endParaRPr lang="es-EC" sz="1050" dirty="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599</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557</a:t>
                      </a:r>
                      <a:endParaRPr lang="es-EC" sz="1050">
                        <a:solidFill>
                          <a:srgbClr val="2E74B5"/>
                        </a:solidFill>
                        <a:effectLst/>
                        <a:latin typeface="Times New Roman"/>
                        <a:ea typeface="Times New Roman"/>
                      </a:endParaRPr>
                    </a:p>
                  </a:txBody>
                  <a:tcPr marL="68580" marR="68580" marT="0" marB="0" anchor="ctr"/>
                </a:tc>
              </a:tr>
              <a:tr h="169143">
                <a:tc>
                  <a:txBody>
                    <a:bodyPr/>
                    <a:lstStyle/>
                    <a:p>
                      <a:pPr algn="ctr">
                        <a:spcAft>
                          <a:spcPts val="0"/>
                        </a:spcAft>
                      </a:pPr>
                      <a:r>
                        <a:rPr lang="es-EC" sz="1050">
                          <a:effectLst/>
                        </a:rPr>
                        <a:t>5</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650</a:t>
                      </a:r>
                      <a:endParaRPr lang="es-EC" sz="1050" dirty="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650</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588</a:t>
                      </a:r>
                      <a:endParaRPr lang="es-EC" sz="1050">
                        <a:solidFill>
                          <a:srgbClr val="2E74B5"/>
                        </a:solidFill>
                        <a:effectLst/>
                        <a:latin typeface="Times New Roman"/>
                        <a:ea typeface="Times New Roman"/>
                      </a:endParaRPr>
                    </a:p>
                  </a:txBody>
                  <a:tcPr marL="68580" marR="68580" marT="0" marB="0" anchor="ctr"/>
                </a:tc>
              </a:tr>
              <a:tr h="169143">
                <a:tc>
                  <a:txBody>
                    <a:bodyPr/>
                    <a:lstStyle/>
                    <a:p>
                      <a:pPr algn="ctr">
                        <a:spcAft>
                          <a:spcPts val="0"/>
                        </a:spcAft>
                      </a:pPr>
                      <a:r>
                        <a:rPr lang="es-EC" sz="1050">
                          <a:effectLst/>
                        </a:rPr>
                        <a:t>6</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712</a:t>
                      </a:r>
                      <a:endParaRPr lang="es-EC" sz="1050" dirty="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650</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655</a:t>
                      </a:r>
                      <a:endParaRPr lang="es-EC" sz="1050">
                        <a:solidFill>
                          <a:srgbClr val="2E74B5"/>
                        </a:solidFill>
                        <a:effectLst/>
                        <a:latin typeface="Times New Roman"/>
                        <a:ea typeface="Times New Roman"/>
                      </a:endParaRPr>
                    </a:p>
                  </a:txBody>
                  <a:tcPr marL="68580" marR="68580" marT="0" marB="0" anchor="ctr"/>
                </a:tc>
              </a:tr>
              <a:tr h="169143">
                <a:tc>
                  <a:txBody>
                    <a:bodyPr/>
                    <a:lstStyle/>
                    <a:p>
                      <a:pPr algn="ctr">
                        <a:spcAft>
                          <a:spcPts val="0"/>
                        </a:spcAft>
                      </a:pPr>
                      <a:r>
                        <a:rPr lang="es-EC" sz="1050">
                          <a:effectLst/>
                        </a:rPr>
                        <a:t>7</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700</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665</a:t>
                      </a:r>
                      <a:endParaRPr lang="es-EC" sz="1050" dirty="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658</a:t>
                      </a:r>
                      <a:endParaRPr lang="es-EC" sz="1050">
                        <a:solidFill>
                          <a:srgbClr val="2E74B5"/>
                        </a:solidFill>
                        <a:effectLst/>
                        <a:latin typeface="Times New Roman"/>
                        <a:ea typeface="Times New Roman"/>
                      </a:endParaRPr>
                    </a:p>
                  </a:txBody>
                  <a:tcPr marL="68580" marR="68580" marT="0" marB="0" anchor="ctr"/>
                </a:tc>
              </a:tr>
              <a:tr h="169143">
                <a:tc>
                  <a:txBody>
                    <a:bodyPr/>
                    <a:lstStyle/>
                    <a:p>
                      <a:pPr algn="ctr">
                        <a:spcAft>
                          <a:spcPts val="0"/>
                        </a:spcAft>
                      </a:pPr>
                      <a:r>
                        <a:rPr lang="es-EC" sz="1050">
                          <a:effectLst/>
                        </a:rPr>
                        <a:t>8</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722</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666</a:t>
                      </a:r>
                      <a:endParaRPr lang="es-EC" sz="1050" dirty="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660</a:t>
                      </a:r>
                      <a:endParaRPr lang="es-EC" sz="1050">
                        <a:solidFill>
                          <a:srgbClr val="2E74B5"/>
                        </a:solidFill>
                        <a:effectLst/>
                        <a:latin typeface="Times New Roman"/>
                        <a:ea typeface="Times New Roman"/>
                      </a:endParaRPr>
                    </a:p>
                  </a:txBody>
                  <a:tcPr marL="68580" marR="68580" marT="0" marB="0" anchor="ctr"/>
                </a:tc>
              </a:tr>
              <a:tr h="169143">
                <a:tc>
                  <a:txBody>
                    <a:bodyPr/>
                    <a:lstStyle/>
                    <a:p>
                      <a:pPr algn="ctr">
                        <a:spcAft>
                          <a:spcPts val="0"/>
                        </a:spcAft>
                      </a:pPr>
                      <a:r>
                        <a:rPr lang="es-EC" sz="1050">
                          <a:effectLst/>
                        </a:rPr>
                        <a:t>9</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solidFill>
                            <a:schemeClr val="tx1"/>
                          </a:solidFill>
                          <a:effectLst/>
                        </a:rPr>
                        <a:t>730</a:t>
                      </a:r>
                      <a:endParaRPr lang="es-EC" sz="1050" dirty="0">
                        <a:solidFill>
                          <a:schemeClr val="tx1"/>
                        </a:solidFill>
                        <a:effectLst/>
                        <a:latin typeface="Times New Roman"/>
                        <a:ea typeface="Times New Roman"/>
                      </a:endParaRPr>
                    </a:p>
                  </a:txBody>
                  <a:tcPr marL="68580" marR="68580" marT="0" marB="0" anchor="ctr">
                    <a:solidFill>
                      <a:srgbClr val="FF0000"/>
                    </a:solidFill>
                  </a:tcPr>
                </a:tc>
                <a:tc>
                  <a:txBody>
                    <a:bodyPr/>
                    <a:lstStyle/>
                    <a:p>
                      <a:pPr algn="ctr">
                        <a:spcAft>
                          <a:spcPts val="0"/>
                        </a:spcAft>
                      </a:pPr>
                      <a:r>
                        <a:rPr lang="es-EC" sz="1050" dirty="0">
                          <a:effectLst/>
                        </a:rPr>
                        <a:t>613</a:t>
                      </a:r>
                      <a:endParaRPr lang="es-EC" sz="1050" dirty="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633</a:t>
                      </a:r>
                      <a:endParaRPr lang="es-EC" sz="1050">
                        <a:solidFill>
                          <a:srgbClr val="2E74B5"/>
                        </a:solidFill>
                        <a:effectLst/>
                        <a:latin typeface="Times New Roman"/>
                        <a:ea typeface="Times New Roman"/>
                      </a:endParaRPr>
                    </a:p>
                  </a:txBody>
                  <a:tcPr marL="68580" marR="68580" marT="0" marB="0" anchor="ctr"/>
                </a:tc>
              </a:tr>
              <a:tr h="169143">
                <a:tc>
                  <a:txBody>
                    <a:bodyPr/>
                    <a:lstStyle/>
                    <a:p>
                      <a:pPr algn="ctr">
                        <a:spcAft>
                          <a:spcPts val="0"/>
                        </a:spcAft>
                      </a:pPr>
                      <a:r>
                        <a:rPr lang="es-EC" sz="1050">
                          <a:effectLst/>
                        </a:rPr>
                        <a:t>10</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673</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510</a:t>
                      </a:r>
                      <a:endParaRPr lang="es-EC" sz="1050" dirty="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578</a:t>
                      </a:r>
                      <a:endParaRPr lang="es-EC" sz="1050">
                        <a:solidFill>
                          <a:srgbClr val="2E74B5"/>
                        </a:solidFill>
                        <a:effectLst/>
                        <a:latin typeface="Times New Roman"/>
                        <a:ea typeface="Times New Roman"/>
                      </a:endParaRPr>
                    </a:p>
                  </a:txBody>
                  <a:tcPr marL="68580" marR="68580" marT="0" marB="0" anchor="ctr"/>
                </a:tc>
              </a:tr>
              <a:tr h="169143">
                <a:tc>
                  <a:txBody>
                    <a:bodyPr/>
                    <a:lstStyle/>
                    <a:p>
                      <a:pPr algn="ctr">
                        <a:spcAft>
                          <a:spcPts val="0"/>
                        </a:spcAft>
                      </a:pPr>
                      <a:r>
                        <a:rPr lang="es-EC" sz="1050">
                          <a:effectLst/>
                        </a:rPr>
                        <a:t>11</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589</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431</a:t>
                      </a:r>
                      <a:endParaRPr lang="es-EC" sz="1050" dirty="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474</a:t>
                      </a:r>
                      <a:endParaRPr lang="es-EC" sz="1050">
                        <a:solidFill>
                          <a:srgbClr val="2E74B5"/>
                        </a:solidFill>
                        <a:effectLst/>
                        <a:latin typeface="Times New Roman"/>
                        <a:ea typeface="Times New Roman"/>
                      </a:endParaRPr>
                    </a:p>
                  </a:txBody>
                  <a:tcPr marL="68580" marR="68580" marT="0" marB="0" anchor="ctr"/>
                </a:tc>
              </a:tr>
              <a:tr h="169143">
                <a:tc>
                  <a:txBody>
                    <a:bodyPr/>
                    <a:lstStyle/>
                    <a:p>
                      <a:pPr algn="ctr">
                        <a:spcAft>
                          <a:spcPts val="0"/>
                        </a:spcAft>
                      </a:pPr>
                      <a:r>
                        <a:rPr lang="es-EC" sz="1050">
                          <a:effectLst/>
                        </a:rPr>
                        <a:t>12</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498</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375</a:t>
                      </a:r>
                      <a:endParaRPr lang="es-EC" sz="1050" dirty="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407</a:t>
                      </a:r>
                      <a:endParaRPr lang="es-EC" sz="1050">
                        <a:solidFill>
                          <a:srgbClr val="2E74B5"/>
                        </a:solidFill>
                        <a:effectLst/>
                        <a:latin typeface="Times New Roman"/>
                        <a:ea typeface="Times New Roman"/>
                      </a:endParaRPr>
                    </a:p>
                  </a:txBody>
                  <a:tcPr marL="68580" marR="68580" marT="0" marB="0" anchor="ctr"/>
                </a:tc>
              </a:tr>
              <a:tr h="169143">
                <a:tc>
                  <a:txBody>
                    <a:bodyPr/>
                    <a:lstStyle/>
                    <a:p>
                      <a:pPr algn="ctr">
                        <a:spcAft>
                          <a:spcPts val="0"/>
                        </a:spcAft>
                      </a:pPr>
                      <a:r>
                        <a:rPr lang="es-EC" sz="1050">
                          <a:effectLst/>
                        </a:rPr>
                        <a:t>13</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415</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337</a:t>
                      </a:r>
                      <a:endParaRPr lang="es-EC" sz="1050" dirty="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360</a:t>
                      </a:r>
                      <a:endParaRPr lang="es-EC" sz="1050">
                        <a:solidFill>
                          <a:srgbClr val="2E74B5"/>
                        </a:solidFill>
                        <a:effectLst/>
                        <a:latin typeface="Times New Roman"/>
                        <a:ea typeface="Times New Roman"/>
                      </a:endParaRPr>
                    </a:p>
                  </a:txBody>
                  <a:tcPr marL="68580" marR="68580" marT="0" marB="0" anchor="ctr"/>
                </a:tc>
              </a:tr>
              <a:tr h="169143">
                <a:tc>
                  <a:txBody>
                    <a:bodyPr/>
                    <a:lstStyle/>
                    <a:p>
                      <a:pPr algn="ctr">
                        <a:spcAft>
                          <a:spcPts val="0"/>
                        </a:spcAft>
                      </a:pPr>
                      <a:r>
                        <a:rPr lang="es-EC" sz="1050">
                          <a:effectLst/>
                        </a:rPr>
                        <a:t>14</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357</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308</a:t>
                      </a:r>
                      <a:endParaRPr lang="es-EC" sz="1050" dirty="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323</a:t>
                      </a:r>
                      <a:endParaRPr lang="es-EC" sz="1050">
                        <a:solidFill>
                          <a:srgbClr val="2E74B5"/>
                        </a:solidFill>
                        <a:effectLst/>
                        <a:latin typeface="Times New Roman"/>
                        <a:ea typeface="Times New Roman"/>
                      </a:endParaRPr>
                    </a:p>
                  </a:txBody>
                  <a:tcPr marL="68580" marR="68580" marT="0" marB="0" anchor="ctr"/>
                </a:tc>
              </a:tr>
              <a:tr h="169143">
                <a:tc>
                  <a:txBody>
                    <a:bodyPr/>
                    <a:lstStyle/>
                    <a:p>
                      <a:pPr algn="ctr">
                        <a:spcAft>
                          <a:spcPts val="0"/>
                        </a:spcAft>
                      </a:pPr>
                      <a:r>
                        <a:rPr lang="es-EC" sz="1050">
                          <a:effectLst/>
                        </a:rPr>
                        <a:t>15</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323</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265</a:t>
                      </a:r>
                      <a:endParaRPr lang="es-EC" sz="1050" dirty="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295</a:t>
                      </a:r>
                      <a:endParaRPr lang="es-EC" sz="1050">
                        <a:solidFill>
                          <a:srgbClr val="2E74B5"/>
                        </a:solidFill>
                        <a:effectLst/>
                        <a:latin typeface="Times New Roman"/>
                        <a:ea typeface="Times New Roman"/>
                      </a:endParaRPr>
                    </a:p>
                  </a:txBody>
                  <a:tcPr marL="68580" marR="68580" marT="0" marB="0" anchor="ctr"/>
                </a:tc>
              </a:tr>
              <a:tr h="169143">
                <a:tc>
                  <a:txBody>
                    <a:bodyPr/>
                    <a:lstStyle/>
                    <a:p>
                      <a:pPr algn="ctr">
                        <a:spcAft>
                          <a:spcPts val="0"/>
                        </a:spcAft>
                      </a:pPr>
                      <a:r>
                        <a:rPr lang="es-EC" sz="1050">
                          <a:effectLst/>
                        </a:rPr>
                        <a:t>16</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292</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249</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266</a:t>
                      </a:r>
                      <a:endParaRPr lang="es-EC" sz="1050" dirty="0">
                        <a:solidFill>
                          <a:srgbClr val="2E74B5"/>
                        </a:solidFill>
                        <a:effectLst/>
                        <a:latin typeface="Times New Roman"/>
                        <a:ea typeface="Times New Roman"/>
                      </a:endParaRPr>
                    </a:p>
                  </a:txBody>
                  <a:tcPr marL="68580" marR="68580" marT="0" marB="0" anchor="ctr"/>
                </a:tc>
              </a:tr>
              <a:tr h="169143">
                <a:tc>
                  <a:txBody>
                    <a:bodyPr/>
                    <a:lstStyle/>
                    <a:p>
                      <a:pPr algn="ctr">
                        <a:spcAft>
                          <a:spcPts val="0"/>
                        </a:spcAft>
                      </a:pPr>
                      <a:r>
                        <a:rPr lang="es-EC" sz="1050">
                          <a:effectLst/>
                        </a:rPr>
                        <a:t>17</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268</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233</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243</a:t>
                      </a:r>
                      <a:endParaRPr lang="es-EC" sz="1050" dirty="0">
                        <a:solidFill>
                          <a:srgbClr val="2E74B5"/>
                        </a:solidFill>
                        <a:effectLst/>
                        <a:latin typeface="Times New Roman"/>
                        <a:ea typeface="Times New Roman"/>
                      </a:endParaRPr>
                    </a:p>
                  </a:txBody>
                  <a:tcPr marL="68580" marR="68580" marT="0" marB="0" anchor="ctr"/>
                </a:tc>
              </a:tr>
              <a:tr h="169143">
                <a:tc>
                  <a:txBody>
                    <a:bodyPr/>
                    <a:lstStyle/>
                    <a:p>
                      <a:pPr algn="ctr">
                        <a:spcAft>
                          <a:spcPts val="0"/>
                        </a:spcAft>
                      </a:pPr>
                      <a:r>
                        <a:rPr lang="es-EC" sz="1050">
                          <a:effectLst/>
                        </a:rPr>
                        <a:t>18</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249</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220</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222</a:t>
                      </a:r>
                      <a:endParaRPr lang="es-EC" sz="1050" dirty="0">
                        <a:solidFill>
                          <a:srgbClr val="2E74B5"/>
                        </a:solidFill>
                        <a:effectLst/>
                        <a:latin typeface="Times New Roman"/>
                        <a:ea typeface="Times New Roman"/>
                      </a:endParaRPr>
                    </a:p>
                  </a:txBody>
                  <a:tcPr marL="68580" marR="68580" marT="0" marB="0" anchor="ctr"/>
                </a:tc>
              </a:tr>
              <a:tr h="169143">
                <a:tc>
                  <a:txBody>
                    <a:bodyPr/>
                    <a:lstStyle/>
                    <a:p>
                      <a:pPr algn="ctr">
                        <a:spcAft>
                          <a:spcPts val="0"/>
                        </a:spcAft>
                      </a:pPr>
                      <a:r>
                        <a:rPr lang="es-EC" sz="1050">
                          <a:effectLst/>
                        </a:rPr>
                        <a:t>19</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237</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206</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217</a:t>
                      </a:r>
                      <a:endParaRPr lang="es-EC" sz="1050" dirty="0">
                        <a:solidFill>
                          <a:srgbClr val="2E74B5"/>
                        </a:solidFill>
                        <a:effectLst/>
                        <a:latin typeface="Times New Roman"/>
                        <a:ea typeface="Times New Roman"/>
                      </a:endParaRPr>
                    </a:p>
                  </a:txBody>
                  <a:tcPr marL="68580" marR="68580" marT="0" marB="0" anchor="ctr"/>
                </a:tc>
              </a:tr>
              <a:tr h="169143">
                <a:tc>
                  <a:txBody>
                    <a:bodyPr/>
                    <a:lstStyle/>
                    <a:p>
                      <a:pPr algn="ctr">
                        <a:spcAft>
                          <a:spcPts val="0"/>
                        </a:spcAft>
                      </a:pPr>
                      <a:r>
                        <a:rPr lang="es-EC" sz="1050">
                          <a:effectLst/>
                        </a:rPr>
                        <a:t>20</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235</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194</a:t>
                      </a:r>
                      <a:endParaRPr lang="es-EC" sz="1050" dirty="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207</a:t>
                      </a:r>
                      <a:endParaRPr lang="es-EC" sz="1050" dirty="0">
                        <a:solidFill>
                          <a:srgbClr val="2E74B5"/>
                        </a:solidFill>
                        <a:effectLst/>
                        <a:latin typeface="Times New Roman"/>
                        <a:ea typeface="Times New Roman"/>
                      </a:endParaRPr>
                    </a:p>
                  </a:txBody>
                  <a:tcPr marL="68580" marR="68580" marT="0" marB="0" anchor="ctr"/>
                </a:tc>
              </a:tr>
            </a:tbl>
          </a:graphicData>
        </a:graphic>
      </p:graphicFrame>
      <p:graphicFrame>
        <p:nvGraphicFramePr>
          <p:cNvPr id="5" name="3 Gráfico"/>
          <p:cNvGraphicFramePr/>
          <p:nvPr>
            <p:extLst/>
          </p:nvPr>
        </p:nvGraphicFramePr>
        <p:xfrm>
          <a:off x="3347864" y="1916832"/>
          <a:ext cx="5601816" cy="381642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849242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899592" y="1052736"/>
            <a:ext cx="8050088" cy="735435"/>
          </a:xfrm>
        </p:spPr>
        <p:txBody>
          <a:bodyPr>
            <a:normAutofit/>
          </a:bodyPr>
          <a:lstStyle/>
          <a:p>
            <a:pPr marL="0" indent="0">
              <a:buNone/>
            </a:pPr>
            <a:r>
              <a:rPr lang="es-EC" sz="1800" b="1" dirty="0"/>
              <a:t>Temperatura de gases de combustión</a:t>
            </a:r>
            <a:endParaRPr lang="es-EC" sz="1800" dirty="0"/>
          </a:p>
          <a:p>
            <a:pPr marL="0" indent="0">
              <a:buNone/>
            </a:pPr>
            <a:r>
              <a:rPr lang="es-EC" sz="1800" b="1" dirty="0"/>
              <a:t>Biomasa:</a:t>
            </a:r>
            <a:r>
              <a:rPr lang="es-EC" sz="1800" dirty="0"/>
              <a:t> Leña seca (4% humedad)</a:t>
            </a:r>
          </a:p>
          <a:p>
            <a:pPr marL="0" indent="0">
              <a:buNone/>
            </a:pPr>
            <a:endParaRPr lang="es-EC" dirty="0" smtClean="0"/>
          </a:p>
          <a:p>
            <a:pPr marL="0" lvl="0" indent="0">
              <a:buNone/>
            </a:pPr>
            <a:endParaRPr lang="es-EC" dirty="0"/>
          </a:p>
        </p:txBody>
      </p:sp>
      <p:sp>
        <p:nvSpPr>
          <p:cNvPr id="4" name="Marcador de contenido 2"/>
          <p:cNvSpPr txBox="1">
            <a:spLocks/>
          </p:cNvSpPr>
          <p:nvPr/>
        </p:nvSpPr>
        <p:spPr>
          <a:xfrm>
            <a:off x="4355978" y="15033"/>
            <a:ext cx="4788023" cy="92074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s-EC" sz="2400" b="1" dirty="0" smtClean="0">
                <a:solidFill>
                  <a:schemeClr val="accent3">
                    <a:lumMod val="50000"/>
                  </a:schemeClr>
                </a:solidFill>
              </a:rPr>
              <a:t>PRUEBAS DE FUNCIONAMIENTO </a:t>
            </a:r>
          </a:p>
          <a:p>
            <a:pPr marL="0" indent="0" algn="ctr">
              <a:buNone/>
            </a:pPr>
            <a:r>
              <a:rPr lang="es-EC" sz="2400" b="1" dirty="0" smtClean="0">
                <a:solidFill>
                  <a:schemeClr val="accent3">
                    <a:lumMod val="50000"/>
                  </a:schemeClr>
                </a:solidFill>
              </a:rPr>
              <a:t>DEL EQUIPO Y TOMA DE DATOS</a:t>
            </a:r>
          </a:p>
        </p:txBody>
      </p:sp>
      <p:graphicFrame>
        <p:nvGraphicFramePr>
          <p:cNvPr id="2" name="1 Tabla"/>
          <p:cNvGraphicFramePr>
            <a:graphicFrameLocks noGrp="1"/>
          </p:cNvGraphicFramePr>
          <p:nvPr>
            <p:extLst/>
          </p:nvPr>
        </p:nvGraphicFramePr>
        <p:xfrm>
          <a:off x="1403649" y="1916832"/>
          <a:ext cx="1872207" cy="3720420"/>
        </p:xfrm>
        <a:graphic>
          <a:graphicData uri="http://schemas.openxmlformats.org/drawingml/2006/table">
            <a:tbl>
              <a:tblPr firstRow="1" firstCol="1" bandRow="1">
                <a:tableStyleId>{5C22544A-7EE6-4342-B048-85BDC9FD1C3A}</a:tableStyleId>
              </a:tblPr>
              <a:tblGrid>
                <a:gridCol w="439449"/>
                <a:gridCol w="520632"/>
                <a:gridCol w="460214"/>
                <a:gridCol w="451912"/>
              </a:tblGrid>
              <a:tr h="432048">
                <a:tc>
                  <a:txBody>
                    <a:bodyPr/>
                    <a:lstStyle/>
                    <a:p>
                      <a:pPr algn="ctr">
                        <a:spcAft>
                          <a:spcPts val="0"/>
                        </a:spcAft>
                      </a:pPr>
                      <a:r>
                        <a:rPr lang="es-EC" sz="1050" dirty="0">
                          <a:effectLst/>
                        </a:rPr>
                        <a:t>Tiempo </a:t>
                      </a:r>
                    </a:p>
                    <a:p>
                      <a:pPr algn="ctr">
                        <a:spcAft>
                          <a:spcPts val="0"/>
                        </a:spcAft>
                      </a:pPr>
                      <a:r>
                        <a:rPr lang="es-EC" sz="1050" dirty="0">
                          <a:effectLst/>
                        </a:rPr>
                        <a:t>(</a:t>
                      </a:r>
                      <a:r>
                        <a:rPr lang="es-EC" sz="1050" dirty="0" smtClean="0">
                          <a:effectLst/>
                        </a:rPr>
                        <a:t>min)</a:t>
                      </a:r>
                      <a:endParaRPr lang="es-EC" sz="1050" dirty="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Toma # 1              (°C)</a:t>
                      </a:r>
                      <a:endParaRPr lang="es-EC" sz="1050" dirty="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Toma # 2     (°C)</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Toma # 3     (°C)</a:t>
                      </a:r>
                      <a:endParaRPr lang="es-EC" sz="1050" dirty="0">
                        <a:solidFill>
                          <a:srgbClr val="2E74B5"/>
                        </a:solidFill>
                        <a:effectLst/>
                        <a:latin typeface="Times New Roman"/>
                        <a:ea typeface="Times New Roman"/>
                      </a:endParaRPr>
                    </a:p>
                  </a:txBody>
                  <a:tcPr marL="68580" marR="68580" marT="0" marB="0" anchor="ctr"/>
                </a:tc>
              </a:tr>
              <a:tr h="162018">
                <a:tc>
                  <a:txBody>
                    <a:bodyPr/>
                    <a:lstStyle/>
                    <a:p>
                      <a:pPr algn="ctr">
                        <a:spcAft>
                          <a:spcPts val="0"/>
                        </a:spcAft>
                      </a:pPr>
                      <a:r>
                        <a:rPr lang="es-EC" sz="1050" dirty="0">
                          <a:effectLst/>
                        </a:rPr>
                        <a:t>1</a:t>
                      </a:r>
                      <a:endParaRPr lang="es-EC" sz="1050" dirty="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73</a:t>
                      </a:r>
                      <a:endParaRPr lang="es-EC" sz="1050" dirty="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89</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78</a:t>
                      </a:r>
                      <a:endParaRPr lang="es-EC" sz="1050">
                        <a:solidFill>
                          <a:srgbClr val="2E74B5"/>
                        </a:solidFill>
                        <a:effectLst/>
                        <a:latin typeface="Times New Roman"/>
                        <a:ea typeface="Times New Roman"/>
                      </a:endParaRPr>
                    </a:p>
                  </a:txBody>
                  <a:tcPr marL="68580" marR="68580" marT="0" marB="0" anchor="ctr"/>
                </a:tc>
              </a:tr>
              <a:tr h="162018">
                <a:tc>
                  <a:txBody>
                    <a:bodyPr/>
                    <a:lstStyle/>
                    <a:p>
                      <a:pPr algn="ctr">
                        <a:spcAft>
                          <a:spcPts val="0"/>
                        </a:spcAft>
                      </a:pPr>
                      <a:r>
                        <a:rPr lang="es-EC" sz="1050">
                          <a:effectLst/>
                        </a:rPr>
                        <a:t>2</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130</a:t>
                      </a:r>
                      <a:endParaRPr lang="es-EC" sz="1050" dirty="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149</a:t>
                      </a:r>
                      <a:endParaRPr lang="es-EC" sz="1050" dirty="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108</a:t>
                      </a:r>
                      <a:endParaRPr lang="es-EC" sz="1050">
                        <a:solidFill>
                          <a:srgbClr val="2E74B5"/>
                        </a:solidFill>
                        <a:effectLst/>
                        <a:latin typeface="Times New Roman"/>
                        <a:ea typeface="Times New Roman"/>
                      </a:endParaRPr>
                    </a:p>
                  </a:txBody>
                  <a:tcPr marL="68580" marR="68580" marT="0" marB="0" anchor="ctr"/>
                </a:tc>
              </a:tr>
              <a:tr h="162018">
                <a:tc>
                  <a:txBody>
                    <a:bodyPr/>
                    <a:lstStyle/>
                    <a:p>
                      <a:pPr algn="ctr">
                        <a:spcAft>
                          <a:spcPts val="0"/>
                        </a:spcAft>
                      </a:pPr>
                      <a:r>
                        <a:rPr lang="es-EC" sz="1050">
                          <a:effectLst/>
                        </a:rPr>
                        <a:t>3</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190</a:t>
                      </a:r>
                      <a:endParaRPr lang="es-EC" sz="1050" dirty="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184</a:t>
                      </a:r>
                      <a:endParaRPr lang="es-EC" sz="1050" dirty="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186</a:t>
                      </a:r>
                      <a:endParaRPr lang="es-EC" sz="1050">
                        <a:solidFill>
                          <a:srgbClr val="2E74B5"/>
                        </a:solidFill>
                        <a:effectLst/>
                        <a:latin typeface="Times New Roman"/>
                        <a:ea typeface="Times New Roman"/>
                      </a:endParaRPr>
                    </a:p>
                  </a:txBody>
                  <a:tcPr marL="68580" marR="68580" marT="0" marB="0" anchor="ctr"/>
                </a:tc>
              </a:tr>
              <a:tr h="162018">
                <a:tc>
                  <a:txBody>
                    <a:bodyPr/>
                    <a:lstStyle/>
                    <a:p>
                      <a:pPr algn="ctr">
                        <a:spcAft>
                          <a:spcPts val="0"/>
                        </a:spcAft>
                      </a:pPr>
                      <a:r>
                        <a:rPr lang="es-EC" sz="1050">
                          <a:effectLst/>
                        </a:rPr>
                        <a:t>4</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270</a:t>
                      </a:r>
                      <a:endParaRPr lang="es-EC" sz="1050" dirty="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238</a:t>
                      </a:r>
                      <a:endParaRPr lang="es-EC" sz="1050" dirty="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254</a:t>
                      </a:r>
                      <a:endParaRPr lang="es-EC" sz="1050">
                        <a:solidFill>
                          <a:srgbClr val="2E74B5"/>
                        </a:solidFill>
                        <a:effectLst/>
                        <a:latin typeface="Times New Roman"/>
                        <a:ea typeface="Times New Roman"/>
                      </a:endParaRPr>
                    </a:p>
                  </a:txBody>
                  <a:tcPr marL="68580" marR="68580" marT="0" marB="0" anchor="ctr"/>
                </a:tc>
              </a:tr>
              <a:tr h="162018">
                <a:tc>
                  <a:txBody>
                    <a:bodyPr/>
                    <a:lstStyle/>
                    <a:p>
                      <a:pPr algn="ctr">
                        <a:spcAft>
                          <a:spcPts val="0"/>
                        </a:spcAft>
                      </a:pPr>
                      <a:r>
                        <a:rPr lang="es-EC" sz="1050">
                          <a:effectLst/>
                        </a:rPr>
                        <a:t>5</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310</a:t>
                      </a:r>
                      <a:endParaRPr lang="es-EC" sz="1050" dirty="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267</a:t>
                      </a:r>
                      <a:endParaRPr lang="es-EC" sz="1050" dirty="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338</a:t>
                      </a:r>
                      <a:endParaRPr lang="es-EC" sz="1050">
                        <a:solidFill>
                          <a:srgbClr val="2E74B5"/>
                        </a:solidFill>
                        <a:effectLst/>
                        <a:latin typeface="Times New Roman"/>
                        <a:ea typeface="Times New Roman"/>
                      </a:endParaRPr>
                    </a:p>
                  </a:txBody>
                  <a:tcPr marL="68580" marR="68580" marT="0" marB="0" anchor="ctr"/>
                </a:tc>
              </a:tr>
              <a:tr h="162018">
                <a:tc>
                  <a:txBody>
                    <a:bodyPr/>
                    <a:lstStyle/>
                    <a:p>
                      <a:pPr algn="ctr">
                        <a:spcAft>
                          <a:spcPts val="0"/>
                        </a:spcAft>
                      </a:pPr>
                      <a:r>
                        <a:rPr lang="es-EC" sz="1050">
                          <a:effectLst/>
                        </a:rPr>
                        <a:t>6</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320</a:t>
                      </a:r>
                      <a:endParaRPr lang="es-EC" sz="1050" dirty="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283</a:t>
                      </a:r>
                      <a:endParaRPr lang="es-EC" sz="1050" dirty="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349</a:t>
                      </a:r>
                      <a:endParaRPr lang="es-EC" sz="1050" dirty="0">
                        <a:solidFill>
                          <a:srgbClr val="2E74B5"/>
                        </a:solidFill>
                        <a:effectLst/>
                        <a:latin typeface="Times New Roman"/>
                        <a:ea typeface="Times New Roman"/>
                      </a:endParaRPr>
                    </a:p>
                  </a:txBody>
                  <a:tcPr marL="68580" marR="68580" marT="0" marB="0" anchor="ctr">
                    <a:solidFill>
                      <a:srgbClr val="FF0000"/>
                    </a:solidFill>
                  </a:tcPr>
                </a:tc>
              </a:tr>
              <a:tr h="162018">
                <a:tc>
                  <a:txBody>
                    <a:bodyPr/>
                    <a:lstStyle/>
                    <a:p>
                      <a:pPr algn="ctr">
                        <a:spcAft>
                          <a:spcPts val="0"/>
                        </a:spcAft>
                      </a:pPr>
                      <a:r>
                        <a:rPr lang="es-EC" sz="1050">
                          <a:effectLst/>
                        </a:rPr>
                        <a:t>7</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310</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278</a:t>
                      </a:r>
                      <a:endParaRPr lang="es-EC" sz="1050" dirty="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342</a:t>
                      </a:r>
                      <a:endParaRPr lang="es-EC" sz="1050">
                        <a:solidFill>
                          <a:srgbClr val="2E74B5"/>
                        </a:solidFill>
                        <a:effectLst/>
                        <a:latin typeface="Times New Roman"/>
                        <a:ea typeface="Times New Roman"/>
                      </a:endParaRPr>
                    </a:p>
                  </a:txBody>
                  <a:tcPr marL="68580" marR="68580" marT="0" marB="0" anchor="ctr"/>
                </a:tc>
              </a:tr>
              <a:tr h="162018">
                <a:tc>
                  <a:txBody>
                    <a:bodyPr/>
                    <a:lstStyle/>
                    <a:p>
                      <a:pPr algn="ctr">
                        <a:spcAft>
                          <a:spcPts val="0"/>
                        </a:spcAft>
                      </a:pPr>
                      <a:r>
                        <a:rPr lang="es-EC" sz="1050">
                          <a:effectLst/>
                        </a:rPr>
                        <a:t>8</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290</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263</a:t>
                      </a:r>
                      <a:endParaRPr lang="es-EC" sz="1050" dirty="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320</a:t>
                      </a:r>
                      <a:endParaRPr lang="es-EC" sz="1050">
                        <a:solidFill>
                          <a:srgbClr val="2E74B5"/>
                        </a:solidFill>
                        <a:effectLst/>
                        <a:latin typeface="Times New Roman"/>
                        <a:ea typeface="Times New Roman"/>
                      </a:endParaRPr>
                    </a:p>
                  </a:txBody>
                  <a:tcPr marL="68580" marR="68580" marT="0" marB="0" anchor="ctr"/>
                </a:tc>
              </a:tr>
              <a:tr h="162018">
                <a:tc>
                  <a:txBody>
                    <a:bodyPr/>
                    <a:lstStyle/>
                    <a:p>
                      <a:pPr algn="ctr">
                        <a:spcAft>
                          <a:spcPts val="0"/>
                        </a:spcAft>
                      </a:pPr>
                      <a:r>
                        <a:rPr lang="es-EC" sz="1050">
                          <a:effectLst/>
                        </a:rPr>
                        <a:t>9</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260</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252</a:t>
                      </a:r>
                      <a:endParaRPr lang="es-EC" sz="1050" dirty="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291</a:t>
                      </a:r>
                      <a:endParaRPr lang="es-EC" sz="1050" dirty="0">
                        <a:solidFill>
                          <a:srgbClr val="2E74B5"/>
                        </a:solidFill>
                        <a:effectLst/>
                        <a:latin typeface="Times New Roman"/>
                        <a:ea typeface="Times New Roman"/>
                      </a:endParaRPr>
                    </a:p>
                  </a:txBody>
                  <a:tcPr marL="68580" marR="68580" marT="0" marB="0" anchor="ctr"/>
                </a:tc>
              </a:tr>
              <a:tr h="162018">
                <a:tc>
                  <a:txBody>
                    <a:bodyPr/>
                    <a:lstStyle/>
                    <a:p>
                      <a:pPr algn="ctr">
                        <a:spcAft>
                          <a:spcPts val="0"/>
                        </a:spcAft>
                      </a:pPr>
                      <a:r>
                        <a:rPr lang="es-EC" sz="1050">
                          <a:effectLst/>
                        </a:rPr>
                        <a:t>10</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246</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242</a:t>
                      </a:r>
                      <a:endParaRPr lang="es-EC" sz="1050" dirty="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252</a:t>
                      </a:r>
                      <a:endParaRPr lang="es-EC" sz="1050" dirty="0">
                        <a:solidFill>
                          <a:srgbClr val="2E74B5"/>
                        </a:solidFill>
                        <a:effectLst/>
                        <a:latin typeface="Times New Roman"/>
                        <a:ea typeface="Times New Roman"/>
                      </a:endParaRPr>
                    </a:p>
                  </a:txBody>
                  <a:tcPr marL="68580" marR="68580" marT="0" marB="0" anchor="ctr"/>
                </a:tc>
              </a:tr>
              <a:tr h="162018">
                <a:tc>
                  <a:txBody>
                    <a:bodyPr/>
                    <a:lstStyle/>
                    <a:p>
                      <a:pPr algn="ctr">
                        <a:spcAft>
                          <a:spcPts val="0"/>
                        </a:spcAft>
                      </a:pPr>
                      <a:r>
                        <a:rPr lang="es-EC" sz="1050">
                          <a:effectLst/>
                        </a:rPr>
                        <a:t>11</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210</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221</a:t>
                      </a:r>
                      <a:endParaRPr lang="es-EC" sz="1050" dirty="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225</a:t>
                      </a:r>
                      <a:endParaRPr lang="es-EC" sz="1050" dirty="0">
                        <a:solidFill>
                          <a:srgbClr val="2E74B5"/>
                        </a:solidFill>
                        <a:effectLst/>
                        <a:latin typeface="Times New Roman"/>
                        <a:ea typeface="Times New Roman"/>
                      </a:endParaRPr>
                    </a:p>
                  </a:txBody>
                  <a:tcPr marL="68580" marR="68580" marT="0" marB="0" anchor="ctr"/>
                </a:tc>
              </a:tr>
              <a:tr h="162018">
                <a:tc>
                  <a:txBody>
                    <a:bodyPr/>
                    <a:lstStyle/>
                    <a:p>
                      <a:pPr algn="ctr">
                        <a:spcAft>
                          <a:spcPts val="0"/>
                        </a:spcAft>
                      </a:pPr>
                      <a:r>
                        <a:rPr lang="es-EC" sz="1050">
                          <a:effectLst/>
                        </a:rPr>
                        <a:t>12</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199</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199</a:t>
                      </a:r>
                      <a:endParaRPr lang="es-EC" sz="1050" dirty="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194</a:t>
                      </a:r>
                      <a:endParaRPr lang="es-EC" sz="1050" dirty="0">
                        <a:solidFill>
                          <a:srgbClr val="2E74B5"/>
                        </a:solidFill>
                        <a:effectLst/>
                        <a:latin typeface="Times New Roman"/>
                        <a:ea typeface="Times New Roman"/>
                      </a:endParaRPr>
                    </a:p>
                  </a:txBody>
                  <a:tcPr marL="68580" marR="68580" marT="0" marB="0" anchor="ctr"/>
                </a:tc>
              </a:tr>
              <a:tr h="162018">
                <a:tc>
                  <a:txBody>
                    <a:bodyPr/>
                    <a:lstStyle/>
                    <a:p>
                      <a:pPr algn="ctr">
                        <a:spcAft>
                          <a:spcPts val="0"/>
                        </a:spcAft>
                      </a:pPr>
                      <a:r>
                        <a:rPr lang="es-EC" sz="1050">
                          <a:effectLst/>
                        </a:rPr>
                        <a:t>13</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180</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179</a:t>
                      </a:r>
                      <a:endParaRPr lang="es-EC" sz="1050" dirty="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176</a:t>
                      </a:r>
                      <a:endParaRPr lang="es-EC" sz="1050" dirty="0">
                        <a:solidFill>
                          <a:srgbClr val="2E74B5"/>
                        </a:solidFill>
                        <a:effectLst/>
                        <a:latin typeface="Times New Roman"/>
                        <a:ea typeface="Times New Roman"/>
                      </a:endParaRPr>
                    </a:p>
                  </a:txBody>
                  <a:tcPr marL="68580" marR="68580" marT="0" marB="0" anchor="ctr"/>
                </a:tc>
              </a:tr>
              <a:tr h="162018">
                <a:tc>
                  <a:txBody>
                    <a:bodyPr/>
                    <a:lstStyle/>
                    <a:p>
                      <a:pPr algn="ctr">
                        <a:spcAft>
                          <a:spcPts val="0"/>
                        </a:spcAft>
                      </a:pPr>
                      <a:r>
                        <a:rPr lang="es-EC" sz="1050">
                          <a:effectLst/>
                        </a:rPr>
                        <a:t>14</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170</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163</a:t>
                      </a:r>
                      <a:endParaRPr lang="es-EC" sz="1050" dirty="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160</a:t>
                      </a:r>
                      <a:endParaRPr lang="es-EC" sz="1050" dirty="0">
                        <a:solidFill>
                          <a:srgbClr val="2E74B5"/>
                        </a:solidFill>
                        <a:effectLst/>
                        <a:latin typeface="Times New Roman"/>
                        <a:ea typeface="Times New Roman"/>
                      </a:endParaRPr>
                    </a:p>
                  </a:txBody>
                  <a:tcPr marL="68580" marR="68580" marT="0" marB="0" anchor="ctr"/>
                </a:tc>
              </a:tr>
              <a:tr h="162018">
                <a:tc>
                  <a:txBody>
                    <a:bodyPr/>
                    <a:lstStyle/>
                    <a:p>
                      <a:pPr algn="ctr">
                        <a:spcAft>
                          <a:spcPts val="0"/>
                        </a:spcAft>
                      </a:pPr>
                      <a:r>
                        <a:rPr lang="es-EC" sz="1050">
                          <a:effectLst/>
                        </a:rPr>
                        <a:t>15</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160</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150</a:t>
                      </a:r>
                      <a:endParaRPr lang="es-EC" sz="1050" dirty="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148</a:t>
                      </a:r>
                      <a:endParaRPr lang="es-EC" sz="1050" dirty="0">
                        <a:solidFill>
                          <a:srgbClr val="2E74B5"/>
                        </a:solidFill>
                        <a:effectLst/>
                        <a:latin typeface="Times New Roman"/>
                        <a:ea typeface="Times New Roman"/>
                      </a:endParaRPr>
                    </a:p>
                  </a:txBody>
                  <a:tcPr marL="68580" marR="68580" marT="0" marB="0" anchor="ctr"/>
                </a:tc>
              </a:tr>
              <a:tr h="162018">
                <a:tc>
                  <a:txBody>
                    <a:bodyPr/>
                    <a:lstStyle/>
                    <a:p>
                      <a:pPr algn="ctr">
                        <a:spcAft>
                          <a:spcPts val="0"/>
                        </a:spcAft>
                      </a:pPr>
                      <a:r>
                        <a:rPr lang="es-EC" sz="1050">
                          <a:effectLst/>
                        </a:rPr>
                        <a:t>16</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140</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139</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133</a:t>
                      </a:r>
                      <a:endParaRPr lang="es-EC" sz="1050" dirty="0">
                        <a:solidFill>
                          <a:srgbClr val="2E74B5"/>
                        </a:solidFill>
                        <a:effectLst/>
                        <a:latin typeface="Times New Roman"/>
                        <a:ea typeface="Times New Roman"/>
                      </a:endParaRPr>
                    </a:p>
                  </a:txBody>
                  <a:tcPr marL="68580" marR="68580" marT="0" marB="0" anchor="ctr"/>
                </a:tc>
              </a:tr>
              <a:tr h="162018">
                <a:tc>
                  <a:txBody>
                    <a:bodyPr/>
                    <a:lstStyle/>
                    <a:p>
                      <a:pPr algn="ctr">
                        <a:spcAft>
                          <a:spcPts val="0"/>
                        </a:spcAft>
                      </a:pPr>
                      <a:r>
                        <a:rPr lang="es-EC" sz="1050">
                          <a:effectLst/>
                        </a:rPr>
                        <a:t>17</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135</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131</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121</a:t>
                      </a:r>
                      <a:endParaRPr lang="es-EC" sz="1050" dirty="0">
                        <a:solidFill>
                          <a:srgbClr val="2E74B5"/>
                        </a:solidFill>
                        <a:effectLst/>
                        <a:latin typeface="Times New Roman"/>
                        <a:ea typeface="Times New Roman"/>
                      </a:endParaRPr>
                    </a:p>
                  </a:txBody>
                  <a:tcPr marL="68580" marR="68580" marT="0" marB="0" anchor="ctr"/>
                </a:tc>
              </a:tr>
              <a:tr h="162018">
                <a:tc>
                  <a:txBody>
                    <a:bodyPr/>
                    <a:lstStyle/>
                    <a:p>
                      <a:pPr algn="ctr">
                        <a:spcAft>
                          <a:spcPts val="0"/>
                        </a:spcAft>
                      </a:pPr>
                      <a:r>
                        <a:rPr lang="es-EC" sz="1050">
                          <a:effectLst/>
                        </a:rPr>
                        <a:t>18</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125</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124</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112</a:t>
                      </a:r>
                      <a:endParaRPr lang="es-EC" sz="1050" dirty="0">
                        <a:solidFill>
                          <a:srgbClr val="2E74B5"/>
                        </a:solidFill>
                        <a:effectLst/>
                        <a:latin typeface="Times New Roman"/>
                        <a:ea typeface="Times New Roman"/>
                      </a:endParaRPr>
                    </a:p>
                  </a:txBody>
                  <a:tcPr marL="68580" marR="68580" marT="0" marB="0" anchor="ctr"/>
                </a:tc>
              </a:tr>
              <a:tr h="162018">
                <a:tc>
                  <a:txBody>
                    <a:bodyPr/>
                    <a:lstStyle/>
                    <a:p>
                      <a:pPr algn="ctr">
                        <a:spcAft>
                          <a:spcPts val="0"/>
                        </a:spcAft>
                      </a:pPr>
                      <a:r>
                        <a:rPr lang="es-EC" sz="1050">
                          <a:effectLst/>
                        </a:rPr>
                        <a:t>19</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99</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118</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104</a:t>
                      </a:r>
                      <a:endParaRPr lang="es-EC" sz="1050" dirty="0">
                        <a:solidFill>
                          <a:srgbClr val="2E74B5"/>
                        </a:solidFill>
                        <a:effectLst/>
                        <a:latin typeface="Times New Roman"/>
                        <a:ea typeface="Times New Roman"/>
                      </a:endParaRPr>
                    </a:p>
                  </a:txBody>
                  <a:tcPr marL="68580" marR="68580" marT="0" marB="0" anchor="ctr"/>
                </a:tc>
              </a:tr>
              <a:tr h="162018">
                <a:tc>
                  <a:txBody>
                    <a:bodyPr/>
                    <a:lstStyle/>
                    <a:p>
                      <a:pPr algn="ctr">
                        <a:spcAft>
                          <a:spcPts val="0"/>
                        </a:spcAft>
                      </a:pPr>
                      <a:r>
                        <a:rPr lang="es-EC" sz="1050">
                          <a:effectLst/>
                        </a:rPr>
                        <a:t>20</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103</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114</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98</a:t>
                      </a:r>
                      <a:endParaRPr lang="es-EC" sz="1050" dirty="0">
                        <a:solidFill>
                          <a:srgbClr val="2E74B5"/>
                        </a:solidFill>
                        <a:effectLst/>
                        <a:latin typeface="Times New Roman"/>
                        <a:ea typeface="Times New Roman"/>
                      </a:endParaRPr>
                    </a:p>
                  </a:txBody>
                  <a:tcPr marL="68580" marR="68580" marT="0" marB="0" anchor="ctr"/>
                </a:tc>
              </a:tr>
            </a:tbl>
          </a:graphicData>
        </a:graphic>
      </p:graphicFrame>
      <p:graphicFrame>
        <p:nvGraphicFramePr>
          <p:cNvPr id="5" name="2 Gráfico"/>
          <p:cNvGraphicFramePr/>
          <p:nvPr>
            <p:extLst/>
          </p:nvPr>
        </p:nvGraphicFramePr>
        <p:xfrm>
          <a:off x="3347864" y="1916832"/>
          <a:ext cx="5601816" cy="367240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4051820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899592" y="1052736"/>
            <a:ext cx="8050088" cy="735435"/>
          </a:xfrm>
        </p:spPr>
        <p:txBody>
          <a:bodyPr>
            <a:normAutofit/>
          </a:bodyPr>
          <a:lstStyle/>
          <a:p>
            <a:pPr marL="0" indent="0">
              <a:buNone/>
            </a:pPr>
            <a:r>
              <a:rPr lang="es-EC" sz="1800" b="1" dirty="0"/>
              <a:t>Temperatura de flama adiabática</a:t>
            </a:r>
            <a:endParaRPr lang="es-EC" sz="1800" dirty="0"/>
          </a:p>
          <a:p>
            <a:pPr marL="0" indent="0">
              <a:buNone/>
            </a:pPr>
            <a:r>
              <a:rPr lang="es-EC" sz="1800" b="1" dirty="0"/>
              <a:t>Biomasa:</a:t>
            </a:r>
            <a:r>
              <a:rPr lang="es-EC" sz="1800" dirty="0"/>
              <a:t> Leña húmeda (25% humedad)</a:t>
            </a:r>
          </a:p>
          <a:p>
            <a:pPr marL="0" indent="0">
              <a:buNone/>
            </a:pPr>
            <a:endParaRPr lang="es-EC" dirty="0" smtClean="0"/>
          </a:p>
          <a:p>
            <a:pPr marL="0" lvl="0" indent="0">
              <a:buNone/>
            </a:pPr>
            <a:endParaRPr lang="es-EC" dirty="0"/>
          </a:p>
        </p:txBody>
      </p:sp>
      <p:sp>
        <p:nvSpPr>
          <p:cNvPr id="4" name="Marcador de contenido 2"/>
          <p:cNvSpPr txBox="1">
            <a:spLocks/>
          </p:cNvSpPr>
          <p:nvPr/>
        </p:nvSpPr>
        <p:spPr>
          <a:xfrm>
            <a:off x="4355978" y="15033"/>
            <a:ext cx="4788023" cy="92074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s-EC" sz="2400" b="1" dirty="0" smtClean="0">
                <a:solidFill>
                  <a:schemeClr val="accent3">
                    <a:lumMod val="50000"/>
                  </a:schemeClr>
                </a:solidFill>
              </a:rPr>
              <a:t>PRUEBAS DE FUNCIONAMIENTO </a:t>
            </a:r>
          </a:p>
          <a:p>
            <a:pPr marL="0" indent="0" algn="ctr">
              <a:buNone/>
            </a:pPr>
            <a:r>
              <a:rPr lang="es-EC" sz="2400" b="1" dirty="0" smtClean="0">
                <a:solidFill>
                  <a:schemeClr val="accent3">
                    <a:lumMod val="50000"/>
                  </a:schemeClr>
                </a:solidFill>
              </a:rPr>
              <a:t>DEL EQUIPO Y TOMA DE DATOS</a:t>
            </a:r>
          </a:p>
        </p:txBody>
      </p:sp>
      <p:graphicFrame>
        <p:nvGraphicFramePr>
          <p:cNvPr id="5" name="4 Tabla"/>
          <p:cNvGraphicFramePr>
            <a:graphicFrameLocks noGrp="1"/>
          </p:cNvGraphicFramePr>
          <p:nvPr>
            <p:extLst/>
          </p:nvPr>
        </p:nvGraphicFramePr>
        <p:xfrm>
          <a:off x="1331637" y="1867928"/>
          <a:ext cx="2016226" cy="3702052"/>
        </p:xfrm>
        <a:graphic>
          <a:graphicData uri="http://schemas.openxmlformats.org/drawingml/2006/table">
            <a:tbl>
              <a:tblPr firstRow="1" firstCol="1" bandRow="1">
                <a:tableStyleId>{5C22544A-7EE6-4342-B048-85BDC9FD1C3A}</a:tableStyleId>
              </a:tblPr>
              <a:tblGrid>
                <a:gridCol w="442714"/>
                <a:gridCol w="524504"/>
                <a:gridCol w="524504"/>
                <a:gridCol w="524504"/>
              </a:tblGrid>
              <a:tr h="480952">
                <a:tc>
                  <a:txBody>
                    <a:bodyPr/>
                    <a:lstStyle/>
                    <a:p>
                      <a:pPr algn="ctr">
                        <a:spcAft>
                          <a:spcPts val="0"/>
                        </a:spcAft>
                      </a:pPr>
                      <a:r>
                        <a:rPr lang="es-EC" sz="1050" dirty="0">
                          <a:effectLst/>
                        </a:rPr>
                        <a:t>Tiempo </a:t>
                      </a:r>
                    </a:p>
                    <a:p>
                      <a:pPr algn="ctr">
                        <a:spcAft>
                          <a:spcPts val="0"/>
                        </a:spcAft>
                      </a:pPr>
                      <a:r>
                        <a:rPr lang="es-EC" sz="1050" dirty="0">
                          <a:effectLst/>
                        </a:rPr>
                        <a:t>(</a:t>
                      </a:r>
                      <a:r>
                        <a:rPr lang="es-EC" sz="1050" dirty="0" smtClean="0">
                          <a:effectLst/>
                        </a:rPr>
                        <a:t>min)</a:t>
                      </a:r>
                      <a:endParaRPr lang="es-EC" sz="1050" dirty="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Toma # 1              (°C)</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Toma # 2     (°C)</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Toma # 3     (°C)</a:t>
                      </a:r>
                      <a:endParaRPr lang="es-EC" sz="1050">
                        <a:solidFill>
                          <a:srgbClr val="2E74B5"/>
                        </a:solidFill>
                        <a:effectLst/>
                        <a:latin typeface="Times New Roman"/>
                        <a:ea typeface="Times New Roman"/>
                      </a:endParaRPr>
                    </a:p>
                  </a:txBody>
                  <a:tcPr marL="68580" marR="68580" marT="0" marB="0" anchor="ctr"/>
                </a:tc>
              </a:tr>
              <a:tr h="161055">
                <a:tc>
                  <a:txBody>
                    <a:bodyPr/>
                    <a:lstStyle/>
                    <a:p>
                      <a:pPr algn="ctr">
                        <a:spcAft>
                          <a:spcPts val="0"/>
                        </a:spcAft>
                      </a:pPr>
                      <a:r>
                        <a:rPr lang="es-EC" sz="1050" dirty="0">
                          <a:effectLst/>
                        </a:rPr>
                        <a:t>1</a:t>
                      </a:r>
                      <a:endParaRPr lang="es-EC" sz="1050" dirty="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98</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140</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100</a:t>
                      </a:r>
                      <a:endParaRPr lang="es-EC" sz="1050">
                        <a:solidFill>
                          <a:srgbClr val="2E74B5"/>
                        </a:solidFill>
                        <a:effectLst/>
                        <a:latin typeface="Times New Roman"/>
                        <a:ea typeface="Times New Roman"/>
                      </a:endParaRPr>
                    </a:p>
                  </a:txBody>
                  <a:tcPr marL="68580" marR="68580" marT="0" marB="0" anchor="ctr"/>
                </a:tc>
              </a:tr>
              <a:tr h="161055">
                <a:tc>
                  <a:txBody>
                    <a:bodyPr/>
                    <a:lstStyle/>
                    <a:p>
                      <a:pPr algn="ctr">
                        <a:spcAft>
                          <a:spcPts val="0"/>
                        </a:spcAft>
                      </a:pPr>
                      <a:r>
                        <a:rPr lang="es-EC" sz="1050">
                          <a:effectLst/>
                        </a:rPr>
                        <a:t>2</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212</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240</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170</a:t>
                      </a:r>
                      <a:endParaRPr lang="es-EC" sz="1050">
                        <a:solidFill>
                          <a:srgbClr val="2E74B5"/>
                        </a:solidFill>
                        <a:effectLst/>
                        <a:latin typeface="Times New Roman"/>
                        <a:ea typeface="Times New Roman"/>
                      </a:endParaRPr>
                    </a:p>
                  </a:txBody>
                  <a:tcPr marL="68580" marR="68580" marT="0" marB="0" anchor="ctr"/>
                </a:tc>
              </a:tr>
              <a:tr h="161055">
                <a:tc>
                  <a:txBody>
                    <a:bodyPr/>
                    <a:lstStyle/>
                    <a:p>
                      <a:pPr algn="ctr">
                        <a:spcAft>
                          <a:spcPts val="0"/>
                        </a:spcAft>
                      </a:pPr>
                      <a:r>
                        <a:rPr lang="es-EC" sz="1050">
                          <a:effectLst/>
                        </a:rPr>
                        <a:t>3</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298</a:t>
                      </a:r>
                      <a:endParaRPr lang="es-EC" sz="1050" dirty="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300</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230</a:t>
                      </a:r>
                      <a:endParaRPr lang="es-EC" sz="1050">
                        <a:solidFill>
                          <a:srgbClr val="2E74B5"/>
                        </a:solidFill>
                        <a:effectLst/>
                        <a:latin typeface="Times New Roman"/>
                        <a:ea typeface="Times New Roman"/>
                      </a:endParaRPr>
                    </a:p>
                  </a:txBody>
                  <a:tcPr marL="68580" marR="68580" marT="0" marB="0" anchor="ctr"/>
                </a:tc>
              </a:tr>
              <a:tr h="161055">
                <a:tc>
                  <a:txBody>
                    <a:bodyPr/>
                    <a:lstStyle/>
                    <a:p>
                      <a:pPr algn="ctr">
                        <a:spcAft>
                          <a:spcPts val="0"/>
                        </a:spcAft>
                      </a:pPr>
                      <a:r>
                        <a:rPr lang="es-EC" sz="1050">
                          <a:effectLst/>
                        </a:rPr>
                        <a:t>4</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400</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356</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311</a:t>
                      </a:r>
                      <a:endParaRPr lang="es-EC" sz="1050">
                        <a:solidFill>
                          <a:srgbClr val="2E74B5"/>
                        </a:solidFill>
                        <a:effectLst/>
                        <a:latin typeface="Times New Roman"/>
                        <a:ea typeface="Times New Roman"/>
                      </a:endParaRPr>
                    </a:p>
                  </a:txBody>
                  <a:tcPr marL="68580" marR="68580" marT="0" marB="0" anchor="ctr"/>
                </a:tc>
              </a:tr>
              <a:tr h="161055">
                <a:tc>
                  <a:txBody>
                    <a:bodyPr/>
                    <a:lstStyle/>
                    <a:p>
                      <a:pPr algn="ctr">
                        <a:spcAft>
                          <a:spcPts val="0"/>
                        </a:spcAft>
                      </a:pPr>
                      <a:r>
                        <a:rPr lang="es-EC" sz="1050">
                          <a:effectLst/>
                        </a:rPr>
                        <a:t>5</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441</a:t>
                      </a:r>
                      <a:endParaRPr lang="es-EC" sz="1050" dirty="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394</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366</a:t>
                      </a:r>
                      <a:endParaRPr lang="es-EC" sz="1050">
                        <a:solidFill>
                          <a:srgbClr val="2E74B5"/>
                        </a:solidFill>
                        <a:effectLst/>
                        <a:latin typeface="Times New Roman"/>
                        <a:ea typeface="Times New Roman"/>
                      </a:endParaRPr>
                    </a:p>
                  </a:txBody>
                  <a:tcPr marL="68580" marR="68580" marT="0" marB="0" anchor="ctr"/>
                </a:tc>
              </a:tr>
              <a:tr h="161055">
                <a:tc>
                  <a:txBody>
                    <a:bodyPr/>
                    <a:lstStyle/>
                    <a:p>
                      <a:pPr algn="ctr">
                        <a:spcAft>
                          <a:spcPts val="0"/>
                        </a:spcAft>
                      </a:pPr>
                      <a:r>
                        <a:rPr lang="es-EC" sz="1050">
                          <a:effectLst/>
                        </a:rPr>
                        <a:t>6</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456</a:t>
                      </a:r>
                      <a:endParaRPr lang="es-EC" sz="1050" dirty="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420</a:t>
                      </a:r>
                      <a:endParaRPr lang="es-EC" sz="1050" dirty="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422</a:t>
                      </a:r>
                      <a:endParaRPr lang="es-EC" sz="1050">
                        <a:solidFill>
                          <a:srgbClr val="2E74B5"/>
                        </a:solidFill>
                        <a:effectLst/>
                        <a:latin typeface="Times New Roman"/>
                        <a:ea typeface="Times New Roman"/>
                      </a:endParaRPr>
                    </a:p>
                  </a:txBody>
                  <a:tcPr marL="68580" marR="68580" marT="0" marB="0" anchor="ctr"/>
                </a:tc>
              </a:tr>
              <a:tr h="161055">
                <a:tc>
                  <a:txBody>
                    <a:bodyPr/>
                    <a:lstStyle/>
                    <a:p>
                      <a:pPr algn="ctr">
                        <a:spcAft>
                          <a:spcPts val="0"/>
                        </a:spcAft>
                      </a:pPr>
                      <a:r>
                        <a:rPr lang="es-EC" sz="1050">
                          <a:effectLst/>
                        </a:rPr>
                        <a:t>7</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470</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450</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480</a:t>
                      </a:r>
                      <a:endParaRPr lang="es-EC" sz="1050">
                        <a:solidFill>
                          <a:srgbClr val="2E74B5"/>
                        </a:solidFill>
                        <a:effectLst/>
                        <a:latin typeface="Times New Roman"/>
                        <a:ea typeface="Times New Roman"/>
                      </a:endParaRPr>
                    </a:p>
                  </a:txBody>
                  <a:tcPr marL="68580" marR="68580" marT="0" marB="0" anchor="ctr"/>
                </a:tc>
              </a:tr>
              <a:tr h="161055">
                <a:tc>
                  <a:txBody>
                    <a:bodyPr/>
                    <a:lstStyle/>
                    <a:p>
                      <a:pPr algn="ctr">
                        <a:spcAft>
                          <a:spcPts val="0"/>
                        </a:spcAft>
                      </a:pPr>
                      <a:r>
                        <a:rPr lang="es-EC" sz="1050">
                          <a:effectLst/>
                        </a:rPr>
                        <a:t>8</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502</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499</a:t>
                      </a:r>
                      <a:endParaRPr lang="es-EC" sz="1050" dirty="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535</a:t>
                      </a:r>
                      <a:endParaRPr lang="es-EC" sz="1050">
                        <a:solidFill>
                          <a:srgbClr val="2E74B5"/>
                        </a:solidFill>
                        <a:effectLst/>
                        <a:latin typeface="Times New Roman"/>
                        <a:ea typeface="Times New Roman"/>
                      </a:endParaRPr>
                    </a:p>
                  </a:txBody>
                  <a:tcPr marL="68580" marR="68580" marT="0" marB="0" anchor="ctr"/>
                </a:tc>
              </a:tr>
              <a:tr h="161055">
                <a:tc>
                  <a:txBody>
                    <a:bodyPr/>
                    <a:lstStyle/>
                    <a:p>
                      <a:pPr algn="ctr">
                        <a:spcAft>
                          <a:spcPts val="0"/>
                        </a:spcAft>
                      </a:pPr>
                      <a:r>
                        <a:rPr lang="es-EC" sz="1050">
                          <a:effectLst/>
                        </a:rPr>
                        <a:t>9</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594</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545</a:t>
                      </a:r>
                      <a:endParaRPr lang="es-EC" sz="1050" dirty="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570</a:t>
                      </a:r>
                      <a:endParaRPr lang="es-EC" sz="1050">
                        <a:solidFill>
                          <a:srgbClr val="2E74B5"/>
                        </a:solidFill>
                        <a:effectLst/>
                        <a:latin typeface="Times New Roman"/>
                        <a:ea typeface="Times New Roman"/>
                      </a:endParaRPr>
                    </a:p>
                  </a:txBody>
                  <a:tcPr marL="68580" marR="68580" marT="0" marB="0" anchor="ctr"/>
                </a:tc>
              </a:tr>
              <a:tr h="161055">
                <a:tc>
                  <a:txBody>
                    <a:bodyPr/>
                    <a:lstStyle/>
                    <a:p>
                      <a:pPr algn="ctr">
                        <a:spcAft>
                          <a:spcPts val="0"/>
                        </a:spcAft>
                      </a:pPr>
                      <a:r>
                        <a:rPr lang="es-EC" sz="1050">
                          <a:effectLst/>
                        </a:rPr>
                        <a:t>10</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657</a:t>
                      </a:r>
                      <a:endParaRPr lang="es-EC" sz="1050" dirty="0">
                        <a:solidFill>
                          <a:srgbClr val="2E74B5"/>
                        </a:solidFill>
                        <a:effectLst/>
                        <a:latin typeface="Times New Roman"/>
                        <a:ea typeface="Times New Roman"/>
                      </a:endParaRPr>
                    </a:p>
                  </a:txBody>
                  <a:tcPr marL="68580" marR="68580" marT="0" marB="0" anchor="ctr">
                    <a:solidFill>
                      <a:srgbClr val="FF0000"/>
                    </a:solidFill>
                  </a:tcPr>
                </a:tc>
                <a:tc>
                  <a:txBody>
                    <a:bodyPr/>
                    <a:lstStyle/>
                    <a:p>
                      <a:pPr algn="ctr">
                        <a:spcAft>
                          <a:spcPts val="0"/>
                        </a:spcAft>
                      </a:pPr>
                      <a:r>
                        <a:rPr lang="es-EC" sz="1050" dirty="0">
                          <a:effectLst/>
                        </a:rPr>
                        <a:t>610</a:t>
                      </a:r>
                      <a:endParaRPr lang="es-EC" sz="1050" dirty="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611</a:t>
                      </a:r>
                      <a:endParaRPr lang="es-EC" sz="1050">
                        <a:solidFill>
                          <a:srgbClr val="2E74B5"/>
                        </a:solidFill>
                        <a:effectLst/>
                        <a:latin typeface="Times New Roman"/>
                        <a:ea typeface="Times New Roman"/>
                      </a:endParaRPr>
                    </a:p>
                  </a:txBody>
                  <a:tcPr marL="68580" marR="68580" marT="0" marB="0" anchor="ctr"/>
                </a:tc>
              </a:tr>
              <a:tr h="161055">
                <a:tc>
                  <a:txBody>
                    <a:bodyPr/>
                    <a:lstStyle/>
                    <a:p>
                      <a:pPr algn="ctr">
                        <a:spcAft>
                          <a:spcPts val="0"/>
                        </a:spcAft>
                      </a:pPr>
                      <a:r>
                        <a:rPr lang="es-EC" sz="1050">
                          <a:effectLst/>
                        </a:rPr>
                        <a:t>11</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640</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650</a:t>
                      </a:r>
                      <a:endParaRPr lang="es-EC" sz="1050" dirty="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620</a:t>
                      </a:r>
                      <a:endParaRPr lang="es-EC" sz="1050" dirty="0">
                        <a:solidFill>
                          <a:srgbClr val="2E74B5"/>
                        </a:solidFill>
                        <a:effectLst/>
                        <a:latin typeface="Times New Roman"/>
                        <a:ea typeface="Times New Roman"/>
                      </a:endParaRPr>
                    </a:p>
                  </a:txBody>
                  <a:tcPr marL="68580" marR="68580" marT="0" marB="0" anchor="ctr"/>
                </a:tc>
              </a:tr>
              <a:tr h="161055">
                <a:tc>
                  <a:txBody>
                    <a:bodyPr/>
                    <a:lstStyle/>
                    <a:p>
                      <a:pPr algn="ctr">
                        <a:spcAft>
                          <a:spcPts val="0"/>
                        </a:spcAft>
                      </a:pPr>
                      <a:r>
                        <a:rPr lang="es-EC" sz="1050">
                          <a:effectLst/>
                        </a:rPr>
                        <a:t>12</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613</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640</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629</a:t>
                      </a:r>
                      <a:endParaRPr lang="es-EC" sz="1050">
                        <a:solidFill>
                          <a:srgbClr val="2E74B5"/>
                        </a:solidFill>
                        <a:effectLst/>
                        <a:latin typeface="Times New Roman"/>
                        <a:ea typeface="Times New Roman"/>
                      </a:endParaRPr>
                    </a:p>
                  </a:txBody>
                  <a:tcPr marL="68580" marR="68580" marT="0" marB="0" anchor="ctr"/>
                </a:tc>
              </a:tr>
              <a:tr h="161055">
                <a:tc>
                  <a:txBody>
                    <a:bodyPr/>
                    <a:lstStyle/>
                    <a:p>
                      <a:pPr algn="ctr">
                        <a:spcAft>
                          <a:spcPts val="0"/>
                        </a:spcAft>
                      </a:pPr>
                      <a:r>
                        <a:rPr lang="es-EC" sz="1050">
                          <a:effectLst/>
                        </a:rPr>
                        <a:t>13</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570</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600</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590</a:t>
                      </a:r>
                      <a:endParaRPr lang="es-EC" sz="1050" dirty="0">
                        <a:solidFill>
                          <a:srgbClr val="2E74B5"/>
                        </a:solidFill>
                        <a:effectLst/>
                        <a:latin typeface="Times New Roman"/>
                        <a:ea typeface="Times New Roman"/>
                      </a:endParaRPr>
                    </a:p>
                  </a:txBody>
                  <a:tcPr marL="68580" marR="68580" marT="0" marB="0" anchor="ctr"/>
                </a:tc>
              </a:tr>
              <a:tr h="161055">
                <a:tc>
                  <a:txBody>
                    <a:bodyPr/>
                    <a:lstStyle/>
                    <a:p>
                      <a:pPr algn="ctr">
                        <a:spcAft>
                          <a:spcPts val="0"/>
                        </a:spcAft>
                      </a:pPr>
                      <a:r>
                        <a:rPr lang="es-EC" sz="1050">
                          <a:effectLst/>
                        </a:rPr>
                        <a:t>14</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487</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550</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533</a:t>
                      </a:r>
                      <a:endParaRPr lang="es-EC" sz="1050" dirty="0">
                        <a:solidFill>
                          <a:srgbClr val="2E74B5"/>
                        </a:solidFill>
                        <a:effectLst/>
                        <a:latin typeface="Times New Roman"/>
                        <a:ea typeface="Times New Roman"/>
                      </a:endParaRPr>
                    </a:p>
                  </a:txBody>
                  <a:tcPr marL="68580" marR="68580" marT="0" marB="0" anchor="ctr"/>
                </a:tc>
              </a:tr>
              <a:tr h="161055">
                <a:tc>
                  <a:txBody>
                    <a:bodyPr/>
                    <a:lstStyle/>
                    <a:p>
                      <a:pPr algn="ctr">
                        <a:spcAft>
                          <a:spcPts val="0"/>
                        </a:spcAft>
                      </a:pPr>
                      <a:r>
                        <a:rPr lang="es-EC" sz="1050">
                          <a:effectLst/>
                        </a:rPr>
                        <a:t>15</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426</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490</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458</a:t>
                      </a:r>
                      <a:endParaRPr lang="es-EC" sz="1050" dirty="0">
                        <a:solidFill>
                          <a:srgbClr val="2E74B5"/>
                        </a:solidFill>
                        <a:effectLst/>
                        <a:latin typeface="Times New Roman"/>
                        <a:ea typeface="Times New Roman"/>
                      </a:endParaRPr>
                    </a:p>
                  </a:txBody>
                  <a:tcPr marL="68580" marR="68580" marT="0" marB="0" anchor="ctr"/>
                </a:tc>
              </a:tr>
              <a:tr h="161055">
                <a:tc>
                  <a:txBody>
                    <a:bodyPr/>
                    <a:lstStyle/>
                    <a:p>
                      <a:pPr algn="ctr">
                        <a:spcAft>
                          <a:spcPts val="0"/>
                        </a:spcAft>
                      </a:pPr>
                      <a:r>
                        <a:rPr lang="es-EC" sz="1050">
                          <a:effectLst/>
                        </a:rPr>
                        <a:t>16</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379</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430</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405</a:t>
                      </a:r>
                      <a:endParaRPr lang="es-EC" sz="1050" dirty="0">
                        <a:solidFill>
                          <a:srgbClr val="2E74B5"/>
                        </a:solidFill>
                        <a:effectLst/>
                        <a:latin typeface="Times New Roman"/>
                        <a:ea typeface="Times New Roman"/>
                      </a:endParaRPr>
                    </a:p>
                  </a:txBody>
                  <a:tcPr marL="68580" marR="68580" marT="0" marB="0" anchor="ctr"/>
                </a:tc>
              </a:tr>
              <a:tr h="161055">
                <a:tc>
                  <a:txBody>
                    <a:bodyPr/>
                    <a:lstStyle/>
                    <a:p>
                      <a:pPr algn="ctr">
                        <a:spcAft>
                          <a:spcPts val="0"/>
                        </a:spcAft>
                      </a:pPr>
                      <a:r>
                        <a:rPr lang="es-EC" sz="1050">
                          <a:effectLst/>
                        </a:rPr>
                        <a:t>17</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342</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389</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366</a:t>
                      </a:r>
                      <a:endParaRPr lang="es-EC" sz="1050" dirty="0">
                        <a:solidFill>
                          <a:srgbClr val="2E74B5"/>
                        </a:solidFill>
                        <a:effectLst/>
                        <a:latin typeface="Times New Roman"/>
                        <a:ea typeface="Times New Roman"/>
                      </a:endParaRPr>
                    </a:p>
                  </a:txBody>
                  <a:tcPr marL="68580" marR="68580" marT="0" marB="0" anchor="ctr"/>
                </a:tc>
              </a:tr>
              <a:tr h="161055">
                <a:tc>
                  <a:txBody>
                    <a:bodyPr/>
                    <a:lstStyle/>
                    <a:p>
                      <a:pPr algn="ctr">
                        <a:spcAft>
                          <a:spcPts val="0"/>
                        </a:spcAft>
                      </a:pPr>
                      <a:r>
                        <a:rPr lang="es-EC" sz="1050">
                          <a:effectLst/>
                        </a:rPr>
                        <a:t>18</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299</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345</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322</a:t>
                      </a:r>
                      <a:endParaRPr lang="es-EC" sz="1050" dirty="0">
                        <a:solidFill>
                          <a:srgbClr val="2E74B5"/>
                        </a:solidFill>
                        <a:effectLst/>
                        <a:latin typeface="Times New Roman"/>
                        <a:ea typeface="Times New Roman"/>
                      </a:endParaRPr>
                    </a:p>
                  </a:txBody>
                  <a:tcPr marL="68580" marR="68580" marT="0" marB="0" anchor="ctr"/>
                </a:tc>
              </a:tr>
              <a:tr h="161055">
                <a:tc>
                  <a:txBody>
                    <a:bodyPr/>
                    <a:lstStyle/>
                    <a:p>
                      <a:pPr algn="ctr">
                        <a:spcAft>
                          <a:spcPts val="0"/>
                        </a:spcAft>
                      </a:pPr>
                      <a:r>
                        <a:rPr lang="es-EC" sz="1050">
                          <a:effectLst/>
                        </a:rPr>
                        <a:t>19</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270</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298</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284</a:t>
                      </a:r>
                      <a:endParaRPr lang="es-EC" sz="1050" dirty="0">
                        <a:solidFill>
                          <a:srgbClr val="2E74B5"/>
                        </a:solidFill>
                        <a:effectLst/>
                        <a:latin typeface="Times New Roman"/>
                        <a:ea typeface="Times New Roman"/>
                      </a:endParaRPr>
                    </a:p>
                  </a:txBody>
                  <a:tcPr marL="68580" marR="68580" marT="0" marB="0" anchor="ctr"/>
                </a:tc>
              </a:tr>
              <a:tr h="161055">
                <a:tc>
                  <a:txBody>
                    <a:bodyPr/>
                    <a:lstStyle/>
                    <a:p>
                      <a:pPr algn="ctr">
                        <a:spcAft>
                          <a:spcPts val="0"/>
                        </a:spcAft>
                      </a:pPr>
                      <a:r>
                        <a:rPr lang="es-EC" sz="1050">
                          <a:effectLst/>
                        </a:rPr>
                        <a:t>20</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246</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268</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257</a:t>
                      </a:r>
                      <a:endParaRPr lang="es-EC" sz="1050" dirty="0">
                        <a:solidFill>
                          <a:srgbClr val="2E74B5"/>
                        </a:solidFill>
                        <a:effectLst/>
                        <a:latin typeface="Times New Roman"/>
                        <a:ea typeface="Times New Roman"/>
                      </a:endParaRPr>
                    </a:p>
                  </a:txBody>
                  <a:tcPr marL="68580" marR="68580" marT="0" marB="0" anchor="ctr"/>
                </a:tc>
              </a:tr>
            </a:tbl>
          </a:graphicData>
        </a:graphic>
      </p:graphicFrame>
      <p:graphicFrame>
        <p:nvGraphicFramePr>
          <p:cNvPr id="6" name="3 Gráfico"/>
          <p:cNvGraphicFramePr/>
          <p:nvPr>
            <p:extLst/>
          </p:nvPr>
        </p:nvGraphicFramePr>
        <p:xfrm>
          <a:off x="3563888" y="1916832"/>
          <a:ext cx="5385792" cy="367776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4298379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899592" y="1052736"/>
            <a:ext cx="8050088" cy="735435"/>
          </a:xfrm>
        </p:spPr>
        <p:txBody>
          <a:bodyPr>
            <a:normAutofit/>
          </a:bodyPr>
          <a:lstStyle/>
          <a:p>
            <a:pPr marL="0" indent="0">
              <a:buNone/>
            </a:pPr>
            <a:r>
              <a:rPr lang="es-EC" sz="1800" b="1" dirty="0"/>
              <a:t>Temperatura de los gases de combustión</a:t>
            </a:r>
            <a:endParaRPr lang="es-EC" sz="1800" dirty="0"/>
          </a:p>
          <a:p>
            <a:pPr marL="0" indent="0">
              <a:buNone/>
            </a:pPr>
            <a:r>
              <a:rPr lang="es-EC" sz="1800" b="1" dirty="0"/>
              <a:t>Biomasa:</a:t>
            </a:r>
            <a:r>
              <a:rPr lang="es-EC" sz="1800" dirty="0"/>
              <a:t> Leña húmeda (25% humedad)</a:t>
            </a:r>
          </a:p>
          <a:p>
            <a:pPr marL="0" indent="0">
              <a:buNone/>
            </a:pPr>
            <a:endParaRPr lang="es-EC" dirty="0" smtClean="0"/>
          </a:p>
          <a:p>
            <a:pPr marL="0" lvl="0" indent="0">
              <a:buNone/>
            </a:pPr>
            <a:endParaRPr lang="es-EC" dirty="0"/>
          </a:p>
        </p:txBody>
      </p:sp>
      <p:sp>
        <p:nvSpPr>
          <p:cNvPr id="4" name="Marcador de contenido 2"/>
          <p:cNvSpPr txBox="1">
            <a:spLocks/>
          </p:cNvSpPr>
          <p:nvPr/>
        </p:nvSpPr>
        <p:spPr>
          <a:xfrm>
            <a:off x="4355978" y="15033"/>
            <a:ext cx="4788023" cy="92074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s-EC" sz="2400" b="1" dirty="0" smtClean="0">
                <a:solidFill>
                  <a:schemeClr val="accent3">
                    <a:lumMod val="50000"/>
                  </a:schemeClr>
                </a:solidFill>
              </a:rPr>
              <a:t>PRUEBAS DE FUNCIONAMIENTO </a:t>
            </a:r>
          </a:p>
          <a:p>
            <a:pPr marL="0" indent="0" algn="ctr">
              <a:buNone/>
            </a:pPr>
            <a:r>
              <a:rPr lang="es-EC" sz="2400" b="1" dirty="0" smtClean="0">
                <a:solidFill>
                  <a:schemeClr val="accent3">
                    <a:lumMod val="50000"/>
                  </a:schemeClr>
                </a:solidFill>
              </a:rPr>
              <a:t>DEL EQUIPO Y TOMA DE DATOS</a:t>
            </a:r>
          </a:p>
        </p:txBody>
      </p:sp>
      <p:graphicFrame>
        <p:nvGraphicFramePr>
          <p:cNvPr id="2" name="1 Tabla"/>
          <p:cNvGraphicFramePr>
            <a:graphicFrameLocks noGrp="1"/>
          </p:cNvGraphicFramePr>
          <p:nvPr>
            <p:extLst/>
          </p:nvPr>
        </p:nvGraphicFramePr>
        <p:xfrm>
          <a:off x="1331640" y="1916832"/>
          <a:ext cx="1944215" cy="3755138"/>
        </p:xfrm>
        <a:graphic>
          <a:graphicData uri="http://schemas.openxmlformats.org/drawingml/2006/table">
            <a:tbl>
              <a:tblPr firstRow="1" firstCol="1" bandRow="1">
                <a:tableStyleId>{5C22544A-7EE6-4342-B048-85BDC9FD1C3A}</a:tableStyleId>
              </a:tblPr>
              <a:tblGrid>
                <a:gridCol w="466605"/>
                <a:gridCol w="466070"/>
                <a:gridCol w="505770"/>
                <a:gridCol w="505770"/>
              </a:tblGrid>
              <a:tr h="554738">
                <a:tc>
                  <a:txBody>
                    <a:bodyPr/>
                    <a:lstStyle/>
                    <a:p>
                      <a:pPr algn="ctr">
                        <a:spcAft>
                          <a:spcPts val="0"/>
                        </a:spcAft>
                      </a:pPr>
                      <a:r>
                        <a:rPr lang="es-EC" sz="1050" dirty="0">
                          <a:effectLst/>
                        </a:rPr>
                        <a:t>Tiempo </a:t>
                      </a:r>
                    </a:p>
                    <a:p>
                      <a:pPr algn="ctr">
                        <a:spcAft>
                          <a:spcPts val="0"/>
                        </a:spcAft>
                      </a:pPr>
                      <a:r>
                        <a:rPr lang="es-EC" sz="1050" dirty="0">
                          <a:effectLst/>
                        </a:rPr>
                        <a:t>(</a:t>
                      </a:r>
                      <a:r>
                        <a:rPr lang="es-EC" sz="1050" dirty="0" smtClean="0">
                          <a:effectLst/>
                        </a:rPr>
                        <a:t>min)</a:t>
                      </a:r>
                      <a:endParaRPr lang="es-EC" sz="1050" dirty="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Toma # 1              (°C)</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Toma # 2     (°C)</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Toma # 3     (°C)</a:t>
                      </a:r>
                      <a:endParaRPr lang="es-EC" sz="1050">
                        <a:solidFill>
                          <a:srgbClr val="2E74B5"/>
                        </a:solidFill>
                        <a:effectLst/>
                        <a:latin typeface="Times New Roman"/>
                        <a:ea typeface="Times New Roman"/>
                      </a:endParaRPr>
                    </a:p>
                  </a:txBody>
                  <a:tcPr marL="68580" marR="68580" marT="0" marB="0" anchor="ctr"/>
                </a:tc>
              </a:tr>
              <a:tr h="159484">
                <a:tc>
                  <a:txBody>
                    <a:bodyPr/>
                    <a:lstStyle/>
                    <a:p>
                      <a:pPr algn="ctr">
                        <a:spcAft>
                          <a:spcPts val="0"/>
                        </a:spcAft>
                      </a:pPr>
                      <a:r>
                        <a:rPr lang="es-EC" sz="1050" dirty="0">
                          <a:effectLst/>
                        </a:rPr>
                        <a:t>1</a:t>
                      </a:r>
                      <a:endParaRPr lang="es-EC" sz="1050" dirty="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98</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140</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100</a:t>
                      </a:r>
                      <a:endParaRPr lang="es-EC" sz="1050">
                        <a:solidFill>
                          <a:srgbClr val="2E74B5"/>
                        </a:solidFill>
                        <a:effectLst/>
                        <a:latin typeface="Times New Roman"/>
                        <a:ea typeface="Times New Roman"/>
                      </a:endParaRPr>
                    </a:p>
                  </a:txBody>
                  <a:tcPr marL="68580" marR="68580" marT="0" marB="0" anchor="ctr"/>
                </a:tc>
              </a:tr>
              <a:tr h="159484">
                <a:tc>
                  <a:txBody>
                    <a:bodyPr/>
                    <a:lstStyle/>
                    <a:p>
                      <a:pPr algn="ctr">
                        <a:spcAft>
                          <a:spcPts val="0"/>
                        </a:spcAft>
                      </a:pPr>
                      <a:r>
                        <a:rPr lang="es-EC" sz="1050">
                          <a:effectLst/>
                        </a:rPr>
                        <a:t>2</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118</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133</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94</a:t>
                      </a:r>
                      <a:endParaRPr lang="es-EC" sz="1050">
                        <a:solidFill>
                          <a:srgbClr val="2E74B5"/>
                        </a:solidFill>
                        <a:effectLst/>
                        <a:latin typeface="Times New Roman"/>
                        <a:ea typeface="Times New Roman"/>
                      </a:endParaRPr>
                    </a:p>
                  </a:txBody>
                  <a:tcPr marL="68580" marR="68580" marT="0" marB="0" anchor="ctr"/>
                </a:tc>
              </a:tr>
              <a:tr h="159484">
                <a:tc>
                  <a:txBody>
                    <a:bodyPr/>
                    <a:lstStyle/>
                    <a:p>
                      <a:pPr algn="ctr">
                        <a:spcAft>
                          <a:spcPts val="0"/>
                        </a:spcAft>
                      </a:pPr>
                      <a:r>
                        <a:rPr lang="es-EC" sz="1050">
                          <a:effectLst/>
                        </a:rPr>
                        <a:t>3</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166</a:t>
                      </a:r>
                      <a:endParaRPr lang="es-EC" sz="1050" dirty="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167</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128</a:t>
                      </a:r>
                      <a:endParaRPr lang="es-EC" sz="1050">
                        <a:solidFill>
                          <a:srgbClr val="2E74B5"/>
                        </a:solidFill>
                        <a:effectLst/>
                        <a:latin typeface="Times New Roman"/>
                        <a:ea typeface="Times New Roman"/>
                      </a:endParaRPr>
                    </a:p>
                  </a:txBody>
                  <a:tcPr marL="68580" marR="68580" marT="0" marB="0" anchor="ctr"/>
                </a:tc>
              </a:tr>
              <a:tr h="159484">
                <a:tc>
                  <a:txBody>
                    <a:bodyPr/>
                    <a:lstStyle/>
                    <a:p>
                      <a:pPr algn="ctr">
                        <a:spcAft>
                          <a:spcPts val="0"/>
                        </a:spcAft>
                      </a:pPr>
                      <a:r>
                        <a:rPr lang="es-EC" sz="1050">
                          <a:effectLst/>
                        </a:rPr>
                        <a:t>4</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222</a:t>
                      </a:r>
                      <a:endParaRPr lang="es-EC" sz="1050" dirty="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198</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173</a:t>
                      </a:r>
                      <a:endParaRPr lang="es-EC" sz="1050">
                        <a:solidFill>
                          <a:srgbClr val="2E74B5"/>
                        </a:solidFill>
                        <a:effectLst/>
                        <a:latin typeface="Times New Roman"/>
                        <a:ea typeface="Times New Roman"/>
                      </a:endParaRPr>
                    </a:p>
                  </a:txBody>
                  <a:tcPr marL="68580" marR="68580" marT="0" marB="0" anchor="ctr"/>
                </a:tc>
              </a:tr>
              <a:tr h="159484">
                <a:tc>
                  <a:txBody>
                    <a:bodyPr/>
                    <a:lstStyle/>
                    <a:p>
                      <a:pPr algn="ctr">
                        <a:spcAft>
                          <a:spcPts val="0"/>
                        </a:spcAft>
                      </a:pPr>
                      <a:r>
                        <a:rPr lang="es-EC" sz="1050">
                          <a:effectLst/>
                        </a:rPr>
                        <a:t>5</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245</a:t>
                      </a:r>
                      <a:endParaRPr lang="es-EC" sz="1050" dirty="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219</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203</a:t>
                      </a:r>
                      <a:endParaRPr lang="es-EC" sz="1050">
                        <a:solidFill>
                          <a:srgbClr val="2E74B5"/>
                        </a:solidFill>
                        <a:effectLst/>
                        <a:latin typeface="Times New Roman"/>
                        <a:ea typeface="Times New Roman"/>
                      </a:endParaRPr>
                    </a:p>
                  </a:txBody>
                  <a:tcPr marL="68580" marR="68580" marT="0" marB="0" anchor="ctr"/>
                </a:tc>
              </a:tr>
              <a:tr h="159484">
                <a:tc>
                  <a:txBody>
                    <a:bodyPr/>
                    <a:lstStyle/>
                    <a:p>
                      <a:pPr algn="ctr">
                        <a:spcAft>
                          <a:spcPts val="0"/>
                        </a:spcAft>
                      </a:pPr>
                      <a:r>
                        <a:rPr lang="es-EC" sz="1050">
                          <a:effectLst/>
                        </a:rPr>
                        <a:t>6</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253</a:t>
                      </a:r>
                      <a:endParaRPr lang="es-EC" sz="1050" dirty="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233</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234</a:t>
                      </a:r>
                      <a:endParaRPr lang="es-EC" sz="1050">
                        <a:solidFill>
                          <a:srgbClr val="2E74B5"/>
                        </a:solidFill>
                        <a:effectLst/>
                        <a:latin typeface="Times New Roman"/>
                        <a:ea typeface="Times New Roman"/>
                      </a:endParaRPr>
                    </a:p>
                  </a:txBody>
                  <a:tcPr marL="68580" marR="68580" marT="0" marB="0" anchor="ctr"/>
                </a:tc>
              </a:tr>
              <a:tr h="159484">
                <a:tc>
                  <a:txBody>
                    <a:bodyPr/>
                    <a:lstStyle/>
                    <a:p>
                      <a:pPr algn="ctr">
                        <a:spcAft>
                          <a:spcPts val="0"/>
                        </a:spcAft>
                      </a:pPr>
                      <a:r>
                        <a:rPr lang="es-EC" sz="1050">
                          <a:effectLst/>
                        </a:rPr>
                        <a:t>7</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261</a:t>
                      </a:r>
                      <a:endParaRPr lang="es-EC" sz="1050" dirty="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250</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267</a:t>
                      </a:r>
                      <a:endParaRPr lang="es-EC" sz="1050">
                        <a:solidFill>
                          <a:srgbClr val="2E74B5"/>
                        </a:solidFill>
                        <a:effectLst/>
                        <a:latin typeface="Times New Roman"/>
                        <a:ea typeface="Times New Roman"/>
                      </a:endParaRPr>
                    </a:p>
                  </a:txBody>
                  <a:tcPr marL="68580" marR="68580" marT="0" marB="0" anchor="ctr"/>
                </a:tc>
              </a:tr>
              <a:tr h="159484">
                <a:tc>
                  <a:txBody>
                    <a:bodyPr/>
                    <a:lstStyle/>
                    <a:p>
                      <a:pPr algn="ctr">
                        <a:spcAft>
                          <a:spcPts val="0"/>
                        </a:spcAft>
                      </a:pPr>
                      <a:r>
                        <a:rPr lang="es-EC" sz="1050">
                          <a:effectLst/>
                        </a:rPr>
                        <a:t>8</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279</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277</a:t>
                      </a:r>
                      <a:endParaRPr lang="es-EC" sz="1050" dirty="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297</a:t>
                      </a:r>
                      <a:endParaRPr lang="es-EC" sz="1050">
                        <a:solidFill>
                          <a:srgbClr val="2E74B5"/>
                        </a:solidFill>
                        <a:effectLst/>
                        <a:latin typeface="Times New Roman"/>
                        <a:ea typeface="Times New Roman"/>
                      </a:endParaRPr>
                    </a:p>
                  </a:txBody>
                  <a:tcPr marL="68580" marR="68580" marT="0" marB="0" anchor="ctr"/>
                </a:tc>
              </a:tr>
              <a:tr h="159484">
                <a:tc>
                  <a:txBody>
                    <a:bodyPr/>
                    <a:lstStyle/>
                    <a:p>
                      <a:pPr algn="ctr">
                        <a:spcAft>
                          <a:spcPts val="0"/>
                        </a:spcAft>
                      </a:pPr>
                      <a:r>
                        <a:rPr lang="es-EC" sz="1050">
                          <a:effectLst/>
                        </a:rPr>
                        <a:t>9</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330</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303</a:t>
                      </a:r>
                      <a:endParaRPr lang="es-EC" sz="1050" dirty="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316</a:t>
                      </a:r>
                      <a:endParaRPr lang="es-EC" sz="1050">
                        <a:solidFill>
                          <a:srgbClr val="2E74B5"/>
                        </a:solidFill>
                        <a:effectLst/>
                        <a:latin typeface="Times New Roman"/>
                        <a:ea typeface="Times New Roman"/>
                      </a:endParaRPr>
                    </a:p>
                  </a:txBody>
                  <a:tcPr marL="68580" marR="68580" marT="0" marB="0" anchor="ctr"/>
                </a:tc>
              </a:tr>
              <a:tr h="159484">
                <a:tc>
                  <a:txBody>
                    <a:bodyPr/>
                    <a:lstStyle/>
                    <a:p>
                      <a:pPr algn="ctr">
                        <a:spcAft>
                          <a:spcPts val="0"/>
                        </a:spcAft>
                      </a:pPr>
                      <a:r>
                        <a:rPr lang="es-EC" sz="1050">
                          <a:effectLst/>
                        </a:rPr>
                        <a:t>10</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365</a:t>
                      </a:r>
                      <a:endParaRPr lang="es-EC" sz="1050" dirty="0">
                        <a:solidFill>
                          <a:srgbClr val="2E74B5"/>
                        </a:solidFill>
                        <a:effectLst/>
                        <a:latin typeface="Times New Roman"/>
                        <a:ea typeface="Times New Roman"/>
                      </a:endParaRPr>
                    </a:p>
                  </a:txBody>
                  <a:tcPr marL="68580" marR="68580" marT="0" marB="0" anchor="ctr">
                    <a:solidFill>
                      <a:srgbClr val="FF0000"/>
                    </a:solidFill>
                  </a:tcPr>
                </a:tc>
                <a:tc>
                  <a:txBody>
                    <a:bodyPr/>
                    <a:lstStyle/>
                    <a:p>
                      <a:pPr algn="ctr">
                        <a:spcAft>
                          <a:spcPts val="0"/>
                        </a:spcAft>
                      </a:pPr>
                      <a:r>
                        <a:rPr lang="es-EC" sz="1050" dirty="0">
                          <a:effectLst/>
                        </a:rPr>
                        <a:t>339</a:t>
                      </a:r>
                      <a:endParaRPr lang="es-EC" sz="1050" dirty="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339</a:t>
                      </a:r>
                      <a:endParaRPr lang="es-EC" sz="1050">
                        <a:solidFill>
                          <a:srgbClr val="2E74B5"/>
                        </a:solidFill>
                        <a:effectLst/>
                        <a:latin typeface="Times New Roman"/>
                        <a:ea typeface="Times New Roman"/>
                      </a:endParaRPr>
                    </a:p>
                  </a:txBody>
                  <a:tcPr marL="68580" marR="68580" marT="0" marB="0" anchor="ctr"/>
                </a:tc>
              </a:tr>
              <a:tr h="159484">
                <a:tc>
                  <a:txBody>
                    <a:bodyPr/>
                    <a:lstStyle/>
                    <a:p>
                      <a:pPr algn="ctr">
                        <a:spcAft>
                          <a:spcPts val="0"/>
                        </a:spcAft>
                      </a:pPr>
                      <a:r>
                        <a:rPr lang="es-EC" sz="1050">
                          <a:effectLst/>
                        </a:rPr>
                        <a:t>11</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356</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361</a:t>
                      </a:r>
                      <a:endParaRPr lang="es-EC" sz="1050" dirty="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344</a:t>
                      </a:r>
                      <a:endParaRPr lang="es-EC" sz="1050">
                        <a:solidFill>
                          <a:srgbClr val="2E74B5"/>
                        </a:solidFill>
                        <a:effectLst/>
                        <a:latin typeface="Times New Roman"/>
                        <a:ea typeface="Times New Roman"/>
                      </a:endParaRPr>
                    </a:p>
                  </a:txBody>
                  <a:tcPr marL="68580" marR="68580" marT="0" marB="0" anchor="ctr"/>
                </a:tc>
              </a:tr>
              <a:tr h="159484">
                <a:tc>
                  <a:txBody>
                    <a:bodyPr/>
                    <a:lstStyle/>
                    <a:p>
                      <a:pPr algn="ctr">
                        <a:spcAft>
                          <a:spcPts val="0"/>
                        </a:spcAft>
                      </a:pPr>
                      <a:r>
                        <a:rPr lang="es-EC" sz="1050">
                          <a:effectLst/>
                        </a:rPr>
                        <a:t>12</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341</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356</a:t>
                      </a:r>
                      <a:endParaRPr lang="es-EC" sz="1050" dirty="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349</a:t>
                      </a:r>
                      <a:endParaRPr lang="es-EC" sz="1050">
                        <a:solidFill>
                          <a:srgbClr val="2E74B5"/>
                        </a:solidFill>
                        <a:effectLst/>
                        <a:latin typeface="Times New Roman"/>
                        <a:ea typeface="Times New Roman"/>
                      </a:endParaRPr>
                    </a:p>
                  </a:txBody>
                  <a:tcPr marL="68580" marR="68580" marT="0" marB="0" anchor="ctr"/>
                </a:tc>
              </a:tr>
              <a:tr h="159484">
                <a:tc>
                  <a:txBody>
                    <a:bodyPr/>
                    <a:lstStyle/>
                    <a:p>
                      <a:pPr algn="ctr">
                        <a:spcAft>
                          <a:spcPts val="0"/>
                        </a:spcAft>
                      </a:pPr>
                      <a:r>
                        <a:rPr lang="es-EC" sz="1050">
                          <a:effectLst/>
                        </a:rPr>
                        <a:t>13</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317</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333</a:t>
                      </a:r>
                      <a:endParaRPr lang="es-EC" sz="1050" dirty="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328</a:t>
                      </a:r>
                      <a:endParaRPr lang="es-EC" sz="1050">
                        <a:solidFill>
                          <a:srgbClr val="2E74B5"/>
                        </a:solidFill>
                        <a:effectLst/>
                        <a:latin typeface="Times New Roman"/>
                        <a:ea typeface="Times New Roman"/>
                      </a:endParaRPr>
                    </a:p>
                  </a:txBody>
                  <a:tcPr marL="68580" marR="68580" marT="0" marB="0" anchor="ctr"/>
                </a:tc>
              </a:tr>
              <a:tr h="159484">
                <a:tc>
                  <a:txBody>
                    <a:bodyPr/>
                    <a:lstStyle/>
                    <a:p>
                      <a:pPr algn="ctr">
                        <a:spcAft>
                          <a:spcPts val="0"/>
                        </a:spcAft>
                      </a:pPr>
                      <a:r>
                        <a:rPr lang="es-EC" sz="1050">
                          <a:effectLst/>
                        </a:rPr>
                        <a:t>14</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271</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306</a:t>
                      </a:r>
                      <a:endParaRPr lang="es-EC" sz="1050" dirty="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296</a:t>
                      </a:r>
                      <a:endParaRPr lang="es-EC" sz="1050" dirty="0">
                        <a:solidFill>
                          <a:srgbClr val="2E74B5"/>
                        </a:solidFill>
                        <a:effectLst/>
                        <a:latin typeface="Times New Roman"/>
                        <a:ea typeface="Times New Roman"/>
                      </a:endParaRPr>
                    </a:p>
                  </a:txBody>
                  <a:tcPr marL="68580" marR="68580" marT="0" marB="0" anchor="ctr"/>
                </a:tc>
              </a:tr>
              <a:tr h="159484">
                <a:tc>
                  <a:txBody>
                    <a:bodyPr/>
                    <a:lstStyle/>
                    <a:p>
                      <a:pPr algn="ctr">
                        <a:spcAft>
                          <a:spcPts val="0"/>
                        </a:spcAft>
                      </a:pPr>
                      <a:r>
                        <a:rPr lang="es-EC" sz="1050">
                          <a:effectLst/>
                        </a:rPr>
                        <a:t>15</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237</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272</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254</a:t>
                      </a:r>
                      <a:endParaRPr lang="es-EC" sz="1050" dirty="0">
                        <a:solidFill>
                          <a:srgbClr val="2E74B5"/>
                        </a:solidFill>
                        <a:effectLst/>
                        <a:latin typeface="Times New Roman"/>
                        <a:ea typeface="Times New Roman"/>
                      </a:endParaRPr>
                    </a:p>
                  </a:txBody>
                  <a:tcPr marL="68580" marR="68580" marT="0" marB="0" anchor="ctr"/>
                </a:tc>
              </a:tr>
              <a:tr h="159484">
                <a:tc>
                  <a:txBody>
                    <a:bodyPr/>
                    <a:lstStyle/>
                    <a:p>
                      <a:pPr algn="ctr">
                        <a:spcAft>
                          <a:spcPts val="0"/>
                        </a:spcAft>
                      </a:pPr>
                      <a:r>
                        <a:rPr lang="es-EC" sz="1050">
                          <a:effectLst/>
                        </a:rPr>
                        <a:t>16</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211</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239</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225</a:t>
                      </a:r>
                      <a:endParaRPr lang="es-EC" sz="1050" dirty="0">
                        <a:solidFill>
                          <a:srgbClr val="2E74B5"/>
                        </a:solidFill>
                        <a:effectLst/>
                        <a:latin typeface="Times New Roman"/>
                        <a:ea typeface="Times New Roman"/>
                      </a:endParaRPr>
                    </a:p>
                  </a:txBody>
                  <a:tcPr marL="68580" marR="68580" marT="0" marB="0" anchor="ctr"/>
                </a:tc>
              </a:tr>
              <a:tr h="159484">
                <a:tc>
                  <a:txBody>
                    <a:bodyPr/>
                    <a:lstStyle/>
                    <a:p>
                      <a:pPr algn="ctr">
                        <a:spcAft>
                          <a:spcPts val="0"/>
                        </a:spcAft>
                      </a:pPr>
                      <a:r>
                        <a:rPr lang="es-EC" sz="1050">
                          <a:effectLst/>
                        </a:rPr>
                        <a:t>17</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190</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216</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203</a:t>
                      </a:r>
                      <a:endParaRPr lang="es-EC" sz="1050" dirty="0">
                        <a:solidFill>
                          <a:srgbClr val="2E74B5"/>
                        </a:solidFill>
                        <a:effectLst/>
                        <a:latin typeface="Times New Roman"/>
                        <a:ea typeface="Times New Roman"/>
                      </a:endParaRPr>
                    </a:p>
                  </a:txBody>
                  <a:tcPr marL="68580" marR="68580" marT="0" marB="0" anchor="ctr"/>
                </a:tc>
              </a:tr>
              <a:tr h="159484">
                <a:tc>
                  <a:txBody>
                    <a:bodyPr/>
                    <a:lstStyle/>
                    <a:p>
                      <a:pPr algn="ctr">
                        <a:spcAft>
                          <a:spcPts val="0"/>
                        </a:spcAft>
                      </a:pPr>
                      <a:r>
                        <a:rPr lang="es-EC" sz="1050">
                          <a:effectLst/>
                        </a:rPr>
                        <a:t>18</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166</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192</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179</a:t>
                      </a:r>
                      <a:endParaRPr lang="es-EC" sz="1050" dirty="0">
                        <a:solidFill>
                          <a:srgbClr val="2E74B5"/>
                        </a:solidFill>
                        <a:effectLst/>
                        <a:latin typeface="Times New Roman"/>
                        <a:ea typeface="Times New Roman"/>
                      </a:endParaRPr>
                    </a:p>
                  </a:txBody>
                  <a:tcPr marL="68580" marR="68580" marT="0" marB="0" anchor="ctr"/>
                </a:tc>
              </a:tr>
              <a:tr h="159484">
                <a:tc>
                  <a:txBody>
                    <a:bodyPr/>
                    <a:lstStyle/>
                    <a:p>
                      <a:pPr algn="ctr">
                        <a:spcAft>
                          <a:spcPts val="0"/>
                        </a:spcAft>
                      </a:pPr>
                      <a:r>
                        <a:rPr lang="es-EC" sz="1050">
                          <a:effectLst/>
                        </a:rPr>
                        <a:t>19</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150</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166</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158</a:t>
                      </a:r>
                      <a:endParaRPr lang="es-EC" sz="1050" dirty="0">
                        <a:solidFill>
                          <a:srgbClr val="2E74B5"/>
                        </a:solidFill>
                        <a:effectLst/>
                        <a:latin typeface="Times New Roman"/>
                        <a:ea typeface="Times New Roman"/>
                      </a:endParaRPr>
                    </a:p>
                  </a:txBody>
                  <a:tcPr marL="68580" marR="68580" marT="0" marB="0" anchor="ctr"/>
                </a:tc>
              </a:tr>
              <a:tr h="159484">
                <a:tc>
                  <a:txBody>
                    <a:bodyPr/>
                    <a:lstStyle/>
                    <a:p>
                      <a:pPr algn="ctr">
                        <a:spcAft>
                          <a:spcPts val="0"/>
                        </a:spcAft>
                      </a:pPr>
                      <a:r>
                        <a:rPr lang="es-EC" sz="1050">
                          <a:effectLst/>
                        </a:rPr>
                        <a:t>20</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137</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a:effectLst/>
                        </a:rPr>
                        <a:t>149</a:t>
                      </a:r>
                      <a:endParaRPr lang="es-EC" sz="1050">
                        <a:solidFill>
                          <a:srgbClr val="2E74B5"/>
                        </a:solidFill>
                        <a:effectLst/>
                        <a:latin typeface="Times New Roman"/>
                        <a:ea typeface="Times New Roman"/>
                      </a:endParaRPr>
                    </a:p>
                  </a:txBody>
                  <a:tcPr marL="68580" marR="68580" marT="0" marB="0" anchor="ctr"/>
                </a:tc>
                <a:tc>
                  <a:txBody>
                    <a:bodyPr/>
                    <a:lstStyle/>
                    <a:p>
                      <a:pPr algn="ctr">
                        <a:spcAft>
                          <a:spcPts val="0"/>
                        </a:spcAft>
                      </a:pPr>
                      <a:r>
                        <a:rPr lang="es-EC" sz="1050" dirty="0">
                          <a:effectLst/>
                        </a:rPr>
                        <a:t>143</a:t>
                      </a:r>
                      <a:endParaRPr lang="es-EC" sz="1050" dirty="0">
                        <a:solidFill>
                          <a:srgbClr val="2E74B5"/>
                        </a:solidFill>
                        <a:effectLst/>
                        <a:latin typeface="Times New Roman"/>
                        <a:ea typeface="Times New Roman"/>
                      </a:endParaRPr>
                    </a:p>
                  </a:txBody>
                  <a:tcPr marL="68580" marR="68580" marT="0" marB="0" anchor="ctr"/>
                </a:tc>
              </a:tr>
            </a:tbl>
          </a:graphicData>
        </a:graphic>
      </p:graphicFrame>
      <p:graphicFrame>
        <p:nvGraphicFramePr>
          <p:cNvPr id="5" name="2 Gráfico"/>
          <p:cNvGraphicFramePr/>
          <p:nvPr>
            <p:extLst/>
          </p:nvPr>
        </p:nvGraphicFramePr>
        <p:xfrm>
          <a:off x="3405064" y="1916832"/>
          <a:ext cx="5544616" cy="374441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53342779"/>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5513</TotalTime>
  <Words>6291</Words>
  <Application>Microsoft Office PowerPoint</Application>
  <PresentationFormat>Presentación en pantalla (4:3)</PresentationFormat>
  <Paragraphs>2615</Paragraphs>
  <Slides>127</Slides>
  <Notes>1</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127</vt:i4>
      </vt:variant>
    </vt:vector>
  </HeadingPairs>
  <TitlesOfParts>
    <vt:vector size="132" baseType="lpstr">
      <vt:lpstr>Arial</vt:lpstr>
      <vt:lpstr>Calibri</vt:lpstr>
      <vt:lpstr>Cambria Math</vt:lpstr>
      <vt:lpstr>Times New Roman</vt:lpstr>
      <vt:lpstr>Tema de Office</vt:lpstr>
      <vt:lpstr>CARRERA DE INGENIERÍA MECÁNICA</vt:lpstr>
      <vt:lpstr>CAPITULO  I GENERALIDADES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CAPITULO  II MARCO TEORICO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CAPITULO  III DISEÑO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CAPITULO  IV CONSTRUCCIÓN Y MONTAJE</vt:lpstr>
      <vt:lpstr>Presentación de PowerPoint</vt:lpstr>
      <vt:lpstr>Presentación de PowerPoint</vt:lpstr>
      <vt:lpstr>Presentación de PowerPoint</vt:lpstr>
      <vt:lpstr>Presentación de PowerPoint</vt:lpstr>
      <vt:lpstr>Presentación de PowerPoint</vt:lpstr>
      <vt:lpstr>CAPITULO  V MANUAL DE USUARIO Y PRUEBAS DE OPERACIÓN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CAPITULO  VI ANÁLISIS ECONÓMICO Y FINANCIERO</vt:lpstr>
      <vt:lpstr>Presentación de PowerPoint</vt:lpstr>
      <vt:lpstr>Presentación de PowerPoint</vt:lpstr>
      <vt:lpstr>Presentación de PowerPoint</vt:lpstr>
      <vt:lpstr>Presentación de PowerPoint</vt:lpstr>
      <vt:lpstr>CAPITULO  VII  CONCLUSIONES Y RECOMENDACIONES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GRACIAS  </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Daniel</dc:creator>
  <cp:lastModifiedBy>Eduardo Onofa</cp:lastModifiedBy>
  <cp:revision>279</cp:revision>
  <dcterms:created xsi:type="dcterms:W3CDTF">2014-09-03T18:29:46Z</dcterms:created>
  <dcterms:modified xsi:type="dcterms:W3CDTF">2015-02-02T16:07:01Z</dcterms:modified>
</cp:coreProperties>
</file>