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6.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7.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7.xml" ContentType="application/vnd.ms-office.drawingml.diagramDrawing+xml"/>
  <Override PartName="/ppt/diagrams/data40.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8.xml" ContentType="application/vnd.ms-office.drawingml.diagramDrawing+xml"/>
  <Override PartName="/ppt/diagrams/data41.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39.xml" ContentType="application/vnd.ms-office.drawingml.diagramDrawing+xml"/>
  <Override PartName="/ppt/diagrams/data42.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0.xml" ContentType="application/vnd.ms-office.drawingml.diagramDrawing+xml"/>
  <Override PartName="/ppt/diagrams/data43.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1.xml" ContentType="application/vnd.ms-office.drawingml.diagramDrawing+xml"/>
  <Override PartName="/ppt/diagrams/data44.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2.xml" ContentType="application/vnd.ms-office.drawingml.diagramDrawing+xml"/>
  <Override PartName="/ppt/diagrams/data45.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3.xml" ContentType="application/vnd.ms-office.drawingml.diagramDrawing+xml"/>
  <Override PartName="/ppt/diagrams/data46.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4.xml" ContentType="application/vnd.ms-office.drawingml.diagramDrawing+xml"/>
  <Override PartName="/ppt/diagrams/data47.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5.xml" ContentType="application/vnd.ms-office.drawingml.diagramDrawing+xml"/>
  <Override PartName="/ppt/diagrams/data48.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6.xml" ContentType="application/vnd.ms-office.drawingml.diagramDrawing+xml"/>
  <Override PartName="/ppt/diagrams/data49.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7.xml" ContentType="application/vnd.ms-office.drawingml.diagramDrawing+xml"/>
  <Override PartName="/ppt/diagrams/data50.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8.xml" ContentType="application/vnd.ms-office.drawingml.diagramDrawing+xml"/>
  <Override PartName="/ppt/diagrams/data51.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49.xml" ContentType="application/vnd.ms-office.drawingml.diagramDrawing+xml"/>
  <Override PartName="/ppt/diagrams/data52.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0.xml" ContentType="application/vnd.ms-office.drawingml.diagramDrawing+xml"/>
  <Override PartName="/ppt/diagrams/data53.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1.xml" ContentType="application/vnd.ms-office.drawingml.diagramDrawing+xml"/>
  <Override PartName="/ppt/diagrams/data54.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2.xml" ContentType="application/vnd.ms-office.drawingml.diagramDrawing+xml"/>
  <Override PartName="/ppt/diagrams/data55.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3.xml" ContentType="application/vnd.ms-office.drawingml.diagramDrawing+xml"/>
  <Override PartName="/ppt/diagrams/data56.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4.xml" ContentType="application/vnd.ms-office.drawingml.diagramDrawing+xml"/>
  <Override PartName="/ppt/diagrams/data57.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5.xml" ContentType="application/vnd.ms-office.drawingml.diagramDrawing+xml"/>
  <Override PartName="/ppt/notesSlides/notesSlide2.xml" ContentType="application/vnd.openxmlformats-officedocument.presentationml.notesSlide+xml"/>
  <Override PartName="/ppt/diagrams/data58.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6.xml" ContentType="application/vnd.ms-office.drawingml.diagramDrawing+xml"/>
  <Override PartName="/ppt/notesSlides/notesSlide3.xml" ContentType="application/vnd.openxmlformats-officedocument.presentationml.notesSlide+xml"/>
  <Override PartName="/ppt/diagrams/data60.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7.xml" ContentType="application/vnd.ms-office.drawingml.diagramDrawing+xml"/>
  <Override PartName="/ppt/notesSlides/notesSlide4.xml" ContentType="application/vnd.openxmlformats-officedocument.presentationml.notesSlide+xml"/>
  <Override PartName="/ppt/diagrams/data62.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8.xml" ContentType="application/vnd.ms-office.drawingml.diagramDrawing+xml"/>
  <Override PartName="/ppt/notesSlides/notesSlide5.xml" ContentType="application/vnd.openxmlformats-officedocument.presentationml.notesSlide+xml"/>
  <Override PartName="/ppt/diagrams/data64.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5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5.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0.xml" ContentType="application/vnd.ms-office.drawingml.diagramDrawing+xml"/>
  <Override PartName="/ppt/diagrams/data66.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1.xml" ContentType="application/vnd.ms-office.drawingml.diagramDrawing+xml"/>
  <Override PartName="/ppt/diagrams/data67.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2.xml" ContentType="application/vnd.ms-office.drawingml.diagramDrawing+xml"/>
  <Override PartName="/ppt/diagrams/data68.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3.xml" ContentType="application/vnd.ms-office.drawingml.diagramDrawing+xml"/>
  <Override PartName="/ppt/diagrams/data69.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4.xml" ContentType="application/vnd.ms-office.drawingml.diagramDrawing+xml"/>
  <Override PartName="/ppt/diagrams/data70.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5.xml" ContentType="application/vnd.ms-office.drawingml.diagramDrawing+xml"/>
  <Override PartName="/ppt/diagrams/data71.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6.xml" ContentType="application/vnd.ms-office.drawingml.diagramDrawing+xml"/>
  <Override PartName="/ppt/diagrams/data72.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7.xml" ContentType="application/vnd.ms-office.drawingml.diagramDrawing+xml"/>
  <Override PartName="/ppt/diagrams/data73.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8.xml" ContentType="application/vnd.ms-office.drawingml.diagramDrawing+xml"/>
  <Override PartName="/ppt/diagrams/data74.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69.xml" ContentType="application/vnd.ms-office.drawingml.diagramDrawing+xml"/>
  <Override PartName="/ppt/diagrams/data75.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0.xml" ContentType="application/vnd.ms-office.drawingml.diagramDrawing+xml"/>
  <Override PartName="/ppt/diagrams/data76.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5.xml" ContentType="application/vnd.openxmlformats-officedocument.drawingml.diagramData+xml"/>
  <Override PartName="/ppt/diagrams/data39.xml" ContentType="application/vnd.openxmlformats-officedocument.drawingml.diagramData+xml"/>
  <Override PartName="/ppt/diagrams/data59.xml" ContentType="application/vnd.openxmlformats-officedocument.drawingml.diagramData+xml"/>
  <Override PartName="/ppt/diagrams/data61.xml" ContentType="application/vnd.openxmlformats-officedocument.drawingml.diagramData+xml"/>
  <Override PartName="/ppt/diagrams/data6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74"/>
  </p:notesMasterIdLst>
  <p:handoutMasterIdLst>
    <p:handoutMasterId r:id="rId75"/>
  </p:handoutMasterIdLst>
  <p:sldIdLst>
    <p:sldId id="256" r:id="rId3"/>
    <p:sldId id="259" r:id="rId4"/>
    <p:sldId id="313" r:id="rId5"/>
    <p:sldId id="297" r:id="rId6"/>
    <p:sldId id="364" r:id="rId7"/>
    <p:sldId id="365" r:id="rId8"/>
    <p:sldId id="366" r:id="rId9"/>
    <p:sldId id="367" r:id="rId10"/>
    <p:sldId id="369" r:id="rId11"/>
    <p:sldId id="370" r:id="rId12"/>
    <p:sldId id="371" r:id="rId13"/>
    <p:sldId id="372" r:id="rId14"/>
    <p:sldId id="373" r:id="rId15"/>
    <p:sldId id="375" r:id="rId16"/>
    <p:sldId id="435" r:id="rId17"/>
    <p:sldId id="376" r:id="rId18"/>
    <p:sldId id="377" r:id="rId19"/>
    <p:sldId id="378" r:id="rId20"/>
    <p:sldId id="380" r:id="rId21"/>
    <p:sldId id="381" r:id="rId22"/>
    <p:sldId id="382" r:id="rId23"/>
    <p:sldId id="383" r:id="rId24"/>
    <p:sldId id="384" r:id="rId25"/>
    <p:sldId id="385" r:id="rId26"/>
    <p:sldId id="386" r:id="rId27"/>
    <p:sldId id="387" r:id="rId28"/>
    <p:sldId id="401"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9" r:id="rId43"/>
    <p:sldId id="410" r:id="rId44"/>
    <p:sldId id="411" r:id="rId45"/>
    <p:sldId id="412" r:id="rId46"/>
    <p:sldId id="413" r:id="rId47"/>
    <p:sldId id="415" r:id="rId48"/>
    <p:sldId id="416" r:id="rId49"/>
    <p:sldId id="417" r:id="rId50"/>
    <p:sldId id="418" r:id="rId51"/>
    <p:sldId id="419" r:id="rId52"/>
    <p:sldId id="420" r:id="rId53"/>
    <p:sldId id="421" r:id="rId54"/>
    <p:sldId id="422" r:id="rId55"/>
    <p:sldId id="423" r:id="rId56"/>
    <p:sldId id="424" r:id="rId57"/>
    <p:sldId id="426" r:id="rId58"/>
    <p:sldId id="425" r:id="rId59"/>
    <p:sldId id="432" r:id="rId60"/>
    <p:sldId id="428" r:id="rId61"/>
    <p:sldId id="429" r:id="rId62"/>
    <p:sldId id="430" r:id="rId63"/>
    <p:sldId id="434" r:id="rId64"/>
    <p:sldId id="431" r:id="rId65"/>
    <p:sldId id="433" r:id="rId66"/>
    <p:sldId id="402" r:id="rId67"/>
    <p:sldId id="404" r:id="rId68"/>
    <p:sldId id="405" r:id="rId69"/>
    <p:sldId id="403" r:id="rId70"/>
    <p:sldId id="407" r:id="rId71"/>
    <p:sldId id="408" r:id="rId72"/>
    <p:sldId id="263" r:id="rId73"/>
  </p:sldIdLst>
  <p:sldSz cx="9144000" cy="6858000" type="screen4x3"/>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20.xml.rels><?xml version="1.0" encoding="UTF-8" standalone="yes"?>
<Relationships xmlns="http://schemas.openxmlformats.org/package/2006/relationships"><Relationship Id="rId1" Type="http://schemas.openxmlformats.org/officeDocument/2006/relationships/image" Target="../media/image19.png"/></Relationships>
</file>

<file path=ppt/diagrams/_rels/data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23.xml.rels><?xml version="1.0" encoding="UTF-8" standalone="yes"?>
<Relationships xmlns="http://schemas.openxmlformats.org/package/2006/relationships"><Relationship Id="rId1" Type="http://schemas.openxmlformats.org/officeDocument/2006/relationships/image" Target="../media/image23.png"/></Relationships>
</file>

<file path=ppt/diagrams/_rels/data24.xml.rels><?xml version="1.0" encoding="UTF-8" standalone="yes"?>
<Relationships xmlns="http://schemas.openxmlformats.org/package/2006/relationships"><Relationship Id="rId1" Type="http://schemas.openxmlformats.org/officeDocument/2006/relationships/image" Target="../media/image24.png"/></Relationships>
</file>

<file path=ppt/diagrams/_rels/data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27.xml.rels><?xml version="1.0" encoding="UTF-8" standalone="yes"?>
<Relationships xmlns="http://schemas.openxmlformats.org/package/2006/relationships"><Relationship Id="rId1" Type="http://schemas.openxmlformats.org/officeDocument/2006/relationships/image" Target="../media/image28.png"/></Relationships>
</file>

<file path=ppt/diagrams/_rels/data30.xml.rels><?xml version="1.0" encoding="UTF-8" standalone="yes"?>
<Relationships xmlns="http://schemas.openxmlformats.org/package/2006/relationships"><Relationship Id="rId1" Type="http://schemas.openxmlformats.org/officeDocument/2006/relationships/image" Target="../media/image32.png"/></Relationships>
</file>

<file path=ppt/diagrams/_rels/data31.xml.rels><?xml version="1.0" encoding="UTF-8" standalone="yes"?>
<Relationships xmlns="http://schemas.openxmlformats.org/package/2006/relationships"><Relationship Id="rId1" Type="http://schemas.openxmlformats.org/officeDocument/2006/relationships/image" Target="../media/image33.png"/></Relationships>
</file>

<file path=ppt/diagrams/_rels/data32.xml.rels><?xml version="1.0" encoding="UTF-8" standalone="yes"?>
<Relationships xmlns="http://schemas.openxmlformats.org/package/2006/relationships"><Relationship Id="rId1" Type="http://schemas.openxmlformats.org/officeDocument/2006/relationships/image" Target="../media/image34.png"/></Relationships>
</file>

<file path=ppt/diagrams/_rels/data35.xml.rels><?xml version="1.0" encoding="UTF-8" standalone="yes"?>
<Relationships xmlns="http://schemas.openxmlformats.org/package/2006/relationships"><Relationship Id="rId1" Type="http://schemas.openxmlformats.org/officeDocument/2006/relationships/image" Target="../media/image360.png"/></Relationships>
</file>

<file path=ppt/diagrams/_rels/data36.xml.rels><?xml version="1.0" encoding="UTF-8" standalone="yes"?>
<Relationships xmlns="http://schemas.openxmlformats.org/package/2006/relationships"><Relationship Id="rId1" Type="http://schemas.openxmlformats.org/officeDocument/2006/relationships/image" Target="../media/image35.png"/></Relationships>
</file>

<file path=ppt/diagrams/_rels/data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0.png"/></Relationships>
</file>

<file path=ppt/diagrams/_rels/data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ata41.xml.rels><?xml version="1.0" encoding="UTF-8" standalone="yes"?>
<Relationships xmlns="http://schemas.openxmlformats.org/package/2006/relationships"><Relationship Id="rId1" Type="http://schemas.openxmlformats.org/officeDocument/2006/relationships/image" Target="../media/image38.png"/></Relationships>
</file>

<file path=ppt/diagrams/_rels/data46.xml.rels><?xml version="1.0" encoding="UTF-8" standalone="yes"?>
<Relationships xmlns="http://schemas.openxmlformats.org/package/2006/relationships"><Relationship Id="rId1" Type="http://schemas.openxmlformats.org/officeDocument/2006/relationships/image" Target="../media/image47.png"/></Relationships>
</file>

<file path=ppt/diagrams/_rels/data48.xml.rels><?xml version="1.0" encoding="UTF-8" standalone="yes"?>
<Relationships xmlns="http://schemas.openxmlformats.org/package/2006/relationships"><Relationship Id="rId1" Type="http://schemas.openxmlformats.org/officeDocument/2006/relationships/image" Target="../media/image48.png"/></Relationships>
</file>

<file path=ppt/diagrams/_rels/data53.xml.rels><?xml version="1.0" encoding="UTF-8" standalone="yes"?>
<Relationships xmlns="http://schemas.openxmlformats.org/package/2006/relationships"><Relationship Id="rId1" Type="http://schemas.openxmlformats.org/officeDocument/2006/relationships/image" Target="../media/image52.png"/></Relationships>
</file>

<file path=ppt/diagrams/_rels/data55.xml.rels><?xml version="1.0" encoding="UTF-8" standalone="yes"?>
<Relationships xmlns="http://schemas.openxmlformats.org/package/2006/relationships"><Relationship Id="rId1" Type="http://schemas.openxmlformats.org/officeDocument/2006/relationships/image" Target="../media/image54.png"/></Relationships>
</file>

<file path=ppt/diagrams/_rels/data59.xml.rels><?xml version="1.0" encoding="UTF-8" standalone="yes"?>
<Relationships xmlns="http://schemas.openxmlformats.org/package/2006/relationships"><Relationship Id="rId1" Type="http://schemas.openxmlformats.org/officeDocument/2006/relationships/image" Target="../media/image55.png"/></Relationships>
</file>

<file path=ppt/diagrams/_rels/data61.xml.rels><?xml version="1.0" encoding="UTF-8" standalone="yes"?>
<Relationships xmlns="http://schemas.openxmlformats.org/package/2006/relationships"><Relationship Id="rId1" Type="http://schemas.openxmlformats.org/officeDocument/2006/relationships/image" Target="../media/image56.png"/></Relationships>
</file>

<file path=ppt/diagrams/_rels/data63.xml.rels><?xml version="1.0" encoding="UTF-8" standalone="yes"?>
<Relationships xmlns="http://schemas.openxmlformats.org/package/2006/relationships"><Relationship Id="rId1" Type="http://schemas.openxmlformats.org/officeDocument/2006/relationships/image" Target="../media/image57.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4.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image" Target="../media/image15.png"/><Relationship Id="rId4" Type="http://schemas.openxmlformats.org/officeDocument/2006/relationships/image" Target="../media/image17.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7.png"/></Relationships>
</file>

<file path=ppt/diagrams/_rels/drawing39.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44.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46.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51.xml.rels><?xml version="1.0" encoding="UTF-8" standalone="yes"?>
<Relationships xmlns="http://schemas.openxmlformats.org/package/2006/relationships"><Relationship Id="rId1" Type="http://schemas.openxmlformats.org/officeDocument/2006/relationships/image" Target="../media/image52.png"/></Relationships>
</file>

<file path=ppt/diagrams/_rels/drawing53.xml.rels><?xml version="1.0" encoding="UTF-8" standalone="yes"?>
<Relationships xmlns="http://schemas.openxmlformats.org/package/2006/relationships"><Relationship Id="rId1"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dgm:spPr/>
      <dgm:t>
        <a:bodyPr/>
        <a:lstStyle/>
        <a:p>
          <a:pPr algn="just"/>
          <a:r>
            <a:rPr lang="en-US" dirty="0" err="1"/>
            <a:t>Temario</a:t>
          </a:r>
          <a:r>
            <a:rPr lang="en-US" dirty="0"/>
            <a:t>:</a:t>
          </a:r>
          <a:endParaRPr lang="es-ES" dirty="0"/>
        </a:p>
      </dgm:t>
    </dgm:pt>
    <dgm:pt modelId="{5760939A-00E0-4E0F-82AC-14F95E0A4A90}" type="parTrans" cxnId="{E5DF4D7B-2998-4040-B309-23173E1132D4}">
      <dgm:prSet/>
      <dgm:spPr/>
      <dgm:t>
        <a:bodyPr/>
        <a:lstStyle/>
        <a:p>
          <a:pPr algn="just"/>
          <a:endParaRPr lang="es-ES"/>
        </a:p>
      </dgm:t>
    </dgm:pt>
    <dgm:pt modelId="{2BAB4B72-4C27-47D9-A895-24F30C6A71EC}" type="sibTrans" cxnId="{E5DF4D7B-2998-4040-B309-23173E1132D4}">
      <dgm:prSet/>
      <dgm:spPr/>
      <dgm:t>
        <a:bodyPr/>
        <a:lstStyle/>
        <a:p>
          <a:pPr algn="just"/>
          <a:endParaRPr lang="es-ES"/>
        </a:p>
      </dgm:t>
    </dgm:pt>
    <dgm:pt modelId="{D0D20E71-FED1-4623-8034-D329000238BD}">
      <dgm:prSet phldrT="[Texto]"/>
      <dgm:spPr/>
      <dgm:t>
        <a:bodyPr/>
        <a:lstStyle/>
        <a:p>
          <a:pPr algn="just"/>
          <a:r>
            <a:rPr lang="es-ES" dirty="0"/>
            <a:t>Generalidades</a:t>
          </a:r>
        </a:p>
      </dgm:t>
    </dgm:pt>
    <dgm:pt modelId="{4349BE00-98CD-4A0C-8970-0800DCF0B510}" type="parTrans" cxnId="{2B3E0B88-707A-418B-AA63-FD88251C59CD}">
      <dgm:prSet/>
      <dgm:spPr/>
      <dgm:t>
        <a:bodyPr/>
        <a:lstStyle/>
        <a:p>
          <a:pPr algn="just"/>
          <a:endParaRPr lang="es-ES"/>
        </a:p>
      </dgm:t>
    </dgm:pt>
    <dgm:pt modelId="{9E3869D8-A7FD-4027-8D69-6E2073D34B18}" type="sibTrans" cxnId="{2B3E0B88-707A-418B-AA63-FD88251C59CD}">
      <dgm:prSet/>
      <dgm:spPr/>
      <dgm:t>
        <a:bodyPr/>
        <a:lstStyle/>
        <a:p>
          <a:pPr algn="just"/>
          <a:endParaRPr lang="es-ES"/>
        </a:p>
      </dgm:t>
    </dgm:pt>
    <dgm:pt modelId="{C718ADCF-EE16-40A9-92E0-023D415A390D}">
      <dgm:prSet phldrT="[Texto]"/>
      <dgm:spPr/>
      <dgm:t>
        <a:bodyPr/>
        <a:lstStyle/>
        <a:p>
          <a:pPr algn="just"/>
          <a:r>
            <a:rPr lang="es-ES" dirty="0"/>
            <a:t>Diseño y Construcción del Prototipo</a:t>
          </a:r>
        </a:p>
      </dgm:t>
    </dgm:pt>
    <dgm:pt modelId="{300571DF-0E8D-4A75-B42A-9E0E27DF9B85}" type="parTrans" cxnId="{26837CF1-B42E-4157-BF55-0812B75BD343}">
      <dgm:prSet/>
      <dgm:spPr/>
      <dgm:t>
        <a:bodyPr/>
        <a:lstStyle/>
        <a:p>
          <a:pPr algn="just"/>
          <a:endParaRPr lang="es-ES"/>
        </a:p>
      </dgm:t>
    </dgm:pt>
    <dgm:pt modelId="{6114FBC9-8357-44C8-835B-83E4DB75B6AA}" type="sibTrans" cxnId="{26837CF1-B42E-4157-BF55-0812B75BD343}">
      <dgm:prSet/>
      <dgm:spPr/>
      <dgm:t>
        <a:bodyPr/>
        <a:lstStyle/>
        <a:p>
          <a:pPr algn="just"/>
          <a:endParaRPr lang="es-ES"/>
        </a:p>
      </dgm:t>
    </dgm:pt>
    <dgm:pt modelId="{4888119B-4460-4856-B734-0AC31AC71F78}">
      <dgm:prSet phldrT="[Texto]"/>
      <dgm:spPr/>
      <dgm:t>
        <a:bodyPr/>
        <a:lstStyle/>
        <a:p>
          <a:pPr algn="just"/>
          <a:r>
            <a:rPr lang="es-ES" dirty="0"/>
            <a:t>Conclusiones y Recomendaciones</a:t>
          </a:r>
        </a:p>
      </dgm:t>
    </dgm:pt>
    <dgm:pt modelId="{EF609D22-2240-462B-BBC6-2F511A02E366}" type="sibTrans" cxnId="{AEC39A83-76B8-4C0A-97F2-F3865E322778}">
      <dgm:prSet/>
      <dgm:spPr/>
      <dgm:t>
        <a:bodyPr/>
        <a:lstStyle/>
        <a:p>
          <a:pPr algn="just"/>
          <a:endParaRPr lang="es-ES"/>
        </a:p>
      </dgm:t>
    </dgm:pt>
    <dgm:pt modelId="{0E6EAE7D-5720-4E49-8312-A1094045AD70}" type="parTrans" cxnId="{AEC39A83-76B8-4C0A-97F2-F3865E322778}">
      <dgm:prSet/>
      <dgm:spPr/>
      <dgm:t>
        <a:bodyPr/>
        <a:lstStyle/>
        <a:p>
          <a:pPr algn="just"/>
          <a:endParaRPr lang="es-ES"/>
        </a:p>
      </dgm:t>
    </dgm:pt>
    <dgm:pt modelId="{613D9770-E617-4792-A0EF-694D6913B044}">
      <dgm:prSet phldrT="[Texto]"/>
      <dgm:spPr/>
      <dgm:t>
        <a:bodyPr/>
        <a:lstStyle/>
        <a:p>
          <a:pPr algn="just"/>
          <a:r>
            <a:rPr lang="es-ES" dirty="0"/>
            <a:t>Pruebas y Resultados</a:t>
          </a:r>
        </a:p>
      </dgm:t>
    </dgm:pt>
    <dgm:pt modelId="{E4B6CB5B-513B-4507-8653-2C68DEB5C6C2}" type="sibTrans" cxnId="{5381A87D-2F9F-4E5B-B016-190F721D8FE2}">
      <dgm:prSet/>
      <dgm:spPr/>
      <dgm:t>
        <a:bodyPr/>
        <a:lstStyle/>
        <a:p>
          <a:pPr algn="just"/>
          <a:endParaRPr lang="es-ES"/>
        </a:p>
      </dgm:t>
    </dgm:pt>
    <dgm:pt modelId="{8E58BE12-E61E-4161-87EB-35A7176E5F95}" type="parTrans" cxnId="{5381A87D-2F9F-4E5B-B016-190F721D8FE2}">
      <dgm:prSet/>
      <dgm:spPr/>
      <dgm:t>
        <a:bodyPr/>
        <a:lstStyle/>
        <a:p>
          <a:pPr algn="just"/>
          <a:endParaRPr lang="es-ES"/>
        </a:p>
      </dgm:t>
    </dgm:pt>
    <dgm:pt modelId="{3C905607-CCC2-4DBA-A73B-0C968DA8266C}">
      <dgm:prSet phldrT="[Texto]"/>
      <dgm:spPr/>
      <dgm:t>
        <a:bodyPr/>
        <a:lstStyle/>
        <a:p>
          <a:pPr algn="just"/>
          <a:r>
            <a:rPr lang="es-ES" dirty="0"/>
            <a:t>Marco Teórico</a:t>
          </a:r>
        </a:p>
      </dgm:t>
    </dgm:pt>
    <dgm:pt modelId="{D6BE3C69-07A7-4730-A4D4-2C452BF66513}" type="parTrans" cxnId="{3685648F-7110-4828-9B68-064D38BF24BF}">
      <dgm:prSet/>
      <dgm:spPr/>
      <dgm:t>
        <a:bodyPr/>
        <a:lstStyle/>
        <a:p>
          <a:endParaRPr lang="es-EC"/>
        </a:p>
      </dgm:t>
    </dgm:pt>
    <dgm:pt modelId="{491B0D5A-942C-472E-B45F-6A81035CE3C8}" type="sibTrans" cxnId="{3685648F-7110-4828-9B68-064D38BF24BF}">
      <dgm:prSet/>
      <dgm:spPr/>
      <dgm:t>
        <a:bodyPr/>
        <a:lstStyle/>
        <a:p>
          <a:endParaRPr lang="es-EC"/>
        </a:p>
      </dgm:t>
    </dgm:pt>
    <dgm:pt modelId="{B81AA61C-E034-400D-AD3A-1580FA58EB48}">
      <dgm:prSet phldrT="[Texto]"/>
      <dgm:spPr/>
      <dgm:t>
        <a:bodyPr/>
        <a:lstStyle/>
        <a:p>
          <a:pPr algn="just"/>
          <a:r>
            <a:rPr lang="es-ES" dirty="0"/>
            <a:t>Desarrollo de sistemas de control</a:t>
          </a:r>
        </a:p>
      </dgm:t>
    </dgm:pt>
    <dgm:pt modelId="{037F616C-E715-4CDA-85EF-CC04F9E92032}" type="parTrans" cxnId="{EFBBF367-9C6E-442A-A752-70EAF1CA3000}">
      <dgm:prSet/>
      <dgm:spPr/>
      <dgm:t>
        <a:bodyPr/>
        <a:lstStyle/>
        <a:p>
          <a:endParaRPr lang="es-ES"/>
        </a:p>
      </dgm:t>
    </dgm:pt>
    <dgm:pt modelId="{661364D7-8B5B-4974-96EE-642E1CD33F28}" type="sibTrans" cxnId="{EFBBF367-9C6E-442A-A752-70EAF1CA300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6"/>
      <dgm:spPr/>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pt>
    <dgm:pt modelId="{34BEF1DF-1AD8-48E7-B94F-E29B0F1AED11}" type="pres">
      <dgm:prSet presAssocID="{D6BE3C69-07A7-4730-A4D4-2C452BF66513}" presName="Name13" presStyleLbl="parChTrans1D2" presStyleIdx="1" presStyleCnt="6"/>
      <dgm:spPr/>
    </dgm:pt>
    <dgm:pt modelId="{73A561A6-642A-4FC3-A8CC-B1ED42255A0E}" type="pres">
      <dgm:prSet presAssocID="{3C905607-CCC2-4DBA-A73B-0C968DA8266C}" presName="childText" presStyleLbl="bgAcc1" presStyleIdx="1" presStyleCnt="6" custScaleX="740892">
        <dgm:presLayoutVars>
          <dgm:bulletEnabled val="1"/>
        </dgm:presLayoutVars>
      </dgm:prSet>
      <dgm:spPr/>
    </dgm:pt>
    <dgm:pt modelId="{2A81AC24-19E8-4B05-BE18-7F7DC22883F5}" type="pres">
      <dgm:prSet presAssocID="{300571DF-0E8D-4A75-B42A-9E0E27DF9B85}" presName="Name13" presStyleLbl="parChTrans1D2" presStyleIdx="2" presStyleCnt="6"/>
      <dgm:spPr/>
    </dgm:pt>
    <dgm:pt modelId="{7210391E-D0BA-4B05-BC9D-4C5F7A7038B2}" type="pres">
      <dgm:prSet presAssocID="{C718ADCF-EE16-40A9-92E0-023D415A390D}" presName="childText" presStyleLbl="bgAcc1" presStyleIdx="2" presStyleCnt="6" custScaleX="739626" custScaleY="95946">
        <dgm:presLayoutVars>
          <dgm:bulletEnabled val="1"/>
        </dgm:presLayoutVars>
      </dgm:prSet>
      <dgm:spPr/>
    </dgm:pt>
    <dgm:pt modelId="{9F7BF045-ECA9-49A5-9E92-2F605CC3F3DE}" type="pres">
      <dgm:prSet presAssocID="{037F616C-E715-4CDA-85EF-CC04F9E92032}" presName="Name13" presStyleLbl="parChTrans1D2" presStyleIdx="3" presStyleCnt="6"/>
      <dgm:spPr/>
    </dgm:pt>
    <dgm:pt modelId="{641CE52A-05FD-40FC-948A-3324B2F73EE0}" type="pres">
      <dgm:prSet presAssocID="{B81AA61C-E034-400D-AD3A-1580FA58EB48}" presName="childText" presStyleLbl="bgAcc1" presStyleIdx="3" presStyleCnt="6" custScaleX="739626" custScaleY="95946">
        <dgm:presLayoutVars>
          <dgm:bulletEnabled val="1"/>
        </dgm:presLayoutVars>
      </dgm:prSet>
      <dgm:spPr/>
    </dgm:pt>
    <dgm:pt modelId="{F27B7295-80E4-4410-9A4D-672618C6243E}" type="pres">
      <dgm:prSet presAssocID="{8E58BE12-E61E-4161-87EB-35A7176E5F95}" presName="Name13" presStyleLbl="parChTrans1D2" presStyleIdx="4" presStyleCnt="6"/>
      <dgm:spPr/>
    </dgm:pt>
    <dgm:pt modelId="{59DD2AFD-1A85-48C2-96F2-E73FC04B45F7}" type="pres">
      <dgm:prSet presAssocID="{613D9770-E617-4792-A0EF-694D6913B044}" presName="childText" presStyleLbl="bgAcc1" presStyleIdx="4" presStyleCnt="6" custScaleX="739626" custScaleY="95946">
        <dgm:presLayoutVars>
          <dgm:bulletEnabled val="1"/>
        </dgm:presLayoutVars>
      </dgm:prSet>
      <dgm:spPr/>
    </dgm:pt>
    <dgm:pt modelId="{672A5E56-DE7C-423B-8AF4-B37E93A0E788}" type="pres">
      <dgm:prSet presAssocID="{0E6EAE7D-5720-4E49-8312-A1094045AD70}" presName="Name13" presStyleLbl="parChTrans1D2" presStyleIdx="5" presStyleCnt="6"/>
      <dgm:spPr/>
    </dgm:pt>
    <dgm:pt modelId="{0AFB512E-0A1F-4167-ADE0-87DA96AF7CDA}" type="pres">
      <dgm:prSet presAssocID="{4888119B-4460-4856-B734-0AC31AC71F78}" presName="childText" presStyleLbl="bgAcc1" presStyleIdx="5" presStyleCnt="6" custScaleX="739626" custScaleY="95946">
        <dgm:presLayoutVars>
          <dgm:bulletEnabled val="1"/>
        </dgm:presLayoutVars>
      </dgm:prSet>
      <dgm:spPr/>
    </dgm:pt>
  </dgm:ptLst>
  <dgm:cxnLst>
    <dgm:cxn modelId="{3685648F-7110-4828-9B68-064D38BF24BF}" srcId="{CB9964DC-5E01-4879-9733-CDEE2AB1D1F7}" destId="{3C905607-CCC2-4DBA-A73B-0C968DA8266C}" srcOrd="1" destOrd="0" parTransId="{D6BE3C69-07A7-4730-A4D4-2C452BF66513}" sibTransId="{491B0D5A-942C-472E-B45F-6A81035CE3C8}"/>
    <dgm:cxn modelId="{01A3EA52-69A4-4A23-BC24-EBFF6618563C}" type="presOf" srcId="{7061F2FC-F2AB-4DE3-98B0-886576B4E2C6}" destId="{D433476B-D68D-4328-ADAC-B2895D3D50CF}" srcOrd="0" destOrd="0" presId="urn:microsoft.com/office/officeart/2005/8/layout/hierarchy3"/>
    <dgm:cxn modelId="{EFBBF367-9C6E-442A-A752-70EAF1CA3000}" srcId="{CB9964DC-5E01-4879-9733-CDEE2AB1D1F7}" destId="{B81AA61C-E034-400D-AD3A-1580FA58EB48}" srcOrd="3" destOrd="0" parTransId="{037F616C-E715-4CDA-85EF-CC04F9E92032}" sibTransId="{661364D7-8B5B-4974-96EE-642E1CD33F28}"/>
    <dgm:cxn modelId="{3B05F352-65C3-4C51-BF7B-C333C93EA5EF}" type="presOf" srcId="{300571DF-0E8D-4A75-B42A-9E0E27DF9B85}" destId="{2A81AC24-19E8-4B05-BE18-7F7DC22883F5}" srcOrd="0" destOrd="0" presId="urn:microsoft.com/office/officeart/2005/8/layout/hierarchy3"/>
    <dgm:cxn modelId="{131B19B9-C8E8-435D-8234-6D58E79BFF9B}" type="presOf" srcId="{4888119B-4460-4856-B734-0AC31AC71F78}" destId="{0AFB512E-0A1F-4167-ADE0-87DA96AF7CDA}" srcOrd="0" destOrd="0" presId="urn:microsoft.com/office/officeart/2005/8/layout/hierarchy3"/>
    <dgm:cxn modelId="{CBCA65A4-9ABB-4E2B-9FDE-8D2CE5155EA1}" type="presOf" srcId="{3C905607-CCC2-4DBA-A73B-0C968DA8266C}" destId="{73A561A6-642A-4FC3-A8CC-B1ED42255A0E}" srcOrd="0" destOrd="0" presId="urn:microsoft.com/office/officeart/2005/8/layout/hierarchy3"/>
    <dgm:cxn modelId="{47A71A5C-59BD-4053-9BE7-BC3B93335057}" type="presOf" srcId="{CB9964DC-5E01-4879-9733-CDEE2AB1D1F7}" destId="{C7DDC059-89DD-4F99-A10D-9C975D60C8D8}" srcOrd="1" destOrd="0" presId="urn:microsoft.com/office/officeart/2005/8/layout/hierarchy3"/>
    <dgm:cxn modelId="{76A4A03D-D79B-4466-828C-692ECA670C29}" type="presOf" srcId="{B81AA61C-E034-400D-AD3A-1580FA58EB48}" destId="{641CE52A-05FD-40FC-948A-3324B2F73EE0}" srcOrd="0" destOrd="0" presId="urn:microsoft.com/office/officeart/2005/8/layout/hierarchy3"/>
    <dgm:cxn modelId="{F2C4F495-6B8C-482F-A371-D368618DFBD9}" type="presOf" srcId="{CB9964DC-5E01-4879-9733-CDEE2AB1D1F7}" destId="{ECB1CA3E-26B8-4A39-AEF8-6F06E506D3C7}" srcOrd="0" destOrd="0" presId="urn:microsoft.com/office/officeart/2005/8/layout/hierarchy3"/>
    <dgm:cxn modelId="{CB832925-22C5-4F5B-8B74-9199C54F87AD}"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EC18A89-9950-4C9E-9CED-CAFFEB8D9FFB}" type="presOf" srcId="{613D9770-E617-4792-A0EF-694D6913B044}" destId="{59DD2AFD-1A85-48C2-96F2-E73FC04B45F7}" srcOrd="0" destOrd="0" presId="urn:microsoft.com/office/officeart/2005/8/layout/hierarchy3"/>
    <dgm:cxn modelId="{3E5981CB-712E-4EA4-BBAF-ECA923D824DC}" type="presOf" srcId="{8E58BE12-E61E-4161-87EB-35A7176E5F95}" destId="{F27B7295-80E4-4410-9A4D-672618C6243E}" srcOrd="0" destOrd="0" presId="urn:microsoft.com/office/officeart/2005/8/layout/hierarchy3"/>
    <dgm:cxn modelId="{AEC39A83-76B8-4C0A-97F2-F3865E322778}" srcId="{CB9964DC-5E01-4879-9733-CDEE2AB1D1F7}" destId="{4888119B-4460-4856-B734-0AC31AC71F78}" srcOrd="5" destOrd="0" parTransId="{0E6EAE7D-5720-4E49-8312-A1094045AD70}" sibTransId="{EF609D22-2240-462B-BBC6-2F511A02E366}"/>
    <dgm:cxn modelId="{5381A87D-2F9F-4E5B-B016-190F721D8FE2}" srcId="{CB9964DC-5E01-4879-9733-CDEE2AB1D1F7}" destId="{613D9770-E617-4792-A0EF-694D6913B044}" srcOrd="4" destOrd="0" parTransId="{8E58BE12-E61E-4161-87EB-35A7176E5F95}" sibTransId="{E4B6CB5B-513B-4507-8653-2C68DEB5C6C2}"/>
    <dgm:cxn modelId="{E8F887AD-91D1-4F39-86F6-35E2C922C86E}" type="presOf" srcId="{037F616C-E715-4CDA-85EF-CC04F9E92032}" destId="{9F7BF045-ECA9-49A5-9E92-2F605CC3F3DE}" srcOrd="0" destOrd="0" presId="urn:microsoft.com/office/officeart/2005/8/layout/hierarchy3"/>
    <dgm:cxn modelId="{10F4901F-8D25-4014-BF96-C6CB32FC5390}" type="presOf" srcId="{D6BE3C69-07A7-4730-A4D4-2C452BF66513}" destId="{34BEF1DF-1AD8-48E7-B94F-E29B0F1AED11}"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CAFE4DEC-80E8-4AC3-AD82-98ABCB379665}" type="presOf" srcId="{4349BE00-98CD-4A0C-8970-0800DCF0B510}" destId="{6453487C-0FAF-4B32-BD10-ECD1ABD7E947}" srcOrd="0" destOrd="0" presId="urn:microsoft.com/office/officeart/2005/8/layout/hierarchy3"/>
    <dgm:cxn modelId="{235AD1FB-B89B-4773-B588-A545CB10DC4E}" type="presOf" srcId="{0E6EAE7D-5720-4E49-8312-A1094045AD70}" destId="{672A5E56-DE7C-423B-8AF4-B37E93A0E788}" srcOrd="0" destOrd="0" presId="urn:microsoft.com/office/officeart/2005/8/layout/hierarchy3"/>
    <dgm:cxn modelId="{789A8F1B-BBE9-49E7-830E-97E55432B7A1}" type="presOf" srcId="{C718ADCF-EE16-40A9-92E0-023D415A390D}" destId="{7210391E-D0BA-4B05-BC9D-4C5F7A7038B2}" srcOrd="0" destOrd="0" presId="urn:microsoft.com/office/officeart/2005/8/layout/hierarchy3"/>
    <dgm:cxn modelId="{9EB26DA8-C59A-4336-8BA7-4FBEEAE4FD86}" type="presParOf" srcId="{D433476B-D68D-4328-ADAC-B2895D3D50CF}" destId="{1E58A3BC-F1F7-40EE-89AA-32E802ED4BF7}" srcOrd="0" destOrd="0" presId="urn:microsoft.com/office/officeart/2005/8/layout/hierarchy3"/>
    <dgm:cxn modelId="{F16A1B86-8195-4106-968A-55FAD14B41F9}" type="presParOf" srcId="{1E58A3BC-F1F7-40EE-89AA-32E802ED4BF7}" destId="{D21DF85A-45CA-4CE0-B0ED-CF4615475EE0}" srcOrd="0" destOrd="0" presId="urn:microsoft.com/office/officeart/2005/8/layout/hierarchy3"/>
    <dgm:cxn modelId="{C23A4655-19D7-4613-AD59-557BD33ECCA1}" type="presParOf" srcId="{D21DF85A-45CA-4CE0-B0ED-CF4615475EE0}" destId="{ECB1CA3E-26B8-4A39-AEF8-6F06E506D3C7}" srcOrd="0" destOrd="0" presId="urn:microsoft.com/office/officeart/2005/8/layout/hierarchy3"/>
    <dgm:cxn modelId="{5262B8D8-B85C-42E8-9B8B-9BC2B2BCDFFE}" type="presParOf" srcId="{D21DF85A-45CA-4CE0-B0ED-CF4615475EE0}" destId="{C7DDC059-89DD-4F99-A10D-9C975D60C8D8}" srcOrd="1" destOrd="0" presId="urn:microsoft.com/office/officeart/2005/8/layout/hierarchy3"/>
    <dgm:cxn modelId="{D48EBEAD-46E4-497D-93CA-B95DEE7430E0}" type="presParOf" srcId="{1E58A3BC-F1F7-40EE-89AA-32E802ED4BF7}" destId="{F784BE88-3DB9-4E87-AFCA-2ED0BF00DEA1}" srcOrd="1" destOrd="0" presId="urn:microsoft.com/office/officeart/2005/8/layout/hierarchy3"/>
    <dgm:cxn modelId="{E22606A4-C4DB-47E7-A1A7-A17946C0871B}" type="presParOf" srcId="{F784BE88-3DB9-4E87-AFCA-2ED0BF00DEA1}" destId="{6453487C-0FAF-4B32-BD10-ECD1ABD7E947}" srcOrd="0" destOrd="0" presId="urn:microsoft.com/office/officeart/2005/8/layout/hierarchy3"/>
    <dgm:cxn modelId="{438F3666-C232-4F7C-873E-CBD803A6FE47}" type="presParOf" srcId="{F784BE88-3DB9-4E87-AFCA-2ED0BF00DEA1}" destId="{45B98A4A-0B6D-4F48-B74E-847DD2F0977C}" srcOrd="1" destOrd="0" presId="urn:microsoft.com/office/officeart/2005/8/layout/hierarchy3"/>
    <dgm:cxn modelId="{D71B1F8A-4D66-4E5C-A437-45385609A152}" type="presParOf" srcId="{F784BE88-3DB9-4E87-AFCA-2ED0BF00DEA1}" destId="{34BEF1DF-1AD8-48E7-B94F-E29B0F1AED11}" srcOrd="2" destOrd="0" presId="urn:microsoft.com/office/officeart/2005/8/layout/hierarchy3"/>
    <dgm:cxn modelId="{7BDC9924-D205-4733-9BB5-F70CEF99AE6F}" type="presParOf" srcId="{F784BE88-3DB9-4E87-AFCA-2ED0BF00DEA1}" destId="{73A561A6-642A-4FC3-A8CC-B1ED42255A0E}" srcOrd="3" destOrd="0" presId="urn:microsoft.com/office/officeart/2005/8/layout/hierarchy3"/>
    <dgm:cxn modelId="{E8FFBE24-98F6-485F-9E28-8169C8153F5E}" type="presParOf" srcId="{F784BE88-3DB9-4E87-AFCA-2ED0BF00DEA1}" destId="{2A81AC24-19E8-4B05-BE18-7F7DC22883F5}" srcOrd="4" destOrd="0" presId="urn:microsoft.com/office/officeart/2005/8/layout/hierarchy3"/>
    <dgm:cxn modelId="{080A31F8-B17A-4FB4-935E-A854F031ED27}" type="presParOf" srcId="{F784BE88-3DB9-4E87-AFCA-2ED0BF00DEA1}" destId="{7210391E-D0BA-4B05-BC9D-4C5F7A7038B2}" srcOrd="5" destOrd="0" presId="urn:microsoft.com/office/officeart/2005/8/layout/hierarchy3"/>
    <dgm:cxn modelId="{06410A93-EF13-4717-913B-1469EBC25F6A}" type="presParOf" srcId="{F784BE88-3DB9-4E87-AFCA-2ED0BF00DEA1}" destId="{9F7BF045-ECA9-49A5-9E92-2F605CC3F3DE}" srcOrd="6" destOrd="0" presId="urn:microsoft.com/office/officeart/2005/8/layout/hierarchy3"/>
    <dgm:cxn modelId="{6D8D965F-3771-40D0-865C-04AFB2D6373E}" type="presParOf" srcId="{F784BE88-3DB9-4E87-AFCA-2ED0BF00DEA1}" destId="{641CE52A-05FD-40FC-948A-3324B2F73EE0}" srcOrd="7" destOrd="0" presId="urn:microsoft.com/office/officeart/2005/8/layout/hierarchy3"/>
    <dgm:cxn modelId="{4F9C333B-2413-4B74-A165-E7F5462A0E45}" type="presParOf" srcId="{F784BE88-3DB9-4E87-AFCA-2ED0BF00DEA1}" destId="{F27B7295-80E4-4410-9A4D-672618C6243E}" srcOrd="8" destOrd="0" presId="urn:microsoft.com/office/officeart/2005/8/layout/hierarchy3"/>
    <dgm:cxn modelId="{BC8D3AB8-BA8B-4B4F-9AE5-4EF8AF097574}" type="presParOf" srcId="{F784BE88-3DB9-4E87-AFCA-2ED0BF00DEA1}" destId="{59DD2AFD-1A85-48C2-96F2-E73FC04B45F7}" srcOrd="9" destOrd="0" presId="urn:microsoft.com/office/officeart/2005/8/layout/hierarchy3"/>
    <dgm:cxn modelId="{3926C6FD-E801-4346-8AB9-94C5A26FE6C9}" type="presParOf" srcId="{F784BE88-3DB9-4E87-AFCA-2ED0BF00DEA1}" destId="{672A5E56-DE7C-423B-8AF4-B37E93A0E788}" srcOrd="10" destOrd="0" presId="urn:microsoft.com/office/officeart/2005/8/layout/hierarchy3"/>
    <dgm:cxn modelId="{CE55D6E9-D386-4BCD-91C7-83C7C4EA0B23}" type="presParOf" srcId="{F784BE88-3DB9-4E87-AFCA-2ED0BF00DEA1}" destId="{0AFB512E-0A1F-4167-ADE0-87DA96AF7CDA}"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MARCO TEÓRICO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566" custLinFactNeighborY="-566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31318AE-686B-4F9A-8D9B-405D5C741530}" type="presOf" srcId="{CB9964DC-5E01-4879-9733-CDEE2AB1D1F7}" destId="{ECB1CA3E-26B8-4A39-AEF8-6F06E506D3C7}" srcOrd="0" destOrd="0" presId="urn:microsoft.com/office/officeart/2005/8/layout/hierarchy3"/>
    <dgm:cxn modelId="{0BA4EAAD-CD3B-4233-A133-0B0CF091F611}" type="presOf" srcId="{7061F2FC-F2AB-4DE3-98B0-886576B4E2C6}" destId="{D433476B-D68D-4328-ADAC-B2895D3D50CF}" srcOrd="0" destOrd="0" presId="urn:microsoft.com/office/officeart/2005/8/layout/hierarchy3"/>
    <dgm:cxn modelId="{27328C1C-F224-42E8-9009-710F330AA457}" type="presOf" srcId="{CB9964DC-5E01-4879-9733-CDEE2AB1D1F7}" destId="{C7DDC059-89DD-4F99-A10D-9C975D60C8D8}" srcOrd="1" destOrd="0" presId="urn:microsoft.com/office/officeart/2005/8/layout/hierarchy3"/>
    <dgm:cxn modelId="{C798ADA0-401D-4915-B05A-CA0AB1381A20}" type="presParOf" srcId="{D433476B-D68D-4328-ADAC-B2895D3D50CF}" destId="{1E58A3BC-F1F7-40EE-89AA-32E802ED4BF7}" srcOrd="0" destOrd="0" presId="urn:microsoft.com/office/officeart/2005/8/layout/hierarchy3"/>
    <dgm:cxn modelId="{B7FDF891-5F1A-495E-9FA2-22CEEDDF5838}" type="presParOf" srcId="{1E58A3BC-F1F7-40EE-89AA-32E802ED4BF7}" destId="{D21DF85A-45CA-4CE0-B0ED-CF4615475EE0}" srcOrd="0" destOrd="0" presId="urn:microsoft.com/office/officeart/2005/8/layout/hierarchy3"/>
    <dgm:cxn modelId="{6C6B414C-BD4A-4420-8CF5-D1218626D82E}" type="presParOf" srcId="{D21DF85A-45CA-4CE0-B0ED-CF4615475EE0}" destId="{ECB1CA3E-26B8-4A39-AEF8-6F06E506D3C7}" srcOrd="0" destOrd="0" presId="urn:microsoft.com/office/officeart/2005/8/layout/hierarchy3"/>
    <dgm:cxn modelId="{EA3336B4-E01F-44AF-9256-34E82BB18280}" type="presParOf" srcId="{D21DF85A-45CA-4CE0-B0ED-CF4615475EE0}" destId="{C7DDC059-89DD-4F99-A10D-9C975D60C8D8}" srcOrd="1" destOrd="0" presId="urn:microsoft.com/office/officeart/2005/8/layout/hierarchy3"/>
    <dgm:cxn modelId="{F2F47850-36A6-4A16-A8B9-F4EF00876EE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Máquinas que realizan el proceso de </a:t>
          </a:r>
          <a:r>
            <a:rPr lang="es-EC" sz="2000" b="0" dirty="0" err="1"/>
            <a:t>punzonado</a:t>
          </a:r>
          <a:r>
            <a:rPr lang="es-EC" sz="2000" b="0" dirty="0"/>
            <a:t> mediante un sistema mecánico automatizado.</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Capaz de plasmar en la plancha metálica un esquema que ha sido diseñado en un computador.</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err="1"/>
            <a:t>Punzonadora</a:t>
          </a:r>
          <a:r>
            <a:rPr lang="es-ES" sz="2400" b="1" dirty="0"/>
            <a:t> CNC</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146354"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Todo dispositivo capaz de dirigir posicionamientos de un órgano mecánico móvil.</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Las órdenes relativas a los desplazamientos del móvil son elaboradas en forma totalmente automática a partir de informaciones numéricas definidas.</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Control Numérico Computarizado CNC</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146354"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2D8BF3-1768-4A39-B258-BEEE31FC8772}" type="doc">
      <dgm:prSet loTypeId="urn:microsoft.com/office/officeart/2005/8/layout/radial1" loCatId="relationship" qsTypeId="urn:microsoft.com/office/officeart/2005/8/quickstyle/3d3" qsCatId="3D" csTypeId="urn:microsoft.com/office/officeart/2005/8/colors/colorful1" csCatId="colorful" phldr="1"/>
      <dgm:spPr/>
      <dgm:t>
        <a:bodyPr/>
        <a:lstStyle/>
        <a:p>
          <a:endParaRPr lang="es-ES"/>
        </a:p>
      </dgm:t>
    </dgm:pt>
    <dgm:pt modelId="{7B24972E-48DF-4D78-9968-B1C117A59136}">
      <dgm:prSet phldrT="[Texto]" custT="1"/>
      <dgm:spPr/>
      <dgm:t>
        <a:bodyPr/>
        <a:lstStyle/>
        <a:p>
          <a:r>
            <a:rPr lang="es-ES" sz="1800" b="1"/>
            <a:t>Ventajas </a:t>
          </a:r>
        </a:p>
        <a:p>
          <a:r>
            <a:rPr lang="es-ES" sz="1800" b="1"/>
            <a:t>Máquina </a:t>
          </a:r>
        </a:p>
        <a:p>
          <a:r>
            <a:rPr lang="es-ES" sz="1800" b="1"/>
            <a:t>CNC</a:t>
          </a:r>
          <a:endParaRPr lang="es-ES" sz="1800" b="1" dirty="0"/>
        </a:p>
      </dgm:t>
    </dgm:pt>
    <dgm:pt modelId="{FC315334-E2F6-48DB-8422-F907672A9523}" type="parTrans" cxnId="{2C9FC6C5-E684-4348-8863-891A3FBD0A8F}">
      <dgm:prSet/>
      <dgm:spPr/>
      <dgm:t>
        <a:bodyPr/>
        <a:lstStyle/>
        <a:p>
          <a:endParaRPr lang="es-ES"/>
        </a:p>
      </dgm:t>
    </dgm:pt>
    <dgm:pt modelId="{5BF97A95-7AAC-40A9-B6E6-E1E2F667689A}" type="sibTrans" cxnId="{2C9FC6C5-E684-4348-8863-891A3FBD0A8F}">
      <dgm:prSet/>
      <dgm:spPr/>
      <dgm:t>
        <a:bodyPr/>
        <a:lstStyle/>
        <a:p>
          <a:endParaRPr lang="es-ES"/>
        </a:p>
      </dgm:t>
    </dgm:pt>
    <dgm:pt modelId="{7AB4A7D1-19B7-4168-BEB4-AAB58772141F}">
      <dgm:prSet phldrT="[Texto]" custT="1"/>
      <dgm:spPr/>
      <dgm:t>
        <a:bodyPr/>
        <a:lstStyle/>
        <a:p>
          <a:r>
            <a:rPr lang="es-ES" sz="1800" b="1"/>
            <a:t>Seguridad</a:t>
          </a:r>
          <a:endParaRPr lang="es-ES" sz="1800" b="1" dirty="0"/>
        </a:p>
      </dgm:t>
    </dgm:pt>
    <dgm:pt modelId="{EEACE2EB-1257-4147-9ACF-064053824F19}" type="parTrans" cxnId="{E76F950D-DC55-4B32-9F79-AB549C3AF917}">
      <dgm:prSet/>
      <dgm:spPr/>
      <dgm:t>
        <a:bodyPr/>
        <a:lstStyle/>
        <a:p>
          <a:endParaRPr lang="es-ES"/>
        </a:p>
      </dgm:t>
    </dgm:pt>
    <dgm:pt modelId="{4F0179D5-F60B-42F5-A529-1F9FCE29C853}" type="sibTrans" cxnId="{E76F950D-DC55-4B32-9F79-AB549C3AF917}">
      <dgm:prSet/>
      <dgm:spPr/>
      <dgm:t>
        <a:bodyPr/>
        <a:lstStyle/>
        <a:p>
          <a:endParaRPr lang="es-ES"/>
        </a:p>
      </dgm:t>
    </dgm:pt>
    <dgm:pt modelId="{D2FCC5AB-7061-4F41-B8B2-5C5939A84A98}">
      <dgm:prSet phldrT="[Texto]" custT="1"/>
      <dgm:spPr/>
      <dgm:t>
        <a:bodyPr/>
        <a:lstStyle/>
        <a:p>
          <a:r>
            <a:rPr lang="es-ES" sz="1800" b="1"/>
            <a:t>Precisión  y calidad</a:t>
          </a:r>
          <a:endParaRPr lang="es-ES" sz="1800" b="1" dirty="0"/>
        </a:p>
      </dgm:t>
    </dgm:pt>
    <dgm:pt modelId="{AD98BA57-E1B9-4A24-8B17-9D1F7907AF11}" type="parTrans" cxnId="{A8D41306-DF8B-41B9-8257-28E4E21881CB}">
      <dgm:prSet/>
      <dgm:spPr/>
      <dgm:t>
        <a:bodyPr/>
        <a:lstStyle/>
        <a:p>
          <a:endParaRPr lang="es-ES"/>
        </a:p>
      </dgm:t>
    </dgm:pt>
    <dgm:pt modelId="{91039808-9188-4D79-963F-2092D931ACBA}" type="sibTrans" cxnId="{A8D41306-DF8B-41B9-8257-28E4E21881CB}">
      <dgm:prSet/>
      <dgm:spPr/>
      <dgm:t>
        <a:bodyPr/>
        <a:lstStyle/>
        <a:p>
          <a:endParaRPr lang="es-ES"/>
        </a:p>
      </dgm:t>
    </dgm:pt>
    <dgm:pt modelId="{54230B78-2C24-464B-B984-AB8C7113BEAB}">
      <dgm:prSet phldrT="[Texto]" custT="1"/>
      <dgm:spPr/>
      <dgm:t>
        <a:bodyPr/>
        <a:lstStyle/>
        <a:p>
          <a:r>
            <a:rPr lang="es-ES" sz="1800" b="1"/>
            <a:t>Aumento de productividad</a:t>
          </a:r>
          <a:endParaRPr lang="es-ES" sz="1800" b="1" dirty="0"/>
        </a:p>
      </dgm:t>
    </dgm:pt>
    <dgm:pt modelId="{A77EB28C-E343-4D79-A190-808BEE66822C}" type="parTrans" cxnId="{2637A511-9F10-4E2F-AC4A-25B6973EF40F}">
      <dgm:prSet/>
      <dgm:spPr/>
      <dgm:t>
        <a:bodyPr/>
        <a:lstStyle/>
        <a:p>
          <a:endParaRPr lang="es-ES"/>
        </a:p>
      </dgm:t>
    </dgm:pt>
    <dgm:pt modelId="{C13E2A6E-2594-4E90-9BC5-D2C7CC7B4AE5}" type="sibTrans" cxnId="{2637A511-9F10-4E2F-AC4A-25B6973EF40F}">
      <dgm:prSet/>
      <dgm:spPr/>
      <dgm:t>
        <a:bodyPr/>
        <a:lstStyle/>
        <a:p>
          <a:endParaRPr lang="es-ES"/>
        </a:p>
      </dgm:t>
    </dgm:pt>
    <dgm:pt modelId="{77BDA675-7309-4548-842C-F1D9513BD369}">
      <dgm:prSet phldrT="[Texto]" custT="1"/>
      <dgm:spPr/>
      <dgm:t>
        <a:bodyPr/>
        <a:lstStyle/>
        <a:p>
          <a:r>
            <a:rPr lang="es-ES" sz="1800" b="1"/>
            <a:t>Facilidad de manufactura</a:t>
          </a:r>
          <a:endParaRPr lang="es-ES" sz="1800" b="1" dirty="0"/>
        </a:p>
      </dgm:t>
    </dgm:pt>
    <dgm:pt modelId="{B5F48DE0-94E5-4256-8847-371B452EB64A}" type="parTrans" cxnId="{C9EC8BC5-B47C-4611-8FDF-20C0444459FB}">
      <dgm:prSet/>
      <dgm:spPr/>
      <dgm:t>
        <a:bodyPr/>
        <a:lstStyle/>
        <a:p>
          <a:endParaRPr lang="es-ES"/>
        </a:p>
      </dgm:t>
    </dgm:pt>
    <dgm:pt modelId="{4BE0AE69-5263-40A3-8A5C-20FD3B5A0283}" type="sibTrans" cxnId="{C9EC8BC5-B47C-4611-8FDF-20C0444459FB}">
      <dgm:prSet/>
      <dgm:spPr/>
      <dgm:t>
        <a:bodyPr/>
        <a:lstStyle/>
        <a:p>
          <a:endParaRPr lang="es-ES"/>
        </a:p>
      </dgm:t>
    </dgm:pt>
    <dgm:pt modelId="{555A42AF-57E7-43E0-8D4B-2AD28940E07B}">
      <dgm:prSet phldrT="[Texto]" custT="1"/>
      <dgm:spPr/>
      <dgm:t>
        <a:bodyPr/>
        <a:lstStyle/>
        <a:p>
          <a:r>
            <a:rPr lang="es-ES" sz="1800" b="1" dirty="0"/>
            <a:t>Facilidad de Operación</a:t>
          </a:r>
        </a:p>
      </dgm:t>
    </dgm:pt>
    <dgm:pt modelId="{099F1044-171E-48F0-84A2-34A294CB334C}" type="parTrans" cxnId="{E8F19052-64BC-4E7F-9194-FD878E679813}">
      <dgm:prSet/>
      <dgm:spPr/>
      <dgm:t>
        <a:bodyPr/>
        <a:lstStyle/>
        <a:p>
          <a:endParaRPr lang="es-ES"/>
        </a:p>
      </dgm:t>
    </dgm:pt>
    <dgm:pt modelId="{9DA71550-257F-4462-969E-88D8D647220C}" type="sibTrans" cxnId="{E8F19052-64BC-4E7F-9194-FD878E679813}">
      <dgm:prSet/>
      <dgm:spPr/>
      <dgm:t>
        <a:bodyPr/>
        <a:lstStyle/>
        <a:p>
          <a:endParaRPr lang="es-ES"/>
        </a:p>
      </dgm:t>
    </dgm:pt>
    <dgm:pt modelId="{742E8550-4839-4AFF-BC90-41093F256B11}" type="pres">
      <dgm:prSet presAssocID="{192D8BF3-1768-4A39-B258-BEEE31FC8772}" presName="cycle" presStyleCnt="0">
        <dgm:presLayoutVars>
          <dgm:chMax val="1"/>
          <dgm:dir/>
          <dgm:animLvl val="ctr"/>
          <dgm:resizeHandles val="exact"/>
        </dgm:presLayoutVars>
      </dgm:prSet>
      <dgm:spPr/>
    </dgm:pt>
    <dgm:pt modelId="{958E9413-13D3-4450-BAF7-7B2D04D928CF}" type="pres">
      <dgm:prSet presAssocID="{7B24972E-48DF-4D78-9968-B1C117A59136}" presName="centerShape" presStyleLbl="node0" presStyleIdx="0" presStyleCnt="1"/>
      <dgm:spPr/>
    </dgm:pt>
    <dgm:pt modelId="{8C5E736F-03F4-4DE9-98B1-B6332559E97E}" type="pres">
      <dgm:prSet presAssocID="{EEACE2EB-1257-4147-9ACF-064053824F19}" presName="Name9" presStyleLbl="parChTrans1D2" presStyleIdx="0" presStyleCnt="5"/>
      <dgm:spPr/>
    </dgm:pt>
    <dgm:pt modelId="{AEDA9584-1ED8-4088-9FFF-97BA2A2D1235}" type="pres">
      <dgm:prSet presAssocID="{EEACE2EB-1257-4147-9ACF-064053824F19}" presName="connTx" presStyleLbl="parChTrans1D2" presStyleIdx="0" presStyleCnt="5"/>
      <dgm:spPr/>
    </dgm:pt>
    <dgm:pt modelId="{5610EAA2-7C7D-4525-9AB2-D14E86279F5A}" type="pres">
      <dgm:prSet presAssocID="{7AB4A7D1-19B7-4168-BEB4-AAB58772141F}" presName="node" presStyleLbl="node1" presStyleIdx="0" presStyleCnt="5">
        <dgm:presLayoutVars>
          <dgm:bulletEnabled val="1"/>
        </dgm:presLayoutVars>
      </dgm:prSet>
      <dgm:spPr/>
    </dgm:pt>
    <dgm:pt modelId="{998E1CFD-35DF-44C5-8C5A-3769C7BFF66C}" type="pres">
      <dgm:prSet presAssocID="{AD98BA57-E1B9-4A24-8B17-9D1F7907AF11}" presName="Name9" presStyleLbl="parChTrans1D2" presStyleIdx="1" presStyleCnt="5"/>
      <dgm:spPr/>
    </dgm:pt>
    <dgm:pt modelId="{3CF6D068-F9EA-4E56-AD71-8D6B6AA65282}" type="pres">
      <dgm:prSet presAssocID="{AD98BA57-E1B9-4A24-8B17-9D1F7907AF11}" presName="connTx" presStyleLbl="parChTrans1D2" presStyleIdx="1" presStyleCnt="5"/>
      <dgm:spPr/>
    </dgm:pt>
    <dgm:pt modelId="{9DF96E06-C320-4C69-8B93-683CA4AA791B}" type="pres">
      <dgm:prSet presAssocID="{D2FCC5AB-7061-4F41-B8B2-5C5939A84A98}" presName="node" presStyleLbl="node1" presStyleIdx="1" presStyleCnt="5">
        <dgm:presLayoutVars>
          <dgm:bulletEnabled val="1"/>
        </dgm:presLayoutVars>
      </dgm:prSet>
      <dgm:spPr/>
    </dgm:pt>
    <dgm:pt modelId="{7FD1DA1F-2A4C-4608-AC6E-74181AC324F9}" type="pres">
      <dgm:prSet presAssocID="{A77EB28C-E343-4D79-A190-808BEE66822C}" presName="Name9" presStyleLbl="parChTrans1D2" presStyleIdx="2" presStyleCnt="5"/>
      <dgm:spPr/>
    </dgm:pt>
    <dgm:pt modelId="{C7F62E08-6E63-4860-835F-41C72CF96D53}" type="pres">
      <dgm:prSet presAssocID="{A77EB28C-E343-4D79-A190-808BEE66822C}" presName="connTx" presStyleLbl="parChTrans1D2" presStyleIdx="2" presStyleCnt="5"/>
      <dgm:spPr/>
    </dgm:pt>
    <dgm:pt modelId="{8EFBA225-2134-4370-AB5D-3A447B5A9AD8}" type="pres">
      <dgm:prSet presAssocID="{54230B78-2C24-464B-B984-AB8C7113BEAB}" presName="node" presStyleLbl="node1" presStyleIdx="2" presStyleCnt="5">
        <dgm:presLayoutVars>
          <dgm:bulletEnabled val="1"/>
        </dgm:presLayoutVars>
      </dgm:prSet>
      <dgm:spPr/>
    </dgm:pt>
    <dgm:pt modelId="{311ACE79-F2AC-49E8-BC0D-F63ADAACFDA8}" type="pres">
      <dgm:prSet presAssocID="{B5F48DE0-94E5-4256-8847-371B452EB64A}" presName="Name9" presStyleLbl="parChTrans1D2" presStyleIdx="3" presStyleCnt="5"/>
      <dgm:spPr/>
    </dgm:pt>
    <dgm:pt modelId="{2D39CC1A-8E5D-4962-999F-D2F3E7EF5455}" type="pres">
      <dgm:prSet presAssocID="{B5F48DE0-94E5-4256-8847-371B452EB64A}" presName="connTx" presStyleLbl="parChTrans1D2" presStyleIdx="3" presStyleCnt="5"/>
      <dgm:spPr/>
    </dgm:pt>
    <dgm:pt modelId="{DED9A5EF-18B2-4C89-86C8-75589211D500}" type="pres">
      <dgm:prSet presAssocID="{77BDA675-7309-4548-842C-F1D9513BD369}" presName="node" presStyleLbl="node1" presStyleIdx="3" presStyleCnt="5">
        <dgm:presLayoutVars>
          <dgm:bulletEnabled val="1"/>
        </dgm:presLayoutVars>
      </dgm:prSet>
      <dgm:spPr/>
    </dgm:pt>
    <dgm:pt modelId="{A614A9CD-2C1C-4AF2-9F11-A6062D24E734}" type="pres">
      <dgm:prSet presAssocID="{099F1044-171E-48F0-84A2-34A294CB334C}" presName="Name9" presStyleLbl="parChTrans1D2" presStyleIdx="4" presStyleCnt="5"/>
      <dgm:spPr/>
    </dgm:pt>
    <dgm:pt modelId="{5DCE149B-88C8-45A7-803B-7C533919B4B8}" type="pres">
      <dgm:prSet presAssocID="{099F1044-171E-48F0-84A2-34A294CB334C}" presName="connTx" presStyleLbl="parChTrans1D2" presStyleIdx="4" presStyleCnt="5"/>
      <dgm:spPr/>
    </dgm:pt>
    <dgm:pt modelId="{5B34F08D-2267-4955-AAE8-8F3A45245BF5}" type="pres">
      <dgm:prSet presAssocID="{555A42AF-57E7-43E0-8D4B-2AD28940E07B}" presName="node" presStyleLbl="node1" presStyleIdx="4" presStyleCnt="5">
        <dgm:presLayoutVars>
          <dgm:bulletEnabled val="1"/>
        </dgm:presLayoutVars>
      </dgm:prSet>
      <dgm:spPr/>
    </dgm:pt>
  </dgm:ptLst>
  <dgm:cxnLst>
    <dgm:cxn modelId="{0DE8FF9F-D799-4E37-8D6F-FA2CFD959754}" type="presOf" srcId="{B5F48DE0-94E5-4256-8847-371B452EB64A}" destId="{311ACE79-F2AC-49E8-BC0D-F63ADAACFDA8}" srcOrd="0" destOrd="0" presId="urn:microsoft.com/office/officeart/2005/8/layout/radial1"/>
    <dgm:cxn modelId="{7073781F-06C1-4BF8-9A3D-045288A85D84}" type="presOf" srcId="{192D8BF3-1768-4A39-B258-BEEE31FC8772}" destId="{742E8550-4839-4AFF-BC90-41093F256B11}" srcOrd="0" destOrd="0" presId="urn:microsoft.com/office/officeart/2005/8/layout/radial1"/>
    <dgm:cxn modelId="{03DB209F-D3CD-412A-AA2E-3EBD13FFC524}" type="presOf" srcId="{EEACE2EB-1257-4147-9ACF-064053824F19}" destId="{AEDA9584-1ED8-4088-9FFF-97BA2A2D1235}" srcOrd="1" destOrd="0" presId="urn:microsoft.com/office/officeart/2005/8/layout/radial1"/>
    <dgm:cxn modelId="{CE35461F-22A3-43B1-AA93-3EA6F0DC257D}" type="presOf" srcId="{AD98BA57-E1B9-4A24-8B17-9D1F7907AF11}" destId="{998E1CFD-35DF-44C5-8C5A-3769C7BFF66C}" srcOrd="0" destOrd="0" presId="urn:microsoft.com/office/officeart/2005/8/layout/radial1"/>
    <dgm:cxn modelId="{E675720D-951A-470D-BC29-6FBDD1F64C0D}" type="presOf" srcId="{555A42AF-57E7-43E0-8D4B-2AD28940E07B}" destId="{5B34F08D-2267-4955-AAE8-8F3A45245BF5}" srcOrd="0" destOrd="0" presId="urn:microsoft.com/office/officeart/2005/8/layout/radial1"/>
    <dgm:cxn modelId="{4A6C8E93-6F5A-497D-A15D-3AF9D6C19FFD}" type="presOf" srcId="{A77EB28C-E343-4D79-A190-808BEE66822C}" destId="{C7F62E08-6E63-4860-835F-41C72CF96D53}" srcOrd="1" destOrd="0" presId="urn:microsoft.com/office/officeart/2005/8/layout/radial1"/>
    <dgm:cxn modelId="{A5E06F5C-1C4B-47AD-B619-79674039416C}" type="presOf" srcId="{B5F48DE0-94E5-4256-8847-371B452EB64A}" destId="{2D39CC1A-8E5D-4962-999F-D2F3E7EF5455}" srcOrd="1" destOrd="0" presId="urn:microsoft.com/office/officeart/2005/8/layout/radial1"/>
    <dgm:cxn modelId="{34B6CA13-0145-4D67-A53A-EFC9623832A9}" type="presOf" srcId="{EEACE2EB-1257-4147-9ACF-064053824F19}" destId="{8C5E736F-03F4-4DE9-98B1-B6332559E97E}" srcOrd="0" destOrd="0" presId="urn:microsoft.com/office/officeart/2005/8/layout/radial1"/>
    <dgm:cxn modelId="{70D35DA9-2146-4A78-86FB-16A0273767E0}" type="presOf" srcId="{77BDA675-7309-4548-842C-F1D9513BD369}" destId="{DED9A5EF-18B2-4C89-86C8-75589211D500}" srcOrd="0" destOrd="0" presId="urn:microsoft.com/office/officeart/2005/8/layout/radial1"/>
    <dgm:cxn modelId="{B6289E7E-9412-481E-8B75-717E1783B883}" type="presOf" srcId="{7B24972E-48DF-4D78-9968-B1C117A59136}" destId="{958E9413-13D3-4450-BAF7-7B2D04D928CF}" srcOrd="0" destOrd="0" presId="urn:microsoft.com/office/officeart/2005/8/layout/radial1"/>
    <dgm:cxn modelId="{C889A269-1BE8-4A46-B3EA-B8507903A278}" type="presOf" srcId="{099F1044-171E-48F0-84A2-34A294CB334C}" destId="{5DCE149B-88C8-45A7-803B-7C533919B4B8}" srcOrd="1" destOrd="0" presId="urn:microsoft.com/office/officeart/2005/8/layout/radial1"/>
    <dgm:cxn modelId="{E8F19052-64BC-4E7F-9194-FD878E679813}" srcId="{7B24972E-48DF-4D78-9968-B1C117A59136}" destId="{555A42AF-57E7-43E0-8D4B-2AD28940E07B}" srcOrd="4" destOrd="0" parTransId="{099F1044-171E-48F0-84A2-34A294CB334C}" sibTransId="{9DA71550-257F-4462-969E-88D8D647220C}"/>
    <dgm:cxn modelId="{A5F28275-C9F8-4E42-912F-86B995B54E85}" type="presOf" srcId="{D2FCC5AB-7061-4F41-B8B2-5C5939A84A98}" destId="{9DF96E06-C320-4C69-8B93-683CA4AA791B}" srcOrd="0" destOrd="0" presId="urn:microsoft.com/office/officeart/2005/8/layout/radial1"/>
    <dgm:cxn modelId="{C9EC8BC5-B47C-4611-8FDF-20C0444459FB}" srcId="{7B24972E-48DF-4D78-9968-B1C117A59136}" destId="{77BDA675-7309-4548-842C-F1D9513BD369}" srcOrd="3" destOrd="0" parTransId="{B5F48DE0-94E5-4256-8847-371B452EB64A}" sibTransId="{4BE0AE69-5263-40A3-8A5C-20FD3B5A0283}"/>
    <dgm:cxn modelId="{95CFDA62-0199-49E6-BF63-C8B4943CAB0B}" type="presOf" srcId="{54230B78-2C24-464B-B984-AB8C7113BEAB}" destId="{8EFBA225-2134-4370-AB5D-3A447B5A9AD8}" srcOrd="0" destOrd="0" presId="urn:microsoft.com/office/officeart/2005/8/layout/radial1"/>
    <dgm:cxn modelId="{A8D41306-DF8B-41B9-8257-28E4E21881CB}" srcId="{7B24972E-48DF-4D78-9968-B1C117A59136}" destId="{D2FCC5AB-7061-4F41-B8B2-5C5939A84A98}" srcOrd="1" destOrd="0" parTransId="{AD98BA57-E1B9-4A24-8B17-9D1F7907AF11}" sibTransId="{91039808-9188-4D79-963F-2092D931ACBA}"/>
    <dgm:cxn modelId="{E76F950D-DC55-4B32-9F79-AB549C3AF917}" srcId="{7B24972E-48DF-4D78-9968-B1C117A59136}" destId="{7AB4A7D1-19B7-4168-BEB4-AAB58772141F}" srcOrd="0" destOrd="0" parTransId="{EEACE2EB-1257-4147-9ACF-064053824F19}" sibTransId="{4F0179D5-F60B-42F5-A529-1F9FCE29C853}"/>
    <dgm:cxn modelId="{108694DD-3BEB-4646-839C-B23C1B202F5E}" type="presOf" srcId="{AD98BA57-E1B9-4A24-8B17-9D1F7907AF11}" destId="{3CF6D068-F9EA-4E56-AD71-8D6B6AA65282}" srcOrd="1" destOrd="0" presId="urn:microsoft.com/office/officeart/2005/8/layout/radial1"/>
    <dgm:cxn modelId="{2637A511-9F10-4E2F-AC4A-25B6973EF40F}" srcId="{7B24972E-48DF-4D78-9968-B1C117A59136}" destId="{54230B78-2C24-464B-B984-AB8C7113BEAB}" srcOrd="2" destOrd="0" parTransId="{A77EB28C-E343-4D79-A190-808BEE66822C}" sibTransId="{C13E2A6E-2594-4E90-9BC5-D2C7CC7B4AE5}"/>
    <dgm:cxn modelId="{75BD8A68-9C7F-4555-A37D-DFE05E65DEF0}" type="presOf" srcId="{A77EB28C-E343-4D79-A190-808BEE66822C}" destId="{7FD1DA1F-2A4C-4608-AC6E-74181AC324F9}" srcOrd="0" destOrd="0" presId="urn:microsoft.com/office/officeart/2005/8/layout/radial1"/>
    <dgm:cxn modelId="{C5E8CF99-7A68-49CE-85FC-23D7177B93FA}" type="presOf" srcId="{099F1044-171E-48F0-84A2-34A294CB334C}" destId="{A614A9CD-2C1C-4AF2-9F11-A6062D24E734}" srcOrd="0" destOrd="0" presId="urn:microsoft.com/office/officeart/2005/8/layout/radial1"/>
    <dgm:cxn modelId="{599FBA38-82F1-46D7-84E0-3289D0292A4A}" type="presOf" srcId="{7AB4A7D1-19B7-4168-BEB4-AAB58772141F}" destId="{5610EAA2-7C7D-4525-9AB2-D14E86279F5A}" srcOrd="0" destOrd="0" presId="urn:microsoft.com/office/officeart/2005/8/layout/radial1"/>
    <dgm:cxn modelId="{2C9FC6C5-E684-4348-8863-891A3FBD0A8F}" srcId="{192D8BF3-1768-4A39-B258-BEEE31FC8772}" destId="{7B24972E-48DF-4D78-9968-B1C117A59136}" srcOrd="0" destOrd="0" parTransId="{FC315334-E2F6-48DB-8422-F907672A9523}" sibTransId="{5BF97A95-7AAC-40A9-B6E6-E1E2F667689A}"/>
    <dgm:cxn modelId="{C0E2FA5B-5DFD-4DAB-8748-E145059301DF}" type="presParOf" srcId="{742E8550-4839-4AFF-BC90-41093F256B11}" destId="{958E9413-13D3-4450-BAF7-7B2D04D928CF}" srcOrd="0" destOrd="0" presId="urn:microsoft.com/office/officeart/2005/8/layout/radial1"/>
    <dgm:cxn modelId="{3E4E92B9-EB8C-4B9D-983B-8C10A3EC165F}" type="presParOf" srcId="{742E8550-4839-4AFF-BC90-41093F256B11}" destId="{8C5E736F-03F4-4DE9-98B1-B6332559E97E}" srcOrd="1" destOrd="0" presId="urn:microsoft.com/office/officeart/2005/8/layout/radial1"/>
    <dgm:cxn modelId="{BD1A1FE9-D83E-44D7-9606-73D4A52D8E0E}" type="presParOf" srcId="{8C5E736F-03F4-4DE9-98B1-B6332559E97E}" destId="{AEDA9584-1ED8-4088-9FFF-97BA2A2D1235}" srcOrd="0" destOrd="0" presId="urn:microsoft.com/office/officeart/2005/8/layout/radial1"/>
    <dgm:cxn modelId="{3E604106-9054-4B67-B01D-8F63876F9F77}" type="presParOf" srcId="{742E8550-4839-4AFF-BC90-41093F256B11}" destId="{5610EAA2-7C7D-4525-9AB2-D14E86279F5A}" srcOrd="2" destOrd="0" presId="urn:microsoft.com/office/officeart/2005/8/layout/radial1"/>
    <dgm:cxn modelId="{00DDA48C-FE57-4676-BDDB-F9E5009CD609}" type="presParOf" srcId="{742E8550-4839-4AFF-BC90-41093F256B11}" destId="{998E1CFD-35DF-44C5-8C5A-3769C7BFF66C}" srcOrd="3" destOrd="0" presId="urn:microsoft.com/office/officeart/2005/8/layout/radial1"/>
    <dgm:cxn modelId="{21316FAF-709F-4EB4-AA7E-F5A30EA13C35}" type="presParOf" srcId="{998E1CFD-35DF-44C5-8C5A-3769C7BFF66C}" destId="{3CF6D068-F9EA-4E56-AD71-8D6B6AA65282}" srcOrd="0" destOrd="0" presId="urn:microsoft.com/office/officeart/2005/8/layout/radial1"/>
    <dgm:cxn modelId="{7F8D11FD-26EF-47B6-8E38-708E7D90AA50}" type="presParOf" srcId="{742E8550-4839-4AFF-BC90-41093F256B11}" destId="{9DF96E06-C320-4C69-8B93-683CA4AA791B}" srcOrd="4" destOrd="0" presId="urn:microsoft.com/office/officeart/2005/8/layout/radial1"/>
    <dgm:cxn modelId="{D37B9CF1-E135-4C90-8C29-4EBA2C9CDE37}" type="presParOf" srcId="{742E8550-4839-4AFF-BC90-41093F256B11}" destId="{7FD1DA1F-2A4C-4608-AC6E-74181AC324F9}" srcOrd="5" destOrd="0" presId="urn:microsoft.com/office/officeart/2005/8/layout/radial1"/>
    <dgm:cxn modelId="{63FC5E0F-A08E-42F2-B4AD-C5D987E5DB36}" type="presParOf" srcId="{7FD1DA1F-2A4C-4608-AC6E-74181AC324F9}" destId="{C7F62E08-6E63-4860-835F-41C72CF96D53}" srcOrd="0" destOrd="0" presId="urn:microsoft.com/office/officeart/2005/8/layout/radial1"/>
    <dgm:cxn modelId="{780B0A69-4EF0-4231-AC54-B121A46C5459}" type="presParOf" srcId="{742E8550-4839-4AFF-BC90-41093F256B11}" destId="{8EFBA225-2134-4370-AB5D-3A447B5A9AD8}" srcOrd="6" destOrd="0" presId="urn:microsoft.com/office/officeart/2005/8/layout/radial1"/>
    <dgm:cxn modelId="{778B82F6-6E35-40AA-B44F-76F66EA9786E}" type="presParOf" srcId="{742E8550-4839-4AFF-BC90-41093F256B11}" destId="{311ACE79-F2AC-49E8-BC0D-F63ADAACFDA8}" srcOrd="7" destOrd="0" presId="urn:microsoft.com/office/officeart/2005/8/layout/radial1"/>
    <dgm:cxn modelId="{330FE505-AA03-4E7A-9B2B-E513D6596CD7}" type="presParOf" srcId="{311ACE79-F2AC-49E8-BC0D-F63ADAACFDA8}" destId="{2D39CC1A-8E5D-4962-999F-D2F3E7EF5455}" srcOrd="0" destOrd="0" presId="urn:microsoft.com/office/officeart/2005/8/layout/radial1"/>
    <dgm:cxn modelId="{6BB5BF73-53C5-43F2-BA4B-B6478A43C213}" type="presParOf" srcId="{742E8550-4839-4AFF-BC90-41093F256B11}" destId="{DED9A5EF-18B2-4C89-86C8-75589211D500}" srcOrd="8" destOrd="0" presId="urn:microsoft.com/office/officeart/2005/8/layout/radial1"/>
    <dgm:cxn modelId="{B5D79C36-ACF6-42EE-BF89-17390A24F54A}" type="presParOf" srcId="{742E8550-4839-4AFF-BC90-41093F256B11}" destId="{A614A9CD-2C1C-4AF2-9F11-A6062D24E734}" srcOrd="9" destOrd="0" presId="urn:microsoft.com/office/officeart/2005/8/layout/radial1"/>
    <dgm:cxn modelId="{41339BEC-4F35-4377-B2AE-768991DCA182}" type="presParOf" srcId="{A614A9CD-2C1C-4AF2-9F11-A6062D24E734}" destId="{5DCE149B-88C8-45A7-803B-7C533919B4B8}" srcOrd="0" destOrd="0" presId="urn:microsoft.com/office/officeart/2005/8/layout/radial1"/>
    <dgm:cxn modelId="{D2B048E6-9058-40E7-8A0D-4B9AB183F272}" type="presParOf" srcId="{742E8550-4839-4AFF-BC90-41093F256B11}" destId="{5B34F08D-2267-4955-AAE8-8F3A45245BF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F17F33-CE39-47B6-B2F5-1392CFBADB05}"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s-ES"/>
        </a:p>
      </dgm:t>
    </dgm:pt>
    <dgm:pt modelId="{BF8F480B-93F3-460C-9782-BC263DC05ADE}">
      <dgm:prSet phldrT="[Texto]"/>
      <dgm:spPr/>
      <dgm:t>
        <a:bodyPr/>
        <a:lstStyle/>
        <a:p>
          <a:r>
            <a:rPr lang="es-ES" dirty="0"/>
            <a:t>Código G</a:t>
          </a:r>
        </a:p>
      </dgm:t>
    </dgm:pt>
    <dgm:pt modelId="{1B82DFD2-7FDD-46D6-8543-DC04171ACBE5}" type="parTrans" cxnId="{DF71F8E5-3BDE-4960-8404-9F9C6E59A043}">
      <dgm:prSet/>
      <dgm:spPr/>
      <dgm:t>
        <a:bodyPr/>
        <a:lstStyle/>
        <a:p>
          <a:endParaRPr lang="es-ES"/>
        </a:p>
      </dgm:t>
    </dgm:pt>
    <dgm:pt modelId="{4B1C70E1-AAE8-4162-AC3E-CD0CB40C9B06}" type="sibTrans" cxnId="{DF71F8E5-3BDE-4960-8404-9F9C6E59A043}">
      <dgm:prSet/>
      <dgm:spPr/>
      <dgm:t>
        <a:bodyPr/>
        <a:lstStyle/>
        <a:p>
          <a:endParaRPr lang="es-ES"/>
        </a:p>
      </dgm:t>
    </dgm:pt>
    <dgm:pt modelId="{E733D91E-8C3B-46E5-8534-B1E115B2C4E2}">
      <dgm:prSet phldrT="[Texto]"/>
      <dgm:spPr/>
      <dgm:t>
        <a:bodyPr/>
        <a:lstStyle/>
        <a:p>
          <a:r>
            <a:rPr lang="es-ES" dirty="0"/>
            <a:t>Instrucciones Generales</a:t>
          </a:r>
        </a:p>
      </dgm:t>
    </dgm:pt>
    <dgm:pt modelId="{19D5794B-C874-4155-9609-234AD501B23D}" type="parTrans" cxnId="{CD2D8DA0-A894-40A5-A6BD-8C41BB728927}">
      <dgm:prSet/>
      <dgm:spPr/>
      <dgm:t>
        <a:bodyPr/>
        <a:lstStyle/>
        <a:p>
          <a:endParaRPr lang="es-ES"/>
        </a:p>
      </dgm:t>
    </dgm:pt>
    <dgm:pt modelId="{4126A59F-58D5-465E-A945-327BC04B4321}" type="sibTrans" cxnId="{CD2D8DA0-A894-40A5-A6BD-8C41BB728927}">
      <dgm:prSet/>
      <dgm:spPr/>
      <dgm:t>
        <a:bodyPr/>
        <a:lstStyle/>
        <a:p>
          <a:endParaRPr lang="es-ES"/>
        </a:p>
      </dgm:t>
    </dgm:pt>
    <dgm:pt modelId="{2516790C-5C1B-4E03-9D37-4A20781C05A5}">
      <dgm:prSet phldrT="[Texto]"/>
      <dgm:spPr/>
      <dgm:t>
        <a:bodyPr/>
        <a:lstStyle/>
        <a:p>
          <a:r>
            <a:rPr lang="es-ES" dirty="0"/>
            <a:t>Movimientos mediante ejes</a:t>
          </a:r>
        </a:p>
      </dgm:t>
    </dgm:pt>
    <dgm:pt modelId="{07707E1B-A19D-4F4B-A4AC-198F417AF0BD}" type="parTrans" cxnId="{1899A88B-13CE-4380-AE13-CA27B4F19AB7}">
      <dgm:prSet/>
      <dgm:spPr/>
      <dgm:t>
        <a:bodyPr/>
        <a:lstStyle/>
        <a:p>
          <a:endParaRPr lang="es-ES"/>
        </a:p>
      </dgm:t>
    </dgm:pt>
    <dgm:pt modelId="{2FBB81EE-A0AA-4A21-952F-D618C317BB11}" type="sibTrans" cxnId="{1899A88B-13CE-4380-AE13-CA27B4F19AB7}">
      <dgm:prSet/>
      <dgm:spPr/>
      <dgm:t>
        <a:bodyPr/>
        <a:lstStyle/>
        <a:p>
          <a:endParaRPr lang="es-ES"/>
        </a:p>
      </dgm:t>
    </dgm:pt>
    <dgm:pt modelId="{76C1A400-D742-430D-BC38-3CCC8637799A}">
      <dgm:prSet phldrT="[Texto]"/>
      <dgm:spPr/>
      <dgm:t>
        <a:bodyPr/>
        <a:lstStyle/>
        <a:p>
          <a:r>
            <a:rPr lang="es-ES" dirty="0"/>
            <a:t>Código M</a:t>
          </a:r>
        </a:p>
      </dgm:t>
    </dgm:pt>
    <dgm:pt modelId="{378380C4-0B0A-4A32-9438-041A1581D6DB}" type="parTrans" cxnId="{E5E351F9-7D6F-4835-8211-15FA53AD80AE}">
      <dgm:prSet/>
      <dgm:spPr/>
      <dgm:t>
        <a:bodyPr/>
        <a:lstStyle/>
        <a:p>
          <a:endParaRPr lang="es-ES"/>
        </a:p>
      </dgm:t>
    </dgm:pt>
    <dgm:pt modelId="{9F754143-1B77-45B6-A290-5A8B5545ED09}" type="sibTrans" cxnId="{E5E351F9-7D6F-4835-8211-15FA53AD80AE}">
      <dgm:prSet/>
      <dgm:spPr/>
      <dgm:t>
        <a:bodyPr/>
        <a:lstStyle/>
        <a:p>
          <a:endParaRPr lang="es-ES"/>
        </a:p>
      </dgm:t>
    </dgm:pt>
    <dgm:pt modelId="{69DFEBAA-2CEF-4388-80B8-79B9D10067C3}">
      <dgm:prSet phldrT="[Texto]"/>
      <dgm:spPr/>
      <dgm:t>
        <a:bodyPr/>
        <a:lstStyle/>
        <a:p>
          <a:r>
            <a:rPr lang="es-ES" dirty="0"/>
            <a:t>Instrucciones Misceláneas</a:t>
          </a:r>
        </a:p>
      </dgm:t>
    </dgm:pt>
    <dgm:pt modelId="{3B3A9BCB-A8B7-4280-B5F7-386EA5E6AC5E}" type="parTrans" cxnId="{452CC9C8-47BB-400C-9011-B8DF9C615C5A}">
      <dgm:prSet/>
      <dgm:spPr/>
      <dgm:t>
        <a:bodyPr/>
        <a:lstStyle/>
        <a:p>
          <a:endParaRPr lang="es-ES"/>
        </a:p>
      </dgm:t>
    </dgm:pt>
    <dgm:pt modelId="{C0EC9284-25F2-416E-B6BE-3FD8825C826C}" type="sibTrans" cxnId="{452CC9C8-47BB-400C-9011-B8DF9C615C5A}">
      <dgm:prSet/>
      <dgm:spPr/>
      <dgm:t>
        <a:bodyPr/>
        <a:lstStyle/>
        <a:p>
          <a:endParaRPr lang="es-ES"/>
        </a:p>
      </dgm:t>
    </dgm:pt>
    <dgm:pt modelId="{07C28D9D-27F5-498C-971A-719A6DCEE945}">
      <dgm:prSet phldrT="[Texto]"/>
      <dgm:spPr/>
      <dgm:t>
        <a:bodyPr/>
        <a:lstStyle/>
        <a:p>
          <a:r>
            <a:rPr lang="es-ES" dirty="0"/>
            <a:t>Acciones referentes a herramientas</a:t>
          </a:r>
        </a:p>
      </dgm:t>
    </dgm:pt>
    <dgm:pt modelId="{75727D91-B89F-4232-9A7F-E5C1B28E5D6D}" type="parTrans" cxnId="{590270D9-9095-4B52-B9AD-E50514D2E72F}">
      <dgm:prSet/>
      <dgm:spPr/>
      <dgm:t>
        <a:bodyPr/>
        <a:lstStyle/>
        <a:p>
          <a:endParaRPr lang="es-ES"/>
        </a:p>
      </dgm:t>
    </dgm:pt>
    <dgm:pt modelId="{867088BD-353C-4A7B-877D-929C63F305DA}" type="sibTrans" cxnId="{590270D9-9095-4B52-B9AD-E50514D2E72F}">
      <dgm:prSet/>
      <dgm:spPr/>
      <dgm:t>
        <a:bodyPr/>
        <a:lstStyle/>
        <a:p>
          <a:endParaRPr lang="es-ES"/>
        </a:p>
      </dgm:t>
    </dgm:pt>
    <dgm:pt modelId="{45E2C249-C5FD-4BD2-BEE3-3BDA77CF9601}" type="pres">
      <dgm:prSet presAssocID="{C8F17F33-CE39-47B6-B2F5-1392CFBADB05}" presName="diagram" presStyleCnt="0">
        <dgm:presLayoutVars>
          <dgm:chPref val="1"/>
          <dgm:dir/>
          <dgm:animOne val="branch"/>
          <dgm:animLvl val="lvl"/>
          <dgm:resizeHandles/>
        </dgm:presLayoutVars>
      </dgm:prSet>
      <dgm:spPr/>
    </dgm:pt>
    <dgm:pt modelId="{94BF43F1-C176-4285-9D93-0F7D60FF4B7A}" type="pres">
      <dgm:prSet presAssocID="{BF8F480B-93F3-460C-9782-BC263DC05ADE}" presName="root" presStyleCnt="0"/>
      <dgm:spPr/>
    </dgm:pt>
    <dgm:pt modelId="{531116D0-F31F-49B8-941A-91FD2C8CB5B3}" type="pres">
      <dgm:prSet presAssocID="{BF8F480B-93F3-460C-9782-BC263DC05ADE}" presName="rootComposite" presStyleCnt="0"/>
      <dgm:spPr/>
    </dgm:pt>
    <dgm:pt modelId="{B1865399-3B15-49E9-B791-0FC6E11728B5}" type="pres">
      <dgm:prSet presAssocID="{BF8F480B-93F3-460C-9782-BC263DC05ADE}" presName="rootText" presStyleLbl="node1" presStyleIdx="0" presStyleCnt="2"/>
      <dgm:spPr/>
    </dgm:pt>
    <dgm:pt modelId="{1F09F47C-54BD-4648-8AC8-1DA1D595E40D}" type="pres">
      <dgm:prSet presAssocID="{BF8F480B-93F3-460C-9782-BC263DC05ADE}" presName="rootConnector" presStyleLbl="node1" presStyleIdx="0" presStyleCnt="2"/>
      <dgm:spPr/>
    </dgm:pt>
    <dgm:pt modelId="{55B16184-7C4C-47B5-B737-C8E76B1CF086}" type="pres">
      <dgm:prSet presAssocID="{BF8F480B-93F3-460C-9782-BC263DC05ADE}" presName="childShape" presStyleCnt="0"/>
      <dgm:spPr/>
    </dgm:pt>
    <dgm:pt modelId="{28A401C9-4B8D-4FB3-AE7E-0EF0501E286D}" type="pres">
      <dgm:prSet presAssocID="{19D5794B-C874-4155-9609-234AD501B23D}" presName="Name13" presStyleLbl="parChTrans1D2" presStyleIdx="0" presStyleCnt="4"/>
      <dgm:spPr/>
    </dgm:pt>
    <dgm:pt modelId="{20BDF2BA-4033-4C56-B1CD-39D493E18E6C}" type="pres">
      <dgm:prSet presAssocID="{E733D91E-8C3B-46E5-8534-B1E115B2C4E2}" presName="childText" presStyleLbl="bgAcc1" presStyleIdx="0" presStyleCnt="4">
        <dgm:presLayoutVars>
          <dgm:bulletEnabled val="1"/>
        </dgm:presLayoutVars>
      </dgm:prSet>
      <dgm:spPr/>
    </dgm:pt>
    <dgm:pt modelId="{BD12FEF4-E33F-4A91-B761-849D9BDCC153}" type="pres">
      <dgm:prSet presAssocID="{07707E1B-A19D-4F4B-A4AC-198F417AF0BD}" presName="Name13" presStyleLbl="parChTrans1D2" presStyleIdx="1" presStyleCnt="4"/>
      <dgm:spPr/>
    </dgm:pt>
    <dgm:pt modelId="{6E28FE62-74BF-447E-A03B-77E888B20DD0}" type="pres">
      <dgm:prSet presAssocID="{2516790C-5C1B-4E03-9D37-4A20781C05A5}" presName="childText" presStyleLbl="bgAcc1" presStyleIdx="1" presStyleCnt="4">
        <dgm:presLayoutVars>
          <dgm:bulletEnabled val="1"/>
        </dgm:presLayoutVars>
      </dgm:prSet>
      <dgm:spPr/>
    </dgm:pt>
    <dgm:pt modelId="{CBBA80E4-A722-4F83-98D7-4E5CC52EEE5E}" type="pres">
      <dgm:prSet presAssocID="{76C1A400-D742-430D-BC38-3CCC8637799A}" presName="root" presStyleCnt="0"/>
      <dgm:spPr/>
    </dgm:pt>
    <dgm:pt modelId="{C8BF9899-B8FB-4881-97F0-FAAACDF6A8DF}" type="pres">
      <dgm:prSet presAssocID="{76C1A400-D742-430D-BC38-3CCC8637799A}" presName="rootComposite" presStyleCnt="0"/>
      <dgm:spPr/>
    </dgm:pt>
    <dgm:pt modelId="{13FB20A2-7C71-4C42-B19A-DB8965C65B9C}" type="pres">
      <dgm:prSet presAssocID="{76C1A400-D742-430D-BC38-3CCC8637799A}" presName="rootText" presStyleLbl="node1" presStyleIdx="1" presStyleCnt="2"/>
      <dgm:spPr/>
    </dgm:pt>
    <dgm:pt modelId="{2614B53A-ACF2-4CA4-845F-4B1FF3E93CA3}" type="pres">
      <dgm:prSet presAssocID="{76C1A400-D742-430D-BC38-3CCC8637799A}" presName="rootConnector" presStyleLbl="node1" presStyleIdx="1" presStyleCnt="2"/>
      <dgm:spPr/>
    </dgm:pt>
    <dgm:pt modelId="{DD36E06E-7DEB-4B07-A022-D7231F1CF84B}" type="pres">
      <dgm:prSet presAssocID="{76C1A400-D742-430D-BC38-3CCC8637799A}" presName="childShape" presStyleCnt="0"/>
      <dgm:spPr/>
    </dgm:pt>
    <dgm:pt modelId="{A19A82EE-EA8A-4CFF-A488-BB118E5AD1A2}" type="pres">
      <dgm:prSet presAssocID="{3B3A9BCB-A8B7-4280-B5F7-386EA5E6AC5E}" presName="Name13" presStyleLbl="parChTrans1D2" presStyleIdx="2" presStyleCnt="4"/>
      <dgm:spPr/>
    </dgm:pt>
    <dgm:pt modelId="{AF7035EC-894A-4DE9-BF0F-91027F996289}" type="pres">
      <dgm:prSet presAssocID="{69DFEBAA-2CEF-4388-80B8-79B9D10067C3}" presName="childText" presStyleLbl="bgAcc1" presStyleIdx="2" presStyleCnt="4">
        <dgm:presLayoutVars>
          <dgm:bulletEnabled val="1"/>
        </dgm:presLayoutVars>
      </dgm:prSet>
      <dgm:spPr/>
    </dgm:pt>
    <dgm:pt modelId="{7347C0FB-AB34-4D5D-AD00-E0CF7BDED30E}" type="pres">
      <dgm:prSet presAssocID="{75727D91-B89F-4232-9A7F-E5C1B28E5D6D}" presName="Name13" presStyleLbl="parChTrans1D2" presStyleIdx="3" presStyleCnt="4"/>
      <dgm:spPr/>
    </dgm:pt>
    <dgm:pt modelId="{AE168A0D-9F86-4AB2-8A06-4D00123F691E}" type="pres">
      <dgm:prSet presAssocID="{07C28D9D-27F5-498C-971A-719A6DCEE945}" presName="childText" presStyleLbl="bgAcc1" presStyleIdx="3" presStyleCnt="4">
        <dgm:presLayoutVars>
          <dgm:bulletEnabled val="1"/>
        </dgm:presLayoutVars>
      </dgm:prSet>
      <dgm:spPr/>
    </dgm:pt>
  </dgm:ptLst>
  <dgm:cxnLst>
    <dgm:cxn modelId="{E5E351F9-7D6F-4835-8211-15FA53AD80AE}" srcId="{C8F17F33-CE39-47B6-B2F5-1392CFBADB05}" destId="{76C1A400-D742-430D-BC38-3CCC8637799A}" srcOrd="1" destOrd="0" parTransId="{378380C4-0B0A-4A32-9438-041A1581D6DB}" sibTransId="{9F754143-1B77-45B6-A290-5A8B5545ED09}"/>
    <dgm:cxn modelId="{BDD8E161-34A8-463E-8F92-402082D7EB62}" type="presOf" srcId="{19D5794B-C874-4155-9609-234AD501B23D}" destId="{28A401C9-4B8D-4FB3-AE7E-0EF0501E286D}" srcOrd="0" destOrd="0" presId="urn:microsoft.com/office/officeart/2005/8/layout/hierarchy3"/>
    <dgm:cxn modelId="{CD2D8DA0-A894-40A5-A6BD-8C41BB728927}" srcId="{BF8F480B-93F3-460C-9782-BC263DC05ADE}" destId="{E733D91E-8C3B-46E5-8534-B1E115B2C4E2}" srcOrd="0" destOrd="0" parTransId="{19D5794B-C874-4155-9609-234AD501B23D}" sibTransId="{4126A59F-58D5-465E-A945-327BC04B4321}"/>
    <dgm:cxn modelId="{6E854BFA-90EB-43AE-9254-2D5D999F7327}" type="presOf" srcId="{07C28D9D-27F5-498C-971A-719A6DCEE945}" destId="{AE168A0D-9F86-4AB2-8A06-4D00123F691E}" srcOrd="0" destOrd="0" presId="urn:microsoft.com/office/officeart/2005/8/layout/hierarchy3"/>
    <dgm:cxn modelId="{0CA6E800-75E1-4BFA-A386-3E19C096BFC5}" type="presOf" srcId="{BF8F480B-93F3-460C-9782-BC263DC05ADE}" destId="{B1865399-3B15-49E9-B791-0FC6E11728B5}" srcOrd="0" destOrd="0" presId="urn:microsoft.com/office/officeart/2005/8/layout/hierarchy3"/>
    <dgm:cxn modelId="{0DEC91A0-86A1-4202-979C-AD3E7212722F}" type="presOf" srcId="{69DFEBAA-2CEF-4388-80B8-79B9D10067C3}" destId="{AF7035EC-894A-4DE9-BF0F-91027F996289}" srcOrd="0" destOrd="0" presId="urn:microsoft.com/office/officeart/2005/8/layout/hierarchy3"/>
    <dgm:cxn modelId="{F480DA61-061A-4FEB-B94D-6A62EE7C266D}" type="presOf" srcId="{76C1A400-D742-430D-BC38-3CCC8637799A}" destId="{2614B53A-ACF2-4CA4-845F-4B1FF3E93CA3}" srcOrd="1" destOrd="0" presId="urn:microsoft.com/office/officeart/2005/8/layout/hierarchy3"/>
    <dgm:cxn modelId="{D9A1682D-57AF-416E-A0E2-A96D1843268F}" type="presOf" srcId="{75727D91-B89F-4232-9A7F-E5C1B28E5D6D}" destId="{7347C0FB-AB34-4D5D-AD00-E0CF7BDED30E}" srcOrd="0" destOrd="0" presId="urn:microsoft.com/office/officeart/2005/8/layout/hierarchy3"/>
    <dgm:cxn modelId="{DB32AD92-C265-40E4-95CC-00FBC0476BD7}" type="presOf" srcId="{2516790C-5C1B-4E03-9D37-4A20781C05A5}" destId="{6E28FE62-74BF-447E-A03B-77E888B20DD0}" srcOrd="0" destOrd="0" presId="urn:microsoft.com/office/officeart/2005/8/layout/hierarchy3"/>
    <dgm:cxn modelId="{09F11D30-A0A0-48C8-B958-9AC05CFC95C7}" type="presOf" srcId="{07707E1B-A19D-4F4B-A4AC-198F417AF0BD}" destId="{BD12FEF4-E33F-4A91-B761-849D9BDCC153}" srcOrd="0" destOrd="0" presId="urn:microsoft.com/office/officeart/2005/8/layout/hierarchy3"/>
    <dgm:cxn modelId="{DF71F8E5-3BDE-4960-8404-9F9C6E59A043}" srcId="{C8F17F33-CE39-47B6-B2F5-1392CFBADB05}" destId="{BF8F480B-93F3-460C-9782-BC263DC05ADE}" srcOrd="0" destOrd="0" parTransId="{1B82DFD2-7FDD-46D6-8543-DC04171ACBE5}" sibTransId="{4B1C70E1-AAE8-4162-AC3E-CD0CB40C9B06}"/>
    <dgm:cxn modelId="{29E5AF44-1110-48E3-91DA-5628788AD2A5}" type="presOf" srcId="{BF8F480B-93F3-460C-9782-BC263DC05ADE}" destId="{1F09F47C-54BD-4648-8AC8-1DA1D595E40D}" srcOrd="1" destOrd="0" presId="urn:microsoft.com/office/officeart/2005/8/layout/hierarchy3"/>
    <dgm:cxn modelId="{16C5DB12-3745-4254-A080-EBE2EC5EC51E}" type="presOf" srcId="{3B3A9BCB-A8B7-4280-B5F7-386EA5E6AC5E}" destId="{A19A82EE-EA8A-4CFF-A488-BB118E5AD1A2}" srcOrd="0" destOrd="0" presId="urn:microsoft.com/office/officeart/2005/8/layout/hierarchy3"/>
    <dgm:cxn modelId="{1899A88B-13CE-4380-AE13-CA27B4F19AB7}" srcId="{BF8F480B-93F3-460C-9782-BC263DC05ADE}" destId="{2516790C-5C1B-4E03-9D37-4A20781C05A5}" srcOrd="1" destOrd="0" parTransId="{07707E1B-A19D-4F4B-A4AC-198F417AF0BD}" sibTransId="{2FBB81EE-A0AA-4A21-952F-D618C317BB11}"/>
    <dgm:cxn modelId="{452CC9C8-47BB-400C-9011-B8DF9C615C5A}" srcId="{76C1A400-D742-430D-BC38-3CCC8637799A}" destId="{69DFEBAA-2CEF-4388-80B8-79B9D10067C3}" srcOrd="0" destOrd="0" parTransId="{3B3A9BCB-A8B7-4280-B5F7-386EA5E6AC5E}" sibTransId="{C0EC9284-25F2-416E-B6BE-3FD8825C826C}"/>
    <dgm:cxn modelId="{E104AC61-605B-49D6-A198-A7328EC2858A}" type="presOf" srcId="{76C1A400-D742-430D-BC38-3CCC8637799A}" destId="{13FB20A2-7C71-4C42-B19A-DB8965C65B9C}" srcOrd="0" destOrd="0" presId="urn:microsoft.com/office/officeart/2005/8/layout/hierarchy3"/>
    <dgm:cxn modelId="{995278B7-851B-480A-BFF5-56A66BCF8AB1}" type="presOf" srcId="{E733D91E-8C3B-46E5-8534-B1E115B2C4E2}" destId="{20BDF2BA-4033-4C56-B1CD-39D493E18E6C}" srcOrd="0" destOrd="0" presId="urn:microsoft.com/office/officeart/2005/8/layout/hierarchy3"/>
    <dgm:cxn modelId="{590270D9-9095-4B52-B9AD-E50514D2E72F}" srcId="{76C1A400-D742-430D-BC38-3CCC8637799A}" destId="{07C28D9D-27F5-498C-971A-719A6DCEE945}" srcOrd="1" destOrd="0" parTransId="{75727D91-B89F-4232-9A7F-E5C1B28E5D6D}" sibTransId="{867088BD-353C-4A7B-877D-929C63F305DA}"/>
    <dgm:cxn modelId="{E1949FBF-5779-4299-B38C-4E20364EA62A}" type="presOf" srcId="{C8F17F33-CE39-47B6-B2F5-1392CFBADB05}" destId="{45E2C249-C5FD-4BD2-BEE3-3BDA77CF9601}" srcOrd="0" destOrd="0" presId="urn:microsoft.com/office/officeart/2005/8/layout/hierarchy3"/>
    <dgm:cxn modelId="{2F26F090-4C6F-4320-940A-BCF5D2E4CB0C}" type="presParOf" srcId="{45E2C249-C5FD-4BD2-BEE3-3BDA77CF9601}" destId="{94BF43F1-C176-4285-9D93-0F7D60FF4B7A}" srcOrd="0" destOrd="0" presId="urn:microsoft.com/office/officeart/2005/8/layout/hierarchy3"/>
    <dgm:cxn modelId="{A2C5D893-0DFA-45D6-93C6-9A30405FC9D1}" type="presParOf" srcId="{94BF43F1-C176-4285-9D93-0F7D60FF4B7A}" destId="{531116D0-F31F-49B8-941A-91FD2C8CB5B3}" srcOrd="0" destOrd="0" presId="urn:microsoft.com/office/officeart/2005/8/layout/hierarchy3"/>
    <dgm:cxn modelId="{C01E81E3-7ECA-4F58-88A3-591E1FDDB64C}" type="presParOf" srcId="{531116D0-F31F-49B8-941A-91FD2C8CB5B3}" destId="{B1865399-3B15-49E9-B791-0FC6E11728B5}" srcOrd="0" destOrd="0" presId="urn:microsoft.com/office/officeart/2005/8/layout/hierarchy3"/>
    <dgm:cxn modelId="{6A1F06A0-A094-4A09-98D6-A535FD110ABA}" type="presParOf" srcId="{531116D0-F31F-49B8-941A-91FD2C8CB5B3}" destId="{1F09F47C-54BD-4648-8AC8-1DA1D595E40D}" srcOrd="1" destOrd="0" presId="urn:microsoft.com/office/officeart/2005/8/layout/hierarchy3"/>
    <dgm:cxn modelId="{060F6EF5-9C52-4029-BC5A-D8F713BFF285}" type="presParOf" srcId="{94BF43F1-C176-4285-9D93-0F7D60FF4B7A}" destId="{55B16184-7C4C-47B5-B737-C8E76B1CF086}" srcOrd="1" destOrd="0" presId="urn:microsoft.com/office/officeart/2005/8/layout/hierarchy3"/>
    <dgm:cxn modelId="{F745A01F-4533-40D4-9778-7B2B41F41311}" type="presParOf" srcId="{55B16184-7C4C-47B5-B737-C8E76B1CF086}" destId="{28A401C9-4B8D-4FB3-AE7E-0EF0501E286D}" srcOrd="0" destOrd="0" presId="urn:microsoft.com/office/officeart/2005/8/layout/hierarchy3"/>
    <dgm:cxn modelId="{2FF98CAC-6BFB-44FD-B0DD-37B67E790770}" type="presParOf" srcId="{55B16184-7C4C-47B5-B737-C8E76B1CF086}" destId="{20BDF2BA-4033-4C56-B1CD-39D493E18E6C}" srcOrd="1" destOrd="0" presId="urn:microsoft.com/office/officeart/2005/8/layout/hierarchy3"/>
    <dgm:cxn modelId="{414A141F-73ED-46A7-98FD-48EEB3ABAD67}" type="presParOf" srcId="{55B16184-7C4C-47B5-B737-C8E76B1CF086}" destId="{BD12FEF4-E33F-4A91-B761-849D9BDCC153}" srcOrd="2" destOrd="0" presId="urn:microsoft.com/office/officeart/2005/8/layout/hierarchy3"/>
    <dgm:cxn modelId="{EF90B29C-60C0-4789-91EC-364528C701EA}" type="presParOf" srcId="{55B16184-7C4C-47B5-B737-C8E76B1CF086}" destId="{6E28FE62-74BF-447E-A03B-77E888B20DD0}" srcOrd="3" destOrd="0" presId="urn:microsoft.com/office/officeart/2005/8/layout/hierarchy3"/>
    <dgm:cxn modelId="{0A1C5C39-CF7C-46A4-BA2B-35DF69A4F8C5}" type="presParOf" srcId="{45E2C249-C5FD-4BD2-BEE3-3BDA77CF9601}" destId="{CBBA80E4-A722-4F83-98D7-4E5CC52EEE5E}" srcOrd="1" destOrd="0" presId="urn:microsoft.com/office/officeart/2005/8/layout/hierarchy3"/>
    <dgm:cxn modelId="{03C84D6A-9250-4659-A87F-7ED290F81F34}" type="presParOf" srcId="{CBBA80E4-A722-4F83-98D7-4E5CC52EEE5E}" destId="{C8BF9899-B8FB-4881-97F0-FAAACDF6A8DF}" srcOrd="0" destOrd="0" presId="urn:microsoft.com/office/officeart/2005/8/layout/hierarchy3"/>
    <dgm:cxn modelId="{FB53FFB5-8963-4A2C-B116-C75F4D418E61}" type="presParOf" srcId="{C8BF9899-B8FB-4881-97F0-FAAACDF6A8DF}" destId="{13FB20A2-7C71-4C42-B19A-DB8965C65B9C}" srcOrd="0" destOrd="0" presId="urn:microsoft.com/office/officeart/2005/8/layout/hierarchy3"/>
    <dgm:cxn modelId="{3B867B70-F1B0-44BC-A346-3B0966D022E3}" type="presParOf" srcId="{C8BF9899-B8FB-4881-97F0-FAAACDF6A8DF}" destId="{2614B53A-ACF2-4CA4-845F-4B1FF3E93CA3}" srcOrd="1" destOrd="0" presId="urn:microsoft.com/office/officeart/2005/8/layout/hierarchy3"/>
    <dgm:cxn modelId="{50BC3E14-4ADB-4B6E-B747-4712D41A334D}" type="presParOf" srcId="{CBBA80E4-A722-4F83-98D7-4E5CC52EEE5E}" destId="{DD36E06E-7DEB-4B07-A022-D7231F1CF84B}" srcOrd="1" destOrd="0" presId="urn:microsoft.com/office/officeart/2005/8/layout/hierarchy3"/>
    <dgm:cxn modelId="{C952F5FB-87E8-48A3-BD38-100EFD4AB265}" type="presParOf" srcId="{DD36E06E-7DEB-4B07-A022-D7231F1CF84B}" destId="{A19A82EE-EA8A-4CFF-A488-BB118E5AD1A2}" srcOrd="0" destOrd="0" presId="urn:microsoft.com/office/officeart/2005/8/layout/hierarchy3"/>
    <dgm:cxn modelId="{7B0CE4A2-C898-4AB2-925B-4819FE617158}" type="presParOf" srcId="{DD36E06E-7DEB-4B07-A022-D7231F1CF84B}" destId="{AF7035EC-894A-4DE9-BF0F-91027F996289}" srcOrd="1" destOrd="0" presId="urn:microsoft.com/office/officeart/2005/8/layout/hierarchy3"/>
    <dgm:cxn modelId="{2A546CBB-87CB-4F38-B322-507B24F244B2}" type="presParOf" srcId="{DD36E06E-7DEB-4B07-A022-D7231F1CF84B}" destId="{7347C0FB-AB34-4D5D-AD00-E0CF7BDED30E}" srcOrd="2" destOrd="0" presId="urn:microsoft.com/office/officeart/2005/8/layout/hierarchy3"/>
    <dgm:cxn modelId="{D11D07FB-8E34-44B0-8B9B-756A40A22011}" type="presParOf" srcId="{DD36E06E-7DEB-4B07-A022-D7231F1CF84B}" destId="{AE168A0D-9F86-4AB2-8A06-4D00123F691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3AA9B1-B7BF-4B34-99EE-2861EDB75C0F}" type="doc">
      <dgm:prSet loTypeId="urn:microsoft.com/office/officeart/2005/8/layout/hProcess10" loCatId="process" qsTypeId="urn:microsoft.com/office/officeart/2005/8/quickstyle/simple3" qsCatId="simple" csTypeId="urn:microsoft.com/office/officeart/2005/8/colors/accent1_2" csCatId="accent1" phldr="1"/>
      <dgm:spPr/>
      <dgm:t>
        <a:bodyPr/>
        <a:lstStyle/>
        <a:p>
          <a:endParaRPr lang="es-ES"/>
        </a:p>
      </dgm:t>
    </dgm:pt>
    <dgm:pt modelId="{22044D21-711E-498C-8999-EB7F7BEE2679}">
      <dgm:prSet phldrT="[Texto]" custT="1"/>
      <dgm:spPr>
        <a:xfrm>
          <a:off x="4425767" y="1835986"/>
          <a:ext cx="2581730" cy="2581730"/>
        </a:xfrm>
        <a:prstGeom prst="roundRect">
          <a:avLst>
            <a:gd name="adj" fmla="val 10000"/>
          </a:avLst>
        </a:prstGeom>
      </dgm:spPr>
      <dgm:t>
        <a:bodyPr/>
        <a:lstStyle/>
        <a:p>
          <a:pPr algn="just">
            <a:buNone/>
          </a:pPr>
          <a:r>
            <a:rPr lang="es-ES" sz="1600" dirty="0">
              <a:latin typeface="Times New Roman" panose="02020603050405020304"/>
              <a:ea typeface="+mn-ea"/>
              <a:cs typeface="+mn-cs"/>
            </a:rPr>
            <a:t>CAM</a:t>
          </a:r>
        </a:p>
      </dgm:t>
    </dgm:pt>
    <dgm:pt modelId="{E9FD2F68-79CC-4BDD-8593-DEC2DB03EF44}" type="parTrans" cxnId="{FFBCE6E4-8554-4E7D-A9F1-81E7215687A9}">
      <dgm:prSet/>
      <dgm:spPr/>
      <dgm:t>
        <a:bodyPr/>
        <a:lstStyle/>
        <a:p>
          <a:endParaRPr lang="es-ES"/>
        </a:p>
      </dgm:t>
    </dgm:pt>
    <dgm:pt modelId="{01850ECC-D6EA-4F4D-9DE3-6F498A1FC171}" type="sibTrans" cxnId="{FFBCE6E4-8554-4E7D-A9F1-81E7215687A9}">
      <dgm:prSet/>
      <dgm:spPr>
        <a:xfrm>
          <a:off x="3921071" y="1431870"/>
          <a:ext cx="275140" cy="343222"/>
        </a:xfrm>
        <a:prstGeom prst="rightArrow">
          <a:avLst>
            <a:gd name="adj1" fmla="val 60000"/>
            <a:gd name="adj2" fmla="val 50000"/>
          </a:avLst>
        </a:prstGeom>
      </dgm:spPr>
      <dgm:t>
        <a:bodyPr/>
        <a:lstStyle/>
        <a:p>
          <a:pPr>
            <a:buNone/>
          </a:pPr>
          <a:endParaRPr lang="es-ES">
            <a:solidFill>
              <a:sysClr val="window" lastClr="FFFFFF"/>
            </a:solidFill>
            <a:latin typeface="Times New Roman" panose="02020603050405020304"/>
            <a:ea typeface="+mn-ea"/>
            <a:cs typeface="+mn-cs"/>
          </a:endParaRPr>
        </a:p>
      </dgm:t>
    </dgm:pt>
    <dgm:pt modelId="{1477EF79-16A9-446B-A0AE-391B14681C81}">
      <dgm:prSet phldrT="[Texto]" custT="1"/>
      <dgm:spPr>
        <a:xfrm>
          <a:off x="4425767" y="1835986"/>
          <a:ext cx="2581730" cy="2581730"/>
        </a:xfrm>
        <a:prstGeom prst="roundRect">
          <a:avLst>
            <a:gd name="adj" fmla="val 10000"/>
          </a:avLst>
        </a:prstGeom>
      </dgm:spPr>
      <dgm:t>
        <a:bodyPr/>
        <a:lstStyle/>
        <a:p>
          <a:pPr algn="just">
            <a:buChar char="•"/>
          </a:pPr>
          <a:r>
            <a:rPr lang="es-ES" sz="1600" dirty="0">
              <a:latin typeface="Times New Roman" panose="02020603050405020304"/>
              <a:ea typeface="+mn-ea"/>
              <a:cs typeface="+mn-cs"/>
            </a:rPr>
            <a:t>Organización, programación y control de las operaciones para manufactura del producto</a:t>
          </a:r>
        </a:p>
      </dgm:t>
    </dgm:pt>
    <dgm:pt modelId="{04E6EC83-DEC2-4350-9521-BBF739C1E7F3}" type="parTrans" cxnId="{6DD3A708-5E89-4B6A-83C0-015085953FA0}">
      <dgm:prSet/>
      <dgm:spPr/>
      <dgm:t>
        <a:bodyPr/>
        <a:lstStyle/>
        <a:p>
          <a:endParaRPr lang="es-ES"/>
        </a:p>
      </dgm:t>
    </dgm:pt>
    <dgm:pt modelId="{F869EF97-4BA6-4E26-9A1F-6A93903CDDF6}" type="sibTrans" cxnId="{6DD3A708-5E89-4B6A-83C0-015085953FA0}">
      <dgm:prSet/>
      <dgm:spPr/>
      <dgm:t>
        <a:bodyPr/>
        <a:lstStyle/>
        <a:p>
          <a:endParaRPr lang="es-ES"/>
        </a:p>
      </dgm:t>
    </dgm:pt>
    <dgm:pt modelId="{D8F878CB-8EA5-4DFC-8EC3-70D5CFF495D9}">
      <dgm:prSet phldrT="[Texto]" custT="1"/>
      <dgm:spPr>
        <a:xfrm>
          <a:off x="4425767" y="1835986"/>
          <a:ext cx="2581730" cy="2581730"/>
        </a:xfrm>
        <a:prstGeom prst="roundRect">
          <a:avLst>
            <a:gd name="adj" fmla="val 10000"/>
          </a:avLst>
        </a:prstGeom>
      </dgm:spPr>
      <dgm:t>
        <a:bodyPr/>
        <a:lstStyle/>
        <a:p>
          <a:pPr algn="just">
            <a:buChar char="•"/>
          </a:pPr>
          <a:r>
            <a:rPr lang="es-ES" sz="1600" dirty="0">
              <a:latin typeface="Times New Roman" panose="02020603050405020304"/>
              <a:ea typeface="+mn-ea"/>
              <a:cs typeface="+mn-cs"/>
            </a:rPr>
            <a:t>Simulación del maquinado de la pieza</a:t>
          </a:r>
        </a:p>
      </dgm:t>
    </dgm:pt>
    <dgm:pt modelId="{24595AA5-ABF7-4F0A-AAEC-76F5BFFCAE57}" type="parTrans" cxnId="{FD49E89D-BB79-4B12-82DF-FEF6DEB16F70}">
      <dgm:prSet/>
      <dgm:spPr/>
      <dgm:t>
        <a:bodyPr/>
        <a:lstStyle/>
        <a:p>
          <a:endParaRPr lang="es-ES"/>
        </a:p>
      </dgm:t>
    </dgm:pt>
    <dgm:pt modelId="{5B52DE5E-62F9-4BFB-B29D-205340D46D11}" type="sibTrans" cxnId="{FD49E89D-BB79-4B12-82DF-FEF6DEB16F70}">
      <dgm:prSet/>
      <dgm:spPr/>
      <dgm:t>
        <a:bodyPr/>
        <a:lstStyle/>
        <a:p>
          <a:endParaRPr lang="es-ES"/>
        </a:p>
      </dgm:t>
    </dgm:pt>
    <dgm:pt modelId="{26A8DC76-693E-4966-B800-F0BA7E1F1737}">
      <dgm:prSet phldrT="[Texto]" custT="1"/>
      <dgm:spPr>
        <a:xfrm>
          <a:off x="423184" y="1835986"/>
          <a:ext cx="2581730" cy="2581730"/>
        </a:xfrm>
        <a:prstGeom prst="roundRect">
          <a:avLst>
            <a:gd name="adj" fmla="val 10000"/>
          </a:avLst>
        </a:prstGeom>
      </dgm:spPr>
      <dgm:t>
        <a:bodyPr/>
        <a:lstStyle/>
        <a:p>
          <a:pPr algn="just">
            <a:buNone/>
          </a:pPr>
          <a:r>
            <a:rPr lang="es-ES" sz="1600" dirty="0">
              <a:latin typeface="Times New Roman" panose="02020603050405020304"/>
              <a:ea typeface="+mn-ea"/>
              <a:cs typeface="+mn-cs"/>
            </a:rPr>
            <a:t>CAD</a:t>
          </a:r>
        </a:p>
      </dgm:t>
    </dgm:pt>
    <dgm:pt modelId="{C1C9FECA-4C78-4A1D-8C60-B64738A59B52}" type="sibTrans" cxnId="{85EC9A97-BFA6-454D-948D-33B93AB11B6D}">
      <dgm:prSet/>
      <dgm:spPr>
        <a:xfrm>
          <a:off x="3081931" y="1267636"/>
          <a:ext cx="497298" cy="620353"/>
        </a:xfrm>
        <a:prstGeom prst="rightArrow">
          <a:avLst>
            <a:gd name="adj1" fmla="val 60000"/>
            <a:gd name="adj2" fmla="val 50000"/>
          </a:avLst>
        </a:prstGeom>
      </dgm:spPr>
      <dgm:t>
        <a:bodyPr/>
        <a:lstStyle/>
        <a:p>
          <a:pPr>
            <a:buNone/>
          </a:pPr>
          <a:endParaRPr lang="es-ES">
            <a:solidFill>
              <a:sysClr val="window" lastClr="FFFFFF"/>
            </a:solidFill>
            <a:latin typeface="Times New Roman" panose="02020603050405020304"/>
            <a:ea typeface="+mn-ea"/>
            <a:cs typeface="+mn-cs"/>
          </a:endParaRPr>
        </a:p>
      </dgm:t>
    </dgm:pt>
    <dgm:pt modelId="{22017455-14E1-4D46-BFBD-6CAC451834C2}" type="parTrans" cxnId="{85EC9A97-BFA6-454D-948D-33B93AB11B6D}">
      <dgm:prSet/>
      <dgm:spPr/>
      <dgm:t>
        <a:bodyPr/>
        <a:lstStyle/>
        <a:p>
          <a:endParaRPr lang="es-ES"/>
        </a:p>
      </dgm:t>
    </dgm:pt>
    <dgm:pt modelId="{FC092DA6-5FD5-4B35-8708-4B05C423E23F}">
      <dgm:prSet phldrT="[Texto]" custT="1"/>
      <dgm:spPr>
        <a:xfrm>
          <a:off x="423184" y="1835986"/>
          <a:ext cx="2581730" cy="2581730"/>
        </a:xfrm>
        <a:prstGeom prst="roundRect">
          <a:avLst>
            <a:gd name="adj" fmla="val 10000"/>
          </a:avLst>
        </a:prstGeom>
      </dgm:spPr>
      <dgm:t>
        <a:bodyPr/>
        <a:lstStyle/>
        <a:p>
          <a:pPr algn="just">
            <a:buChar char="•"/>
          </a:pPr>
          <a:r>
            <a:rPr lang="es-ES" sz="1600" dirty="0">
              <a:latin typeface="Times New Roman" panose="02020603050405020304"/>
              <a:ea typeface="+mn-ea"/>
              <a:cs typeface="+mn-cs"/>
            </a:rPr>
            <a:t>Sistema que permite realizar el dibujo del diseño.</a:t>
          </a:r>
        </a:p>
      </dgm:t>
    </dgm:pt>
    <dgm:pt modelId="{67B47037-81D9-4EE4-AE5A-73619B4BCE5E}" type="sibTrans" cxnId="{ABD6CF2B-F193-4E0B-8686-52D979EDBC89}">
      <dgm:prSet/>
      <dgm:spPr/>
      <dgm:t>
        <a:bodyPr/>
        <a:lstStyle/>
        <a:p>
          <a:endParaRPr lang="es-ES"/>
        </a:p>
      </dgm:t>
    </dgm:pt>
    <dgm:pt modelId="{36EAFDAD-056B-4E38-950A-7BC86215C94E}" type="parTrans" cxnId="{ABD6CF2B-F193-4E0B-8686-52D979EDBC89}">
      <dgm:prSet/>
      <dgm:spPr/>
      <dgm:t>
        <a:bodyPr/>
        <a:lstStyle/>
        <a:p>
          <a:endParaRPr lang="es-ES"/>
        </a:p>
      </dgm:t>
    </dgm:pt>
    <dgm:pt modelId="{667D840F-4B32-4732-9CF6-1573702EBEE7}">
      <dgm:prSet phldrT="[Texto]" custT="1"/>
      <dgm:spPr>
        <a:xfrm>
          <a:off x="423184" y="1835986"/>
          <a:ext cx="2581730" cy="2581730"/>
        </a:xfrm>
        <a:prstGeom prst="roundRect">
          <a:avLst>
            <a:gd name="adj" fmla="val 10000"/>
          </a:avLst>
        </a:prstGeom>
      </dgm:spPr>
      <dgm:t>
        <a:bodyPr/>
        <a:lstStyle/>
        <a:p>
          <a:pPr algn="just">
            <a:buChar char="•"/>
          </a:pPr>
          <a:r>
            <a:rPr lang="es-ES" sz="1600" dirty="0">
              <a:latin typeface="Times New Roman" panose="02020603050405020304"/>
              <a:ea typeface="+mn-ea"/>
              <a:cs typeface="+mn-cs"/>
            </a:rPr>
            <a:t>AutoCAD</a:t>
          </a:r>
        </a:p>
      </dgm:t>
    </dgm:pt>
    <dgm:pt modelId="{11BC105A-0F35-4740-BE9A-95CEA1D713C6}" type="sibTrans" cxnId="{DD6FDAF2-A0C4-4F07-AAC3-E0132885FB75}">
      <dgm:prSet/>
      <dgm:spPr/>
      <dgm:t>
        <a:bodyPr/>
        <a:lstStyle/>
        <a:p>
          <a:endParaRPr lang="es-ES"/>
        </a:p>
      </dgm:t>
    </dgm:pt>
    <dgm:pt modelId="{90423FAF-0425-4566-A5DD-4C11F48BC617}" type="parTrans" cxnId="{DD6FDAF2-A0C4-4F07-AAC3-E0132885FB75}">
      <dgm:prSet/>
      <dgm:spPr/>
      <dgm:t>
        <a:bodyPr/>
        <a:lstStyle/>
        <a:p>
          <a:endParaRPr lang="es-ES"/>
        </a:p>
      </dgm:t>
    </dgm:pt>
    <dgm:pt modelId="{E2E50674-672B-4982-A8AF-6BC4AA8BF3C4}">
      <dgm:prSet phldrT="[Texto]" custT="1"/>
      <dgm:spPr>
        <a:xfrm>
          <a:off x="423184" y="1835986"/>
          <a:ext cx="2581730" cy="2581730"/>
        </a:xfrm>
        <a:prstGeom prst="roundRect">
          <a:avLst>
            <a:gd name="adj" fmla="val 10000"/>
          </a:avLst>
        </a:prstGeom>
      </dgm:spPr>
      <dgm:t>
        <a:bodyPr/>
        <a:lstStyle/>
        <a:p>
          <a:pPr algn="just">
            <a:buChar char="•"/>
          </a:pPr>
          <a:r>
            <a:rPr lang="es-ES" sz="1600" dirty="0" err="1">
              <a:latin typeface="Times New Roman" panose="02020603050405020304"/>
              <a:ea typeface="+mn-ea"/>
              <a:cs typeface="+mn-cs"/>
            </a:rPr>
            <a:t>TurboCAD</a:t>
          </a:r>
          <a:endParaRPr lang="es-ES" sz="1600" dirty="0">
            <a:latin typeface="Times New Roman" panose="02020603050405020304"/>
            <a:ea typeface="+mn-ea"/>
            <a:cs typeface="+mn-cs"/>
          </a:endParaRPr>
        </a:p>
      </dgm:t>
    </dgm:pt>
    <dgm:pt modelId="{9A5BFC73-1C97-4439-9C53-4B333DA647C2}" type="parTrans" cxnId="{6141E9DA-9F20-4DBA-95AF-CBDBD4A55641}">
      <dgm:prSet/>
      <dgm:spPr/>
      <dgm:t>
        <a:bodyPr/>
        <a:lstStyle/>
        <a:p>
          <a:endParaRPr lang="es-ES"/>
        </a:p>
      </dgm:t>
    </dgm:pt>
    <dgm:pt modelId="{336550DA-0B42-4A4C-9739-1611086EA7C1}" type="sibTrans" cxnId="{6141E9DA-9F20-4DBA-95AF-CBDBD4A55641}">
      <dgm:prSet/>
      <dgm:spPr/>
      <dgm:t>
        <a:bodyPr/>
        <a:lstStyle/>
        <a:p>
          <a:endParaRPr lang="es-ES"/>
        </a:p>
      </dgm:t>
    </dgm:pt>
    <dgm:pt modelId="{34090150-7D0F-4E7F-8332-0D153946353D}">
      <dgm:prSet phldrT="[Texto]" custT="1"/>
      <dgm:spPr>
        <a:xfrm>
          <a:off x="423184" y="1835986"/>
          <a:ext cx="2581730" cy="2581730"/>
        </a:xfrm>
        <a:prstGeom prst="roundRect">
          <a:avLst>
            <a:gd name="adj" fmla="val 10000"/>
          </a:avLst>
        </a:prstGeom>
      </dgm:spPr>
      <dgm:t>
        <a:bodyPr/>
        <a:lstStyle/>
        <a:p>
          <a:pPr algn="just">
            <a:buChar char="•"/>
          </a:pPr>
          <a:r>
            <a:rPr lang="es-ES" sz="1600" dirty="0" err="1">
              <a:latin typeface="Times New Roman" panose="02020603050405020304"/>
              <a:ea typeface="+mn-ea"/>
              <a:cs typeface="+mn-cs"/>
            </a:rPr>
            <a:t>BricsCAD</a:t>
          </a:r>
          <a:endParaRPr lang="es-ES" sz="1600" dirty="0">
            <a:latin typeface="Times New Roman" panose="02020603050405020304"/>
            <a:ea typeface="+mn-ea"/>
            <a:cs typeface="+mn-cs"/>
          </a:endParaRPr>
        </a:p>
      </dgm:t>
    </dgm:pt>
    <dgm:pt modelId="{EF002823-867C-4D56-A4B0-2CC401F7FAED}" type="parTrans" cxnId="{4F633E96-1D0A-41C2-A2FC-12DDD10BDA34}">
      <dgm:prSet/>
      <dgm:spPr/>
      <dgm:t>
        <a:bodyPr/>
        <a:lstStyle/>
        <a:p>
          <a:endParaRPr lang="es-ES"/>
        </a:p>
      </dgm:t>
    </dgm:pt>
    <dgm:pt modelId="{0FA93F8B-811F-4E45-8975-919D28095C3E}" type="sibTrans" cxnId="{4F633E96-1D0A-41C2-A2FC-12DDD10BDA34}">
      <dgm:prSet/>
      <dgm:spPr/>
      <dgm:t>
        <a:bodyPr/>
        <a:lstStyle/>
        <a:p>
          <a:endParaRPr lang="es-ES"/>
        </a:p>
      </dgm:t>
    </dgm:pt>
    <dgm:pt modelId="{93C19DB0-8067-4C32-ABD2-ACE7F78E3593}">
      <dgm:prSet phldrT="[Texto]" custT="1"/>
      <dgm:spPr>
        <a:xfrm>
          <a:off x="4425767" y="1835986"/>
          <a:ext cx="2581730" cy="2581730"/>
        </a:xfrm>
        <a:prstGeom prst="roundRect">
          <a:avLst>
            <a:gd name="adj" fmla="val 10000"/>
          </a:avLst>
        </a:prstGeom>
      </dgm:spPr>
      <dgm:t>
        <a:bodyPr/>
        <a:lstStyle/>
        <a:p>
          <a:pPr algn="just">
            <a:buChar char="•"/>
          </a:pPr>
          <a:r>
            <a:rPr lang="es-ES" sz="1600" dirty="0">
              <a:latin typeface="Times New Roman" panose="02020603050405020304"/>
              <a:ea typeface="+mn-ea"/>
              <a:cs typeface="+mn-cs"/>
            </a:rPr>
            <a:t>Generación del código G  </a:t>
          </a:r>
        </a:p>
      </dgm:t>
    </dgm:pt>
    <dgm:pt modelId="{17197473-3474-4272-A433-C9775F69C2B1}" type="sibTrans" cxnId="{E6FDDB56-2061-473B-B77B-347E0E853A7E}">
      <dgm:prSet/>
      <dgm:spPr/>
      <dgm:t>
        <a:bodyPr/>
        <a:lstStyle/>
        <a:p>
          <a:endParaRPr lang="es-ES"/>
        </a:p>
      </dgm:t>
    </dgm:pt>
    <dgm:pt modelId="{08E095F5-1823-45CB-B7A2-876241A6B65E}" type="parTrans" cxnId="{E6FDDB56-2061-473B-B77B-347E0E853A7E}">
      <dgm:prSet/>
      <dgm:spPr/>
      <dgm:t>
        <a:bodyPr/>
        <a:lstStyle/>
        <a:p>
          <a:endParaRPr lang="es-ES"/>
        </a:p>
      </dgm:t>
    </dgm:pt>
    <dgm:pt modelId="{025373F8-6E51-42EC-93DF-F25E95763EE9}">
      <dgm:prSet phldrT="[Texto]" custT="1"/>
      <dgm:spPr>
        <a:xfrm>
          <a:off x="4425767" y="1835986"/>
          <a:ext cx="2581730" cy="2581730"/>
        </a:xfrm>
        <a:prstGeom prst="roundRect">
          <a:avLst>
            <a:gd name="adj" fmla="val 10000"/>
          </a:avLst>
        </a:prstGeom>
      </dgm:spPr>
      <dgm:t>
        <a:bodyPr/>
        <a:lstStyle/>
        <a:p>
          <a:pPr algn="just">
            <a:buChar char="•"/>
          </a:pPr>
          <a:r>
            <a:rPr lang="es-ES" sz="1600" dirty="0" err="1">
              <a:latin typeface="Times New Roman" panose="02020603050405020304"/>
              <a:ea typeface="+mn-ea"/>
              <a:cs typeface="+mn-cs"/>
            </a:rPr>
            <a:t>SheetCAM</a:t>
          </a:r>
          <a:endParaRPr lang="es-ES" sz="1600" dirty="0">
            <a:latin typeface="Times New Roman" panose="02020603050405020304"/>
            <a:ea typeface="+mn-ea"/>
            <a:cs typeface="+mn-cs"/>
          </a:endParaRPr>
        </a:p>
      </dgm:t>
    </dgm:pt>
    <dgm:pt modelId="{ED0B72B3-DB8B-434E-871C-23CB4139CE2E}" type="parTrans" cxnId="{3ED74DD2-EED5-42B2-BC91-3CA5CFBBF90F}">
      <dgm:prSet/>
      <dgm:spPr/>
      <dgm:t>
        <a:bodyPr/>
        <a:lstStyle/>
        <a:p>
          <a:endParaRPr lang="es-ES"/>
        </a:p>
      </dgm:t>
    </dgm:pt>
    <dgm:pt modelId="{C67F0F1E-5A02-4A0F-9F05-70487A988C96}" type="sibTrans" cxnId="{3ED74DD2-EED5-42B2-BC91-3CA5CFBBF90F}">
      <dgm:prSet/>
      <dgm:spPr/>
      <dgm:t>
        <a:bodyPr/>
        <a:lstStyle/>
        <a:p>
          <a:endParaRPr lang="es-ES"/>
        </a:p>
      </dgm:t>
    </dgm:pt>
    <dgm:pt modelId="{D07C41BE-509C-457C-9F13-7062D242A036}">
      <dgm:prSet phldrT="[Texto]" custT="1"/>
      <dgm:spPr>
        <a:xfrm>
          <a:off x="4425767" y="1835986"/>
          <a:ext cx="2581730" cy="2581730"/>
        </a:xfrm>
        <a:prstGeom prst="roundRect">
          <a:avLst>
            <a:gd name="adj" fmla="val 10000"/>
          </a:avLst>
        </a:prstGeom>
      </dgm:spPr>
      <dgm:t>
        <a:bodyPr/>
        <a:lstStyle/>
        <a:p>
          <a:pPr algn="just">
            <a:buChar char="•"/>
          </a:pPr>
          <a:r>
            <a:rPr lang="es-ES" sz="1600" dirty="0" err="1">
              <a:latin typeface="Times New Roman" panose="02020603050405020304"/>
              <a:ea typeface="+mn-ea"/>
              <a:cs typeface="+mn-cs"/>
            </a:rPr>
            <a:t>AlphaCAM</a:t>
          </a:r>
          <a:endParaRPr lang="es-ES" sz="1600" dirty="0">
            <a:latin typeface="Times New Roman" panose="02020603050405020304"/>
            <a:ea typeface="+mn-ea"/>
            <a:cs typeface="+mn-cs"/>
          </a:endParaRPr>
        </a:p>
      </dgm:t>
    </dgm:pt>
    <dgm:pt modelId="{615610EE-24A3-4F4D-AB8E-F0024245B0FA}" type="parTrans" cxnId="{AB6DEBE9-40F1-42D7-9F7B-8579EC2D397A}">
      <dgm:prSet/>
      <dgm:spPr/>
      <dgm:t>
        <a:bodyPr/>
        <a:lstStyle/>
        <a:p>
          <a:endParaRPr lang="es-ES"/>
        </a:p>
      </dgm:t>
    </dgm:pt>
    <dgm:pt modelId="{12A29887-CAA5-4831-AFED-76A62EC5C8BD}" type="sibTrans" cxnId="{AB6DEBE9-40F1-42D7-9F7B-8579EC2D397A}">
      <dgm:prSet/>
      <dgm:spPr/>
      <dgm:t>
        <a:bodyPr/>
        <a:lstStyle/>
        <a:p>
          <a:endParaRPr lang="es-ES"/>
        </a:p>
      </dgm:t>
    </dgm:pt>
    <dgm:pt modelId="{F7EF6151-D0F3-4E33-8852-875F13F30E01}">
      <dgm:prSet phldrT="[Texto]" custT="1"/>
      <dgm:spPr>
        <a:xfrm>
          <a:off x="4425767" y="1835986"/>
          <a:ext cx="2581730" cy="2581730"/>
        </a:xfrm>
        <a:prstGeom prst="roundRect">
          <a:avLst>
            <a:gd name="adj" fmla="val 10000"/>
          </a:avLst>
        </a:prstGeom>
      </dgm:spPr>
      <dgm:t>
        <a:bodyPr/>
        <a:lstStyle/>
        <a:p>
          <a:pPr algn="just">
            <a:buChar char="•"/>
          </a:pPr>
          <a:r>
            <a:rPr lang="es-ES" sz="1600" dirty="0">
              <a:latin typeface="Times New Roman" panose="02020603050405020304"/>
              <a:ea typeface="+mn-ea"/>
              <a:cs typeface="+mn-cs"/>
            </a:rPr>
            <a:t>CAM Works</a:t>
          </a:r>
        </a:p>
      </dgm:t>
    </dgm:pt>
    <dgm:pt modelId="{CA52EADC-6F32-47A7-B619-B5CC0A179126}" type="parTrans" cxnId="{66CB407F-5178-4902-8702-78713EF458C0}">
      <dgm:prSet/>
      <dgm:spPr/>
      <dgm:t>
        <a:bodyPr/>
        <a:lstStyle/>
        <a:p>
          <a:endParaRPr lang="es-ES"/>
        </a:p>
      </dgm:t>
    </dgm:pt>
    <dgm:pt modelId="{B2E65081-6A8D-4A6E-8AD2-5189FC0DDA77}" type="sibTrans" cxnId="{66CB407F-5178-4902-8702-78713EF458C0}">
      <dgm:prSet/>
      <dgm:spPr/>
      <dgm:t>
        <a:bodyPr/>
        <a:lstStyle/>
        <a:p>
          <a:endParaRPr lang="es-ES"/>
        </a:p>
      </dgm:t>
    </dgm:pt>
    <dgm:pt modelId="{67F17796-FB7C-4EAE-B713-48589DA8F663}">
      <dgm:prSet phldrT="[Texto]" custT="1"/>
      <dgm:spPr>
        <a:xfrm>
          <a:off x="423184" y="1835986"/>
          <a:ext cx="2581730" cy="2581730"/>
        </a:xfrm>
      </dgm:spPr>
      <dgm:t>
        <a:bodyPr/>
        <a:lstStyle/>
        <a:p>
          <a:pPr algn="just">
            <a:buChar char="•"/>
          </a:pPr>
          <a:endParaRPr lang="es-ES" sz="1600" dirty="0">
            <a:solidFill>
              <a:sysClr val="window" lastClr="FFFFFF"/>
            </a:solidFill>
            <a:latin typeface="Times New Roman" panose="02020603050405020304"/>
            <a:ea typeface="+mn-ea"/>
            <a:cs typeface="+mn-cs"/>
          </a:endParaRPr>
        </a:p>
      </dgm:t>
    </dgm:pt>
    <dgm:pt modelId="{034D9E15-A709-4105-99F7-712441E83A9F}" type="parTrans" cxnId="{22847774-13FA-41A0-B73B-5A9F6B37BFB1}">
      <dgm:prSet/>
      <dgm:spPr/>
      <dgm:t>
        <a:bodyPr/>
        <a:lstStyle/>
        <a:p>
          <a:endParaRPr lang="es-ES"/>
        </a:p>
      </dgm:t>
    </dgm:pt>
    <dgm:pt modelId="{1A5F9F33-32FA-424E-B647-9445831A8C60}" type="sibTrans" cxnId="{22847774-13FA-41A0-B73B-5A9F6B37BFB1}">
      <dgm:prSet/>
      <dgm:spPr/>
      <dgm:t>
        <a:bodyPr/>
        <a:lstStyle/>
        <a:p>
          <a:endParaRPr lang="es-ES"/>
        </a:p>
      </dgm:t>
    </dgm:pt>
    <dgm:pt modelId="{1297475F-B92C-4AFB-A69E-949652D813E5}">
      <dgm:prSet phldrT="[Texto]" custT="1"/>
      <dgm:spPr>
        <a:xfrm>
          <a:off x="423184" y="1835986"/>
          <a:ext cx="2581730" cy="2581730"/>
        </a:xfrm>
      </dgm:spPr>
      <dgm:t>
        <a:bodyPr/>
        <a:lstStyle/>
        <a:p>
          <a:pPr algn="just">
            <a:buChar char="•"/>
          </a:pPr>
          <a:r>
            <a:rPr lang="es-ES" sz="1600" dirty="0">
              <a:latin typeface="Times New Roman" panose="02020603050405020304"/>
              <a:ea typeface="+mn-ea"/>
              <a:cs typeface="+mn-cs"/>
            </a:rPr>
            <a:t>Diseño Asistido por Computador</a:t>
          </a:r>
        </a:p>
      </dgm:t>
    </dgm:pt>
    <dgm:pt modelId="{E0A66B10-8BC4-4329-B0ED-2643C2065A32}" type="parTrans" cxnId="{378C4F50-24A5-4573-B33D-0FBF1BA9986E}">
      <dgm:prSet/>
      <dgm:spPr/>
      <dgm:t>
        <a:bodyPr/>
        <a:lstStyle/>
        <a:p>
          <a:endParaRPr lang="es-ES"/>
        </a:p>
      </dgm:t>
    </dgm:pt>
    <dgm:pt modelId="{BD53421A-3C03-475D-8829-C6E9BE283346}" type="sibTrans" cxnId="{378C4F50-24A5-4573-B33D-0FBF1BA9986E}">
      <dgm:prSet/>
      <dgm:spPr/>
      <dgm:t>
        <a:bodyPr/>
        <a:lstStyle/>
        <a:p>
          <a:endParaRPr lang="es-ES"/>
        </a:p>
      </dgm:t>
    </dgm:pt>
    <dgm:pt modelId="{8CED3E04-4702-48EF-BF8E-29CEF067A957}" type="pres">
      <dgm:prSet presAssocID="{2F3AA9B1-B7BF-4B34-99EE-2861EDB75C0F}" presName="Name0" presStyleCnt="0">
        <dgm:presLayoutVars>
          <dgm:dir/>
          <dgm:resizeHandles val="exact"/>
        </dgm:presLayoutVars>
      </dgm:prSet>
      <dgm:spPr/>
    </dgm:pt>
    <dgm:pt modelId="{95EF8912-5F52-41E7-A3BA-7FEEAB1A7569}" type="pres">
      <dgm:prSet presAssocID="{26A8DC76-693E-4966-B800-F0BA7E1F1737}" presName="composite" presStyleCnt="0"/>
      <dgm:spPr/>
    </dgm:pt>
    <dgm:pt modelId="{BA8CA3BF-016B-4924-9F81-1F87FEB47487}" type="pres">
      <dgm:prSet presAssocID="{26A8DC76-693E-4966-B800-F0BA7E1F1737}" presName="imagSh" presStyleLbl="bgImgPlace1" presStyleIdx="0" presStyleCnt="2"/>
      <dgm:spPr>
        <a:xfrm>
          <a:off x="2902" y="286948"/>
          <a:ext cx="2581730" cy="2581730"/>
        </a:xfrm>
        <a:prstGeom prst="roundRect">
          <a:avLst>
            <a:gd name="adj" fmla="val 10000"/>
          </a:avLst>
        </a:prstGeom>
        <a:blipFill rotWithShape="1">
          <a:blip xmlns:r="http://schemas.openxmlformats.org/officeDocument/2006/relationships" r:embed="rId1"/>
          <a:stretch>
            <a:fillRect/>
          </a:stretch>
        </a:blipFill>
      </dgm:spPr>
    </dgm:pt>
    <dgm:pt modelId="{1EFBFC81-4A92-48AD-9DA9-DCC546548B3A}" type="pres">
      <dgm:prSet presAssocID="{26A8DC76-693E-4966-B800-F0BA7E1F1737}" presName="txNode" presStyleLbl="node1" presStyleIdx="0" presStyleCnt="2" custScaleY="113891">
        <dgm:presLayoutVars>
          <dgm:bulletEnabled val="1"/>
        </dgm:presLayoutVars>
      </dgm:prSet>
      <dgm:spPr>
        <a:prstGeom prst="roundRect">
          <a:avLst>
            <a:gd name="adj" fmla="val 10000"/>
          </a:avLst>
        </a:prstGeom>
      </dgm:spPr>
    </dgm:pt>
    <dgm:pt modelId="{335D5E49-59E1-4F1D-8686-D7F8F5407AF8}" type="pres">
      <dgm:prSet presAssocID="{C1C9FECA-4C78-4A1D-8C60-B64738A59B52}" presName="sibTrans" presStyleLbl="sibTrans2D1" presStyleIdx="0" presStyleCnt="1"/>
      <dgm:spPr/>
    </dgm:pt>
    <dgm:pt modelId="{06F316D7-CDE3-4A3E-857B-23941FB845E9}" type="pres">
      <dgm:prSet presAssocID="{C1C9FECA-4C78-4A1D-8C60-B64738A59B52}" presName="connTx" presStyleLbl="sibTrans2D1" presStyleIdx="0" presStyleCnt="1"/>
      <dgm:spPr/>
    </dgm:pt>
    <dgm:pt modelId="{F3420812-7C2F-4744-AEAE-4591535D459F}" type="pres">
      <dgm:prSet presAssocID="{22044D21-711E-498C-8999-EB7F7BEE2679}" presName="composite" presStyleCnt="0"/>
      <dgm:spPr/>
    </dgm:pt>
    <dgm:pt modelId="{79C7A513-8B5F-4EB1-A37B-5763C41E9323}" type="pres">
      <dgm:prSet presAssocID="{22044D21-711E-498C-8999-EB7F7BEE2679}" presName="imagSh" presStyleLbl="bgImgPlace1" presStyleIdx="1" presStyleCnt="2"/>
      <dgm:spPr>
        <a:xfrm>
          <a:off x="4005485" y="286948"/>
          <a:ext cx="2581730" cy="2581730"/>
        </a:xfrm>
        <a:prstGeom prst="roundRect">
          <a:avLst>
            <a:gd name="adj" fmla="val 10000"/>
          </a:avLst>
        </a:prstGeom>
        <a:blipFill rotWithShape="1">
          <a:blip xmlns:r="http://schemas.openxmlformats.org/officeDocument/2006/relationships" r:embed="rId2"/>
          <a:stretch>
            <a:fillRect/>
          </a:stretch>
        </a:blipFill>
      </dgm:spPr>
    </dgm:pt>
    <dgm:pt modelId="{70FCB88E-8E51-4129-B942-D9B88557DAFA}" type="pres">
      <dgm:prSet presAssocID="{22044D21-711E-498C-8999-EB7F7BEE2679}" presName="txNode" presStyleLbl="node1" presStyleIdx="1" presStyleCnt="2" custScaleY="116326">
        <dgm:presLayoutVars>
          <dgm:bulletEnabled val="1"/>
        </dgm:presLayoutVars>
      </dgm:prSet>
      <dgm:spPr>
        <a:prstGeom prst="roundRect">
          <a:avLst>
            <a:gd name="adj" fmla="val 10000"/>
          </a:avLst>
        </a:prstGeom>
      </dgm:spPr>
    </dgm:pt>
  </dgm:ptLst>
  <dgm:cxnLst>
    <dgm:cxn modelId="{85EC9A97-BFA6-454D-948D-33B93AB11B6D}" srcId="{2F3AA9B1-B7BF-4B34-99EE-2861EDB75C0F}" destId="{26A8DC76-693E-4966-B800-F0BA7E1F1737}" srcOrd="0" destOrd="0" parTransId="{22017455-14E1-4D46-BFBD-6CAC451834C2}" sibTransId="{C1C9FECA-4C78-4A1D-8C60-B64738A59B52}"/>
    <dgm:cxn modelId="{22847774-13FA-41A0-B73B-5A9F6B37BFB1}" srcId="{26A8DC76-693E-4966-B800-F0BA7E1F1737}" destId="{67F17796-FB7C-4EAE-B713-48589DA8F663}" srcOrd="2" destOrd="0" parTransId="{034D9E15-A709-4105-99F7-712441E83A9F}" sibTransId="{1A5F9F33-32FA-424E-B647-9445831A8C60}"/>
    <dgm:cxn modelId="{BBFD03C7-A3B1-42F0-B6F6-EFE436AB535D}" type="presOf" srcId="{C1C9FECA-4C78-4A1D-8C60-B64738A59B52}" destId="{06F316D7-CDE3-4A3E-857B-23941FB845E9}" srcOrd="1" destOrd="0" presId="urn:microsoft.com/office/officeart/2005/8/layout/hProcess10"/>
    <dgm:cxn modelId="{6141E9DA-9F20-4DBA-95AF-CBDBD4A55641}" srcId="{26A8DC76-693E-4966-B800-F0BA7E1F1737}" destId="{E2E50674-672B-4982-A8AF-6BC4AA8BF3C4}" srcOrd="4" destOrd="0" parTransId="{9A5BFC73-1C97-4439-9C53-4B333DA647C2}" sibTransId="{336550DA-0B42-4A4C-9739-1611086EA7C1}"/>
    <dgm:cxn modelId="{EC237286-7DD5-4567-8BA3-074785EFFC9D}" type="presOf" srcId="{34090150-7D0F-4E7F-8332-0D153946353D}" destId="{1EFBFC81-4A92-48AD-9DA9-DCC546548B3A}" srcOrd="0" destOrd="6" presId="urn:microsoft.com/office/officeart/2005/8/layout/hProcess10"/>
    <dgm:cxn modelId="{6DD3A708-5E89-4B6A-83C0-015085953FA0}" srcId="{22044D21-711E-498C-8999-EB7F7BEE2679}" destId="{1477EF79-16A9-446B-A0AE-391B14681C81}" srcOrd="0" destOrd="0" parTransId="{04E6EC83-DEC2-4350-9521-BBF739C1E7F3}" sibTransId="{F869EF97-4BA6-4E26-9A1F-6A93903CDDF6}"/>
    <dgm:cxn modelId="{2D62F1F1-A346-4A56-9E78-75C085819081}" type="presOf" srcId="{26A8DC76-693E-4966-B800-F0BA7E1F1737}" destId="{1EFBFC81-4A92-48AD-9DA9-DCC546548B3A}" srcOrd="0" destOrd="0" presId="urn:microsoft.com/office/officeart/2005/8/layout/hProcess10"/>
    <dgm:cxn modelId="{8D088E7D-5F32-4DFC-BACB-EC675D560750}" type="presOf" srcId="{1477EF79-16A9-446B-A0AE-391B14681C81}" destId="{70FCB88E-8E51-4129-B942-D9B88557DAFA}" srcOrd="0" destOrd="1" presId="urn:microsoft.com/office/officeart/2005/8/layout/hProcess10"/>
    <dgm:cxn modelId="{1E85ED2D-04B4-45AC-91CB-D9C544D8A74B}" type="presOf" srcId="{E2E50674-672B-4982-A8AF-6BC4AA8BF3C4}" destId="{1EFBFC81-4A92-48AD-9DA9-DCC546548B3A}" srcOrd="0" destOrd="5" presId="urn:microsoft.com/office/officeart/2005/8/layout/hProcess10"/>
    <dgm:cxn modelId="{DBCBF44C-2DB1-4B29-B472-00930C33FBA0}" type="presOf" srcId="{D07C41BE-509C-457C-9F13-7062D242A036}" destId="{70FCB88E-8E51-4129-B942-D9B88557DAFA}" srcOrd="0" destOrd="5" presId="urn:microsoft.com/office/officeart/2005/8/layout/hProcess10"/>
    <dgm:cxn modelId="{3ED74DD2-EED5-42B2-BC91-3CA5CFBBF90F}" srcId="{22044D21-711E-498C-8999-EB7F7BEE2679}" destId="{025373F8-6E51-42EC-93DF-F25E95763EE9}" srcOrd="3" destOrd="0" parTransId="{ED0B72B3-DB8B-434E-871C-23CB4139CE2E}" sibTransId="{C67F0F1E-5A02-4A0F-9F05-70487A988C96}"/>
    <dgm:cxn modelId="{4F633E96-1D0A-41C2-A2FC-12DDD10BDA34}" srcId="{26A8DC76-693E-4966-B800-F0BA7E1F1737}" destId="{34090150-7D0F-4E7F-8332-0D153946353D}" srcOrd="5" destOrd="0" parTransId="{EF002823-867C-4D56-A4B0-2CC401F7FAED}" sibTransId="{0FA93F8B-811F-4E45-8975-919D28095C3E}"/>
    <dgm:cxn modelId="{355F3F42-73E3-4697-8510-D146ED226473}" type="presOf" srcId="{667D840F-4B32-4732-9CF6-1573702EBEE7}" destId="{1EFBFC81-4A92-48AD-9DA9-DCC546548B3A}" srcOrd="0" destOrd="4" presId="urn:microsoft.com/office/officeart/2005/8/layout/hProcess10"/>
    <dgm:cxn modelId="{5BC54D08-ED6D-4341-B637-0007C3124A1C}" type="presOf" srcId="{2F3AA9B1-B7BF-4B34-99EE-2861EDB75C0F}" destId="{8CED3E04-4702-48EF-BF8E-29CEF067A957}" srcOrd="0" destOrd="0" presId="urn:microsoft.com/office/officeart/2005/8/layout/hProcess10"/>
    <dgm:cxn modelId="{E6FDDB56-2061-473B-B77B-347E0E853A7E}" srcId="{22044D21-711E-498C-8999-EB7F7BEE2679}" destId="{93C19DB0-8067-4C32-ABD2-ACE7F78E3593}" srcOrd="1" destOrd="0" parTransId="{08E095F5-1823-45CB-B7A2-876241A6B65E}" sibTransId="{17197473-3474-4272-A433-C9775F69C2B1}"/>
    <dgm:cxn modelId="{66CB407F-5178-4902-8702-78713EF458C0}" srcId="{22044D21-711E-498C-8999-EB7F7BEE2679}" destId="{F7EF6151-D0F3-4E33-8852-875F13F30E01}" srcOrd="5" destOrd="0" parTransId="{CA52EADC-6F32-47A7-B619-B5CC0A179126}" sibTransId="{B2E65081-6A8D-4A6E-8AD2-5189FC0DDA77}"/>
    <dgm:cxn modelId="{FD49E89D-BB79-4B12-82DF-FEF6DEB16F70}" srcId="{22044D21-711E-498C-8999-EB7F7BEE2679}" destId="{D8F878CB-8EA5-4DFC-8EC3-70D5CFF495D9}" srcOrd="2" destOrd="0" parTransId="{24595AA5-ABF7-4F0A-AAEC-76F5BFFCAE57}" sibTransId="{5B52DE5E-62F9-4BFB-B29D-205340D46D11}"/>
    <dgm:cxn modelId="{36950F47-9BD9-4E18-BA2E-4A0577628848}" type="presOf" srcId="{025373F8-6E51-42EC-93DF-F25E95763EE9}" destId="{70FCB88E-8E51-4129-B942-D9B88557DAFA}" srcOrd="0" destOrd="4" presId="urn:microsoft.com/office/officeart/2005/8/layout/hProcess10"/>
    <dgm:cxn modelId="{4BC21E86-740B-4F88-AC87-50620E908033}" type="presOf" srcId="{D8F878CB-8EA5-4DFC-8EC3-70D5CFF495D9}" destId="{70FCB88E-8E51-4129-B942-D9B88557DAFA}" srcOrd="0" destOrd="3" presId="urn:microsoft.com/office/officeart/2005/8/layout/hProcess10"/>
    <dgm:cxn modelId="{EF84D461-81DD-4E6D-8520-1B95B58530BA}" type="presOf" srcId="{C1C9FECA-4C78-4A1D-8C60-B64738A59B52}" destId="{335D5E49-59E1-4F1D-8686-D7F8F5407AF8}" srcOrd="0" destOrd="0" presId="urn:microsoft.com/office/officeart/2005/8/layout/hProcess10"/>
    <dgm:cxn modelId="{DD6FDAF2-A0C4-4F07-AAC3-E0132885FB75}" srcId="{26A8DC76-693E-4966-B800-F0BA7E1F1737}" destId="{667D840F-4B32-4732-9CF6-1573702EBEE7}" srcOrd="3" destOrd="0" parTransId="{90423FAF-0425-4566-A5DD-4C11F48BC617}" sibTransId="{11BC105A-0F35-4740-BE9A-95CEA1D713C6}"/>
    <dgm:cxn modelId="{3534FE1B-013B-458B-9937-4B986A45D775}" type="presOf" srcId="{FC092DA6-5FD5-4B35-8708-4B05C423E23F}" destId="{1EFBFC81-4A92-48AD-9DA9-DCC546548B3A}" srcOrd="0" destOrd="2" presId="urn:microsoft.com/office/officeart/2005/8/layout/hProcess10"/>
    <dgm:cxn modelId="{ABD6CF2B-F193-4E0B-8686-52D979EDBC89}" srcId="{26A8DC76-693E-4966-B800-F0BA7E1F1737}" destId="{FC092DA6-5FD5-4B35-8708-4B05C423E23F}" srcOrd="1" destOrd="0" parTransId="{36EAFDAD-056B-4E38-950A-7BC86215C94E}" sibTransId="{67B47037-81D9-4EE4-AE5A-73619B4BCE5E}"/>
    <dgm:cxn modelId="{FFBCE6E4-8554-4E7D-A9F1-81E7215687A9}" srcId="{2F3AA9B1-B7BF-4B34-99EE-2861EDB75C0F}" destId="{22044D21-711E-498C-8999-EB7F7BEE2679}" srcOrd="1" destOrd="0" parTransId="{E9FD2F68-79CC-4BDD-8593-DEC2DB03EF44}" sibTransId="{01850ECC-D6EA-4F4D-9DE3-6F498A1FC171}"/>
    <dgm:cxn modelId="{8BD9CE5B-CC06-46EE-A7D8-72805DF2EF69}" type="presOf" srcId="{F7EF6151-D0F3-4E33-8852-875F13F30E01}" destId="{70FCB88E-8E51-4129-B942-D9B88557DAFA}" srcOrd="0" destOrd="6" presId="urn:microsoft.com/office/officeart/2005/8/layout/hProcess10"/>
    <dgm:cxn modelId="{FDAE22DF-97B8-4785-9D0C-30157960C217}" type="presOf" srcId="{67F17796-FB7C-4EAE-B713-48589DA8F663}" destId="{1EFBFC81-4A92-48AD-9DA9-DCC546548B3A}" srcOrd="0" destOrd="3" presId="urn:microsoft.com/office/officeart/2005/8/layout/hProcess10"/>
    <dgm:cxn modelId="{558DD139-4331-47E4-8E3B-99FDEFC83CAC}" type="presOf" srcId="{1297475F-B92C-4AFB-A69E-949652D813E5}" destId="{1EFBFC81-4A92-48AD-9DA9-DCC546548B3A}" srcOrd="0" destOrd="1" presId="urn:microsoft.com/office/officeart/2005/8/layout/hProcess10"/>
    <dgm:cxn modelId="{CFD228B8-7C86-42AC-8F57-1FF639B33951}" type="presOf" srcId="{93C19DB0-8067-4C32-ABD2-ACE7F78E3593}" destId="{70FCB88E-8E51-4129-B942-D9B88557DAFA}" srcOrd="0" destOrd="2" presId="urn:microsoft.com/office/officeart/2005/8/layout/hProcess10"/>
    <dgm:cxn modelId="{378C4F50-24A5-4573-B33D-0FBF1BA9986E}" srcId="{26A8DC76-693E-4966-B800-F0BA7E1F1737}" destId="{1297475F-B92C-4AFB-A69E-949652D813E5}" srcOrd="0" destOrd="0" parTransId="{E0A66B10-8BC4-4329-B0ED-2643C2065A32}" sibTransId="{BD53421A-3C03-475D-8829-C6E9BE283346}"/>
    <dgm:cxn modelId="{AB6DEBE9-40F1-42D7-9F7B-8579EC2D397A}" srcId="{22044D21-711E-498C-8999-EB7F7BEE2679}" destId="{D07C41BE-509C-457C-9F13-7062D242A036}" srcOrd="4" destOrd="0" parTransId="{615610EE-24A3-4F4D-AB8E-F0024245B0FA}" sibTransId="{12A29887-CAA5-4831-AFED-76A62EC5C8BD}"/>
    <dgm:cxn modelId="{8E8058E7-3FE5-4C4D-B48C-4721787888A6}" type="presOf" srcId="{22044D21-711E-498C-8999-EB7F7BEE2679}" destId="{70FCB88E-8E51-4129-B942-D9B88557DAFA}" srcOrd="0" destOrd="0" presId="urn:microsoft.com/office/officeart/2005/8/layout/hProcess10"/>
    <dgm:cxn modelId="{292B39A8-17A3-432C-B67E-80BAD285F027}" type="presParOf" srcId="{8CED3E04-4702-48EF-BF8E-29CEF067A957}" destId="{95EF8912-5F52-41E7-A3BA-7FEEAB1A7569}" srcOrd="0" destOrd="0" presId="urn:microsoft.com/office/officeart/2005/8/layout/hProcess10"/>
    <dgm:cxn modelId="{37F1348D-89C4-4643-9516-82FC4F8D679B}" type="presParOf" srcId="{95EF8912-5F52-41E7-A3BA-7FEEAB1A7569}" destId="{BA8CA3BF-016B-4924-9F81-1F87FEB47487}" srcOrd="0" destOrd="0" presId="urn:microsoft.com/office/officeart/2005/8/layout/hProcess10"/>
    <dgm:cxn modelId="{BC5D12AF-D15A-42B4-B484-6F692A579221}" type="presParOf" srcId="{95EF8912-5F52-41E7-A3BA-7FEEAB1A7569}" destId="{1EFBFC81-4A92-48AD-9DA9-DCC546548B3A}" srcOrd="1" destOrd="0" presId="urn:microsoft.com/office/officeart/2005/8/layout/hProcess10"/>
    <dgm:cxn modelId="{52CB1BCE-A447-43E8-8F91-5B6BB2777784}" type="presParOf" srcId="{8CED3E04-4702-48EF-BF8E-29CEF067A957}" destId="{335D5E49-59E1-4F1D-8686-D7F8F5407AF8}" srcOrd="1" destOrd="0" presId="urn:microsoft.com/office/officeart/2005/8/layout/hProcess10"/>
    <dgm:cxn modelId="{D3305FCD-6DE8-4CBF-ABE6-AD620B094F00}" type="presParOf" srcId="{335D5E49-59E1-4F1D-8686-D7F8F5407AF8}" destId="{06F316D7-CDE3-4A3E-857B-23941FB845E9}" srcOrd="0" destOrd="0" presId="urn:microsoft.com/office/officeart/2005/8/layout/hProcess10"/>
    <dgm:cxn modelId="{164061AA-275B-4280-B13A-F8E70B733FF3}" type="presParOf" srcId="{8CED3E04-4702-48EF-BF8E-29CEF067A957}" destId="{F3420812-7C2F-4744-AEAE-4591535D459F}" srcOrd="2" destOrd="0" presId="urn:microsoft.com/office/officeart/2005/8/layout/hProcess10"/>
    <dgm:cxn modelId="{7CBFA7E3-937A-4FEA-9DC7-50E4373624FB}" type="presParOf" srcId="{F3420812-7C2F-4744-AEAE-4591535D459F}" destId="{79C7A513-8B5F-4EB1-A37B-5763C41E9323}" srcOrd="0" destOrd="0" presId="urn:microsoft.com/office/officeart/2005/8/layout/hProcess10"/>
    <dgm:cxn modelId="{B1C1C4A4-C906-4F02-9A46-AF8E6FBA794F}" type="presParOf" srcId="{F3420812-7C2F-4744-AEAE-4591535D459F}" destId="{70FCB88E-8E51-4129-B942-D9B88557DAF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Diseño y construcción del prototipo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566" custLinFactNeighborY="-566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31318AE-686B-4F9A-8D9B-405D5C741530}" type="presOf" srcId="{CB9964DC-5E01-4879-9733-CDEE2AB1D1F7}" destId="{ECB1CA3E-26B8-4A39-AEF8-6F06E506D3C7}" srcOrd="0" destOrd="0" presId="urn:microsoft.com/office/officeart/2005/8/layout/hierarchy3"/>
    <dgm:cxn modelId="{0BA4EAAD-CD3B-4233-A133-0B0CF091F611}" type="presOf" srcId="{7061F2FC-F2AB-4DE3-98B0-886576B4E2C6}" destId="{D433476B-D68D-4328-ADAC-B2895D3D50CF}" srcOrd="0" destOrd="0" presId="urn:microsoft.com/office/officeart/2005/8/layout/hierarchy3"/>
    <dgm:cxn modelId="{27328C1C-F224-42E8-9009-710F330AA457}" type="presOf" srcId="{CB9964DC-5E01-4879-9733-CDEE2AB1D1F7}" destId="{C7DDC059-89DD-4F99-A10D-9C975D60C8D8}" srcOrd="1" destOrd="0" presId="urn:microsoft.com/office/officeart/2005/8/layout/hierarchy3"/>
    <dgm:cxn modelId="{C798ADA0-401D-4915-B05A-CA0AB1381A20}" type="presParOf" srcId="{D433476B-D68D-4328-ADAC-B2895D3D50CF}" destId="{1E58A3BC-F1F7-40EE-89AA-32E802ED4BF7}" srcOrd="0" destOrd="0" presId="urn:microsoft.com/office/officeart/2005/8/layout/hierarchy3"/>
    <dgm:cxn modelId="{B7FDF891-5F1A-495E-9FA2-22CEEDDF5838}" type="presParOf" srcId="{1E58A3BC-F1F7-40EE-89AA-32E802ED4BF7}" destId="{D21DF85A-45CA-4CE0-B0ED-CF4615475EE0}" srcOrd="0" destOrd="0" presId="urn:microsoft.com/office/officeart/2005/8/layout/hierarchy3"/>
    <dgm:cxn modelId="{6C6B414C-BD4A-4420-8CF5-D1218626D82E}" type="presParOf" srcId="{D21DF85A-45CA-4CE0-B0ED-CF4615475EE0}" destId="{ECB1CA3E-26B8-4A39-AEF8-6F06E506D3C7}" srcOrd="0" destOrd="0" presId="urn:microsoft.com/office/officeart/2005/8/layout/hierarchy3"/>
    <dgm:cxn modelId="{EA3336B4-E01F-44AF-9256-34E82BB18280}" type="presParOf" srcId="{D21DF85A-45CA-4CE0-B0ED-CF4615475EE0}" destId="{C7DDC059-89DD-4F99-A10D-9C975D60C8D8}" srcOrd="1" destOrd="0" presId="urn:microsoft.com/office/officeart/2005/8/layout/hierarchy3"/>
    <dgm:cxn modelId="{F2F47850-36A6-4A16-A8B9-F4EF00876EE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Permite alimentar a los actuadores de la máquina. (motores y válvulas solenoides).</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Permite encender, apagar y detener de emergencia todo el sistema. (Sistema eléctrico de mando).</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Sistema eléctrico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146354"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FE6781-3FD3-4D27-ABCC-24966D3C3ACD}"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lang="es-ES"/>
        </a:p>
      </dgm:t>
    </dgm:pt>
    <dgm:pt modelId="{B05D15F6-E2EA-4C63-AF6E-0F08DA52DD69}">
      <dgm:prSet phldrT="[Texto]"/>
      <dgm:spPr>
        <a:solidFill>
          <a:schemeClr val="tx2">
            <a:lumMod val="75000"/>
          </a:schemeClr>
        </a:solidFill>
      </dgm:spPr>
      <dgm:t>
        <a:bodyPr/>
        <a:lstStyle/>
        <a:p>
          <a:r>
            <a:rPr lang="es-ES" dirty="0"/>
            <a:t>Activación de electroválvulas</a:t>
          </a:r>
        </a:p>
      </dgm:t>
    </dgm:pt>
    <dgm:pt modelId="{048F65B3-F6AC-42ED-B0FC-23C9DA40D26B}" type="parTrans" cxnId="{0F5D6135-01B1-40DF-A247-048FCB1CD1D5}">
      <dgm:prSet/>
      <dgm:spPr/>
      <dgm:t>
        <a:bodyPr/>
        <a:lstStyle/>
        <a:p>
          <a:endParaRPr lang="es-ES"/>
        </a:p>
      </dgm:t>
    </dgm:pt>
    <dgm:pt modelId="{DDCC4C73-0CE0-4B05-87EB-A106A8A0BBD0}" type="sibTrans" cxnId="{0F5D6135-01B1-40DF-A247-048FCB1CD1D5}">
      <dgm:prSet/>
      <dgm:spPr/>
      <dgm:t>
        <a:bodyPr/>
        <a:lstStyle/>
        <a:p>
          <a:endParaRPr lang="es-ES"/>
        </a:p>
      </dgm:t>
    </dgm:pt>
    <dgm:pt modelId="{123C3095-8999-432D-9707-E4D0969727F2}">
      <dgm:prSet phldrT="[Texto]"/>
      <dgm:spPr>
        <a:solidFill>
          <a:schemeClr val="tx2">
            <a:lumMod val="75000"/>
          </a:schemeClr>
        </a:solidFill>
      </dgm:spPr>
      <dgm:t>
        <a:bodyPr/>
        <a:lstStyle/>
        <a:p>
          <a:r>
            <a:rPr lang="es-ES" dirty="0"/>
            <a:t>2 Solenoides </a:t>
          </a:r>
        </a:p>
      </dgm:t>
    </dgm:pt>
    <dgm:pt modelId="{B480289F-E431-4F74-9503-6DAC15C80913}" type="parTrans" cxnId="{4083C5B5-67F5-4F77-9C17-0E292C4573D8}">
      <dgm:prSet/>
      <dgm:spPr/>
      <dgm:t>
        <a:bodyPr/>
        <a:lstStyle/>
        <a:p>
          <a:endParaRPr lang="es-ES"/>
        </a:p>
      </dgm:t>
    </dgm:pt>
    <dgm:pt modelId="{3F42FDDB-96D6-4C0C-9364-B3C49DA4E285}" type="sibTrans" cxnId="{4083C5B5-67F5-4F77-9C17-0E292C4573D8}">
      <dgm:prSet/>
      <dgm:spPr/>
      <dgm:t>
        <a:bodyPr/>
        <a:lstStyle/>
        <a:p>
          <a:endParaRPr lang="es-ES"/>
        </a:p>
      </dgm:t>
    </dgm:pt>
    <dgm:pt modelId="{5E241899-B961-47D9-86B1-A8B99AA75390}">
      <dgm:prSet phldrT="[Texto]"/>
      <dgm:spPr>
        <a:solidFill>
          <a:schemeClr val="tx2">
            <a:lumMod val="75000"/>
          </a:schemeClr>
        </a:solidFill>
      </dgm:spPr>
      <dgm:t>
        <a:bodyPr/>
        <a:lstStyle/>
        <a:p>
          <a:r>
            <a:rPr lang="es-ES" dirty="0"/>
            <a:t>Por facilidad: </a:t>
          </a:r>
        </a:p>
        <a:p>
          <a:r>
            <a:rPr lang="es-ES" dirty="0"/>
            <a:t> Voltaje: 110 V AC</a:t>
          </a:r>
        </a:p>
      </dgm:t>
    </dgm:pt>
    <dgm:pt modelId="{99D6C9DB-098F-4BCC-8912-5EB8F17D0271}" type="parTrans" cxnId="{92300A13-7767-4BEE-9481-0EAC61ED14AC}">
      <dgm:prSet/>
      <dgm:spPr/>
      <dgm:t>
        <a:bodyPr/>
        <a:lstStyle/>
        <a:p>
          <a:endParaRPr lang="es-ES"/>
        </a:p>
      </dgm:t>
    </dgm:pt>
    <dgm:pt modelId="{F2580162-83E7-4C30-A3DD-261833B5D526}" type="sibTrans" cxnId="{92300A13-7767-4BEE-9481-0EAC61ED14AC}">
      <dgm:prSet/>
      <dgm:spPr/>
      <dgm:t>
        <a:bodyPr/>
        <a:lstStyle/>
        <a:p>
          <a:endParaRPr lang="es-ES"/>
        </a:p>
      </dgm:t>
    </dgm:pt>
    <dgm:pt modelId="{AB7123FD-D46D-44EC-9E32-6613A3823E47}">
      <dgm:prSet phldrT="[Texto]"/>
      <dgm:spPr>
        <a:solidFill>
          <a:schemeClr val="tx2">
            <a:lumMod val="75000"/>
          </a:schemeClr>
        </a:solidFill>
      </dgm:spPr>
      <dgm:t>
        <a:bodyPr/>
        <a:lstStyle/>
        <a:p>
          <a:r>
            <a:rPr lang="es-ES" dirty="0"/>
            <a:t>2 Relés</a:t>
          </a:r>
        </a:p>
      </dgm:t>
    </dgm:pt>
    <dgm:pt modelId="{13796C00-5E28-42B9-9425-728C0A4E70B4}" type="parTrans" cxnId="{67D66EF5-5B6B-4005-A001-3834F0D52614}">
      <dgm:prSet/>
      <dgm:spPr/>
      <dgm:t>
        <a:bodyPr/>
        <a:lstStyle/>
        <a:p>
          <a:endParaRPr lang="es-ES"/>
        </a:p>
      </dgm:t>
    </dgm:pt>
    <dgm:pt modelId="{A8E280C7-5789-4A6B-88B6-A3A6FA61C252}" type="sibTrans" cxnId="{67D66EF5-5B6B-4005-A001-3834F0D52614}">
      <dgm:prSet/>
      <dgm:spPr/>
      <dgm:t>
        <a:bodyPr/>
        <a:lstStyle/>
        <a:p>
          <a:endParaRPr lang="es-ES"/>
        </a:p>
      </dgm:t>
    </dgm:pt>
    <dgm:pt modelId="{A270EA5D-5E5B-4439-8E25-86884592EEDB}">
      <dgm:prSet phldrT="[Texto]"/>
      <dgm:spPr>
        <a:solidFill>
          <a:schemeClr val="tx2">
            <a:lumMod val="75000"/>
          </a:schemeClr>
        </a:solidFill>
      </dgm:spPr>
      <dgm:t>
        <a:bodyPr/>
        <a:lstStyle/>
        <a:p>
          <a:r>
            <a:rPr lang="es-ES" dirty="0"/>
            <a:t>Por  salidas digitales de tarjeta:</a:t>
          </a:r>
        </a:p>
        <a:p>
          <a:r>
            <a:rPr lang="es-ES" dirty="0"/>
            <a:t>Voltaje : 5 V DC</a:t>
          </a:r>
        </a:p>
      </dgm:t>
    </dgm:pt>
    <dgm:pt modelId="{347F0CBD-D278-4872-8B02-99286D6260C8}" type="parTrans" cxnId="{9FE0F6A4-91BC-4EA1-877C-ED2A1C7C3384}">
      <dgm:prSet/>
      <dgm:spPr/>
      <dgm:t>
        <a:bodyPr/>
        <a:lstStyle/>
        <a:p>
          <a:endParaRPr lang="es-ES"/>
        </a:p>
      </dgm:t>
    </dgm:pt>
    <dgm:pt modelId="{B73AAB40-9D7F-449E-B087-9EB28B46CAAE}" type="sibTrans" cxnId="{9FE0F6A4-91BC-4EA1-877C-ED2A1C7C3384}">
      <dgm:prSet/>
      <dgm:spPr/>
      <dgm:t>
        <a:bodyPr/>
        <a:lstStyle/>
        <a:p>
          <a:endParaRPr lang="es-ES"/>
        </a:p>
      </dgm:t>
    </dgm:pt>
    <dgm:pt modelId="{651BF894-DF7D-48CB-A9CA-7F8A91F79387}">
      <dgm:prSet phldrT="[Texto]"/>
      <dgm:spPr/>
      <dgm:t>
        <a:bodyPr/>
        <a:lstStyle/>
        <a:p>
          <a:r>
            <a:rPr lang="es-ES" dirty="0"/>
            <a:t>Sistema Eléctrico</a:t>
          </a:r>
        </a:p>
      </dgm:t>
    </dgm:pt>
    <dgm:pt modelId="{DC0B4CEA-5DD2-4C6D-BA76-07D7A06892C6}" type="parTrans" cxnId="{514FE0B4-5325-4310-A408-0067FDBA3FEC}">
      <dgm:prSet/>
      <dgm:spPr/>
      <dgm:t>
        <a:bodyPr/>
        <a:lstStyle/>
        <a:p>
          <a:endParaRPr lang="es-ES"/>
        </a:p>
      </dgm:t>
    </dgm:pt>
    <dgm:pt modelId="{685BC8D1-2DA0-4050-A2BD-0783AEEC19B7}" type="sibTrans" cxnId="{514FE0B4-5325-4310-A408-0067FDBA3FEC}">
      <dgm:prSet/>
      <dgm:spPr/>
      <dgm:t>
        <a:bodyPr/>
        <a:lstStyle/>
        <a:p>
          <a:endParaRPr lang="es-ES"/>
        </a:p>
      </dgm:t>
    </dgm:pt>
    <dgm:pt modelId="{8D087C21-B987-4705-8FBA-1D84EFF61D46}">
      <dgm:prSet phldrT="[Texto]"/>
      <dgm:spPr/>
      <dgm:t>
        <a:bodyPr/>
        <a:lstStyle/>
        <a:p>
          <a:r>
            <a:rPr lang="es-ES" dirty="0"/>
            <a:t>Elementos</a:t>
          </a:r>
        </a:p>
      </dgm:t>
    </dgm:pt>
    <dgm:pt modelId="{3D1B335F-EBD6-49B3-A4E4-8BCBDA873DBE}" type="parTrans" cxnId="{24634007-52FD-4631-B65F-821E472A8E18}">
      <dgm:prSet/>
      <dgm:spPr/>
      <dgm:t>
        <a:bodyPr/>
        <a:lstStyle/>
        <a:p>
          <a:endParaRPr lang="es-ES"/>
        </a:p>
      </dgm:t>
    </dgm:pt>
    <dgm:pt modelId="{63911F91-8940-48FD-B290-34B7B4CF7175}" type="sibTrans" cxnId="{24634007-52FD-4631-B65F-821E472A8E18}">
      <dgm:prSet/>
      <dgm:spPr/>
      <dgm:t>
        <a:bodyPr/>
        <a:lstStyle/>
        <a:p>
          <a:endParaRPr lang="es-ES"/>
        </a:p>
      </dgm:t>
    </dgm:pt>
    <dgm:pt modelId="{B3B11314-2E24-4326-9EE2-3A9D161E83D7}">
      <dgm:prSet phldrT="[Texto]"/>
      <dgm:spPr/>
      <dgm:t>
        <a:bodyPr/>
        <a:lstStyle/>
        <a:p>
          <a:r>
            <a:rPr lang="es-ES" dirty="0"/>
            <a:t>Requerimientos</a:t>
          </a:r>
        </a:p>
      </dgm:t>
    </dgm:pt>
    <dgm:pt modelId="{19604EE1-32A4-41CE-8AC7-3B8A0C52CCB1}" type="parTrans" cxnId="{5F3F1C8B-348E-4967-8396-E7575B5E6A54}">
      <dgm:prSet/>
      <dgm:spPr/>
      <dgm:t>
        <a:bodyPr/>
        <a:lstStyle/>
        <a:p>
          <a:endParaRPr lang="es-ES"/>
        </a:p>
      </dgm:t>
    </dgm:pt>
    <dgm:pt modelId="{2BB893FB-DEF8-4732-AE9C-6C2C39F832E4}" type="sibTrans" cxnId="{5F3F1C8B-348E-4967-8396-E7575B5E6A54}">
      <dgm:prSet/>
      <dgm:spPr/>
      <dgm:t>
        <a:bodyPr/>
        <a:lstStyle/>
        <a:p>
          <a:endParaRPr lang="es-ES"/>
        </a:p>
      </dgm:t>
    </dgm:pt>
    <dgm:pt modelId="{30262DDB-CD1E-4557-AC96-79040B0BC95E}">
      <dgm:prSet phldrT="[Texto]"/>
      <dgm:spPr>
        <a:blipFill rotWithShape="0">
          <a:blip xmlns:r="http://schemas.openxmlformats.org/officeDocument/2006/relationships" r:embed="rId1"/>
          <a:stretch>
            <a:fillRect/>
          </a:stretch>
        </a:blipFill>
      </dgm:spPr>
      <dgm:t>
        <a:bodyPr/>
        <a:lstStyle/>
        <a:p>
          <a:endParaRPr lang="es-ES" dirty="0"/>
        </a:p>
      </dgm:t>
    </dgm:pt>
    <dgm:pt modelId="{830D152D-1F80-407F-89B8-475F2EB4F00F}" type="parTrans" cxnId="{25B1A3E2-C064-479A-B921-0A59719D76F1}">
      <dgm:prSet/>
      <dgm:spPr/>
      <dgm:t>
        <a:bodyPr/>
        <a:lstStyle/>
        <a:p>
          <a:endParaRPr lang="es-ES"/>
        </a:p>
      </dgm:t>
    </dgm:pt>
    <dgm:pt modelId="{1AF63114-7576-4490-8F8E-43CA4C4B2EDA}" type="sibTrans" cxnId="{25B1A3E2-C064-479A-B921-0A59719D76F1}">
      <dgm:prSet/>
      <dgm:spPr/>
      <dgm:t>
        <a:bodyPr/>
        <a:lstStyle/>
        <a:p>
          <a:endParaRPr lang="es-ES"/>
        </a:p>
      </dgm:t>
    </dgm:pt>
    <dgm:pt modelId="{E10702AF-9F05-433D-9D4C-E3BF6ABD96D4}">
      <dgm:prSet phldrT="[Texto]"/>
      <dgm:spPr>
        <a:blipFill rotWithShape="0">
          <a:blip xmlns:r="http://schemas.openxmlformats.org/officeDocument/2006/relationships" r:embed="rId2"/>
          <a:stretch>
            <a:fillRect/>
          </a:stretch>
        </a:blipFill>
      </dgm:spPr>
      <dgm:t>
        <a:bodyPr/>
        <a:lstStyle/>
        <a:p>
          <a:endParaRPr lang="es-ES" dirty="0"/>
        </a:p>
      </dgm:t>
    </dgm:pt>
    <dgm:pt modelId="{BB0F11C9-3460-42AE-9BEF-1CDC059C4EE2}" type="sibTrans" cxnId="{A20BFC00-0E5D-4751-B665-5B50F350EE20}">
      <dgm:prSet/>
      <dgm:spPr/>
      <dgm:t>
        <a:bodyPr/>
        <a:lstStyle/>
        <a:p>
          <a:endParaRPr lang="es-ES"/>
        </a:p>
      </dgm:t>
    </dgm:pt>
    <dgm:pt modelId="{A7F65F96-CCA2-4EF9-B7B7-858A8BBB142B}" type="parTrans" cxnId="{A20BFC00-0E5D-4751-B665-5B50F350EE20}">
      <dgm:prSet/>
      <dgm:spPr/>
      <dgm:t>
        <a:bodyPr/>
        <a:lstStyle/>
        <a:p>
          <a:endParaRPr lang="es-ES"/>
        </a:p>
      </dgm:t>
    </dgm:pt>
    <dgm:pt modelId="{454C3544-40F6-4329-AE1F-FB5B1694D61E}" type="pres">
      <dgm:prSet presAssocID="{54FE6781-3FD3-4D27-ABCC-24966D3C3ACD}" presName="mainComposite" presStyleCnt="0">
        <dgm:presLayoutVars>
          <dgm:chPref val="1"/>
          <dgm:dir/>
          <dgm:animOne val="branch"/>
          <dgm:animLvl val="lvl"/>
          <dgm:resizeHandles val="exact"/>
        </dgm:presLayoutVars>
      </dgm:prSet>
      <dgm:spPr/>
    </dgm:pt>
    <dgm:pt modelId="{1DF07102-0AFA-4070-96FF-2D938CE13E9E}" type="pres">
      <dgm:prSet presAssocID="{54FE6781-3FD3-4D27-ABCC-24966D3C3ACD}" presName="hierFlow" presStyleCnt="0"/>
      <dgm:spPr/>
    </dgm:pt>
    <dgm:pt modelId="{950C166C-836F-43A4-AEE3-A5E6F54DFE47}" type="pres">
      <dgm:prSet presAssocID="{54FE6781-3FD3-4D27-ABCC-24966D3C3ACD}" presName="firstBuf" presStyleCnt="0"/>
      <dgm:spPr/>
    </dgm:pt>
    <dgm:pt modelId="{4B23617D-6080-450C-A9DC-B2C5E59FA307}" type="pres">
      <dgm:prSet presAssocID="{54FE6781-3FD3-4D27-ABCC-24966D3C3ACD}" presName="hierChild1" presStyleCnt="0">
        <dgm:presLayoutVars>
          <dgm:chPref val="1"/>
          <dgm:animOne val="branch"/>
          <dgm:animLvl val="lvl"/>
        </dgm:presLayoutVars>
      </dgm:prSet>
      <dgm:spPr/>
    </dgm:pt>
    <dgm:pt modelId="{39E36A4C-F5A9-45D9-A1DD-D2ADFACCCA74}" type="pres">
      <dgm:prSet presAssocID="{B05D15F6-E2EA-4C63-AF6E-0F08DA52DD69}" presName="Name17" presStyleCnt="0"/>
      <dgm:spPr/>
    </dgm:pt>
    <dgm:pt modelId="{5A29CC51-3460-4BCA-ABE9-AFE834872EE8}" type="pres">
      <dgm:prSet presAssocID="{B05D15F6-E2EA-4C63-AF6E-0F08DA52DD69}" presName="level1Shape" presStyleLbl="node0" presStyleIdx="0" presStyleCnt="1" custLinFactNeighborY="-61043">
        <dgm:presLayoutVars>
          <dgm:chPref val="3"/>
        </dgm:presLayoutVars>
      </dgm:prSet>
      <dgm:spPr/>
    </dgm:pt>
    <dgm:pt modelId="{D5C994A9-9652-460E-8762-AE32D1ED4BEF}" type="pres">
      <dgm:prSet presAssocID="{B05D15F6-E2EA-4C63-AF6E-0F08DA52DD69}" presName="hierChild2" presStyleCnt="0"/>
      <dgm:spPr/>
    </dgm:pt>
    <dgm:pt modelId="{42E20924-B173-4DB6-BAA9-E943EFD99938}" type="pres">
      <dgm:prSet presAssocID="{B480289F-E431-4F74-9503-6DAC15C80913}" presName="Name25" presStyleLbl="parChTrans1D2" presStyleIdx="0" presStyleCnt="2"/>
      <dgm:spPr/>
    </dgm:pt>
    <dgm:pt modelId="{B61A08F7-1A3E-473F-B249-9D2BF309A5D6}" type="pres">
      <dgm:prSet presAssocID="{B480289F-E431-4F74-9503-6DAC15C80913}" presName="connTx" presStyleLbl="parChTrans1D2" presStyleIdx="0" presStyleCnt="2"/>
      <dgm:spPr/>
    </dgm:pt>
    <dgm:pt modelId="{0C9484CF-7401-4421-86B4-C9E1EA298973}" type="pres">
      <dgm:prSet presAssocID="{123C3095-8999-432D-9707-E4D0969727F2}" presName="Name30" presStyleCnt="0"/>
      <dgm:spPr/>
    </dgm:pt>
    <dgm:pt modelId="{D60F3E28-0289-47A0-9797-0B749EEA1177}" type="pres">
      <dgm:prSet presAssocID="{123C3095-8999-432D-9707-E4D0969727F2}" presName="level2Shape" presStyleLbl="node2" presStyleIdx="0" presStyleCnt="2" custLinFactNeighborY="-62123"/>
      <dgm:spPr/>
    </dgm:pt>
    <dgm:pt modelId="{B2BB3794-D31C-4F50-A8AC-4CBE0BDB5F86}" type="pres">
      <dgm:prSet presAssocID="{123C3095-8999-432D-9707-E4D0969727F2}" presName="hierChild3" presStyleCnt="0"/>
      <dgm:spPr/>
    </dgm:pt>
    <dgm:pt modelId="{6BA358F5-2B40-4ABA-BBBE-C8E4212770DF}" type="pres">
      <dgm:prSet presAssocID="{99D6C9DB-098F-4BCC-8912-5EB8F17D0271}" presName="Name25" presStyleLbl="parChTrans1D3" presStyleIdx="0" presStyleCnt="2"/>
      <dgm:spPr/>
    </dgm:pt>
    <dgm:pt modelId="{81C02843-4ED7-48BD-A22F-49A62E403610}" type="pres">
      <dgm:prSet presAssocID="{99D6C9DB-098F-4BCC-8912-5EB8F17D0271}" presName="connTx" presStyleLbl="parChTrans1D3" presStyleIdx="0" presStyleCnt="2"/>
      <dgm:spPr/>
    </dgm:pt>
    <dgm:pt modelId="{CE1CAD79-7F46-463D-94DD-85D07B4BD742}" type="pres">
      <dgm:prSet presAssocID="{5E241899-B961-47D9-86B1-A8B99AA75390}" presName="Name30" presStyleCnt="0"/>
      <dgm:spPr/>
    </dgm:pt>
    <dgm:pt modelId="{A6D470E9-D81B-474F-A4D4-BDAF1A784067}" type="pres">
      <dgm:prSet presAssocID="{5E241899-B961-47D9-86B1-A8B99AA75390}" presName="level2Shape" presStyleLbl="node3" presStyleIdx="0" presStyleCnt="2" custLinFactNeighborY="-62123"/>
      <dgm:spPr/>
    </dgm:pt>
    <dgm:pt modelId="{0683B993-F784-426F-84F7-AA50DCE6E0B8}" type="pres">
      <dgm:prSet presAssocID="{5E241899-B961-47D9-86B1-A8B99AA75390}" presName="hierChild3" presStyleCnt="0"/>
      <dgm:spPr/>
    </dgm:pt>
    <dgm:pt modelId="{FC8796D0-445B-4E7E-80AF-901B418D9736}" type="pres">
      <dgm:prSet presAssocID="{A7F65F96-CCA2-4EF9-B7B7-858A8BBB142B}" presName="Name25" presStyleLbl="parChTrans1D4" presStyleIdx="0" presStyleCnt="2"/>
      <dgm:spPr/>
    </dgm:pt>
    <dgm:pt modelId="{189E2CA1-8D24-4FFB-AF83-CEDC9CABF81F}" type="pres">
      <dgm:prSet presAssocID="{A7F65F96-CCA2-4EF9-B7B7-858A8BBB142B}" presName="connTx" presStyleLbl="parChTrans1D4" presStyleIdx="0" presStyleCnt="2"/>
      <dgm:spPr/>
    </dgm:pt>
    <dgm:pt modelId="{1DBB3A9B-D2E5-482F-9602-D265F285E1CF}" type="pres">
      <dgm:prSet presAssocID="{E10702AF-9F05-433D-9D4C-E3BF6ABD96D4}" presName="Name30" presStyleCnt="0"/>
      <dgm:spPr/>
    </dgm:pt>
    <dgm:pt modelId="{4F066434-678D-482C-BF11-857103CB70CA}" type="pres">
      <dgm:prSet presAssocID="{E10702AF-9F05-433D-9D4C-E3BF6ABD96D4}" presName="level2Shape" presStyleLbl="node4" presStyleIdx="0" presStyleCnt="2" custScaleX="108489" custScaleY="206630" custLinFactNeighborX="4419" custLinFactNeighborY="-90663"/>
      <dgm:spPr/>
    </dgm:pt>
    <dgm:pt modelId="{7730397D-39B5-44B4-9FAB-D451AC760F38}" type="pres">
      <dgm:prSet presAssocID="{E10702AF-9F05-433D-9D4C-E3BF6ABD96D4}" presName="hierChild3" presStyleCnt="0"/>
      <dgm:spPr/>
    </dgm:pt>
    <dgm:pt modelId="{36A97AED-309E-4853-94C5-BB17918E75B4}" type="pres">
      <dgm:prSet presAssocID="{13796C00-5E28-42B9-9425-728C0A4E70B4}" presName="Name25" presStyleLbl="parChTrans1D2" presStyleIdx="1" presStyleCnt="2"/>
      <dgm:spPr/>
    </dgm:pt>
    <dgm:pt modelId="{C9574977-265C-4D32-940B-EC828B160D13}" type="pres">
      <dgm:prSet presAssocID="{13796C00-5E28-42B9-9425-728C0A4E70B4}" presName="connTx" presStyleLbl="parChTrans1D2" presStyleIdx="1" presStyleCnt="2"/>
      <dgm:spPr/>
    </dgm:pt>
    <dgm:pt modelId="{49E788D8-AE0C-4829-860A-A2663D933CF9}" type="pres">
      <dgm:prSet presAssocID="{AB7123FD-D46D-44EC-9E32-6613A3823E47}" presName="Name30" presStyleCnt="0"/>
      <dgm:spPr/>
    </dgm:pt>
    <dgm:pt modelId="{8588B0BC-4188-40B0-A05B-259CB2355B9C}" type="pres">
      <dgm:prSet presAssocID="{AB7123FD-D46D-44EC-9E32-6613A3823E47}" presName="level2Shape" presStyleLbl="node2" presStyleIdx="1" presStyleCnt="2" custLinFactNeighborY="-62123"/>
      <dgm:spPr/>
    </dgm:pt>
    <dgm:pt modelId="{5C745C1D-8643-4BF8-AD74-8D4C9FAB2A4A}" type="pres">
      <dgm:prSet presAssocID="{AB7123FD-D46D-44EC-9E32-6613A3823E47}" presName="hierChild3" presStyleCnt="0"/>
      <dgm:spPr/>
    </dgm:pt>
    <dgm:pt modelId="{9829F8D9-12B1-4D60-AFB5-13D52635C52D}" type="pres">
      <dgm:prSet presAssocID="{347F0CBD-D278-4872-8B02-99286D6260C8}" presName="Name25" presStyleLbl="parChTrans1D3" presStyleIdx="1" presStyleCnt="2"/>
      <dgm:spPr/>
    </dgm:pt>
    <dgm:pt modelId="{4693D381-AA10-4E35-B0D4-1EFBC6D562DE}" type="pres">
      <dgm:prSet presAssocID="{347F0CBD-D278-4872-8B02-99286D6260C8}" presName="connTx" presStyleLbl="parChTrans1D3" presStyleIdx="1" presStyleCnt="2"/>
      <dgm:spPr/>
    </dgm:pt>
    <dgm:pt modelId="{1AA417FC-DB08-41B3-875C-7DF923B0C2AD}" type="pres">
      <dgm:prSet presAssocID="{A270EA5D-5E5B-4439-8E25-86884592EEDB}" presName="Name30" presStyleCnt="0"/>
      <dgm:spPr/>
    </dgm:pt>
    <dgm:pt modelId="{4A5D9231-EF46-4EF3-86D3-6BD772DE980A}" type="pres">
      <dgm:prSet presAssocID="{A270EA5D-5E5B-4439-8E25-86884592EEDB}" presName="level2Shape" presStyleLbl="node3" presStyleIdx="1" presStyleCnt="2" custLinFactNeighborY="-62123"/>
      <dgm:spPr/>
    </dgm:pt>
    <dgm:pt modelId="{C5A398F7-91D4-405F-976A-7271CF2BC6B9}" type="pres">
      <dgm:prSet presAssocID="{A270EA5D-5E5B-4439-8E25-86884592EEDB}" presName="hierChild3" presStyleCnt="0"/>
      <dgm:spPr/>
    </dgm:pt>
    <dgm:pt modelId="{ADA1EB7B-CE95-42F3-BCE7-E8C7B995D5D7}" type="pres">
      <dgm:prSet presAssocID="{830D152D-1F80-407F-89B8-475F2EB4F00F}" presName="Name25" presStyleLbl="parChTrans1D4" presStyleIdx="1" presStyleCnt="2"/>
      <dgm:spPr/>
    </dgm:pt>
    <dgm:pt modelId="{18262510-79EF-4E16-9FF5-973DD75637B4}" type="pres">
      <dgm:prSet presAssocID="{830D152D-1F80-407F-89B8-475F2EB4F00F}" presName="connTx" presStyleLbl="parChTrans1D4" presStyleIdx="1" presStyleCnt="2"/>
      <dgm:spPr/>
    </dgm:pt>
    <dgm:pt modelId="{4A7B850E-C3C0-4E56-9C02-2B2D9B28CC80}" type="pres">
      <dgm:prSet presAssocID="{30262DDB-CD1E-4557-AC96-79040B0BC95E}" presName="Name30" presStyleCnt="0"/>
      <dgm:spPr/>
    </dgm:pt>
    <dgm:pt modelId="{89A0B8DF-6E38-4DCC-9B86-6DFB8660E0D5}" type="pres">
      <dgm:prSet presAssocID="{30262DDB-CD1E-4557-AC96-79040B0BC95E}" presName="level2Shape" presStyleLbl="node4" presStyleIdx="1" presStyleCnt="2" custScaleX="109594" custScaleY="161316" custLinFactNeighborX="4419" custLinFactNeighborY="-35851"/>
      <dgm:spPr/>
    </dgm:pt>
    <dgm:pt modelId="{1711BA7F-5D1C-4C06-A536-824DD334D340}" type="pres">
      <dgm:prSet presAssocID="{30262DDB-CD1E-4557-AC96-79040B0BC95E}" presName="hierChild3" presStyleCnt="0"/>
      <dgm:spPr/>
    </dgm:pt>
    <dgm:pt modelId="{6F2BF9A0-B697-4E54-A4C0-07100CA00F4B}" type="pres">
      <dgm:prSet presAssocID="{54FE6781-3FD3-4D27-ABCC-24966D3C3ACD}" presName="bgShapesFlow" presStyleCnt="0"/>
      <dgm:spPr/>
    </dgm:pt>
    <dgm:pt modelId="{BFF2F613-F0DF-4185-B8EF-F7F2D7E6DAE6}" type="pres">
      <dgm:prSet presAssocID="{651BF894-DF7D-48CB-A9CA-7F8A91F79387}" presName="rectComp" presStyleCnt="0"/>
      <dgm:spPr/>
    </dgm:pt>
    <dgm:pt modelId="{711C7959-5470-4421-BC67-EBE49ACEB042}" type="pres">
      <dgm:prSet presAssocID="{651BF894-DF7D-48CB-A9CA-7F8A91F79387}" presName="bgRect" presStyleLbl="bgShp" presStyleIdx="0" presStyleCnt="3" custScaleY="76271"/>
      <dgm:spPr/>
    </dgm:pt>
    <dgm:pt modelId="{88099E91-7083-45CB-A78E-18D98C4F0ADE}" type="pres">
      <dgm:prSet presAssocID="{651BF894-DF7D-48CB-A9CA-7F8A91F79387}" presName="bgRectTx" presStyleLbl="bgShp" presStyleIdx="0" presStyleCnt="3">
        <dgm:presLayoutVars>
          <dgm:bulletEnabled val="1"/>
        </dgm:presLayoutVars>
      </dgm:prSet>
      <dgm:spPr/>
    </dgm:pt>
    <dgm:pt modelId="{10606AC0-DE64-4C9B-9D9F-235C987CB2E2}" type="pres">
      <dgm:prSet presAssocID="{651BF894-DF7D-48CB-A9CA-7F8A91F79387}" presName="spComp" presStyleCnt="0"/>
      <dgm:spPr/>
    </dgm:pt>
    <dgm:pt modelId="{C9C2EB7C-1E3B-4AB9-995A-96E8CEADBA39}" type="pres">
      <dgm:prSet presAssocID="{651BF894-DF7D-48CB-A9CA-7F8A91F79387}" presName="hSp" presStyleCnt="0"/>
      <dgm:spPr/>
    </dgm:pt>
    <dgm:pt modelId="{C0D12079-ADB0-4000-8D50-A679F4146D96}" type="pres">
      <dgm:prSet presAssocID="{8D087C21-B987-4705-8FBA-1D84EFF61D46}" presName="rectComp" presStyleCnt="0"/>
      <dgm:spPr/>
    </dgm:pt>
    <dgm:pt modelId="{86B8B5F6-6071-4317-B1C0-FA4EBF5DF3AF}" type="pres">
      <dgm:prSet presAssocID="{8D087C21-B987-4705-8FBA-1D84EFF61D46}" presName="bgRect" presStyleLbl="bgShp" presStyleIdx="1" presStyleCnt="3" custScaleY="76271"/>
      <dgm:spPr/>
    </dgm:pt>
    <dgm:pt modelId="{DF34FE1F-87E9-4CA0-99DF-43AB61A6E7CE}" type="pres">
      <dgm:prSet presAssocID="{8D087C21-B987-4705-8FBA-1D84EFF61D46}" presName="bgRectTx" presStyleLbl="bgShp" presStyleIdx="1" presStyleCnt="3">
        <dgm:presLayoutVars>
          <dgm:bulletEnabled val="1"/>
        </dgm:presLayoutVars>
      </dgm:prSet>
      <dgm:spPr/>
    </dgm:pt>
    <dgm:pt modelId="{1AD72BB2-3F20-46C6-A77D-EE935B48EEB2}" type="pres">
      <dgm:prSet presAssocID="{8D087C21-B987-4705-8FBA-1D84EFF61D46}" presName="spComp" presStyleCnt="0"/>
      <dgm:spPr/>
    </dgm:pt>
    <dgm:pt modelId="{E4144499-17BA-440B-9A4A-408FAAC4A1CA}" type="pres">
      <dgm:prSet presAssocID="{8D087C21-B987-4705-8FBA-1D84EFF61D46}" presName="hSp" presStyleCnt="0"/>
      <dgm:spPr/>
    </dgm:pt>
    <dgm:pt modelId="{83E0AB59-5AB3-46B0-93CB-7C6D4F839FF1}" type="pres">
      <dgm:prSet presAssocID="{B3B11314-2E24-4326-9EE2-3A9D161E83D7}" presName="rectComp" presStyleCnt="0"/>
      <dgm:spPr/>
    </dgm:pt>
    <dgm:pt modelId="{D415FE31-9A80-47EC-8267-7DA09DCE6CE7}" type="pres">
      <dgm:prSet presAssocID="{B3B11314-2E24-4326-9EE2-3A9D161E83D7}" presName="bgRect" presStyleLbl="bgShp" presStyleIdx="2" presStyleCnt="3" custScaleY="76271"/>
      <dgm:spPr/>
    </dgm:pt>
    <dgm:pt modelId="{BB03AC75-B628-465E-9850-7EB1B337EEDD}" type="pres">
      <dgm:prSet presAssocID="{B3B11314-2E24-4326-9EE2-3A9D161E83D7}" presName="bgRectTx" presStyleLbl="bgShp" presStyleIdx="2" presStyleCnt="3">
        <dgm:presLayoutVars>
          <dgm:bulletEnabled val="1"/>
        </dgm:presLayoutVars>
      </dgm:prSet>
      <dgm:spPr/>
    </dgm:pt>
  </dgm:ptLst>
  <dgm:cxnLst>
    <dgm:cxn modelId="{4083C5B5-67F5-4F77-9C17-0E292C4573D8}" srcId="{B05D15F6-E2EA-4C63-AF6E-0F08DA52DD69}" destId="{123C3095-8999-432D-9707-E4D0969727F2}" srcOrd="0" destOrd="0" parTransId="{B480289F-E431-4F74-9503-6DAC15C80913}" sibTransId="{3F42FDDB-96D6-4C0C-9364-B3C49DA4E285}"/>
    <dgm:cxn modelId="{946905E9-022A-42B5-86FB-36687863A334}" type="presOf" srcId="{A270EA5D-5E5B-4439-8E25-86884592EEDB}" destId="{4A5D9231-EF46-4EF3-86D3-6BD772DE980A}" srcOrd="0" destOrd="0" presId="urn:microsoft.com/office/officeart/2005/8/layout/hierarchy5"/>
    <dgm:cxn modelId="{9D6912FF-ADCF-4CAC-B8E2-084099248FB5}" type="presOf" srcId="{8D087C21-B987-4705-8FBA-1D84EFF61D46}" destId="{86B8B5F6-6071-4317-B1C0-FA4EBF5DF3AF}" srcOrd="0" destOrd="0" presId="urn:microsoft.com/office/officeart/2005/8/layout/hierarchy5"/>
    <dgm:cxn modelId="{24634007-52FD-4631-B65F-821E472A8E18}" srcId="{54FE6781-3FD3-4D27-ABCC-24966D3C3ACD}" destId="{8D087C21-B987-4705-8FBA-1D84EFF61D46}" srcOrd="2" destOrd="0" parTransId="{3D1B335F-EBD6-49B3-A4E4-8BCBDA873DBE}" sibTransId="{63911F91-8940-48FD-B290-34B7B4CF7175}"/>
    <dgm:cxn modelId="{70C8D0EE-68AD-4288-A38E-533B767295D0}" type="presOf" srcId="{30262DDB-CD1E-4557-AC96-79040B0BC95E}" destId="{89A0B8DF-6E38-4DCC-9B86-6DFB8660E0D5}" srcOrd="0" destOrd="0" presId="urn:microsoft.com/office/officeart/2005/8/layout/hierarchy5"/>
    <dgm:cxn modelId="{73E9A69D-8687-436E-A8C1-0B309B8C25E9}" type="presOf" srcId="{13796C00-5E28-42B9-9425-728C0A4E70B4}" destId="{36A97AED-309E-4853-94C5-BB17918E75B4}" srcOrd="0" destOrd="0" presId="urn:microsoft.com/office/officeart/2005/8/layout/hierarchy5"/>
    <dgm:cxn modelId="{316DE9AC-640C-404C-97D2-F417934C8A61}" type="presOf" srcId="{13796C00-5E28-42B9-9425-728C0A4E70B4}" destId="{C9574977-265C-4D32-940B-EC828B160D13}" srcOrd="1" destOrd="0" presId="urn:microsoft.com/office/officeart/2005/8/layout/hierarchy5"/>
    <dgm:cxn modelId="{2DB8ABEB-AAEC-466B-8BB4-D31CF6CC16DD}" type="presOf" srcId="{B480289F-E431-4F74-9503-6DAC15C80913}" destId="{42E20924-B173-4DB6-BAA9-E943EFD99938}" srcOrd="0" destOrd="0" presId="urn:microsoft.com/office/officeart/2005/8/layout/hierarchy5"/>
    <dgm:cxn modelId="{08934D1F-426D-4618-93A6-464F943F2831}" type="presOf" srcId="{8D087C21-B987-4705-8FBA-1D84EFF61D46}" destId="{DF34FE1F-87E9-4CA0-99DF-43AB61A6E7CE}" srcOrd="1" destOrd="0" presId="urn:microsoft.com/office/officeart/2005/8/layout/hierarchy5"/>
    <dgm:cxn modelId="{514FE0B4-5325-4310-A408-0067FDBA3FEC}" srcId="{54FE6781-3FD3-4D27-ABCC-24966D3C3ACD}" destId="{651BF894-DF7D-48CB-A9CA-7F8A91F79387}" srcOrd="1" destOrd="0" parTransId="{DC0B4CEA-5DD2-4C6D-BA76-07D7A06892C6}" sibTransId="{685BC8D1-2DA0-4050-A2BD-0783AEEC19B7}"/>
    <dgm:cxn modelId="{25B1A3E2-C064-479A-B921-0A59719D76F1}" srcId="{A270EA5D-5E5B-4439-8E25-86884592EEDB}" destId="{30262DDB-CD1E-4557-AC96-79040B0BC95E}" srcOrd="0" destOrd="0" parTransId="{830D152D-1F80-407F-89B8-475F2EB4F00F}" sibTransId="{1AF63114-7576-4490-8F8E-43CA4C4B2EDA}"/>
    <dgm:cxn modelId="{9FE0F6A4-91BC-4EA1-877C-ED2A1C7C3384}" srcId="{AB7123FD-D46D-44EC-9E32-6613A3823E47}" destId="{A270EA5D-5E5B-4439-8E25-86884592EEDB}" srcOrd="0" destOrd="0" parTransId="{347F0CBD-D278-4872-8B02-99286D6260C8}" sibTransId="{B73AAB40-9D7F-449E-B087-9EB28B46CAAE}"/>
    <dgm:cxn modelId="{6F217DAC-E4BD-4102-BE39-74397E223977}" type="presOf" srcId="{A7F65F96-CCA2-4EF9-B7B7-858A8BBB142B}" destId="{FC8796D0-445B-4E7E-80AF-901B418D9736}" srcOrd="0" destOrd="0" presId="urn:microsoft.com/office/officeart/2005/8/layout/hierarchy5"/>
    <dgm:cxn modelId="{831FC434-2407-4926-BABD-97D9868756BE}" type="presOf" srcId="{347F0CBD-D278-4872-8B02-99286D6260C8}" destId="{9829F8D9-12B1-4D60-AFB5-13D52635C52D}" srcOrd="0" destOrd="0" presId="urn:microsoft.com/office/officeart/2005/8/layout/hierarchy5"/>
    <dgm:cxn modelId="{F65D9756-D89F-4DDC-BD8F-2C8758D1E090}" type="presOf" srcId="{B480289F-E431-4F74-9503-6DAC15C80913}" destId="{B61A08F7-1A3E-473F-B249-9D2BF309A5D6}" srcOrd="1" destOrd="0" presId="urn:microsoft.com/office/officeart/2005/8/layout/hierarchy5"/>
    <dgm:cxn modelId="{1BACE98C-3686-4147-8F1C-CE76BBA9C92B}" type="presOf" srcId="{5E241899-B961-47D9-86B1-A8B99AA75390}" destId="{A6D470E9-D81B-474F-A4D4-BDAF1A784067}" srcOrd="0" destOrd="0" presId="urn:microsoft.com/office/officeart/2005/8/layout/hierarchy5"/>
    <dgm:cxn modelId="{92300A13-7767-4BEE-9481-0EAC61ED14AC}" srcId="{123C3095-8999-432D-9707-E4D0969727F2}" destId="{5E241899-B961-47D9-86B1-A8B99AA75390}" srcOrd="0" destOrd="0" parTransId="{99D6C9DB-098F-4BCC-8912-5EB8F17D0271}" sibTransId="{F2580162-83E7-4C30-A3DD-261833B5D526}"/>
    <dgm:cxn modelId="{A13257C7-2F19-4180-8807-5A5C7DAB1DB3}" type="presOf" srcId="{99D6C9DB-098F-4BCC-8912-5EB8F17D0271}" destId="{6BA358F5-2B40-4ABA-BBBE-C8E4212770DF}" srcOrd="0" destOrd="0" presId="urn:microsoft.com/office/officeart/2005/8/layout/hierarchy5"/>
    <dgm:cxn modelId="{E22398D0-C1ED-4FC0-B641-9D4D440DDA03}" type="presOf" srcId="{651BF894-DF7D-48CB-A9CA-7F8A91F79387}" destId="{711C7959-5470-4421-BC67-EBE49ACEB042}" srcOrd="0" destOrd="0" presId="urn:microsoft.com/office/officeart/2005/8/layout/hierarchy5"/>
    <dgm:cxn modelId="{70C455CD-A203-46EE-8104-246519DBF96C}" type="presOf" srcId="{651BF894-DF7D-48CB-A9CA-7F8A91F79387}" destId="{88099E91-7083-45CB-A78E-18D98C4F0ADE}" srcOrd="1" destOrd="0" presId="urn:microsoft.com/office/officeart/2005/8/layout/hierarchy5"/>
    <dgm:cxn modelId="{EF2B98BB-7C54-4B5E-9682-C6E248B561E9}" type="presOf" srcId="{E10702AF-9F05-433D-9D4C-E3BF6ABD96D4}" destId="{4F066434-678D-482C-BF11-857103CB70CA}" srcOrd="0" destOrd="0" presId="urn:microsoft.com/office/officeart/2005/8/layout/hierarchy5"/>
    <dgm:cxn modelId="{D6CB9606-0FB2-468B-B27D-F2E71911F7AB}" type="presOf" srcId="{347F0CBD-D278-4872-8B02-99286D6260C8}" destId="{4693D381-AA10-4E35-B0D4-1EFBC6D562DE}" srcOrd="1" destOrd="0" presId="urn:microsoft.com/office/officeart/2005/8/layout/hierarchy5"/>
    <dgm:cxn modelId="{60DD0C01-AB88-4487-A46B-22091DC6BEDB}" type="presOf" srcId="{123C3095-8999-432D-9707-E4D0969727F2}" destId="{D60F3E28-0289-47A0-9797-0B749EEA1177}" srcOrd="0" destOrd="0" presId="urn:microsoft.com/office/officeart/2005/8/layout/hierarchy5"/>
    <dgm:cxn modelId="{0CE4EA03-ADAC-49CA-A667-AA5DDA9E1BA8}" type="presOf" srcId="{830D152D-1F80-407F-89B8-475F2EB4F00F}" destId="{ADA1EB7B-CE95-42F3-BCE7-E8C7B995D5D7}" srcOrd="0" destOrd="0" presId="urn:microsoft.com/office/officeart/2005/8/layout/hierarchy5"/>
    <dgm:cxn modelId="{42486D50-32E7-4013-9FAE-539C07BE4EF1}" type="presOf" srcId="{830D152D-1F80-407F-89B8-475F2EB4F00F}" destId="{18262510-79EF-4E16-9FF5-973DD75637B4}" srcOrd="1" destOrd="0" presId="urn:microsoft.com/office/officeart/2005/8/layout/hierarchy5"/>
    <dgm:cxn modelId="{A7A90B3B-2EEF-4D0B-BFF2-3990374DD370}" type="presOf" srcId="{B3B11314-2E24-4326-9EE2-3A9D161E83D7}" destId="{D415FE31-9A80-47EC-8267-7DA09DCE6CE7}" srcOrd="0" destOrd="0" presId="urn:microsoft.com/office/officeart/2005/8/layout/hierarchy5"/>
    <dgm:cxn modelId="{6C66FE6A-4110-43C3-AF0F-C1C2C7587FF9}" type="presOf" srcId="{B05D15F6-E2EA-4C63-AF6E-0F08DA52DD69}" destId="{5A29CC51-3460-4BCA-ABE9-AFE834872EE8}" srcOrd="0" destOrd="0" presId="urn:microsoft.com/office/officeart/2005/8/layout/hierarchy5"/>
    <dgm:cxn modelId="{099B8102-8E62-4FA2-B3DA-9AA1608EE6EF}" type="presOf" srcId="{AB7123FD-D46D-44EC-9E32-6613A3823E47}" destId="{8588B0BC-4188-40B0-A05B-259CB2355B9C}" srcOrd="0" destOrd="0" presId="urn:microsoft.com/office/officeart/2005/8/layout/hierarchy5"/>
    <dgm:cxn modelId="{D4DCA98C-C738-4749-9C5E-9DD33E46ABF3}" type="presOf" srcId="{A7F65F96-CCA2-4EF9-B7B7-858A8BBB142B}" destId="{189E2CA1-8D24-4FFB-AF83-CEDC9CABF81F}" srcOrd="1" destOrd="0" presId="urn:microsoft.com/office/officeart/2005/8/layout/hierarchy5"/>
    <dgm:cxn modelId="{BD88E003-F091-42C8-85F5-BCF00451A88E}" type="presOf" srcId="{B3B11314-2E24-4326-9EE2-3A9D161E83D7}" destId="{BB03AC75-B628-465E-9850-7EB1B337EEDD}" srcOrd="1" destOrd="0" presId="urn:microsoft.com/office/officeart/2005/8/layout/hierarchy5"/>
    <dgm:cxn modelId="{67D66EF5-5B6B-4005-A001-3834F0D52614}" srcId="{B05D15F6-E2EA-4C63-AF6E-0F08DA52DD69}" destId="{AB7123FD-D46D-44EC-9E32-6613A3823E47}" srcOrd="1" destOrd="0" parTransId="{13796C00-5E28-42B9-9425-728C0A4E70B4}" sibTransId="{A8E280C7-5789-4A6B-88B6-A3A6FA61C252}"/>
    <dgm:cxn modelId="{25FE0807-1316-43FC-A3BB-80DBDA3A13CC}" type="presOf" srcId="{99D6C9DB-098F-4BCC-8912-5EB8F17D0271}" destId="{81C02843-4ED7-48BD-A22F-49A62E403610}" srcOrd="1" destOrd="0" presId="urn:microsoft.com/office/officeart/2005/8/layout/hierarchy5"/>
    <dgm:cxn modelId="{A20BFC00-0E5D-4751-B665-5B50F350EE20}" srcId="{5E241899-B961-47D9-86B1-A8B99AA75390}" destId="{E10702AF-9F05-433D-9D4C-E3BF6ABD96D4}" srcOrd="0" destOrd="0" parTransId="{A7F65F96-CCA2-4EF9-B7B7-858A8BBB142B}" sibTransId="{BB0F11C9-3460-42AE-9BEF-1CDC059C4EE2}"/>
    <dgm:cxn modelId="{2D206C32-F9B0-4666-9AB5-327C9DA9B3C9}" type="presOf" srcId="{54FE6781-3FD3-4D27-ABCC-24966D3C3ACD}" destId="{454C3544-40F6-4329-AE1F-FB5B1694D61E}" srcOrd="0" destOrd="0" presId="urn:microsoft.com/office/officeart/2005/8/layout/hierarchy5"/>
    <dgm:cxn modelId="{0F5D6135-01B1-40DF-A247-048FCB1CD1D5}" srcId="{54FE6781-3FD3-4D27-ABCC-24966D3C3ACD}" destId="{B05D15F6-E2EA-4C63-AF6E-0F08DA52DD69}" srcOrd="0" destOrd="0" parTransId="{048F65B3-F6AC-42ED-B0FC-23C9DA40D26B}" sibTransId="{DDCC4C73-0CE0-4B05-87EB-A106A8A0BBD0}"/>
    <dgm:cxn modelId="{5F3F1C8B-348E-4967-8396-E7575B5E6A54}" srcId="{54FE6781-3FD3-4D27-ABCC-24966D3C3ACD}" destId="{B3B11314-2E24-4326-9EE2-3A9D161E83D7}" srcOrd="3" destOrd="0" parTransId="{19604EE1-32A4-41CE-8AC7-3B8A0C52CCB1}" sibTransId="{2BB893FB-DEF8-4732-AE9C-6C2C39F832E4}"/>
    <dgm:cxn modelId="{C5E58D97-35B4-41EB-9A7C-1A2D73032CAC}" type="presParOf" srcId="{454C3544-40F6-4329-AE1F-FB5B1694D61E}" destId="{1DF07102-0AFA-4070-96FF-2D938CE13E9E}" srcOrd="0" destOrd="0" presId="urn:microsoft.com/office/officeart/2005/8/layout/hierarchy5"/>
    <dgm:cxn modelId="{C0ADC277-118A-433A-920C-266A4B15F5CA}" type="presParOf" srcId="{1DF07102-0AFA-4070-96FF-2D938CE13E9E}" destId="{950C166C-836F-43A4-AEE3-A5E6F54DFE47}" srcOrd="0" destOrd="0" presId="urn:microsoft.com/office/officeart/2005/8/layout/hierarchy5"/>
    <dgm:cxn modelId="{3CA8C254-3570-454E-9749-7BEE131717A7}" type="presParOf" srcId="{1DF07102-0AFA-4070-96FF-2D938CE13E9E}" destId="{4B23617D-6080-450C-A9DC-B2C5E59FA307}" srcOrd="1" destOrd="0" presId="urn:microsoft.com/office/officeart/2005/8/layout/hierarchy5"/>
    <dgm:cxn modelId="{4F239129-CD96-497F-AEF9-FDE71C1F6DF0}" type="presParOf" srcId="{4B23617D-6080-450C-A9DC-B2C5E59FA307}" destId="{39E36A4C-F5A9-45D9-A1DD-D2ADFACCCA74}" srcOrd="0" destOrd="0" presId="urn:microsoft.com/office/officeart/2005/8/layout/hierarchy5"/>
    <dgm:cxn modelId="{0774211F-CE82-4D49-9983-F3B588DC5A89}" type="presParOf" srcId="{39E36A4C-F5A9-45D9-A1DD-D2ADFACCCA74}" destId="{5A29CC51-3460-4BCA-ABE9-AFE834872EE8}" srcOrd="0" destOrd="0" presId="urn:microsoft.com/office/officeart/2005/8/layout/hierarchy5"/>
    <dgm:cxn modelId="{7B2A25C0-D29F-4B06-9B5A-C12A41733699}" type="presParOf" srcId="{39E36A4C-F5A9-45D9-A1DD-D2ADFACCCA74}" destId="{D5C994A9-9652-460E-8762-AE32D1ED4BEF}" srcOrd="1" destOrd="0" presId="urn:microsoft.com/office/officeart/2005/8/layout/hierarchy5"/>
    <dgm:cxn modelId="{0518D149-EF45-45FF-82FF-FA7EABBD4662}" type="presParOf" srcId="{D5C994A9-9652-460E-8762-AE32D1ED4BEF}" destId="{42E20924-B173-4DB6-BAA9-E943EFD99938}" srcOrd="0" destOrd="0" presId="urn:microsoft.com/office/officeart/2005/8/layout/hierarchy5"/>
    <dgm:cxn modelId="{E90CF0CD-1C80-48C3-9C60-6653AD417297}" type="presParOf" srcId="{42E20924-B173-4DB6-BAA9-E943EFD99938}" destId="{B61A08F7-1A3E-473F-B249-9D2BF309A5D6}" srcOrd="0" destOrd="0" presId="urn:microsoft.com/office/officeart/2005/8/layout/hierarchy5"/>
    <dgm:cxn modelId="{193056C8-2A25-4FA3-AA9C-8BBBC838C180}" type="presParOf" srcId="{D5C994A9-9652-460E-8762-AE32D1ED4BEF}" destId="{0C9484CF-7401-4421-86B4-C9E1EA298973}" srcOrd="1" destOrd="0" presId="urn:microsoft.com/office/officeart/2005/8/layout/hierarchy5"/>
    <dgm:cxn modelId="{891998FD-2303-46C9-8DE4-F6DAF2F15146}" type="presParOf" srcId="{0C9484CF-7401-4421-86B4-C9E1EA298973}" destId="{D60F3E28-0289-47A0-9797-0B749EEA1177}" srcOrd="0" destOrd="0" presId="urn:microsoft.com/office/officeart/2005/8/layout/hierarchy5"/>
    <dgm:cxn modelId="{9254C4C8-FC24-4BB3-8838-70FFF1ED6819}" type="presParOf" srcId="{0C9484CF-7401-4421-86B4-C9E1EA298973}" destId="{B2BB3794-D31C-4F50-A8AC-4CBE0BDB5F86}" srcOrd="1" destOrd="0" presId="urn:microsoft.com/office/officeart/2005/8/layout/hierarchy5"/>
    <dgm:cxn modelId="{FB95DF0C-5F2A-4887-B20E-70944EC57E45}" type="presParOf" srcId="{B2BB3794-D31C-4F50-A8AC-4CBE0BDB5F86}" destId="{6BA358F5-2B40-4ABA-BBBE-C8E4212770DF}" srcOrd="0" destOrd="0" presId="urn:microsoft.com/office/officeart/2005/8/layout/hierarchy5"/>
    <dgm:cxn modelId="{57D350B6-A6E9-4062-ACC5-69472CDF10DE}" type="presParOf" srcId="{6BA358F5-2B40-4ABA-BBBE-C8E4212770DF}" destId="{81C02843-4ED7-48BD-A22F-49A62E403610}" srcOrd="0" destOrd="0" presId="urn:microsoft.com/office/officeart/2005/8/layout/hierarchy5"/>
    <dgm:cxn modelId="{BC269339-574B-40A4-915C-A8BFCDDEEBDC}" type="presParOf" srcId="{B2BB3794-D31C-4F50-A8AC-4CBE0BDB5F86}" destId="{CE1CAD79-7F46-463D-94DD-85D07B4BD742}" srcOrd="1" destOrd="0" presId="urn:microsoft.com/office/officeart/2005/8/layout/hierarchy5"/>
    <dgm:cxn modelId="{EC47EE59-64E1-4A77-92F8-4C91FD1B081A}" type="presParOf" srcId="{CE1CAD79-7F46-463D-94DD-85D07B4BD742}" destId="{A6D470E9-D81B-474F-A4D4-BDAF1A784067}" srcOrd="0" destOrd="0" presId="urn:microsoft.com/office/officeart/2005/8/layout/hierarchy5"/>
    <dgm:cxn modelId="{EE72E6B0-D138-4F0C-B9F6-EF0803C7530C}" type="presParOf" srcId="{CE1CAD79-7F46-463D-94DD-85D07B4BD742}" destId="{0683B993-F784-426F-84F7-AA50DCE6E0B8}" srcOrd="1" destOrd="0" presId="urn:microsoft.com/office/officeart/2005/8/layout/hierarchy5"/>
    <dgm:cxn modelId="{667D41BA-E26F-4531-BA41-9A2DAB6E747D}" type="presParOf" srcId="{0683B993-F784-426F-84F7-AA50DCE6E0B8}" destId="{FC8796D0-445B-4E7E-80AF-901B418D9736}" srcOrd="0" destOrd="0" presId="urn:microsoft.com/office/officeart/2005/8/layout/hierarchy5"/>
    <dgm:cxn modelId="{85D4A614-5668-4729-A143-7EEC63F8313C}" type="presParOf" srcId="{FC8796D0-445B-4E7E-80AF-901B418D9736}" destId="{189E2CA1-8D24-4FFB-AF83-CEDC9CABF81F}" srcOrd="0" destOrd="0" presId="urn:microsoft.com/office/officeart/2005/8/layout/hierarchy5"/>
    <dgm:cxn modelId="{661DECD7-5F4B-4B6B-9619-795A58CAA3CC}" type="presParOf" srcId="{0683B993-F784-426F-84F7-AA50DCE6E0B8}" destId="{1DBB3A9B-D2E5-482F-9602-D265F285E1CF}" srcOrd="1" destOrd="0" presId="urn:microsoft.com/office/officeart/2005/8/layout/hierarchy5"/>
    <dgm:cxn modelId="{59E3FF13-77B5-4B26-B810-DA6B5D854298}" type="presParOf" srcId="{1DBB3A9B-D2E5-482F-9602-D265F285E1CF}" destId="{4F066434-678D-482C-BF11-857103CB70CA}" srcOrd="0" destOrd="0" presId="urn:microsoft.com/office/officeart/2005/8/layout/hierarchy5"/>
    <dgm:cxn modelId="{0259A887-CA92-4BD2-BC7F-EF42C3624132}" type="presParOf" srcId="{1DBB3A9B-D2E5-482F-9602-D265F285E1CF}" destId="{7730397D-39B5-44B4-9FAB-D451AC760F38}" srcOrd="1" destOrd="0" presId="urn:microsoft.com/office/officeart/2005/8/layout/hierarchy5"/>
    <dgm:cxn modelId="{313B162B-6971-4151-807E-B18127259BB1}" type="presParOf" srcId="{D5C994A9-9652-460E-8762-AE32D1ED4BEF}" destId="{36A97AED-309E-4853-94C5-BB17918E75B4}" srcOrd="2" destOrd="0" presId="urn:microsoft.com/office/officeart/2005/8/layout/hierarchy5"/>
    <dgm:cxn modelId="{D836906F-37D7-4D73-AC0E-394CA8409B47}" type="presParOf" srcId="{36A97AED-309E-4853-94C5-BB17918E75B4}" destId="{C9574977-265C-4D32-940B-EC828B160D13}" srcOrd="0" destOrd="0" presId="urn:microsoft.com/office/officeart/2005/8/layout/hierarchy5"/>
    <dgm:cxn modelId="{96D83139-B595-4709-992B-8984C1E1929D}" type="presParOf" srcId="{D5C994A9-9652-460E-8762-AE32D1ED4BEF}" destId="{49E788D8-AE0C-4829-860A-A2663D933CF9}" srcOrd="3" destOrd="0" presId="urn:microsoft.com/office/officeart/2005/8/layout/hierarchy5"/>
    <dgm:cxn modelId="{37E648F9-EE5F-416B-805C-914C78DF91B8}" type="presParOf" srcId="{49E788D8-AE0C-4829-860A-A2663D933CF9}" destId="{8588B0BC-4188-40B0-A05B-259CB2355B9C}" srcOrd="0" destOrd="0" presId="urn:microsoft.com/office/officeart/2005/8/layout/hierarchy5"/>
    <dgm:cxn modelId="{0966415A-FEBA-40DF-AC52-E661D7BEA76E}" type="presParOf" srcId="{49E788D8-AE0C-4829-860A-A2663D933CF9}" destId="{5C745C1D-8643-4BF8-AD74-8D4C9FAB2A4A}" srcOrd="1" destOrd="0" presId="urn:microsoft.com/office/officeart/2005/8/layout/hierarchy5"/>
    <dgm:cxn modelId="{5C5CACA8-8D65-4DC0-B403-8DC3FE8211C8}" type="presParOf" srcId="{5C745C1D-8643-4BF8-AD74-8D4C9FAB2A4A}" destId="{9829F8D9-12B1-4D60-AFB5-13D52635C52D}" srcOrd="0" destOrd="0" presId="urn:microsoft.com/office/officeart/2005/8/layout/hierarchy5"/>
    <dgm:cxn modelId="{149E51CA-7DC9-485C-8789-E2927CB9CA09}" type="presParOf" srcId="{9829F8D9-12B1-4D60-AFB5-13D52635C52D}" destId="{4693D381-AA10-4E35-B0D4-1EFBC6D562DE}" srcOrd="0" destOrd="0" presId="urn:microsoft.com/office/officeart/2005/8/layout/hierarchy5"/>
    <dgm:cxn modelId="{E8B4C5E3-CC92-4595-8A25-C6374BF6D1EB}" type="presParOf" srcId="{5C745C1D-8643-4BF8-AD74-8D4C9FAB2A4A}" destId="{1AA417FC-DB08-41B3-875C-7DF923B0C2AD}" srcOrd="1" destOrd="0" presId="urn:microsoft.com/office/officeart/2005/8/layout/hierarchy5"/>
    <dgm:cxn modelId="{F6AA1D43-97F8-48EB-92F0-E7CF837E0B15}" type="presParOf" srcId="{1AA417FC-DB08-41B3-875C-7DF923B0C2AD}" destId="{4A5D9231-EF46-4EF3-86D3-6BD772DE980A}" srcOrd="0" destOrd="0" presId="urn:microsoft.com/office/officeart/2005/8/layout/hierarchy5"/>
    <dgm:cxn modelId="{02DBEEBD-CC95-48C4-873E-0EBA6212DAF2}" type="presParOf" srcId="{1AA417FC-DB08-41B3-875C-7DF923B0C2AD}" destId="{C5A398F7-91D4-405F-976A-7271CF2BC6B9}" srcOrd="1" destOrd="0" presId="urn:microsoft.com/office/officeart/2005/8/layout/hierarchy5"/>
    <dgm:cxn modelId="{F031EAA4-FAFF-4F5A-9879-55887B645369}" type="presParOf" srcId="{C5A398F7-91D4-405F-976A-7271CF2BC6B9}" destId="{ADA1EB7B-CE95-42F3-BCE7-E8C7B995D5D7}" srcOrd="0" destOrd="0" presId="urn:microsoft.com/office/officeart/2005/8/layout/hierarchy5"/>
    <dgm:cxn modelId="{BE9879B9-71FF-4D5F-B8CC-9CF3057D7CC9}" type="presParOf" srcId="{ADA1EB7B-CE95-42F3-BCE7-E8C7B995D5D7}" destId="{18262510-79EF-4E16-9FF5-973DD75637B4}" srcOrd="0" destOrd="0" presId="urn:microsoft.com/office/officeart/2005/8/layout/hierarchy5"/>
    <dgm:cxn modelId="{BA8CF0F7-DCC8-4E07-A978-008E30D6982E}" type="presParOf" srcId="{C5A398F7-91D4-405F-976A-7271CF2BC6B9}" destId="{4A7B850E-C3C0-4E56-9C02-2B2D9B28CC80}" srcOrd="1" destOrd="0" presId="urn:microsoft.com/office/officeart/2005/8/layout/hierarchy5"/>
    <dgm:cxn modelId="{403871EF-3EDC-4D81-8FE8-AA5BE17542BB}" type="presParOf" srcId="{4A7B850E-C3C0-4E56-9C02-2B2D9B28CC80}" destId="{89A0B8DF-6E38-4DCC-9B86-6DFB8660E0D5}" srcOrd="0" destOrd="0" presId="urn:microsoft.com/office/officeart/2005/8/layout/hierarchy5"/>
    <dgm:cxn modelId="{6A4448DB-B92A-42BB-B7AA-F5A1630B0C6B}" type="presParOf" srcId="{4A7B850E-C3C0-4E56-9C02-2B2D9B28CC80}" destId="{1711BA7F-5D1C-4C06-A536-824DD334D340}" srcOrd="1" destOrd="0" presId="urn:microsoft.com/office/officeart/2005/8/layout/hierarchy5"/>
    <dgm:cxn modelId="{B07538AE-B719-44F7-BDC2-814BBDE9A223}" type="presParOf" srcId="{454C3544-40F6-4329-AE1F-FB5B1694D61E}" destId="{6F2BF9A0-B697-4E54-A4C0-07100CA00F4B}" srcOrd="1" destOrd="0" presId="urn:microsoft.com/office/officeart/2005/8/layout/hierarchy5"/>
    <dgm:cxn modelId="{4D989DAC-26D3-4EDD-819D-CCEA33840BB6}" type="presParOf" srcId="{6F2BF9A0-B697-4E54-A4C0-07100CA00F4B}" destId="{BFF2F613-F0DF-4185-B8EF-F7F2D7E6DAE6}" srcOrd="0" destOrd="0" presId="urn:microsoft.com/office/officeart/2005/8/layout/hierarchy5"/>
    <dgm:cxn modelId="{A677F8E4-93F3-4D83-BA09-6E8DCAA9CE93}" type="presParOf" srcId="{BFF2F613-F0DF-4185-B8EF-F7F2D7E6DAE6}" destId="{711C7959-5470-4421-BC67-EBE49ACEB042}" srcOrd="0" destOrd="0" presId="urn:microsoft.com/office/officeart/2005/8/layout/hierarchy5"/>
    <dgm:cxn modelId="{925DF896-589D-4ACF-9BC9-41541D2BE17B}" type="presParOf" srcId="{BFF2F613-F0DF-4185-B8EF-F7F2D7E6DAE6}" destId="{88099E91-7083-45CB-A78E-18D98C4F0ADE}" srcOrd="1" destOrd="0" presId="urn:microsoft.com/office/officeart/2005/8/layout/hierarchy5"/>
    <dgm:cxn modelId="{AC580157-70C8-4FB5-A627-39C36F8A691B}" type="presParOf" srcId="{6F2BF9A0-B697-4E54-A4C0-07100CA00F4B}" destId="{10606AC0-DE64-4C9B-9D9F-235C987CB2E2}" srcOrd="1" destOrd="0" presId="urn:microsoft.com/office/officeart/2005/8/layout/hierarchy5"/>
    <dgm:cxn modelId="{D130C78F-F617-45CF-B9E2-C527148246CB}" type="presParOf" srcId="{10606AC0-DE64-4C9B-9D9F-235C987CB2E2}" destId="{C9C2EB7C-1E3B-4AB9-995A-96E8CEADBA39}" srcOrd="0" destOrd="0" presId="urn:microsoft.com/office/officeart/2005/8/layout/hierarchy5"/>
    <dgm:cxn modelId="{2452A82A-31B7-47CB-80EB-37C66ACF15BE}" type="presParOf" srcId="{6F2BF9A0-B697-4E54-A4C0-07100CA00F4B}" destId="{C0D12079-ADB0-4000-8D50-A679F4146D96}" srcOrd="2" destOrd="0" presId="urn:microsoft.com/office/officeart/2005/8/layout/hierarchy5"/>
    <dgm:cxn modelId="{3234330B-7FEC-475A-9E26-7E794195232B}" type="presParOf" srcId="{C0D12079-ADB0-4000-8D50-A679F4146D96}" destId="{86B8B5F6-6071-4317-B1C0-FA4EBF5DF3AF}" srcOrd="0" destOrd="0" presId="urn:microsoft.com/office/officeart/2005/8/layout/hierarchy5"/>
    <dgm:cxn modelId="{95E7389D-C8B7-4387-9B66-FD5EEA274EBB}" type="presParOf" srcId="{C0D12079-ADB0-4000-8D50-A679F4146D96}" destId="{DF34FE1F-87E9-4CA0-99DF-43AB61A6E7CE}" srcOrd="1" destOrd="0" presId="urn:microsoft.com/office/officeart/2005/8/layout/hierarchy5"/>
    <dgm:cxn modelId="{D7A39543-9125-4BB2-A7CD-44E473677773}" type="presParOf" srcId="{6F2BF9A0-B697-4E54-A4C0-07100CA00F4B}" destId="{1AD72BB2-3F20-46C6-A77D-EE935B48EEB2}" srcOrd="3" destOrd="0" presId="urn:microsoft.com/office/officeart/2005/8/layout/hierarchy5"/>
    <dgm:cxn modelId="{F3C1A862-6A9E-4BFF-A1F1-31D20EA14213}" type="presParOf" srcId="{1AD72BB2-3F20-46C6-A77D-EE935B48EEB2}" destId="{E4144499-17BA-440B-9A4A-408FAAC4A1CA}" srcOrd="0" destOrd="0" presId="urn:microsoft.com/office/officeart/2005/8/layout/hierarchy5"/>
    <dgm:cxn modelId="{A4B709A7-8374-475D-B2C2-DC1D7F84CCF1}" type="presParOf" srcId="{6F2BF9A0-B697-4E54-A4C0-07100CA00F4B}" destId="{83E0AB59-5AB3-46B0-93CB-7C6D4F839FF1}" srcOrd="4" destOrd="0" presId="urn:microsoft.com/office/officeart/2005/8/layout/hierarchy5"/>
    <dgm:cxn modelId="{05BC9DBB-11EA-4613-9379-E01483C95D66}" type="presParOf" srcId="{83E0AB59-5AB3-46B0-93CB-7C6D4F839FF1}" destId="{D415FE31-9A80-47EC-8267-7DA09DCE6CE7}" srcOrd="0" destOrd="0" presId="urn:microsoft.com/office/officeart/2005/8/layout/hierarchy5"/>
    <dgm:cxn modelId="{09E81940-4C26-4205-B386-28F21952B6EC}" type="presParOf" srcId="{83E0AB59-5AB3-46B0-93CB-7C6D4F839FF1}" destId="{BB03AC75-B628-465E-9850-7EB1B337EEDD}"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FE6781-3FD3-4D27-ABCC-24966D3C3ACD}"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lang="es-ES"/>
        </a:p>
      </dgm:t>
    </dgm:pt>
    <dgm:pt modelId="{B05D15F6-E2EA-4C63-AF6E-0F08DA52DD69}">
      <dgm:prSet phldrT="[Texto]"/>
      <dgm:spPr>
        <a:solidFill>
          <a:schemeClr val="tx2">
            <a:lumMod val="75000"/>
          </a:schemeClr>
        </a:solidFill>
        <a:ln>
          <a:noFill/>
        </a:ln>
      </dgm:spPr>
      <dgm:t>
        <a:bodyPr/>
        <a:lstStyle/>
        <a:p>
          <a:r>
            <a:rPr lang="es-ES" dirty="0"/>
            <a:t>Sistema eléctrico de mando</a:t>
          </a:r>
        </a:p>
      </dgm:t>
    </dgm:pt>
    <dgm:pt modelId="{048F65B3-F6AC-42ED-B0FC-23C9DA40D26B}" type="parTrans" cxnId="{0F5D6135-01B1-40DF-A247-048FCB1CD1D5}">
      <dgm:prSet/>
      <dgm:spPr/>
      <dgm:t>
        <a:bodyPr/>
        <a:lstStyle/>
        <a:p>
          <a:endParaRPr lang="es-ES"/>
        </a:p>
      </dgm:t>
    </dgm:pt>
    <dgm:pt modelId="{DDCC4C73-0CE0-4B05-87EB-A106A8A0BBD0}" type="sibTrans" cxnId="{0F5D6135-01B1-40DF-A247-048FCB1CD1D5}">
      <dgm:prSet/>
      <dgm:spPr/>
      <dgm:t>
        <a:bodyPr/>
        <a:lstStyle/>
        <a:p>
          <a:endParaRPr lang="es-ES"/>
        </a:p>
      </dgm:t>
    </dgm:pt>
    <dgm:pt modelId="{123C3095-8999-432D-9707-E4D0969727F2}">
      <dgm:prSet phldrT="[Texto]" custT="1"/>
      <dgm:spPr>
        <a:solidFill>
          <a:schemeClr val="tx2">
            <a:lumMod val="75000"/>
          </a:schemeClr>
        </a:solidFill>
        <a:ln>
          <a:noFill/>
        </a:ln>
      </dgm:spPr>
      <dgm:t>
        <a:bodyPr/>
        <a:lstStyle/>
        <a:p>
          <a:r>
            <a:rPr lang="es-ES" sz="1400" b="0" dirty="0"/>
            <a:t>Pulsadores e interruptores </a:t>
          </a:r>
        </a:p>
      </dgm:t>
    </dgm:pt>
    <dgm:pt modelId="{B480289F-E431-4F74-9503-6DAC15C80913}" type="parTrans" cxnId="{4083C5B5-67F5-4F77-9C17-0E292C4573D8}">
      <dgm:prSet/>
      <dgm:spPr/>
      <dgm:t>
        <a:bodyPr/>
        <a:lstStyle/>
        <a:p>
          <a:endParaRPr lang="es-ES"/>
        </a:p>
      </dgm:t>
    </dgm:pt>
    <dgm:pt modelId="{3F42FDDB-96D6-4C0C-9364-B3C49DA4E285}" type="sibTrans" cxnId="{4083C5B5-67F5-4F77-9C17-0E292C4573D8}">
      <dgm:prSet/>
      <dgm:spPr/>
      <dgm:t>
        <a:bodyPr/>
        <a:lstStyle/>
        <a:p>
          <a:endParaRPr lang="es-ES"/>
        </a:p>
      </dgm:t>
    </dgm:pt>
    <dgm:pt modelId="{5E241899-B961-47D9-86B1-A8B99AA75390}">
      <dgm:prSet phldrT="[Texto]" custT="1"/>
      <dgm:spPr>
        <a:solidFill>
          <a:schemeClr val="tx2">
            <a:lumMod val="75000"/>
          </a:schemeClr>
        </a:solidFill>
        <a:ln>
          <a:noFill/>
        </a:ln>
      </dgm:spPr>
      <dgm:t>
        <a:bodyPr/>
        <a:lstStyle/>
        <a:p>
          <a:r>
            <a:rPr lang="es-ES" sz="1400" b="0" dirty="0"/>
            <a:t> Voltaje: 110 V AC</a:t>
          </a:r>
        </a:p>
      </dgm:t>
    </dgm:pt>
    <dgm:pt modelId="{99D6C9DB-098F-4BCC-8912-5EB8F17D0271}" type="parTrans" cxnId="{92300A13-7767-4BEE-9481-0EAC61ED14AC}">
      <dgm:prSet/>
      <dgm:spPr/>
      <dgm:t>
        <a:bodyPr/>
        <a:lstStyle/>
        <a:p>
          <a:endParaRPr lang="es-ES"/>
        </a:p>
      </dgm:t>
    </dgm:pt>
    <dgm:pt modelId="{F2580162-83E7-4C30-A3DD-261833B5D526}" type="sibTrans" cxnId="{92300A13-7767-4BEE-9481-0EAC61ED14AC}">
      <dgm:prSet/>
      <dgm:spPr/>
      <dgm:t>
        <a:bodyPr/>
        <a:lstStyle/>
        <a:p>
          <a:endParaRPr lang="es-ES"/>
        </a:p>
      </dgm:t>
    </dgm:pt>
    <dgm:pt modelId="{AB7123FD-D46D-44EC-9E32-6613A3823E47}">
      <dgm:prSet phldrT="[Texto]" custT="1"/>
      <dgm:spPr>
        <a:solidFill>
          <a:schemeClr val="tx2">
            <a:lumMod val="75000"/>
          </a:schemeClr>
        </a:solidFill>
        <a:ln>
          <a:noFill/>
        </a:ln>
      </dgm:spPr>
      <dgm:t>
        <a:bodyPr/>
        <a:lstStyle/>
        <a:p>
          <a:r>
            <a:rPr lang="es-ES" sz="1400" b="0" dirty="0"/>
            <a:t>Luces Piloto</a:t>
          </a:r>
        </a:p>
      </dgm:t>
    </dgm:pt>
    <dgm:pt modelId="{13796C00-5E28-42B9-9425-728C0A4E70B4}" type="parTrans" cxnId="{67D66EF5-5B6B-4005-A001-3834F0D52614}">
      <dgm:prSet/>
      <dgm:spPr/>
      <dgm:t>
        <a:bodyPr/>
        <a:lstStyle/>
        <a:p>
          <a:endParaRPr lang="es-ES"/>
        </a:p>
      </dgm:t>
    </dgm:pt>
    <dgm:pt modelId="{A8E280C7-5789-4A6B-88B6-A3A6FA61C252}" type="sibTrans" cxnId="{67D66EF5-5B6B-4005-A001-3834F0D52614}">
      <dgm:prSet/>
      <dgm:spPr/>
      <dgm:t>
        <a:bodyPr/>
        <a:lstStyle/>
        <a:p>
          <a:endParaRPr lang="es-ES"/>
        </a:p>
      </dgm:t>
    </dgm:pt>
    <dgm:pt modelId="{A270EA5D-5E5B-4439-8E25-86884592EEDB}">
      <dgm:prSet phldrT="[Texto]" custT="1"/>
      <dgm:spPr>
        <a:solidFill>
          <a:schemeClr val="tx2">
            <a:lumMod val="75000"/>
          </a:schemeClr>
        </a:solidFill>
        <a:ln>
          <a:noFill/>
        </a:ln>
      </dgm:spPr>
      <dgm:t>
        <a:bodyPr/>
        <a:lstStyle/>
        <a:p>
          <a:r>
            <a:rPr lang="es-ES" sz="1400" b="0" dirty="0"/>
            <a:t>Voltaje : 110 V AC</a:t>
          </a:r>
        </a:p>
      </dgm:t>
    </dgm:pt>
    <dgm:pt modelId="{347F0CBD-D278-4872-8B02-99286D6260C8}" type="parTrans" cxnId="{9FE0F6A4-91BC-4EA1-877C-ED2A1C7C3384}">
      <dgm:prSet/>
      <dgm:spPr/>
      <dgm:t>
        <a:bodyPr/>
        <a:lstStyle/>
        <a:p>
          <a:endParaRPr lang="es-ES"/>
        </a:p>
      </dgm:t>
    </dgm:pt>
    <dgm:pt modelId="{B73AAB40-9D7F-449E-B087-9EB28B46CAAE}" type="sibTrans" cxnId="{9FE0F6A4-91BC-4EA1-877C-ED2A1C7C3384}">
      <dgm:prSet/>
      <dgm:spPr/>
      <dgm:t>
        <a:bodyPr/>
        <a:lstStyle/>
        <a:p>
          <a:endParaRPr lang="es-ES"/>
        </a:p>
      </dgm:t>
    </dgm:pt>
    <dgm:pt modelId="{651BF894-DF7D-48CB-A9CA-7F8A91F79387}">
      <dgm:prSet phldrT="[Texto]" custT="1"/>
      <dgm:spPr/>
      <dgm:t>
        <a:bodyPr/>
        <a:lstStyle/>
        <a:p>
          <a:r>
            <a:rPr lang="es-ES" sz="1800" dirty="0"/>
            <a:t>Sistema Eléctrico</a:t>
          </a:r>
        </a:p>
      </dgm:t>
    </dgm:pt>
    <dgm:pt modelId="{DC0B4CEA-5DD2-4C6D-BA76-07D7A06892C6}" type="parTrans" cxnId="{514FE0B4-5325-4310-A408-0067FDBA3FEC}">
      <dgm:prSet/>
      <dgm:spPr/>
      <dgm:t>
        <a:bodyPr/>
        <a:lstStyle/>
        <a:p>
          <a:endParaRPr lang="es-ES"/>
        </a:p>
      </dgm:t>
    </dgm:pt>
    <dgm:pt modelId="{685BC8D1-2DA0-4050-A2BD-0783AEEC19B7}" type="sibTrans" cxnId="{514FE0B4-5325-4310-A408-0067FDBA3FEC}">
      <dgm:prSet/>
      <dgm:spPr/>
      <dgm:t>
        <a:bodyPr/>
        <a:lstStyle/>
        <a:p>
          <a:endParaRPr lang="es-ES"/>
        </a:p>
      </dgm:t>
    </dgm:pt>
    <dgm:pt modelId="{8D087C21-B987-4705-8FBA-1D84EFF61D46}">
      <dgm:prSet phldrT="[Texto]" custT="1"/>
      <dgm:spPr/>
      <dgm:t>
        <a:bodyPr/>
        <a:lstStyle/>
        <a:p>
          <a:r>
            <a:rPr lang="es-ES" sz="1800" dirty="0"/>
            <a:t>Elementos</a:t>
          </a:r>
        </a:p>
      </dgm:t>
    </dgm:pt>
    <dgm:pt modelId="{3D1B335F-EBD6-49B3-A4E4-8BCBDA873DBE}" type="parTrans" cxnId="{24634007-52FD-4631-B65F-821E472A8E18}">
      <dgm:prSet/>
      <dgm:spPr/>
      <dgm:t>
        <a:bodyPr/>
        <a:lstStyle/>
        <a:p>
          <a:endParaRPr lang="es-ES"/>
        </a:p>
      </dgm:t>
    </dgm:pt>
    <dgm:pt modelId="{63911F91-8940-48FD-B290-34B7B4CF7175}" type="sibTrans" cxnId="{24634007-52FD-4631-B65F-821E472A8E18}">
      <dgm:prSet/>
      <dgm:spPr/>
      <dgm:t>
        <a:bodyPr/>
        <a:lstStyle/>
        <a:p>
          <a:endParaRPr lang="es-ES"/>
        </a:p>
      </dgm:t>
    </dgm:pt>
    <dgm:pt modelId="{B3B11314-2E24-4326-9EE2-3A9D161E83D7}">
      <dgm:prSet phldrT="[Texto]" custT="1"/>
      <dgm:spPr/>
      <dgm:t>
        <a:bodyPr/>
        <a:lstStyle/>
        <a:p>
          <a:r>
            <a:rPr lang="es-ES" sz="1800" dirty="0"/>
            <a:t>Requerimientos</a:t>
          </a:r>
        </a:p>
      </dgm:t>
    </dgm:pt>
    <dgm:pt modelId="{19604EE1-32A4-41CE-8AC7-3B8A0C52CCB1}" type="parTrans" cxnId="{5F3F1C8B-348E-4967-8396-E7575B5E6A54}">
      <dgm:prSet/>
      <dgm:spPr/>
      <dgm:t>
        <a:bodyPr/>
        <a:lstStyle/>
        <a:p>
          <a:endParaRPr lang="es-ES"/>
        </a:p>
      </dgm:t>
    </dgm:pt>
    <dgm:pt modelId="{2BB893FB-DEF8-4732-AE9C-6C2C39F832E4}" type="sibTrans" cxnId="{5F3F1C8B-348E-4967-8396-E7575B5E6A54}">
      <dgm:prSet/>
      <dgm:spPr/>
      <dgm:t>
        <a:bodyPr/>
        <a:lstStyle/>
        <a:p>
          <a:endParaRPr lang="es-ES"/>
        </a:p>
      </dgm:t>
    </dgm:pt>
    <dgm:pt modelId="{E10702AF-9F05-433D-9D4C-E3BF6ABD96D4}">
      <dgm:prSet phldrT="[Texto]" custT="1"/>
      <dgm:spPr>
        <a:blipFill rotWithShape="0">
          <a:blip xmlns:r="http://schemas.openxmlformats.org/officeDocument/2006/relationships" r:embed="rId1"/>
          <a:stretch>
            <a:fillRect/>
          </a:stretch>
        </a:blipFill>
      </dgm:spPr>
      <dgm:t>
        <a:bodyPr/>
        <a:lstStyle/>
        <a:p>
          <a:endParaRPr lang="es-ES" sz="1400" b="0" dirty="0"/>
        </a:p>
      </dgm:t>
    </dgm:pt>
    <dgm:pt modelId="{BB0F11C9-3460-42AE-9BEF-1CDC059C4EE2}" type="sibTrans" cxnId="{A20BFC00-0E5D-4751-B665-5B50F350EE20}">
      <dgm:prSet/>
      <dgm:spPr/>
      <dgm:t>
        <a:bodyPr/>
        <a:lstStyle/>
        <a:p>
          <a:endParaRPr lang="es-ES"/>
        </a:p>
      </dgm:t>
    </dgm:pt>
    <dgm:pt modelId="{A7F65F96-CCA2-4EF9-B7B7-858A8BBB142B}" type="parTrans" cxnId="{A20BFC00-0E5D-4751-B665-5B50F350EE20}">
      <dgm:prSet/>
      <dgm:spPr/>
      <dgm:t>
        <a:bodyPr/>
        <a:lstStyle/>
        <a:p>
          <a:endParaRPr lang="es-ES"/>
        </a:p>
      </dgm:t>
    </dgm:pt>
    <dgm:pt modelId="{C29C34A4-0350-4F07-A662-81ACBD8419A7}">
      <dgm:prSet phldrT="[Texto]" custT="1"/>
      <dgm:spPr>
        <a:solidFill>
          <a:schemeClr val="tx2">
            <a:lumMod val="75000"/>
          </a:schemeClr>
        </a:solidFill>
        <a:ln>
          <a:noFill/>
        </a:ln>
      </dgm:spPr>
      <dgm:t>
        <a:bodyPr/>
        <a:lstStyle/>
        <a:p>
          <a:r>
            <a:rPr lang="es-ES" sz="1400" b="0" dirty="0" err="1"/>
            <a:t>Contactor</a:t>
          </a:r>
          <a:endParaRPr lang="es-ES" sz="1400" b="0" dirty="0"/>
        </a:p>
      </dgm:t>
    </dgm:pt>
    <dgm:pt modelId="{E365DAE7-A040-4704-B0BF-29C50531D5C3}" type="parTrans" cxnId="{1DF92EBB-8B86-456C-A4A6-7CD161A64796}">
      <dgm:prSet/>
      <dgm:spPr/>
      <dgm:t>
        <a:bodyPr/>
        <a:lstStyle/>
        <a:p>
          <a:endParaRPr lang="es-ES"/>
        </a:p>
      </dgm:t>
    </dgm:pt>
    <dgm:pt modelId="{D94853EC-A12C-4A72-96A6-2A7E33E50839}" type="sibTrans" cxnId="{1DF92EBB-8B86-456C-A4A6-7CD161A64796}">
      <dgm:prSet/>
      <dgm:spPr/>
      <dgm:t>
        <a:bodyPr/>
        <a:lstStyle/>
        <a:p>
          <a:endParaRPr lang="es-ES"/>
        </a:p>
      </dgm:t>
    </dgm:pt>
    <dgm:pt modelId="{B8D3673F-5CE8-4945-9368-C270473DB540}">
      <dgm:prSet phldrT="[Texto]" custT="1"/>
      <dgm:spPr>
        <a:solidFill>
          <a:schemeClr val="tx2">
            <a:lumMod val="75000"/>
          </a:schemeClr>
        </a:solidFill>
        <a:ln>
          <a:noFill/>
        </a:ln>
      </dgm:spPr>
      <dgm:t>
        <a:bodyPr/>
        <a:lstStyle/>
        <a:p>
          <a:r>
            <a:rPr lang="es-ES" sz="1400" b="0" dirty="0"/>
            <a:t>Llave térmica monofásica</a:t>
          </a:r>
        </a:p>
      </dgm:t>
    </dgm:pt>
    <dgm:pt modelId="{C3881E0C-1BF3-4E2B-AB39-4C0BE0C88B8B}" type="parTrans" cxnId="{02DF332E-9B82-496A-8AA7-49CC39B5CD08}">
      <dgm:prSet/>
      <dgm:spPr/>
      <dgm:t>
        <a:bodyPr/>
        <a:lstStyle/>
        <a:p>
          <a:endParaRPr lang="es-ES"/>
        </a:p>
      </dgm:t>
    </dgm:pt>
    <dgm:pt modelId="{55436BC4-7B25-437C-94C9-9E6A47F9371F}" type="sibTrans" cxnId="{02DF332E-9B82-496A-8AA7-49CC39B5CD08}">
      <dgm:prSet/>
      <dgm:spPr/>
      <dgm:t>
        <a:bodyPr/>
        <a:lstStyle/>
        <a:p>
          <a:endParaRPr lang="es-ES"/>
        </a:p>
      </dgm:t>
    </dgm:pt>
    <dgm:pt modelId="{40359289-459C-4F01-8456-45D3F86ED8CC}">
      <dgm:prSet phldrT="[Texto]" custT="1"/>
      <dgm:spPr>
        <a:solidFill>
          <a:schemeClr val="tx2">
            <a:lumMod val="75000"/>
          </a:schemeClr>
        </a:solidFill>
        <a:ln>
          <a:noFill/>
        </a:ln>
      </dgm:spPr>
      <dgm:t>
        <a:bodyPr/>
        <a:lstStyle/>
        <a:p>
          <a:r>
            <a:rPr lang="es-ES" sz="1400" b="0" dirty="0"/>
            <a:t>Bobina : 110 V AC</a:t>
          </a:r>
        </a:p>
        <a:p>
          <a:r>
            <a:rPr lang="es-ES" sz="1400" b="0" dirty="0"/>
            <a:t>2 Contactos NO</a:t>
          </a:r>
        </a:p>
        <a:p>
          <a:r>
            <a:rPr lang="es-ES" sz="1400" b="0" dirty="0"/>
            <a:t>1 Contacto NC</a:t>
          </a:r>
        </a:p>
      </dgm:t>
    </dgm:pt>
    <dgm:pt modelId="{4E370F56-3188-4C15-8FF3-DE75B41AC6BB}" type="parTrans" cxnId="{18E172BA-3EDB-4D1C-A41A-7D1DB59EDD88}">
      <dgm:prSet/>
      <dgm:spPr/>
      <dgm:t>
        <a:bodyPr/>
        <a:lstStyle/>
        <a:p>
          <a:endParaRPr lang="es-ES"/>
        </a:p>
      </dgm:t>
    </dgm:pt>
    <dgm:pt modelId="{01BF727C-4E8B-4F49-A0E1-AECD56EE87D0}" type="sibTrans" cxnId="{18E172BA-3EDB-4D1C-A41A-7D1DB59EDD88}">
      <dgm:prSet/>
      <dgm:spPr/>
      <dgm:t>
        <a:bodyPr/>
        <a:lstStyle/>
        <a:p>
          <a:endParaRPr lang="es-ES"/>
        </a:p>
      </dgm:t>
    </dgm:pt>
    <dgm:pt modelId="{945E1FF6-592A-4B49-812A-56C96E3FF6AD}">
      <dgm:prSet phldrT="[Texto]" custT="1"/>
      <dgm:spPr>
        <a:solidFill>
          <a:schemeClr val="tx2">
            <a:lumMod val="75000"/>
          </a:schemeClr>
        </a:solidFill>
        <a:ln>
          <a:noFill/>
        </a:ln>
      </dgm:spPr>
      <dgm:t>
        <a:bodyPr/>
        <a:lstStyle/>
        <a:p>
          <a:r>
            <a:rPr lang="es-ES" sz="1400" b="0" dirty="0"/>
            <a:t>Corriente mínima: 33 A</a:t>
          </a:r>
        </a:p>
      </dgm:t>
    </dgm:pt>
    <dgm:pt modelId="{03A3C845-BBB4-4AFD-9186-315BD88B619F}" type="parTrans" cxnId="{6B71AB67-479F-4DA6-8995-21482F80DBC5}">
      <dgm:prSet/>
      <dgm:spPr/>
      <dgm:t>
        <a:bodyPr/>
        <a:lstStyle/>
        <a:p>
          <a:endParaRPr lang="es-ES"/>
        </a:p>
      </dgm:t>
    </dgm:pt>
    <dgm:pt modelId="{801090E9-7CF3-4CED-BA53-BA39F4F91774}" type="sibTrans" cxnId="{6B71AB67-479F-4DA6-8995-21482F80DBC5}">
      <dgm:prSet/>
      <dgm:spPr/>
      <dgm:t>
        <a:bodyPr/>
        <a:lstStyle/>
        <a:p>
          <a:endParaRPr lang="es-ES"/>
        </a:p>
      </dgm:t>
    </dgm:pt>
    <dgm:pt modelId="{DD68FDF3-F0E4-4D06-B8EE-FF150E19B99F}">
      <dgm:prSet phldrT="[Texto]" custT="1"/>
      <dgm:spPr>
        <a:blipFill rotWithShape="0">
          <a:blip xmlns:r="http://schemas.openxmlformats.org/officeDocument/2006/relationships" r:embed="rId2"/>
          <a:stretch>
            <a:fillRect/>
          </a:stretch>
        </a:blipFill>
      </dgm:spPr>
      <dgm:t>
        <a:bodyPr/>
        <a:lstStyle/>
        <a:p>
          <a:endParaRPr lang="es-ES" sz="1400" b="0" dirty="0"/>
        </a:p>
      </dgm:t>
    </dgm:pt>
    <dgm:pt modelId="{832C4F9C-5A7E-4111-8691-FB0201032D79}" type="parTrans" cxnId="{236C742F-3727-4067-8771-F02BFD7A8719}">
      <dgm:prSet/>
      <dgm:spPr/>
      <dgm:t>
        <a:bodyPr/>
        <a:lstStyle/>
        <a:p>
          <a:endParaRPr lang="es-ES"/>
        </a:p>
      </dgm:t>
    </dgm:pt>
    <dgm:pt modelId="{B2321256-450A-4D5D-A447-1406BE2F7DB6}" type="sibTrans" cxnId="{236C742F-3727-4067-8771-F02BFD7A8719}">
      <dgm:prSet/>
      <dgm:spPr/>
      <dgm:t>
        <a:bodyPr/>
        <a:lstStyle/>
        <a:p>
          <a:endParaRPr lang="es-ES"/>
        </a:p>
      </dgm:t>
    </dgm:pt>
    <dgm:pt modelId="{E3B2DDB2-AFEF-44F2-B43E-2BC047BFDB62}">
      <dgm:prSet phldrT="[Texto]"/>
      <dgm:spPr>
        <a:blipFill rotWithShape="0">
          <a:blip xmlns:r="http://schemas.openxmlformats.org/officeDocument/2006/relationships" r:embed="rId3"/>
          <a:stretch>
            <a:fillRect/>
          </a:stretch>
        </a:blipFill>
      </dgm:spPr>
      <dgm:t>
        <a:bodyPr/>
        <a:lstStyle/>
        <a:p>
          <a:endParaRPr lang="es-ES" dirty="0"/>
        </a:p>
      </dgm:t>
    </dgm:pt>
    <dgm:pt modelId="{2989E094-42F4-4AB7-BBCD-A5AEBA5DEB0C}" type="parTrans" cxnId="{EAADBD08-B9B5-470D-B914-A6EE865A9737}">
      <dgm:prSet/>
      <dgm:spPr/>
      <dgm:t>
        <a:bodyPr/>
        <a:lstStyle/>
        <a:p>
          <a:endParaRPr lang="es-ES"/>
        </a:p>
      </dgm:t>
    </dgm:pt>
    <dgm:pt modelId="{4806544F-643E-434E-9A1B-0405D01DA343}" type="sibTrans" cxnId="{EAADBD08-B9B5-470D-B914-A6EE865A9737}">
      <dgm:prSet/>
      <dgm:spPr/>
      <dgm:t>
        <a:bodyPr/>
        <a:lstStyle/>
        <a:p>
          <a:endParaRPr lang="es-ES"/>
        </a:p>
      </dgm:t>
    </dgm:pt>
    <dgm:pt modelId="{074A6087-C16C-443C-8C27-D113BA3B72AD}">
      <dgm:prSet phldrT="[Texto]" custT="1"/>
      <dgm:spPr>
        <a:blipFill rotWithShape="0">
          <a:blip xmlns:r="http://schemas.openxmlformats.org/officeDocument/2006/relationships" r:embed="rId4"/>
          <a:stretch>
            <a:fillRect/>
          </a:stretch>
        </a:blipFill>
      </dgm:spPr>
      <dgm:t>
        <a:bodyPr/>
        <a:lstStyle/>
        <a:p>
          <a:endParaRPr lang="es-ES" sz="1400" b="0" dirty="0"/>
        </a:p>
      </dgm:t>
    </dgm:pt>
    <dgm:pt modelId="{F4F47D97-4C50-40C1-85AD-C2633AF64076}" type="parTrans" cxnId="{554016A7-F4AB-4AAC-9AEF-D285F15844E6}">
      <dgm:prSet/>
      <dgm:spPr/>
      <dgm:t>
        <a:bodyPr/>
        <a:lstStyle/>
        <a:p>
          <a:endParaRPr lang="es-ES"/>
        </a:p>
      </dgm:t>
    </dgm:pt>
    <dgm:pt modelId="{85328D94-ABBA-442E-92FE-BA5F564AFFF8}" type="sibTrans" cxnId="{554016A7-F4AB-4AAC-9AEF-D285F15844E6}">
      <dgm:prSet/>
      <dgm:spPr/>
      <dgm:t>
        <a:bodyPr/>
        <a:lstStyle/>
        <a:p>
          <a:endParaRPr lang="es-ES"/>
        </a:p>
      </dgm:t>
    </dgm:pt>
    <dgm:pt modelId="{454C3544-40F6-4329-AE1F-FB5B1694D61E}" type="pres">
      <dgm:prSet presAssocID="{54FE6781-3FD3-4D27-ABCC-24966D3C3ACD}" presName="mainComposite" presStyleCnt="0">
        <dgm:presLayoutVars>
          <dgm:chPref val="1"/>
          <dgm:dir/>
          <dgm:animOne val="branch"/>
          <dgm:animLvl val="lvl"/>
          <dgm:resizeHandles val="exact"/>
        </dgm:presLayoutVars>
      </dgm:prSet>
      <dgm:spPr/>
    </dgm:pt>
    <dgm:pt modelId="{1DF07102-0AFA-4070-96FF-2D938CE13E9E}" type="pres">
      <dgm:prSet presAssocID="{54FE6781-3FD3-4D27-ABCC-24966D3C3ACD}" presName="hierFlow" presStyleCnt="0"/>
      <dgm:spPr/>
    </dgm:pt>
    <dgm:pt modelId="{950C166C-836F-43A4-AEE3-A5E6F54DFE47}" type="pres">
      <dgm:prSet presAssocID="{54FE6781-3FD3-4D27-ABCC-24966D3C3ACD}" presName="firstBuf" presStyleCnt="0"/>
      <dgm:spPr/>
    </dgm:pt>
    <dgm:pt modelId="{4B23617D-6080-450C-A9DC-B2C5E59FA307}" type="pres">
      <dgm:prSet presAssocID="{54FE6781-3FD3-4D27-ABCC-24966D3C3ACD}" presName="hierChild1" presStyleCnt="0">
        <dgm:presLayoutVars>
          <dgm:chPref val="1"/>
          <dgm:animOne val="branch"/>
          <dgm:animLvl val="lvl"/>
        </dgm:presLayoutVars>
      </dgm:prSet>
      <dgm:spPr/>
    </dgm:pt>
    <dgm:pt modelId="{39E36A4C-F5A9-45D9-A1DD-D2ADFACCCA74}" type="pres">
      <dgm:prSet presAssocID="{B05D15F6-E2EA-4C63-AF6E-0F08DA52DD69}" presName="Name17" presStyleCnt="0"/>
      <dgm:spPr/>
    </dgm:pt>
    <dgm:pt modelId="{5A29CC51-3460-4BCA-ABE9-AFE834872EE8}" type="pres">
      <dgm:prSet presAssocID="{B05D15F6-E2EA-4C63-AF6E-0F08DA52DD69}" presName="level1Shape" presStyleLbl="node0" presStyleIdx="0" presStyleCnt="1" custScaleX="101867" custScaleY="126973" custLinFactNeighborX="-51950" custLinFactNeighborY="-81871">
        <dgm:presLayoutVars>
          <dgm:chPref val="3"/>
        </dgm:presLayoutVars>
      </dgm:prSet>
      <dgm:spPr/>
    </dgm:pt>
    <dgm:pt modelId="{D5C994A9-9652-460E-8762-AE32D1ED4BEF}" type="pres">
      <dgm:prSet presAssocID="{B05D15F6-E2EA-4C63-AF6E-0F08DA52DD69}" presName="hierChild2" presStyleCnt="0"/>
      <dgm:spPr/>
    </dgm:pt>
    <dgm:pt modelId="{42E20924-B173-4DB6-BAA9-E943EFD99938}" type="pres">
      <dgm:prSet presAssocID="{B480289F-E431-4F74-9503-6DAC15C80913}" presName="Name25" presStyleLbl="parChTrans1D2" presStyleIdx="0" presStyleCnt="4"/>
      <dgm:spPr/>
    </dgm:pt>
    <dgm:pt modelId="{B61A08F7-1A3E-473F-B249-9D2BF309A5D6}" type="pres">
      <dgm:prSet presAssocID="{B480289F-E431-4F74-9503-6DAC15C80913}" presName="connTx" presStyleLbl="parChTrans1D2" presStyleIdx="0" presStyleCnt="4"/>
      <dgm:spPr/>
    </dgm:pt>
    <dgm:pt modelId="{0C9484CF-7401-4421-86B4-C9E1EA298973}" type="pres">
      <dgm:prSet presAssocID="{123C3095-8999-432D-9707-E4D0969727F2}" presName="Name30" presStyleCnt="0"/>
      <dgm:spPr/>
    </dgm:pt>
    <dgm:pt modelId="{D60F3E28-0289-47A0-9797-0B749EEA1177}" type="pres">
      <dgm:prSet presAssocID="{123C3095-8999-432D-9707-E4D0969727F2}" presName="level2Shape" presStyleLbl="node2" presStyleIdx="0" presStyleCnt="4" custScaleX="114105" custScaleY="121892" custLinFactNeighborY="-80211"/>
      <dgm:spPr/>
    </dgm:pt>
    <dgm:pt modelId="{B2BB3794-D31C-4F50-A8AC-4CBE0BDB5F86}" type="pres">
      <dgm:prSet presAssocID="{123C3095-8999-432D-9707-E4D0969727F2}" presName="hierChild3" presStyleCnt="0"/>
      <dgm:spPr/>
    </dgm:pt>
    <dgm:pt modelId="{6BA358F5-2B40-4ABA-BBBE-C8E4212770DF}" type="pres">
      <dgm:prSet presAssocID="{99D6C9DB-098F-4BCC-8912-5EB8F17D0271}" presName="Name25" presStyleLbl="parChTrans1D3" presStyleIdx="0" presStyleCnt="4"/>
      <dgm:spPr/>
    </dgm:pt>
    <dgm:pt modelId="{81C02843-4ED7-48BD-A22F-49A62E403610}" type="pres">
      <dgm:prSet presAssocID="{99D6C9DB-098F-4BCC-8912-5EB8F17D0271}" presName="connTx" presStyleLbl="parChTrans1D3" presStyleIdx="0" presStyleCnt="4"/>
      <dgm:spPr/>
    </dgm:pt>
    <dgm:pt modelId="{CE1CAD79-7F46-463D-94DD-85D07B4BD742}" type="pres">
      <dgm:prSet presAssocID="{5E241899-B961-47D9-86B1-A8B99AA75390}" presName="Name30" presStyleCnt="0"/>
      <dgm:spPr/>
    </dgm:pt>
    <dgm:pt modelId="{A6D470E9-D81B-474F-A4D4-BDAF1A784067}" type="pres">
      <dgm:prSet presAssocID="{5E241899-B961-47D9-86B1-A8B99AA75390}" presName="level2Shape" presStyleLbl="node3" presStyleIdx="0" presStyleCnt="4" custScaleX="114105" custScaleY="121892" custLinFactNeighborX="32941" custLinFactNeighborY="-80211"/>
      <dgm:spPr/>
    </dgm:pt>
    <dgm:pt modelId="{0683B993-F784-426F-84F7-AA50DCE6E0B8}" type="pres">
      <dgm:prSet presAssocID="{5E241899-B961-47D9-86B1-A8B99AA75390}" presName="hierChild3" presStyleCnt="0"/>
      <dgm:spPr/>
    </dgm:pt>
    <dgm:pt modelId="{FC8796D0-445B-4E7E-80AF-901B418D9736}" type="pres">
      <dgm:prSet presAssocID="{A7F65F96-CCA2-4EF9-B7B7-858A8BBB142B}" presName="Name25" presStyleLbl="parChTrans1D4" presStyleIdx="0" presStyleCnt="4"/>
      <dgm:spPr/>
    </dgm:pt>
    <dgm:pt modelId="{189E2CA1-8D24-4FFB-AF83-CEDC9CABF81F}" type="pres">
      <dgm:prSet presAssocID="{A7F65F96-CCA2-4EF9-B7B7-858A8BBB142B}" presName="connTx" presStyleLbl="parChTrans1D4" presStyleIdx="0" presStyleCnt="4"/>
      <dgm:spPr/>
    </dgm:pt>
    <dgm:pt modelId="{1DBB3A9B-D2E5-482F-9602-D265F285E1CF}" type="pres">
      <dgm:prSet presAssocID="{E10702AF-9F05-433D-9D4C-E3BF6ABD96D4}" presName="Name30" presStyleCnt="0"/>
      <dgm:spPr/>
    </dgm:pt>
    <dgm:pt modelId="{4F066434-678D-482C-BF11-857103CB70CA}" type="pres">
      <dgm:prSet presAssocID="{E10702AF-9F05-433D-9D4C-E3BF6ABD96D4}" presName="level2Shape" presStyleLbl="node4" presStyleIdx="0" presStyleCnt="4" custScaleX="105578" custScaleY="144506" custLinFactY="-31459" custLinFactNeighborX="64137" custLinFactNeighborY="-100000"/>
      <dgm:spPr/>
    </dgm:pt>
    <dgm:pt modelId="{7730397D-39B5-44B4-9FAB-D451AC760F38}" type="pres">
      <dgm:prSet presAssocID="{E10702AF-9F05-433D-9D4C-E3BF6ABD96D4}" presName="hierChild3" presStyleCnt="0"/>
      <dgm:spPr/>
    </dgm:pt>
    <dgm:pt modelId="{36A97AED-309E-4853-94C5-BB17918E75B4}" type="pres">
      <dgm:prSet presAssocID="{13796C00-5E28-42B9-9425-728C0A4E70B4}" presName="Name25" presStyleLbl="parChTrans1D2" presStyleIdx="1" presStyleCnt="4"/>
      <dgm:spPr/>
    </dgm:pt>
    <dgm:pt modelId="{C9574977-265C-4D32-940B-EC828B160D13}" type="pres">
      <dgm:prSet presAssocID="{13796C00-5E28-42B9-9425-728C0A4E70B4}" presName="connTx" presStyleLbl="parChTrans1D2" presStyleIdx="1" presStyleCnt="4"/>
      <dgm:spPr/>
    </dgm:pt>
    <dgm:pt modelId="{49E788D8-AE0C-4829-860A-A2663D933CF9}" type="pres">
      <dgm:prSet presAssocID="{AB7123FD-D46D-44EC-9E32-6613A3823E47}" presName="Name30" presStyleCnt="0"/>
      <dgm:spPr/>
    </dgm:pt>
    <dgm:pt modelId="{8588B0BC-4188-40B0-A05B-259CB2355B9C}" type="pres">
      <dgm:prSet presAssocID="{AB7123FD-D46D-44EC-9E32-6613A3823E47}" presName="level2Shape" presStyleLbl="node2" presStyleIdx="1" presStyleCnt="4" custScaleX="114105" custScaleY="121892" custLinFactNeighborY="-63371"/>
      <dgm:spPr/>
    </dgm:pt>
    <dgm:pt modelId="{5C745C1D-8643-4BF8-AD74-8D4C9FAB2A4A}" type="pres">
      <dgm:prSet presAssocID="{AB7123FD-D46D-44EC-9E32-6613A3823E47}" presName="hierChild3" presStyleCnt="0"/>
      <dgm:spPr/>
    </dgm:pt>
    <dgm:pt modelId="{9829F8D9-12B1-4D60-AFB5-13D52635C52D}" type="pres">
      <dgm:prSet presAssocID="{347F0CBD-D278-4872-8B02-99286D6260C8}" presName="Name25" presStyleLbl="parChTrans1D3" presStyleIdx="1" presStyleCnt="4"/>
      <dgm:spPr/>
    </dgm:pt>
    <dgm:pt modelId="{4693D381-AA10-4E35-B0D4-1EFBC6D562DE}" type="pres">
      <dgm:prSet presAssocID="{347F0CBD-D278-4872-8B02-99286D6260C8}" presName="connTx" presStyleLbl="parChTrans1D3" presStyleIdx="1" presStyleCnt="4"/>
      <dgm:spPr/>
    </dgm:pt>
    <dgm:pt modelId="{1AA417FC-DB08-41B3-875C-7DF923B0C2AD}" type="pres">
      <dgm:prSet presAssocID="{A270EA5D-5E5B-4439-8E25-86884592EEDB}" presName="Name30" presStyleCnt="0"/>
      <dgm:spPr/>
    </dgm:pt>
    <dgm:pt modelId="{4A5D9231-EF46-4EF3-86D3-6BD772DE980A}" type="pres">
      <dgm:prSet presAssocID="{A270EA5D-5E5B-4439-8E25-86884592EEDB}" presName="level2Shape" presStyleLbl="node3" presStyleIdx="1" presStyleCnt="4" custScaleX="114105" custScaleY="121892" custLinFactNeighborX="32941" custLinFactNeighborY="-63371"/>
      <dgm:spPr/>
    </dgm:pt>
    <dgm:pt modelId="{C5A398F7-91D4-405F-976A-7271CF2BC6B9}" type="pres">
      <dgm:prSet presAssocID="{A270EA5D-5E5B-4439-8E25-86884592EEDB}" presName="hierChild3" presStyleCnt="0"/>
      <dgm:spPr/>
    </dgm:pt>
    <dgm:pt modelId="{08A9CB7B-31E0-449D-85F2-D85537816038}" type="pres">
      <dgm:prSet presAssocID="{F4F47D97-4C50-40C1-85AD-C2633AF64076}" presName="Name25" presStyleLbl="parChTrans1D4" presStyleIdx="1" presStyleCnt="4"/>
      <dgm:spPr/>
    </dgm:pt>
    <dgm:pt modelId="{E20B8768-FB1B-4C46-8A85-1EE510F95A4C}" type="pres">
      <dgm:prSet presAssocID="{F4F47D97-4C50-40C1-85AD-C2633AF64076}" presName="connTx" presStyleLbl="parChTrans1D4" presStyleIdx="1" presStyleCnt="4"/>
      <dgm:spPr/>
    </dgm:pt>
    <dgm:pt modelId="{8DED7C4A-82DF-4F8C-8BD0-4A2F7A890152}" type="pres">
      <dgm:prSet presAssocID="{074A6087-C16C-443C-8C27-D113BA3B72AD}" presName="Name30" presStyleCnt="0"/>
      <dgm:spPr/>
    </dgm:pt>
    <dgm:pt modelId="{5FEBF9B4-B460-4B5F-979D-0A35C148A103}" type="pres">
      <dgm:prSet presAssocID="{074A6087-C16C-443C-8C27-D113BA3B72AD}" presName="level2Shape" presStyleLbl="node4" presStyleIdx="1" presStyleCnt="4" custScaleX="113623" custLinFactY="-4149" custLinFactNeighborX="56092" custLinFactNeighborY="-100000"/>
      <dgm:spPr/>
    </dgm:pt>
    <dgm:pt modelId="{57DF405F-BB2D-443F-807E-692ABD61DA4A}" type="pres">
      <dgm:prSet presAssocID="{074A6087-C16C-443C-8C27-D113BA3B72AD}" presName="hierChild3" presStyleCnt="0"/>
      <dgm:spPr/>
    </dgm:pt>
    <dgm:pt modelId="{C81C8FBE-B3A1-43F4-9EE9-731F764E3A9C}" type="pres">
      <dgm:prSet presAssocID="{E365DAE7-A040-4704-B0BF-29C50531D5C3}" presName="Name25" presStyleLbl="parChTrans1D2" presStyleIdx="2" presStyleCnt="4"/>
      <dgm:spPr/>
    </dgm:pt>
    <dgm:pt modelId="{D4463542-1350-4A91-9029-8DDCF635316B}" type="pres">
      <dgm:prSet presAssocID="{E365DAE7-A040-4704-B0BF-29C50531D5C3}" presName="connTx" presStyleLbl="parChTrans1D2" presStyleIdx="2" presStyleCnt="4"/>
      <dgm:spPr/>
    </dgm:pt>
    <dgm:pt modelId="{8E358023-90EE-4BFE-8456-ABA51E5B9809}" type="pres">
      <dgm:prSet presAssocID="{C29C34A4-0350-4F07-A662-81ACBD8419A7}" presName="Name30" presStyleCnt="0"/>
      <dgm:spPr/>
    </dgm:pt>
    <dgm:pt modelId="{C59972AA-875E-42ED-A28F-3D0880188445}" type="pres">
      <dgm:prSet presAssocID="{C29C34A4-0350-4F07-A662-81ACBD8419A7}" presName="level2Shape" presStyleLbl="node2" presStyleIdx="2" presStyleCnt="4" custScaleX="114105" custScaleY="121892" custLinFactNeighborY="-53910"/>
      <dgm:spPr/>
    </dgm:pt>
    <dgm:pt modelId="{53DC46F5-04C9-4F53-8518-C2C28CEAE2EC}" type="pres">
      <dgm:prSet presAssocID="{C29C34A4-0350-4F07-A662-81ACBD8419A7}" presName="hierChild3" presStyleCnt="0"/>
      <dgm:spPr/>
    </dgm:pt>
    <dgm:pt modelId="{C0E118CB-F2E7-41DF-8D39-FF75A7205B21}" type="pres">
      <dgm:prSet presAssocID="{4E370F56-3188-4C15-8FF3-DE75B41AC6BB}" presName="Name25" presStyleLbl="parChTrans1D3" presStyleIdx="2" presStyleCnt="4"/>
      <dgm:spPr/>
    </dgm:pt>
    <dgm:pt modelId="{F93F9959-BBC0-4EC6-B174-5BF811EE894A}" type="pres">
      <dgm:prSet presAssocID="{4E370F56-3188-4C15-8FF3-DE75B41AC6BB}" presName="connTx" presStyleLbl="parChTrans1D3" presStyleIdx="2" presStyleCnt="4"/>
      <dgm:spPr/>
    </dgm:pt>
    <dgm:pt modelId="{818B6DBC-74ED-49B1-BB1F-7F17FAC02C85}" type="pres">
      <dgm:prSet presAssocID="{40359289-459C-4F01-8456-45D3F86ED8CC}" presName="Name30" presStyleCnt="0"/>
      <dgm:spPr/>
    </dgm:pt>
    <dgm:pt modelId="{BCA1F92F-6670-47B6-85A9-FE62963D808B}" type="pres">
      <dgm:prSet presAssocID="{40359289-459C-4F01-8456-45D3F86ED8CC}" presName="level2Shape" presStyleLbl="node3" presStyleIdx="2" presStyleCnt="4" custScaleX="114105" custScaleY="204384" custLinFactNeighborX="32941" custLinFactNeighborY="-53910"/>
      <dgm:spPr/>
    </dgm:pt>
    <dgm:pt modelId="{A19AEAD9-1E43-4370-8236-7DF0961B5FA1}" type="pres">
      <dgm:prSet presAssocID="{40359289-459C-4F01-8456-45D3F86ED8CC}" presName="hierChild3" presStyleCnt="0"/>
      <dgm:spPr/>
    </dgm:pt>
    <dgm:pt modelId="{75C18D17-AC95-4C1B-8150-F39B1E75C4CD}" type="pres">
      <dgm:prSet presAssocID="{832C4F9C-5A7E-4111-8691-FB0201032D79}" presName="Name25" presStyleLbl="parChTrans1D4" presStyleIdx="2" presStyleCnt="4"/>
      <dgm:spPr/>
    </dgm:pt>
    <dgm:pt modelId="{0961B144-A3FC-4A57-B837-616627442BA2}" type="pres">
      <dgm:prSet presAssocID="{832C4F9C-5A7E-4111-8691-FB0201032D79}" presName="connTx" presStyleLbl="parChTrans1D4" presStyleIdx="2" presStyleCnt="4"/>
      <dgm:spPr/>
    </dgm:pt>
    <dgm:pt modelId="{388D64F3-75A4-4A68-9B9F-07FE59791362}" type="pres">
      <dgm:prSet presAssocID="{DD68FDF3-F0E4-4D06-B8EE-FF150E19B99F}" presName="Name30" presStyleCnt="0"/>
      <dgm:spPr/>
    </dgm:pt>
    <dgm:pt modelId="{33550EE4-2654-4931-9AF4-20BFEFA6236C}" type="pres">
      <dgm:prSet presAssocID="{DD68FDF3-F0E4-4D06-B8EE-FF150E19B99F}" presName="level2Shape" presStyleLbl="node4" presStyleIdx="2" presStyleCnt="4" custAng="5400000" custScaleX="105591" custScaleY="185689" custLinFactNeighborX="64348" custLinFactNeighborY="-79473"/>
      <dgm:spPr/>
    </dgm:pt>
    <dgm:pt modelId="{1DC8B4B4-E90F-43CF-A8EF-1499A8A9DC9D}" type="pres">
      <dgm:prSet presAssocID="{DD68FDF3-F0E4-4D06-B8EE-FF150E19B99F}" presName="hierChild3" presStyleCnt="0"/>
      <dgm:spPr/>
    </dgm:pt>
    <dgm:pt modelId="{0A449504-45C9-4AC6-B5EB-8C9087829ADB}" type="pres">
      <dgm:prSet presAssocID="{C3881E0C-1BF3-4E2B-AB39-4C0BE0C88B8B}" presName="Name25" presStyleLbl="parChTrans1D2" presStyleIdx="3" presStyleCnt="4"/>
      <dgm:spPr/>
    </dgm:pt>
    <dgm:pt modelId="{2635F53D-4777-45BF-A4D6-36CE3B8CCD10}" type="pres">
      <dgm:prSet presAssocID="{C3881E0C-1BF3-4E2B-AB39-4C0BE0C88B8B}" presName="connTx" presStyleLbl="parChTrans1D2" presStyleIdx="3" presStyleCnt="4"/>
      <dgm:spPr/>
    </dgm:pt>
    <dgm:pt modelId="{248350DC-6713-424A-B16D-6CA83639A813}" type="pres">
      <dgm:prSet presAssocID="{B8D3673F-5CE8-4945-9368-C270473DB540}" presName="Name30" presStyleCnt="0"/>
      <dgm:spPr/>
    </dgm:pt>
    <dgm:pt modelId="{BC0973E4-E7E0-47E2-BF08-07905F266818}" type="pres">
      <dgm:prSet presAssocID="{B8D3673F-5CE8-4945-9368-C270473DB540}" presName="level2Shape" presStyleLbl="node2" presStyleIdx="3" presStyleCnt="4" custScaleX="114105" custScaleY="121892" custLinFactNeighborY="-38626"/>
      <dgm:spPr/>
    </dgm:pt>
    <dgm:pt modelId="{8E8C60A1-E3EA-4EF3-AB0B-657088AA7425}" type="pres">
      <dgm:prSet presAssocID="{B8D3673F-5CE8-4945-9368-C270473DB540}" presName="hierChild3" presStyleCnt="0"/>
      <dgm:spPr/>
    </dgm:pt>
    <dgm:pt modelId="{6AF9D79C-A76C-4F3F-A044-008C8205BD85}" type="pres">
      <dgm:prSet presAssocID="{03A3C845-BBB4-4AFD-9186-315BD88B619F}" presName="Name25" presStyleLbl="parChTrans1D3" presStyleIdx="3" presStyleCnt="4"/>
      <dgm:spPr/>
    </dgm:pt>
    <dgm:pt modelId="{6B195CB9-78AE-4E5F-9F13-DFD2C5497A99}" type="pres">
      <dgm:prSet presAssocID="{03A3C845-BBB4-4AFD-9186-315BD88B619F}" presName="connTx" presStyleLbl="parChTrans1D3" presStyleIdx="3" presStyleCnt="4"/>
      <dgm:spPr/>
    </dgm:pt>
    <dgm:pt modelId="{1CA545DB-1896-46FA-8BCD-A9F4999E8C52}" type="pres">
      <dgm:prSet presAssocID="{945E1FF6-592A-4B49-812A-56C96E3FF6AD}" presName="Name30" presStyleCnt="0"/>
      <dgm:spPr/>
    </dgm:pt>
    <dgm:pt modelId="{8E87CB13-F478-4A7F-A32B-A0183658BDF1}" type="pres">
      <dgm:prSet presAssocID="{945E1FF6-592A-4B49-812A-56C96E3FF6AD}" presName="level2Shape" presStyleLbl="node3" presStyleIdx="3" presStyleCnt="4" custScaleX="114105" custScaleY="121892" custLinFactNeighborX="32941" custLinFactNeighborY="-38626"/>
      <dgm:spPr/>
    </dgm:pt>
    <dgm:pt modelId="{7814E059-6543-4B7C-B96B-C97B172ADABD}" type="pres">
      <dgm:prSet presAssocID="{945E1FF6-592A-4B49-812A-56C96E3FF6AD}" presName="hierChild3" presStyleCnt="0"/>
      <dgm:spPr/>
    </dgm:pt>
    <dgm:pt modelId="{E032C17C-97A1-4177-882D-CCC94292485B}" type="pres">
      <dgm:prSet presAssocID="{2989E094-42F4-4AB7-BBCD-A5AEBA5DEB0C}" presName="Name25" presStyleLbl="parChTrans1D4" presStyleIdx="3" presStyleCnt="4"/>
      <dgm:spPr/>
    </dgm:pt>
    <dgm:pt modelId="{5B9BE22D-1230-435D-B731-2349C0DBB987}" type="pres">
      <dgm:prSet presAssocID="{2989E094-42F4-4AB7-BBCD-A5AEBA5DEB0C}" presName="connTx" presStyleLbl="parChTrans1D4" presStyleIdx="3" presStyleCnt="4"/>
      <dgm:spPr/>
    </dgm:pt>
    <dgm:pt modelId="{D8F49062-7FA5-4374-AB65-7A1808DA1D5B}" type="pres">
      <dgm:prSet presAssocID="{E3B2DDB2-AFEF-44F2-B43E-2BC047BFDB62}" presName="Name30" presStyleCnt="0"/>
      <dgm:spPr/>
    </dgm:pt>
    <dgm:pt modelId="{321543A0-AD19-41D2-9410-10527A58D735}" type="pres">
      <dgm:prSet presAssocID="{E3B2DDB2-AFEF-44F2-B43E-2BC047BFDB62}" presName="level2Shape" presStyleLbl="node4" presStyleIdx="3" presStyleCnt="4" custAng="5400000" custScaleX="110895" custScaleY="135210" custLinFactNeighborX="59252"/>
      <dgm:spPr/>
    </dgm:pt>
    <dgm:pt modelId="{CD10A2EB-1A5D-4D89-ADE8-A9ED6DFBD37C}" type="pres">
      <dgm:prSet presAssocID="{E3B2DDB2-AFEF-44F2-B43E-2BC047BFDB62}" presName="hierChild3" presStyleCnt="0"/>
      <dgm:spPr/>
    </dgm:pt>
    <dgm:pt modelId="{6F2BF9A0-B697-4E54-A4C0-07100CA00F4B}" type="pres">
      <dgm:prSet presAssocID="{54FE6781-3FD3-4D27-ABCC-24966D3C3ACD}" presName="bgShapesFlow" presStyleCnt="0"/>
      <dgm:spPr/>
    </dgm:pt>
    <dgm:pt modelId="{BFF2F613-F0DF-4185-B8EF-F7F2D7E6DAE6}" type="pres">
      <dgm:prSet presAssocID="{651BF894-DF7D-48CB-A9CA-7F8A91F79387}" presName="rectComp" presStyleCnt="0"/>
      <dgm:spPr/>
    </dgm:pt>
    <dgm:pt modelId="{711C7959-5470-4421-BC67-EBE49ACEB042}" type="pres">
      <dgm:prSet presAssocID="{651BF894-DF7D-48CB-A9CA-7F8A91F79387}" presName="bgRect" presStyleLbl="bgShp" presStyleIdx="0" presStyleCnt="3" custScaleX="134712" custScaleY="100000" custLinFactNeighborX="-58528"/>
      <dgm:spPr/>
    </dgm:pt>
    <dgm:pt modelId="{88099E91-7083-45CB-A78E-18D98C4F0ADE}" type="pres">
      <dgm:prSet presAssocID="{651BF894-DF7D-48CB-A9CA-7F8A91F79387}" presName="bgRectTx" presStyleLbl="bgShp" presStyleIdx="0" presStyleCnt="3">
        <dgm:presLayoutVars>
          <dgm:bulletEnabled val="1"/>
        </dgm:presLayoutVars>
      </dgm:prSet>
      <dgm:spPr/>
    </dgm:pt>
    <dgm:pt modelId="{10606AC0-DE64-4C9B-9D9F-235C987CB2E2}" type="pres">
      <dgm:prSet presAssocID="{651BF894-DF7D-48CB-A9CA-7F8A91F79387}" presName="spComp" presStyleCnt="0"/>
      <dgm:spPr/>
    </dgm:pt>
    <dgm:pt modelId="{C9C2EB7C-1E3B-4AB9-995A-96E8CEADBA39}" type="pres">
      <dgm:prSet presAssocID="{651BF894-DF7D-48CB-A9CA-7F8A91F79387}" presName="hSp" presStyleCnt="0"/>
      <dgm:spPr/>
    </dgm:pt>
    <dgm:pt modelId="{C0D12079-ADB0-4000-8D50-A679F4146D96}" type="pres">
      <dgm:prSet presAssocID="{8D087C21-B987-4705-8FBA-1D84EFF61D46}" presName="rectComp" presStyleCnt="0"/>
      <dgm:spPr/>
    </dgm:pt>
    <dgm:pt modelId="{86B8B5F6-6071-4317-B1C0-FA4EBF5DF3AF}" type="pres">
      <dgm:prSet presAssocID="{8D087C21-B987-4705-8FBA-1D84EFF61D46}" presName="bgRect" presStyleLbl="bgShp" presStyleIdx="1" presStyleCnt="3" custScaleX="139311" custScaleY="100000" custLinFactNeighborX="-50810"/>
      <dgm:spPr/>
    </dgm:pt>
    <dgm:pt modelId="{DF34FE1F-87E9-4CA0-99DF-43AB61A6E7CE}" type="pres">
      <dgm:prSet presAssocID="{8D087C21-B987-4705-8FBA-1D84EFF61D46}" presName="bgRectTx" presStyleLbl="bgShp" presStyleIdx="1" presStyleCnt="3">
        <dgm:presLayoutVars>
          <dgm:bulletEnabled val="1"/>
        </dgm:presLayoutVars>
      </dgm:prSet>
      <dgm:spPr/>
    </dgm:pt>
    <dgm:pt modelId="{1AD72BB2-3F20-46C6-A77D-EE935B48EEB2}" type="pres">
      <dgm:prSet presAssocID="{8D087C21-B987-4705-8FBA-1D84EFF61D46}" presName="spComp" presStyleCnt="0"/>
      <dgm:spPr/>
    </dgm:pt>
    <dgm:pt modelId="{E4144499-17BA-440B-9A4A-408FAAC4A1CA}" type="pres">
      <dgm:prSet presAssocID="{8D087C21-B987-4705-8FBA-1D84EFF61D46}" presName="hSp" presStyleCnt="0"/>
      <dgm:spPr/>
    </dgm:pt>
    <dgm:pt modelId="{83E0AB59-5AB3-46B0-93CB-7C6D4F839FF1}" type="pres">
      <dgm:prSet presAssocID="{B3B11314-2E24-4326-9EE2-3A9D161E83D7}" presName="rectComp" presStyleCnt="0"/>
      <dgm:spPr/>
    </dgm:pt>
    <dgm:pt modelId="{D415FE31-9A80-47EC-8267-7DA09DCE6CE7}" type="pres">
      <dgm:prSet presAssocID="{B3B11314-2E24-4326-9EE2-3A9D161E83D7}" presName="bgRect" presStyleLbl="bgShp" presStyleIdx="2" presStyleCnt="3" custScaleX="147458" custScaleY="100000" custLinFactNeighborX="-47691"/>
      <dgm:spPr/>
    </dgm:pt>
    <dgm:pt modelId="{BB03AC75-B628-465E-9850-7EB1B337EEDD}" type="pres">
      <dgm:prSet presAssocID="{B3B11314-2E24-4326-9EE2-3A9D161E83D7}" presName="bgRectTx" presStyleLbl="bgShp" presStyleIdx="2" presStyleCnt="3">
        <dgm:presLayoutVars>
          <dgm:bulletEnabled val="1"/>
        </dgm:presLayoutVars>
      </dgm:prSet>
      <dgm:spPr/>
    </dgm:pt>
  </dgm:ptLst>
  <dgm:cxnLst>
    <dgm:cxn modelId="{316DE9AC-640C-404C-97D2-F417934C8A61}" type="presOf" srcId="{13796C00-5E28-42B9-9425-728C0A4E70B4}" destId="{C9574977-265C-4D32-940B-EC828B160D13}" srcOrd="1" destOrd="0" presId="urn:microsoft.com/office/officeart/2005/8/layout/hierarchy5"/>
    <dgm:cxn modelId="{1DF92EBB-8B86-456C-A4A6-7CD161A64796}" srcId="{B05D15F6-E2EA-4C63-AF6E-0F08DA52DD69}" destId="{C29C34A4-0350-4F07-A662-81ACBD8419A7}" srcOrd="2" destOrd="0" parTransId="{E365DAE7-A040-4704-B0BF-29C50531D5C3}" sibTransId="{D94853EC-A12C-4A72-96A6-2A7E33E50839}"/>
    <dgm:cxn modelId="{0F5D6135-01B1-40DF-A247-048FCB1CD1D5}" srcId="{54FE6781-3FD3-4D27-ABCC-24966D3C3ACD}" destId="{B05D15F6-E2EA-4C63-AF6E-0F08DA52DD69}" srcOrd="0" destOrd="0" parTransId="{048F65B3-F6AC-42ED-B0FC-23C9DA40D26B}" sibTransId="{DDCC4C73-0CE0-4B05-87EB-A106A8A0BBD0}"/>
    <dgm:cxn modelId="{27D71EA5-7E62-4DCD-9814-BDAA1875ACBD}" type="presOf" srcId="{C29C34A4-0350-4F07-A662-81ACBD8419A7}" destId="{C59972AA-875E-42ED-A28F-3D0880188445}" srcOrd="0" destOrd="0" presId="urn:microsoft.com/office/officeart/2005/8/layout/hierarchy5"/>
    <dgm:cxn modelId="{0C242337-0EDA-40AC-8618-AE9DBCB9F1FB}" type="presOf" srcId="{B8D3673F-5CE8-4945-9368-C270473DB540}" destId="{BC0973E4-E7E0-47E2-BF08-07905F266818}" srcOrd="0" destOrd="0" presId="urn:microsoft.com/office/officeart/2005/8/layout/hierarchy5"/>
    <dgm:cxn modelId="{02DF332E-9B82-496A-8AA7-49CC39B5CD08}" srcId="{B05D15F6-E2EA-4C63-AF6E-0F08DA52DD69}" destId="{B8D3673F-5CE8-4945-9368-C270473DB540}" srcOrd="3" destOrd="0" parTransId="{C3881E0C-1BF3-4E2B-AB39-4C0BE0C88B8B}" sibTransId="{55436BC4-7B25-437C-94C9-9E6A47F9371F}"/>
    <dgm:cxn modelId="{B8CF0B78-CFB7-4D3A-9604-181D7C738B19}" type="presOf" srcId="{F4F47D97-4C50-40C1-85AD-C2633AF64076}" destId="{E20B8768-FB1B-4C46-8A85-1EE510F95A4C}" srcOrd="1" destOrd="0" presId="urn:microsoft.com/office/officeart/2005/8/layout/hierarchy5"/>
    <dgm:cxn modelId="{514FE0B4-5325-4310-A408-0067FDBA3FEC}" srcId="{54FE6781-3FD3-4D27-ABCC-24966D3C3ACD}" destId="{651BF894-DF7D-48CB-A9CA-7F8A91F79387}" srcOrd="1" destOrd="0" parTransId="{DC0B4CEA-5DD2-4C6D-BA76-07D7A06892C6}" sibTransId="{685BC8D1-2DA0-4050-A2BD-0783AEEC19B7}"/>
    <dgm:cxn modelId="{946905E9-022A-42B5-86FB-36687863A334}" type="presOf" srcId="{A270EA5D-5E5B-4439-8E25-86884592EEDB}" destId="{4A5D9231-EF46-4EF3-86D3-6BD772DE980A}" srcOrd="0" destOrd="0" presId="urn:microsoft.com/office/officeart/2005/8/layout/hierarchy5"/>
    <dgm:cxn modelId="{236C742F-3727-4067-8771-F02BFD7A8719}" srcId="{40359289-459C-4F01-8456-45D3F86ED8CC}" destId="{DD68FDF3-F0E4-4D06-B8EE-FF150E19B99F}" srcOrd="0" destOrd="0" parTransId="{832C4F9C-5A7E-4111-8691-FB0201032D79}" sibTransId="{B2321256-450A-4D5D-A447-1406BE2F7DB6}"/>
    <dgm:cxn modelId="{BD88E003-F091-42C8-85F5-BCF00451A88E}" type="presOf" srcId="{B3B11314-2E24-4326-9EE2-3A9D161E83D7}" destId="{BB03AC75-B628-465E-9850-7EB1B337EEDD}" srcOrd="1" destOrd="0" presId="urn:microsoft.com/office/officeart/2005/8/layout/hierarchy5"/>
    <dgm:cxn modelId="{67D66EF5-5B6B-4005-A001-3834F0D52614}" srcId="{B05D15F6-E2EA-4C63-AF6E-0F08DA52DD69}" destId="{AB7123FD-D46D-44EC-9E32-6613A3823E47}" srcOrd="1" destOrd="0" parTransId="{13796C00-5E28-42B9-9425-728C0A4E70B4}" sibTransId="{A8E280C7-5789-4A6B-88B6-A3A6FA61C252}"/>
    <dgm:cxn modelId="{18E172BA-3EDB-4D1C-A41A-7D1DB59EDD88}" srcId="{C29C34A4-0350-4F07-A662-81ACBD8419A7}" destId="{40359289-459C-4F01-8456-45D3F86ED8CC}" srcOrd="0" destOrd="0" parTransId="{4E370F56-3188-4C15-8FF3-DE75B41AC6BB}" sibTransId="{01BF727C-4E8B-4F49-A0E1-AECD56EE87D0}"/>
    <dgm:cxn modelId="{C1CE826C-C9EB-4458-A8A9-2A6ECBB8D5E0}" type="presOf" srcId="{832C4F9C-5A7E-4111-8691-FB0201032D79}" destId="{75C18D17-AC95-4C1B-8150-F39B1E75C4CD}" srcOrd="0" destOrd="0" presId="urn:microsoft.com/office/officeart/2005/8/layout/hierarchy5"/>
    <dgm:cxn modelId="{37F12D32-5C6B-4EB3-ABC6-392C0F250F5A}" type="presOf" srcId="{074A6087-C16C-443C-8C27-D113BA3B72AD}" destId="{5FEBF9B4-B460-4B5F-979D-0A35C148A103}" srcOrd="0" destOrd="0" presId="urn:microsoft.com/office/officeart/2005/8/layout/hierarchy5"/>
    <dgm:cxn modelId="{1BACE98C-3686-4147-8F1C-CE76BBA9C92B}" type="presOf" srcId="{5E241899-B961-47D9-86B1-A8B99AA75390}" destId="{A6D470E9-D81B-474F-A4D4-BDAF1A784067}" srcOrd="0" destOrd="0" presId="urn:microsoft.com/office/officeart/2005/8/layout/hierarchy5"/>
    <dgm:cxn modelId="{D6CB9606-0FB2-468B-B27D-F2E71911F7AB}" type="presOf" srcId="{347F0CBD-D278-4872-8B02-99286D6260C8}" destId="{4693D381-AA10-4E35-B0D4-1EFBC6D562DE}" srcOrd="1" destOrd="0" presId="urn:microsoft.com/office/officeart/2005/8/layout/hierarchy5"/>
    <dgm:cxn modelId="{E1335DEF-654B-45D8-A4E7-7A65D786FB62}" type="presOf" srcId="{03A3C845-BBB4-4AFD-9186-315BD88B619F}" destId="{6AF9D79C-A76C-4F3F-A044-008C8205BD85}" srcOrd="0" destOrd="0" presId="urn:microsoft.com/office/officeart/2005/8/layout/hierarchy5"/>
    <dgm:cxn modelId="{92300A13-7767-4BEE-9481-0EAC61ED14AC}" srcId="{123C3095-8999-432D-9707-E4D0969727F2}" destId="{5E241899-B961-47D9-86B1-A8B99AA75390}" srcOrd="0" destOrd="0" parTransId="{99D6C9DB-098F-4BCC-8912-5EB8F17D0271}" sibTransId="{F2580162-83E7-4C30-A3DD-261833B5D526}"/>
    <dgm:cxn modelId="{25FE0807-1316-43FC-A3BB-80DBDA3A13CC}" type="presOf" srcId="{99D6C9DB-098F-4BCC-8912-5EB8F17D0271}" destId="{81C02843-4ED7-48BD-A22F-49A62E403610}" srcOrd="1" destOrd="0" presId="urn:microsoft.com/office/officeart/2005/8/layout/hierarchy5"/>
    <dgm:cxn modelId="{9FE0F6A4-91BC-4EA1-877C-ED2A1C7C3384}" srcId="{AB7123FD-D46D-44EC-9E32-6613A3823E47}" destId="{A270EA5D-5E5B-4439-8E25-86884592EEDB}" srcOrd="0" destOrd="0" parTransId="{347F0CBD-D278-4872-8B02-99286D6260C8}" sibTransId="{B73AAB40-9D7F-449E-B087-9EB28B46CAAE}"/>
    <dgm:cxn modelId="{D4DCA98C-C738-4749-9C5E-9DD33E46ABF3}" type="presOf" srcId="{A7F65F96-CCA2-4EF9-B7B7-858A8BBB142B}" destId="{189E2CA1-8D24-4FFB-AF83-CEDC9CABF81F}" srcOrd="1" destOrd="0" presId="urn:microsoft.com/office/officeart/2005/8/layout/hierarchy5"/>
    <dgm:cxn modelId="{854ECF6F-002F-4A82-8910-B686FD45BB7B}" type="presOf" srcId="{832C4F9C-5A7E-4111-8691-FB0201032D79}" destId="{0961B144-A3FC-4A57-B837-616627442BA2}" srcOrd="1" destOrd="0" presId="urn:microsoft.com/office/officeart/2005/8/layout/hierarchy5"/>
    <dgm:cxn modelId="{2D206C32-F9B0-4666-9AB5-327C9DA9B3C9}" type="presOf" srcId="{54FE6781-3FD3-4D27-ABCC-24966D3C3ACD}" destId="{454C3544-40F6-4329-AE1F-FB5B1694D61E}" srcOrd="0" destOrd="0" presId="urn:microsoft.com/office/officeart/2005/8/layout/hierarchy5"/>
    <dgm:cxn modelId="{1B648988-6BEE-416F-AC51-2BB59D1C8016}" type="presOf" srcId="{03A3C845-BBB4-4AFD-9186-315BD88B619F}" destId="{6B195CB9-78AE-4E5F-9F13-DFD2C5497A99}" srcOrd="1" destOrd="0" presId="urn:microsoft.com/office/officeart/2005/8/layout/hierarchy5"/>
    <dgm:cxn modelId="{6F217DAC-E4BD-4102-BE39-74397E223977}" type="presOf" srcId="{A7F65F96-CCA2-4EF9-B7B7-858A8BBB142B}" destId="{FC8796D0-445B-4E7E-80AF-901B418D9736}" srcOrd="0" destOrd="0" presId="urn:microsoft.com/office/officeart/2005/8/layout/hierarchy5"/>
    <dgm:cxn modelId="{D8890592-4494-4A51-8031-9FE3865BE591}" type="presOf" srcId="{E3B2DDB2-AFEF-44F2-B43E-2BC047BFDB62}" destId="{321543A0-AD19-41D2-9410-10527A58D735}" srcOrd="0" destOrd="0" presId="urn:microsoft.com/office/officeart/2005/8/layout/hierarchy5"/>
    <dgm:cxn modelId="{F65D9756-D89F-4DDC-BD8F-2C8758D1E090}" type="presOf" srcId="{B480289F-E431-4F74-9503-6DAC15C80913}" destId="{B61A08F7-1A3E-473F-B249-9D2BF309A5D6}" srcOrd="1" destOrd="0" presId="urn:microsoft.com/office/officeart/2005/8/layout/hierarchy5"/>
    <dgm:cxn modelId="{099B8102-8E62-4FA2-B3DA-9AA1608EE6EF}" type="presOf" srcId="{AB7123FD-D46D-44EC-9E32-6613A3823E47}" destId="{8588B0BC-4188-40B0-A05B-259CB2355B9C}" srcOrd="0" destOrd="0" presId="urn:microsoft.com/office/officeart/2005/8/layout/hierarchy5"/>
    <dgm:cxn modelId="{659C5051-CC7E-48FF-8957-3027AB49DE95}" type="presOf" srcId="{DD68FDF3-F0E4-4D06-B8EE-FF150E19B99F}" destId="{33550EE4-2654-4931-9AF4-20BFEFA6236C}" srcOrd="0" destOrd="0" presId="urn:microsoft.com/office/officeart/2005/8/layout/hierarchy5"/>
    <dgm:cxn modelId="{4083C5B5-67F5-4F77-9C17-0E292C4573D8}" srcId="{B05D15F6-E2EA-4C63-AF6E-0F08DA52DD69}" destId="{123C3095-8999-432D-9707-E4D0969727F2}" srcOrd="0" destOrd="0" parTransId="{B480289F-E431-4F74-9503-6DAC15C80913}" sibTransId="{3F42FDDB-96D6-4C0C-9364-B3C49DA4E285}"/>
    <dgm:cxn modelId="{24634007-52FD-4631-B65F-821E472A8E18}" srcId="{54FE6781-3FD3-4D27-ABCC-24966D3C3ACD}" destId="{8D087C21-B987-4705-8FBA-1D84EFF61D46}" srcOrd="2" destOrd="0" parTransId="{3D1B335F-EBD6-49B3-A4E4-8BCBDA873DBE}" sibTransId="{63911F91-8940-48FD-B290-34B7B4CF7175}"/>
    <dgm:cxn modelId="{A13257C7-2F19-4180-8807-5A5C7DAB1DB3}" type="presOf" srcId="{99D6C9DB-098F-4BCC-8912-5EB8F17D0271}" destId="{6BA358F5-2B40-4ABA-BBBE-C8E4212770DF}" srcOrd="0" destOrd="0" presId="urn:microsoft.com/office/officeart/2005/8/layout/hierarchy5"/>
    <dgm:cxn modelId="{C8F6B24A-21DF-4192-82E0-37025F895551}" type="presOf" srcId="{4E370F56-3188-4C15-8FF3-DE75B41AC6BB}" destId="{F93F9959-BBC0-4EC6-B174-5BF811EE894A}" srcOrd="1" destOrd="0" presId="urn:microsoft.com/office/officeart/2005/8/layout/hierarchy5"/>
    <dgm:cxn modelId="{554016A7-F4AB-4AAC-9AEF-D285F15844E6}" srcId="{A270EA5D-5E5B-4439-8E25-86884592EEDB}" destId="{074A6087-C16C-443C-8C27-D113BA3B72AD}" srcOrd="0" destOrd="0" parTransId="{F4F47D97-4C50-40C1-85AD-C2633AF64076}" sibTransId="{85328D94-ABBA-442E-92FE-BA5F564AFFF8}"/>
    <dgm:cxn modelId="{9D6912FF-ADCF-4CAC-B8E2-084099248FB5}" type="presOf" srcId="{8D087C21-B987-4705-8FBA-1D84EFF61D46}" destId="{86B8B5F6-6071-4317-B1C0-FA4EBF5DF3AF}" srcOrd="0" destOrd="0" presId="urn:microsoft.com/office/officeart/2005/8/layout/hierarchy5"/>
    <dgm:cxn modelId="{EAADBD08-B9B5-470D-B914-A6EE865A9737}" srcId="{945E1FF6-592A-4B49-812A-56C96E3FF6AD}" destId="{E3B2DDB2-AFEF-44F2-B43E-2BC047BFDB62}" srcOrd="0" destOrd="0" parTransId="{2989E094-42F4-4AB7-BBCD-A5AEBA5DEB0C}" sibTransId="{4806544F-643E-434E-9A1B-0405D01DA343}"/>
    <dgm:cxn modelId="{E05CA21F-9583-4713-B6D8-3E0D01967C2E}" type="presOf" srcId="{945E1FF6-592A-4B49-812A-56C96E3FF6AD}" destId="{8E87CB13-F478-4A7F-A32B-A0183658BDF1}" srcOrd="0" destOrd="0" presId="urn:microsoft.com/office/officeart/2005/8/layout/hierarchy5"/>
    <dgm:cxn modelId="{FC071BDB-E125-4692-97DE-E673F2579F41}" type="presOf" srcId="{E365DAE7-A040-4704-B0BF-29C50531D5C3}" destId="{D4463542-1350-4A91-9029-8DDCF635316B}" srcOrd="1" destOrd="0" presId="urn:microsoft.com/office/officeart/2005/8/layout/hierarchy5"/>
    <dgm:cxn modelId="{831FC434-2407-4926-BABD-97D9868756BE}" type="presOf" srcId="{347F0CBD-D278-4872-8B02-99286D6260C8}" destId="{9829F8D9-12B1-4D60-AFB5-13D52635C52D}" srcOrd="0" destOrd="0" presId="urn:microsoft.com/office/officeart/2005/8/layout/hierarchy5"/>
    <dgm:cxn modelId="{08934D1F-426D-4618-93A6-464F943F2831}" type="presOf" srcId="{8D087C21-B987-4705-8FBA-1D84EFF61D46}" destId="{DF34FE1F-87E9-4CA0-99DF-43AB61A6E7CE}" srcOrd="1" destOrd="0" presId="urn:microsoft.com/office/officeart/2005/8/layout/hierarchy5"/>
    <dgm:cxn modelId="{73E9A69D-8687-436E-A8C1-0B309B8C25E9}" type="presOf" srcId="{13796C00-5E28-42B9-9425-728C0A4E70B4}" destId="{36A97AED-309E-4853-94C5-BB17918E75B4}" srcOrd="0" destOrd="0" presId="urn:microsoft.com/office/officeart/2005/8/layout/hierarchy5"/>
    <dgm:cxn modelId="{6C66FE6A-4110-43C3-AF0F-C1C2C7587FF9}" type="presOf" srcId="{B05D15F6-E2EA-4C63-AF6E-0F08DA52DD69}" destId="{5A29CC51-3460-4BCA-ABE9-AFE834872EE8}" srcOrd="0" destOrd="0" presId="urn:microsoft.com/office/officeart/2005/8/layout/hierarchy5"/>
    <dgm:cxn modelId="{9EDF7535-119B-410F-9476-43739FA83961}" type="presOf" srcId="{40359289-459C-4F01-8456-45D3F86ED8CC}" destId="{BCA1F92F-6670-47B6-85A9-FE62963D808B}" srcOrd="0" destOrd="0" presId="urn:microsoft.com/office/officeart/2005/8/layout/hierarchy5"/>
    <dgm:cxn modelId="{A7A90B3B-2EEF-4D0B-BFF2-3990374DD370}" type="presOf" srcId="{B3B11314-2E24-4326-9EE2-3A9D161E83D7}" destId="{D415FE31-9A80-47EC-8267-7DA09DCE6CE7}" srcOrd="0" destOrd="0" presId="urn:microsoft.com/office/officeart/2005/8/layout/hierarchy5"/>
    <dgm:cxn modelId="{60DD0C01-AB88-4487-A46B-22091DC6BEDB}" type="presOf" srcId="{123C3095-8999-432D-9707-E4D0969727F2}" destId="{D60F3E28-0289-47A0-9797-0B749EEA1177}" srcOrd="0" destOrd="0" presId="urn:microsoft.com/office/officeart/2005/8/layout/hierarchy5"/>
    <dgm:cxn modelId="{5FB81494-3F62-4A8C-A133-1EE155AA6407}" type="presOf" srcId="{2989E094-42F4-4AB7-BBCD-A5AEBA5DEB0C}" destId="{5B9BE22D-1230-435D-B731-2349C0DBB987}" srcOrd="1" destOrd="0" presId="urn:microsoft.com/office/officeart/2005/8/layout/hierarchy5"/>
    <dgm:cxn modelId="{8EDE4F2E-2CC9-4241-B51C-C64C283ECDBE}" type="presOf" srcId="{C3881E0C-1BF3-4E2B-AB39-4C0BE0C88B8B}" destId="{0A449504-45C9-4AC6-B5EB-8C9087829ADB}" srcOrd="0" destOrd="0" presId="urn:microsoft.com/office/officeart/2005/8/layout/hierarchy5"/>
    <dgm:cxn modelId="{A20BFC00-0E5D-4751-B665-5B50F350EE20}" srcId="{5E241899-B961-47D9-86B1-A8B99AA75390}" destId="{E10702AF-9F05-433D-9D4C-E3BF6ABD96D4}" srcOrd="0" destOrd="0" parTransId="{A7F65F96-CCA2-4EF9-B7B7-858A8BBB142B}" sibTransId="{BB0F11C9-3460-42AE-9BEF-1CDC059C4EE2}"/>
    <dgm:cxn modelId="{70C455CD-A203-46EE-8104-246519DBF96C}" type="presOf" srcId="{651BF894-DF7D-48CB-A9CA-7F8A91F79387}" destId="{88099E91-7083-45CB-A78E-18D98C4F0ADE}" srcOrd="1" destOrd="0" presId="urn:microsoft.com/office/officeart/2005/8/layout/hierarchy5"/>
    <dgm:cxn modelId="{EF2B98BB-7C54-4B5E-9682-C6E248B561E9}" type="presOf" srcId="{E10702AF-9F05-433D-9D4C-E3BF6ABD96D4}" destId="{4F066434-678D-482C-BF11-857103CB70CA}" srcOrd="0" destOrd="0" presId="urn:microsoft.com/office/officeart/2005/8/layout/hierarchy5"/>
    <dgm:cxn modelId="{2DB8ABEB-AAEC-466B-8BB4-D31CF6CC16DD}" type="presOf" srcId="{B480289F-E431-4F74-9503-6DAC15C80913}" destId="{42E20924-B173-4DB6-BAA9-E943EFD99938}" srcOrd="0" destOrd="0" presId="urn:microsoft.com/office/officeart/2005/8/layout/hierarchy5"/>
    <dgm:cxn modelId="{E22398D0-C1ED-4FC0-B641-9D4D440DDA03}" type="presOf" srcId="{651BF894-DF7D-48CB-A9CA-7F8A91F79387}" destId="{711C7959-5470-4421-BC67-EBE49ACEB042}" srcOrd="0" destOrd="0" presId="urn:microsoft.com/office/officeart/2005/8/layout/hierarchy5"/>
    <dgm:cxn modelId="{2155E317-91DF-4E71-826B-879C7115F264}" type="presOf" srcId="{F4F47D97-4C50-40C1-85AD-C2633AF64076}" destId="{08A9CB7B-31E0-449D-85F2-D85537816038}" srcOrd="0" destOrd="0" presId="urn:microsoft.com/office/officeart/2005/8/layout/hierarchy5"/>
    <dgm:cxn modelId="{2B39C5AF-B698-4F43-8C7A-7C49B30B3472}" type="presOf" srcId="{C3881E0C-1BF3-4E2B-AB39-4C0BE0C88B8B}" destId="{2635F53D-4777-45BF-A4D6-36CE3B8CCD10}" srcOrd="1" destOrd="0" presId="urn:microsoft.com/office/officeart/2005/8/layout/hierarchy5"/>
    <dgm:cxn modelId="{273A1D59-E30A-4DE5-A111-19627BA5993D}" type="presOf" srcId="{E365DAE7-A040-4704-B0BF-29C50531D5C3}" destId="{C81C8FBE-B3A1-43F4-9EE9-731F764E3A9C}" srcOrd="0" destOrd="0" presId="urn:microsoft.com/office/officeart/2005/8/layout/hierarchy5"/>
    <dgm:cxn modelId="{88C74979-FC64-4CEE-AAB2-C3B127D7F402}" type="presOf" srcId="{4E370F56-3188-4C15-8FF3-DE75B41AC6BB}" destId="{C0E118CB-F2E7-41DF-8D39-FF75A7205B21}" srcOrd="0" destOrd="0" presId="urn:microsoft.com/office/officeart/2005/8/layout/hierarchy5"/>
    <dgm:cxn modelId="{5F3F1C8B-348E-4967-8396-E7575B5E6A54}" srcId="{54FE6781-3FD3-4D27-ABCC-24966D3C3ACD}" destId="{B3B11314-2E24-4326-9EE2-3A9D161E83D7}" srcOrd="3" destOrd="0" parTransId="{19604EE1-32A4-41CE-8AC7-3B8A0C52CCB1}" sibTransId="{2BB893FB-DEF8-4732-AE9C-6C2C39F832E4}"/>
    <dgm:cxn modelId="{6B71AB67-479F-4DA6-8995-21482F80DBC5}" srcId="{B8D3673F-5CE8-4945-9368-C270473DB540}" destId="{945E1FF6-592A-4B49-812A-56C96E3FF6AD}" srcOrd="0" destOrd="0" parTransId="{03A3C845-BBB4-4AFD-9186-315BD88B619F}" sibTransId="{801090E9-7CF3-4CED-BA53-BA39F4F91774}"/>
    <dgm:cxn modelId="{5D302A24-45F1-4A87-9A12-F891DAA2AE17}" type="presOf" srcId="{2989E094-42F4-4AB7-BBCD-A5AEBA5DEB0C}" destId="{E032C17C-97A1-4177-882D-CCC94292485B}" srcOrd="0" destOrd="0" presId="urn:microsoft.com/office/officeart/2005/8/layout/hierarchy5"/>
    <dgm:cxn modelId="{C5E58D97-35B4-41EB-9A7C-1A2D73032CAC}" type="presParOf" srcId="{454C3544-40F6-4329-AE1F-FB5B1694D61E}" destId="{1DF07102-0AFA-4070-96FF-2D938CE13E9E}" srcOrd="0" destOrd="0" presId="urn:microsoft.com/office/officeart/2005/8/layout/hierarchy5"/>
    <dgm:cxn modelId="{C0ADC277-118A-433A-920C-266A4B15F5CA}" type="presParOf" srcId="{1DF07102-0AFA-4070-96FF-2D938CE13E9E}" destId="{950C166C-836F-43A4-AEE3-A5E6F54DFE47}" srcOrd="0" destOrd="0" presId="urn:microsoft.com/office/officeart/2005/8/layout/hierarchy5"/>
    <dgm:cxn modelId="{3CA8C254-3570-454E-9749-7BEE131717A7}" type="presParOf" srcId="{1DF07102-0AFA-4070-96FF-2D938CE13E9E}" destId="{4B23617D-6080-450C-A9DC-B2C5E59FA307}" srcOrd="1" destOrd="0" presId="urn:microsoft.com/office/officeart/2005/8/layout/hierarchy5"/>
    <dgm:cxn modelId="{4F239129-CD96-497F-AEF9-FDE71C1F6DF0}" type="presParOf" srcId="{4B23617D-6080-450C-A9DC-B2C5E59FA307}" destId="{39E36A4C-F5A9-45D9-A1DD-D2ADFACCCA74}" srcOrd="0" destOrd="0" presId="urn:microsoft.com/office/officeart/2005/8/layout/hierarchy5"/>
    <dgm:cxn modelId="{0774211F-CE82-4D49-9983-F3B588DC5A89}" type="presParOf" srcId="{39E36A4C-F5A9-45D9-A1DD-D2ADFACCCA74}" destId="{5A29CC51-3460-4BCA-ABE9-AFE834872EE8}" srcOrd="0" destOrd="0" presId="urn:microsoft.com/office/officeart/2005/8/layout/hierarchy5"/>
    <dgm:cxn modelId="{7B2A25C0-D29F-4B06-9B5A-C12A41733699}" type="presParOf" srcId="{39E36A4C-F5A9-45D9-A1DD-D2ADFACCCA74}" destId="{D5C994A9-9652-460E-8762-AE32D1ED4BEF}" srcOrd="1" destOrd="0" presId="urn:microsoft.com/office/officeart/2005/8/layout/hierarchy5"/>
    <dgm:cxn modelId="{0518D149-EF45-45FF-82FF-FA7EABBD4662}" type="presParOf" srcId="{D5C994A9-9652-460E-8762-AE32D1ED4BEF}" destId="{42E20924-B173-4DB6-BAA9-E943EFD99938}" srcOrd="0" destOrd="0" presId="urn:microsoft.com/office/officeart/2005/8/layout/hierarchy5"/>
    <dgm:cxn modelId="{E90CF0CD-1C80-48C3-9C60-6653AD417297}" type="presParOf" srcId="{42E20924-B173-4DB6-BAA9-E943EFD99938}" destId="{B61A08F7-1A3E-473F-B249-9D2BF309A5D6}" srcOrd="0" destOrd="0" presId="urn:microsoft.com/office/officeart/2005/8/layout/hierarchy5"/>
    <dgm:cxn modelId="{193056C8-2A25-4FA3-AA9C-8BBBC838C180}" type="presParOf" srcId="{D5C994A9-9652-460E-8762-AE32D1ED4BEF}" destId="{0C9484CF-7401-4421-86B4-C9E1EA298973}" srcOrd="1" destOrd="0" presId="urn:microsoft.com/office/officeart/2005/8/layout/hierarchy5"/>
    <dgm:cxn modelId="{891998FD-2303-46C9-8DE4-F6DAF2F15146}" type="presParOf" srcId="{0C9484CF-7401-4421-86B4-C9E1EA298973}" destId="{D60F3E28-0289-47A0-9797-0B749EEA1177}" srcOrd="0" destOrd="0" presId="urn:microsoft.com/office/officeart/2005/8/layout/hierarchy5"/>
    <dgm:cxn modelId="{9254C4C8-FC24-4BB3-8838-70FFF1ED6819}" type="presParOf" srcId="{0C9484CF-7401-4421-86B4-C9E1EA298973}" destId="{B2BB3794-D31C-4F50-A8AC-4CBE0BDB5F86}" srcOrd="1" destOrd="0" presId="urn:microsoft.com/office/officeart/2005/8/layout/hierarchy5"/>
    <dgm:cxn modelId="{FB95DF0C-5F2A-4887-B20E-70944EC57E45}" type="presParOf" srcId="{B2BB3794-D31C-4F50-A8AC-4CBE0BDB5F86}" destId="{6BA358F5-2B40-4ABA-BBBE-C8E4212770DF}" srcOrd="0" destOrd="0" presId="urn:microsoft.com/office/officeart/2005/8/layout/hierarchy5"/>
    <dgm:cxn modelId="{57D350B6-A6E9-4062-ACC5-69472CDF10DE}" type="presParOf" srcId="{6BA358F5-2B40-4ABA-BBBE-C8E4212770DF}" destId="{81C02843-4ED7-48BD-A22F-49A62E403610}" srcOrd="0" destOrd="0" presId="urn:microsoft.com/office/officeart/2005/8/layout/hierarchy5"/>
    <dgm:cxn modelId="{BC269339-574B-40A4-915C-A8BFCDDEEBDC}" type="presParOf" srcId="{B2BB3794-D31C-4F50-A8AC-4CBE0BDB5F86}" destId="{CE1CAD79-7F46-463D-94DD-85D07B4BD742}" srcOrd="1" destOrd="0" presId="urn:microsoft.com/office/officeart/2005/8/layout/hierarchy5"/>
    <dgm:cxn modelId="{EC47EE59-64E1-4A77-92F8-4C91FD1B081A}" type="presParOf" srcId="{CE1CAD79-7F46-463D-94DD-85D07B4BD742}" destId="{A6D470E9-D81B-474F-A4D4-BDAF1A784067}" srcOrd="0" destOrd="0" presId="urn:microsoft.com/office/officeart/2005/8/layout/hierarchy5"/>
    <dgm:cxn modelId="{EE72E6B0-D138-4F0C-B9F6-EF0803C7530C}" type="presParOf" srcId="{CE1CAD79-7F46-463D-94DD-85D07B4BD742}" destId="{0683B993-F784-426F-84F7-AA50DCE6E0B8}" srcOrd="1" destOrd="0" presId="urn:microsoft.com/office/officeart/2005/8/layout/hierarchy5"/>
    <dgm:cxn modelId="{667D41BA-E26F-4531-BA41-9A2DAB6E747D}" type="presParOf" srcId="{0683B993-F784-426F-84F7-AA50DCE6E0B8}" destId="{FC8796D0-445B-4E7E-80AF-901B418D9736}" srcOrd="0" destOrd="0" presId="urn:microsoft.com/office/officeart/2005/8/layout/hierarchy5"/>
    <dgm:cxn modelId="{85D4A614-5668-4729-A143-7EEC63F8313C}" type="presParOf" srcId="{FC8796D0-445B-4E7E-80AF-901B418D9736}" destId="{189E2CA1-8D24-4FFB-AF83-CEDC9CABF81F}" srcOrd="0" destOrd="0" presId="urn:microsoft.com/office/officeart/2005/8/layout/hierarchy5"/>
    <dgm:cxn modelId="{661DECD7-5F4B-4B6B-9619-795A58CAA3CC}" type="presParOf" srcId="{0683B993-F784-426F-84F7-AA50DCE6E0B8}" destId="{1DBB3A9B-D2E5-482F-9602-D265F285E1CF}" srcOrd="1" destOrd="0" presId="urn:microsoft.com/office/officeart/2005/8/layout/hierarchy5"/>
    <dgm:cxn modelId="{59E3FF13-77B5-4B26-B810-DA6B5D854298}" type="presParOf" srcId="{1DBB3A9B-D2E5-482F-9602-D265F285E1CF}" destId="{4F066434-678D-482C-BF11-857103CB70CA}" srcOrd="0" destOrd="0" presId="urn:microsoft.com/office/officeart/2005/8/layout/hierarchy5"/>
    <dgm:cxn modelId="{0259A887-CA92-4BD2-BC7F-EF42C3624132}" type="presParOf" srcId="{1DBB3A9B-D2E5-482F-9602-D265F285E1CF}" destId="{7730397D-39B5-44B4-9FAB-D451AC760F38}" srcOrd="1" destOrd="0" presId="urn:microsoft.com/office/officeart/2005/8/layout/hierarchy5"/>
    <dgm:cxn modelId="{313B162B-6971-4151-807E-B18127259BB1}" type="presParOf" srcId="{D5C994A9-9652-460E-8762-AE32D1ED4BEF}" destId="{36A97AED-309E-4853-94C5-BB17918E75B4}" srcOrd="2" destOrd="0" presId="urn:microsoft.com/office/officeart/2005/8/layout/hierarchy5"/>
    <dgm:cxn modelId="{D836906F-37D7-4D73-AC0E-394CA8409B47}" type="presParOf" srcId="{36A97AED-309E-4853-94C5-BB17918E75B4}" destId="{C9574977-265C-4D32-940B-EC828B160D13}" srcOrd="0" destOrd="0" presId="urn:microsoft.com/office/officeart/2005/8/layout/hierarchy5"/>
    <dgm:cxn modelId="{96D83139-B595-4709-992B-8984C1E1929D}" type="presParOf" srcId="{D5C994A9-9652-460E-8762-AE32D1ED4BEF}" destId="{49E788D8-AE0C-4829-860A-A2663D933CF9}" srcOrd="3" destOrd="0" presId="urn:microsoft.com/office/officeart/2005/8/layout/hierarchy5"/>
    <dgm:cxn modelId="{37E648F9-EE5F-416B-805C-914C78DF91B8}" type="presParOf" srcId="{49E788D8-AE0C-4829-860A-A2663D933CF9}" destId="{8588B0BC-4188-40B0-A05B-259CB2355B9C}" srcOrd="0" destOrd="0" presId="urn:microsoft.com/office/officeart/2005/8/layout/hierarchy5"/>
    <dgm:cxn modelId="{0966415A-FEBA-40DF-AC52-E661D7BEA76E}" type="presParOf" srcId="{49E788D8-AE0C-4829-860A-A2663D933CF9}" destId="{5C745C1D-8643-4BF8-AD74-8D4C9FAB2A4A}" srcOrd="1" destOrd="0" presId="urn:microsoft.com/office/officeart/2005/8/layout/hierarchy5"/>
    <dgm:cxn modelId="{5C5CACA8-8D65-4DC0-B403-8DC3FE8211C8}" type="presParOf" srcId="{5C745C1D-8643-4BF8-AD74-8D4C9FAB2A4A}" destId="{9829F8D9-12B1-4D60-AFB5-13D52635C52D}" srcOrd="0" destOrd="0" presId="urn:microsoft.com/office/officeart/2005/8/layout/hierarchy5"/>
    <dgm:cxn modelId="{149E51CA-7DC9-485C-8789-E2927CB9CA09}" type="presParOf" srcId="{9829F8D9-12B1-4D60-AFB5-13D52635C52D}" destId="{4693D381-AA10-4E35-B0D4-1EFBC6D562DE}" srcOrd="0" destOrd="0" presId="urn:microsoft.com/office/officeart/2005/8/layout/hierarchy5"/>
    <dgm:cxn modelId="{E8B4C5E3-CC92-4595-8A25-C6374BF6D1EB}" type="presParOf" srcId="{5C745C1D-8643-4BF8-AD74-8D4C9FAB2A4A}" destId="{1AA417FC-DB08-41B3-875C-7DF923B0C2AD}" srcOrd="1" destOrd="0" presId="urn:microsoft.com/office/officeart/2005/8/layout/hierarchy5"/>
    <dgm:cxn modelId="{F6AA1D43-97F8-48EB-92F0-E7CF837E0B15}" type="presParOf" srcId="{1AA417FC-DB08-41B3-875C-7DF923B0C2AD}" destId="{4A5D9231-EF46-4EF3-86D3-6BD772DE980A}" srcOrd="0" destOrd="0" presId="urn:microsoft.com/office/officeart/2005/8/layout/hierarchy5"/>
    <dgm:cxn modelId="{02DBEEBD-CC95-48C4-873E-0EBA6212DAF2}" type="presParOf" srcId="{1AA417FC-DB08-41B3-875C-7DF923B0C2AD}" destId="{C5A398F7-91D4-405F-976A-7271CF2BC6B9}" srcOrd="1" destOrd="0" presId="urn:microsoft.com/office/officeart/2005/8/layout/hierarchy5"/>
    <dgm:cxn modelId="{DDEB110E-6B66-4863-B1E0-B78DED31E39F}" type="presParOf" srcId="{C5A398F7-91D4-405F-976A-7271CF2BC6B9}" destId="{08A9CB7B-31E0-449D-85F2-D85537816038}" srcOrd="0" destOrd="0" presId="urn:microsoft.com/office/officeart/2005/8/layout/hierarchy5"/>
    <dgm:cxn modelId="{EEDB316A-2561-4AC2-AB8E-18BDB08B86B8}" type="presParOf" srcId="{08A9CB7B-31E0-449D-85F2-D85537816038}" destId="{E20B8768-FB1B-4C46-8A85-1EE510F95A4C}" srcOrd="0" destOrd="0" presId="urn:microsoft.com/office/officeart/2005/8/layout/hierarchy5"/>
    <dgm:cxn modelId="{DA197E1E-D317-4EDB-8CC3-D5C0EC7CBF67}" type="presParOf" srcId="{C5A398F7-91D4-405F-976A-7271CF2BC6B9}" destId="{8DED7C4A-82DF-4F8C-8BD0-4A2F7A890152}" srcOrd="1" destOrd="0" presId="urn:microsoft.com/office/officeart/2005/8/layout/hierarchy5"/>
    <dgm:cxn modelId="{9A0978DA-B053-4CA2-9CE9-602047C2C48B}" type="presParOf" srcId="{8DED7C4A-82DF-4F8C-8BD0-4A2F7A890152}" destId="{5FEBF9B4-B460-4B5F-979D-0A35C148A103}" srcOrd="0" destOrd="0" presId="urn:microsoft.com/office/officeart/2005/8/layout/hierarchy5"/>
    <dgm:cxn modelId="{B35641BB-ABDD-4CFE-AA8F-286D188D207E}" type="presParOf" srcId="{8DED7C4A-82DF-4F8C-8BD0-4A2F7A890152}" destId="{57DF405F-BB2D-443F-807E-692ABD61DA4A}" srcOrd="1" destOrd="0" presId="urn:microsoft.com/office/officeart/2005/8/layout/hierarchy5"/>
    <dgm:cxn modelId="{111FD1D1-ABCA-445D-BE14-50AF6ED86CAF}" type="presParOf" srcId="{D5C994A9-9652-460E-8762-AE32D1ED4BEF}" destId="{C81C8FBE-B3A1-43F4-9EE9-731F764E3A9C}" srcOrd="4" destOrd="0" presId="urn:microsoft.com/office/officeart/2005/8/layout/hierarchy5"/>
    <dgm:cxn modelId="{477856CE-DF27-446F-8BDE-590278998BF5}" type="presParOf" srcId="{C81C8FBE-B3A1-43F4-9EE9-731F764E3A9C}" destId="{D4463542-1350-4A91-9029-8DDCF635316B}" srcOrd="0" destOrd="0" presId="urn:microsoft.com/office/officeart/2005/8/layout/hierarchy5"/>
    <dgm:cxn modelId="{6698836E-EBF3-4B0E-B2E9-429A5043FE47}" type="presParOf" srcId="{D5C994A9-9652-460E-8762-AE32D1ED4BEF}" destId="{8E358023-90EE-4BFE-8456-ABA51E5B9809}" srcOrd="5" destOrd="0" presId="urn:microsoft.com/office/officeart/2005/8/layout/hierarchy5"/>
    <dgm:cxn modelId="{28C12DFA-9EC7-4C12-94C9-8C4A6BBCB42E}" type="presParOf" srcId="{8E358023-90EE-4BFE-8456-ABA51E5B9809}" destId="{C59972AA-875E-42ED-A28F-3D0880188445}" srcOrd="0" destOrd="0" presId="urn:microsoft.com/office/officeart/2005/8/layout/hierarchy5"/>
    <dgm:cxn modelId="{1E5BFDAD-D9B9-4D7D-B84C-2179316AC96F}" type="presParOf" srcId="{8E358023-90EE-4BFE-8456-ABA51E5B9809}" destId="{53DC46F5-04C9-4F53-8518-C2C28CEAE2EC}" srcOrd="1" destOrd="0" presId="urn:microsoft.com/office/officeart/2005/8/layout/hierarchy5"/>
    <dgm:cxn modelId="{277E3C8F-B6C7-4487-AE6C-8D4B37A706D6}" type="presParOf" srcId="{53DC46F5-04C9-4F53-8518-C2C28CEAE2EC}" destId="{C0E118CB-F2E7-41DF-8D39-FF75A7205B21}" srcOrd="0" destOrd="0" presId="urn:microsoft.com/office/officeart/2005/8/layout/hierarchy5"/>
    <dgm:cxn modelId="{E3DBDCD2-9558-4FE0-8C37-543DB2A15E72}" type="presParOf" srcId="{C0E118CB-F2E7-41DF-8D39-FF75A7205B21}" destId="{F93F9959-BBC0-4EC6-B174-5BF811EE894A}" srcOrd="0" destOrd="0" presId="urn:microsoft.com/office/officeart/2005/8/layout/hierarchy5"/>
    <dgm:cxn modelId="{43F1133B-A5B7-4A9B-B133-01D45B661104}" type="presParOf" srcId="{53DC46F5-04C9-4F53-8518-C2C28CEAE2EC}" destId="{818B6DBC-74ED-49B1-BB1F-7F17FAC02C85}" srcOrd="1" destOrd="0" presId="urn:microsoft.com/office/officeart/2005/8/layout/hierarchy5"/>
    <dgm:cxn modelId="{FC7D3CE3-91EB-4EF9-9F8D-2585F8A7B2EF}" type="presParOf" srcId="{818B6DBC-74ED-49B1-BB1F-7F17FAC02C85}" destId="{BCA1F92F-6670-47B6-85A9-FE62963D808B}" srcOrd="0" destOrd="0" presId="urn:microsoft.com/office/officeart/2005/8/layout/hierarchy5"/>
    <dgm:cxn modelId="{A58AF71C-B5FD-47E8-8E3D-E91944855917}" type="presParOf" srcId="{818B6DBC-74ED-49B1-BB1F-7F17FAC02C85}" destId="{A19AEAD9-1E43-4370-8236-7DF0961B5FA1}" srcOrd="1" destOrd="0" presId="urn:microsoft.com/office/officeart/2005/8/layout/hierarchy5"/>
    <dgm:cxn modelId="{E58A8F76-2E3F-4F05-9608-FA9399A72B65}" type="presParOf" srcId="{A19AEAD9-1E43-4370-8236-7DF0961B5FA1}" destId="{75C18D17-AC95-4C1B-8150-F39B1E75C4CD}" srcOrd="0" destOrd="0" presId="urn:microsoft.com/office/officeart/2005/8/layout/hierarchy5"/>
    <dgm:cxn modelId="{DFDA967A-EA11-4B48-BD69-2A02214DE974}" type="presParOf" srcId="{75C18D17-AC95-4C1B-8150-F39B1E75C4CD}" destId="{0961B144-A3FC-4A57-B837-616627442BA2}" srcOrd="0" destOrd="0" presId="urn:microsoft.com/office/officeart/2005/8/layout/hierarchy5"/>
    <dgm:cxn modelId="{C099EFB7-0B9F-4BE3-B296-1013C06A60B8}" type="presParOf" srcId="{A19AEAD9-1E43-4370-8236-7DF0961B5FA1}" destId="{388D64F3-75A4-4A68-9B9F-07FE59791362}" srcOrd="1" destOrd="0" presId="urn:microsoft.com/office/officeart/2005/8/layout/hierarchy5"/>
    <dgm:cxn modelId="{770EF52F-3D8E-4DAE-A832-8C371C10AFEB}" type="presParOf" srcId="{388D64F3-75A4-4A68-9B9F-07FE59791362}" destId="{33550EE4-2654-4931-9AF4-20BFEFA6236C}" srcOrd="0" destOrd="0" presId="urn:microsoft.com/office/officeart/2005/8/layout/hierarchy5"/>
    <dgm:cxn modelId="{EC53C9CA-330D-40AD-9706-487695D9CDA8}" type="presParOf" srcId="{388D64F3-75A4-4A68-9B9F-07FE59791362}" destId="{1DC8B4B4-E90F-43CF-A8EF-1499A8A9DC9D}" srcOrd="1" destOrd="0" presId="urn:microsoft.com/office/officeart/2005/8/layout/hierarchy5"/>
    <dgm:cxn modelId="{8DFE3D5E-F268-43D6-9145-DF58D17812A3}" type="presParOf" srcId="{D5C994A9-9652-460E-8762-AE32D1ED4BEF}" destId="{0A449504-45C9-4AC6-B5EB-8C9087829ADB}" srcOrd="6" destOrd="0" presId="urn:microsoft.com/office/officeart/2005/8/layout/hierarchy5"/>
    <dgm:cxn modelId="{75A1B133-CD39-48B0-95E2-FC72D362288A}" type="presParOf" srcId="{0A449504-45C9-4AC6-B5EB-8C9087829ADB}" destId="{2635F53D-4777-45BF-A4D6-36CE3B8CCD10}" srcOrd="0" destOrd="0" presId="urn:microsoft.com/office/officeart/2005/8/layout/hierarchy5"/>
    <dgm:cxn modelId="{F121E31E-C03D-4639-9A82-8864ED2264DB}" type="presParOf" srcId="{D5C994A9-9652-460E-8762-AE32D1ED4BEF}" destId="{248350DC-6713-424A-B16D-6CA83639A813}" srcOrd="7" destOrd="0" presId="urn:microsoft.com/office/officeart/2005/8/layout/hierarchy5"/>
    <dgm:cxn modelId="{7436B3A0-9DDF-4898-A86D-0B769E0C2087}" type="presParOf" srcId="{248350DC-6713-424A-B16D-6CA83639A813}" destId="{BC0973E4-E7E0-47E2-BF08-07905F266818}" srcOrd="0" destOrd="0" presId="urn:microsoft.com/office/officeart/2005/8/layout/hierarchy5"/>
    <dgm:cxn modelId="{9AC2072D-1AA7-4FE6-BF74-802156FEA88A}" type="presParOf" srcId="{248350DC-6713-424A-B16D-6CA83639A813}" destId="{8E8C60A1-E3EA-4EF3-AB0B-657088AA7425}" srcOrd="1" destOrd="0" presId="urn:microsoft.com/office/officeart/2005/8/layout/hierarchy5"/>
    <dgm:cxn modelId="{80BCBC7E-45B5-4B81-A617-42658459787C}" type="presParOf" srcId="{8E8C60A1-E3EA-4EF3-AB0B-657088AA7425}" destId="{6AF9D79C-A76C-4F3F-A044-008C8205BD85}" srcOrd="0" destOrd="0" presId="urn:microsoft.com/office/officeart/2005/8/layout/hierarchy5"/>
    <dgm:cxn modelId="{558DBE5A-F721-4734-90CC-858E2A17082F}" type="presParOf" srcId="{6AF9D79C-A76C-4F3F-A044-008C8205BD85}" destId="{6B195CB9-78AE-4E5F-9F13-DFD2C5497A99}" srcOrd="0" destOrd="0" presId="urn:microsoft.com/office/officeart/2005/8/layout/hierarchy5"/>
    <dgm:cxn modelId="{8BA229B5-CF88-47CA-B91F-FE4146349EA7}" type="presParOf" srcId="{8E8C60A1-E3EA-4EF3-AB0B-657088AA7425}" destId="{1CA545DB-1896-46FA-8BCD-A9F4999E8C52}" srcOrd="1" destOrd="0" presId="urn:microsoft.com/office/officeart/2005/8/layout/hierarchy5"/>
    <dgm:cxn modelId="{82B21AAC-3267-4597-94B7-E16648A3B95E}" type="presParOf" srcId="{1CA545DB-1896-46FA-8BCD-A9F4999E8C52}" destId="{8E87CB13-F478-4A7F-A32B-A0183658BDF1}" srcOrd="0" destOrd="0" presId="urn:microsoft.com/office/officeart/2005/8/layout/hierarchy5"/>
    <dgm:cxn modelId="{B0656AB7-5C38-491B-BB6E-E9FDC73DFBF6}" type="presParOf" srcId="{1CA545DB-1896-46FA-8BCD-A9F4999E8C52}" destId="{7814E059-6543-4B7C-B96B-C97B172ADABD}" srcOrd="1" destOrd="0" presId="urn:microsoft.com/office/officeart/2005/8/layout/hierarchy5"/>
    <dgm:cxn modelId="{AC15C121-7408-45DC-90AB-008C21A36076}" type="presParOf" srcId="{7814E059-6543-4B7C-B96B-C97B172ADABD}" destId="{E032C17C-97A1-4177-882D-CCC94292485B}" srcOrd="0" destOrd="0" presId="urn:microsoft.com/office/officeart/2005/8/layout/hierarchy5"/>
    <dgm:cxn modelId="{DFE214A9-E641-4D74-8B1E-674B6828A44A}" type="presParOf" srcId="{E032C17C-97A1-4177-882D-CCC94292485B}" destId="{5B9BE22D-1230-435D-B731-2349C0DBB987}" srcOrd="0" destOrd="0" presId="urn:microsoft.com/office/officeart/2005/8/layout/hierarchy5"/>
    <dgm:cxn modelId="{D6D8869E-698E-479C-87E3-7892A795DEF2}" type="presParOf" srcId="{7814E059-6543-4B7C-B96B-C97B172ADABD}" destId="{D8F49062-7FA5-4374-AB65-7A1808DA1D5B}" srcOrd="1" destOrd="0" presId="urn:microsoft.com/office/officeart/2005/8/layout/hierarchy5"/>
    <dgm:cxn modelId="{AB3D418E-1FEE-49E1-9979-91AECB000C92}" type="presParOf" srcId="{D8F49062-7FA5-4374-AB65-7A1808DA1D5B}" destId="{321543A0-AD19-41D2-9410-10527A58D735}" srcOrd="0" destOrd="0" presId="urn:microsoft.com/office/officeart/2005/8/layout/hierarchy5"/>
    <dgm:cxn modelId="{2D843AE5-1A2D-4336-A440-4DE1D41BA1D9}" type="presParOf" srcId="{D8F49062-7FA5-4374-AB65-7A1808DA1D5B}" destId="{CD10A2EB-1A5D-4D89-ADE8-A9ED6DFBD37C}" srcOrd="1" destOrd="0" presId="urn:microsoft.com/office/officeart/2005/8/layout/hierarchy5"/>
    <dgm:cxn modelId="{B07538AE-B719-44F7-BDC2-814BBDE9A223}" type="presParOf" srcId="{454C3544-40F6-4329-AE1F-FB5B1694D61E}" destId="{6F2BF9A0-B697-4E54-A4C0-07100CA00F4B}" srcOrd="1" destOrd="0" presId="urn:microsoft.com/office/officeart/2005/8/layout/hierarchy5"/>
    <dgm:cxn modelId="{4D989DAC-26D3-4EDD-819D-CCEA33840BB6}" type="presParOf" srcId="{6F2BF9A0-B697-4E54-A4C0-07100CA00F4B}" destId="{BFF2F613-F0DF-4185-B8EF-F7F2D7E6DAE6}" srcOrd="0" destOrd="0" presId="urn:microsoft.com/office/officeart/2005/8/layout/hierarchy5"/>
    <dgm:cxn modelId="{A677F8E4-93F3-4D83-BA09-6E8DCAA9CE93}" type="presParOf" srcId="{BFF2F613-F0DF-4185-B8EF-F7F2D7E6DAE6}" destId="{711C7959-5470-4421-BC67-EBE49ACEB042}" srcOrd="0" destOrd="0" presId="urn:microsoft.com/office/officeart/2005/8/layout/hierarchy5"/>
    <dgm:cxn modelId="{925DF896-589D-4ACF-9BC9-41541D2BE17B}" type="presParOf" srcId="{BFF2F613-F0DF-4185-B8EF-F7F2D7E6DAE6}" destId="{88099E91-7083-45CB-A78E-18D98C4F0ADE}" srcOrd="1" destOrd="0" presId="urn:microsoft.com/office/officeart/2005/8/layout/hierarchy5"/>
    <dgm:cxn modelId="{AC580157-70C8-4FB5-A627-39C36F8A691B}" type="presParOf" srcId="{6F2BF9A0-B697-4E54-A4C0-07100CA00F4B}" destId="{10606AC0-DE64-4C9B-9D9F-235C987CB2E2}" srcOrd="1" destOrd="0" presId="urn:microsoft.com/office/officeart/2005/8/layout/hierarchy5"/>
    <dgm:cxn modelId="{D130C78F-F617-45CF-B9E2-C527148246CB}" type="presParOf" srcId="{10606AC0-DE64-4C9B-9D9F-235C987CB2E2}" destId="{C9C2EB7C-1E3B-4AB9-995A-96E8CEADBA39}" srcOrd="0" destOrd="0" presId="urn:microsoft.com/office/officeart/2005/8/layout/hierarchy5"/>
    <dgm:cxn modelId="{2452A82A-31B7-47CB-80EB-37C66ACF15BE}" type="presParOf" srcId="{6F2BF9A0-B697-4E54-A4C0-07100CA00F4B}" destId="{C0D12079-ADB0-4000-8D50-A679F4146D96}" srcOrd="2" destOrd="0" presId="urn:microsoft.com/office/officeart/2005/8/layout/hierarchy5"/>
    <dgm:cxn modelId="{3234330B-7FEC-475A-9E26-7E794195232B}" type="presParOf" srcId="{C0D12079-ADB0-4000-8D50-A679F4146D96}" destId="{86B8B5F6-6071-4317-B1C0-FA4EBF5DF3AF}" srcOrd="0" destOrd="0" presId="urn:microsoft.com/office/officeart/2005/8/layout/hierarchy5"/>
    <dgm:cxn modelId="{95E7389D-C8B7-4387-9B66-FD5EEA274EBB}" type="presParOf" srcId="{C0D12079-ADB0-4000-8D50-A679F4146D96}" destId="{DF34FE1F-87E9-4CA0-99DF-43AB61A6E7CE}" srcOrd="1" destOrd="0" presId="urn:microsoft.com/office/officeart/2005/8/layout/hierarchy5"/>
    <dgm:cxn modelId="{D7A39543-9125-4BB2-A7CD-44E473677773}" type="presParOf" srcId="{6F2BF9A0-B697-4E54-A4C0-07100CA00F4B}" destId="{1AD72BB2-3F20-46C6-A77D-EE935B48EEB2}" srcOrd="3" destOrd="0" presId="urn:microsoft.com/office/officeart/2005/8/layout/hierarchy5"/>
    <dgm:cxn modelId="{F3C1A862-6A9E-4BFF-A1F1-31D20EA14213}" type="presParOf" srcId="{1AD72BB2-3F20-46C6-A77D-EE935B48EEB2}" destId="{E4144499-17BA-440B-9A4A-408FAAC4A1CA}" srcOrd="0" destOrd="0" presId="urn:microsoft.com/office/officeart/2005/8/layout/hierarchy5"/>
    <dgm:cxn modelId="{A4B709A7-8374-475D-B2C2-DC1D7F84CCF1}" type="presParOf" srcId="{6F2BF9A0-B697-4E54-A4C0-07100CA00F4B}" destId="{83E0AB59-5AB3-46B0-93CB-7C6D4F839FF1}" srcOrd="4" destOrd="0" presId="urn:microsoft.com/office/officeart/2005/8/layout/hierarchy5"/>
    <dgm:cxn modelId="{05BC9DBB-11EA-4613-9379-E01483C95D66}" type="presParOf" srcId="{83E0AB59-5AB3-46B0-93CB-7C6D4F839FF1}" destId="{D415FE31-9A80-47EC-8267-7DA09DCE6CE7}" srcOrd="0" destOrd="0" presId="urn:microsoft.com/office/officeart/2005/8/layout/hierarchy5"/>
    <dgm:cxn modelId="{09E81940-4C26-4205-B386-28F21952B6EC}" type="presParOf" srcId="{83E0AB59-5AB3-46B0-93CB-7C6D4F839FF1}" destId="{BB03AC75-B628-465E-9850-7EB1B337EEDD}"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GENERALIDADES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7982" custLinFactNeighborY="-566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31318AE-686B-4F9A-8D9B-405D5C741530}" type="presOf" srcId="{CB9964DC-5E01-4879-9733-CDEE2AB1D1F7}" destId="{ECB1CA3E-26B8-4A39-AEF8-6F06E506D3C7}" srcOrd="0" destOrd="0" presId="urn:microsoft.com/office/officeart/2005/8/layout/hierarchy3"/>
    <dgm:cxn modelId="{0BA4EAAD-CD3B-4233-A133-0B0CF091F611}" type="presOf" srcId="{7061F2FC-F2AB-4DE3-98B0-886576B4E2C6}" destId="{D433476B-D68D-4328-ADAC-B2895D3D50CF}" srcOrd="0" destOrd="0" presId="urn:microsoft.com/office/officeart/2005/8/layout/hierarchy3"/>
    <dgm:cxn modelId="{27328C1C-F224-42E8-9009-710F330AA457}" type="presOf" srcId="{CB9964DC-5E01-4879-9733-CDEE2AB1D1F7}" destId="{C7DDC059-89DD-4F99-A10D-9C975D60C8D8}" srcOrd="1" destOrd="0" presId="urn:microsoft.com/office/officeart/2005/8/layout/hierarchy3"/>
    <dgm:cxn modelId="{C798ADA0-401D-4915-B05A-CA0AB1381A20}" type="presParOf" srcId="{D433476B-D68D-4328-ADAC-B2895D3D50CF}" destId="{1E58A3BC-F1F7-40EE-89AA-32E802ED4BF7}" srcOrd="0" destOrd="0" presId="urn:microsoft.com/office/officeart/2005/8/layout/hierarchy3"/>
    <dgm:cxn modelId="{B7FDF891-5F1A-495E-9FA2-22CEEDDF5838}" type="presParOf" srcId="{1E58A3BC-F1F7-40EE-89AA-32E802ED4BF7}" destId="{D21DF85A-45CA-4CE0-B0ED-CF4615475EE0}" srcOrd="0" destOrd="0" presId="urn:microsoft.com/office/officeart/2005/8/layout/hierarchy3"/>
    <dgm:cxn modelId="{6C6B414C-BD4A-4420-8CF5-D1218626D82E}" type="presParOf" srcId="{D21DF85A-45CA-4CE0-B0ED-CF4615475EE0}" destId="{ECB1CA3E-26B8-4A39-AEF8-6F06E506D3C7}" srcOrd="0" destOrd="0" presId="urn:microsoft.com/office/officeart/2005/8/layout/hierarchy3"/>
    <dgm:cxn modelId="{EA3336B4-E01F-44AF-9256-34E82BB18280}" type="presParOf" srcId="{D21DF85A-45CA-4CE0-B0ED-CF4615475EE0}" destId="{C7DDC059-89DD-4F99-A10D-9C975D60C8D8}" srcOrd="1" destOrd="0" presId="urn:microsoft.com/office/officeart/2005/8/layout/hierarchy3"/>
    <dgm:cxn modelId="{F2F47850-36A6-4A16-A8B9-F4EF00876EE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Circuito de Mando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38A9EE84-EE31-447B-8716-D148E880EB6B}">
      <dgm:prSet phldrT="[Texto]" custT="1"/>
      <dgm:spPr>
        <a:blipFill rotWithShape="0">
          <a:blip xmlns:r="http://schemas.openxmlformats.org/officeDocument/2006/relationships" r:embed="rId1"/>
          <a:stretch>
            <a:fillRect/>
          </a:stretch>
        </a:blipFill>
      </dgm:spPr>
      <dgm:t>
        <a:bodyPr/>
        <a:lstStyle/>
        <a:p>
          <a:pPr algn="ctr"/>
          <a:endParaRPr lang="es-ES" sz="2400" b="1" dirty="0"/>
        </a:p>
      </dgm:t>
    </dgm:pt>
    <dgm:pt modelId="{717BCB26-5EA8-4832-A9DE-83F163D31646}" type="parTrans" cxnId="{A92DEFD8-9769-469F-8514-AB3AC7F8663D}">
      <dgm:prSet/>
      <dgm:spPr/>
      <dgm:t>
        <a:bodyPr/>
        <a:lstStyle/>
        <a:p>
          <a:endParaRPr lang="es-ES"/>
        </a:p>
      </dgm:t>
    </dgm:pt>
    <dgm:pt modelId="{AF7AEA8D-2CC6-4B5A-89E8-63AF80D498E5}" type="sibTrans" cxnId="{A92DEFD8-9769-469F-8514-AB3AC7F8663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4608" custLinFactNeighborX="10190"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E2B3CEFA-427F-4834-945E-9863873E70B6}" type="pres">
      <dgm:prSet presAssocID="{717BCB26-5EA8-4832-A9DE-83F163D31646}" presName="Name13" presStyleLbl="parChTrans1D2" presStyleIdx="0" presStyleCnt="1"/>
      <dgm:spPr/>
    </dgm:pt>
    <dgm:pt modelId="{FE903DC5-2266-4ADC-A104-AB35B64B7EB7}" type="pres">
      <dgm:prSet presAssocID="{38A9EE84-EE31-447B-8716-D148E880EB6B}" presName="childText" presStyleLbl="bgAcc1" presStyleIdx="0" presStyleCnt="1" custScaleX="581832" custScaleY="587445">
        <dgm:presLayoutVars>
          <dgm:bulletEnabled val="1"/>
        </dgm:presLayoutVars>
      </dgm:prSet>
      <dgm:spPr/>
    </dgm:pt>
  </dgm:ptLst>
  <dgm:cxnLst>
    <dgm:cxn modelId="{51EA00BB-86CA-401A-A5BF-232F003F20CB}" type="presOf" srcId="{717BCB26-5EA8-4832-A9DE-83F163D31646}" destId="{E2B3CEFA-427F-4834-945E-9863873E70B6}"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2DA135-2CD6-4244-9748-832882C10586}" type="presOf" srcId="{38A9EE84-EE31-447B-8716-D148E880EB6B}" destId="{FE903DC5-2266-4ADC-A104-AB35B64B7EB7}" srcOrd="0" destOrd="0" presId="urn:microsoft.com/office/officeart/2005/8/layout/hierarchy3"/>
    <dgm:cxn modelId="{A92DEFD8-9769-469F-8514-AB3AC7F8663D}" srcId="{CB9964DC-5E01-4879-9733-CDEE2AB1D1F7}" destId="{38A9EE84-EE31-447B-8716-D148E880EB6B}" srcOrd="0" destOrd="0" parTransId="{717BCB26-5EA8-4832-A9DE-83F163D31646}" sibTransId="{AF7AEA8D-2CC6-4B5A-89E8-63AF80D498E5}"/>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1E803FF4-B26F-4E5F-9CC2-1ED9D3A7C7F0}" type="presParOf" srcId="{F784BE88-3DB9-4E87-AFCA-2ED0BF00DEA1}" destId="{E2B3CEFA-427F-4834-945E-9863873E70B6}" srcOrd="0" destOrd="0" presId="urn:microsoft.com/office/officeart/2005/8/layout/hierarchy3"/>
    <dgm:cxn modelId="{D1ECD260-FB19-4D53-BEF5-1D1CBFFDF905}" type="presParOf" srcId="{F784BE88-3DB9-4E87-AFCA-2ED0BF00DEA1}" destId="{FE903DC5-2266-4ADC-A104-AB35B64B7EB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Encargado de comandar el funcionamiento de los motores a pasos.</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Los motores se los ha ubicado dentro del sistema electrónico porque basan su funcionamiento en un elemento netamente electrónico que son los controladores para motores a pasos</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Sistema electrónico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246448"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7CC91F-F6DC-42FE-A7B6-72C774794FF2}"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S"/>
        </a:p>
      </dgm:t>
    </dgm:pt>
    <dgm:pt modelId="{6DC05525-7F4D-4332-879F-3C860F033BF9}">
      <dgm:prSet phldrT="[Texto]" custT="1"/>
      <dgm:spPr/>
      <dgm:t>
        <a:bodyPr/>
        <a:lstStyle/>
        <a:p>
          <a:r>
            <a:rPr lang="es-ES" sz="1800" dirty="0"/>
            <a:t>Electrónico</a:t>
          </a:r>
        </a:p>
      </dgm:t>
    </dgm:pt>
    <dgm:pt modelId="{149B6969-2E50-48E4-BD47-D7E0A5E220E5}" type="parTrans" cxnId="{8E0C801A-D054-417A-9C64-B1257BBC2B6B}">
      <dgm:prSet/>
      <dgm:spPr/>
      <dgm:t>
        <a:bodyPr/>
        <a:lstStyle/>
        <a:p>
          <a:endParaRPr lang="es-ES"/>
        </a:p>
      </dgm:t>
    </dgm:pt>
    <dgm:pt modelId="{D3177883-59CD-4215-B88E-772B15701FA4}" type="sibTrans" cxnId="{8E0C801A-D054-417A-9C64-B1257BBC2B6B}">
      <dgm:prSet/>
      <dgm:spPr/>
      <dgm:t>
        <a:bodyPr/>
        <a:lstStyle/>
        <a:p>
          <a:endParaRPr lang="es-ES"/>
        </a:p>
      </dgm:t>
    </dgm:pt>
    <dgm:pt modelId="{E54D0339-C262-49B9-929D-F0A146977DBB}">
      <dgm:prSet phldrT="[Texto]" custT="1"/>
      <dgm:spPr/>
      <dgm:t>
        <a:bodyPr/>
        <a:lstStyle/>
        <a:p>
          <a:r>
            <a:rPr lang="es-ES" sz="1600" dirty="0"/>
            <a:t>Motores a pasos</a:t>
          </a:r>
        </a:p>
      </dgm:t>
    </dgm:pt>
    <dgm:pt modelId="{E56AEC54-15D9-4F2D-91F1-4BA6C47CC94C}" type="parTrans" cxnId="{3426C0C4-75C8-47B6-9B2C-73413DF3BB2C}">
      <dgm:prSet/>
      <dgm:spPr/>
      <dgm:t>
        <a:bodyPr/>
        <a:lstStyle/>
        <a:p>
          <a:endParaRPr lang="es-ES"/>
        </a:p>
      </dgm:t>
    </dgm:pt>
    <dgm:pt modelId="{FA53D77D-138E-490E-A80D-ED5F28018422}" type="sibTrans" cxnId="{3426C0C4-75C8-47B6-9B2C-73413DF3BB2C}">
      <dgm:prSet/>
      <dgm:spPr/>
      <dgm:t>
        <a:bodyPr/>
        <a:lstStyle/>
        <a:p>
          <a:endParaRPr lang="es-ES"/>
        </a:p>
      </dgm:t>
    </dgm:pt>
    <dgm:pt modelId="{6EA741C1-DB87-4C00-9E6C-0A6A3C5E2B4F}">
      <dgm:prSet phldrT="[Texto]" custT="1"/>
      <dgm:spPr/>
      <dgm:t>
        <a:bodyPr/>
        <a:lstStyle/>
        <a:p>
          <a:r>
            <a:rPr lang="es-ES" sz="1600" dirty="0"/>
            <a:t>V giro = 2500 rpm</a:t>
          </a:r>
        </a:p>
        <a:p>
          <a:r>
            <a:rPr lang="es-ES" sz="1600" dirty="0"/>
            <a:t>P = 127,89 W</a:t>
          </a:r>
        </a:p>
        <a:p>
          <a:r>
            <a:rPr lang="es-ES" sz="1600" dirty="0"/>
            <a:t>V= 48 VDC </a:t>
          </a:r>
        </a:p>
        <a:p>
          <a:r>
            <a:rPr lang="es-ES" sz="1600" dirty="0" err="1"/>
            <a:t>Imáx</a:t>
          </a:r>
          <a:r>
            <a:rPr lang="es-ES" sz="1600" dirty="0"/>
            <a:t>= 2.6 A</a:t>
          </a:r>
        </a:p>
      </dgm:t>
    </dgm:pt>
    <dgm:pt modelId="{1A651A12-57C4-408E-A1EC-4298BCB10F22}" type="parTrans" cxnId="{CD318421-13A0-4E62-B758-2E51AF043946}">
      <dgm:prSet/>
      <dgm:spPr/>
      <dgm:t>
        <a:bodyPr/>
        <a:lstStyle/>
        <a:p>
          <a:endParaRPr lang="es-ES"/>
        </a:p>
      </dgm:t>
    </dgm:pt>
    <dgm:pt modelId="{C318BABD-AFE7-41B8-A785-6BC5E5986C8C}" type="sibTrans" cxnId="{CD318421-13A0-4E62-B758-2E51AF043946}">
      <dgm:prSet/>
      <dgm:spPr/>
      <dgm:t>
        <a:bodyPr/>
        <a:lstStyle/>
        <a:p>
          <a:endParaRPr lang="es-ES"/>
        </a:p>
      </dgm:t>
    </dgm:pt>
    <dgm:pt modelId="{E53FBDEE-6538-492D-8838-5D117E0ED5BC}">
      <dgm:prSet phldrT="[Texto]" custT="1"/>
      <dgm:spPr/>
      <dgm:t>
        <a:bodyPr/>
        <a:lstStyle/>
        <a:p>
          <a:r>
            <a:rPr lang="es-ES" sz="1600" dirty="0"/>
            <a:t>Fuente de Voltaje</a:t>
          </a:r>
        </a:p>
      </dgm:t>
    </dgm:pt>
    <dgm:pt modelId="{9FC3DD58-4A73-4FCC-B53B-BE70CCB78C7E}" type="parTrans" cxnId="{9213C530-282E-4F55-BA99-E576D7ADB68C}">
      <dgm:prSet/>
      <dgm:spPr/>
      <dgm:t>
        <a:bodyPr/>
        <a:lstStyle/>
        <a:p>
          <a:endParaRPr lang="es-ES"/>
        </a:p>
      </dgm:t>
    </dgm:pt>
    <dgm:pt modelId="{63A5C2EE-5E50-42D1-B5FB-6E40B3B4DEE7}" type="sibTrans" cxnId="{9213C530-282E-4F55-BA99-E576D7ADB68C}">
      <dgm:prSet/>
      <dgm:spPr/>
      <dgm:t>
        <a:bodyPr/>
        <a:lstStyle/>
        <a:p>
          <a:endParaRPr lang="es-ES"/>
        </a:p>
      </dgm:t>
    </dgm:pt>
    <dgm:pt modelId="{21DD98D9-2A15-404E-9BFE-F55AC92F7FA4}">
      <dgm:prSet phldrT="[Texto]" custT="1"/>
      <dgm:spPr/>
      <dgm:t>
        <a:bodyPr/>
        <a:lstStyle/>
        <a:p>
          <a:r>
            <a:rPr lang="es-ES" sz="1600" dirty="0"/>
            <a:t>V = 48 VDC</a:t>
          </a:r>
        </a:p>
        <a:p>
          <a:r>
            <a:rPr lang="es-ES" sz="1600" dirty="0"/>
            <a:t>I = 12 A</a:t>
          </a:r>
        </a:p>
      </dgm:t>
    </dgm:pt>
    <dgm:pt modelId="{A2BF4879-8CB5-4CE4-8AB2-A49652D1FAC6}" type="parTrans" cxnId="{A968CB6A-F759-4F2D-BE14-D58C17020E3E}">
      <dgm:prSet/>
      <dgm:spPr/>
      <dgm:t>
        <a:bodyPr/>
        <a:lstStyle/>
        <a:p>
          <a:endParaRPr lang="es-ES"/>
        </a:p>
      </dgm:t>
    </dgm:pt>
    <dgm:pt modelId="{DE4F2A04-3C8F-4077-86F9-8487EC26B14F}" type="sibTrans" cxnId="{A968CB6A-F759-4F2D-BE14-D58C17020E3E}">
      <dgm:prSet/>
      <dgm:spPr/>
      <dgm:t>
        <a:bodyPr/>
        <a:lstStyle/>
        <a:p>
          <a:endParaRPr lang="es-ES"/>
        </a:p>
      </dgm:t>
    </dgm:pt>
    <dgm:pt modelId="{570625E6-E842-4751-9D40-B3032DEB86CA}">
      <dgm:prSet phldrT="[Texto]" custT="1"/>
      <dgm:spPr/>
      <dgm:t>
        <a:bodyPr/>
        <a:lstStyle/>
        <a:p>
          <a:r>
            <a:rPr lang="es-ES" sz="1800" dirty="0"/>
            <a:t>Sistema</a:t>
          </a:r>
        </a:p>
      </dgm:t>
    </dgm:pt>
    <dgm:pt modelId="{AB2BA300-FFDF-48CE-8C6C-336C259548B0}" type="parTrans" cxnId="{A7C7FC65-0CFC-49EF-BFB8-53841C0BD1B1}">
      <dgm:prSet/>
      <dgm:spPr/>
      <dgm:t>
        <a:bodyPr/>
        <a:lstStyle/>
        <a:p>
          <a:endParaRPr lang="es-ES"/>
        </a:p>
      </dgm:t>
    </dgm:pt>
    <dgm:pt modelId="{CC0BA392-D4F9-4310-94C4-43FDC9628D13}" type="sibTrans" cxnId="{A7C7FC65-0CFC-49EF-BFB8-53841C0BD1B1}">
      <dgm:prSet/>
      <dgm:spPr/>
      <dgm:t>
        <a:bodyPr/>
        <a:lstStyle/>
        <a:p>
          <a:endParaRPr lang="es-ES"/>
        </a:p>
      </dgm:t>
    </dgm:pt>
    <dgm:pt modelId="{81EBA31A-E7C7-4D36-8724-DE46EA2C5B38}">
      <dgm:prSet phldrT="[Texto]" custT="1"/>
      <dgm:spPr/>
      <dgm:t>
        <a:bodyPr/>
        <a:lstStyle/>
        <a:p>
          <a:r>
            <a:rPr lang="es-ES" sz="1800" dirty="0"/>
            <a:t>Elementos</a:t>
          </a:r>
        </a:p>
      </dgm:t>
    </dgm:pt>
    <dgm:pt modelId="{6088B3F6-D56E-409B-9CC9-F7B015AC59D7}" type="parTrans" cxnId="{478C0953-971F-4C5B-9601-63BB88FE8E70}">
      <dgm:prSet/>
      <dgm:spPr/>
      <dgm:t>
        <a:bodyPr/>
        <a:lstStyle/>
        <a:p>
          <a:endParaRPr lang="es-ES"/>
        </a:p>
      </dgm:t>
    </dgm:pt>
    <dgm:pt modelId="{CB0A7EFA-5718-40AF-9060-38F14DAA5E0A}" type="sibTrans" cxnId="{478C0953-971F-4C5B-9601-63BB88FE8E70}">
      <dgm:prSet/>
      <dgm:spPr/>
      <dgm:t>
        <a:bodyPr/>
        <a:lstStyle/>
        <a:p>
          <a:endParaRPr lang="es-ES"/>
        </a:p>
      </dgm:t>
    </dgm:pt>
    <dgm:pt modelId="{0F649099-D27C-4DF4-BD13-8F740A18E298}">
      <dgm:prSet phldrT="[Texto]" custT="1"/>
      <dgm:spPr/>
      <dgm:t>
        <a:bodyPr/>
        <a:lstStyle/>
        <a:p>
          <a:r>
            <a:rPr lang="es-ES" sz="1800" dirty="0"/>
            <a:t>Características</a:t>
          </a:r>
        </a:p>
      </dgm:t>
    </dgm:pt>
    <dgm:pt modelId="{B3A1BFB4-2A3A-4552-BC64-F86F11C28986}" type="parTrans" cxnId="{D62781E2-5039-4971-A694-806CCE5BF454}">
      <dgm:prSet/>
      <dgm:spPr/>
      <dgm:t>
        <a:bodyPr/>
        <a:lstStyle/>
        <a:p>
          <a:endParaRPr lang="es-ES"/>
        </a:p>
      </dgm:t>
    </dgm:pt>
    <dgm:pt modelId="{A48F9703-BB5E-4685-9B0D-D545A89ABE21}" type="sibTrans" cxnId="{D62781E2-5039-4971-A694-806CCE5BF454}">
      <dgm:prSet/>
      <dgm:spPr/>
      <dgm:t>
        <a:bodyPr/>
        <a:lstStyle/>
        <a:p>
          <a:endParaRPr lang="es-ES"/>
        </a:p>
      </dgm:t>
    </dgm:pt>
    <dgm:pt modelId="{D210E342-3865-46B9-B5C5-9ADE97EF68BC}">
      <dgm:prSet phldrT="[Texto]" custT="1"/>
      <dgm:spPr/>
      <dgm:t>
        <a:bodyPr/>
        <a:lstStyle/>
        <a:p>
          <a:r>
            <a:rPr lang="es-ES" sz="1600" dirty="0"/>
            <a:t>Controlador de motores a pasos</a:t>
          </a:r>
        </a:p>
      </dgm:t>
    </dgm:pt>
    <dgm:pt modelId="{1B2CB59C-CB25-4884-BA05-24AC4B1273F9}" type="parTrans" cxnId="{81DF1F58-815F-4FF4-A6B7-22BD7897AD44}">
      <dgm:prSet/>
      <dgm:spPr/>
      <dgm:t>
        <a:bodyPr/>
        <a:lstStyle/>
        <a:p>
          <a:endParaRPr lang="es-ES"/>
        </a:p>
      </dgm:t>
    </dgm:pt>
    <dgm:pt modelId="{BDCD14DF-64DF-4B63-8FBA-2C3BF8824361}" type="sibTrans" cxnId="{81DF1F58-815F-4FF4-A6B7-22BD7897AD44}">
      <dgm:prSet/>
      <dgm:spPr/>
      <dgm:t>
        <a:bodyPr/>
        <a:lstStyle/>
        <a:p>
          <a:endParaRPr lang="es-ES"/>
        </a:p>
      </dgm:t>
    </dgm:pt>
    <dgm:pt modelId="{2C6672C8-41B9-41A7-9EEF-D1A6300491FC}">
      <dgm:prSet phldrT="[Texto]" custT="1"/>
      <dgm:spPr>
        <a:blipFill rotWithShape="0">
          <a:blip xmlns:r="http://schemas.openxmlformats.org/officeDocument/2006/relationships" r:embed="rId1"/>
          <a:stretch>
            <a:fillRect/>
          </a:stretch>
        </a:blipFill>
      </dgm:spPr>
      <dgm:t>
        <a:bodyPr/>
        <a:lstStyle/>
        <a:p>
          <a:r>
            <a:rPr lang="es-ES" sz="1600" dirty="0"/>
            <a:t> </a:t>
          </a:r>
        </a:p>
      </dgm:t>
    </dgm:pt>
    <dgm:pt modelId="{C5241EE7-D6B1-4D32-A8A6-50E3BA0939EB}" type="parTrans" cxnId="{6C80FD6B-7EDE-4315-BB78-2476AEFA13EA}">
      <dgm:prSet/>
      <dgm:spPr/>
      <dgm:t>
        <a:bodyPr/>
        <a:lstStyle/>
        <a:p>
          <a:endParaRPr lang="es-ES"/>
        </a:p>
      </dgm:t>
    </dgm:pt>
    <dgm:pt modelId="{8A079656-4991-443D-BEE2-670F90281DAE}" type="sibTrans" cxnId="{6C80FD6B-7EDE-4315-BB78-2476AEFA13EA}">
      <dgm:prSet/>
      <dgm:spPr/>
      <dgm:t>
        <a:bodyPr/>
        <a:lstStyle/>
        <a:p>
          <a:endParaRPr lang="es-ES"/>
        </a:p>
      </dgm:t>
    </dgm:pt>
    <dgm:pt modelId="{76D1FD9A-4B3E-43F2-AD08-B83C082C9CB8}">
      <dgm:prSet phldrT="[Texto]" custT="1"/>
      <dgm:spPr>
        <a:blipFill rotWithShape="0">
          <a:blip xmlns:r="http://schemas.openxmlformats.org/officeDocument/2006/relationships" r:embed="rId2"/>
          <a:stretch>
            <a:fillRect/>
          </a:stretch>
        </a:blipFill>
      </dgm:spPr>
      <dgm:t>
        <a:bodyPr/>
        <a:lstStyle/>
        <a:p>
          <a:endParaRPr lang="es-ES" sz="1600" dirty="0"/>
        </a:p>
      </dgm:t>
    </dgm:pt>
    <dgm:pt modelId="{BFF85C0F-BDF6-42C8-9E3B-DA0B8AEA7C10}" type="parTrans" cxnId="{7F5D2088-56E5-4126-8A65-FDDAD17C33FB}">
      <dgm:prSet/>
      <dgm:spPr/>
      <dgm:t>
        <a:bodyPr/>
        <a:lstStyle/>
        <a:p>
          <a:endParaRPr lang="es-ES"/>
        </a:p>
      </dgm:t>
    </dgm:pt>
    <dgm:pt modelId="{2570BE17-89D0-44F8-A89F-724EFFEF3F85}" type="sibTrans" cxnId="{7F5D2088-56E5-4126-8A65-FDDAD17C33FB}">
      <dgm:prSet/>
      <dgm:spPr/>
      <dgm:t>
        <a:bodyPr/>
        <a:lstStyle/>
        <a:p>
          <a:endParaRPr lang="es-ES"/>
        </a:p>
      </dgm:t>
    </dgm:pt>
    <dgm:pt modelId="{9F47CD2E-D296-412E-8313-5F6003F6A97E}">
      <dgm:prSet phldrT="[Texto]" custT="1"/>
      <dgm:spPr/>
      <dgm:t>
        <a:bodyPr/>
        <a:lstStyle/>
        <a:p>
          <a:r>
            <a:rPr lang="es-ES" sz="1600" dirty="0"/>
            <a:t>V = 48 VDC</a:t>
          </a:r>
        </a:p>
      </dgm:t>
    </dgm:pt>
    <dgm:pt modelId="{E64E571E-ABB0-4107-B566-A3ABD52B8543}" type="parTrans" cxnId="{2D97485A-7CA9-4260-B293-75C9B81860B1}">
      <dgm:prSet/>
      <dgm:spPr/>
      <dgm:t>
        <a:bodyPr/>
        <a:lstStyle/>
        <a:p>
          <a:endParaRPr lang="es-ES"/>
        </a:p>
      </dgm:t>
    </dgm:pt>
    <dgm:pt modelId="{BB0DB4BC-B28F-40F0-8DAC-3A0BDF4F7C7F}" type="sibTrans" cxnId="{2D97485A-7CA9-4260-B293-75C9B81860B1}">
      <dgm:prSet/>
      <dgm:spPr/>
      <dgm:t>
        <a:bodyPr/>
        <a:lstStyle/>
        <a:p>
          <a:endParaRPr lang="es-ES"/>
        </a:p>
      </dgm:t>
    </dgm:pt>
    <dgm:pt modelId="{37281071-2B75-46F3-A0A6-EDAA3983EC17}">
      <dgm:prSet phldrT="[Texto]" custT="1"/>
      <dgm:spPr>
        <a:blipFill rotWithShape="0">
          <a:blip xmlns:r="http://schemas.openxmlformats.org/officeDocument/2006/relationships" r:embed="rId3"/>
          <a:stretch>
            <a:fillRect/>
          </a:stretch>
        </a:blipFill>
      </dgm:spPr>
      <dgm:t>
        <a:bodyPr/>
        <a:lstStyle/>
        <a:p>
          <a:endParaRPr lang="es-ES" sz="1800" dirty="0"/>
        </a:p>
      </dgm:t>
    </dgm:pt>
    <dgm:pt modelId="{6FB88ED0-827D-4ED7-8511-30D369E69FB1}" type="parTrans" cxnId="{FF1D1807-1BCE-4851-A4BE-332234C373D7}">
      <dgm:prSet/>
      <dgm:spPr/>
      <dgm:t>
        <a:bodyPr/>
        <a:lstStyle/>
        <a:p>
          <a:endParaRPr lang="es-ES"/>
        </a:p>
      </dgm:t>
    </dgm:pt>
    <dgm:pt modelId="{256D5BE8-3FAE-404C-B747-72AC929019EE}" type="sibTrans" cxnId="{FF1D1807-1BCE-4851-A4BE-332234C373D7}">
      <dgm:prSet/>
      <dgm:spPr/>
      <dgm:t>
        <a:bodyPr/>
        <a:lstStyle/>
        <a:p>
          <a:endParaRPr lang="es-ES"/>
        </a:p>
      </dgm:t>
    </dgm:pt>
    <dgm:pt modelId="{24F3F112-9E82-402D-A98F-6ED27ABB72F9}" type="pres">
      <dgm:prSet presAssocID="{737CC91F-F6DC-42FE-A7B6-72C774794FF2}" presName="mainComposite" presStyleCnt="0">
        <dgm:presLayoutVars>
          <dgm:chPref val="1"/>
          <dgm:dir/>
          <dgm:animOne val="branch"/>
          <dgm:animLvl val="lvl"/>
          <dgm:resizeHandles val="exact"/>
        </dgm:presLayoutVars>
      </dgm:prSet>
      <dgm:spPr/>
    </dgm:pt>
    <dgm:pt modelId="{29C162C5-46C4-4271-8519-4CE4208B704F}" type="pres">
      <dgm:prSet presAssocID="{737CC91F-F6DC-42FE-A7B6-72C774794FF2}" presName="hierFlow" presStyleCnt="0"/>
      <dgm:spPr/>
    </dgm:pt>
    <dgm:pt modelId="{FBBDE71D-BF83-4B95-85AD-1A28D0C26C07}" type="pres">
      <dgm:prSet presAssocID="{737CC91F-F6DC-42FE-A7B6-72C774794FF2}" presName="firstBuf" presStyleCnt="0"/>
      <dgm:spPr/>
    </dgm:pt>
    <dgm:pt modelId="{CCC320BB-3202-4D23-9F52-3D7AD5ADEB49}" type="pres">
      <dgm:prSet presAssocID="{737CC91F-F6DC-42FE-A7B6-72C774794FF2}" presName="hierChild1" presStyleCnt="0">
        <dgm:presLayoutVars>
          <dgm:chPref val="1"/>
          <dgm:animOne val="branch"/>
          <dgm:animLvl val="lvl"/>
        </dgm:presLayoutVars>
      </dgm:prSet>
      <dgm:spPr/>
    </dgm:pt>
    <dgm:pt modelId="{07DFEB4C-5B33-4C0E-A75A-8E5997E445BD}" type="pres">
      <dgm:prSet presAssocID="{6DC05525-7F4D-4332-879F-3C860F033BF9}" presName="Name17" presStyleCnt="0"/>
      <dgm:spPr/>
    </dgm:pt>
    <dgm:pt modelId="{3EE7ABBC-EA5E-4636-B12A-24726CF4E2B6}" type="pres">
      <dgm:prSet presAssocID="{6DC05525-7F4D-4332-879F-3C860F033BF9}" presName="level1Shape" presStyleLbl="node0" presStyleIdx="0" presStyleCnt="1" custScaleX="124176" custScaleY="141667" custLinFactNeighborX="3512">
        <dgm:presLayoutVars>
          <dgm:chPref val="3"/>
        </dgm:presLayoutVars>
      </dgm:prSet>
      <dgm:spPr/>
    </dgm:pt>
    <dgm:pt modelId="{B79AD94F-937B-48D2-A994-BE634CFBBD50}" type="pres">
      <dgm:prSet presAssocID="{6DC05525-7F4D-4332-879F-3C860F033BF9}" presName="hierChild2" presStyleCnt="0"/>
      <dgm:spPr/>
    </dgm:pt>
    <dgm:pt modelId="{080F6726-39D7-4347-A29B-2F13F189A1E5}" type="pres">
      <dgm:prSet presAssocID="{E56AEC54-15D9-4F2D-91F1-4BA6C47CC94C}" presName="Name25" presStyleLbl="parChTrans1D2" presStyleIdx="0" presStyleCnt="3"/>
      <dgm:spPr/>
    </dgm:pt>
    <dgm:pt modelId="{EFEFE2CB-54CA-491B-AC6E-607B1621026E}" type="pres">
      <dgm:prSet presAssocID="{E56AEC54-15D9-4F2D-91F1-4BA6C47CC94C}" presName="connTx" presStyleLbl="parChTrans1D2" presStyleIdx="0" presStyleCnt="3"/>
      <dgm:spPr/>
    </dgm:pt>
    <dgm:pt modelId="{0CF2D0AE-3B60-424F-80FB-C05612C95073}" type="pres">
      <dgm:prSet presAssocID="{E54D0339-C262-49B9-929D-F0A146977DBB}" presName="Name30" presStyleCnt="0"/>
      <dgm:spPr/>
    </dgm:pt>
    <dgm:pt modelId="{148776E0-3F33-4C44-B129-B191DC47AFF3}" type="pres">
      <dgm:prSet presAssocID="{E54D0339-C262-49B9-929D-F0A146977DBB}" presName="level2Shape" presStyleLbl="node2" presStyleIdx="0" presStyleCnt="3" custScaleX="124176" custScaleY="141667" custLinFactNeighborX="26911"/>
      <dgm:spPr/>
    </dgm:pt>
    <dgm:pt modelId="{6E9C5A14-4911-4EB8-8EB4-6BD988A6009D}" type="pres">
      <dgm:prSet presAssocID="{E54D0339-C262-49B9-929D-F0A146977DBB}" presName="hierChild3" presStyleCnt="0"/>
      <dgm:spPr/>
    </dgm:pt>
    <dgm:pt modelId="{26684008-6571-49E2-924A-9AD97966D5B9}" type="pres">
      <dgm:prSet presAssocID="{1A651A12-57C4-408E-A1EC-4298BCB10F22}" presName="Name25" presStyleLbl="parChTrans1D3" presStyleIdx="0" presStyleCnt="3"/>
      <dgm:spPr/>
    </dgm:pt>
    <dgm:pt modelId="{1D3F868C-8EEB-4F14-88DC-B1C9BB4762DB}" type="pres">
      <dgm:prSet presAssocID="{1A651A12-57C4-408E-A1EC-4298BCB10F22}" presName="connTx" presStyleLbl="parChTrans1D3" presStyleIdx="0" presStyleCnt="3"/>
      <dgm:spPr/>
    </dgm:pt>
    <dgm:pt modelId="{AB03ACAC-B8C7-467F-992D-D053A84FFA95}" type="pres">
      <dgm:prSet presAssocID="{6EA741C1-DB87-4C00-9E6C-0A6A3C5E2B4F}" presName="Name30" presStyleCnt="0"/>
      <dgm:spPr/>
    </dgm:pt>
    <dgm:pt modelId="{05CD3FC6-FD2C-42A9-8AB8-46D14B4378EC}" type="pres">
      <dgm:prSet presAssocID="{6EA741C1-DB87-4C00-9E6C-0A6A3C5E2B4F}" presName="level2Shape" presStyleLbl="node3" presStyleIdx="0" presStyleCnt="3" custScaleX="151591" custScaleY="278802" custLinFactNeighborX="53715"/>
      <dgm:spPr/>
    </dgm:pt>
    <dgm:pt modelId="{1BA9C5AB-0A66-46B0-A322-5D09A9E218D6}" type="pres">
      <dgm:prSet presAssocID="{6EA741C1-DB87-4C00-9E6C-0A6A3C5E2B4F}" presName="hierChild3" presStyleCnt="0"/>
      <dgm:spPr/>
    </dgm:pt>
    <dgm:pt modelId="{13AC6195-DB28-4794-A9BB-AEFEAC128CB7}" type="pres">
      <dgm:prSet presAssocID="{BFF85C0F-BDF6-42C8-9E3B-DA0B8AEA7C10}" presName="Name25" presStyleLbl="parChTrans1D4" presStyleIdx="0" presStyleCnt="3"/>
      <dgm:spPr/>
    </dgm:pt>
    <dgm:pt modelId="{82A00516-4D9A-471F-8432-BBBAA34CE8E3}" type="pres">
      <dgm:prSet presAssocID="{BFF85C0F-BDF6-42C8-9E3B-DA0B8AEA7C10}" presName="connTx" presStyleLbl="parChTrans1D4" presStyleIdx="0" presStyleCnt="3"/>
      <dgm:spPr/>
    </dgm:pt>
    <dgm:pt modelId="{0EAC9410-E5DA-4253-B20B-513CC438AA24}" type="pres">
      <dgm:prSet presAssocID="{76D1FD9A-4B3E-43F2-AD08-B83C082C9CB8}" presName="Name30" presStyleCnt="0"/>
      <dgm:spPr/>
    </dgm:pt>
    <dgm:pt modelId="{FD5163AC-1928-4185-8B40-D3A549AB6192}" type="pres">
      <dgm:prSet presAssocID="{76D1FD9A-4B3E-43F2-AD08-B83C082C9CB8}" presName="level2Shape" presStyleLbl="node4" presStyleIdx="0" presStyleCnt="3" custScaleX="95946" custScaleY="145483" custLinFactNeighborX="76114" custLinFactNeighborY="-88664"/>
      <dgm:spPr/>
    </dgm:pt>
    <dgm:pt modelId="{B44C20D9-04A2-4428-88C2-0BF9C8D8D436}" type="pres">
      <dgm:prSet presAssocID="{76D1FD9A-4B3E-43F2-AD08-B83C082C9CB8}" presName="hierChild3" presStyleCnt="0"/>
      <dgm:spPr/>
    </dgm:pt>
    <dgm:pt modelId="{639F4FC8-44C3-4B90-B9EA-4963A26D1656}" type="pres">
      <dgm:prSet presAssocID="{9FC3DD58-4A73-4FCC-B53B-BE70CCB78C7E}" presName="Name25" presStyleLbl="parChTrans1D2" presStyleIdx="1" presStyleCnt="3"/>
      <dgm:spPr/>
    </dgm:pt>
    <dgm:pt modelId="{207B2E99-0999-408E-B92C-EC4F3A87AEE5}" type="pres">
      <dgm:prSet presAssocID="{9FC3DD58-4A73-4FCC-B53B-BE70CCB78C7E}" presName="connTx" presStyleLbl="parChTrans1D2" presStyleIdx="1" presStyleCnt="3"/>
      <dgm:spPr/>
    </dgm:pt>
    <dgm:pt modelId="{4B5CB5F6-3EBB-4E2B-BF77-D707626ACAB8}" type="pres">
      <dgm:prSet presAssocID="{E53FBDEE-6538-492D-8838-5D117E0ED5BC}" presName="Name30" presStyleCnt="0"/>
      <dgm:spPr/>
    </dgm:pt>
    <dgm:pt modelId="{B34137F6-35BB-4BFC-AD5C-F5F1BEA498CA}" type="pres">
      <dgm:prSet presAssocID="{E53FBDEE-6538-492D-8838-5D117E0ED5BC}" presName="level2Shape" presStyleLbl="node2" presStyleIdx="1" presStyleCnt="3" custScaleX="124176" custScaleY="141667" custLinFactNeighborX="26911"/>
      <dgm:spPr/>
    </dgm:pt>
    <dgm:pt modelId="{CC60C7D8-185E-487B-9A25-4EB951CCAF30}" type="pres">
      <dgm:prSet presAssocID="{E53FBDEE-6538-492D-8838-5D117E0ED5BC}" presName="hierChild3" presStyleCnt="0"/>
      <dgm:spPr/>
    </dgm:pt>
    <dgm:pt modelId="{811098AF-A0EA-433D-979C-63AA76D81ED6}" type="pres">
      <dgm:prSet presAssocID="{A2BF4879-8CB5-4CE4-8AB2-A49652D1FAC6}" presName="Name25" presStyleLbl="parChTrans1D3" presStyleIdx="1" presStyleCnt="3"/>
      <dgm:spPr/>
    </dgm:pt>
    <dgm:pt modelId="{8F370987-E514-40F3-B180-8B320FEB3C81}" type="pres">
      <dgm:prSet presAssocID="{A2BF4879-8CB5-4CE4-8AB2-A49652D1FAC6}" presName="connTx" presStyleLbl="parChTrans1D3" presStyleIdx="1" presStyleCnt="3"/>
      <dgm:spPr/>
    </dgm:pt>
    <dgm:pt modelId="{EAF13462-2D75-45C2-BE13-A2345BDD45A1}" type="pres">
      <dgm:prSet presAssocID="{21DD98D9-2A15-404E-9BFE-F55AC92F7FA4}" presName="Name30" presStyleCnt="0"/>
      <dgm:spPr/>
    </dgm:pt>
    <dgm:pt modelId="{416951BD-A9FC-45E8-8516-E6FB8E08AAF5}" type="pres">
      <dgm:prSet presAssocID="{21DD98D9-2A15-404E-9BFE-F55AC92F7FA4}" presName="level2Shape" presStyleLbl="node3" presStyleIdx="1" presStyleCnt="3" custScaleX="144089" custScaleY="133509" custLinFactNeighborX="53715"/>
      <dgm:spPr/>
    </dgm:pt>
    <dgm:pt modelId="{3817372D-4870-4EEB-A3D1-62BF7F7A35FB}" type="pres">
      <dgm:prSet presAssocID="{21DD98D9-2A15-404E-9BFE-F55AC92F7FA4}" presName="hierChild3" presStyleCnt="0"/>
      <dgm:spPr/>
    </dgm:pt>
    <dgm:pt modelId="{DD25A0C4-D0C7-40B0-AD9D-411C9CCFF774}" type="pres">
      <dgm:prSet presAssocID="{C5241EE7-D6B1-4D32-A8A6-50E3BA0939EB}" presName="Name25" presStyleLbl="parChTrans1D4" presStyleIdx="1" presStyleCnt="3"/>
      <dgm:spPr/>
    </dgm:pt>
    <dgm:pt modelId="{FDB4182A-73A7-46D7-9044-E15D04BBF983}" type="pres">
      <dgm:prSet presAssocID="{C5241EE7-D6B1-4D32-A8A6-50E3BA0939EB}" presName="connTx" presStyleLbl="parChTrans1D4" presStyleIdx="1" presStyleCnt="3"/>
      <dgm:spPr/>
    </dgm:pt>
    <dgm:pt modelId="{0B35F031-9D58-4EE3-A98E-AD5176AD5950}" type="pres">
      <dgm:prSet presAssocID="{2C6672C8-41B9-41A7-9EEF-D1A6300491FC}" presName="Name30" presStyleCnt="0"/>
      <dgm:spPr/>
    </dgm:pt>
    <dgm:pt modelId="{F5C46142-DE4D-4012-81F5-F75F599CF9BB}" type="pres">
      <dgm:prSet presAssocID="{2C6672C8-41B9-41A7-9EEF-D1A6300491FC}" presName="level2Shape" presStyleLbl="node4" presStyleIdx="1" presStyleCnt="3" custScaleX="113847" custScaleY="141710" custLinFactNeighborX="71946" custLinFactNeighborY="-53639"/>
      <dgm:spPr/>
    </dgm:pt>
    <dgm:pt modelId="{F864B793-94C9-4E1A-89C5-B6DCDAE3A7E1}" type="pres">
      <dgm:prSet presAssocID="{2C6672C8-41B9-41A7-9EEF-D1A6300491FC}" presName="hierChild3" presStyleCnt="0"/>
      <dgm:spPr/>
    </dgm:pt>
    <dgm:pt modelId="{D960302E-0C76-46D1-88CA-EB19B7F1F03A}" type="pres">
      <dgm:prSet presAssocID="{1B2CB59C-CB25-4884-BA05-24AC4B1273F9}" presName="Name25" presStyleLbl="parChTrans1D2" presStyleIdx="2" presStyleCnt="3"/>
      <dgm:spPr/>
    </dgm:pt>
    <dgm:pt modelId="{94F55C32-6543-4A12-BF56-F6AB0BE371EA}" type="pres">
      <dgm:prSet presAssocID="{1B2CB59C-CB25-4884-BA05-24AC4B1273F9}" presName="connTx" presStyleLbl="parChTrans1D2" presStyleIdx="2" presStyleCnt="3"/>
      <dgm:spPr/>
    </dgm:pt>
    <dgm:pt modelId="{08EE1423-44DF-4E55-9EEF-64AF94B3306A}" type="pres">
      <dgm:prSet presAssocID="{D210E342-3865-46B9-B5C5-9ADE97EF68BC}" presName="Name30" presStyleCnt="0"/>
      <dgm:spPr/>
    </dgm:pt>
    <dgm:pt modelId="{C5F54F7F-E335-4BC0-B451-F5D1B8AD4158}" type="pres">
      <dgm:prSet presAssocID="{D210E342-3865-46B9-B5C5-9ADE97EF68BC}" presName="level2Shape" presStyleLbl="node2" presStyleIdx="2" presStyleCnt="3" custScaleX="124176" custScaleY="141667" custLinFactNeighborX="26911"/>
      <dgm:spPr/>
    </dgm:pt>
    <dgm:pt modelId="{5FB6E96A-8B5D-4B84-B800-4AE67322156F}" type="pres">
      <dgm:prSet presAssocID="{D210E342-3865-46B9-B5C5-9ADE97EF68BC}" presName="hierChild3" presStyleCnt="0"/>
      <dgm:spPr/>
    </dgm:pt>
    <dgm:pt modelId="{7C502179-D178-4175-9E51-346A952618C6}" type="pres">
      <dgm:prSet presAssocID="{E64E571E-ABB0-4107-B566-A3ABD52B8543}" presName="Name25" presStyleLbl="parChTrans1D3" presStyleIdx="2" presStyleCnt="3"/>
      <dgm:spPr/>
    </dgm:pt>
    <dgm:pt modelId="{61E29E1F-FB9B-4D72-9489-D4C77767340B}" type="pres">
      <dgm:prSet presAssocID="{E64E571E-ABB0-4107-B566-A3ABD52B8543}" presName="connTx" presStyleLbl="parChTrans1D3" presStyleIdx="2" presStyleCnt="3"/>
      <dgm:spPr/>
    </dgm:pt>
    <dgm:pt modelId="{C07142D2-719D-4E20-A946-33212C2B9673}" type="pres">
      <dgm:prSet presAssocID="{9F47CD2E-D296-412E-8313-5F6003F6A97E}" presName="Name30" presStyleCnt="0"/>
      <dgm:spPr/>
    </dgm:pt>
    <dgm:pt modelId="{7716F5AD-6F91-43CC-8212-D8184A85943A}" type="pres">
      <dgm:prSet presAssocID="{9F47CD2E-D296-412E-8313-5F6003F6A97E}" presName="level2Shape" presStyleLbl="node3" presStyleIdx="2" presStyleCnt="3" custScaleX="144089" custScaleY="133509" custLinFactNeighborX="53715"/>
      <dgm:spPr/>
    </dgm:pt>
    <dgm:pt modelId="{E70F4289-EB0B-4BC9-B46E-00907B8B0E4A}" type="pres">
      <dgm:prSet presAssocID="{9F47CD2E-D296-412E-8313-5F6003F6A97E}" presName="hierChild3" presStyleCnt="0"/>
      <dgm:spPr/>
    </dgm:pt>
    <dgm:pt modelId="{8B85B048-C6BC-431F-BB8A-E20577732765}" type="pres">
      <dgm:prSet presAssocID="{6FB88ED0-827D-4ED7-8511-30D369E69FB1}" presName="Name25" presStyleLbl="parChTrans1D4" presStyleIdx="2" presStyleCnt="3"/>
      <dgm:spPr/>
    </dgm:pt>
    <dgm:pt modelId="{6FAA389C-6216-4C31-A720-9BEB557532E3}" type="pres">
      <dgm:prSet presAssocID="{6FB88ED0-827D-4ED7-8511-30D369E69FB1}" presName="connTx" presStyleLbl="parChTrans1D4" presStyleIdx="2" presStyleCnt="3"/>
      <dgm:spPr/>
    </dgm:pt>
    <dgm:pt modelId="{4ACCF5BF-002C-4BE8-A481-A53C47B0651E}" type="pres">
      <dgm:prSet presAssocID="{37281071-2B75-46F3-A0A6-EDAA3983EC17}" presName="Name30" presStyleCnt="0"/>
      <dgm:spPr/>
    </dgm:pt>
    <dgm:pt modelId="{25B915F3-787F-4AC4-8561-6B7D87198912}" type="pres">
      <dgm:prSet presAssocID="{37281071-2B75-46F3-A0A6-EDAA3983EC17}" presName="level2Shape" presStyleLbl="node4" presStyleIdx="2" presStyleCnt="3" custScaleX="120285" custScaleY="187683" custLinFactNeighborX="72948" custLinFactNeighborY="23646"/>
      <dgm:spPr/>
    </dgm:pt>
    <dgm:pt modelId="{93C1DD7E-87B5-42C1-A5DF-9658A6A30D9B}" type="pres">
      <dgm:prSet presAssocID="{37281071-2B75-46F3-A0A6-EDAA3983EC17}" presName="hierChild3" presStyleCnt="0"/>
      <dgm:spPr/>
    </dgm:pt>
    <dgm:pt modelId="{A5A44CCB-FA53-491E-AD3A-E42BA3FC50BA}" type="pres">
      <dgm:prSet presAssocID="{737CC91F-F6DC-42FE-A7B6-72C774794FF2}" presName="bgShapesFlow" presStyleCnt="0"/>
      <dgm:spPr/>
    </dgm:pt>
    <dgm:pt modelId="{A6A84ED4-F7BA-4315-8BB2-1411AD8CAF43}" type="pres">
      <dgm:prSet presAssocID="{570625E6-E842-4751-9D40-B3032DEB86CA}" presName="rectComp" presStyleCnt="0"/>
      <dgm:spPr/>
    </dgm:pt>
    <dgm:pt modelId="{24BDC3D2-68B7-4EF5-8579-713F12BC001E}" type="pres">
      <dgm:prSet presAssocID="{570625E6-E842-4751-9D40-B3032DEB86CA}" presName="bgRect" presStyleLbl="bgShp" presStyleIdx="0" presStyleCnt="3" custScaleX="131176"/>
      <dgm:spPr/>
    </dgm:pt>
    <dgm:pt modelId="{57F6CB69-3253-498C-B8E8-2835EED41A89}" type="pres">
      <dgm:prSet presAssocID="{570625E6-E842-4751-9D40-B3032DEB86CA}" presName="bgRectTx" presStyleLbl="bgShp" presStyleIdx="0" presStyleCnt="3">
        <dgm:presLayoutVars>
          <dgm:bulletEnabled val="1"/>
        </dgm:presLayoutVars>
      </dgm:prSet>
      <dgm:spPr/>
    </dgm:pt>
    <dgm:pt modelId="{9E3D2CCF-1E97-49B6-AAB9-68DAE27AB4BB}" type="pres">
      <dgm:prSet presAssocID="{570625E6-E842-4751-9D40-B3032DEB86CA}" presName="spComp" presStyleCnt="0"/>
      <dgm:spPr/>
    </dgm:pt>
    <dgm:pt modelId="{F12DF9C7-F11D-4947-BD70-708AEFCC0EF6}" type="pres">
      <dgm:prSet presAssocID="{570625E6-E842-4751-9D40-B3032DEB86CA}" presName="hSp" presStyleCnt="0"/>
      <dgm:spPr/>
    </dgm:pt>
    <dgm:pt modelId="{0E5B13F5-2AF1-475C-AD98-9BD34A2677E4}" type="pres">
      <dgm:prSet presAssocID="{81EBA31A-E7C7-4D36-8724-DE46EA2C5B38}" presName="rectComp" presStyleCnt="0"/>
      <dgm:spPr/>
    </dgm:pt>
    <dgm:pt modelId="{C874E5D8-3C84-4D6F-823B-F41A4B21F437}" type="pres">
      <dgm:prSet presAssocID="{81EBA31A-E7C7-4D36-8724-DE46EA2C5B38}" presName="bgRect" presStyleLbl="bgShp" presStyleIdx="1" presStyleCnt="3" custScaleX="143515" custLinFactNeighborX="-806"/>
      <dgm:spPr/>
    </dgm:pt>
    <dgm:pt modelId="{985F11D6-79B3-42C5-B7CC-1E65C4FA0030}" type="pres">
      <dgm:prSet presAssocID="{81EBA31A-E7C7-4D36-8724-DE46EA2C5B38}" presName="bgRectTx" presStyleLbl="bgShp" presStyleIdx="1" presStyleCnt="3">
        <dgm:presLayoutVars>
          <dgm:bulletEnabled val="1"/>
        </dgm:presLayoutVars>
      </dgm:prSet>
      <dgm:spPr/>
    </dgm:pt>
    <dgm:pt modelId="{DEB8BB6D-82F8-4C25-A3FB-1DB294DDE759}" type="pres">
      <dgm:prSet presAssocID="{81EBA31A-E7C7-4D36-8724-DE46EA2C5B38}" presName="spComp" presStyleCnt="0"/>
      <dgm:spPr/>
    </dgm:pt>
    <dgm:pt modelId="{0A006157-0651-4E9F-A376-6445A1D091D8}" type="pres">
      <dgm:prSet presAssocID="{81EBA31A-E7C7-4D36-8724-DE46EA2C5B38}" presName="hSp" presStyleCnt="0"/>
      <dgm:spPr/>
    </dgm:pt>
    <dgm:pt modelId="{D90FB453-0BA8-471B-8554-E4FA6ABDBAE4}" type="pres">
      <dgm:prSet presAssocID="{0F649099-D27C-4DF4-BD13-8F740A18E298}" presName="rectComp" presStyleCnt="0"/>
      <dgm:spPr/>
    </dgm:pt>
    <dgm:pt modelId="{53D7A904-B96F-4B62-93C8-8BC6A47523E6}" type="pres">
      <dgm:prSet presAssocID="{0F649099-D27C-4DF4-BD13-8F740A18E298}" presName="bgRect" presStyleLbl="bgShp" presStyleIdx="2" presStyleCnt="3" custScaleX="177246"/>
      <dgm:spPr/>
    </dgm:pt>
    <dgm:pt modelId="{516DDC20-3A63-42CA-A007-E95A44C08D9E}" type="pres">
      <dgm:prSet presAssocID="{0F649099-D27C-4DF4-BD13-8F740A18E298}" presName="bgRectTx" presStyleLbl="bgShp" presStyleIdx="2" presStyleCnt="3">
        <dgm:presLayoutVars>
          <dgm:bulletEnabled val="1"/>
        </dgm:presLayoutVars>
      </dgm:prSet>
      <dgm:spPr/>
    </dgm:pt>
  </dgm:ptLst>
  <dgm:cxnLst>
    <dgm:cxn modelId="{B9CD067D-FBE4-42EB-A08F-AC34ADD34C21}" type="presOf" srcId="{570625E6-E842-4751-9D40-B3032DEB86CA}" destId="{57F6CB69-3253-498C-B8E8-2835EED41A89}" srcOrd="1" destOrd="0" presId="urn:microsoft.com/office/officeart/2005/8/layout/hierarchy5"/>
    <dgm:cxn modelId="{7F5D2088-56E5-4126-8A65-FDDAD17C33FB}" srcId="{6EA741C1-DB87-4C00-9E6C-0A6A3C5E2B4F}" destId="{76D1FD9A-4B3E-43F2-AD08-B83C082C9CB8}" srcOrd="0" destOrd="0" parTransId="{BFF85C0F-BDF6-42C8-9E3B-DA0B8AEA7C10}" sibTransId="{2570BE17-89D0-44F8-A89F-724EFFEF3F85}"/>
    <dgm:cxn modelId="{064709E0-CDBE-4BCC-8765-F6E746E14DFD}" type="presOf" srcId="{C5241EE7-D6B1-4D32-A8A6-50E3BA0939EB}" destId="{FDB4182A-73A7-46D7-9044-E15D04BBF983}" srcOrd="1" destOrd="0" presId="urn:microsoft.com/office/officeart/2005/8/layout/hierarchy5"/>
    <dgm:cxn modelId="{76BEDB18-115B-47D1-BB28-A788211D02EA}" type="presOf" srcId="{6DC05525-7F4D-4332-879F-3C860F033BF9}" destId="{3EE7ABBC-EA5E-4636-B12A-24726CF4E2B6}" srcOrd="0" destOrd="0" presId="urn:microsoft.com/office/officeart/2005/8/layout/hierarchy5"/>
    <dgm:cxn modelId="{3FC486FF-A57C-464C-BE4F-5B52F20995C4}" type="presOf" srcId="{BFF85C0F-BDF6-42C8-9E3B-DA0B8AEA7C10}" destId="{13AC6195-DB28-4794-A9BB-AEFEAC128CB7}" srcOrd="0" destOrd="0" presId="urn:microsoft.com/office/officeart/2005/8/layout/hierarchy5"/>
    <dgm:cxn modelId="{CA1E26CB-EEF8-4B46-95D5-69682A1B3F1D}" type="presOf" srcId="{BFF85C0F-BDF6-42C8-9E3B-DA0B8AEA7C10}" destId="{82A00516-4D9A-471F-8432-BBBAA34CE8E3}" srcOrd="1" destOrd="0" presId="urn:microsoft.com/office/officeart/2005/8/layout/hierarchy5"/>
    <dgm:cxn modelId="{41005431-ADC5-4DD2-9AEA-738D5A5A6411}" type="presOf" srcId="{A2BF4879-8CB5-4CE4-8AB2-A49652D1FAC6}" destId="{8F370987-E514-40F3-B180-8B320FEB3C81}" srcOrd="1" destOrd="0" presId="urn:microsoft.com/office/officeart/2005/8/layout/hierarchy5"/>
    <dgm:cxn modelId="{D2DF702D-D790-4B80-A2FE-BF451F36D8F7}" type="presOf" srcId="{E54D0339-C262-49B9-929D-F0A146977DBB}" destId="{148776E0-3F33-4C44-B129-B191DC47AFF3}" srcOrd="0" destOrd="0" presId="urn:microsoft.com/office/officeart/2005/8/layout/hierarchy5"/>
    <dgm:cxn modelId="{42389CB7-D08B-45AA-880C-778B920ACB31}" type="presOf" srcId="{9F47CD2E-D296-412E-8313-5F6003F6A97E}" destId="{7716F5AD-6F91-43CC-8212-D8184A85943A}" srcOrd="0" destOrd="0" presId="urn:microsoft.com/office/officeart/2005/8/layout/hierarchy5"/>
    <dgm:cxn modelId="{4D3DE63C-4C08-4C37-8E51-1D54983D08E7}" type="presOf" srcId="{1B2CB59C-CB25-4884-BA05-24AC4B1273F9}" destId="{D960302E-0C76-46D1-88CA-EB19B7F1F03A}" srcOrd="0" destOrd="0" presId="urn:microsoft.com/office/officeart/2005/8/layout/hierarchy5"/>
    <dgm:cxn modelId="{11755B74-F5DE-4B0E-B36A-E9749A80675B}" type="presOf" srcId="{76D1FD9A-4B3E-43F2-AD08-B83C082C9CB8}" destId="{FD5163AC-1928-4185-8B40-D3A549AB6192}" srcOrd="0" destOrd="0" presId="urn:microsoft.com/office/officeart/2005/8/layout/hierarchy5"/>
    <dgm:cxn modelId="{2D97485A-7CA9-4260-B293-75C9B81860B1}" srcId="{D210E342-3865-46B9-B5C5-9ADE97EF68BC}" destId="{9F47CD2E-D296-412E-8313-5F6003F6A97E}" srcOrd="0" destOrd="0" parTransId="{E64E571E-ABB0-4107-B566-A3ABD52B8543}" sibTransId="{BB0DB4BC-B28F-40F0-8DAC-3A0BDF4F7C7F}"/>
    <dgm:cxn modelId="{EB407E93-E890-41E5-AE9D-D4E4115DEB33}" type="presOf" srcId="{E56AEC54-15D9-4F2D-91F1-4BA6C47CC94C}" destId="{080F6726-39D7-4347-A29B-2F13F189A1E5}" srcOrd="0" destOrd="0" presId="urn:microsoft.com/office/officeart/2005/8/layout/hierarchy5"/>
    <dgm:cxn modelId="{A968CB6A-F759-4F2D-BE14-D58C17020E3E}" srcId="{E53FBDEE-6538-492D-8838-5D117E0ED5BC}" destId="{21DD98D9-2A15-404E-9BFE-F55AC92F7FA4}" srcOrd="0" destOrd="0" parTransId="{A2BF4879-8CB5-4CE4-8AB2-A49652D1FAC6}" sibTransId="{DE4F2A04-3C8F-4077-86F9-8487EC26B14F}"/>
    <dgm:cxn modelId="{3FEB6110-7753-48B5-BE75-0E6E03F6ABF4}" type="presOf" srcId="{21DD98D9-2A15-404E-9BFE-F55AC92F7FA4}" destId="{416951BD-A9FC-45E8-8516-E6FB8E08AAF5}" srcOrd="0" destOrd="0" presId="urn:microsoft.com/office/officeart/2005/8/layout/hierarchy5"/>
    <dgm:cxn modelId="{72A4FA6F-C535-4E15-AFB6-B00973A93FFB}" type="presOf" srcId="{9FC3DD58-4A73-4FCC-B53B-BE70CCB78C7E}" destId="{639F4FC8-44C3-4B90-B9EA-4963A26D1656}" srcOrd="0" destOrd="0" presId="urn:microsoft.com/office/officeart/2005/8/layout/hierarchy5"/>
    <dgm:cxn modelId="{5852E558-B004-498F-A0B2-176BA8A44609}" type="presOf" srcId="{1A651A12-57C4-408E-A1EC-4298BCB10F22}" destId="{26684008-6571-49E2-924A-9AD97966D5B9}" srcOrd="0" destOrd="0" presId="urn:microsoft.com/office/officeart/2005/8/layout/hierarchy5"/>
    <dgm:cxn modelId="{D62781E2-5039-4971-A694-806CCE5BF454}" srcId="{737CC91F-F6DC-42FE-A7B6-72C774794FF2}" destId="{0F649099-D27C-4DF4-BD13-8F740A18E298}" srcOrd="3" destOrd="0" parTransId="{B3A1BFB4-2A3A-4552-BC64-F86F11C28986}" sibTransId="{A48F9703-BB5E-4685-9B0D-D545A89ABE21}"/>
    <dgm:cxn modelId="{7DBEC502-4477-49FC-8A5F-821965E3740D}" type="presOf" srcId="{E53FBDEE-6538-492D-8838-5D117E0ED5BC}" destId="{B34137F6-35BB-4BFC-AD5C-F5F1BEA498CA}" srcOrd="0" destOrd="0" presId="urn:microsoft.com/office/officeart/2005/8/layout/hierarchy5"/>
    <dgm:cxn modelId="{478C0953-971F-4C5B-9601-63BB88FE8E70}" srcId="{737CC91F-F6DC-42FE-A7B6-72C774794FF2}" destId="{81EBA31A-E7C7-4D36-8724-DE46EA2C5B38}" srcOrd="2" destOrd="0" parTransId="{6088B3F6-D56E-409B-9CC9-F7B015AC59D7}" sibTransId="{CB0A7EFA-5718-40AF-9060-38F14DAA5E0A}"/>
    <dgm:cxn modelId="{58B8CECB-9A01-4C56-B979-2D717181DE55}" type="presOf" srcId="{0F649099-D27C-4DF4-BD13-8F740A18E298}" destId="{516DDC20-3A63-42CA-A007-E95A44C08D9E}" srcOrd="1" destOrd="0" presId="urn:microsoft.com/office/officeart/2005/8/layout/hierarchy5"/>
    <dgm:cxn modelId="{81DF1F58-815F-4FF4-A6B7-22BD7897AD44}" srcId="{6DC05525-7F4D-4332-879F-3C860F033BF9}" destId="{D210E342-3865-46B9-B5C5-9ADE97EF68BC}" srcOrd="2" destOrd="0" parTransId="{1B2CB59C-CB25-4884-BA05-24AC4B1273F9}" sibTransId="{BDCD14DF-64DF-4B63-8FBA-2C3BF8824361}"/>
    <dgm:cxn modelId="{20554294-E47E-4936-9D1A-295BEC724A27}" type="presOf" srcId="{37281071-2B75-46F3-A0A6-EDAA3983EC17}" destId="{25B915F3-787F-4AC4-8561-6B7D87198912}" srcOrd="0" destOrd="0" presId="urn:microsoft.com/office/officeart/2005/8/layout/hierarchy5"/>
    <dgm:cxn modelId="{B8BBE620-3851-4BF1-8087-DB5D4B1779E9}" type="presOf" srcId="{2C6672C8-41B9-41A7-9EEF-D1A6300491FC}" destId="{F5C46142-DE4D-4012-81F5-F75F599CF9BB}" srcOrd="0" destOrd="0" presId="urn:microsoft.com/office/officeart/2005/8/layout/hierarchy5"/>
    <dgm:cxn modelId="{6C80FD6B-7EDE-4315-BB78-2476AEFA13EA}" srcId="{21DD98D9-2A15-404E-9BFE-F55AC92F7FA4}" destId="{2C6672C8-41B9-41A7-9EEF-D1A6300491FC}" srcOrd="0" destOrd="0" parTransId="{C5241EE7-D6B1-4D32-A8A6-50E3BA0939EB}" sibTransId="{8A079656-4991-443D-BEE2-670F90281DAE}"/>
    <dgm:cxn modelId="{B9C683EF-F61D-4789-9656-1A3F9E0E18CE}" type="presOf" srcId="{6FB88ED0-827D-4ED7-8511-30D369E69FB1}" destId="{8B85B048-C6BC-431F-BB8A-E20577732765}" srcOrd="0" destOrd="0" presId="urn:microsoft.com/office/officeart/2005/8/layout/hierarchy5"/>
    <dgm:cxn modelId="{5939D7EB-64AA-44F8-A8D3-1B3CE9FE89D0}" type="presOf" srcId="{9FC3DD58-4A73-4FCC-B53B-BE70CCB78C7E}" destId="{207B2E99-0999-408E-B92C-EC4F3A87AEE5}" srcOrd="1" destOrd="0" presId="urn:microsoft.com/office/officeart/2005/8/layout/hierarchy5"/>
    <dgm:cxn modelId="{9213C530-282E-4F55-BA99-E576D7ADB68C}" srcId="{6DC05525-7F4D-4332-879F-3C860F033BF9}" destId="{E53FBDEE-6538-492D-8838-5D117E0ED5BC}" srcOrd="1" destOrd="0" parTransId="{9FC3DD58-4A73-4FCC-B53B-BE70CCB78C7E}" sibTransId="{63A5C2EE-5E50-42D1-B5FB-6E40B3B4DEE7}"/>
    <dgm:cxn modelId="{3426C0C4-75C8-47B6-9B2C-73413DF3BB2C}" srcId="{6DC05525-7F4D-4332-879F-3C860F033BF9}" destId="{E54D0339-C262-49B9-929D-F0A146977DBB}" srcOrd="0" destOrd="0" parTransId="{E56AEC54-15D9-4F2D-91F1-4BA6C47CC94C}" sibTransId="{FA53D77D-138E-490E-A80D-ED5F28018422}"/>
    <dgm:cxn modelId="{871720CB-88D7-44AD-BA0B-B9ADE7954F79}" type="presOf" srcId="{6FB88ED0-827D-4ED7-8511-30D369E69FB1}" destId="{6FAA389C-6216-4C31-A720-9BEB557532E3}" srcOrd="1" destOrd="0" presId="urn:microsoft.com/office/officeart/2005/8/layout/hierarchy5"/>
    <dgm:cxn modelId="{7AF8D397-48EA-4E3F-9F55-52F3F4A447EE}" type="presOf" srcId="{E56AEC54-15D9-4F2D-91F1-4BA6C47CC94C}" destId="{EFEFE2CB-54CA-491B-AC6E-607B1621026E}" srcOrd="1" destOrd="0" presId="urn:microsoft.com/office/officeart/2005/8/layout/hierarchy5"/>
    <dgm:cxn modelId="{5082B0CA-213B-47E0-A47D-DB3C25DF07FE}" type="presOf" srcId="{A2BF4879-8CB5-4CE4-8AB2-A49652D1FAC6}" destId="{811098AF-A0EA-433D-979C-63AA76D81ED6}" srcOrd="0" destOrd="0" presId="urn:microsoft.com/office/officeart/2005/8/layout/hierarchy5"/>
    <dgm:cxn modelId="{94A3ACAA-1613-4D36-ACB6-229A071F976A}" type="presOf" srcId="{6EA741C1-DB87-4C00-9E6C-0A6A3C5E2B4F}" destId="{05CD3FC6-FD2C-42A9-8AB8-46D14B4378EC}" srcOrd="0" destOrd="0" presId="urn:microsoft.com/office/officeart/2005/8/layout/hierarchy5"/>
    <dgm:cxn modelId="{EC1A3078-E77A-4395-B8A8-1C3A3746894F}" type="presOf" srcId="{D210E342-3865-46B9-B5C5-9ADE97EF68BC}" destId="{C5F54F7F-E335-4BC0-B451-F5D1B8AD4158}" srcOrd="0" destOrd="0" presId="urn:microsoft.com/office/officeart/2005/8/layout/hierarchy5"/>
    <dgm:cxn modelId="{69F40CAD-0B29-4097-9D7E-C38A753C0A20}" type="presOf" srcId="{81EBA31A-E7C7-4D36-8724-DE46EA2C5B38}" destId="{985F11D6-79B3-42C5-B7CC-1E65C4FA0030}" srcOrd="1" destOrd="0" presId="urn:microsoft.com/office/officeart/2005/8/layout/hierarchy5"/>
    <dgm:cxn modelId="{3AAA8A84-7440-4F92-BADF-F9EA97DC37AD}" type="presOf" srcId="{1A651A12-57C4-408E-A1EC-4298BCB10F22}" destId="{1D3F868C-8EEB-4F14-88DC-B1C9BB4762DB}" srcOrd="1" destOrd="0" presId="urn:microsoft.com/office/officeart/2005/8/layout/hierarchy5"/>
    <dgm:cxn modelId="{34F63402-3EB3-4D21-A2C3-EC40A74F4905}" type="presOf" srcId="{81EBA31A-E7C7-4D36-8724-DE46EA2C5B38}" destId="{C874E5D8-3C84-4D6F-823B-F41A4B21F437}" srcOrd="0" destOrd="0" presId="urn:microsoft.com/office/officeart/2005/8/layout/hierarchy5"/>
    <dgm:cxn modelId="{CD318421-13A0-4E62-B758-2E51AF043946}" srcId="{E54D0339-C262-49B9-929D-F0A146977DBB}" destId="{6EA741C1-DB87-4C00-9E6C-0A6A3C5E2B4F}" srcOrd="0" destOrd="0" parTransId="{1A651A12-57C4-408E-A1EC-4298BCB10F22}" sibTransId="{C318BABD-AFE7-41B8-A785-6BC5E5986C8C}"/>
    <dgm:cxn modelId="{FF1D1807-1BCE-4851-A4BE-332234C373D7}" srcId="{9F47CD2E-D296-412E-8313-5F6003F6A97E}" destId="{37281071-2B75-46F3-A0A6-EDAA3983EC17}" srcOrd="0" destOrd="0" parTransId="{6FB88ED0-827D-4ED7-8511-30D369E69FB1}" sibTransId="{256D5BE8-3FAE-404C-B747-72AC929019EE}"/>
    <dgm:cxn modelId="{52FBE2BC-CBBD-441B-BE82-20CE06C2577E}" type="presOf" srcId="{E64E571E-ABB0-4107-B566-A3ABD52B8543}" destId="{61E29E1F-FB9B-4D72-9489-D4C77767340B}" srcOrd="1" destOrd="0" presId="urn:microsoft.com/office/officeart/2005/8/layout/hierarchy5"/>
    <dgm:cxn modelId="{45E5A6CB-87C2-4F70-AF47-0DADCDD5E92F}" type="presOf" srcId="{570625E6-E842-4751-9D40-B3032DEB86CA}" destId="{24BDC3D2-68B7-4EF5-8579-713F12BC001E}" srcOrd="0" destOrd="0" presId="urn:microsoft.com/office/officeart/2005/8/layout/hierarchy5"/>
    <dgm:cxn modelId="{A7C7FC65-0CFC-49EF-BFB8-53841C0BD1B1}" srcId="{737CC91F-F6DC-42FE-A7B6-72C774794FF2}" destId="{570625E6-E842-4751-9D40-B3032DEB86CA}" srcOrd="1" destOrd="0" parTransId="{AB2BA300-FFDF-48CE-8C6C-336C259548B0}" sibTransId="{CC0BA392-D4F9-4310-94C4-43FDC9628D13}"/>
    <dgm:cxn modelId="{4F0C61C9-69B3-4011-A2CF-9C941A32E173}" type="presOf" srcId="{737CC91F-F6DC-42FE-A7B6-72C774794FF2}" destId="{24F3F112-9E82-402D-A98F-6ED27ABB72F9}" srcOrd="0" destOrd="0" presId="urn:microsoft.com/office/officeart/2005/8/layout/hierarchy5"/>
    <dgm:cxn modelId="{8E0C801A-D054-417A-9C64-B1257BBC2B6B}" srcId="{737CC91F-F6DC-42FE-A7B6-72C774794FF2}" destId="{6DC05525-7F4D-4332-879F-3C860F033BF9}" srcOrd="0" destOrd="0" parTransId="{149B6969-2E50-48E4-BD47-D7E0A5E220E5}" sibTransId="{D3177883-59CD-4215-B88E-772B15701FA4}"/>
    <dgm:cxn modelId="{FB81760B-A298-46BA-BC8E-357EA631CE4C}" type="presOf" srcId="{0F649099-D27C-4DF4-BD13-8F740A18E298}" destId="{53D7A904-B96F-4B62-93C8-8BC6A47523E6}" srcOrd="0" destOrd="0" presId="urn:microsoft.com/office/officeart/2005/8/layout/hierarchy5"/>
    <dgm:cxn modelId="{159818A0-E7C2-4549-91EA-5E6C514EDE52}" type="presOf" srcId="{1B2CB59C-CB25-4884-BA05-24AC4B1273F9}" destId="{94F55C32-6543-4A12-BF56-F6AB0BE371EA}" srcOrd="1" destOrd="0" presId="urn:microsoft.com/office/officeart/2005/8/layout/hierarchy5"/>
    <dgm:cxn modelId="{65E47B91-A151-435C-9C86-111A6BCC0B8F}" type="presOf" srcId="{E64E571E-ABB0-4107-B566-A3ABD52B8543}" destId="{7C502179-D178-4175-9E51-346A952618C6}" srcOrd="0" destOrd="0" presId="urn:microsoft.com/office/officeart/2005/8/layout/hierarchy5"/>
    <dgm:cxn modelId="{31F741CF-A0D8-4FDB-B4B6-B2CA2AC37AE7}" type="presOf" srcId="{C5241EE7-D6B1-4D32-A8A6-50E3BA0939EB}" destId="{DD25A0C4-D0C7-40B0-AD9D-411C9CCFF774}" srcOrd="0" destOrd="0" presId="urn:microsoft.com/office/officeart/2005/8/layout/hierarchy5"/>
    <dgm:cxn modelId="{A6C02E80-0972-4CD6-95FC-EBA11AE11BC5}" type="presParOf" srcId="{24F3F112-9E82-402D-A98F-6ED27ABB72F9}" destId="{29C162C5-46C4-4271-8519-4CE4208B704F}" srcOrd="0" destOrd="0" presId="urn:microsoft.com/office/officeart/2005/8/layout/hierarchy5"/>
    <dgm:cxn modelId="{606A83F1-AC85-4826-8AC9-2244423C32E4}" type="presParOf" srcId="{29C162C5-46C4-4271-8519-4CE4208B704F}" destId="{FBBDE71D-BF83-4B95-85AD-1A28D0C26C07}" srcOrd="0" destOrd="0" presId="urn:microsoft.com/office/officeart/2005/8/layout/hierarchy5"/>
    <dgm:cxn modelId="{D4B370CF-C79C-4856-A900-5464B7CF30AD}" type="presParOf" srcId="{29C162C5-46C4-4271-8519-4CE4208B704F}" destId="{CCC320BB-3202-4D23-9F52-3D7AD5ADEB49}" srcOrd="1" destOrd="0" presId="urn:microsoft.com/office/officeart/2005/8/layout/hierarchy5"/>
    <dgm:cxn modelId="{83905B5C-5A1C-46EA-AD97-06F761CFC66B}" type="presParOf" srcId="{CCC320BB-3202-4D23-9F52-3D7AD5ADEB49}" destId="{07DFEB4C-5B33-4C0E-A75A-8E5997E445BD}" srcOrd="0" destOrd="0" presId="urn:microsoft.com/office/officeart/2005/8/layout/hierarchy5"/>
    <dgm:cxn modelId="{8AC9FBF8-7960-4D93-9B1E-4AF5DCFA95CF}" type="presParOf" srcId="{07DFEB4C-5B33-4C0E-A75A-8E5997E445BD}" destId="{3EE7ABBC-EA5E-4636-B12A-24726CF4E2B6}" srcOrd="0" destOrd="0" presId="urn:microsoft.com/office/officeart/2005/8/layout/hierarchy5"/>
    <dgm:cxn modelId="{7A2BB5D5-7816-48CC-A1F8-4971B3DC96B1}" type="presParOf" srcId="{07DFEB4C-5B33-4C0E-A75A-8E5997E445BD}" destId="{B79AD94F-937B-48D2-A994-BE634CFBBD50}" srcOrd="1" destOrd="0" presId="urn:microsoft.com/office/officeart/2005/8/layout/hierarchy5"/>
    <dgm:cxn modelId="{0B1373FE-2FB4-4741-844E-2FA8AF7329C7}" type="presParOf" srcId="{B79AD94F-937B-48D2-A994-BE634CFBBD50}" destId="{080F6726-39D7-4347-A29B-2F13F189A1E5}" srcOrd="0" destOrd="0" presId="urn:microsoft.com/office/officeart/2005/8/layout/hierarchy5"/>
    <dgm:cxn modelId="{FFF37B27-CF32-46A7-93D8-7553E91FF744}" type="presParOf" srcId="{080F6726-39D7-4347-A29B-2F13F189A1E5}" destId="{EFEFE2CB-54CA-491B-AC6E-607B1621026E}" srcOrd="0" destOrd="0" presId="urn:microsoft.com/office/officeart/2005/8/layout/hierarchy5"/>
    <dgm:cxn modelId="{A65155F8-B7B2-4993-9AC7-7F0D5502A91E}" type="presParOf" srcId="{B79AD94F-937B-48D2-A994-BE634CFBBD50}" destId="{0CF2D0AE-3B60-424F-80FB-C05612C95073}" srcOrd="1" destOrd="0" presId="urn:microsoft.com/office/officeart/2005/8/layout/hierarchy5"/>
    <dgm:cxn modelId="{EAE1C182-838D-4EE8-AAB5-1EAF25CE45D7}" type="presParOf" srcId="{0CF2D0AE-3B60-424F-80FB-C05612C95073}" destId="{148776E0-3F33-4C44-B129-B191DC47AFF3}" srcOrd="0" destOrd="0" presId="urn:microsoft.com/office/officeart/2005/8/layout/hierarchy5"/>
    <dgm:cxn modelId="{38C5A814-96A9-4251-AB83-8DB619740036}" type="presParOf" srcId="{0CF2D0AE-3B60-424F-80FB-C05612C95073}" destId="{6E9C5A14-4911-4EB8-8EB4-6BD988A6009D}" srcOrd="1" destOrd="0" presId="urn:microsoft.com/office/officeart/2005/8/layout/hierarchy5"/>
    <dgm:cxn modelId="{EE9F8517-44E7-4595-98A6-17C07FFAB85E}" type="presParOf" srcId="{6E9C5A14-4911-4EB8-8EB4-6BD988A6009D}" destId="{26684008-6571-49E2-924A-9AD97966D5B9}" srcOrd="0" destOrd="0" presId="urn:microsoft.com/office/officeart/2005/8/layout/hierarchy5"/>
    <dgm:cxn modelId="{204203EE-0CEF-4807-B82B-CC45DF9B7D83}" type="presParOf" srcId="{26684008-6571-49E2-924A-9AD97966D5B9}" destId="{1D3F868C-8EEB-4F14-88DC-B1C9BB4762DB}" srcOrd="0" destOrd="0" presId="urn:microsoft.com/office/officeart/2005/8/layout/hierarchy5"/>
    <dgm:cxn modelId="{5032F2A3-20AA-4122-B482-A8E86EF3D5B5}" type="presParOf" srcId="{6E9C5A14-4911-4EB8-8EB4-6BD988A6009D}" destId="{AB03ACAC-B8C7-467F-992D-D053A84FFA95}" srcOrd="1" destOrd="0" presId="urn:microsoft.com/office/officeart/2005/8/layout/hierarchy5"/>
    <dgm:cxn modelId="{8780CE28-625B-45CC-9EB9-82189678B7ED}" type="presParOf" srcId="{AB03ACAC-B8C7-467F-992D-D053A84FFA95}" destId="{05CD3FC6-FD2C-42A9-8AB8-46D14B4378EC}" srcOrd="0" destOrd="0" presId="urn:microsoft.com/office/officeart/2005/8/layout/hierarchy5"/>
    <dgm:cxn modelId="{0942A79E-0BA3-4102-AEF4-6B1C68256D6D}" type="presParOf" srcId="{AB03ACAC-B8C7-467F-992D-D053A84FFA95}" destId="{1BA9C5AB-0A66-46B0-A322-5D09A9E218D6}" srcOrd="1" destOrd="0" presId="urn:microsoft.com/office/officeart/2005/8/layout/hierarchy5"/>
    <dgm:cxn modelId="{C70241FC-0FD7-4244-93AB-AD91FA3BE956}" type="presParOf" srcId="{1BA9C5AB-0A66-46B0-A322-5D09A9E218D6}" destId="{13AC6195-DB28-4794-A9BB-AEFEAC128CB7}" srcOrd="0" destOrd="0" presId="urn:microsoft.com/office/officeart/2005/8/layout/hierarchy5"/>
    <dgm:cxn modelId="{1ACCB2D2-B192-4CFE-BA66-0BE91CD20EA9}" type="presParOf" srcId="{13AC6195-DB28-4794-A9BB-AEFEAC128CB7}" destId="{82A00516-4D9A-471F-8432-BBBAA34CE8E3}" srcOrd="0" destOrd="0" presId="urn:microsoft.com/office/officeart/2005/8/layout/hierarchy5"/>
    <dgm:cxn modelId="{EDC60CE2-E409-44CA-B5EA-69DF44FB83FD}" type="presParOf" srcId="{1BA9C5AB-0A66-46B0-A322-5D09A9E218D6}" destId="{0EAC9410-E5DA-4253-B20B-513CC438AA24}" srcOrd="1" destOrd="0" presId="urn:microsoft.com/office/officeart/2005/8/layout/hierarchy5"/>
    <dgm:cxn modelId="{8B2446ED-325B-4C1F-A864-28A154677D07}" type="presParOf" srcId="{0EAC9410-E5DA-4253-B20B-513CC438AA24}" destId="{FD5163AC-1928-4185-8B40-D3A549AB6192}" srcOrd="0" destOrd="0" presId="urn:microsoft.com/office/officeart/2005/8/layout/hierarchy5"/>
    <dgm:cxn modelId="{058C19AE-3EBE-4549-B693-5AB868108E64}" type="presParOf" srcId="{0EAC9410-E5DA-4253-B20B-513CC438AA24}" destId="{B44C20D9-04A2-4428-88C2-0BF9C8D8D436}" srcOrd="1" destOrd="0" presId="urn:microsoft.com/office/officeart/2005/8/layout/hierarchy5"/>
    <dgm:cxn modelId="{A3B7A190-749C-4E14-9751-A2D791F2F26E}" type="presParOf" srcId="{B79AD94F-937B-48D2-A994-BE634CFBBD50}" destId="{639F4FC8-44C3-4B90-B9EA-4963A26D1656}" srcOrd="2" destOrd="0" presId="urn:microsoft.com/office/officeart/2005/8/layout/hierarchy5"/>
    <dgm:cxn modelId="{3459FC95-5D34-4AAC-BE0E-BDEB135F1D72}" type="presParOf" srcId="{639F4FC8-44C3-4B90-B9EA-4963A26D1656}" destId="{207B2E99-0999-408E-B92C-EC4F3A87AEE5}" srcOrd="0" destOrd="0" presId="urn:microsoft.com/office/officeart/2005/8/layout/hierarchy5"/>
    <dgm:cxn modelId="{3997C2FB-D299-4CDC-995E-A864BD6295E5}" type="presParOf" srcId="{B79AD94F-937B-48D2-A994-BE634CFBBD50}" destId="{4B5CB5F6-3EBB-4E2B-BF77-D707626ACAB8}" srcOrd="3" destOrd="0" presId="urn:microsoft.com/office/officeart/2005/8/layout/hierarchy5"/>
    <dgm:cxn modelId="{F5DA32AD-3F8D-4B08-A762-00B7F4125BB5}" type="presParOf" srcId="{4B5CB5F6-3EBB-4E2B-BF77-D707626ACAB8}" destId="{B34137F6-35BB-4BFC-AD5C-F5F1BEA498CA}" srcOrd="0" destOrd="0" presId="urn:microsoft.com/office/officeart/2005/8/layout/hierarchy5"/>
    <dgm:cxn modelId="{56AF49FB-4A97-4C34-BAF7-5C2E74D4F3B9}" type="presParOf" srcId="{4B5CB5F6-3EBB-4E2B-BF77-D707626ACAB8}" destId="{CC60C7D8-185E-487B-9A25-4EB951CCAF30}" srcOrd="1" destOrd="0" presId="urn:microsoft.com/office/officeart/2005/8/layout/hierarchy5"/>
    <dgm:cxn modelId="{0731497E-B0A5-4D6A-BE6D-185391EB1B6D}" type="presParOf" srcId="{CC60C7D8-185E-487B-9A25-4EB951CCAF30}" destId="{811098AF-A0EA-433D-979C-63AA76D81ED6}" srcOrd="0" destOrd="0" presId="urn:microsoft.com/office/officeart/2005/8/layout/hierarchy5"/>
    <dgm:cxn modelId="{5C1A1DC9-010B-4330-BA98-9A35E06BF88B}" type="presParOf" srcId="{811098AF-A0EA-433D-979C-63AA76D81ED6}" destId="{8F370987-E514-40F3-B180-8B320FEB3C81}" srcOrd="0" destOrd="0" presId="urn:microsoft.com/office/officeart/2005/8/layout/hierarchy5"/>
    <dgm:cxn modelId="{91DECD2A-B23B-4438-A89F-7E433428B24D}" type="presParOf" srcId="{CC60C7D8-185E-487B-9A25-4EB951CCAF30}" destId="{EAF13462-2D75-45C2-BE13-A2345BDD45A1}" srcOrd="1" destOrd="0" presId="urn:microsoft.com/office/officeart/2005/8/layout/hierarchy5"/>
    <dgm:cxn modelId="{7F94FE3A-A9AC-4069-8DFE-C9DCD223D40C}" type="presParOf" srcId="{EAF13462-2D75-45C2-BE13-A2345BDD45A1}" destId="{416951BD-A9FC-45E8-8516-E6FB8E08AAF5}" srcOrd="0" destOrd="0" presId="urn:microsoft.com/office/officeart/2005/8/layout/hierarchy5"/>
    <dgm:cxn modelId="{4619DAAD-134B-4FBA-B17A-5D6169CA090D}" type="presParOf" srcId="{EAF13462-2D75-45C2-BE13-A2345BDD45A1}" destId="{3817372D-4870-4EEB-A3D1-62BF7F7A35FB}" srcOrd="1" destOrd="0" presId="urn:microsoft.com/office/officeart/2005/8/layout/hierarchy5"/>
    <dgm:cxn modelId="{D58F01D1-91CB-4E75-8473-F555290DFD49}" type="presParOf" srcId="{3817372D-4870-4EEB-A3D1-62BF7F7A35FB}" destId="{DD25A0C4-D0C7-40B0-AD9D-411C9CCFF774}" srcOrd="0" destOrd="0" presId="urn:microsoft.com/office/officeart/2005/8/layout/hierarchy5"/>
    <dgm:cxn modelId="{729600AC-83E2-4C73-8AB9-E362ED72B755}" type="presParOf" srcId="{DD25A0C4-D0C7-40B0-AD9D-411C9CCFF774}" destId="{FDB4182A-73A7-46D7-9044-E15D04BBF983}" srcOrd="0" destOrd="0" presId="urn:microsoft.com/office/officeart/2005/8/layout/hierarchy5"/>
    <dgm:cxn modelId="{352B4B72-D650-4A0F-9266-D74C4CC47BAC}" type="presParOf" srcId="{3817372D-4870-4EEB-A3D1-62BF7F7A35FB}" destId="{0B35F031-9D58-4EE3-A98E-AD5176AD5950}" srcOrd="1" destOrd="0" presId="urn:microsoft.com/office/officeart/2005/8/layout/hierarchy5"/>
    <dgm:cxn modelId="{068EFEF6-DAC0-4D5F-B566-A11BD5CCB695}" type="presParOf" srcId="{0B35F031-9D58-4EE3-A98E-AD5176AD5950}" destId="{F5C46142-DE4D-4012-81F5-F75F599CF9BB}" srcOrd="0" destOrd="0" presId="urn:microsoft.com/office/officeart/2005/8/layout/hierarchy5"/>
    <dgm:cxn modelId="{252A0AC6-9014-4896-AAE5-BF48A08677C1}" type="presParOf" srcId="{0B35F031-9D58-4EE3-A98E-AD5176AD5950}" destId="{F864B793-94C9-4E1A-89C5-B6DCDAE3A7E1}" srcOrd="1" destOrd="0" presId="urn:microsoft.com/office/officeart/2005/8/layout/hierarchy5"/>
    <dgm:cxn modelId="{0BFF85C5-DE57-471B-9047-F9C3FDA52133}" type="presParOf" srcId="{B79AD94F-937B-48D2-A994-BE634CFBBD50}" destId="{D960302E-0C76-46D1-88CA-EB19B7F1F03A}" srcOrd="4" destOrd="0" presId="urn:microsoft.com/office/officeart/2005/8/layout/hierarchy5"/>
    <dgm:cxn modelId="{935EF8D0-17CF-47F8-B3B4-79B70498B51C}" type="presParOf" srcId="{D960302E-0C76-46D1-88CA-EB19B7F1F03A}" destId="{94F55C32-6543-4A12-BF56-F6AB0BE371EA}" srcOrd="0" destOrd="0" presId="urn:microsoft.com/office/officeart/2005/8/layout/hierarchy5"/>
    <dgm:cxn modelId="{6E292503-900C-4A9E-B9DB-0FF96CB7DD98}" type="presParOf" srcId="{B79AD94F-937B-48D2-A994-BE634CFBBD50}" destId="{08EE1423-44DF-4E55-9EEF-64AF94B3306A}" srcOrd="5" destOrd="0" presId="urn:microsoft.com/office/officeart/2005/8/layout/hierarchy5"/>
    <dgm:cxn modelId="{101D13F7-1FE6-4690-B4BE-F9683DFAD224}" type="presParOf" srcId="{08EE1423-44DF-4E55-9EEF-64AF94B3306A}" destId="{C5F54F7F-E335-4BC0-B451-F5D1B8AD4158}" srcOrd="0" destOrd="0" presId="urn:microsoft.com/office/officeart/2005/8/layout/hierarchy5"/>
    <dgm:cxn modelId="{350653CF-9F66-491C-A65B-73D0E255D5D3}" type="presParOf" srcId="{08EE1423-44DF-4E55-9EEF-64AF94B3306A}" destId="{5FB6E96A-8B5D-4B84-B800-4AE67322156F}" srcOrd="1" destOrd="0" presId="urn:microsoft.com/office/officeart/2005/8/layout/hierarchy5"/>
    <dgm:cxn modelId="{49F238ED-0748-401D-B0E2-22CE3F75D53F}" type="presParOf" srcId="{5FB6E96A-8B5D-4B84-B800-4AE67322156F}" destId="{7C502179-D178-4175-9E51-346A952618C6}" srcOrd="0" destOrd="0" presId="urn:microsoft.com/office/officeart/2005/8/layout/hierarchy5"/>
    <dgm:cxn modelId="{6DDEDCA9-2BD3-4EC2-A916-8D5A5F863F57}" type="presParOf" srcId="{7C502179-D178-4175-9E51-346A952618C6}" destId="{61E29E1F-FB9B-4D72-9489-D4C77767340B}" srcOrd="0" destOrd="0" presId="urn:microsoft.com/office/officeart/2005/8/layout/hierarchy5"/>
    <dgm:cxn modelId="{39049C04-0EDC-4BB2-82B6-3F97EFC94AC7}" type="presParOf" srcId="{5FB6E96A-8B5D-4B84-B800-4AE67322156F}" destId="{C07142D2-719D-4E20-A946-33212C2B9673}" srcOrd="1" destOrd="0" presId="urn:microsoft.com/office/officeart/2005/8/layout/hierarchy5"/>
    <dgm:cxn modelId="{EC41EFE2-DA5C-4036-86CD-DC9B973F7EA9}" type="presParOf" srcId="{C07142D2-719D-4E20-A946-33212C2B9673}" destId="{7716F5AD-6F91-43CC-8212-D8184A85943A}" srcOrd="0" destOrd="0" presId="urn:microsoft.com/office/officeart/2005/8/layout/hierarchy5"/>
    <dgm:cxn modelId="{DF1FC9E3-9836-4A2A-9D85-57F1936A7C79}" type="presParOf" srcId="{C07142D2-719D-4E20-A946-33212C2B9673}" destId="{E70F4289-EB0B-4BC9-B46E-00907B8B0E4A}" srcOrd="1" destOrd="0" presId="urn:microsoft.com/office/officeart/2005/8/layout/hierarchy5"/>
    <dgm:cxn modelId="{17B7D842-9981-4933-8E14-6D1D78544841}" type="presParOf" srcId="{E70F4289-EB0B-4BC9-B46E-00907B8B0E4A}" destId="{8B85B048-C6BC-431F-BB8A-E20577732765}" srcOrd="0" destOrd="0" presId="urn:microsoft.com/office/officeart/2005/8/layout/hierarchy5"/>
    <dgm:cxn modelId="{43CE584C-50A3-484C-B4FE-689247105D1E}" type="presParOf" srcId="{8B85B048-C6BC-431F-BB8A-E20577732765}" destId="{6FAA389C-6216-4C31-A720-9BEB557532E3}" srcOrd="0" destOrd="0" presId="urn:microsoft.com/office/officeart/2005/8/layout/hierarchy5"/>
    <dgm:cxn modelId="{91AD95BD-702D-4E02-9359-D075287AE9C1}" type="presParOf" srcId="{E70F4289-EB0B-4BC9-B46E-00907B8B0E4A}" destId="{4ACCF5BF-002C-4BE8-A481-A53C47B0651E}" srcOrd="1" destOrd="0" presId="urn:microsoft.com/office/officeart/2005/8/layout/hierarchy5"/>
    <dgm:cxn modelId="{301C4B75-BB61-43B6-9B3D-E21D9F1B3256}" type="presParOf" srcId="{4ACCF5BF-002C-4BE8-A481-A53C47B0651E}" destId="{25B915F3-787F-4AC4-8561-6B7D87198912}" srcOrd="0" destOrd="0" presId="urn:microsoft.com/office/officeart/2005/8/layout/hierarchy5"/>
    <dgm:cxn modelId="{B888C87D-8E37-4716-ABFC-ED13027D58F3}" type="presParOf" srcId="{4ACCF5BF-002C-4BE8-A481-A53C47B0651E}" destId="{93C1DD7E-87B5-42C1-A5DF-9658A6A30D9B}" srcOrd="1" destOrd="0" presId="urn:microsoft.com/office/officeart/2005/8/layout/hierarchy5"/>
    <dgm:cxn modelId="{5E943636-8C51-4285-8C49-8E16C627AF52}" type="presParOf" srcId="{24F3F112-9E82-402D-A98F-6ED27ABB72F9}" destId="{A5A44CCB-FA53-491E-AD3A-E42BA3FC50BA}" srcOrd="1" destOrd="0" presId="urn:microsoft.com/office/officeart/2005/8/layout/hierarchy5"/>
    <dgm:cxn modelId="{C37E1224-F80B-4E93-8F0F-A6CF5F72C98E}" type="presParOf" srcId="{A5A44CCB-FA53-491E-AD3A-E42BA3FC50BA}" destId="{A6A84ED4-F7BA-4315-8BB2-1411AD8CAF43}" srcOrd="0" destOrd="0" presId="urn:microsoft.com/office/officeart/2005/8/layout/hierarchy5"/>
    <dgm:cxn modelId="{94ED071D-157F-445F-A883-493A3F2EF3DE}" type="presParOf" srcId="{A6A84ED4-F7BA-4315-8BB2-1411AD8CAF43}" destId="{24BDC3D2-68B7-4EF5-8579-713F12BC001E}" srcOrd="0" destOrd="0" presId="urn:microsoft.com/office/officeart/2005/8/layout/hierarchy5"/>
    <dgm:cxn modelId="{042B5BD0-85E7-40FB-A406-766208DC092A}" type="presParOf" srcId="{A6A84ED4-F7BA-4315-8BB2-1411AD8CAF43}" destId="{57F6CB69-3253-498C-B8E8-2835EED41A89}" srcOrd="1" destOrd="0" presId="urn:microsoft.com/office/officeart/2005/8/layout/hierarchy5"/>
    <dgm:cxn modelId="{0CDE3C70-C496-43DA-ADB5-B245C7B10DC6}" type="presParOf" srcId="{A5A44CCB-FA53-491E-AD3A-E42BA3FC50BA}" destId="{9E3D2CCF-1E97-49B6-AAB9-68DAE27AB4BB}" srcOrd="1" destOrd="0" presId="urn:microsoft.com/office/officeart/2005/8/layout/hierarchy5"/>
    <dgm:cxn modelId="{E288C55A-DD9F-4F1B-82F3-E3108114C5CC}" type="presParOf" srcId="{9E3D2CCF-1E97-49B6-AAB9-68DAE27AB4BB}" destId="{F12DF9C7-F11D-4947-BD70-708AEFCC0EF6}" srcOrd="0" destOrd="0" presId="urn:microsoft.com/office/officeart/2005/8/layout/hierarchy5"/>
    <dgm:cxn modelId="{C2584BA6-9C11-4933-8DC1-872DB7357EB1}" type="presParOf" srcId="{A5A44CCB-FA53-491E-AD3A-E42BA3FC50BA}" destId="{0E5B13F5-2AF1-475C-AD98-9BD34A2677E4}" srcOrd="2" destOrd="0" presId="urn:microsoft.com/office/officeart/2005/8/layout/hierarchy5"/>
    <dgm:cxn modelId="{D0EE199E-6981-426C-B52E-52F0EF29B815}" type="presParOf" srcId="{0E5B13F5-2AF1-475C-AD98-9BD34A2677E4}" destId="{C874E5D8-3C84-4D6F-823B-F41A4B21F437}" srcOrd="0" destOrd="0" presId="urn:microsoft.com/office/officeart/2005/8/layout/hierarchy5"/>
    <dgm:cxn modelId="{56F44CD8-F3D2-4C53-9384-E5A7A81FB49F}" type="presParOf" srcId="{0E5B13F5-2AF1-475C-AD98-9BD34A2677E4}" destId="{985F11D6-79B3-42C5-B7CC-1E65C4FA0030}" srcOrd="1" destOrd="0" presId="urn:microsoft.com/office/officeart/2005/8/layout/hierarchy5"/>
    <dgm:cxn modelId="{AD9C5C39-1889-440F-8BA1-F24C2988C776}" type="presParOf" srcId="{A5A44CCB-FA53-491E-AD3A-E42BA3FC50BA}" destId="{DEB8BB6D-82F8-4C25-A3FB-1DB294DDE759}" srcOrd="3" destOrd="0" presId="urn:microsoft.com/office/officeart/2005/8/layout/hierarchy5"/>
    <dgm:cxn modelId="{B02E9C32-3F01-4EAD-9152-B0B011A03124}" type="presParOf" srcId="{DEB8BB6D-82F8-4C25-A3FB-1DB294DDE759}" destId="{0A006157-0651-4E9F-A376-6445A1D091D8}" srcOrd="0" destOrd="0" presId="urn:microsoft.com/office/officeart/2005/8/layout/hierarchy5"/>
    <dgm:cxn modelId="{656D4A93-74AA-4911-90C9-6050FFD04C2C}" type="presParOf" srcId="{A5A44CCB-FA53-491E-AD3A-E42BA3FC50BA}" destId="{D90FB453-0BA8-471B-8554-E4FA6ABDBAE4}" srcOrd="4" destOrd="0" presId="urn:microsoft.com/office/officeart/2005/8/layout/hierarchy5"/>
    <dgm:cxn modelId="{A2D2B4C3-8F08-4066-B195-6A489B8A660B}" type="presParOf" srcId="{D90FB453-0BA8-471B-8554-E4FA6ABDBAE4}" destId="{53D7A904-B96F-4B62-93C8-8BC6A47523E6}" srcOrd="0" destOrd="0" presId="urn:microsoft.com/office/officeart/2005/8/layout/hierarchy5"/>
    <dgm:cxn modelId="{E10E8E8C-FA83-49D0-9A72-6DF18251CEED}" type="presParOf" srcId="{D90FB453-0BA8-471B-8554-E4FA6ABDBAE4}" destId="{516DDC20-3A63-42CA-A007-E95A44C08D9E}"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Circuito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21631B64-734C-4E46-9D84-24D7274A454B}">
      <dgm:prSet phldrT="[Texto]" custT="1"/>
      <dgm:spPr>
        <a:blipFill rotWithShape="0">
          <a:blip xmlns:r="http://schemas.openxmlformats.org/officeDocument/2006/relationships" r:embed="rId1"/>
          <a:stretch>
            <a:fillRect/>
          </a:stretch>
        </a:blipFill>
      </dgm:spPr>
      <dgm:t>
        <a:bodyPr/>
        <a:lstStyle/>
        <a:p>
          <a:pPr algn="ctr"/>
          <a:r>
            <a:rPr lang="es-ES" sz="2400" b="1" dirty="0"/>
            <a:t>  </a:t>
          </a:r>
        </a:p>
      </dgm:t>
    </dgm:pt>
    <dgm:pt modelId="{1B872859-933B-47F5-9224-FBBD314599D3}" type="parTrans" cxnId="{00E6D71F-CCA9-401B-8AB0-2153F24CC394}">
      <dgm:prSet/>
      <dgm:spPr/>
      <dgm:t>
        <a:bodyPr/>
        <a:lstStyle/>
        <a:p>
          <a:endParaRPr lang="es-ES"/>
        </a:p>
      </dgm:t>
    </dgm:pt>
    <dgm:pt modelId="{8ADC5A26-68EF-41B3-92BE-4318B90F8BE6}" type="sibTrans" cxnId="{00E6D71F-CCA9-401B-8AB0-2153F24CC39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4608" custLinFactNeighborX="10190"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1478A3B-A78F-4D58-85F4-71115D240CEB}" type="pres">
      <dgm:prSet presAssocID="{1B872859-933B-47F5-9224-FBBD314599D3}" presName="Name13" presStyleLbl="parChTrans1D2" presStyleIdx="0" presStyleCnt="1"/>
      <dgm:spPr/>
    </dgm:pt>
    <dgm:pt modelId="{614F5E24-6AB9-4435-A2E4-F27ECE11067A}" type="pres">
      <dgm:prSet presAssocID="{21631B64-734C-4E46-9D84-24D7274A454B}" presName="childText" presStyleLbl="bgAcc1" presStyleIdx="0" presStyleCnt="1" custScaleX="623577" custScaleY="599636">
        <dgm:presLayoutVars>
          <dgm:bulletEnabled val="1"/>
        </dgm:presLayoutVars>
      </dgm:prSet>
      <dgm:spPr/>
    </dgm:pt>
  </dgm:ptLst>
  <dgm:cxnLst>
    <dgm:cxn modelId="{EF3C0D16-C112-48C4-8098-D692B4F44A6C}" type="presOf" srcId="{CB9964DC-5E01-4879-9733-CDEE2AB1D1F7}" destId="{C7DDC059-89DD-4F99-A10D-9C975D60C8D8}" srcOrd="1" destOrd="0" presId="urn:microsoft.com/office/officeart/2005/8/layout/hierarchy3"/>
    <dgm:cxn modelId="{C78B2985-1D91-43EB-9DDE-A94EFE44962B}" type="presOf" srcId="{21631B64-734C-4E46-9D84-24D7274A454B}" destId="{614F5E24-6AB9-4435-A2E4-F27ECE11067A}" srcOrd="0" destOrd="0" presId="urn:microsoft.com/office/officeart/2005/8/layout/hierarchy3"/>
    <dgm:cxn modelId="{00E6D71F-CCA9-401B-8AB0-2153F24CC394}" srcId="{CB9964DC-5E01-4879-9733-CDEE2AB1D1F7}" destId="{21631B64-734C-4E46-9D84-24D7274A454B}" srcOrd="0" destOrd="0" parTransId="{1B872859-933B-47F5-9224-FBBD314599D3}" sibTransId="{8ADC5A26-68EF-41B3-92BE-4318B90F8BE6}"/>
    <dgm:cxn modelId="{CCA00091-369E-479B-B1E1-77C08EA724F7}" type="presOf" srcId="{1B872859-933B-47F5-9224-FBBD314599D3}" destId="{21478A3B-A78F-4D58-85F4-71115D240CEB}"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D7A1EE22-5160-4C6D-8182-9FF139EA6612}" type="presParOf" srcId="{F784BE88-3DB9-4E87-AFCA-2ED0BF00DEA1}" destId="{21478A3B-A78F-4D58-85F4-71115D240CEB}" srcOrd="0" destOrd="0" presId="urn:microsoft.com/office/officeart/2005/8/layout/hierarchy3"/>
    <dgm:cxn modelId="{CA054503-78F9-4140-96F9-4072DDC172ED}" type="presParOf" srcId="{F784BE88-3DB9-4E87-AFCA-2ED0BF00DEA1}" destId="{614F5E24-6AB9-4435-A2E4-F27ECE11067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Diagrama de Bloques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EF3D222F-7A6F-4E0B-B310-2F82B3A2CCB5}">
      <dgm:prSet phldrT="[Texto]" custT="1"/>
      <dgm:spPr>
        <a:blipFill rotWithShape="0">
          <a:blip xmlns:r="http://schemas.openxmlformats.org/officeDocument/2006/relationships" r:embed="rId1"/>
          <a:stretch>
            <a:fillRect/>
          </a:stretch>
        </a:blipFill>
      </dgm:spPr>
      <dgm:t>
        <a:bodyPr/>
        <a:lstStyle/>
        <a:p>
          <a:pPr algn="ctr"/>
          <a:endParaRPr lang="es-ES" sz="2400" b="1" dirty="0"/>
        </a:p>
      </dgm:t>
    </dgm:pt>
    <dgm:pt modelId="{F3A9F33A-1E30-4AAB-A701-220A12E7B616}" type="parTrans" cxnId="{D9697A00-CA2B-450B-8968-A894C561678C}">
      <dgm:prSet/>
      <dgm:spPr/>
      <dgm:t>
        <a:bodyPr/>
        <a:lstStyle/>
        <a:p>
          <a:endParaRPr lang="es-ES"/>
        </a:p>
      </dgm:t>
    </dgm:pt>
    <dgm:pt modelId="{C70AD5A3-8C9A-45AC-A4E7-7340F7FDE0DD}" type="sibTrans" cxnId="{D9697A00-CA2B-450B-8968-A894C561678C}">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4608" custLinFactNeighborX="10190"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48A6EAC-31CE-47DB-8292-065122630EF9}" type="pres">
      <dgm:prSet presAssocID="{F3A9F33A-1E30-4AAB-A701-220A12E7B616}" presName="Name13" presStyleLbl="parChTrans1D2" presStyleIdx="0" presStyleCnt="1"/>
      <dgm:spPr/>
    </dgm:pt>
    <dgm:pt modelId="{9F3E2431-4E5B-48DE-93D6-495A7E147E5E}" type="pres">
      <dgm:prSet presAssocID="{EF3D222F-7A6F-4E0B-B310-2F82B3A2CCB5}" presName="childText" presStyleLbl="bgAcc1" presStyleIdx="0" presStyleCnt="1" custScaleX="642682" custScaleY="565181">
        <dgm:presLayoutVars>
          <dgm:bulletEnabled val="1"/>
        </dgm:presLayoutVars>
      </dgm:prSet>
      <dgm:spPr/>
    </dgm:pt>
  </dgm:ptLst>
  <dgm:cxnLst>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9697A00-CA2B-450B-8968-A894C561678C}" srcId="{CB9964DC-5E01-4879-9733-CDEE2AB1D1F7}" destId="{EF3D222F-7A6F-4E0B-B310-2F82B3A2CCB5}" srcOrd="0" destOrd="0" parTransId="{F3A9F33A-1E30-4AAB-A701-220A12E7B616}" sibTransId="{C70AD5A3-8C9A-45AC-A4E7-7340F7FDE0DD}"/>
    <dgm:cxn modelId="{D02D455F-F4F3-4AC4-AB21-04E01E464A25}" type="presOf" srcId="{F3A9F33A-1E30-4AAB-A701-220A12E7B616}" destId="{948A6EAC-31CE-47DB-8292-065122630EF9}" srcOrd="0" destOrd="0" presId="urn:microsoft.com/office/officeart/2005/8/layout/hierarchy3"/>
    <dgm:cxn modelId="{3C1C4CF0-1050-4B9F-9D4D-CF39BE7A21C2}" type="presOf" srcId="{EF3D222F-7A6F-4E0B-B310-2F82B3A2CCB5}" destId="{9F3E2431-4E5B-48DE-93D6-495A7E147E5E}"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0F2810AA-1914-43FF-BE68-01606EA0ADF7}" type="presParOf" srcId="{F784BE88-3DB9-4E87-AFCA-2ED0BF00DEA1}" destId="{948A6EAC-31CE-47DB-8292-065122630EF9}" srcOrd="0" destOrd="0" presId="urn:microsoft.com/office/officeart/2005/8/layout/hierarchy3"/>
    <dgm:cxn modelId="{8E382977-4F82-4C7B-A84B-FD1270BC98C5}" type="presParOf" srcId="{F784BE88-3DB9-4E87-AFCA-2ED0BF00DEA1}" destId="{9F3E2431-4E5B-48DE-93D6-495A7E147E5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Sistema de levitación de planchas metálicas.</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Sistema de sujeción de las planchas metálicas. (Mordazas neumáticas)</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Sistema Neumático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6579E36A-1417-4FD9-89EA-758F505CB977}">
      <dgm:prSet phldrT="[Texto]" custT="1"/>
      <dgm:spPr/>
      <dgm:t>
        <a:bodyPr/>
        <a:lstStyle/>
        <a:p>
          <a:pPr algn="just"/>
          <a:r>
            <a:rPr lang="es-EC" sz="2000" b="0" dirty="0"/>
            <a:t>Sistema neumático para la perforación de las planchas metálicas.</a:t>
          </a:r>
          <a:endParaRPr lang="es-ES" sz="2000" b="0" dirty="0"/>
        </a:p>
      </dgm:t>
    </dgm:pt>
    <dgm:pt modelId="{F9ACE273-AB25-42BB-A260-7A3CF1B0A47F}" type="parTrans" cxnId="{73EF0C9E-845A-48C3-9F05-6F899EF4EF1A}">
      <dgm:prSet/>
      <dgm:spPr/>
      <dgm:t>
        <a:bodyPr/>
        <a:lstStyle/>
        <a:p>
          <a:endParaRPr lang="es-ES"/>
        </a:p>
      </dgm:t>
    </dgm:pt>
    <dgm:pt modelId="{4F390AC9-DBD5-48D8-B798-7E3235931EA3}" type="sibTrans" cxnId="{73EF0C9E-845A-48C3-9F05-6F899EF4EF1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3"/>
      <dgm:spPr/>
    </dgm:pt>
    <dgm:pt modelId="{7210391E-D0BA-4B05-BC9D-4C5F7A7038B2}" type="pres">
      <dgm:prSet presAssocID="{C718ADCF-EE16-40A9-92E0-023D415A390D}" presName="childText" presStyleLbl="bgAcc1" presStyleIdx="0" presStyleCnt="3"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3"/>
      <dgm:spPr/>
    </dgm:pt>
    <dgm:pt modelId="{01A8138D-E13E-4C5E-A63A-B475886A3C1C}" type="pres">
      <dgm:prSet presAssocID="{6824A24C-9FD6-414B-ABF6-4C82AE8C0051}" presName="childText" presStyleLbl="bgAcc1" presStyleIdx="1" presStyleCnt="3" custScaleX="737089" custScaleY="146354" custLinFactNeighborY="-23550">
        <dgm:presLayoutVars>
          <dgm:bulletEnabled val="1"/>
        </dgm:presLayoutVars>
      </dgm:prSet>
      <dgm:spPr/>
    </dgm:pt>
    <dgm:pt modelId="{9396B7ED-9695-4213-867D-9453F36BD806}" type="pres">
      <dgm:prSet presAssocID="{F9ACE273-AB25-42BB-A260-7A3CF1B0A47F}" presName="Name13" presStyleLbl="parChTrans1D2" presStyleIdx="2" presStyleCnt="3"/>
      <dgm:spPr/>
    </dgm:pt>
    <dgm:pt modelId="{8331BA23-C7C2-4329-B47C-D16AD1A08F80}" type="pres">
      <dgm:prSet presAssocID="{6579E36A-1417-4FD9-89EA-758F505CB977}" presName="childText" presStyleLbl="bgAcc1" presStyleIdx="2" presStyleCnt="3" custScaleX="737089" custScaleY="146354"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82F7B3E8-8416-41EA-97C4-6A09AF1653D9}" type="presOf" srcId="{6579E36A-1417-4FD9-89EA-758F505CB977}" destId="{8331BA23-C7C2-4329-B47C-D16AD1A08F80}" srcOrd="0" destOrd="0" presId="urn:microsoft.com/office/officeart/2005/8/layout/hierarchy3"/>
    <dgm:cxn modelId="{2445BCD4-9D33-402C-9B5D-DE890D757CF7}" type="presOf" srcId="{F9ACE273-AB25-42BB-A260-7A3CF1B0A47F}" destId="{9396B7ED-9695-4213-867D-9453F36BD806}"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73EF0C9E-845A-48C3-9F05-6F899EF4EF1A}" srcId="{CB9964DC-5E01-4879-9733-CDEE2AB1D1F7}" destId="{6579E36A-1417-4FD9-89EA-758F505CB977}" srcOrd="2" destOrd="0" parTransId="{F9ACE273-AB25-42BB-A260-7A3CF1B0A47F}" sibTransId="{4F390AC9-DBD5-48D8-B798-7E3235931EA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 modelId="{56DF5A1A-E885-4859-A4D9-84201D8B8D74}" type="presParOf" srcId="{F784BE88-3DB9-4E87-AFCA-2ED0BF00DEA1}" destId="{9396B7ED-9695-4213-867D-9453F36BD806}" srcOrd="4" destOrd="0" presId="urn:microsoft.com/office/officeart/2005/8/layout/hierarchy3"/>
    <dgm:cxn modelId="{01D1D9BA-2FFC-4EF8-91E4-B482AA0CD97D}" type="presParOf" srcId="{F784BE88-3DB9-4E87-AFCA-2ED0BF00DEA1}" destId="{8331BA23-C7C2-4329-B47C-D16AD1A08F8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AED6662-BD13-4517-ACCE-3482B30BBE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2AEDA8B6-96A1-4628-8EA3-70019B3B34CB}">
      <dgm:prSet phldrT="[Texto]"/>
      <dgm:spPr/>
      <dgm:t>
        <a:bodyPr/>
        <a:lstStyle/>
        <a:p>
          <a:r>
            <a:rPr lang="es-ES" dirty="0"/>
            <a:t>Levitación planchas metálicas</a:t>
          </a:r>
        </a:p>
      </dgm:t>
    </dgm:pt>
    <dgm:pt modelId="{4AD4DE49-6910-452A-8424-8CEEAF650B94}" type="parTrans" cxnId="{609E3939-CBD7-4094-860E-D0C61C390A86}">
      <dgm:prSet/>
      <dgm:spPr/>
      <dgm:t>
        <a:bodyPr/>
        <a:lstStyle/>
        <a:p>
          <a:endParaRPr lang="es-ES"/>
        </a:p>
      </dgm:t>
    </dgm:pt>
    <dgm:pt modelId="{20DB8AF5-6BA7-4CA1-98C7-63F4A59C2740}" type="sibTrans" cxnId="{609E3939-CBD7-4094-860E-D0C61C390A86}">
      <dgm:prSet/>
      <dgm:spPr/>
      <dgm:t>
        <a:bodyPr/>
        <a:lstStyle/>
        <a:p>
          <a:endParaRPr lang="es-ES"/>
        </a:p>
      </dgm:t>
    </dgm:pt>
    <dgm:pt modelId="{85703207-C7E1-4543-9EE4-F8289767FE26}">
      <dgm:prSet phldrT="[Texto]"/>
      <dgm:spPr/>
      <dgm:t>
        <a:bodyPr/>
        <a:lstStyle/>
        <a:p>
          <a:r>
            <a:rPr lang="es-ES" dirty="0"/>
            <a:t>Reducción de fricción mediante cámara de aire</a:t>
          </a:r>
        </a:p>
      </dgm:t>
    </dgm:pt>
    <dgm:pt modelId="{D42578E8-1DBA-47E9-AC0A-C32C0DC427B7}" type="parTrans" cxnId="{D71C9467-C9CA-484D-9203-3C3FFCFF98D5}">
      <dgm:prSet/>
      <dgm:spPr/>
      <dgm:t>
        <a:bodyPr/>
        <a:lstStyle/>
        <a:p>
          <a:endParaRPr lang="es-ES"/>
        </a:p>
      </dgm:t>
    </dgm:pt>
    <dgm:pt modelId="{2EE1EEB1-98CD-4CD8-A716-B8CCF93B0870}" type="sibTrans" cxnId="{D71C9467-C9CA-484D-9203-3C3FFCFF98D5}">
      <dgm:prSet/>
      <dgm:spPr/>
      <dgm:t>
        <a:bodyPr/>
        <a:lstStyle/>
        <a:p>
          <a:endParaRPr lang="es-ES"/>
        </a:p>
      </dgm:t>
    </dgm:pt>
    <dgm:pt modelId="{50E24F93-81C9-465E-B203-DF8D834218F8}">
      <dgm:prSet phldrT="[Texto]"/>
      <dgm:spPr/>
      <dgm:t>
        <a:bodyPr/>
        <a:lstStyle/>
        <a:p>
          <a:r>
            <a:rPr lang="es-ES" dirty="0"/>
            <a:t>Reducción de fricción mediante tubería neumática</a:t>
          </a:r>
        </a:p>
      </dgm:t>
    </dgm:pt>
    <dgm:pt modelId="{95CB7458-C4B7-44DB-A35C-B00DCEBB6501}" type="parTrans" cxnId="{74A49EDD-931D-43D9-8E81-847B766A320B}">
      <dgm:prSet/>
      <dgm:spPr/>
      <dgm:t>
        <a:bodyPr/>
        <a:lstStyle/>
        <a:p>
          <a:endParaRPr lang="es-ES"/>
        </a:p>
      </dgm:t>
    </dgm:pt>
    <dgm:pt modelId="{C2E5093F-271B-40B0-9CF7-DFF0BE570985}" type="sibTrans" cxnId="{74A49EDD-931D-43D9-8E81-847B766A320B}">
      <dgm:prSet/>
      <dgm:spPr/>
      <dgm:t>
        <a:bodyPr/>
        <a:lstStyle/>
        <a:p>
          <a:endParaRPr lang="es-ES"/>
        </a:p>
      </dgm:t>
    </dgm:pt>
    <dgm:pt modelId="{9C4A7330-AE65-43A9-BC59-0248A89EA69A}">
      <dgm:prSet phldrT="[Texto]"/>
      <dgm:spPr/>
      <dgm:t>
        <a:bodyPr/>
        <a:lstStyle/>
        <a:p>
          <a:r>
            <a:rPr lang="es-ES" dirty="0"/>
            <a:t>Reducción de fricción mediante colchón o campana de aire</a:t>
          </a:r>
        </a:p>
      </dgm:t>
    </dgm:pt>
    <dgm:pt modelId="{BB0A5738-31D6-48FA-95A7-557CD500DD47}" type="parTrans" cxnId="{5F874972-6BA3-4B3A-8E44-1C82782004A9}">
      <dgm:prSet/>
      <dgm:spPr/>
      <dgm:t>
        <a:bodyPr/>
        <a:lstStyle/>
        <a:p>
          <a:endParaRPr lang="es-ES"/>
        </a:p>
      </dgm:t>
    </dgm:pt>
    <dgm:pt modelId="{F885E059-081C-4CDE-8B8B-86F0543677A6}" type="sibTrans" cxnId="{5F874972-6BA3-4B3A-8E44-1C82782004A9}">
      <dgm:prSet/>
      <dgm:spPr/>
      <dgm:t>
        <a:bodyPr/>
        <a:lstStyle/>
        <a:p>
          <a:endParaRPr lang="es-ES"/>
        </a:p>
      </dgm:t>
    </dgm:pt>
    <dgm:pt modelId="{60EE0C6C-B7B3-4D35-88E2-CA417C9E1308}">
      <dgm:prSet phldrT="[Texto]"/>
      <dgm:spPr>
        <a:blipFill rotWithShape="0">
          <a:blip xmlns:r="http://schemas.openxmlformats.org/officeDocument/2006/relationships" r:embed="rId1"/>
          <a:stretch>
            <a:fillRect/>
          </a:stretch>
        </a:blipFill>
      </dgm:spPr>
      <dgm:t>
        <a:bodyPr/>
        <a:lstStyle/>
        <a:p>
          <a:endParaRPr lang="es-ES" dirty="0"/>
        </a:p>
      </dgm:t>
    </dgm:pt>
    <dgm:pt modelId="{4A96A946-F6EC-4871-90CE-D4AAD6A59E65}" type="parTrans" cxnId="{721F167F-CD92-4BB5-9DE4-789C3D7EC804}">
      <dgm:prSet/>
      <dgm:spPr/>
      <dgm:t>
        <a:bodyPr/>
        <a:lstStyle/>
        <a:p>
          <a:endParaRPr lang="es-ES"/>
        </a:p>
      </dgm:t>
    </dgm:pt>
    <dgm:pt modelId="{B9C76B58-177C-4700-AE2C-818207344066}" type="sibTrans" cxnId="{721F167F-CD92-4BB5-9DE4-789C3D7EC804}">
      <dgm:prSet/>
      <dgm:spPr/>
      <dgm:t>
        <a:bodyPr/>
        <a:lstStyle/>
        <a:p>
          <a:endParaRPr lang="es-ES"/>
        </a:p>
      </dgm:t>
    </dgm:pt>
    <dgm:pt modelId="{520339EB-874A-475E-B78F-BC74E6021046}">
      <dgm:prSet phldrT="[Texto]"/>
      <dgm:spPr>
        <a:blipFill rotWithShape="0">
          <a:blip xmlns:r="http://schemas.openxmlformats.org/officeDocument/2006/relationships" r:embed="rId2"/>
          <a:stretch>
            <a:fillRect/>
          </a:stretch>
        </a:blipFill>
      </dgm:spPr>
      <dgm:t>
        <a:bodyPr/>
        <a:lstStyle/>
        <a:p>
          <a:endParaRPr lang="es-ES" dirty="0"/>
        </a:p>
      </dgm:t>
    </dgm:pt>
    <dgm:pt modelId="{42AA07C7-D17A-4F9F-B3B4-968A2E075EEB}" type="parTrans" cxnId="{DC13D367-DACE-47FF-B08D-A0EE36C64AE0}">
      <dgm:prSet/>
      <dgm:spPr/>
      <dgm:t>
        <a:bodyPr/>
        <a:lstStyle/>
        <a:p>
          <a:endParaRPr lang="es-ES"/>
        </a:p>
      </dgm:t>
    </dgm:pt>
    <dgm:pt modelId="{AB702725-760E-40AD-89A3-538564A2D495}" type="sibTrans" cxnId="{DC13D367-DACE-47FF-B08D-A0EE36C64AE0}">
      <dgm:prSet/>
      <dgm:spPr/>
      <dgm:t>
        <a:bodyPr/>
        <a:lstStyle/>
        <a:p>
          <a:endParaRPr lang="es-ES"/>
        </a:p>
      </dgm:t>
    </dgm:pt>
    <dgm:pt modelId="{CDE0FC36-7FEC-48DB-9B99-FE66AF3D8D1E}">
      <dgm:prSet phldrT="[Texto]"/>
      <dgm:spPr>
        <a:blipFill rotWithShape="0">
          <a:blip xmlns:r="http://schemas.openxmlformats.org/officeDocument/2006/relationships" r:embed="rId3"/>
          <a:stretch>
            <a:fillRect/>
          </a:stretch>
        </a:blipFill>
      </dgm:spPr>
      <dgm:t>
        <a:bodyPr/>
        <a:lstStyle/>
        <a:p>
          <a:endParaRPr lang="es-ES" dirty="0"/>
        </a:p>
      </dgm:t>
    </dgm:pt>
    <dgm:pt modelId="{FEE66CB8-2B95-4246-885D-9E19D0886892}" type="parTrans" cxnId="{E2462319-3CF4-4749-92D3-CBEFC14EFA2A}">
      <dgm:prSet/>
      <dgm:spPr/>
      <dgm:t>
        <a:bodyPr/>
        <a:lstStyle/>
        <a:p>
          <a:endParaRPr lang="es-ES"/>
        </a:p>
      </dgm:t>
    </dgm:pt>
    <dgm:pt modelId="{7A1F5B00-A42E-413B-B561-F8AF4F117727}" type="sibTrans" cxnId="{E2462319-3CF4-4749-92D3-CBEFC14EFA2A}">
      <dgm:prSet/>
      <dgm:spPr/>
      <dgm:t>
        <a:bodyPr/>
        <a:lstStyle/>
        <a:p>
          <a:endParaRPr lang="es-ES"/>
        </a:p>
      </dgm:t>
    </dgm:pt>
    <dgm:pt modelId="{8B3C0160-532F-4B8C-819D-E1A7C3956399}" type="pres">
      <dgm:prSet presAssocID="{1AED6662-BD13-4517-ACCE-3482B30BBE46}" presName="hierChild1" presStyleCnt="0">
        <dgm:presLayoutVars>
          <dgm:orgChart val="1"/>
          <dgm:chPref val="1"/>
          <dgm:dir/>
          <dgm:animOne val="branch"/>
          <dgm:animLvl val="lvl"/>
          <dgm:resizeHandles/>
        </dgm:presLayoutVars>
      </dgm:prSet>
      <dgm:spPr/>
    </dgm:pt>
    <dgm:pt modelId="{40089198-A2B3-4457-BA11-63A36DA898A9}" type="pres">
      <dgm:prSet presAssocID="{2AEDA8B6-96A1-4628-8EA3-70019B3B34CB}" presName="hierRoot1" presStyleCnt="0">
        <dgm:presLayoutVars>
          <dgm:hierBranch val="init"/>
        </dgm:presLayoutVars>
      </dgm:prSet>
      <dgm:spPr/>
    </dgm:pt>
    <dgm:pt modelId="{DD7100C8-E01A-49A5-B754-1B6271BA3D17}" type="pres">
      <dgm:prSet presAssocID="{2AEDA8B6-96A1-4628-8EA3-70019B3B34CB}" presName="rootComposite1" presStyleCnt="0"/>
      <dgm:spPr/>
    </dgm:pt>
    <dgm:pt modelId="{FC49F8F0-60B0-4E21-BD14-855D5E6AE448}" type="pres">
      <dgm:prSet presAssocID="{2AEDA8B6-96A1-4628-8EA3-70019B3B34CB}" presName="rootText1" presStyleLbl="node0" presStyleIdx="0" presStyleCnt="1">
        <dgm:presLayoutVars>
          <dgm:chPref val="3"/>
        </dgm:presLayoutVars>
      </dgm:prSet>
      <dgm:spPr/>
    </dgm:pt>
    <dgm:pt modelId="{D84BA8C5-8374-4323-BFF2-D121C791E7FD}" type="pres">
      <dgm:prSet presAssocID="{2AEDA8B6-96A1-4628-8EA3-70019B3B34CB}" presName="rootConnector1" presStyleLbl="node1" presStyleIdx="0" presStyleCnt="0"/>
      <dgm:spPr/>
    </dgm:pt>
    <dgm:pt modelId="{96E2E2B9-FCA9-459F-AD51-FAFA8A30C780}" type="pres">
      <dgm:prSet presAssocID="{2AEDA8B6-96A1-4628-8EA3-70019B3B34CB}" presName="hierChild2" presStyleCnt="0"/>
      <dgm:spPr/>
    </dgm:pt>
    <dgm:pt modelId="{43DFA520-0A56-45B0-8279-4746B732E664}" type="pres">
      <dgm:prSet presAssocID="{D42578E8-1DBA-47E9-AC0A-C32C0DC427B7}" presName="Name37" presStyleLbl="parChTrans1D2" presStyleIdx="0" presStyleCnt="3"/>
      <dgm:spPr/>
    </dgm:pt>
    <dgm:pt modelId="{51B07057-7B8F-493C-B4DD-F657AA9EDFB9}" type="pres">
      <dgm:prSet presAssocID="{85703207-C7E1-4543-9EE4-F8289767FE26}" presName="hierRoot2" presStyleCnt="0">
        <dgm:presLayoutVars>
          <dgm:hierBranch val="init"/>
        </dgm:presLayoutVars>
      </dgm:prSet>
      <dgm:spPr/>
    </dgm:pt>
    <dgm:pt modelId="{1DE4F407-2B26-4208-9789-4C0A3D5F0F97}" type="pres">
      <dgm:prSet presAssocID="{85703207-C7E1-4543-9EE4-F8289767FE26}" presName="rootComposite" presStyleCnt="0"/>
      <dgm:spPr/>
    </dgm:pt>
    <dgm:pt modelId="{E3B26083-3982-4973-B2EA-77ACEF3B3CEC}" type="pres">
      <dgm:prSet presAssocID="{85703207-C7E1-4543-9EE4-F8289767FE26}" presName="rootText" presStyleLbl="node2" presStyleIdx="0" presStyleCnt="3">
        <dgm:presLayoutVars>
          <dgm:chPref val="3"/>
        </dgm:presLayoutVars>
      </dgm:prSet>
      <dgm:spPr/>
    </dgm:pt>
    <dgm:pt modelId="{3672FAF4-241B-4840-9A83-C0798C63D702}" type="pres">
      <dgm:prSet presAssocID="{85703207-C7E1-4543-9EE4-F8289767FE26}" presName="rootConnector" presStyleLbl="node2" presStyleIdx="0" presStyleCnt="3"/>
      <dgm:spPr/>
    </dgm:pt>
    <dgm:pt modelId="{3D4180B6-B8C9-4A15-A3BB-C42AF926F884}" type="pres">
      <dgm:prSet presAssocID="{85703207-C7E1-4543-9EE4-F8289767FE26}" presName="hierChild4" presStyleCnt="0"/>
      <dgm:spPr/>
    </dgm:pt>
    <dgm:pt modelId="{C5BBBBD4-4ADF-44E0-B9A6-275F5A81D6D4}" type="pres">
      <dgm:prSet presAssocID="{4A96A946-F6EC-4871-90CE-D4AAD6A59E65}" presName="Name37" presStyleLbl="parChTrans1D3" presStyleIdx="0" presStyleCnt="3"/>
      <dgm:spPr/>
    </dgm:pt>
    <dgm:pt modelId="{58810A42-98CA-4F97-A481-30BE72082E94}" type="pres">
      <dgm:prSet presAssocID="{60EE0C6C-B7B3-4D35-88E2-CA417C9E1308}" presName="hierRoot2" presStyleCnt="0">
        <dgm:presLayoutVars>
          <dgm:hierBranch val="init"/>
        </dgm:presLayoutVars>
      </dgm:prSet>
      <dgm:spPr/>
    </dgm:pt>
    <dgm:pt modelId="{E90851FF-A2A2-40AD-9E49-850E899475D2}" type="pres">
      <dgm:prSet presAssocID="{60EE0C6C-B7B3-4D35-88E2-CA417C9E1308}" presName="rootComposite" presStyleCnt="0"/>
      <dgm:spPr/>
    </dgm:pt>
    <dgm:pt modelId="{02B38E9E-4658-4799-9AB5-B355BDC6CEE4}" type="pres">
      <dgm:prSet presAssocID="{60EE0C6C-B7B3-4D35-88E2-CA417C9E1308}" presName="rootText" presStyleLbl="node3" presStyleIdx="0" presStyleCnt="3" custScaleX="106489" custScaleY="149258">
        <dgm:presLayoutVars>
          <dgm:chPref val="3"/>
        </dgm:presLayoutVars>
      </dgm:prSet>
      <dgm:spPr/>
    </dgm:pt>
    <dgm:pt modelId="{0C74C313-B8EB-4407-BC5F-C5EE64B2F9D3}" type="pres">
      <dgm:prSet presAssocID="{60EE0C6C-B7B3-4D35-88E2-CA417C9E1308}" presName="rootConnector" presStyleLbl="node3" presStyleIdx="0" presStyleCnt="3"/>
      <dgm:spPr/>
    </dgm:pt>
    <dgm:pt modelId="{74B832E2-A42E-4B76-83FA-AE4F0E87121F}" type="pres">
      <dgm:prSet presAssocID="{60EE0C6C-B7B3-4D35-88E2-CA417C9E1308}" presName="hierChild4" presStyleCnt="0"/>
      <dgm:spPr/>
    </dgm:pt>
    <dgm:pt modelId="{E226180E-3275-4359-A47A-E240F24BE29D}" type="pres">
      <dgm:prSet presAssocID="{60EE0C6C-B7B3-4D35-88E2-CA417C9E1308}" presName="hierChild5" presStyleCnt="0"/>
      <dgm:spPr/>
    </dgm:pt>
    <dgm:pt modelId="{053D02B3-84FF-45B8-9D09-312068D99F06}" type="pres">
      <dgm:prSet presAssocID="{85703207-C7E1-4543-9EE4-F8289767FE26}" presName="hierChild5" presStyleCnt="0"/>
      <dgm:spPr/>
    </dgm:pt>
    <dgm:pt modelId="{BFEBA38D-68A1-4226-92E2-98AA13850A42}" type="pres">
      <dgm:prSet presAssocID="{95CB7458-C4B7-44DB-A35C-B00DCEBB6501}" presName="Name37" presStyleLbl="parChTrans1D2" presStyleIdx="1" presStyleCnt="3"/>
      <dgm:spPr/>
    </dgm:pt>
    <dgm:pt modelId="{540D557C-5021-4D73-BB08-C12B893F3429}" type="pres">
      <dgm:prSet presAssocID="{50E24F93-81C9-465E-B203-DF8D834218F8}" presName="hierRoot2" presStyleCnt="0">
        <dgm:presLayoutVars>
          <dgm:hierBranch val="init"/>
        </dgm:presLayoutVars>
      </dgm:prSet>
      <dgm:spPr/>
    </dgm:pt>
    <dgm:pt modelId="{D31225C3-8E16-46C1-88D3-5F0D78CE3525}" type="pres">
      <dgm:prSet presAssocID="{50E24F93-81C9-465E-B203-DF8D834218F8}" presName="rootComposite" presStyleCnt="0"/>
      <dgm:spPr/>
    </dgm:pt>
    <dgm:pt modelId="{F1E32BDC-76BE-489B-833C-C0EA4CB986CB}" type="pres">
      <dgm:prSet presAssocID="{50E24F93-81C9-465E-B203-DF8D834218F8}" presName="rootText" presStyleLbl="node2" presStyleIdx="1" presStyleCnt="3">
        <dgm:presLayoutVars>
          <dgm:chPref val="3"/>
        </dgm:presLayoutVars>
      </dgm:prSet>
      <dgm:spPr/>
    </dgm:pt>
    <dgm:pt modelId="{795BEADB-0596-4FFF-BC85-4D8F2CB48BDE}" type="pres">
      <dgm:prSet presAssocID="{50E24F93-81C9-465E-B203-DF8D834218F8}" presName="rootConnector" presStyleLbl="node2" presStyleIdx="1" presStyleCnt="3"/>
      <dgm:spPr/>
    </dgm:pt>
    <dgm:pt modelId="{87F1A5FA-F33E-4C65-A6CF-6961A4ECEC28}" type="pres">
      <dgm:prSet presAssocID="{50E24F93-81C9-465E-B203-DF8D834218F8}" presName="hierChild4" presStyleCnt="0"/>
      <dgm:spPr/>
    </dgm:pt>
    <dgm:pt modelId="{80C681F2-E476-4080-9A60-0B3553575674}" type="pres">
      <dgm:prSet presAssocID="{42AA07C7-D17A-4F9F-B3B4-968A2E075EEB}" presName="Name37" presStyleLbl="parChTrans1D3" presStyleIdx="1" presStyleCnt="3"/>
      <dgm:spPr/>
    </dgm:pt>
    <dgm:pt modelId="{FFEAFB5B-0F0F-4B09-9B24-F7CD15038CCF}" type="pres">
      <dgm:prSet presAssocID="{520339EB-874A-475E-B78F-BC74E6021046}" presName="hierRoot2" presStyleCnt="0">
        <dgm:presLayoutVars>
          <dgm:hierBranch val="init"/>
        </dgm:presLayoutVars>
      </dgm:prSet>
      <dgm:spPr/>
    </dgm:pt>
    <dgm:pt modelId="{670F010A-EAED-43AB-9FD2-F9FC118F5A79}" type="pres">
      <dgm:prSet presAssocID="{520339EB-874A-475E-B78F-BC74E6021046}" presName="rootComposite" presStyleCnt="0"/>
      <dgm:spPr/>
    </dgm:pt>
    <dgm:pt modelId="{39847A4F-34E8-42B8-B919-65C7D5A88281}" type="pres">
      <dgm:prSet presAssocID="{520339EB-874A-475E-B78F-BC74E6021046}" presName="rootText" presStyleLbl="node3" presStyleIdx="1" presStyleCnt="3" custScaleY="156181">
        <dgm:presLayoutVars>
          <dgm:chPref val="3"/>
        </dgm:presLayoutVars>
      </dgm:prSet>
      <dgm:spPr/>
    </dgm:pt>
    <dgm:pt modelId="{221CD585-FF08-4667-BC28-B6F8DCB51D66}" type="pres">
      <dgm:prSet presAssocID="{520339EB-874A-475E-B78F-BC74E6021046}" presName="rootConnector" presStyleLbl="node3" presStyleIdx="1" presStyleCnt="3"/>
      <dgm:spPr/>
    </dgm:pt>
    <dgm:pt modelId="{82CF5667-0B3C-46B8-AE94-A5495B8E4E37}" type="pres">
      <dgm:prSet presAssocID="{520339EB-874A-475E-B78F-BC74E6021046}" presName="hierChild4" presStyleCnt="0"/>
      <dgm:spPr/>
    </dgm:pt>
    <dgm:pt modelId="{2D079E78-BD8C-4197-86F1-898D1B388B5A}" type="pres">
      <dgm:prSet presAssocID="{520339EB-874A-475E-B78F-BC74E6021046}" presName="hierChild5" presStyleCnt="0"/>
      <dgm:spPr/>
    </dgm:pt>
    <dgm:pt modelId="{EAFAB7D2-164E-4F65-8CEE-EEDF576A88A9}" type="pres">
      <dgm:prSet presAssocID="{50E24F93-81C9-465E-B203-DF8D834218F8}" presName="hierChild5" presStyleCnt="0"/>
      <dgm:spPr/>
    </dgm:pt>
    <dgm:pt modelId="{FE324F0B-2667-4233-83C0-3318AA0C96A1}" type="pres">
      <dgm:prSet presAssocID="{BB0A5738-31D6-48FA-95A7-557CD500DD47}" presName="Name37" presStyleLbl="parChTrans1D2" presStyleIdx="2" presStyleCnt="3"/>
      <dgm:spPr/>
    </dgm:pt>
    <dgm:pt modelId="{9C28C081-C449-43E7-B913-DDC08AA138A4}" type="pres">
      <dgm:prSet presAssocID="{9C4A7330-AE65-43A9-BC59-0248A89EA69A}" presName="hierRoot2" presStyleCnt="0">
        <dgm:presLayoutVars>
          <dgm:hierBranch val="init"/>
        </dgm:presLayoutVars>
      </dgm:prSet>
      <dgm:spPr/>
    </dgm:pt>
    <dgm:pt modelId="{F708B502-C99F-43B2-8D71-24064685B4EF}" type="pres">
      <dgm:prSet presAssocID="{9C4A7330-AE65-43A9-BC59-0248A89EA69A}" presName="rootComposite" presStyleCnt="0"/>
      <dgm:spPr/>
    </dgm:pt>
    <dgm:pt modelId="{2045EAAC-D233-4393-984D-C50713CC34EF}" type="pres">
      <dgm:prSet presAssocID="{9C4A7330-AE65-43A9-BC59-0248A89EA69A}" presName="rootText" presStyleLbl="node2" presStyleIdx="2" presStyleCnt="3">
        <dgm:presLayoutVars>
          <dgm:chPref val="3"/>
        </dgm:presLayoutVars>
      </dgm:prSet>
      <dgm:spPr/>
    </dgm:pt>
    <dgm:pt modelId="{AE67B215-2433-4447-8EA1-AC6B0F019699}" type="pres">
      <dgm:prSet presAssocID="{9C4A7330-AE65-43A9-BC59-0248A89EA69A}" presName="rootConnector" presStyleLbl="node2" presStyleIdx="2" presStyleCnt="3"/>
      <dgm:spPr/>
    </dgm:pt>
    <dgm:pt modelId="{9F4BF3DE-B2CE-456B-91A5-B3EF3F326284}" type="pres">
      <dgm:prSet presAssocID="{9C4A7330-AE65-43A9-BC59-0248A89EA69A}" presName="hierChild4" presStyleCnt="0"/>
      <dgm:spPr/>
    </dgm:pt>
    <dgm:pt modelId="{5EA0BE66-1D4F-4BA1-9A8F-794C3C1EB248}" type="pres">
      <dgm:prSet presAssocID="{FEE66CB8-2B95-4246-885D-9E19D0886892}" presName="Name37" presStyleLbl="parChTrans1D3" presStyleIdx="2" presStyleCnt="3"/>
      <dgm:spPr/>
    </dgm:pt>
    <dgm:pt modelId="{963AFE7E-08D9-4645-B0EB-48A2E3CE91A8}" type="pres">
      <dgm:prSet presAssocID="{CDE0FC36-7FEC-48DB-9B99-FE66AF3D8D1E}" presName="hierRoot2" presStyleCnt="0">
        <dgm:presLayoutVars>
          <dgm:hierBranch val="init"/>
        </dgm:presLayoutVars>
      </dgm:prSet>
      <dgm:spPr/>
    </dgm:pt>
    <dgm:pt modelId="{21F2CAC3-8C90-4AB5-A06F-A4B284454661}" type="pres">
      <dgm:prSet presAssocID="{CDE0FC36-7FEC-48DB-9B99-FE66AF3D8D1E}" presName="rootComposite" presStyleCnt="0"/>
      <dgm:spPr/>
    </dgm:pt>
    <dgm:pt modelId="{33D22C81-FA99-4BE8-8B07-2BF93ABB526A}" type="pres">
      <dgm:prSet presAssocID="{CDE0FC36-7FEC-48DB-9B99-FE66AF3D8D1E}" presName="rootText" presStyleLbl="node3" presStyleIdx="2" presStyleCnt="3" custScaleY="150462">
        <dgm:presLayoutVars>
          <dgm:chPref val="3"/>
        </dgm:presLayoutVars>
      </dgm:prSet>
      <dgm:spPr/>
    </dgm:pt>
    <dgm:pt modelId="{ACC112FF-553C-498A-A37A-A07F8F077471}" type="pres">
      <dgm:prSet presAssocID="{CDE0FC36-7FEC-48DB-9B99-FE66AF3D8D1E}" presName="rootConnector" presStyleLbl="node3" presStyleIdx="2" presStyleCnt="3"/>
      <dgm:spPr/>
    </dgm:pt>
    <dgm:pt modelId="{B453807E-4EFA-4B23-9B48-EE3D505819D5}" type="pres">
      <dgm:prSet presAssocID="{CDE0FC36-7FEC-48DB-9B99-FE66AF3D8D1E}" presName="hierChild4" presStyleCnt="0"/>
      <dgm:spPr/>
    </dgm:pt>
    <dgm:pt modelId="{AD3578C4-C2AB-4C4C-8D96-74758EB30E30}" type="pres">
      <dgm:prSet presAssocID="{CDE0FC36-7FEC-48DB-9B99-FE66AF3D8D1E}" presName="hierChild5" presStyleCnt="0"/>
      <dgm:spPr/>
    </dgm:pt>
    <dgm:pt modelId="{8F13EC88-5B4B-46B6-91B0-69A966E4C92D}" type="pres">
      <dgm:prSet presAssocID="{9C4A7330-AE65-43A9-BC59-0248A89EA69A}" presName="hierChild5" presStyleCnt="0"/>
      <dgm:spPr/>
    </dgm:pt>
    <dgm:pt modelId="{0A988332-8611-4DDC-BADE-4F22CA187A84}" type="pres">
      <dgm:prSet presAssocID="{2AEDA8B6-96A1-4628-8EA3-70019B3B34CB}" presName="hierChild3" presStyleCnt="0"/>
      <dgm:spPr/>
    </dgm:pt>
  </dgm:ptLst>
  <dgm:cxnLst>
    <dgm:cxn modelId="{DCA5C7EF-9F93-4FF7-BA01-24CE049C4181}" type="presOf" srcId="{9C4A7330-AE65-43A9-BC59-0248A89EA69A}" destId="{2045EAAC-D233-4393-984D-C50713CC34EF}" srcOrd="0" destOrd="0" presId="urn:microsoft.com/office/officeart/2005/8/layout/orgChart1"/>
    <dgm:cxn modelId="{DC66CDA5-7D7E-4ABE-97D5-F5AB82B97CCF}" type="presOf" srcId="{95CB7458-C4B7-44DB-A35C-B00DCEBB6501}" destId="{BFEBA38D-68A1-4226-92E2-98AA13850A42}" srcOrd="0" destOrd="0" presId="urn:microsoft.com/office/officeart/2005/8/layout/orgChart1"/>
    <dgm:cxn modelId="{D71C9467-C9CA-484D-9203-3C3FFCFF98D5}" srcId="{2AEDA8B6-96A1-4628-8EA3-70019B3B34CB}" destId="{85703207-C7E1-4543-9EE4-F8289767FE26}" srcOrd="0" destOrd="0" parTransId="{D42578E8-1DBA-47E9-AC0A-C32C0DC427B7}" sibTransId="{2EE1EEB1-98CD-4CD8-A716-B8CCF93B0870}"/>
    <dgm:cxn modelId="{11D9C66A-0778-4210-A7F3-AB7863D74328}" type="presOf" srcId="{BB0A5738-31D6-48FA-95A7-557CD500DD47}" destId="{FE324F0B-2667-4233-83C0-3318AA0C96A1}" srcOrd="0" destOrd="0" presId="urn:microsoft.com/office/officeart/2005/8/layout/orgChart1"/>
    <dgm:cxn modelId="{A1690CEE-5731-449E-B83E-F691A14A7236}" type="presOf" srcId="{60EE0C6C-B7B3-4D35-88E2-CA417C9E1308}" destId="{0C74C313-B8EB-4407-BC5F-C5EE64B2F9D3}" srcOrd="1" destOrd="0" presId="urn:microsoft.com/office/officeart/2005/8/layout/orgChart1"/>
    <dgm:cxn modelId="{609E3939-CBD7-4094-860E-D0C61C390A86}" srcId="{1AED6662-BD13-4517-ACCE-3482B30BBE46}" destId="{2AEDA8B6-96A1-4628-8EA3-70019B3B34CB}" srcOrd="0" destOrd="0" parTransId="{4AD4DE49-6910-452A-8424-8CEEAF650B94}" sibTransId="{20DB8AF5-6BA7-4CA1-98C7-63F4A59C2740}"/>
    <dgm:cxn modelId="{F9184A0A-DB5A-4842-98D0-042D343D1048}" type="presOf" srcId="{D42578E8-1DBA-47E9-AC0A-C32C0DC427B7}" destId="{43DFA520-0A56-45B0-8279-4746B732E664}" srcOrd="0" destOrd="0" presId="urn:microsoft.com/office/officeart/2005/8/layout/orgChart1"/>
    <dgm:cxn modelId="{C52EB055-6C63-4621-9E9D-9789F7906B4F}" type="presOf" srcId="{CDE0FC36-7FEC-48DB-9B99-FE66AF3D8D1E}" destId="{ACC112FF-553C-498A-A37A-A07F8F077471}" srcOrd="1" destOrd="0" presId="urn:microsoft.com/office/officeart/2005/8/layout/orgChart1"/>
    <dgm:cxn modelId="{5F874972-6BA3-4B3A-8E44-1C82782004A9}" srcId="{2AEDA8B6-96A1-4628-8EA3-70019B3B34CB}" destId="{9C4A7330-AE65-43A9-BC59-0248A89EA69A}" srcOrd="2" destOrd="0" parTransId="{BB0A5738-31D6-48FA-95A7-557CD500DD47}" sibTransId="{F885E059-081C-4CDE-8B8B-86F0543677A6}"/>
    <dgm:cxn modelId="{62231DBE-07E8-4130-8A60-05F8CE33691E}" type="presOf" srcId="{60EE0C6C-B7B3-4D35-88E2-CA417C9E1308}" destId="{02B38E9E-4658-4799-9AB5-B355BDC6CEE4}" srcOrd="0" destOrd="0" presId="urn:microsoft.com/office/officeart/2005/8/layout/orgChart1"/>
    <dgm:cxn modelId="{DEA23B21-8C67-4C34-A49A-856BED973F17}" type="presOf" srcId="{520339EB-874A-475E-B78F-BC74E6021046}" destId="{221CD585-FF08-4667-BC28-B6F8DCB51D66}" srcOrd="1" destOrd="0" presId="urn:microsoft.com/office/officeart/2005/8/layout/orgChart1"/>
    <dgm:cxn modelId="{DC13D367-DACE-47FF-B08D-A0EE36C64AE0}" srcId="{50E24F93-81C9-465E-B203-DF8D834218F8}" destId="{520339EB-874A-475E-B78F-BC74E6021046}" srcOrd="0" destOrd="0" parTransId="{42AA07C7-D17A-4F9F-B3B4-968A2E075EEB}" sibTransId="{AB702725-760E-40AD-89A3-538564A2D495}"/>
    <dgm:cxn modelId="{74A49EDD-931D-43D9-8E81-847B766A320B}" srcId="{2AEDA8B6-96A1-4628-8EA3-70019B3B34CB}" destId="{50E24F93-81C9-465E-B203-DF8D834218F8}" srcOrd="1" destOrd="0" parTransId="{95CB7458-C4B7-44DB-A35C-B00DCEBB6501}" sibTransId="{C2E5093F-271B-40B0-9CF7-DFF0BE570985}"/>
    <dgm:cxn modelId="{328FD6A2-F819-4D16-8731-D7D1A311E48F}" type="presOf" srcId="{2AEDA8B6-96A1-4628-8EA3-70019B3B34CB}" destId="{FC49F8F0-60B0-4E21-BD14-855D5E6AE448}" srcOrd="0" destOrd="0" presId="urn:microsoft.com/office/officeart/2005/8/layout/orgChart1"/>
    <dgm:cxn modelId="{64CA388C-5610-46B6-A0D6-858CBDD19452}" type="presOf" srcId="{42AA07C7-D17A-4F9F-B3B4-968A2E075EEB}" destId="{80C681F2-E476-4080-9A60-0B3553575674}" srcOrd="0" destOrd="0" presId="urn:microsoft.com/office/officeart/2005/8/layout/orgChart1"/>
    <dgm:cxn modelId="{245C02F7-326F-4BA2-B2F3-79C7EEC65F43}" type="presOf" srcId="{CDE0FC36-7FEC-48DB-9B99-FE66AF3D8D1E}" destId="{33D22C81-FA99-4BE8-8B07-2BF93ABB526A}" srcOrd="0" destOrd="0" presId="urn:microsoft.com/office/officeart/2005/8/layout/orgChart1"/>
    <dgm:cxn modelId="{8852FD39-9189-4B9B-AC94-D51C9DE60028}" type="presOf" srcId="{85703207-C7E1-4543-9EE4-F8289767FE26}" destId="{E3B26083-3982-4973-B2EA-77ACEF3B3CEC}" srcOrd="0" destOrd="0" presId="urn:microsoft.com/office/officeart/2005/8/layout/orgChart1"/>
    <dgm:cxn modelId="{FA2DA736-E27F-47F4-9ED0-5A037D83E2C1}" type="presOf" srcId="{85703207-C7E1-4543-9EE4-F8289767FE26}" destId="{3672FAF4-241B-4840-9A83-C0798C63D702}" srcOrd="1" destOrd="0" presId="urn:microsoft.com/office/officeart/2005/8/layout/orgChart1"/>
    <dgm:cxn modelId="{5CB7D2A7-6669-4017-99EC-64D601FEE915}" type="presOf" srcId="{9C4A7330-AE65-43A9-BC59-0248A89EA69A}" destId="{AE67B215-2433-4447-8EA1-AC6B0F019699}" srcOrd="1" destOrd="0" presId="urn:microsoft.com/office/officeart/2005/8/layout/orgChart1"/>
    <dgm:cxn modelId="{721F167F-CD92-4BB5-9DE4-789C3D7EC804}" srcId="{85703207-C7E1-4543-9EE4-F8289767FE26}" destId="{60EE0C6C-B7B3-4D35-88E2-CA417C9E1308}" srcOrd="0" destOrd="0" parTransId="{4A96A946-F6EC-4871-90CE-D4AAD6A59E65}" sibTransId="{B9C76B58-177C-4700-AE2C-818207344066}"/>
    <dgm:cxn modelId="{9ED31B49-7FE7-4B4B-9A8F-C2716716CA7A}" type="presOf" srcId="{1AED6662-BD13-4517-ACCE-3482B30BBE46}" destId="{8B3C0160-532F-4B8C-819D-E1A7C3956399}" srcOrd="0" destOrd="0" presId="urn:microsoft.com/office/officeart/2005/8/layout/orgChart1"/>
    <dgm:cxn modelId="{B1F0B6D0-3ED7-41B0-821D-3304B5264CD5}" type="presOf" srcId="{2AEDA8B6-96A1-4628-8EA3-70019B3B34CB}" destId="{D84BA8C5-8374-4323-BFF2-D121C791E7FD}" srcOrd="1" destOrd="0" presId="urn:microsoft.com/office/officeart/2005/8/layout/orgChart1"/>
    <dgm:cxn modelId="{C4279F5E-5670-44E4-BD75-CE016CF5390D}" type="presOf" srcId="{50E24F93-81C9-465E-B203-DF8D834218F8}" destId="{F1E32BDC-76BE-489B-833C-C0EA4CB986CB}" srcOrd="0" destOrd="0" presId="urn:microsoft.com/office/officeart/2005/8/layout/orgChart1"/>
    <dgm:cxn modelId="{89D5D169-FBEC-4FFD-96A6-914CBEFA7476}" type="presOf" srcId="{4A96A946-F6EC-4871-90CE-D4AAD6A59E65}" destId="{C5BBBBD4-4ADF-44E0-B9A6-275F5A81D6D4}" srcOrd="0" destOrd="0" presId="urn:microsoft.com/office/officeart/2005/8/layout/orgChart1"/>
    <dgm:cxn modelId="{F1E670DC-3BB0-4DA6-BB6A-F0AAA23E7DBF}" type="presOf" srcId="{FEE66CB8-2B95-4246-885D-9E19D0886892}" destId="{5EA0BE66-1D4F-4BA1-9A8F-794C3C1EB248}" srcOrd="0" destOrd="0" presId="urn:microsoft.com/office/officeart/2005/8/layout/orgChart1"/>
    <dgm:cxn modelId="{E2462319-3CF4-4749-92D3-CBEFC14EFA2A}" srcId="{9C4A7330-AE65-43A9-BC59-0248A89EA69A}" destId="{CDE0FC36-7FEC-48DB-9B99-FE66AF3D8D1E}" srcOrd="0" destOrd="0" parTransId="{FEE66CB8-2B95-4246-885D-9E19D0886892}" sibTransId="{7A1F5B00-A42E-413B-B561-F8AF4F117727}"/>
    <dgm:cxn modelId="{B641F37A-3A0C-44A4-8C27-E1E83AEA2B6D}" type="presOf" srcId="{520339EB-874A-475E-B78F-BC74E6021046}" destId="{39847A4F-34E8-42B8-B919-65C7D5A88281}" srcOrd="0" destOrd="0" presId="urn:microsoft.com/office/officeart/2005/8/layout/orgChart1"/>
    <dgm:cxn modelId="{E95B54D0-8ED1-445F-9967-05CE83A661A6}" type="presOf" srcId="{50E24F93-81C9-465E-B203-DF8D834218F8}" destId="{795BEADB-0596-4FFF-BC85-4D8F2CB48BDE}" srcOrd="1" destOrd="0" presId="urn:microsoft.com/office/officeart/2005/8/layout/orgChart1"/>
    <dgm:cxn modelId="{3133E1BD-6A15-4F2A-8155-F597F76389AB}" type="presParOf" srcId="{8B3C0160-532F-4B8C-819D-E1A7C3956399}" destId="{40089198-A2B3-4457-BA11-63A36DA898A9}" srcOrd="0" destOrd="0" presId="urn:microsoft.com/office/officeart/2005/8/layout/orgChart1"/>
    <dgm:cxn modelId="{4474BEA9-9F29-4F3A-A8B7-BE7347F53CC8}" type="presParOf" srcId="{40089198-A2B3-4457-BA11-63A36DA898A9}" destId="{DD7100C8-E01A-49A5-B754-1B6271BA3D17}" srcOrd="0" destOrd="0" presId="urn:microsoft.com/office/officeart/2005/8/layout/orgChart1"/>
    <dgm:cxn modelId="{84A0F855-5434-4302-B119-94B7E4379FD1}" type="presParOf" srcId="{DD7100C8-E01A-49A5-B754-1B6271BA3D17}" destId="{FC49F8F0-60B0-4E21-BD14-855D5E6AE448}" srcOrd="0" destOrd="0" presId="urn:microsoft.com/office/officeart/2005/8/layout/orgChart1"/>
    <dgm:cxn modelId="{BCF9F808-EE9D-4CCA-A49B-5D3B574F020F}" type="presParOf" srcId="{DD7100C8-E01A-49A5-B754-1B6271BA3D17}" destId="{D84BA8C5-8374-4323-BFF2-D121C791E7FD}" srcOrd="1" destOrd="0" presId="urn:microsoft.com/office/officeart/2005/8/layout/orgChart1"/>
    <dgm:cxn modelId="{36D0B00D-0EDF-405D-BD79-5356BC6FC7DC}" type="presParOf" srcId="{40089198-A2B3-4457-BA11-63A36DA898A9}" destId="{96E2E2B9-FCA9-459F-AD51-FAFA8A30C780}" srcOrd="1" destOrd="0" presId="urn:microsoft.com/office/officeart/2005/8/layout/orgChart1"/>
    <dgm:cxn modelId="{8DF97FF0-45AF-46B6-86FA-82DBDC0042EF}" type="presParOf" srcId="{96E2E2B9-FCA9-459F-AD51-FAFA8A30C780}" destId="{43DFA520-0A56-45B0-8279-4746B732E664}" srcOrd="0" destOrd="0" presId="urn:microsoft.com/office/officeart/2005/8/layout/orgChart1"/>
    <dgm:cxn modelId="{434FA8D1-6C0A-4D13-9279-9871DAF97703}" type="presParOf" srcId="{96E2E2B9-FCA9-459F-AD51-FAFA8A30C780}" destId="{51B07057-7B8F-493C-B4DD-F657AA9EDFB9}" srcOrd="1" destOrd="0" presId="urn:microsoft.com/office/officeart/2005/8/layout/orgChart1"/>
    <dgm:cxn modelId="{A38962AE-917E-47F9-8D7B-2C9CE296D5AE}" type="presParOf" srcId="{51B07057-7B8F-493C-B4DD-F657AA9EDFB9}" destId="{1DE4F407-2B26-4208-9789-4C0A3D5F0F97}" srcOrd="0" destOrd="0" presId="urn:microsoft.com/office/officeart/2005/8/layout/orgChart1"/>
    <dgm:cxn modelId="{886AA3E9-FFED-42CD-B23E-11700782E742}" type="presParOf" srcId="{1DE4F407-2B26-4208-9789-4C0A3D5F0F97}" destId="{E3B26083-3982-4973-B2EA-77ACEF3B3CEC}" srcOrd="0" destOrd="0" presId="urn:microsoft.com/office/officeart/2005/8/layout/orgChart1"/>
    <dgm:cxn modelId="{CFF20BA9-99F5-4A49-A4E4-5328571AFDF9}" type="presParOf" srcId="{1DE4F407-2B26-4208-9789-4C0A3D5F0F97}" destId="{3672FAF4-241B-4840-9A83-C0798C63D702}" srcOrd="1" destOrd="0" presId="urn:microsoft.com/office/officeart/2005/8/layout/orgChart1"/>
    <dgm:cxn modelId="{65FDD6E9-4584-43B7-A567-2E582751392E}" type="presParOf" srcId="{51B07057-7B8F-493C-B4DD-F657AA9EDFB9}" destId="{3D4180B6-B8C9-4A15-A3BB-C42AF926F884}" srcOrd="1" destOrd="0" presId="urn:microsoft.com/office/officeart/2005/8/layout/orgChart1"/>
    <dgm:cxn modelId="{49E7B3E1-6B72-4690-9936-06EBEAE5C019}" type="presParOf" srcId="{3D4180B6-B8C9-4A15-A3BB-C42AF926F884}" destId="{C5BBBBD4-4ADF-44E0-B9A6-275F5A81D6D4}" srcOrd="0" destOrd="0" presId="urn:microsoft.com/office/officeart/2005/8/layout/orgChart1"/>
    <dgm:cxn modelId="{D03B3479-0A39-4674-B464-D748B4FFA296}" type="presParOf" srcId="{3D4180B6-B8C9-4A15-A3BB-C42AF926F884}" destId="{58810A42-98CA-4F97-A481-30BE72082E94}" srcOrd="1" destOrd="0" presId="urn:microsoft.com/office/officeart/2005/8/layout/orgChart1"/>
    <dgm:cxn modelId="{812EBF8E-7B0E-48CD-8739-8F53CE4F3174}" type="presParOf" srcId="{58810A42-98CA-4F97-A481-30BE72082E94}" destId="{E90851FF-A2A2-40AD-9E49-850E899475D2}" srcOrd="0" destOrd="0" presId="urn:microsoft.com/office/officeart/2005/8/layout/orgChart1"/>
    <dgm:cxn modelId="{3F1719F0-EF95-40B7-944E-4E0FB165F273}" type="presParOf" srcId="{E90851FF-A2A2-40AD-9E49-850E899475D2}" destId="{02B38E9E-4658-4799-9AB5-B355BDC6CEE4}" srcOrd="0" destOrd="0" presId="urn:microsoft.com/office/officeart/2005/8/layout/orgChart1"/>
    <dgm:cxn modelId="{4600CC57-6800-4605-A9F8-7CB5EE3A9A0E}" type="presParOf" srcId="{E90851FF-A2A2-40AD-9E49-850E899475D2}" destId="{0C74C313-B8EB-4407-BC5F-C5EE64B2F9D3}" srcOrd="1" destOrd="0" presId="urn:microsoft.com/office/officeart/2005/8/layout/orgChart1"/>
    <dgm:cxn modelId="{1398159A-9EAC-45EF-AB6A-7FF279C74D13}" type="presParOf" srcId="{58810A42-98CA-4F97-A481-30BE72082E94}" destId="{74B832E2-A42E-4B76-83FA-AE4F0E87121F}" srcOrd="1" destOrd="0" presId="urn:microsoft.com/office/officeart/2005/8/layout/orgChart1"/>
    <dgm:cxn modelId="{4FD63890-DC8C-4F56-9123-006B409304D2}" type="presParOf" srcId="{58810A42-98CA-4F97-A481-30BE72082E94}" destId="{E226180E-3275-4359-A47A-E240F24BE29D}" srcOrd="2" destOrd="0" presId="urn:microsoft.com/office/officeart/2005/8/layout/orgChart1"/>
    <dgm:cxn modelId="{532CF545-B28F-4380-9F79-A153129626F9}" type="presParOf" srcId="{51B07057-7B8F-493C-B4DD-F657AA9EDFB9}" destId="{053D02B3-84FF-45B8-9D09-312068D99F06}" srcOrd="2" destOrd="0" presId="urn:microsoft.com/office/officeart/2005/8/layout/orgChart1"/>
    <dgm:cxn modelId="{C9CBC5B0-AEC8-4227-8425-8DD4F2115FF3}" type="presParOf" srcId="{96E2E2B9-FCA9-459F-AD51-FAFA8A30C780}" destId="{BFEBA38D-68A1-4226-92E2-98AA13850A42}" srcOrd="2" destOrd="0" presId="urn:microsoft.com/office/officeart/2005/8/layout/orgChart1"/>
    <dgm:cxn modelId="{41FCA81B-A3DE-408D-917D-FE0040950FBE}" type="presParOf" srcId="{96E2E2B9-FCA9-459F-AD51-FAFA8A30C780}" destId="{540D557C-5021-4D73-BB08-C12B893F3429}" srcOrd="3" destOrd="0" presId="urn:microsoft.com/office/officeart/2005/8/layout/orgChart1"/>
    <dgm:cxn modelId="{9330C0F1-0074-4501-A37B-C7C4C42CA95B}" type="presParOf" srcId="{540D557C-5021-4D73-BB08-C12B893F3429}" destId="{D31225C3-8E16-46C1-88D3-5F0D78CE3525}" srcOrd="0" destOrd="0" presId="urn:microsoft.com/office/officeart/2005/8/layout/orgChart1"/>
    <dgm:cxn modelId="{2E090882-2FCB-4189-9D9A-3AC096EE10D5}" type="presParOf" srcId="{D31225C3-8E16-46C1-88D3-5F0D78CE3525}" destId="{F1E32BDC-76BE-489B-833C-C0EA4CB986CB}" srcOrd="0" destOrd="0" presId="urn:microsoft.com/office/officeart/2005/8/layout/orgChart1"/>
    <dgm:cxn modelId="{C3E0A808-C97A-4C9E-8C9C-BCD6317F61BB}" type="presParOf" srcId="{D31225C3-8E16-46C1-88D3-5F0D78CE3525}" destId="{795BEADB-0596-4FFF-BC85-4D8F2CB48BDE}" srcOrd="1" destOrd="0" presId="urn:microsoft.com/office/officeart/2005/8/layout/orgChart1"/>
    <dgm:cxn modelId="{082CB51E-645A-42CD-88FB-4EF344A91BAD}" type="presParOf" srcId="{540D557C-5021-4D73-BB08-C12B893F3429}" destId="{87F1A5FA-F33E-4C65-A6CF-6961A4ECEC28}" srcOrd="1" destOrd="0" presId="urn:microsoft.com/office/officeart/2005/8/layout/orgChart1"/>
    <dgm:cxn modelId="{482B1D59-16B7-42AF-A14E-5BD5D113BE9C}" type="presParOf" srcId="{87F1A5FA-F33E-4C65-A6CF-6961A4ECEC28}" destId="{80C681F2-E476-4080-9A60-0B3553575674}" srcOrd="0" destOrd="0" presId="urn:microsoft.com/office/officeart/2005/8/layout/orgChart1"/>
    <dgm:cxn modelId="{43DFDF41-2BBA-4985-BD96-792B3CDF2471}" type="presParOf" srcId="{87F1A5FA-F33E-4C65-A6CF-6961A4ECEC28}" destId="{FFEAFB5B-0F0F-4B09-9B24-F7CD15038CCF}" srcOrd="1" destOrd="0" presId="urn:microsoft.com/office/officeart/2005/8/layout/orgChart1"/>
    <dgm:cxn modelId="{2D8DFA17-D7EA-4099-924E-C4CE07AA0A6F}" type="presParOf" srcId="{FFEAFB5B-0F0F-4B09-9B24-F7CD15038CCF}" destId="{670F010A-EAED-43AB-9FD2-F9FC118F5A79}" srcOrd="0" destOrd="0" presId="urn:microsoft.com/office/officeart/2005/8/layout/orgChart1"/>
    <dgm:cxn modelId="{6572BA8A-2DCB-4F41-8FCB-2E8518D5DCA7}" type="presParOf" srcId="{670F010A-EAED-43AB-9FD2-F9FC118F5A79}" destId="{39847A4F-34E8-42B8-B919-65C7D5A88281}" srcOrd="0" destOrd="0" presId="urn:microsoft.com/office/officeart/2005/8/layout/orgChart1"/>
    <dgm:cxn modelId="{7DA625A9-2DE3-4904-AFE4-9FF196826EDC}" type="presParOf" srcId="{670F010A-EAED-43AB-9FD2-F9FC118F5A79}" destId="{221CD585-FF08-4667-BC28-B6F8DCB51D66}" srcOrd="1" destOrd="0" presId="urn:microsoft.com/office/officeart/2005/8/layout/orgChart1"/>
    <dgm:cxn modelId="{D62FB9DD-19ED-4172-BF57-DD30233F3727}" type="presParOf" srcId="{FFEAFB5B-0F0F-4B09-9B24-F7CD15038CCF}" destId="{82CF5667-0B3C-46B8-AE94-A5495B8E4E37}" srcOrd="1" destOrd="0" presId="urn:microsoft.com/office/officeart/2005/8/layout/orgChart1"/>
    <dgm:cxn modelId="{1B01AB54-5F4C-45F3-A79C-6B472F74B98A}" type="presParOf" srcId="{FFEAFB5B-0F0F-4B09-9B24-F7CD15038CCF}" destId="{2D079E78-BD8C-4197-86F1-898D1B388B5A}" srcOrd="2" destOrd="0" presId="urn:microsoft.com/office/officeart/2005/8/layout/orgChart1"/>
    <dgm:cxn modelId="{126E2413-23FE-4491-9C39-4DF778EBC1F2}" type="presParOf" srcId="{540D557C-5021-4D73-BB08-C12B893F3429}" destId="{EAFAB7D2-164E-4F65-8CEE-EEDF576A88A9}" srcOrd="2" destOrd="0" presId="urn:microsoft.com/office/officeart/2005/8/layout/orgChart1"/>
    <dgm:cxn modelId="{3602228C-8BEF-44AF-A0F2-CFEAC0DAB4AC}" type="presParOf" srcId="{96E2E2B9-FCA9-459F-AD51-FAFA8A30C780}" destId="{FE324F0B-2667-4233-83C0-3318AA0C96A1}" srcOrd="4" destOrd="0" presId="urn:microsoft.com/office/officeart/2005/8/layout/orgChart1"/>
    <dgm:cxn modelId="{A8D92066-03B4-4E22-91B9-6FB18E717CDC}" type="presParOf" srcId="{96E2E2B9-FCA9-459F-AD51-FAFA8A30C780}" destId="{9C28C081-C449-43E7-B913-DDC08AA138A4}" srcOrd="5" destOrd="0" presId="urn:microsoft.com/office/officeart/2005/8/layout/orgChart1"/>
    <dgm:cxn modelId="{5EE019D1-752B-4B3A-982D-80EB1BCD6AC5}" type="presParOf" srcId="{9C28C081-C449-43E7-B913-DDC08AA138A4}" destId="{F708B502-C99F-43B2-8D71-24064685B4EF}" srcOrd="0" destOrd="0" presId="urn:microsoft.com/office/officeart/2005/8/layout/orgChart1"/>
    <dgm:cxn modelId="{EC6E0E60-A9B8-4598-BB06-898B6D962B85}" type="presParOf" srcId="{F708B502-C99F-43B2-8D71-24064685B4EF}" destId="{2045EAAC-D233-4393-984D-C50713CC34EF}" srcOrd="0" destOrd="0" presId="urn:microsoft.com/office/officeart/2005/8/layout/orgChart1"/>
    <dgm:cxn modelId="{F1B061B6-CF95-4CA1-8859-DDC0E2D8D046}" type="presParOf" srcId="{F708B502-C99F-43B2-8D71-24064685B4EF}" destId="{AE67B215-2433-4447-8EA1-AC6B0F019699}" srcOrd="1" destOrd="0" presId="urn:microsoft.com/office/officeart/2005/8/layout/orgChart1"/>
    <dgm:cxn modelId="{4BCD9D27-D765-4328-8AA2-E73ABDF84667}" type="presParOf" srcId="{9C28C081-C449-43E7-B913-DDC08AA138A4}" destId="{9F4BF3DE-B2CE-456B-91A5-B3EF3F326284}" srcOrd="1" destOrd="0" presId="urn:microsoft.com/office/officeart/2005/8/layout/orgChart1"/>
    <dgm:cxn modelId="{28EB66BF-DA18-42D7-B5B9-F97735F82F22}" type="presParOf" srcId="{9F4BF3DE-B2CE-456B-91A5-B3EF3F326284}" destId="{5EA0BE66-1D4F-4BA1-9A8F-794C3C1EB248}" srcOrd="0" destOrd="0" presId="urn:microsoft.com/office/officeart/2005/8/layout/orgChart1"/>
    <dgm:cxn modelId="{E48F123F-B9F2-446B-8134-120529C5842C}" type="presParOf" srcId="{9F4BF3DE-B2CE-456B-91A5-B3EF3F326284}" destId="{963AFE7E-08D9-4645-B0EB-48A2E3CE91A8}" srcOrd="1" destOrd="0" presId="urn:microsoft.com/office/officeart/2005/8/layout/orgChart1"/>
    <dgm:cxn modelId="{29F09D92-8BE0-4932-8F3F-8BCA45237C42}" type="presParOf" srcId="{963AFE7E-08D9-4645-B0EB-48A2E3CE91A8}" destId="{21F2CAC3-8C90-4AB5-A06F-A4B284454661}" srcOrd="0" destOrd="0" presId="urn:microsoft.com/office/officeart/2005/8/layout/orgChart1"/>
    <dgm:cxn modelId="{D44BA75B-C87C-4737-A9C1-3565047D34F9}" type="presParOf" srcId="{21F2CAC3-8C90-4AB5-A06F-A4B284454661}" destId="{33D22C81-FA99-4BE8-8B07-2BF93ABB526A}" srcOrd="0" destOrd="0" presId="urn:microsoft.com/office/officeart/2005/8/layout/orgChart1"/>
    <dgm:cxn modelId="{F71FD744-138E-4428-BD26-C5E0BAB5CB31}" type="presParOf" srcId="{21F2CAC3-8C90-4AB5-A06F-A4B284454661}" destId="{ACC112FF-553C-498A-A37A-A07F8F077471}" srcOrd="1" destOrd="0" presId="urn:microsoft.com/office/officeart/2005/8/layout/orgChart1"/>
    <dgm:cxn modelId="{385C0A92-3203-4315-85E5-BCBE135A05FB}" type="presParOf" srcId="{963AFE7E-08D9-4645-B0EB-48A2E3CE91A8}" destId="{B453807E-4EFA-4B23-9B48-EE3D505819D5}" srcOrd="1" destOrd="0" presId="urn:microsoft.com/office/officeart/2005/8/layout/orgChart1"/>
    <dgm:cxn modelId="{BCC3DE12-3B69-4C40-B1F6-19B63CC77104}" type="presParOf" srcId="{963AFE7E-08D9-4645-B0EB-48A2E3CE91A8}" destId="{AD3578C4-C2AB-4C4C-8D96-74758EB30E30}" srcOrd="2" destOrd="0" presId="urn:microsoft.com/office/officeart/2005/8/layout/orgChart1"/>
    <dgm:cxn modelId="{51EDFCA2-2176-488D-B1EE-5FB5A0ECF56F}" type="presParOf" srcId="{9C28C081-C449-43E7-B913-DDC08AA138A4}" destId="{8F13EC88-5B4B-46B6-91B0-69A966E4C92D}" srcOrd="2" destOrd="0" presId="urn:microsoft.com/office/officeart/2005/8/layout/orgChart1"/>
    <dgm:cxn modelId="{9E67270C-7ABB-4C93-975A-1170676D787F}" type="presParOf" srcId="{40089198-A2B3-4457-BA11-63A36DA898A9}" destId="{0A988332-8611-4DDC-BADE-4F22CA187A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Reducción de fricción mediante colchón de aire</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21631B64-734C-4E46-9D84-24D7274A454B}">
      <dgm:prSet phldrT="[Texto]" custT="1"/>
      <dgm:spPr>
        <a:blipFill rotWithShape="0">
          <a:blip xmlns:r="http://schemas.openxmlformats.org/officeDocument/2006/relationships" r:embed="rId1"/>
          <a:stretch>
            <a:fillRect/>
          </a:stretch>
        </a:blipFill>
      </dgm:spPr>
      <dgm:t>
        <a:bodyPr/>
        <a:lstStyle/>
        <a:p>
          <a:pPr algn="ctr"/>
          <a:r>
            <a:rPr lang="es-ES" sz="2400" b="1" dirty="0"/>
            <a:t>  </a:t>
          </a:r>
        </a:p>
      </dgm:t>
    </dgm:pt>
    <dgm:pt modelId="{1B872859-933B-47F5-9224-FBBD314599D3}" type="parTrans" cxnId="{00E6D71F-CCA9-401B-8AB0-2153F24CC394}">
      <dgm:prSet/>
      <dgm:spPr/>
      <dgm:t>
        <a:bodyPr/>
        <a:lstStyle/>
        <a:p>
          <a:endParaRPr lang="es-ES"/>
        </a:p>
      </dgm:t>
    </dgm:pt>
    <dgm:pt modelId="{8ADC5A26-68EF-41B3-92BE-4318B90F8BE6}" type="sibTrans" cxnId="{00E6D71F-CCA9-401B-8AB0-2153F24CC39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4608" custLinFactNeighborX="10190"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1478A3B-A78F-4D58-85F4-71115D240CEB}" type="pres">
      <dgm:prSet presAssocID="{1B872859-933B-47F5-9224-FBBD314599D3}" presName="Name13" presStyleLbl="parChTrans1D2" presStyleIdx="0" presStyleCnt="1"/>
      <dgm:spPr/>
    </dgm:pt>
    <dgm:pt modelId="{614F5E24-6AB9-4435-A2E4-F27ECE11067A}" type="pres">
      <dgm:prSet presAssocID="{21631B64-734C-4E46-9D84-24D7274A454B}" presName="childText" presStyleLbl="bgAcc1" presStyleIdx="0" presStyleCnt="1" custScaleX="302117" custScaleY="570278" custLinFactNeighborX="71580" custLinFactNeighborY="0">
        <dgm:presLayoutVars>
          <dgm:bulletEnabled val="1"/>
        </dgm:presLayoutVars>
      </dgm:prSet>
      <dgm:spPr/>
    </dgm:pt>
  </dgm:ptLst>
  <dgm:cxnLst>
    <dgm:cxn modelId="{EF3C0D16-C112-48C4-8098-D692B4F44A6C}" type="presOf" srcId="{CB9964DC-5E01-4879-9733-CDEE2AB1D1F7}" destId="{C7DDC059-89DD-4F99-A10D-9C975D60C8D8}" srcOrd="1" destOrd="0" presId="urn:microsoft.com/office/officeart/2005/8/layout/hierarchy3"/>
    <dgm:cxn modelId="{C78B2985-1D91-43EB-9DDE-A94EFE44962B}" type="presOf" srcId="{21631B64-734C-4E46-9D84-24D7274A454B}" destId="{614F5E24-6AB9-4435-A2E4-F27ECE11067A}" srcOrd="0" destOrd="0" presId="urn:microsoft.com/office/officeart/2005/8/layout/hierarchy3"/>
    <dgm:cxn modelId="{00E6D71F-CCA9-401B-8AB0-2153F24CC394}" srcId="{CB9964DC-5E01-4879-9733-CDEE2AB1D1F7}" destId="{21631B64-734C-4E46-9D84-24D7274A454B}" srcOrd="0" destOrd="0" parTransId="{1B872859-933B-47F5-9224-FBBD314599D3}" sibTransId="{8ADC5A26-68EF-41B3-92BE-4318B90F8BE6}"/>
    <dgm:cxn modelId="{CCA00091-369E-479B-B1E1-77C08EA724F7}" type="presOf" srcId="{1B872859-933B-47F5-9224-FBBD314599D3}" destId="{21478A3B-A78F-4D58-85F4-71115D240CEB}"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D7A1EE22-5160-4C6D-8182-9FF139EA6612}" type="presParOf" srcId="{F784BE88-3DB9-4E87-AFCA-2ED0BF00DEA1}" destId="{21478A3B-A78F-4D58-85F4-71115D240CEB}" srcOrd="0" destOrd="0" presId="urn:microsoft.com/office/officeart/2005/8/layout/hierarchy3"/>
    <dgm:cxn modelId="{CA054503-78F9-4140-96F9-4072DDC172ED}" type="presParOf" srcId="{F784BE88-3DB9-4E87-AFCA-2ED0BF00DEA1}" destId="{614F5E24-6AB9-4435-A2E4-F27ECE11067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Sistema de bolas de transferencia</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2F23CE69-BC73-4E29-8583-72F88DD4C5A9}">
      <dgm:prSet phldrT="[Texto]" custT="1"/>
      <dgm:spPr/>
      <dgm:t>
        <a:bodyPr/>
        <a:lstStyle/>
        <a:p>
          <a:pPr algn="just"/>
          <a:r>
            <a:rPr lang="es-EC" sz="2000" b="0" dirty="0"/>
            <a:t>Son bolas de acero que permiten desplazar sobre ellas cualquier tipo de elementos.</a:t>
          </a:r>
          <a:endParaRPr lang="es-ES" sz="2000" b="0" dirty="0"/>
        </a:p>
      </dgm:t>
    </dgm:pt>
    <dgm:pt modelId="{61A466C5-6EBE-4BB9-A285-C27BC4C2655F}" type="parTrans" cxnId="{D8759C44-15A0-40C6-88DE-467FAF0885D7}">
      <dgm:prSet/>
      <dgm:spPr/>
      <dgm:t>
        <a:bodyPr/>
        <a:lstStyle/>
        <a:p>
          <a:endParaRPr lang="es-ES"/>
        </a:p>
      </dgm:t>
    </dgm:pt>
    <dgm:pt modelId="{5B5BDFFB-C049-4E95-B821-DB76BCD87400}" type="sibTrans" cxnId="{D8759C44-15A0-40C6-88DE-467FAF0885D7}">
      <dgm:prSet/>
      <dgm:spPr/>
      <dgm:t>
        <a:bodyPr/>
        <a:lstStyle/>
        <a:p>
          <a:endParaRPr lang="es-ES"/>
        </a:p>
      </dgm:t>
    </dgm:pt>
    <dgm:pt modelId="{B9092DB3-3806-4F7B-8ADC-4845BDD28CAC}">
      <dgm:prSet phldrT="[Texto]" custT="1"/>
      <dgm:spPr/>
      <dgm:t>
        <a:bodyPr/>
        <a:lstStyle/>
        <a:p>
          <a:pPr algn="just"/>
          <a:r>
            <a:rPr lang="es-EC" sz="2000" b="0" dirty="0"/>
            <a:t>Opción más viable, económica y práctica.</a:t>
          </a:r>
          <a:endParaRPr lang="es-ES" sz="2000" b="0" dirty="0"/>
        </a:p>
      </dgm:t>
    </dgm:pt>
    <dgm:pt modelId="{54278F68-B7E9-4037-8679-512B3C5DF9FD}" type="parTrans" cxnId="{B4ABE665-B0AB-4C57-B26A-BA817E37CD68}">
      <dgm:prSet/>
      <dgm:spPr/>
      <dgm:t>
        <a:bodyPr/>
        <a:lstStyle/>
        <a:p>
          <a:endParaRPr lang="es-ES"/>
        </a:p>
      </dgm:t>
    </dgm:pt>
    <dgm:pt modelId="{60332359-4597-4FD1-A9FC-52CA150974AF}" type="sibTrans" cxnId="{B4ABE665-B0AB-4C57-B26A-BA817E37CD6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4608" custLinFactNeighborX="10190"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36A068CA-7BD3-4678-8E23-5A8B0366A121}" type="pres">
      <dgm:prSet presAssocID="{61A466C5-6EBE-4BB9-A285-C27BC4C2655F}" presName="Name13" presStyleLbl="parChTrans1D2" presStyleIdx="0" presStyleCnt="2"/>
      <dgm:spPr/>
    </dgm:pt>
    <dgm:pt modelId="{E40B8954-C95B-43AB-8FF6-B3A61007AA3E}" type="pres">
      <dgm:prSet presAssocID="{2F23CE69-BC73-4E29-8583-72F88DD4C5A9}" presName="childText" presStyleLbl="bgAcc1" presStyleIdx="0" presStyleCnt="2" custScaleX="573109" custScaleY="125000" custLinFactNeighborY="-82027">
        <dgm:presLayoutVars>
          <dgm:bulletEnabled val="1"/>
        </dgm:presLayoutVars>
      </dgm:prSet>
      <dgm:spPr/>
    </dgm:pt>
    <dgm:pt modelId="{8B97622D-7CA4-4F13-970A-68E0BB2E67BB}" type="pres">
      <dgm:prSet presAssocID="{54278F68-B7E9-4037-8679-512B3C5DF9FD}" presName="Name13" presStyleLbl="parChTrans1D2" presStyleIdx="1" presStyleCnt="2"/>
      <dgm:spPr/>
    </dgm:pt>
    <dgm:pt modelId="{53431DF7-24C8-4A8F-959B-AC43D2509AAB}" type="pres">
      <dgm:prSet presAssocID="{B9092DB3-3806-4F7B-8ADC-4845BDD28CAC}" presName="childText" presStyleLbl="bgAcc1" presStyleIdx="1" presStyleCnt="2" custScaleX="573109" custScaleY="78112" custLinFactNeighborY="-76180">
        <dgm:presLayoutVars>
          <dgm:bulletEnabled val="1"/>
        </dgm:presLayoutVars>
      </dgm:prSet>
      <dgm:spPr/>
    </dgm:pt>
  </dgm:ptLst>
  <dgm:cxnLst>
    <dgm:cxn modelId="{C4C6CE6C-DB81-410F-9DFD-8031CA63585F}" type="presOf" srcId="{2F23CE69-BC73-4E29-8583-72F88DD4C5A9}" destId="{E40B8954-C95B-43AB-8FF6-B3A61007AA3E}"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7308EE9-8B80-4CB7-AEE7-B09DCACC9E0B}" type="presOf" srcId="{B9092DB3-3806-4F7B-8ADC-4845BDD28CAC}" destId="{53431DF7-24C8-4A8F-959B-AC43D2509AAB}" srcOrd="0" destOrd="0" presId="urn:microsoft.com/office/officeart/2005/8/layout/hierarchy3"/>
    <dgm:cxn modelId="{D8759C44-15A0-40C6-88DE-467FAF0885D7}" srcId="{CB9964DC-5E01-4879-9733-CDEE2AB1D1F7}" destId="{2F23CE69-BC73-4E29-8583-72F88DD4C5A9}" srcOrd="0" destOrd="0" parTransId="{61A466C5-6EBE-4BB9-A285-C27BC4C2655F}" sibTransId="{5B5BDFFB-C049-4E95-B821-DB76BCD87400}"/>
    <dgm:cxn modelId="{992638FE-CBDC-4EEB-A2A3-5B0A193D4D3D}" type="presOf" srcId="{61A466C5-6EBE-4BB9-A285-C27BC4C2655F}" destId="{36A068CA-7BD3-4678-8E23-5A8B0366A121}" srcOrd="0" destOrd="0" presId="urn:microsoft.com/office/officeart/2005/8/layout/hierarchy3"/>
    <dgm:cxn modelId="{B4ABE665-B0AB-4C57-B26A-BA817E37CD68}" srcId="{CB9964DC-5E01-4879-9733-CDEE2AB1D1F7}" destId="{B9092DB3-3806-4F7B-8ADC-4845BDD28CAC}" srcOrd="1" destOrd="0" parTransId="{54278F68-B7E9-4037-8679-512B3C5DF9FD}" sibTransId="{60332359-4597-4FD1-A9FC-52CA150974AF}"/>
    <dgm:cxn modelId="{E71D5CAC-6D7C-4245-AA7D-76813CDC4722}" type="presOf" srcId="{54278F68-B7E9-4037-8679-512B3C5DF9FD}" destId="{8B97622D-7CA4-4F13-970A-68E0BB2E67BB}"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66B90790-CEB8-4580-957C-B41EAFFAA21C}" type="presParOf" srcId="{F784BE88-3DB9-4E87-AFCA-2ED0BF00DEA1}" destId="{36A068CA-7BD3-4678-8E23-5A8B0366A121}" srcOrd="0" destOrd="0" presId="urn:microsoft.com/office/officeart/2005/8/layout/hierarchy3"/>
    <dgm:cxn modelId="{C7BA8812-0F8C-4944-A5F9-596A82CBA814}" type="presParOf" srcId="{F784BE88-3DB9-4E87-AFCA-2ED0BF00DEA1}" destId="{E40B8954-C95B-43AB-8FF6-B3A61007AA3E}" srcOrd="1" destOrd="0" presId="urn:microsoft.com/office/officeart/2005/8/layout/hierarchy3"/>
    <dgm:cxn modelId="{194CE777-877E-4778-A0CA-64B118241619}" type="presParOf" srcId="{F784BE88-3DB9-4E87-AFCA-2ED0BF00DEA1}" destId="{8B97622D-7CA4-4F13-970A-68E0BB2E67BB}" srcOrd="2" destOrd="0" presId="urn:microsoft.com/office/officeart/2005/8/layout/hierarchy3"/>
    <dgm:cxn modelId="{8DE4F996-CE7D-48BB-95EC-2B0C63FDAC9A}" type="presParOf" srcId="{F784BE88-3DB9-4E87-AFCA-2ED0BF00DEA1}" destId="{53431DF7-24C8-4A8F-959B-AC43D2509AA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Es el encargado de sostener la plancha metálica actuando como mordazas neumáticas.</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El sistema deberá contar con dos cilindros neumáticos.</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Sistema para la sujeción de planchas metálicas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6579E36A-1417-4FD9-89EA-758F505CB977}">
      <dgm:prSet phldrT="[Texto]" custT="1"/>
      <dgm:spPr/>
      <dgm:t>
        <a:bodyPr/>
        <a:lstStyle/>
        <a:p>
          <a:pPr algn="just"/>
          <a:r>
            <a:rPr lang="es-EC" sz="2000" b="0" dirty="0"/>
            <a:t>Los cilindros deberán activarse al comienzo del proceso y desactivarse al final del proceso.</a:t>
          </a:r>
          <a:endParaRPr lang="es-ES" sz="2000" b="0" dirty="0"/>
        </a:p>
      </dgm:t>
    </dgm:pt>
    <dgm:pt modelId="{F9ACE273-AB25-42BB-A260-7A3CF1B0A47F}" type="parTrans" cxnId="{73EF0C9E-845A-48C3-9F05-6F899EF4EF1A}">
      <dgm:prSet/>
      <dgm:spPr/>
      <dgm:t>
        <a:bodyPr/>
        <a:lstStyle/>
        <a:p>
          <a:endParaRPr lang="es-ES"/>
        </a:p>
      </dgm:t>
    </dgm:pt>
    <dgm:pt modelId="{4F390AC9-DBD5-48D8-B798-7E3235931EA3}" type="sibTrans" cxnId="{73EF0C9E-845A-48C3-9F05-6F899EF4EF1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3"/>
      <dgm:spPr/>
    </dgm:pt>
    <dgm:pt modelId="{7210391E-D0BA-4B05-BC9D-4C5F7A7038B2}" type="pres">
      <dgm:prSet presAssocID="{C718ADCF-EE16-40A9-92E0-023D415A390D}" presName="childText" presStyleLbl="bgAcc1" presStyleIdx="0" presStyleCnt="3" custScaleX="739626" custScaleY="126721"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3"/>
      <dgm:spPr/>
    </dgm:pt>
    <dgm:pt modelId="{01A8138D-E13E-4C5E-A63A-B475886A3C1C}" type="pres">
      <dgm:prSet presAssocID="{6824A24C-9FD6-414B-ABF6-4C82AE8C0051}" presName="childText" presStyleLbl="bgAcc1" presStyleIdx="1" presStyleCnt="3" custScaleX="737089" custScaleY="94365" custLinFactNeighborY="-27406">
        <dgm:presLayoutVars>
          <dgm:bulletEnabled val="1"/>
        </dgm:presLayoutVars>
      </dgm:prSet>
      <dgm:spPr/>
    </dgm:pt>
    <dgm:pt modelId="{9396B7ED-9695-4213-867D-9453F36BD806}" type="pres">
      <dgm:prSet presAssocID="{F9ACE273-AB25-42BB-A260-7A3CF1B0A47F}" presName="Name13" presStyleLbl="parChTrans1D2" presStyleIdx="2" presStyleCnt="3"/>
      <dgm:spPr/>
    </dgm:pt>
    <dgm:pt modelId="{8331BA23-C7C2-4329-B47C-D16AD1A08F80}" type="pres">
      <dgm:prSet presAssocID="{6579E36A-1417-4FD9-89EA-758F505CB977}" presName="childText" presStyleLbl="bgAcc1" presStyleIdx="2" presStyleCnt="3" custScaleX="737089" custScaleY="113588" custLinFactNeighborY="-29799">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82F7B3E8-8416-41EA-97C4-6A09AF1653D9}" type="presOf" srcId="{6579E36A-1417-4FD9-89EA-758F505CB977}" destId="{8331BA23-C7C2-4329-B47C-D16AD1A08F80}" srcOrd="0" destOrd="0" presId="urn:microsoft.com/office/officeart/2005/8/layout/hierarchy3"/>
    <dgm:cxn modelId="{2445BCD4-9D33-402C-9B5D-DE890D757CF7}" type="presOf" srcId="{F9ACE273-AB25-42BB-A260-7A3CF1B0A47F}" destId="{9396B7ED-9695-4213-867D-9453F36BD806}"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73EF0C9E-845A-48C3-9F05-6F899EF4EF1A}" srcId="{CB9964DC-5E01-4879-9733-CDEE2AB1D1F7}" destId="{6579E36A-1417-4FD9-89EA-758F505CB977}" srcOrd="2" destOrd="0" parTransId="{F9ACE273-AB25-42BB-A260-7A3CF1B0A47F}" sibTransId="{4F390AC9-DBD5-48D8-B798-7E3235931EA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 modelId="{56DF5A1A-E885-4859-A4D9-84201D8B8D74}" type="presParOf" srcId="{F784BE88-3DB9-4E87-AFCA-2ED0BF00DEA1}" destId="{9396B7ED-9695-4213-867D-9453F36BD806}" srcOrd="4" destOrd="0" presId="urn:microsoft.com/office/officeart/2005/8/layout/hierarchy3"/>
    <dgm:cxn modelId="{01D1D9BA-2FFC-4EF8-91E4-B482AA0CD97D}" type="presParOf" srcId="{F784BE88-3DB9-4E87-AFCA-2ED0BF00DEA1}" destId="{8331BA23-C7C2-4329-B47C-D16AD1A08F8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676B53A8-FCB9-4C7D-9625-4CF547D77C6A}"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Diagrama </a:t>
          </a:r>
          <a:r>
            <a:rPr lang="es-EC" sz="2400" b="1" dirty="0"/>
            <a:t>neumático cilindros de sujeción de la plancha metálica</a:t>
          </a:r>
          <a:endParaRPr lang="es-ES" sz="2400" b="1" dirty="0"/>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FE1E54FD-0393-41CD-A348-C549978B0A3A}">
      <dgm:prSet phldrT="[Texto]" custT="1"/>
      <dgm:spPr>
        <a:blipFill rotWithShape="0">
          <a:blip xmlns:r="http://schemas.openxmlformats.org/officeDocument/2006/relationships" r:embed="rId1"/>
          <a:stretch>
            <a:fillRect/>
          </a:stretch>
        </a:blipFill>
      </dgm:spPr>
      <dgm:t>
        <a:bodyPr/>
        <a:lstStyle/>
        <a:p>
          <a:pPr algn="ctr"/>
          <a:endParaRPr lang="es-ES" sz="2400" b="1" dirty="0"/>
        </a:p>
      </dgm:t>
    </dgm:pt>
    <dgm:pt modelId="{B9B4E07E-1D31-4166-8EFB-843865616243}" type="parTrans" cxnId="{6800235B-0B1D-4268-B242-D10D373C268A}">
      <dgm:prSet/>
      <dgm:spPr/>
      <dgm:t>
        <a:bodyPr/>
        <a:lstStyle/>
        <a:p>
          <a:endParaRPr lang="es-ES"/>
        </a:p>
      </dgm:t>
    </dgm:pt>
    <dgm:pt modelId="{A6E40F13-67B9-4123-BF55-A2847CC10615}" type="sibTrans" cxnId="{6800235B-0B1D-4268-B242-D10D373C268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4608" custLinFactNeighborX="10190"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03D132E-6A1F-4D09-87D8-977B34308D76}" type="pres">
      <dgm:prSet presAssocID="{B9B4E07E-1D31-4166-8EFB-843865616243}" presName="Name13" presStyleLbl="parChTrans1D2" presStyleIdx="0" presStyleCnt="1"/>
      <dgm:spPr/>
    </dgm:pt>
    <dgm:pt modelId="{DF8779AA-A840-47C9-A061-76437C918530}" type="pres">
      <dgm:prSet presAssocID="{FE1E54FD-0393-41CD-A348-C549978B0A3A}" presName="childText" presStyleLbl="bgAcc1" presStyleIdx="0" presStyleCnt="1" custScaleX="651407" custScaleY="535456" custLinFactNeighborX="-21612" custLinFactNeighborY="-37489">
        <dgm:presLayoutVars>
          <dgm:bulletEnabled val="1"/>
        </dgm:presLayoutVars>
      </dgm:prSet>
      <dgm:spPr/>
    </dgm:pt>
  </dgm:ptLst>
  <dgm:cxnLst>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1C84A9D-794E-422B-985E-A192A3568C0D}" type="presOf" srcId="{FE1E54FD-0393-41CD-A348-C549978B0A3A}" destId="{DF8779AA-A840-47C9-A061-76437C918530}" srcOrd="0" destOrd="0" presId="urn:microsoft.com/office/officeart/2005/8/layout/hierarchy3"/>
    <dgm:cxn modelId="{20F30C53-0C97-4CD5-8A96-48D027C80158}" type="presOf" srcId="{B9B4E07E-1D31-4166-8EFB-843865616243}" destId="{603D132E-6A1F-4D09-87D8-977B34308D76}"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800235B-0B1D-4268-B242-D10D373C268A}" srcId="{CB9964DC-5E01-4879-9733-CDEE2AB1D1F7}" destId="{FE1E54FD-0393-41CD-A348-C549978B0A3A}" srcOrd="0" destOrd="0" parTransId="{B9B4E07E-1D31-4166-8EFB-843865616243}" sibTransId="{A6E40F13-67B9-4123-BF55-A2847CC10615}"/>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7D871076-993A-4C5C-A9ED-F609965B8DDB}" type="presParOf" srcId="{F784BE88-3DB9-4E87-AFCA-2ED0BF00DEA1}" destId="{603D132E-6A1F-4D09-87D8-977B34308D76}" srcOrd="0" destOrd="0" presId="urn:microsoft.com/office/officeart/2005/8/layout/hierarchy3"/>
    <dgm:cxn modelId="{09868493-9ED3-4B51-852C-FA4A018AF753}" type="presParOf" srcId="{F784BE88-3DB9-4E87-AFCA-2ED0BF00DEA1}" destId="{DF8779AA-A840-47C9-A061-76437C91853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Permite que se active el cilindro encargado de realizar las perforaciones mediante el punzón que se encuentra acoplado a su vástago.</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Sistema de perforación de las planchas metálicas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6579E36A-1417-4FD9-89EA-758F505CB977}">
      <dgm:prSet phldrT="[Texto]" custT="1"/>
      <dgm:spPr>
        <a:blipFill rotWithShape="0">
          <a:blip xmlns:r="http://schemas.openxmlformats.org/officeDocument/2006/relationships" r:embed="rId1"/>
          <a:stretch>
            <a:fillRect/>
          </a:stretch>
        </a:blipFill>
      </dgm:spPr>
      <dgm:t>
        <a:bodyPr/>
        <a:lstStyle/>
        <a:p>
          <a:pPr algn="just"/>
          <a:endParaRPr lang="es-ES" sz="2000" b="0" dirty="0"/>
        </a:p>
      </dgm:t>
    </dgm:pt>
    <dgm:pt modelId="{F9ACE273-AB25-42BB-A260-7A3CF1B0A47F}" type="parTrans" cxnId="{73EF0C9E-845A-48C3-9F05-6F899EF4EF1A}">
      <dgm:prSet/>
      <dgm:spPr/>
      <dgm:t>
        <a:bodyPr/>
        <a:lstStyle/>
        <a:p>
          <a:endParaRPr lang="es-ES"/>
        </a:p>
      </dgm:t>
    </dgm:pt>
    <dgm:pt modelId="{4F390AC9-DBD5-48D8-B798-7E3235931EA3}" type="sibTrans" cxnId="{73EF0C9E-845A-48C3-9F05-6F899EF4EF1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201736" custLinFactNeighborX="426" custLinFactNeighborY="-37419">
        <dgm:presLayoutVars>
          <dgm:bulletEnabled val="1"/>
        </dgm:presLayoutVars>
      </dgm:prSet>
      <dgm:spPr/>
    </dgm:pt>
    <dgm:pt modelId="{9396B7ED-9695-4213-867D-9453F36BD806}" type="pres">
      <dgm:prSet presAssocID="{F9ACE273-AB25-42BB-A260-7A3CF1B0A47F}" presName="Name13" presStyleLbl="parChTrans1D2" presStyleIdx="1" presStyleCnt="2"/>
      <dgm:spPr/>
    </dgm:pt>
    <dgm:pt modelId="{8331BA23-C7C2-4329-B47C-D16AD1A08F80}" type="pres">
      <dgm:prSet presAssocID="{6579E36A-1417-4FD9-89EA-758F505CB977}" presName="childText" presStyleLbl="bgAcc1" presStyleIdx="1" presStyleCnt="2" custScaleX="238008" custScaleY="353734" custLinFactX="100000" custLinFactNeighborX="109925" custLinFactNeighborY="-21178">
        <dgm:presLayoutVars>
          <dgm:bulletEnabled val="1"/>
        </dgm:presLayoutVars>
      </dgm:prSet>
      <dgm:spPr/>
    </dgm:pt>
  </dgm:ptLst>
  <dgm:cxnLst>
    <dgm:cxn modelId="{26837CF1-B42E-4157-BF55-0812B75BD343}" srcId="{CB9964DC-5E01-4879-9733-CDEE2AB1D1F7}" destId="{C718ADCF-EE16-40A9-92E0-023D415A390D}" srcOrd="0" destOrd="0" parTransId="{300571DF-0E8D-4A75-B42A-9E0E27DF9B85}" sibTransId="{6114FBC9-8357-44C8-835B-83E4DB75B6AA}"/>
    <dgm:cxn modelId="{E5DF4D7B-2998-4040-B309-23173E1132D4}" srcId="{7061F2FC-F2AB-4DE3-98B0-886576B4E2C6}" destId="{CB9964DC-5E01-4879-9733-CDEE2AB1D1F7}" srcOrd="0" destOrd="0" parTransId="{5760939A-00E0-4E0F-82AC-14F95E0A4A90}" sibTransId="{2BAB4B72-4C27-47D9-A895-24F30C6A71EC}"/>
    <dgm:cxn modelId="{37470F65-4D40-4C1A-BF16-C360885CF4BF}" type="presOf" srcId="{C718ADCF-EE16-40A9-92E0-023D415A390D}" destId="{7210391E-D0BA-4B05-BC9D-4C5F7A7038B2}" srcOrd="0" destOrd="0" presId="urn:microsoft.com/office/officeart/2005/8/layout/hierarchy3"/>
    <dgm:cxn modelId="{82F7B3E8-8416-41EA-97C4-6A09AF1653D9}" type="presOf" srcId="{6579E36A-1417-4FD9-89EA-758F505CB977}" destId="{8331BA23-C7C2-4329-B47C-D16AD1A08F80}" srcOrd="0" destOrd="0" presId="urn:microsoft.com/office/officeart/2005/8/layout/hierarchy3"/>
    <dgm:cxn modelId="{2445BCD4-9D33-402C-9B5D-DE890D757CF7}" type="presOf" srcId="{F9ACE273-AB25-42BB-A260-7A3CF1B0A47F}" destId="{9396B7ED-9695-4213-867D-9453F36BD806}" srcOrd="0" destOrd="0" presId="urn:microsoft.com/office/officeart/2005/8/layout/hierarchy3"/>
    <dgm:cxn modelId="{73EF0C9E-845A-48C3-9F05-6F899EF4EF1A}" srcId="{CB9964DC-5E01-4879-9733-CDEE2AB1D1F7}" destId="{6579E36A-1417-4FD9-89EA-758F505CB977}" srcOrd="1" destOrd="0" parTransId="{F9ACE273-AB25-42BB-A260-7A3CF1B0A47F}" sibTransId="{4F390AC9-DBD5-48D8-B798-7E3235931EA3}"/>
    <dgm:cxn modelId="{EF3C0D16-C112-48C4-8098-D692B4F44A6C}" type="presOf" srcId="{CB9964DC-5E01-4879-9733-CDEE2AB1D1F7}" destId="{C7DDC059-89DD-4F99-A10D-9C975D60C8D8}" srcOrd="1"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56DF5A1A-E885-4859-A4D9-84201D8B8D74}" type="presParOf" srcId="{F784BE88-3DB9-4E87-AFCA-2ED0BF00DEA1}" destId="{9396B7ED-9695-4213-867D-9453F36BD806}" srcOrd="2" destOrd="0" presId="urn:microsoft.com/office/officeart/2005/8/layout/hierarchy3"/>
    <dgm:cxn modelId="{01D1D9BA-2FFC-4EF8-91E4-B482AA0CD97D}" type="presParOf" srcId="{F784BE88-3DB9-4E87-AFCA-2ED0BF00DEA1}" destId="{8331BA23-C7C2-4329-B47C-D16AD1A08F8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Diagrama </a:t>
          </a:r>
          <a:r>
            <a:rPr lang="es-EC" sz="2400" b="1" dirty="0"/>
            <a:t>neumático </a:t>
          </a:r>
          <a:r>
            <a:rPr lang="es-ES" sz="2400" b="1" dirty="0"/>
            <a:t>sistema de perforación de las planchas metálicas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10C2829B-B595-4911-A175-7F6EE76A2E33}">
      <dgm:prSet phldrT="[Texto]" custT="1"/>
      <dgm:spPr>
        <a:blipFill rotWithShape="0">
          <a:blip xmlns:r="http://schemas.openxmlformats.org/officeDocument/2006/relationships" r:embed="rId1"/>
          <a:stretch>
            <a:fillRect/>
          </a:stretch>
        </a:blipFill>
      </dgm:spPr>
      <dgm:t>
        <a:bodyPr/>
        <a:lstStyle/>
        <a:p>
          <a:pPr algn="ctr"/>
          <a:endParaRPr lang="es-ES" sz="2400" b="1" dirty="0"/>
        </a:p>
      </dgm:t>
    </dgm:pt>
    <dgm:pt modelId="{4F928036-9F70-43F3-9C72-EF77EC955FB7}" type="parTrans" cxnId="{FA45F5F5-8DE5-4638-8E88-29E1104E387D}">
      <dgm:prSet/>
      <dgm:spPr/>
      <dgm:t>
        <a:bodyPr/>
        <a:lstStyle/>
        <a:p>
          <a:endParaRPr lang="es-ES"/>
        </a:p>
      </dgm:t>
    </dgm:pt>
    <dgm:pt modelId="{C17BBF7E-68B9-446F-BA69-80BED99E0A8F}" type="sibTrans" cxnId="{FA45F5F5-8DE5-4638-8E88-29E1104E387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4608" custLinFactNeighborX="10190"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AA549962-1036-4049-AC4A-DCE02343F04F}" type="pres">
      <dgm:prSet presAssocID="{4F928036-9F70-43F3-9C72-EF77EC955FB7}" presName="Name13" presStyleLbl="parChTrans1D2" presStyleIdx="0" presStyleCnt="1"/>
      <dgm:spPr/>
    </dgm:pt>
    <dgm:pt modelId="{D8D44C9F-B07F-439C-A4BC-924A7C42BA5B}" type="pres">
      <dgm:prSet presAssocID="{10C2829B-B595-4911-A175-7F6EE76A2E33}" presName="childText" presStyleLbl="bgAcc1" presStyleIdx="0" presStyleCnt="1" custScaleX="573108" custScaleY="548014">
        <dgm:presLayoutVars>
          <dgm:bulletEnabled val="1"/>
        </dgm:presLayoutVars>
      </dgm:prSet>
      <dgm:spPr/>
    </dgm:pt>
  </dgm:ptLst>
  <dgm:cxnLst>
    <dgm:cxn modelId="{B2FDB7E0-83A7-4A94-82B3-5A8C2ED82AFE}" type="presOf" srcId="{10C2829B-B595-4911-A175-7F6EE76A2E33}" destId="{D8D44C9F-B07F-439C-A4BC-924A7C42BA5B}"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FA45F5F5-8DE5-4638-8E88-29E1104E387D}" srcId="{CB9964DC-5E01-4879-9733-CDEE2AB1D1F7}" destId="{10C2829B-B595-4911-A175-7F6EE76A2E33}" srcOrd="0" destOrd="0" parTransId="{4F928036-9F70-43F3-9C72-EF77EC955FB7}" sibTransId="{C17BBF7E-68B9-446F-BA69-80BED99E0A8F}"/>
    <dgm:cxn modelId="{E5DF4D7B-2998-4040-B309-23173E1132D4}" srcId="{7061F2FC-F2AB-4DE3-98B0-886576B4E2C6}" destId="{CB9964DC-5E01-4879-9733-CDEE2AB1D1F7}" srcOrd="0" destOrd="0" parTransId="{5760939A-00E0-4E0F-82AC-14F95E0A4A90}" sibTransId="{2BAB4B72-4C27-47D9-A895-24F30C6A71EC}"/>
    <dgm:cxn modelId="{EEDA8D12-9CE0-4E0B-94FF-A23EA70D4366}" type="presOf" srcId="{4F928036-9F70-43F3-9C72-EF77EC955FB7}" destId="{AA549962-1036-4049-AC4A-DCE02343F04F}"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EAD8368C-F347-46BA-87FB-C0A5BCE6355C}" type="presParOf" srcId="{F784BE88-3DB9-4E87-AFCA-2ED0BF00DEA1}" destId="{AA549962-1036-4049-AC4A-DCE02343F04F}" srcOrd="0" destOrd="0" presId="urn:microsoft.com/office/officeart/2005/8/layout/hierarchy3"/>
    <dgm:cxn modelId="{150BB202-577E-4C4A-99F4-A45A672590D8}" type="presParOf" srcId="{F784BE88-3DB9-4E87-AFCA-2ED0BF00DEA1}" destId="{D8D44C9F-B07F-439C-A4BC-924A7C42BA5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  Datos: </a:t>
          </a:r>
        </a:p>
        <a:p>
          <a:pPr algn="just"/>
          <a:r>
            <a:rPr lang="es-EC" sz="2000" b="0" dirty="0"/>
            <a:t>- Presión máxima del cilindro= 7 bares </a:t>
          </a:r>
        </a:p>
        <a:p>
          <a:pPr algn="just"/>
          <a:r>
            <a:rPr lang="es-EC" sz="2000" b="0" dirty="0"/>
            <a:t>- Diámetro del émbolo = 80 mm</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fuerza salida de cilindro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mc:AlternateContent xmlns:mc="http://schemas.openxmlformats.org/markup-compatibility/2006" xmlns:a14="http://schemas.microsoft.com/office/drawing/2010/main">
      <mc:Choice Requires="a14">
        <dgm:pt modelId="{C6F2D491-62C7-4143-9615-2BE77AF8CD49}">
          <dgm:prSet phldrT="[Texto]" custT="1"/>
          <dgm:spPr/>
          <dgm:t>
            <a:bodyPr/>
            <a:lstStyle/>
            <a:p>
              <a:pPr algn="ctr"/>
              <a:r>
                <a:rPr lang="es-EC" sz="2000" b="0" dirty="0"/>
                <a:t>  </a:t>
              </a:r>
              <a14:m>
                <m:oMath xmlns:m="http://schemas.openxmlformats.org/officeDocument/2006/math">
                  <m:r>
                    <a:rPr lang="es-EC" sz="2000" b="0" i="1" dirty="0" smtClean="0">
                      <a:latin typeface="Cambria Math" panose="02040503050406030204" pitchFamily="18" charset="0"/>
                    </a:rPr>
                    <m:t>𝐹𝑠</m:t>
                  </m:r>
                  <m:r>
                    <a:rPr lang="es-EC" sz="2000" b="0" i="1" dirty="0" smtClean="0">
                      <a:latin typeface="Cambria Math" panose="02040503050406030204" pitchFamily="18" charset="0"/>
                    </a:rPr>
                    <m:t> </m:t>
                  </m:r>
                  <m:d>
                    <m:dPr>
                      <m:begChr m:val="["/>
                      <m:endChr m:val="]"/>
                      <m:ctrlPr>
                        <a:rPr lang="es-EC" sz="2000" b="0" i="1" dirty="0" smtClean="0">
                          <a:latin typeface="Cambria Math" panose="02040503050406030204" pitchFamily="18" charset="0"/>
                        </a:rPr>
                      </m:ctrlPr>
                    </m:dPr>
                    <m:e>
                      <m:r>
                        <m:rPr>
                          <m:sty m:val="p"/>
                        </m:rPr>
                        <a:rPr lang="es-EC" sz="2000" b="0" dirty="0" smtClean="0">
                          <a:latin typeface="Cambria Math" panose="02040503050406030204" pitchFamily="18" charset="0"/>
                        </a:rPr>
                        <m:t>N</m:t>
                      </m:r>
                    </m:e>
                  </m:d>
                  <m:r>
                    <a:rPr lang="es-EC" sz="2000" b="0" i="1" dirty="0" smtClean="0">
                      <a:latin typeface="Cambria Math" panose="02040503050406030204" pitchFamily="18" charset="0"/>
                    </a:rPr>
                    <m:t>=</m:t>
                  </m:r>
                  <m:f>
                    <m:fPr>
                      <m:ctrlPr>
                        <a:rPr lang="es-EC" sz="2000" b="0" i="1" dirty="0" smtClean="0">
                          <a:latin typeface="Cambria Math" panose="02040503050406030204" pitchFamily="18" charset="0"/>
                        </a:rPr>
                      </m:ctrlPr>
                    </m:fPr>
                    <m:num>
                      <m:r>
                        <a:rPr lang="es-EC" sz="2000" b="0" i="1" dirty="0" smtClean="0">
                          <a:latin typeface="Cambria Math" panose="02040503050406030204" pitchFamily="18" charset="0"/>
                        </a:rPr>
                        <m:t>𝑃</m:t>
                      </m:r>
                      <m:d>
                        <m:dPr>
                          <m:begChr m:val="["/>
                          <m:endChr m:val="]"/>
                          <m:ctrlPr>
                            <a:rPr lang="es-EC" sz="2000" b="0" i="1" dirty="0" smtClean="0">
                              <a:latin typeface="Cambria Math" panose="02040503050406030204" pitchFamily="18" charset="0"/>
                            </a:rPr>
                          </m:ctrlPr>
                        </m:dPr>
                        <m:e>
                          <m:r>
                            <a:rPr lang="es-EC" sz="2000" b="0" i="1" dirty="0" smtClean="0">
                              <a:latin typeface="Cambria Math" panose="02040503050406030204" pitchFamily="18" charset="0"/>
                            </a:rPr>
                            <m:t>𝑏𝑎𝑟</m:t>
                          </m:r>
                        </m:e>
                      </m:d>
                    </m:num>
                    <m:den>
                      <m:r>
                        <a:rPr lang="es-EC" sz="2000" b="0" i="1" dirty="0" smtClean="0">
                          <a:latin typeface="Cambria Math" panose="02040503050406030204" pitchFamily="18" charset="0"/>
                        </a:rPr>
                        <m:t>10</m:t>
                      </m:r>
                    </m:den>
                  </m:f>
                  <m:r>
                    <a:rPr lang="es-EC" sz="2000" b="0" i="1" dirty="0" smtClean="0">
                      <a:latin typeface="Cambria Math" panose="02040503050406030204" pitchFamily="18" charset="0"/>
                    </a:rPr>
                    <m:t>∗</m:t>
                  </m:r>
                  <m:f>
                    <m:fPr>
                      <m:ctrlPr>
                        <a:rPr lang="es-EC" sz="2000" b="0" i="1" dirty="0" smtClean="0">
                          <a:latin typeface="Cambria Math" panose="02040503050406030204" pitchFamily="18" charset="0"/>
                        </a:rPr>
                      </m:ctrlPr>
                    </m:fPr>
                    <m:num>
                      <m:sSup>
                        <m:sSupPr>
                          <m:ctrlPr>
                            <a:rPr lang="es-EC" sz="2000" b="0" i="1" dirty="0" smtClean="0">
                              <a:latin typeface="Cambria Math" panose="02040503050406030204" pitchFamily="18" charset="0"/>
                            </a:rPr>
                          </m:ctrlPr>
                        </m:sSupPr>
                        <m:e>
                          <m:r>
                            <a:rPr lang="es-EC" sz="2000" b="0" i="1" dirty="0" smtClean="0">
                              <a:latin typeface="Cambria Math" panose="02040503050406030204" pitchFamily="18" charset="0"/>
                            </a:rPr>
                            <m:t>𝜋</m:t>
                          </m:r>
                          <m:r>
                            <a:rPr lang="es-EC" sz="2000" b="0" i="1" dirty="0" smtClean="0">
                              <a:latin typeface="Cambria Math" panose="02040503050406030204" pitchFamily="18" charset="0"/>
                            </a:rPr>
                            <m:t>∗(</m:t>
                          </m:r>
                          <m:sSub>
                            <m:sSubPr>
                              <m:ctrlPr>
                                <a:rPr lang="es-EC" sz="2000" b="0" i="1" dirty="0" smtClean="0">
                                  <a:latin typeface="Cambria Math" panose="02040503050406030204" pitchFamily="18" charset="0"/>
                                </a:rPr>
                              </m:ctrlPr>
                            </m:sSubPr>
                            <m:e>
                              <m:r>
                                <a:rPr lang="es-EC" sz="2000" b="0" i="1" dirty="0" smtClean="0">
                                  <a:latin typeface="Cambria Math" panose="02040503050406030204" pitchFamily="18" charset="0"/>
                                </a:rPr>
                                <m:t>𝐷</m:t>
                              </m:r>
                            </m:e>
                            <m:sub>
                              <m:r>
                                <a:rPr lang="es-EC" sz="2000" b="0" i="1" dirty="0" smtClean="0">
                                  <a:latin typeface="Cambria Math" panose="02040503050406030204" pitchFamily="18" charset="0"/>
                                </a:rPr>
                                <m:t>é</m:t>
                              </m:r>
                              <m:r>
                                <a:rPr lang="es-EC" sz="2000" b="0" i="1" dirty="0" smtClean="0">
                                  <a:latin typeface="Cambria Math" panose="02040503050406030204" pitchFamily="18" charset="0"/>
                                </a:rPr>
                                <m:t>𝑚𝑏𝑜𝑙𝑜</m:t>
                              </m:r>
                            </m:sub>
                          </m:sSub>
                          <m:r>
                            <a:rPr lang="es-EC" sz="2000" b="0" i="1" dirty="0" smtClean="0">
                              <a:latin typeface="Cambria Math" panose="02040503050406030204" pitchFamily="18" charset="0"/>
                            </a:rPr>
                            <m:t> </m:t>
                          </m:r>
                          <m:d>
                            <m:dPr>
                              <m:begChr m:val="["/>
                              <m:endChr m:val="]"/>
                              <m:ctrlPr>
                                <a:rPr lang="es-EC" sz="2000" b="0" i="1" dirty="0" smtClean="0">
                                  <a:latin typeface="Cambria Math" panose="02040503050406030204" pitchFamily="18" charset="0"/>
                                </a:rPr>
                              </m:ctrlPr>
                            </m:dPr>
                            <m:e>
                              <m:r>
                                <a:rPr lang="es-EC" sz="2000" b="0" i="1" dirty="0" smtClean="0">
                                  <a:latin typeface="Cambria Math" panose="02040503050406030204" pitchFamily="18" charset="0"/>
                                </a:rPr>
                                <m:t>𝑚𝑚</m:t>
                              </m:r>
                            </m:e>
                          </m:d>
                          <m:r>
                            <a:rPr lang="es-EC" sz="2000" b="0" i="1" dirty="0" smtClean="0">
                              <a:latin typeface="Cambria Math" panose="02040503050406030204" pitchFamily="18" charset="0"/>
                            </a:rPr>
                            <m:t>)</m:t>
                          </m:r>
                        </m:e>
                        <m:sup>
                          <m:r>
                            <a:rPr lang="es-EC" sz="2000" b="0" i="1" dirty="0" smtClean="0">
                              <a:latin typeface="Cambria Math" panose="02040503050406030204" pitchFamily="18" charset="0"/>
                            </a:rPr>
                            <m:t>2</m:t>
                          </m:r>
                        </m:sup>
                      </m:sSup>
                    </m:num>
                    <m:den>
                      <m:r>
                        <a:rPr lang="es-EC" sz="2000" b="0" i="1" dirty="0" smtClean="0">
                          <a:latin typeface="Cambria Math" panose="02040503050406030204" pitchFamily="18" charset="0"/>
                        </a:rPr>
                        <m:t>4</m:t>
                      </m:r>
                    </m:den>
                  </m:f>
                </m:oMath>
              </a14:m>
              <a:endParaRPr lang="es-ES" sz="2000" b="0" dirty="0"/>
            </a:p>
            <a:p>
              <a:pPr algn="just"/>
              <a14:m>
                <m:oMathPara xmlns:m="http://schemas.openxmlformats.org/officeDocument/2006/math">
                  <m:oMathParaPr>
                    <m:jc m:val="center"/>
                  </m:oMathParaPr>
                  <m:oMath xmlns:m="http://schemas.openxmlformats.org/officeDocument/2006/math">
                    <m:r>
                      <a:rPr lang="es-EC" sz="2000" b="0" i="1" dirty="0" smtClean="0">
                        <a:latin typeface="Cambria Math" panose="02040503050406030204" pitchFamily="18" charset="0"/>
                      </a:rPr>
                      <m:t>𝐹𝑠</m:t>
                    </m:r>
                    <m:r>
                      <a:rPr lang="es-EC" sz="2000" b="0" i="1" dirty="0" smtClean="0">
                        <a:latin typeface="Cambria Math" panose="02040503050406030204" pitchFamily="18" charset="0"/>
                      </a:rPr>
                      <m:t>=3518.59 [</m:t>
                    </m:r>
                    <m:r>
                      <a:rPr lang="es-EC" sz="2000" b="0" i="1" dirty="0" smtClean="0">
                        <a:latin typeface="Cambria Math" panose="02040503050406030204" pitchFamily="18" charset="0"/>
                      </a:rPr>
                      <m:t>𝑁</m:t>
                    </m:r>
                    <m:r>
                      <a:rPr lang="es-EC" sz="2000" b="0" i="1" dirty="0" smtClean="0">
                        <a:latin typeface="Cambria Math" panose="02040503050406030204" pitchFamily="18" charset="0"/>
                      </a:rPr>
                      <m:t>]</m:t>
                    </m:r>
                  </m:oMath>
                </m:oMathPara>
              </a14:m>
              <a:endParaRPr lang="es-EC" sz="2000" b="0" dirty="0"/>
            </a:p>
            <a:p>
              <a:pPr indent="180340" algn="ctr">
                <a:lnSpc>
                  <a:spcPct val="150000"/>
                </a:lnSpc>
                <a:spcAft>
                  <a:spcPts val="800"/>
                </a:spcAft>
              </a:pPr>
              <a14:m>
                <m:oMathPara xmlns:m="http://schemas.openxmlformats.org/officeDocument/2006/math">
                  <m:oMathParaPr>
                    <m:jc m:val="centerGroup"/>
                  </m:oMathParaPr>
                  <m:oMath xmlns:m="http://schemas.openxmlformats.org/officeDocument/2006/math">
                    <m:r>
                      <a:rPr lang="es-EC" sz="2000" b="0" i="1" dirty="0" smtClean="0">
                        <a:latin typeface="Cambria Math" panose="02040503050406030204" pitchFamily="18" charset="0"/>
                      </a:rPr>
                      <m:t>𝐹𝑠</m:t>
                    </m:r>
                    <m:r>
                      <a:rPr lang="es-EC" sz="2000" b="0" i="1" dirty="0" smtClean="0">
                        <a:latin typeface="Cambria Math" panose="02040503050406030204" pitchFamily="18" charset="0"/>
                      </a:rPr>
                      <m:t>=358.67 [</m:t>
                    </m:r>
                    <m:r>
                      <a:rPr lang="es-EC" sz="2000" b="0" i="1" dirty="0" smtClean="0">
                        <a:latin typeface="Cambria Math" panose="02040503050406030204" pitchFamily="18" charset="0"/>
                      </a:rPr>
                      <m:t>𝑘𝑔𝑓</m:t>
                    </m:r>
                    <m:r>
                      <a:rPr lang="es-EC" sz="2000" b="0" i="1" dirty="0" smtClean="0">
                        <a:latin typeface="Cambria Math" panose="02040503050406030204" pitchFamily="18" charset="0"/>
                      </a:rPr>
                      <m:t>]</m:t>
                    </m:r>
                  </m:oMath>
                </m:oMathPara>
              </a14:m>
              <a:endParaRPr lang="es-ES" sz="2000" b="0" dirty="0"/>
            </a:p>
          </dgm:t>
        </dgm:pt>
      </mc:Choice>
      <mc:Fallback xmlns="">
        <dgm:pt modelId="{C6F2D491-62C7-4143-9615-2BE77AF8CD49}">
          <dgm:prSet phldrT="[Texto]" custT="1"/>
          <dgm:spPr/>
          <dgm:t>
            <a:bodyPr/>
            <a:lstStyle/>
            <a:p>
              <a:pPr algn="ctr"/>
              <a:r>
                <a:rPr lang="es-EC" sz="2000" b="0" dirty="0"/>
                <a:t>  </a:t>
              </a:r>
              <a:r>
                <a:rPr lang="es-EC" sz="2000" b="0" i="0" dirty="0"/>
                <a:t>𝐹𝑠 [N]=𝑃[𝑏𝑎𝑟]/10∗〖𝜋∗(𝐷_é𝑚𝑏𝑜𝑙𝑜  [𝑚𝑚])〗^2/4</a:t>
              </a:r>
              <a:endParaRPr lang="es-ES" sz="2000" b="0" dirty="0"/>
            </a:p>
            <a:p>
              <a:pPr algn="just"/>
              <a:r>
                <a:rPr lang="es-EC" sz="2000" b="0" i="0" dirty="0"/>
                <a:t>𝐹𝑠=3518.59 [𝑁]</a:t>
              </a:r>
              <a:endParaRPr lang="es-EC" sz="2000" b="0" dirty="0"/>
            </a:p>
            <a:p>
              <a:pPr indent="180340" algn="ctr">
                <a:lnSpc>
                  <a:spcPct val="150000"/>
                </a:lnSpc>
                <a:spcAft>
                  <a:spcPts val="800"/>
                </a:spcAft>
              </a:pPr>
              <a:r>
                <a:rPr lang="es-EC" sz="2000" b="0" i="0" dirty="0"/>
                <a:t>𝐹𝑠=358.67 [𝑘𝑔𝑓]</a:t>
              </a:r>
              <a:endParaRPr lang="es-ES" sz="2000" b="0" dirty="0"/>
            </a:p>
          </dgm:t>
        </dgm:pt>
      </mc:Fallback>
    </mc:AlternateContent>
    <dgm:pt modelId="{62BC1EC7-B165-42E5-8171-1F583205D52C}" type="parTrans" cxnId="{4832EBA6-1A20-45D8-B449-F4D4198836D9}">
      <dgm:prSet/>
      <dgm:spPr/>
      <dgm:t>
        <a:bodyPr/>
        <a:lstStyle/>
        <a:p>
          <a:endParaRPr lang="es-ES"/>
        </a:p>
      </dgm:t>
    </dgm:pt>
    <dgm:pt modelId="{ECE93574-CC7A-4E47-B4BC-4CDBCCE34814}" type="sibTrans" cxnId="{4832EBA6-1A20-45D8-B449-F4D4198836D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201736" custLinFactNeighborX="426" custLinFactNeighborY="-37419">
        <dgm:presLayoutVars>
          <dgm:bulletEnabled val="1"/>
        </dgm:presLayoutVars>
      </dgm:prSet>
      <dgm:spPr/>
    </dgm:pt>
    <dgm:pt modelId="{F42E8572-D947-4C88-A7D2-B9C88EF42E7D}" type="pres">
      <dgm:prSet presAssocID="{62BC1EC7-B165-42E5-8171-1F583205D52C}" presName="Name13" presStyleLbl="parChTrans1D2" presStyleIdx="1" presStyleCnt="2"/>
      <dgm:spPr/>
    </dgm:pt>
    <dgm:pt modelId="{A8DA9C72-346E-465E-8F70-8BC11EE8D810}" type="pres">
      <dgm:prSet presAssocID="{C6F2D491-62C7-4143-9615-2BE77AF8CD49}" presName="childText" presStyleLbl="bgAcc1" presStyleIdx="1" presStyleCnt="2" custScaleX="739626" custScaleY="303735" custLinFactNeighborX="426" custLinFactNeighborY="-9925">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85EF57C5-2FFF-4F14-8848-00B58CBD45FF}" type="presOf" srcId="{62BC1EC7-B165-42E5-8171-1F583205D52C}" destId="{F42E8572-D947-4C88-A7D2-B9C88EF42E7D}"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4832EBA6-1A20-45D8-B449-F4D4198836D9}" srcId="{CB9964DC-5E01-4879-9733-CDEE2AB1D1F7}" destId="{C6F2D491-62C7-4143-9615-2BE77AF8CD49}" srcOrd="1" destOrd="0" parTransId="{62BC1EC7-B165-42E5-8171-1F583205D52C}" sibTransId="{ECE93574-CC7A-4E47-B4BC-4CDBCCE34814}"/>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B2817DFE-D156-4DE8-8E92-752AE7D491DA}" type="presOf" srcId="{C6F2D491-62C7-4143-9615-2BE77AF8CD49}" destId="{A8DA9C72-346E-465E-8F70-8BC11EE8D810}"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043946F5-4ADE-44EC-AAE3-F249185C62DC}" type="presParOf" srcId="{F784BE88-3DB9-4E87-AFCA-2ED0BF00DEA1}" destId="{F42E8572-D947-4C88-A7D2-B9C88EF42E7D}" srcOrd="2" destOrd="0" presId="urn:microsoft.com/office/officeart/2005/8/layout/hierarchy3"/>
    <dgm:cxn modelId="{72340D94-EF81-4D7E-9BF1-A0DC3C206735}" type="presParOf" srcId="{F784BE88-3DB9-4E87-AFCA-2ED0BF00DEA1}" destId="{A8DA9C72-346E-465E-8F70-8BC11EE8D81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Encargado de la perforación de las planchas metálicas.</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Será necesario realizar los cálculos del tonelaje necesario para perforar los agujeros.</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Sistema hidráulico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146354"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  Datos: </a:t>
          </a:r>
        </a:p>
        <a:p>
          <a:pPr algn="just"/>
          <a:r>
            <a:rPr lang="es-EC" sz="2000" b="0" dirty="0"/>
            <a:t>- Presión máxima del cilindro= 7 bares </a:t>
          </a:r>
        </a:p>
        <a:p>
          <a:pPr algn="just"/>
          <a:r>
            <a:rPr lang="es-EC" sz="2000" b="0" dirty="0"/>
            <a:t>- Diámetro del émbolo = 80 mm</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fuerza salida de cilindro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C6F2D491-62C7-4143-9615-2BE77AF8CD49}">
      <dgm:prSet phldrT="[Texto]" custT="1"/>
      <dgm:spPr>
        <a:blipFill>
          <a:blip xmlns:r="http://schemas.openxmlformats.org/officeDocument/2006/relationships" r:embed="rId1"/>
          <a:stretch>
            <a:fillRect/>
          </a:stretch>
        </a:blipFill>
      </dgm:spPr>
      <dgm:t>
        <a:bodyPr/>
        <a:lstStyle/>
        <a:p>
          <a:r>
            <a:rPr lang="es-EC">
              <a:noFill/>
            </a:rPr>
            <a:t> </a:t>
          </a:r>
        </a:p>
      </dgm:t>
    </dgm:pt>
    <dgm:pt modelId="{62BC1EC7-B165-42E5-8171-1F583205D52C}" type="parTrans" cxnId="{4832EBA6-1A20-45D8-B449-F4D4198836D9}">
      <dgm:prSet/>
      <dgm:spPr/>
      <dgm:t>
        <a:bodyPr/>
        <a:lstStyle/>
        <a:p>
          <a:endParaRPr lang="es-ES"/>
        </a:p>
      </dgm:t>
    </dgm:pt>
    <dgm:pt modelId="{ECE93574-CC7A-4E47-B4BC-4CDBCCE34814}" type="sibTrans" cxnId="{4832EBA6-1A20-45D8-B449-F4D4198836D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201736" custLinFactNeighborX="426" custLinFactNeighborY="-37419">
        <dgm:presLayoutVars>
          <dgm:bulletEnabled val="1"/>
        </dgm:presLayoutVars>
      </dgm:prSet>
      <dgm:spPr/>
    </dgm:pt>
    <dgm:pt modelId="{F42E8572-D947-4C88-A7D2-B9C88EF42E7D}" type="pres">
      <dgm:prSet presAssocID="{62BC1EC7-B165-42E5-8171-1F583205D52C}" presName="Name13" presStyleLbl="parChTrans1D2" presStyleIdx="1" presStyleCnt="2"/>
      <dgm:spPr/>
    </dgm:pt>
    <dgm:pt modelId="{A8DA9C72-346E-465E-8F70-8BC11EE8D810}" type="pres">
      <dgm:prSet presAssocID="{C6F2D491-62C7-4143-9615-2BE77AF8CD49}" presName="childText" presStyleLbl="bgAcc1" presStyleIdx="1" presStyleCnt="2" custScaleX="739626" custScaleY="303735" custLinFactNeighborX="426" custLinFactNeighborY="-9925">
        <dgm:presLayoutVars>
          <dgm:bulletEnabled val="1"/>
        </dgm:presLayoutVars>
      </dgm:prSet>
      <dgm:spPr/>
    </dgm:pt>
  </dgm:ptLst>
  <dgm:cxnLst>
    <dgm:cxn modelId="{CFEC6AE3-2F61-4AEA-B5D1-EA4FA5D00523}" type="presOf" srcId="{CB9964DC-5E01-4879-9733-CDEE2AB1D1F7}" destId="{ECB1CA3E-26B8-4A39-AEF8-6F06E506D3C7}"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6837CF1-B42E-4157-BF55-0812B75BD343}" srcId="{CB9964DC-5E01-4879-9733-CDEE2AB1D1F7}" destId="{C718ADCF-EE16-40A9-92E0-023D415A390D}" srcOrd="0" destOrd="0" parTransId="{300571DF-0E8D-4A75-B42A-9E0E27DF9B85}" sibTransId="{6114FBC9-8357-44C8-835B-83E4DB75B6AA}"/>
    <dgm:cxn modelId="{85EF57C5-2FFF-4F14-8848-00B58CBD45FF}" type="presOf" srcId="{62BC1EC7-B165-42E5-8171-1F583205D52C}" destId="{F42E8572-D947-4C88-A7D2-B9C88EF42E7D}"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B2817DFE-D156-4DE8-8E92-752AE7D491DA}" type="presOf" srcId="{C6F2D491-62C7-4143-9615-2BE77AF8CD49}" destId="{A8DA9C72-346E-465E-8F70-8BC11EE8D810}" srcOrd="0" destOrd="0" presId="urn:microsoft.com/office/officeart/2005/8/layout/hierarchy3"/>
    <dgm:cxn modelId="{4832EBA6-1A20-45D8-B449-F4D4198836D9}" srcId="{CB9964DC-5E01-4879-9733-CDEE2AB1D1F7}" destId="{C6F2D491-62C7-4143-9615-2BE77AF8CD49}" srcOrd="1" destOrd="0" parTransId="{62BC1EC7-B165-42E5-8171-1F583205D52C}" sibTransId="{ECE93574-CC7A-4E47-B4BC-4CDBCCE34814}"/>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043946F5-4ADE-44EC-AAE3-F249185C62DC}" type="presParOf" srcId="{F784BE88-3DB9-4E87-AFCA-2ED0BF00DEA1}" destId="{F42E8572-D947-4C88-A7D2-B9C88EF42E7D}" srcOrd="2" destOrd="0" presId="urn:microsoft.com/office/officeart/2005/8/layout/hierarchy3"/>
    <dgm:cxn modelId="{72340D94-EF81-4D7E-9BF1-A0DC3C206735}" type="presParOf" srcId="{F784BE88-3DB9-4E87-AFCA-2ED0BF00DEA1}" destId="{A8DA9C72-346E-465E-8F70-8BC11EE8D81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Diagrama </a:t>
          </a:r>
          <a:r>
            <a:rPr lang="es-EC" sz="2400" b="1" dirty="0"/>
            <a:t>hidráulico</a:t>
          </a:r>
          <a:endParaRPr lang="es-ES" sz="2400" b="1" dirty="0"/>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AFAB318D-97FD-4ED1-B2ED-6F54BC074C16}">
      <dgm:prSet phldrT="[Texto]" custT="1"/>
      <dgm:spPr>
        <a:blipFill rotWithShape="0">
          <a:blip xmlns:r="http://schemas.openxmlformats.org/officeDocument/2006/relationships" r:embed="rId1"/>
          <a:stretch>
            <a:fillRect/>
          </a:stretch>
        </a:blipFill>
      </dgm:spPr>
      <dgm:t>
        <a:bodyPr/>
        <a:lstStyle/>
        <a:p>
          <a:pPr algn="ctr"/>
          <a:endParaRPr lang="es-ES" sz="2400" b="1" dirty="0"/>
        </a:p>
      </dgm:t>
    </dgm:pt>
    <dgm:pt modelId="{5854A24E-A2DF-4F1D-862B-8E75FF8811DB}" type="parTrans" cxnId="{64FB2105-8C53-4A3E-82E7-92A587DD9AD2}">
      <dgm:prSet/>
      <dgm:spPr/>
      <dgm:t>
        <a:bodyPr/>
        <a:lstStyle/>
        <a:p>
          <a:endParaRPr lang="es-ES"/>
        </a:p>
      </dgm:t>
    </dgm:pt>
    <dgm:pt modelId="{1CF5A10A-2A55-4F4C-B72B-07B4CAB58990}" type="sibTrans" cxnId="{64FB2105-8C53-4A3E-82E7-92A587DD9AD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4608" custLinFactNeighborX="10190"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B2422AA-7C44-4DEF-BFF1-6622AC1636B9}" type="pres">
      <dgm:prSet presAssocID="{5854A24E-A2DF-4F1D-862B-8E75FF8811DB}" presName="Name13" presStyleLbl="parChTrans1D2" presStyleIdx="0" presStyleCnt="1"/>
      <dgm:spPr/>
    </dgm:pt>
    <dgm:pt modelId="{E78C2E3A-143E-4790-9C5F-4675B14BAA8E}" type="pres">
      <dgm:prSet presAssocID="{AFAB318D-97FD-4ED1-B2ED-6F54BC074C16}" presName="childText" presStyleLbl="bgAcc1" presStyleIdx="0" presStyleCnt="1" custScaleX="584427" custScaleY="525750" custLinFactNeighborX="-19574" custLinFactNeighborY="-11132">
        <dgm:presLayoutVars>
          <dgm:bulletEnabled val="1"/>
        </dgm:presLayoutVars>
      </dgm:prSet>
      <dgm:spPr/>
    </dgm:pt>
  </dgm:ptLst>
  <dgm:cxnLst>
    <dgm:cxn modelId="{EF3C0D16-C112-48C4-8098-D692B4F44A6C}" type="presOf" srcId="{CB9964DC-5E01-4879-9733-CDEE2AB1D1F7}" destId="{C7DDC059-89DD-4F99-A10D-9C975D60C8D8}" srcOrd="1" destOrd="0" presId="urn:microsoft.com/office/officeart/2005/8/layout/hierarchy3"/>
    <dgm:cxn modelId="{A5557AC2-A5D8-4633-948C-9606D030FFD9}" type="presOf" srcId="{5854A24E-A2DF-4F1D-862B-8E75FF8811DB}" destId="{FB2422AA-7C44-4DEF-BFF1-6622AC1636B9}" srcOrd="0" destOrd="0" presId="urn:microsoft.com/office/officeart/2005/8/layout/hierarchy3"/>
    <dgm:cxn modelId="{5A721EC8-F1B6-43B6-9E1B-5A0F2FD03B59}" type="presOf" srcId="{AFAB318D-97FD-4ED1-B2ED-6F54BC074C16}" destId="{E78C2E3A-143E-4790-9C5F-4675B14BAA8E}" srcOrd="0" destOrd="0" presId="urn:microsoft.com/office/officeart/2005/8/layout/hierarchy3"/>
    <dgm:cxn modelId="{64FB2105-8C53-4A3E-82E7-92A587DD9AD2}" srcId="{CB9964DC-5E01-4879-9733-CDEE2AB1D1F7}" destId="{AFAB318D-97FD-4ED1-B2ED-6F54BC074C16}" srcOrd="0" destOrd="0" parTransId="{5854A24E-A2DF-4F1D-862B-8E75FF8811DB}" sibTransId="{1CF5A10A-2A55-4F4C-B72B-07B4CAB58990}"/>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7E0BC046-B950-4389-8D6D-6DF528F4154E}" type="presParOf" srcId="{F784BE88-3DB9-4E87-AFCA-2ED0BF00DEA1}" destId="{FB2422AA-7C44-4DEF-BFF1-6622AC1636B9}" srcOrd="0" destOrd="0" presId="urn:microsoft.com/office/officeart/2005/8/layout/hierarchy3"/>
    <dgm:cxn modelId="{C7708898-C184-42B8-A5BB-109F1A62268B}" type="presParOf" srcId="{F784BE88-3DB9-4E87-AFCA-2ED0BF00DEA1}" destId="{E78C2E3A-143E-4790-9C5F-4675B14BAA8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C718ADCF-EE16-40A9-92E0-023D415A390D}">
          <dgm:prSet phldrT="[Texto]" custT="1"/>
          <dgm:spPr/>
          <dgm:t>
            <a:bodyPr/>
            <a:lstStyle/>
            <a:p>
              <a:pPr algn="just"/>
              <a14:m>
                <m:oMathPara xmlns:m="http://schemas.openxmlformats.org/officeDocument/2006/math">
                  <m:oMathParaPr>
                    <m:jc m:val="centerGroup"/>
                  </m:oMathParaPr>
                  <m:oMath xmlns:m="http://schemas.openxmlformats.org/officeDocument/2006/math">
                    <m:r>
                      <a:rPr lang="es-EC" sz="2000" b="0" i="1" dirty="0" smtClean="0">
                        <a:latin typeface="Cambria Math" panose="02040503050406030204" pitchFamily="18" charset="0"/>
                      </a:rPr>
                      <m:t>𝑄</m:t>
                    </m:r>
                    <m:r>
                      <a:rPr lang="es-EC" sz="2000" b="0" i="1" dirty="0" smtClean="0">
                        <a:latin typeface="Cambria Math" panose="02040503050406030204" pitchFamily="18" charset="0"/>
                      </a:rPr>
                      <m:t>=</m:t>
                    </m:r>
                    <m:r>
                      <a:rPr lang="es-EC" sz="2000" b="0" i="1" dirty="0" smtClean="0">
                        <a:latin typeface="Cambria Math" panose="02040503050406030204" pitchFamily="18" charset="0"/>
                      </a:rPr>
                      <m:t>𝑃</m:t>
                    </m:r>
                    <m:r>
                      <a:rPr lang="es-EC" sz="2000" b="0" i="1" dirty="0" smtClean="0">
                        <a:latin typeface="Cambria Math" panose="02040503050406030204" pitchFamily="18" charset="0"/>
                      </a:rPr>
                      <m:t>∗</m:t>
                    </m:r>
                    <m:r>
                      <a:rPr lang="es-EC" sz="2000" b="0" i="1" dirty="0" smtClean="0">
                        <a:latin typeface="Cambria Math" panose="02040503050406030204" pitchFamily="18" charset="0"/>
                      </a:rPr>
                      <m:t>𝑆</m:t>
                    </m:r>
                    <m:r>
                      <a:rPr lang="es-EC" sz="2000" b="0" i="1" dirty="0" smtClean="0">
                        <a:latin typeface="Cambria Math" panose="02040503050406030204" pitchFamily="18" charset="0"/>
                      </a:rPr>
                      <m:t>∗</m:t>
                    </m:r>
                    <m:sSub>
                      <m:sSubPr>
                        <m:ctrlPr>
                          <a:rPr lang="es-EC" sz="2000" b="0" i="1" dirty="0">
                            <a:latin typeface="Cambria Math" panose="02040503050406030204" pitchFamily="18" charset="0"/>
                          </a:rPr>
                        </m:ctrlPr>
                      </m:sSubPr>
                      <m:e>
                        <m:r>
                          <a:rPr lang="es-EC" sz="2000" b="0" i="1" dirty="0">
                            <a:latin typeface="Cambria Math" panose="02040503050406030204" pitchFamily="18" charset="0"/>
                          </a:rPr>
                          <m:t>𝜎</m:t>
                        </m:r>
                      </m:e>
                      <m:sub>
                        <m:r>
                          <a:rPr lang="es-EC" sz="2000" b="0" i="1" dirty="0">
                            <a:latin typeface="Cambria Math" panose="02040503050406030204" pitchFamily="18" charset="0"/>
                          </a:rPr>
                          <m:t>𝑇</m:t>
                        </m:r>
                      </m:sub>
                    </m:sSub>
                  </m:oMath>
                </m:oMathPara>
              </a14:m>
              <a:endParaRPr lang="es-ES" sz="2000" b="0" dirty="0"/>
            </a:p>
          </dgm:t>
        </dgm:pt>
      </mc:Choice>
      <mc:Fallback xmlns="">
        <dgm:pt modelId="{C718ADCF-EE16-40A9-92E0-023D415A390D}">
          <dgm:prSet phldrT="[Texto]" custT="1"/>
          <dgm:spPr/>
          <dgm:t>
            <a:bodyPr/>
            <a:lstStyle/>
            <a:p>
              <a:pPr algn="just"/>
              <a:r>
                <a:rPr lang="es-EC" sz="2000" b="0" i="0" dirty="0"/>
                <a:t>𝑄=𝑃∗𝑆∗𝜎_𝑇</a:t>
              </a:r>
              <a:endParaRPr lang="es-ES" sz="2000" b="0" dirty="0"/>
            </a:p>
          </dgm:t>
        </dgm:pt>
      </mc:Fallback>
    </mc:AlternateConten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Tonelaje</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mc:AlternateContent xmlns:mc="http://schemas.openxmlformats.org/markup-compatibility/2006" xmlns:a14="http://schemas.microsoft.com/office/drawing/2010/main">
      <mc:Choice Requires="a14">
        <dgm:pt modelId="{C6F2D491-62C7-4143-9615-2BE77AF8CD49}">
          <dgm:prSet phldrT="[Texto]" custT="1"/>
          <dgm:spPr/>
          <dgm:t>
            <a:bodyPr/>
            <a:lstStyle/>
            <a:p>
              <a:pPr algn="ctr"/>
              <a:r>
                <a:rPr lang="es-EC" sz="1600" b="0" dirty="0"/>
                <a:t>Círculo de 1cm de diámetro</a:t>
              </a:r>
            </a:p>
            <a:p>
              <a:pPr marL="914400" indent="180340" algn="just">
                <a:lnSpc>
                  <a:spcPct val="150000"/>
                </a:lnSpc>
                <a:spcAft>
                  <a:spcPts val="0"/>
                </a:spcAft>
              </a:pPr>
              <a:r>
                <a:rPr lang="es-EC" sz="1600" b="0" dirty="0"/>
                <a:t>Para este caso los datos son los siguientes;</a:t>
              </a:r>
            </a:p>
            <a:p>
              <a:pPr marL="914400"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b="0" i="1" dirty="0" smtClean="0">
                        <a:latin typeface="Cambria Math" panose="02040503050406030204" pitchFamily="18" charset="0"/>
                      </a:rPr>
                      <m:t>𝑃</m:t>
                    </m:r>
                    <m:r>
                      <a:rPr lang="es-EC" sz="1600" b="0" i="1" dirty="0" smtClean="0">
                        <a:latin typeface="Cambria Math" panose="02040503050406030204" pitchFamily="18" charset="0"/>
                      </a:rPr>
                      <m:t>=2∗</m:t>
                    </m:r>
                    <m:r>
                      <a:rPr lang="es-EC" sz="1600" b="0" i="1" dirty="0" smtClean="0">
                        <a:latin typeface="Cambria Math" panose="02040503050406030204" pitchFamily="18" charset="0"/>
                      </a:rPr>
                      <m:t>𝜋</m:t>
                    </m:r>
                    <m:r>
                      <a:rPr lang="es-EC" sz="1600" b="0" i="1" dirty="0" smtClean="0">
                        <a:latin typeface="Cambria Math" panose="02040503050406030204" pitchFamily="18" charset="0"/>
                      </a:rPr>
                      <m:t>∗</m:t>
                    </m:r>
                    <m:r>
                      <a:rPr lang="es-EC" sz="1600" b="0" i="1" dirty="0" smtClean="0">
                        <a:latin typeface="Cambria Math" panose="02040503050406030204" pitchFamily="18" charset="0"/>
                      </a:rPr>
                      <m:t>𝑟</m:t>
                    </m:r>
                    <m:r>
                      <a:rPr lang="es-EC" sz="1600" b="0" i="1" dirty="0" smtClean="0">
                        <a:latin typeface="Cambria Math" panose="02040503050406030204" pitchFamily="18" charset="0"/>
                      </a:rPr>
                      <m:t>=2∗</m:t>
                    </m:r>
                    <m:r>
                      <a:rPr lang="es-EC" sz="1600" b="0" i="1" dirty="0" smtClean="0">
                        <a:latin typeface="Cambria Math" panose="02040503050406030204" pitchFamily="18" charset="0"/>
                      </a:rPr>
                      <m:t>𝜋</m:t>
                    </m:r>
                    <m:r>
                      <a:rPr lang="es-EC" sz="1600" b="0" i="1" dirty="0" smtClean="0">
                        <a:latin typeface="Cambria Math" panose="02040503050406030204" pitchFamily="18" charset="0"/>
                      </a:rPr>
                      <m:t>∗5</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𝑚𝑚</m:t>
                        </m:r>
                      </m:e>
                    </m:d>
                    <m:r>
                      <a:rPr lang="es-EC" sz="1600" b="0" i="1" dirty="0" smtClean="0">
                        <a:latin typeface="Cambria Math" panose="02040503050406030204" pitchFamily="18" charset="0"/>
                      </a:rPr>
                      <m:t>=31.41 </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𝑚𝑚</m:t>
                        </m:r>
                      </m:e>
                    </m:d>
                  </m:oMath>
                </m:oMathPara>
              </a14:m>
              <a:endParaRPr lang="es-EC" sz="1600" b="0" dirty="0"/>
            </a:p>
            <a:p>
              <a:pPr marL="914400"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b="0" i="1" dirty="0" smtClean="0">
                        <a:latin typeface="Cambria Math" panose="02040503050406030204" pitchFamily="18" charset="0"/>
                      </a:rPr>
                      <m:t>𝑆</m:t>
                    </m:r>
                    <m:r>
                      <a:rPr lang="es-EC" sz="1600" b="0" i="1" dirty="0" smtClean="0">
                        <a:latin typeface="Cambria Math" panose="02040503050406030204" pitchFamily="18" charset="0"/>
                      </a:rPr>
                      <m:t>=4 </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𝑚𝑚</m:t>
                        </m:r>
                      </m:e>
                    </m:d>
                  </m:oMath>
                </m:oMathPara>
              </a14:m>
              <a:endParaRPr lang="es-EC" sz="1600" b="0" dirty="0"/>
            </a:p>
            <a:p>
              <a:pPr marL="914400" indent="180340" algn="ctr">
                <a:lnSpc>
                  <a:spcPct val="150000"/>
                </a:lnSpc>
                <a:spcAft>
                  <a:spcPts val="0"/>
                </a:spcAft>
              </a:pPr>
              <a14:m>
                <m:oMath xmlns:m="http://schemas.openxmlformats.org/officeDocument/2006/math">
                  <m:sSub>
                    <m:sSubPr>
                      <m:ctrlPr>
                        <a:rPr lang="es-EC" sz="1600" b="0" i="1" dirty="0" smtClean="0">
                          <a:latin typeface="Cambria Math" panose="02040503050406030204" pitchFamily="18" charset="0"/>
                        </a:rPr>
                      </m:ctrlPr>
                    </m:sSubPr>
                    <m:e>
                      <m:r>
                        <a:rPr lang="es-EC" sz="1600" b="0" i="1" dirty="0" smtClean="0">
                          <a:latin typeface="Cambria Math" panose="02040503050406030204" pitchFamily="18" charset="0"/>
                        </a:rPr>
                        <m:t>𝜎</m:t>
                      </m:r>
                    </m:e>
                    <m:sub>
                      <m:r>
                        <a:rPr lang="es-EC" sz="1600" b="0" i="1" dirty="0" smtClean="0">
                          <a:latin typeface="Cambria Math" panose="02040503050406030204" pitchFamily="18" charset="0"/>
                        </a:rPr>
                        <m:t>𝑇</m:t>
                      </m:r>
                    </m:sub>
                  </m:sSub>
                  <m:r>
                    <a:rPr lang="es-EC" sz="1600" b="0" i="1" dirty="0" smtClean="0">
                      <a:latin typeface="Cambria Math" panose="02040503050406030204" pitchFamily="18" charset="0"/>
                    </a:rPr>
                    <m:t>=833 </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𝑁</m:t>
                      </m:r>
                      <m:r>
                        <a:rPr lang="es-EC" sz="1600" b="0" i="1" dirty="0" smtClean="0">
                          <a:latin typeface="Cambria Math" panose="02040503050406030204" pitchFamily="18" charset="0"/>
                        </a:rPr>
                        <m:t>/</m:t>
                      </m:r>
                      <m:sSup>
                        <m:sSupPr>
                          <m:ctrlPr>
                            <a:rPr lang="es-EC" sz="1600" b="0" i="1" dirty="0" smtClean="0">
                              <a:latin typeface="Cambria Math" panose="02040503050406030204" pitchFamily="18" charset="0"/>
                            </a:rPr>
                          </m:ctrlPr>
                        </m:sSupPr>
                        <m:e>
                          <m:r>
                            <a:rPr lang="es-EC" sz="1600" b="0" i="1" dirty="0" smtClean="0">
                              <a:latin typeface="Cambria Math" panose="02040503050406030204" pitchFamily="18" charset="0"/>
                            </a:rPr>
                            <m:t>𝑚𝑚</m:t>
                          </m:r>
                        </m:e>
                        <m:sup>
                          <m:r>
                            <a:rPr lang="es-EC" sz="1600" b="0" i="1" dirty="0" smtClean="0">
                              <a:latin typeface="Cambria Math" panose="02040503050406030204" pitchFamily="18" charset="0"/>
                            </a:rPr>
                            <m:t>2</m:t>
                          </m:r>
                        </m:sup>
                      </m:sSup>
                    </m:e>
                  </m:d>
                </m:oMath>
              </a14:m>
              <a:r>
                <a:rPr lang="es-EC" sz="1600" b="0" dirty="0"/>
                <a:t> (acero inoxidable)</a:t>
              </a:r>
            </a:p>
            <a:p>
              <a:pPr marL="914400"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b="0" i="1" dirty="0" smtClean="0">
                        <a:latin typeface="Cambria Math" panose="02040503050406030204" pitchFamily="18" charset="0"/>
                      </a:rPr>
                      <m:t>𝑄</m:t>
                    </m:r>
                    <m:r>
                      <a:rPr lang="es-EC" sz="1600" b="0" i="1" dirty="0" smtClean="0">
                        <a:latin typeface="Cambria Math" panose="02040503050406030204" pitchFamily="18" charset="0"/>
                      </a:rPr>
                      <m:t>=</m:t>
                    </m:r>
                    <m:r>
                      <a:rPr lang="es-EC" sz="1600" b="0" i="1" dirty="0" smtClean="0">
                        <a:latin typeface="Cambria Math" panose="02040503050406030204" pitchFamily="18" charset="0"/>
                      </a:rPr>
                      <m:t>𝑃</m:t>
                    </m:r>
                    <m:r>
                      <a:rPr lang="es-EC" sz="1600" b="0" i="1" dirty="0" smtClean="0">
                        <a:latin typeface="Cambria Math" panose="02040503050406030204" pitchFamily="18" charset="0"/>
                      </a:rPr>
                      <m:t>∗</m:t>
                    </m:r>
                    <m:r>
                      <a:rPr lang="es-EC" sz="1600" b="0" i="1" dirty="0" smtClean="0">
                        <a:latin typeface="Cambria Math" panose="02040503050406030204" pitchFamily="18" charset="0"/>
                      </a:rPr>
                      <m:t>𝑆</m:t>
                    </m:r>
                    <m:r>
                      <a:rPr lang="es-EC" sz="1600" b="0" i="1" dirty="0" smtClean="0">
                        <a:latin typeface="Cambria Math" panose="02040503050406030204" pitchFamily="18" charset="0"/>
                      </a:rPr>
                      <m:t>∗</m:t>
                    </m:r>
                    <m:sSub>
                      <m:sSubPr>
                        <m:ctrlPr>
                          <a:rPr lang="es-EC" sz="1600" b="0" i="1" dirty="0" smtClean="0">
                            <a:latin typeface="Cambria Math" panose="02040503050406030204" pitchFamily="18" charset="0"/>
                          </a:rPr>
                        </m:ctrlPr>
                      </m:sSubPr>
                      <m:e>
                        <m:r>
                          <a:rPr lang="es-EC" sz="1600" b="0" i="1" dirty="0" smtClean="0">
                            <a:latin typeface="Cambria Math" panose="02040503050406030204" pitchFamily="18" charset="0"/>
                          </a:rPr>
                          <m:t>𝜎</m:t>
                        </m:r>
                      </m:e>
                      <m:sub>
                        <m:r>
                          <a:rPr lang="es-EC" sz="1600" b="0" i="1" dirty="0" smtClean="0">
                            <a:latin typeface="Cambria Math" panose="02040503050406030204" pitchFamily="18" charset="0"/>
                          </a:rPr>
                          <m:t>𝑇</m:t>
                        </m:r>
                      </m:sub>
                    </m:sSub>
                  </m:oMath>
                </m:oMathPara>
              </a14:m>
              <a:endParaRPr lang="es-EC" sz="1600" b="0" dirty="0"/>
            </a:p>
            <a:p>
              <a:pPr marL="914400"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b="0" i="1" dirty="0" smtClean="0">
                        <a:latin typeface="Cambria Math" panose="02040503050406030204" pitchFamily="18" charset="0"/>
                      </a:rPr>
                      <m:t>𝑄</m:t>
                    </m:r>
                    <m:r>
                      <a:rPr lang="es-EC" sz="1600" b="0" i="1" dirty="0" smtClean="0">
                        <a:latin typeface="Cambria Math" panose="02040503050406030204" pitchFamily="18" charset="0"/>
                      </a:rPr>
                      <m:t>=31.41</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𝑚𝑚</m:t>
                        </m:r>
                      </m:e>
                    </m:d>
                    <m:r>
                      <a:rPr lang="es-EC" sz="1600" b="0" i="1" dirty="0" smtClean="0">
                        <a:latin typeface="Cambria Math" panose="02040503050406030204" pitchFamily="18" charset="0"/>
                      </a:rPr>
                      <m:t>∗4</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𝑚𝑚</m:t>
                        </m:r>
                      </m:e>
                    </m:d>
                    <m:r>
                      <a:rPr lang="es-EC" sz="1600" b="0" i="1" dirty="0" smtClean="0">
                        <a:latin typeface="Cambria Math" panose="02040503050406030204" pitchFamily="18" charset="0"/>
                      </a:rPr>
                      <m:t>∗833</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𝑁</m:t>
                        </m:r>
                        <m:r>
                          <a:rPr lang="es-EC" sz="1600" b="0" i="1" dirty="0" smtClean="0">
                            <a:latin typeface="Cambria Math" panose="02040503050406030204" pitchFamily="18" charset="0"/>
                          </a:rPr>
                          <m:t>/</m:t>
                        </m:r>
                        <m:sSup>
                          <m:sSupPr>
                            <m:ctrlPr>
                              <a:rPr lang="es-EC" sz="1600" b="0" i="1" dirty="0" smtClean="0">
                                <a:latin typeface="Cambria Math" panose="02040503050406030204" pitchFamily="18" charset="0"/>
                              </a:rPr>
                            </m:ctrlPr>
                          </m:sSupPr>
                          <m:e>
                            <m:r>
                              <a:rPr lang="es-EC" sz="1600" b="0" i="1" dirty="0" smtClean="0">
                                <a:latin typeface="Cambria Math" panose="02040503050406030204" pitchFamily="18" charset="0"/>
                              </a:rPr>
                              <m:t>𝑚𝑚</m:t>
                            </m:r>
                          </m:e>
                          <m:sup>
                            <m:r>
                              <a:rPr lang="es-EC" sz="1600" b="0" i="1" dirty="0" smtClean="0">
                                <a:latin typeface="Cambria Math" panose="02040503050406030204" pitchFamily="18" charset="0"/>
                              </a:rPr>
                              <m:t>2</m:t>
                            </m:r>
                          </m:sup>
                        </m:sSup>
                      </m:e>
                    </m:d>
                  </m:oMath>
                </m:oMathPara>
              </a14:m>
              <a:endParaRPr lang="es-EC" sz="1600" b="0" dirty="0"/>
            </a:p>
            <a:p>
              <a:pPr marL="914400"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b="0" i="1" dirty="0" smtClean="0">
                        <a:latin typeface="Cambria Math" panose="02040503050406030204" pitchFamily="18" charset="0"/>
                      </a:rPr>
                      <m:t>𝑄</m:t>
                    </m:r>
                    <m:r>
                      <a:rPr lang="es-EC" sz="1600" b="0" i="1" dirty="0" smtClean="0">
                        <a:latin typeface="Cambria Math" panose="02040503050406030204" pitchFamily="18" charset="0"/>
                      </a:rPr>
                      <m:t>=104658.12</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𝑁</m:t>
                        </m:r>
                      </m:e>
                    </m:d>
                  </m:oMath>
                </m:oMathPara>
              </a14:m>
              <a:endParaRPr lang="es-EC" sz="1600" b="0" dirty="0"/>
            </a:p>
            <a:p>
              <a:pPr marL="914400" indent="180340" algn="just">
                <a:lnSpc>
                  <a:spcPct val="150000"/>
                </a:lnSpc>
                <a:spcAft>
                  <a:spcPts val="800"/>
                </a:spcAft>
              </a:pPr>
              <a14:m>
                <m:oMathPara xmlns:m="http://schemas.openxmlformats.org/officeDocument/2006/math">
                  <m:oMathParaPr>
                    <m:jc m:val="centerGroup"/>
                  </m:oMathParaPr>
                  <m:oMath xmlns:m="http://schemas.openxmlformats.org/officeDocument/2006/math">
                    <m:r>
                      <a:rPr lang="es-EC" sz="1600" b="0" i="1" dirty="0" smtClean="0">
                        <a:latin typeface="Cambria Math" panose="02040503050406030204" pitchFamily="18" charset="0"/>
                      </a:rPr>
                      <m:t>𝑄</m:t>
                    </m:r>
                    <m:r>
                      <a:rPr lang="es-EC" sz="1600" b="0" i="1" dirty="0" smtClean="0">
                        <a:latin typeface="Cambria Math" panose="02040503050406030204" pitchFamily="18" charset="0"/>
                      </a:rPr>
                      <m:t>=10.67</m:t>
                    </m:r>
                    <m:d>
                      <m:dPr>
                        <m:begChr m:val="["/>
                        <m:endChr m:val="]"/>
                        <m:ctrlPr>
                          <a:rPr lang="es-EC" sz="1600" b="0" i="1" dirty="0" smtClean="0">
                            <a:latin typeface="Cambria Math" panose="02040503050406030204" pitchFamily="18" charset="0"/>
                          </a:rPr>
                        </m:ctrlPr>
                      </m:dPr>
                      <m:e>
                        <m:r>
                          <a:rPr lang="es-EC" sz="1600" b="0" i="1" dirty="0" smtClean="0">
                            <a:latin typeface="Cambria Math" panose="02040503050406030204" pitchFamily="18" charset="0"/>
                          </a:rPr>
                          <m:t>𝑇𝑜𝑛</m:t>
                        </m:r>
                      </m:e>
                    </m:d>
                  </m:oMath>
                </m:oMathPara>
              </a14:m>
              <a:endParaRPr lang="es-ES" sz="1600" b="0" dirty="0"/>
            </a:p>
          </dgm:t>
        </dgm:pt>
      </mc:Choice>
      <mc:Fallback xmlns="">
        <dgm:pt modelId="{C6F2D491-62C7-4143-9615-2BE77AF8CD49}">
          <dgm:prSet phldrT="[Texto]" custT="1"/>
          <dgm:spPr/>
          <dgm:t>
            <a:bodyPr/>
            <a:lstStyle/>
            <a:p>
              <a:pPr algn="ctr"/>
              <a:r>
                <a:rPr lang="es-EC" sz="1600" b="0" dirty="0"/>
                <a:t>Círculo de 1cm de diámetro</a:t>
              </a:r>
            </a:p>
            <a:p>
              <a:pPr marL="914400" indent="180340" algn="just">
                <a:lnSpc>
                  <a:spcPct val="150000"/>
                </a:lnSpc>
                <a:spcAft>
                  <a:spcPts val="0"/>
                </a:spcAft>
              </a:pPr>
              <a:r>
                <a:rPr lang="es-EC" sz="1600" b="0" dirty="0"/>
                <a:t>Para este caso los datos son los siguientes;</a:t>
              </a:r>
            </a:p>
            <a:p>
              <a:pPr marL="914400" indent="180340" algn="just">
                <a:lnSpc>
                  <a:spcPct val="150000"/>
                </a:lnSpc>
                <a:spcAft>
                  <a:spcPts val="0"/>
                </a:spcAft>
              </a:pPr>
              <a:r>
                <a:rPr lang="es-EC" sz="1600" b="0" i="0" dirty="0"/>
                <a:t>𝑃=2∗𝜋∗𝑟=2∗𝜋∗5[𝑚𝑚]=31.41 [𝑚𝑚]</a:t>
              </a:r>
              <a:endParaRPr lang="es-EC" sz="1600" b="0" dirty="0"/>
            </a:p>
            <a:p>
              <a:pPr marL="914400" indent="180340" algn="just">
                <a:lnSpc>
                  <a:spcPct val="150000"/>
                </a:lnSpc>
                <a:spcAft>
                  <a:spcPts val="0"/>
                </a:spcAft>
              </a:pPr>
              <a:r>
                <a:rPr lang="es-EC" sz="1600" b="0" i="0" dirty="0"/>
                <a:t>𝑆=4 [𝑚𝑚]</a:t>
              </a:r>
              <a:endParaRPr lang="es-EC" sz="1600" b="0" dirty="0"/>
            </a:p>
            <a:p>
              <a:pPr marL="914400" indent="180340" algn="ctr">
                <a:lnSpc>
                  <a:spcPct val="150000"/>
                </a:lnSpc>
                <a:spcAft>
                  <a:spcPts val="0"/>
                </a:spcAft>
              </a:pPr>
              <a:r>
                <a:rPr lang="es-EC" sz="1600" b="0" i="0" dirty="0"/>
                <a:t>𝜎_𝑇=833 [𝑁/〖𝑚𝑚〗^2 ]</a:t>
              </a:r>
              <a:r>
                <a:rPr lang="es-EC" sz="1600" b="0" dirty="0"/>
                <a:t> (acero inoxidable)</a:t>
              </a:r>
            </a:p>
            <a:p>
              <a:pPr marL="914400" indent="180340" algn="just">
                <a:lnSpc>
                  <a:spcPct val="150000"/>
                </a:lnSpc>
                <a:spcAft>
                  <a:spcPts val="0"/>
                </a:spcAft>
              </a:pPr>
              <a:r>
                <a:rPr lang="es-EC" sz="1600" b="0" i="0" dirty="0"/>
                <a:t>𝑄=𝑃∗𝑆∗𝜎_𝑇</a:t>
              </a:r>
              <a:endParaRPr lang="es-EC" sz="1600" b="0" dirty="0"/>
            </a:p>
            <a:p>
              <a:pPr marL="914400" indent="180340" algn="just">
                <a:lnSpc>
                  <a:spcPct val="150000"/>
                </a:lnSpc>
                <a:spcAft>
                  <a:spcPts val="0"/>
                </a:spcAft>
              </a:pPr>
              <a:r>
                <a:rPr lang="es-EC" sz="1600" b="0" i="0" dirty="0"/>
                <a:t>𝑄=31.41[𝑚𝑚]∗4[𝑚𝑚]∗833[𝑁/〖𝑚𝑚〗^2 ]</a:t>
              </a:r>
              <a:endParaRPr lang="es-EC" sz="1600" b="0" dirty="0"/>
            </a:p>
            <a:p>
              <a:pPr marL="914400" indent="180340" algn="just">
                <a:lnSpc>
                  <a:spcPct val="150000"/>
                </a:lnSpc>
                <a:spcAft>
                  <a:spcPts val="0"/>
                </a:spcAft>
              </a:pPr>
              <a:r>
                <a:rPr lang="es-EC" sz="1600" b="0" i="0" dirty="0"/>
                <a:t>𝑄=104658.12[𝑁]</a:t>
              </a:r>
              <a:endParaRPr lang="es-EC" sz="1600" b="0" dirty="0"/>
            </a:p>
            <a:p>
              <a:pPr marL="914400" indent="180340" algn="just">
                <a:lnSpc>
                  <a:spcPct val="150000"/>
                </a:lnSpc>
                <a:spcAft>
                  <a:spcPts val="800"/>
                </a:spcAft>
              </a:pPr>
              <a:r>
                <a:rPr lang="es-EC" sz="1600" b="0" i="0" dirty="0"/>
                <a:t>𝑄=10.67[𝑇𝑜𝑛]</a:t>
              </a:r>
              <a:endParaRPr lang="es-ES" sz="1600" b="0" dirty="0"/>
            </a:p>
          </dgm:t>
        </dgm:pt>
      </mc:Fallback>
    </mc:AlternateContent>
    <dgm:pt modelId="{ECE93574-CC7A-4E47-B4BC-4CDBCCE34814}" type="sibTrans" cxnId="{4832EBA6-1A20-45D8-B449-F4D4198836D9}">
      <dgm:prSet/>
      <dgm:spPr/>
      <dgm:t>
        <a:bodyPr/>
        <a:lstStyle/>
        <a:p>
          <a:endParaRPr lang="es-ES"/>
        </a:p>
      </dgm:t>
    </dgm:pt>
    <dgm:pt modelId="{62BC1EC7-B165-42E5-8171-1F583205D52C}" type="parTrans" cxnId="{4832EBA6-1A20-45D8-B449-F4D4198836D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03071" custLinFactNeighborX="426" custLinFactNeighborY="-37419">
        <dgm:presLayoutVars>
          <dgm:bulletEnabled val="1"/>
        </dgm:presLayoutVars>
      </dgm:prSet>
      <dgm:spPr/>
    </dgm:pt>
    <dgm:pt modelId="{F42E8572-D947-4C88-A7D2-B9C88EF42E7D}" type="pres">
      <dgm:prSet presAssocID="{62BC1EC7-B165-42E5-8171-1F583205D52C}" presName="Name13" presStyleLbl="parChTrans1D2" presStyleIdx="1" presStyleCnt="2"/>
      <dgm:spPr/>
    </dgm:pt>
    <dgm:pt modelId="{A8DA9C72-346E-465E-8F70-8BC11EE8D810}" type="pres">
      <dgm:prSet presAssocID="{C6F2D491-62C7-4143-9615-2BE77AF8CD49}" presName="childText" presStyleLbl="bgAcc1" presStyleIdx="1" presStyleCnt="2" custScaleX="739626" custScaleY="655289" custLinFactNeighborX="426" custLinFactNeighborY="-9925">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85EF57C5-2FFF-4F14-8848-00B58CBD45FF}" type="presOf" srcId="{62BC1EC7-B165-42E5-8171-1F583205D52C}" destId="{F42E8572-D947-4C88-A7D2-B9C88EF42E7D}"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4832EBA6-1A20-45D8-B449-F4D4198836D9}" srcId="{CB9964DC-5E01-4879-9733-CDEE2AB1D1F7}" destId="{C6F2D491-62C7-4143-9615-2BE77AF8CD49}" srcOrd="1" destOrd="0" parTransId="{62BC1EC7-B165-42E5-8171-1F583205D52C}" sibTransId="{ECE93574-CC7A-4E47-B4BC-4CDBCCE34814}"/>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B2817DFE-D156-4DE8-8E92-752AE7D491DA}" type="presOf" srcId="{C6F2D491-62C7-4143-9615-2BE77AF8CD49}" destId="{A8DA9C72-346E-465E-8F70-8BC11EE8D810}"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043946F5-4ADE-44EC-AAE3-F249185C62DC}" type="presParOf" srcId="{F784BE88-3DB9-4E87-AFCA-2ED0BF00DEA1}" destId="{F42E8572-D947-4C88-A7D2-B9C88EF42E7D}" srcOrd="2" destOrd="0" presId="urn:microsoft.com/office/officeart/2005/8/layout/hierarchy3"/>
    <dgm:cxn modelId="{72340D94-EF81-4D7E-9BF1-A0DC3C206735}" type="presParOf" srcId="{F784BE88-3DB9-4E87-AFCA-2ED0BF00DEA1}" destId="{A8DA9C72-346E-465E-8F70-8BC11EE8D81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Permite que todos los componentes de la máquina </a:t>
          </a:r>
          <a:r>
            <a:rPr lang="es-EC" sz="2000" b="0" dirty="0" err="1"/>
            <a:t>punzonadora</a:t>
          </a:r>
          <a:r>
            <a:rPr lang="es-EC" sz="2000" b="0" dirty="0"/>
            <a:t> CNC entren en funcionamiento.</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El componente más importante es la tarjeta de control principal.</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Sistema de control automático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503" custLinFactNeighborX="-341"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146354"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a:blipFill>
          <a:blip xmlns:r="http://schemas.openxmlformats.org/officeDocument/2006/relationships" r:embed="rId1"/>
          <a:stretch>
            <a:fillRect/>
          </a:stretch>
        </a:blipFill>
      </dgm:spPr>
      <dgm:t>
        <a:bodyPr/>
        <a:lstStyle/>
        <a:p>
          <a:r>
            <a:rPr lang="es-EC">
              <a:noFill/>
            </a:rPr>
            <a:t> </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Tonelaje</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C6F2D491-62C7-4143-9615-2BE77AF8CD49}">
      <dgm:prSet phldrT="[Texto]" custT="1"/>
      <dgm:spPr>
        <a:blipFill>
          <a:blip xmlns:r="http://schemas.openxmlformats.org/officeDocument/2006/relationships" r:embed="rId2"/>
          <a:stretch>
            <a:fillRect/>
          </a:stretch>
        </a:blipFill>
      </dgm:spPr>
      <dgm:t>
        <a:bodyPr/>
        <a:lstStyle/>
        <a:p>
          <a:r>
            <a:rPr lang="es-EC">
              <a:noFill/>
            </a:rPr>
            <a:t> </a:t>
          </a:r>
        </a:p>
      </dgm:t>
    </dgm:pt>
    <dgm:pt modelId="{ECE93574-CC7A-4E47-B4BC-4CDBCCE34814}" type="sibTrans" cxnId="{4832EBA6-1A20-45D8-B449-F4D4198836D9}">
      <dgm:prSet/>
      <dgm:spPr/>
      <dgm:t>
        <a:bodyPr/>
        <a:lstStyle/>
        <a:p>
          <a:endParaRPr lang="es-ES"/>
        </a:p>
      </dgm:t>
    </dgm:pt>
    <dgm:pt modelId="{62BC1EC7-B165-42E5-8171-1F583205D52C}" type="parTrans" cxnId="{4832EBA6-1A20-45D8-B449-F4D4198836D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03071" custLinFactNeighborX="426" custLinFactNeighborY="-37419">
        <dgm:presLayoutVars>
          <dgm:bulletEnabled val="1"/>
        </dgm:presLayoutVars>
      </dgm:prSet>
      <dgm:spPr/>
    </dgm:pt>
    <dgm:pt modelId="{F42E8572-D947-4C88-A7D2-B9C88EF42E7D}" type="pres">
      <dgm:prSet presAssocID="{62BC1EC7-B165-42E5-8171-1F583205D52C}" presName="Name13" presStyleLbl="parChTrans1D2" presStyleIdx="1" presStyleCnt="2"/>
      <dgm:spPr/>
    </dgm:pt>
    <dgm:pt modelId="{A8DA9C72-346E-465E-8F70-8BC11EE8D810}" type="pres">
      <dgm:prSet presAssocID="{C6F2D491-62C7-4143-9615-2BE77AF8CD49}" presName="childText" presStyleLbl="bgAcc1" presStyleIdx="1" presStyleCnt="2" custScaleX="739626" custScaleY="655289" custLinFactNeighborX="426" custLinFactNeighborY="-9925">
        <dgm:presLayoutVars>
          <dgm:bulletEnabled val="1"/>
        </dgm:presLayoutVars>
      </dgm:prSet>
      <dgm:spPr/>
    </dgm:pt>
  </dgm:ptLst>
  <dgm:cxnLst>
    <dgm:cxn modelId="{CFEC6AE3-2F61-4AEA-B5D1-EA4FA5D00523}" type="presOf" srcId="{CB9964DC-5E01-4879-9733-CDEE2AB1D1F7}" destId="{ECB1CA3E-26B8-4A39-AEF8-6F06E506D3C7}"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6837CF1-B42E-4157-BF55-0812B75BD343}" srcId="{CB9964DC-5E01-4879-9733-CDEE2AB1D1F7}" destId="{C718ADCF-EE16-40A9-92E0-023D415A390D}" srcOrd="0" destOrd="0" parTransId="{300571DF-0E8D-4A75-B42A-9E0E27DF9B85}" sibTransId="{6114FBC9-8357-44C8-835B-83E4DB75B6AA}"/>
    <dgm:cxn modelId="{85EF57C5-2FFF-4F14-8848-00B58CBD45FF}" type="presOf" srcId="{62BC1EC7-B165-42E5-8171-1F583205D52C}" destId="{F42E8572-D947-4C88-A7D2-B9C88EF42E7D}"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B2817DFE-D156-4DE8-8E92-752AE7D491DA}" type="presOf" srcId="{C6F2D491-62C7-4143-9615-2BE77AF8CD49}" destId="{A8DA9C72-346E-465E-8F70-8BC11EE8D810}" srcOrd="0" destOrd="0" presId="urn:microsoft.com/office/officeart/2005/8/layout/hierarchy3"/>
    <dgm:cxn modelId="{4832EBA6-1A20-45D8-B449-F4D4198836D9}" srcId="{CB9964DC-5E01-4879-9733-CDEE2AB1D1F7}" destId="{C6F2D491-62C7-4143-9615-2BE77AF8CD49}" srcOrd="1" destOrd="0" parTransId="{62BC1EC7-B165-42E5-8171-1F583205D52C}" sibTransId="{ECE93574-CC7A-4E47-B4BC-4CDBCCE34814}"/>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043946F5-4ADE-44EC-AAE3-F249185C62DC}" type="presParOf" srcId="{F784BE88-3DB9-4E87-AFCA-2ED0BF00DEA1}" destId="{F42E8572-D947-4C88-A7D2-B9C88EF42E7D}" srcOrd="2" destOrd="0" presId="urn:microsoft.com/office/officeart/2005/8/layout/hierarchy3"/>
    <dgm:cxn modelId="{72340D94-EF81-4D7E-9BF1-A0DC3C206735}" type="presParOf" srcId="{F784BE88-3DB9-4E87-AFCA-2ED0BF00DEA1}" destId="{A8DA9C72-346E-465E-8F70-8BC11EE8D81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D0D20E71-FED1-4623-8034-D329000238BD}">
      <dgm:prSet phldrT="[Texto]" custT="1"/>
      <dgm:spPr/>
      <dgm:t>
        <a:bodyPr/>
        <a:lstStyle/>
        <a:p>
          <a:pPr algn="just"/>
          <a:r>
            <a:rPr lang="es-EC" sz="2000" b="0" dirty="0"/>
            <a:t>Desarrollo de un prototipo de una máquina industrial que en la actualidad no se produce en nuestro país.</a:t>
          </a:r>
          <a:endParaRPr lang="es-ES" sz="2000" b="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pPr algn="just"/>
          <a:r>
            <a:rPr lang="es-EC" sz="2000" b="0" dirty="0"/>
            <a:t>En la industria, es común la utilización de </a:t>
          </a:r>
          <a:r>
            <a:rPr lang="es-EC" sz="2000" b="0" dirty="0" err="1"/>
            <a:t>punzonadoras</a:t>
          </a:r>
          <a:r>
            <a:rPr lang="es-EC" sz="2000" b="0" dirty="0"/>
            <a:t>, ya que representa una ayuda al momento de trabajar sobre planchas metálicas.</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pPr algn="just"/>
          <a:r>
            <a:rPr lang="es-EC" sz="2000" b="0" dirty="0"/>
            <a:t>Al desarrollar esta máquina, permitirá conocer el costo real de producción y la rentabilidad que podría representar comercializarla dentro del mercado nacional.</a:t>
          </a:r>
          <a:endParaRPr lang="es-ES" sz="2000" b="0"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CB9964DC-5E01-4879-9733-CDEE2AB1D1F7}">
      <dgm:prSet phldrT="[Texto]" custT="1"/>
      <dgm:spPr/>
      <dgm:t>
        <a:bodyPr/>
        <a:lstStyle/>
        <a:p>
          <a:pPr algn="ctr"/>
          <a:r>
            <a:rPr lang="es-ES" sz="2400" b="1" dirty="0"/>
            <a:t>Justificación e Importancia</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pt>
    <dgm:pt modelId="{45B98A4A-0B6D-4F48-B74E-847DD2F0977C}" type="pres">
      <dgm:prSet presAssocID="{D0D20E71-FED1-4623-8034-D329000238BD}" presName="childText" presStyleLbl="bgAcc1" presStyleIdx="0" presStyleCnt="3" custScaleX="739626" custScaleY="169555">
        <dgm:presLayoutVars>
          <dgm:bulletEnabled val="1"/>
        </dgm:presLayoutVars>
      </dgm:prSet>
      <dgm:spPr/>
    </dgm:pt>
    <dgm:pt modelId="{2A81AC24-19E8-4B05-BE18-7F7DC22883F5}" type="pres">
      <dgm:prSet presAssocID="{300571DF-0E8D-4A75-B42A-9E0E27DF9B85}" presName="Name13" presStyleLbl="parChTrans1D2" presStyleIdx="1" presStyleCnt="3"/>
      <dgm:spPr/>
    </dgm:pt>
    <dgm:pt modelId="{7210391E-D0BA-4B05-BC9D-4C5F7A7038B2}" type="pres">
      <dgm:prSet presAssocID="{C718ADCF-EE16-40A9-92E0-023D415A390D}" presName="childText" presStyleLbl="bgAcc1" presStyleIdx="1" presStyleCnt="3" custScaleX="739626" custScaleY="174418" custLinFactNeighborX="426" custLinFactNeighborY="-1228">
        <dgm:presLayoutVars>
          <dgm:bulletEnabled val="1"/>
        </dgm:presLayoutVars>
      </dgm:prSet>
      <dgm:spPr/>
    </dgm:pt>
    <dgm:pt modelId="{F27B7295-80E4-4410-9A4D-672618C6243E}" type="pres">
      <dgm:prSet presAssocID="{8E58BE12-E61E-4161-87EB-35A7176E5F95}" presName="Name13" presStyleLbl="parChTrans1D2" presStyleIdx="2" presStyleCnt="3"/>
      <dgm:spPr/>
    </dgm:pt>
    <dgm:pt modelId="{59DD2AFD-1A85-48C2-96F2-E73FC04B45F7}" type="pres">
      <dgm:prSet presAssocID="{613D9770-E617-4792-A0EF-694D6913B044}" presName="childText" presStyleLbl="bgAcc1" presStyleIdx="2" presStyleCnt="3" custScaleX="739626" custScaleY="217678">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426DC10F-5837-4A52-8B41-ABEE08ECE92E}" type="presOf" srcId="{8E58BE12-E61E-4161-87EB-35A7176E5F95}" destId="{F27B7295-80E4-4410-9A4D-672618C6243E}" srcOrd="0" destOrd="0" presId="urn:microsoft.com/office/officeart/2005/8/layout/hierarchy3"/>
    <dgm:cxn modelId="{7D5778AC-1D2F-485E-AF80-3F2CAE5D59B1}" type="presOf" srcId="{4349BE00-98CD-4A0C-8970-0800DCF0B510}" destId="{6453487C-0FAF-4B32-BD10-ECD1ABD7E947}" srcOrd="0" destOrd="0" presId="urn:microsoft.com/office/officeart/2005/8/layout/hierarchy3"/>
    <dgm:cxn modelId="{A80668A5-FBC9-4386-AE1B-AF95722E9655}"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5381A87D-2F9F-4E5B-B016-190F721D8FE2}" srcId="{CB9964DC-5E01-4879-9733-CDEE2AB1D1F7}" destId="{613D9770-E617-4792-A0EF-694D6913B044}" srcOrd="2" destOrd="0" parTransId="{8E58BE12-E61E-4161-87EB-35A7176E5F95}" sibTransId="{E4B6CB5B-513B-4507-8653-2C68DEB5C6C2}"/>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02036BA8-3FA5-472E-B4B7-FA7738752200}" type="presOf" srcId="{613D9770-E617-4792-A0EF-694D6913B044}" destId="{59DD2AFD-1A85-48C2-96F2-E73FC04B45F7}"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569E5910-D775-4268-8662-2FFBABFBB995}" type="presParOf" srcId="{F784BE88-3DB9-4E87-AFCA-2ED0BF00DEA1}" destId="{6453487C-0FAF-4B32-BD10-ECD1ABD7E947}" srcOrd="0" destOrd="0" presId="urn:microsoft.com/office/officeart/2005/8/layout/hierarchy3"/>
    <dgm:cxn modelId="{8E53B8F4-765C-4985-9AB4-3F99A633A0C2}" type="presParOf" srcId="{F784BE88-3DB9-4E87-AFCA-2ED0BF00DEA1}" destId="{45B98A4A-0B6D-4F48-B74E-847DD2F0977C}" srcOrd="1" destOrd="0" presId="urn:microsoft.com/office/officeart/2005/8/layout/hierarchy3"/>
    <dgm:cxn modelId="{CB8F9D83-385B-4A7E-9A95-19DEEDE31EAC}" type="presParOf" srcId="{F784BE88-3DB9-4E87-AFCA-2ED0BF00DEA1}" destId="{2A81AC24-19E8-4B05-BE18-7F7DC22883F5}" srcOrd="2" destOrd="0" presId="urn:microsoft.com/office/officeart/2005/8/layout/hierarchy3"/>
    <dgm:cxn modelId="{0C9E9B36-383C-4589-AF1D-52CD485EE5D9}" type="presParOf" srcId="{F784BE88-3DB9-4E87-AFCA-2ED0BF00DEA1}" destId="{7210391E-D0BA-4B05-BC9D-4C5F7A7038B2}" srcOrd="3" destOrd="0" presId="urn:microsoft.com/office/officeart/2005/8/layout/hierarchy3"/>
    <dgm:cxn modelId="{1A66BE76-E76F-4706-B806-C799BBF15D70}" type="presParOf" srcId="{F784BE88-3DB9-4E87-AFCA-2ED0BF00DEA1}" destId="{F27B7295-80E4-4410-9A4D-672618C6243E}" srcOrd="4" destOrd="0" presId="urn:microsoft.com/office/officeart/2005/8/layout/hierarchy3"/>
    <dgm:cxn modelId="{62591967-C8D0-47FD-8A80-5ED062E62293}"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37CC91F-F6DC-42FE-A7B6-72C774794FF2}"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S"/>
        </a:p>
      </dgm:t>
    </dgm:pt>
    <dgm:pt modelId="{6DC05525-7F4D-4332-879F-3C860F033BF9}">
      <dgm:prSet phldrT="[Texto]" custT="1"/>
      <dgm:spPr/>
      <dgm:t>
        <a:bodyPr/>
        <a:lstStyle/>
        <a:p>
          <a:r>
            <a:rPr lang="es-ES" sz="1800" dirty="0"/>
            <a:t>Control automático</a:t>
          </a:r>
        </a:p>
      </dgm:t>
    </dgm:pt>
    <dgm:pt modelId="{149B6969-2E50-48E4-BD47-D7E0A5E220E5}" type="parTrans" cxnId="{8E0C801A-D054-417A-9C64-B1257BBC2B6B}">
      <dgm:prSet/>
      <dgm:spPr/>
      <dgm:t>
        <a:bodyPr/>
        <a:lstStyle/>
        <a:p>
          <a:endParaRPr lang="es-ES"/>
        </a:p>
      </dgm:t>
    </dgm:pt>
    <dgm:pt modelId="{D3177883-59CD-4215-B88E-772B15701FA4}" type="sibTrans" cxnId="{8E0C801A-D054-417A-9C64-B1257BBC2B6B}">
      <dgm:prSet/>
      <dgm:spPr/>
      <dgm:t>
        <a:bodyPr/>
        <a:lstStyle/>
        <a:p>
          <a:endParaRPr lang="es-ES"/>
        </a:p>
      </dgm:t>
    </dgm:pt>
    <dgm:pt modelId="{E54D0339-C262-49B9-929D-F0A146977DBB}">
      <dgm:prSet phldrT="[Texto]" custT="1"/>
      <dgm:spPr/>
      <dgm:t>
        <a:bodyPr/>
        <a:lstStyle/>
        <a:p>
          <a:r>
            <a:rPr lang="es-ES" sz="1600" dirty="0"/>
            <a:t>Tarjeta de control CNC</a:t>
          </a:r>
        </a:p>
      </dgm:t>
    </dgm:pt>
    <dgm:pt modelId="{E56AEC54-15D9-4F2D-91F1-4BA6C47CC94C}" type="parTrans" cxnId="{3426C0C4-75C8-47B6-9B2C-73413DF3BB2C}">
      <dgm:prSet/>
      <dgm:spPr/>
      <dgm:t>
        <a:bodyPr/>
        <a:lstStyle/>
        <a:p>
          <a:endParaRPr lang="es-ES"/>
        </a:p>
      </dgm:t>
    </dgm:pt>
    <dgm:pt modelId="{FA53D77D-138E-490E-A80D-ED5F28018422}" type="sibTrans" cxnId="{3426C0C4-75C8-47B6-9B2C-73413DF3BB2C}">
      <dgm:prSet/>
      <dgm:spPr/>
      <dgm:t>
        <a:bodyPr/>
        <a:lstStyle/>
        <a:p>
          <a:endParaRPr lang="es-ES"/>
        </a:p>
      </dgm:t>
    </dgm:pt>
    <dgm:pt modelId="{6EA741C1-DB87-4C00-9E6C-0A6A3C5E2B4F}">
      <dgm:prSet phldrT="[Texto]" custT="1"/>
      <dgm:spPr/>
      <dgm:t>
        <a:bodyPr/>
        <a:lstStyle/>
        <a:p>
          <a:r>
            <a:rPr lang="es-ES" sz="1600" dirty="0"/>
            <a:t>Ejes de desplazamiento: X,Y,Z,A</a:t>
          </a:r>
        </a:p>
        <a:p>
          <a:r>
            <a:rPr lang="es-ES" sz="1600" dirty="0"/>
            <a:t>Salidas digitales: 2</a:t>
          </a:r>
        </a:p>
        <a:p>
          <a:r>
            <a:rPr lang="es-ES" sz="1600" dirty="0"/>
            <a:t>Comunicación con PC: USB</a:t>
          </a:r>
        </a:p>
      </dgm:t>
    </dgm:pt>
    <dgm:pt modelId="{1A651A12-57C4-408E-A1EC-4298BCB10F22}" type="parTrans" cxnId="{CD318421-13A0-4E62-B758-2E51AF043946}">
      <dgm:prSet/>
      <dgm:spPr/>
      <dgm:t>
        <a:bodyPr/>
        <a:lstStyle/>
        <a:p>
          <a:endParaRPr lang="es-ES"/>
        </a:p>
      </dgm:t>
    </dgm:pt>
    <dgm:pt modelId="{C318BABD-AFE7-41B8-A785-6BC5E5986C8C}" type="sibTrans" cxnId="{CD318421-13A0-4E62-B758-2E51AF043946}">
      <dgm:prSet/>
      <dgm:spPr/>
      <dgm:t>
        <a:bodyPr/>
        <a:lstStyle/>
        <a:p>
          <a:endParaRPr lang="es-ES"/>
        </a:p>
      </dgm:t>
    </dgm:pt>
    <dgm:pt modelId="{E53FBDEE-6538-492D-8838-5D117E0ED5BC}">
      <dgm:prSet phldrT="[Texto]" custT="1"/>
      <dgm:spPr/>
      <dgm:t>
        <a:bodyPr/>
        <a:lstStyle/>
        <a:p>
          <a:r>
            <a:rPr lang="es-ES" sz="1600" dirty="0"/>
            <a:t>Computadora</a:t>
          </a:r>
        </a:p>
      </dgm:t>
    </dgm:pt>
    <dgm:pt modelId="{9FC3DD58-4A73-4FCC-B53B-BE70CCB78C7E}" type="parTrans" cxnId="{9213C530-282E-4F55-BA99-E576D7ADB68C}">
      <dgm:prSet/>
      <dgm:spPr/>
      <dgm:t>
        <a:bodyPr/>
        <a:lstStyle/>
        <a:p>
          <a:endParaRPr lang="es-ES"/>
        </a:p>
      </dgm:t>
    </dgm:pt>
    <dgm:pt modelId="{63A5C2EE-5E50-42D1-B5FB-6E40B3B4DEE7}" type="sibTrans" cxnId="{9213C530-282E-4F55-BA99-E576D7ADB68C}">
      <dgm:prSet/>
      <dgm:spPr/>
      <dgm:t>
        <a:bodyPr/>
        <a:lstStyle/>
        <a:p>
          <a:endParaRPr lang="es-ES"/>
        </a:p>
      </dgm:t>
    </dgm:pt>
    <dgm:pt modelId="{21DD98D9-2A15-404E-9BFE-F55AC92F7FA4}">
      <dgm:prSet phldrT="[Texto]" custT="1"/>
      <dgm:spPr/>
      <dgm:t>
        <a:bodyPr/>
        <a:lstStyle/>
        <a:p>
          <a:r>
            <a:rPr lang="es-ES" sz="1600" dirty="0"/>
            <a:t>Sistema Operativo: Windows 7</a:t>
          </a:r>
        </a:p>
        <a:p>
          <a:r>
            <a:rPr lang="es-ES" sz="1600" dirty="0"/>
            <a:t>Programas necesarios: </a:t>
          </a:r>
        </a:p>
        <a:p>
          <a:r>
            <a:rPr lang="es-ES" sz="1600" dirty="0"/>
            <a:t>Sistema CAD/CAM</a:t>
          </a:r>
        </a:p>
        <a:p>
          <a:r>
            <a:rPr lang="es-ES" sz="1600" dirty="0"/>
            <a:t>Software de control CNC</a:t>
          </a:r>
        </a:p>
      </dgm:t>
    </dgm:pt>
    <dgm:pt modelId="{A2BF4879-8CB5-4CE4-8AB2-A49652D1FAC6}" type="parTrans" cxnId="{A968CB6A-F759-4F2D-BE14-D58C17020E3E}">
      <dgm:prSet/>
      <dgm:spPr/>
      <dgm:t>
        <a:bodyPr/>
        <a:lstStyle/>
        <a:p>
          <a:endParaRPr lang="es-ES"/>
        </a:p>
      </dgm:t>
    </dgm:pt>
    <dgm:pt modelId="{DE4F2A04-3C8F-4077-86F9-8487EC26B14F}" type="sibTrans" cxnId="{A968CB6A-F759-4F2D-BE14-D58C17020E3E}">
      <dgm:prSet/>
      <dgm:spPr/>
      <dgm:t>
        <a:bodyPr/>
        <a:lstStyle/>
        <a:p>
          <a:endParaRPr lang="es-ES"/>
        </a:p>
      </dgm:t>
    </dgm:pt>
    <dgm:pt modelId="{570625E6-E842-4751-9D40-B3032DEB86CA}">
      <dgm:prSet phldrT="[Texto]" custT="1"/>
      <dgm:spPr/>
      <dgm:t>
        <a:bodyPr/>
        <a:lstStyle/>
        <a:p>
          <a:r>
            <a:rPr lang="es-ES" sz="1800" dirty="0"/>
            <a:t>Sistema</a:t>
          </a:r>
        </a:p>
      </dgm:t>
    </dgm:pt>
    <dgm:pt modelId="{AB2BA300-FFDF-48CE-8C6C-336C259548B0}" type="parTrans" cxnId="{A7C7FC65-0CFC-49EF-BFB8-53841C0BD1B1}">
      <dgm:prSet/>
      <dgm:spPr/>
      <dgm:t>
        <a:bodyPr/>
        <a:lstStyle/>
        <a:p>
          <a:endParaRPr lang="es-ES"/>
        </a:p>
      </dgm:t>
    </dgm:pt>
    <dgm:pt modelId="{CC0BA392-D4F9-4310-94C4-43FDC9628D13}" type="sibTrans" cxnId="{A7C7FC65-0CFC-49EF-BFB8-53841C0BD1B1}">
      <dgm:prSet/>
      <dgm:spPr/>
      <dgm:t>
        <a:bodyPr/>
        <a:lstStyle/>
        <a:p>
          <a:endParaRPr lang="es-ES"/>
        </a:p>
      </dgm:t>
    </dgm:pt>
    <dgm:pt modelId="{81EBA31A-E7C7-4D36-8724-DE46EA2C5B38}">
      <dgm:prSet phldrT="[Texto]" custT="1"/>
      <dgm:spPr/>
      <dgm:t>
        <a:bodyPr/>
        <a:lstStyle/>
        <a:p>
          <a:r>
            <a:rPr lang="es-ES" sz="1800" dirty="0"/>
            <a:t>Elementos</a:t>
          </a:r>
        </a:p>
      </dgm:t>
    </dgm:pt>
    <dgm:pt modelId="{6088B3F6-D56E-409B-9CC9-F7B015AC59D7}" type="parTrans" cxnId="{478C0953-971F-4C5B-9601-63BB88FE8E70}">
      <dgm:prSet/>
      <dgm:spPr/>
      <dgm:t>
        <a:bodyPr/>
        <a:lstStyle/>
        <a:p>
          <a:endParaRPr lang="es-ES"/>
        </a:p>
      </dgm:t>
    </dgm:pt>
    <dgm:pt modelId="{CB0A7EFA-5718-40AF-9060-38F14DAA5E0A}" type="sibTrans" cxnId="{478C0953-971F-4C5B-9601-63BB88FE8E70}">
      <dgm:prSet/>
      <dgm:spPr/>
      <dgm:t>
        <a:bodyPr/>
        <a:lstStyle/>
        <a:p>
          <a:endParaRPr lang="es-ES"/>
        </a:p>
      </dgm:t>
    </dgm:pt>
    <dgm:pt modelId="{0F649099-D27C-4DF4-BD13-8F740A18E298}">
      <dgm:prSet phldrT="[Texto]" custT="1"/>
      <dgm:spPr/>
      <dgm:t>
        <a:bodyPr/>
        <a:lstStyle/>
        <a:p>
          <a:r>
            <a:rPr lang="es-ES" sz="1800" dirty="0"/>
            <a:t>Características necesarias</a:t>
          </a:r>
        </a:p>
      </dgm:t>
    </dgm:pt>
    <dgm:pt modelId="{B3A1BFB4-2A3A-4552-BC64-F86F11C28986}" type="parTrans" cxnId="{D62781E2-5039-4971-A694-806CCE5BF454}">
      <dgm:prSet/>
      <dgm:spPr/>
      <dgm:t>
        <a:bodyPr/>
        <a:lstStyle/>
        <a:p>
          <a:endParaRPr lang="es-ES"/>
        </a:p>
      </dgm:t>
    </dgm:pt>
    <dgm:pt modelId="{A48F9703-BB5E-4685-9B0D-D545A89ABE21}" type="sibTrans" cxnId="{D62781E2-5039-4971-A694-806CCE5BF454}">
      <dgm:prSet/>
      <dgm:spPr/>
      <dgm:t>
        <a:bodyPr/>
        <a:lstStyle/>
        <a:p>
          <a:endParaRPr lang="es-ES"/>
        </a:p>
      </dgm:t>
    </dgm:pt>
    <dgm:pt modelId="{2C6672C8-41B9-41A7-9EEF-D1A6300491FC}">
      <dgm:prSet phldrT="[Texto]" custT="1"/>
      <dgm:spPr>
        <a:blipFill rotWithShape="0">
          <a:blip xmlns:r="http://schemas.openxmlformats.org/officeDocument/2006/relationships" r:embed="rId1"/>
          <a:stretch>
            <a:fillRect/>
          </a:stretch>
        </a:blipFill>
      </dgm:spPr>
      <dgm:t>
        <a:bodyPr/>
        <a:lstStyle/>
        <a:p>
          <a:r>
            <a:rPr lang="es-ES" sz="1600" dirty="0"/>
            <a:t> </a:t>
          </a:r>
        </a:p>
      </dgm:t>
    </dgm:pt>
    <dgm:pt modelId="{C5241EE7-D6B1-4D32-A8A6-50E3BA0939EB}" type="parTrans" cxnId="{6C80FD6B-7EDE-4315-BB78-2476AEFA13EA}">
      <dgm:prSet/>
      <dgm:spPr/>
      <dgm:t>
        <a:bodyPr/>
        <a:lstStyle/>
        <a:p>
          <a:endParaRPr lang="es-ES"/>
        </a:p>
      </dgm:t>
    </dgm:pt>
    <dgm:pt modelId="{8A079656-4991-443D-BEE2-670F90281DAE}" type="sibTrans" cxnId="{6C80FD6B-7EDE-4315-BB78-2476AEFA13EA}">
      <dgm:prSet/>
      <dgm:spPr/>
      <dgm:t>
        <a:bodyPr/>
        <a:lstStyle/>
        <a:p>
          <a:endParaRPr lang="es-ES"/>
        </a:p>
      </dgm:t>
    </dgm:pt>
    <dgm:pt modelId="{76D1FD9A-4B3E-43F2-AD08-B83C082C9CB8}">
      <dgm:prSet phldrT="[Texto]" custT="1"/>
      <dgm:spPr>
        <a:blipFill rotWithShape="0">
          <a:blip xmlns:r="http://schemas.openxmlformats.org/officeDocument/2006/relationships" r:embed="rId2"/>
          <a:stretch>
            <a:fillRect/>
          </a:stretch>
        </a:blipFill>
      </dgm:spPr>
      <dgm:t>
        <a:bodyPr/>
        <a:lstStyle/>
        <a:p>
          <a:endParaRPr lang="es-ES" sz="1600" dirty="0"/>
        </a:p>
      </dgm:t>
    </dgm:pt>
    <dgm:pt modelId="{2570BE17-89D0-44F8-A89F-724EFFEF3F85}" type="sibTrans" cxnId="{7F5D2088-56E5-4126-8A65-FDDAD17C33FB}">
      <dgm:prSet/>
      <dgm:spPr/>
      <dgm:t>
        <a:bodyPr/>
        <a:lstStyle/>
        <a:p>
          <a:endParaRPr lang="es-ES"/>
        </a:p>
      </dgm:t>
    </dgm:pt>
    <dgm:pt modelId="{BFF85C0F-BDF6-42C8-9E3B-DA0B8AEA7C10}" type="parTrans" cxnId="{7F5D2088-56E5-4126-8A65-FDDAD17C33FB}">
      <dgm:prSet/>
      <dgm:spPr/>
      <dgm:t>
        <a:bodyPr/>
        <a:lstStyle/>
        <a:p>
          <a:endParaRPr lang="es-ES"/>
        </a:p>
      </dgm:t>
    </dgm:pt>
    <dgm:pt modelId="{24F3F112-9E82-402D-A98F-6ED27ABB72F9}" type="pres">
      <dgm:prSet presAssocID="{737CC91F-F6DC-42FE-A7B6-72C774794FF2}" presName="mainComposite" presStyleCnt="0">
        <dgm:presLayoutVars>
          <dgm:chPref val="1"/>
          <dgm:dir/>
          <dgm:animOne val="branch"/>
          <dgm:animLvl val="lvl"/>
          <dgm:resizeHandles val="exact"/>
        </dgm:presLayoutVars>
      </dgm:prSet>
      <dgm:spPr/>
    </dgm:pt>
    <dgm:pt modelId="{29C162C5-46C4-4271-8519-4CE4208B704F}" type="pres">
      <dgm:prSet presAssocID="{737CC91F-F6DC-42FE-A7B6-72C774794FF2}" presName="hierFlow" presStyleCnt="0"/>
      <dgm:spPr/>
    </dgm:pt>
    <dgm:pt modelId="{FBBDE71D-BF83-4B95-85AD-1A28D0C26C07}" type="pres">
      <dgm:prSet presAssocID="{737CC91F-F6DC-42FE-A7B6-72C774794FF2}" presName="firstBuf" presStyleCnt="0"/>
      <dgm:spPr/>
    </dgm:pt>
    <dgm:pt modelId="{CCC320BB-3202-4D23-9F52-3D7AD5ADEB49}" type="pres">
      <dgm:prSet presAssocID="{737CC91F-F6DC-42FE-A7B6-72C774794FF2}" presName="hierChild1" presStyleCnt="0">
        <dgm:presLayoutVars>
          <dgm:chPref val="1"/>
          <dgm:animOne val="branch"/>
          <dgm:animLvl val="lvl"/>
        </dgm:presLayoutVars>
      </dgm:prSet>
      <dgm:spPr/>
    </dgm:pt>
    <dgm:pt modelId="{07DFEB4C-5B33-4C0E-A75A-8E5997E445BD}" type="pres">
      <dgm:prSet presAssocID="{6DC05525-7F4D-4332-879F-3C860F033BF9}" presName="Name17" presStyleCnt="0"/>
      <dgm:spPr/>
    </dgm:pt>
    <dgm:pt modelId="{3EE7ABBC-EA5E-4636-B12A-24726CF4E2B6}" type="pres">
      <dgm:prSet presAssocID="{6DC05525-7F4D-4332-879F-3C860F033BF9}" presName="level1Shape" presStyleLbl="node0" presStyleIdx="0" presStyleCnt="1" custScaleX="124176" custScaleY="141667" custLinFactNeighborX="3512">
        <dgm:presLayoutVars>
          <dgm:chPref val="3"/>
        </dgm:presLayoutVars>
      </dgm:prSet>
      <dgm:spPr/>
    </dgm:pt>
    <dgm:pt modelId="{B79AD94F-937B-48D2-A994-BE634CFBBD50}" type="pres">
      <dgm:prSet presAssocID="{6DC05525-7F4D-4332-879F-3C860F033BF9}" presName="hierChild2" presStyleCnt="0"/>
      <dgm:spPr/>
    </dgm:pt>
    <dgm:pt modelId="{080F6726-39D7-4347-A29B-2F13F189A1E5}" type="pres">
      <dgm:prSet presAssocID="{E56AEC54-15D9-4F2D-91F1-4BA6C47CC94C}" presName="Name25" presStyleLbl="parChTrans1D2" presStyleIdx="0" presStyleCnt="2"/>
      <dgm:spPr/>
    </dgm:pt>
    <dgm:pt modelId="{EFEFE2CB-54CA-491B-AC6E-607B1621026E}" type="pres">
      <dgm:prSet presAssocID="{E56AEC54-15D9-4F2D-91F1-4BA6C47CC94C}" presName="connTx" presStyleLbl="parChTrans1D2" presStyleIdx="0" presStyleCnt="2"/>
      <dgm:spPr/>
    </dgm:pt>
    <dgm:pt modelId="{0CF2D0AE-3B60-424F-80FB-C05612C95073}" type="pres">
      <dgm:prSet presAssocID="{E54D0339-C262-49B9-929D-F0A146977DBB}" presName="Name30" presStyleCnt="0"/>
      <dgm:spPr/>
    </dgm:pt>
    <dgm:pt modelId="{148776E0-3F33-4C44-B129-B191DC47AFF3}" type="pres">
      <dgm:prSet presAssocID="{E54D0339-C262-49B9-929D-F0A146977DBB}" presName="level2Shape" presStyleLbl="node2" presStyleIdx="0" presStyleCnt="2" custScaleX="124176" custScaleY="141667" custLinFactNeighborX="26911"/>
      <dgm:spPr/>
    </dgm:pt>
    <dgm:pt modelId="{6E9C5A14-4911-4EB8-8EB4-6BD988A6009D}" type="pres">
      <dgm:prSet presAssocID="{E54D0339-C262-49B9-929D-F0A146977DBB}" presName="hierChild3" presStyleCnt="0"/>
      <dgm:spPr/>
    </dgm:pt>
    <dgm:pt modelId="{26684008-6571-49E2-924A-9AD97966D5B9}" type="pres">
      <dgm:prSet presAssocID="{1A651A12-57C4-408E-A1EC-4298BCB10F22}" presName="Name25" presStyleLbl="parChTrans1D3" presStyleIdx="0" presStyleCnt="2"/>
      <dgm:spPr/>
    </dgm:pt>
    <dgm:pt modelId="{1D3F868C-8EEB-4F14-88DC-B1C9BB4762DB}" type="pres">
      <dgm:prSet presAssocID="{1A651A12-57C4-408E-A1EC-4298BCB10F22}" presName="connTx" presStyleLbl="parChTrans1D3" presStyleIdx="0" presStyleCnt="2"/>
      <dgm:spPr/>
    </dgm:pt>
    <dgm:pt modelId="{AB03ACAC-B8C7-467F-992D-D053A84FFA95}" type="pres">
      <dgm:prSet presAssocID="{6EA741C1-DB87-4C00-9E6C-0A6A3C5E2B4F}" presName="Name30" presStyleCnt="0"/>
      <dgm:spPr/>
    </dgm:pt>
    <dgm:pt modelId="{05CD3FC6-FD2C-42A9-8AB8-46D14B4378EC}" type="pres">
      <dgm:prSet presAssocID="{6EA741C1-DB87-4C00-9E6C-0A6A3C5E2B4F}" presName="level2Shape" presStyleLbl="node3" presStyleIdx="0" presStyleCnt="2" custScaleX="165517" custScaleY="278802" custLinFactNeighborX="53715"/>
      <dgm:spPr/>
    </dgm:pt>
    <dgm:pt modelId="{1BA9C5AB-0A66-46B0-A322-5D09A9E218D6}" type="pres">
      <dgm:prSet presAssocID="{6EA741C1-DB87-4C00-9E6C-0A6A3C5E2B4F}" presName="hierChild3" presStyleCnt="0"/>
      <dgm:spPr/>
    </dgm:pt>
    <dgm:pt modelId="{13AC6195-DB28-4794-A9BB-AEFEAC128CB7}" type="pres">
      <dgm:prSet presAssocID="{BFF85C0F-BDF6-42C8-9E3B-DA0B8AEA7C10}" presName="Name25" presStyleLbl="parChTrans1D4" presStyleIdx="0" presStyleCnt="2"/>
      <dgm:spPr/>
    </dgm:pt>
    <dgm:pt modelId="{82A00516-4D9A-471F-8432-BBBAA34CE8E3}" type="pres">
      <dgm:prSet presAssocID="{BFF85C0F-BDF6-42C8-9E3B-DA0B8AEA7C10}" presName="connTx" presStyleLbl="parChTrans1D4" presStyleIdx="0" presStyleCnt="2"/>
      <dgm:spPr/>
    </dgm:pt>
    <dgm:pt modelId="{0EAC9410-E5DA-4253-B20B-513CC438AA24}" type="pres">
      <dgm:prSet presAssocID="{76D1FD9A-4B3E-43F2-AD08-B83C082C9CB8}" presName="Name30" presStyleCnt="0"/>
      <dgm:spPr/>
    </dgm:pt>
    <dgm:pt modelId="{FD5163AC-1928-4185-8B40-D3A549AB6192}" type="pres">
      <dgm:prSet presAssocID="{76D1FD9A-4B3E-43F2-AD08-B83C082C9CB8}" presName="level2Shape" presStyleLbl="node4" presStyleIdx="0" presStyleCnt="2" custScaleX="95946" custScaleY="145483" custLinFactNeighborX="52768" custLinFactNeighborY="2588"/>
      <dgm:spPr/>
    </dgm:pt>
    <dgm:pt modelId="{B44C20D9-04A2-4428-88C2-0BF9C8D8D436}" type="pres">
      <dgm:prSet presAssocID="{76D1FD9A-4B3E-43F2-AD08-B83C082C9CB8}" presName="hierChild3" presStyleCnt="0"/>
      <dgm:spPr/>
    </dgm:pt>
    <dgm:pt modelId="{639F4FC8-44C3-4B90-B9EA-4963A26D1656}" type="pres">
      <dgm:prSet presAssocID="{9FC3DD58-4A73-4FCC-B53B-BE70CCB78C7E}" presName="Name25" presStyleLbl="parChTrans1D2" presStyleIdx="1" presStyleCnt="2"/>
      <dgm:spPr/>
    </dgm:pt>
    <dgm:pt modelId="{207B2E99-0999-408E-B92C-EC4F3A87AEE5}" type="pres">
      <dgm:prSet presAssocID="{9FC3DD58-4A73-4FCC-B53B-BE70CCB78C7E}" presName="connTx" presStyleLbl="parChTrans1D2" presStyleIdx="1" presStyleCnt="2"/>
      <dgm:spPr/>
    </dgm:pt>
    <dgm:pt modelId="{4B5CB5F6-3EBB-4E2B-BF77-D707626ACAB8}" type="pres">
      <dgm:prSet presAssocID="{E53FBDEE-6538-492D-8838-5D117E0ED5BC}" presName="Name30" presStyleCnt="0"/>
      <dgm:spPr/>
    </dgm:pt>
    <dgm:pt modelId="{B34137F6-35BB-4BFC-AD5C-F5F1BEA498CA}" type="pres">
      <dgm:prSet presAssocID="{E53FBDEE-6538-492D-8838-5D117E0ED5BC}" presName="level2Shape" presStyleLbl="node2" presStyleIdx="1" presStyleCnt="2" custScaleX="124176" custScaleY="141667" custLinFactNeighborX="26911"/>
      <dgm:spPr/>
    </dgm:pt>
    <dgm:pt modelId="{CC60C7D8-185E-487B-9A25-4EB951CCAF30}" type="pres">
      <dgm:prSet presAssocID="{E53FBDEE-6538-492D-8838-5D117E0ED5BC}" presName="hierChild3" presStyleCnt="0"/>
      <dgm:spPr/>
    </dgm:pt>
    <dgm:pt modelId="{811098AF-A0EA-433D-979C-63AA76D81ED6}" type="pres">
      <dgm:prSet presAssocID="{A2BF4879-8CB5-4CE4-8AB2-A49652D1FAC6}" presName="Name25" presStyleLbl="parChTrans1D3" presStyleIdx="1" presStyleCnt="2"/>
      <dgm:spPr/>
    </dgm:pt>
    <dgm:pt modelId="{8F370987-E514-40F3-B180-8B320FEB3C81}" type="pres">
      <dgm:prSet presAssocID="{A2BF4879-8CB5-4CE4-8AB2-A49652D1FAC6}" presName="connTx" presStyleLbl="parChTrans1D3" presStyleIdx="1" presStyleCnt="2"/>
      <dgm:spPr/>
    </dgm:pt>
    <dgm:pt modelId="{EAF13462-2D75-45C2-BE13-A2345BDD45A1}" type="pres">
      <dgm:prSet presAssocID="{21DD98D9-2A15-404E-9BFE-F55AC92F7FA4}" presName="Name30" presStyleCnt="0"/>
      <dgm:spPr/>
    </dgm:pt>
    <dgm:pt modelId="{416951BD-A9FC-45E8-8516-E6FB8E08AAF5}" type="pres">
      <dgm:prSet presAssocID="{21DD98D9-2A15-404E-9BFE-F55AC92F7FA4}" presName="level2Shape" presStyleLbl="node3" presStyleIdx="1" presStyleCnt="2" custScaleX="180927" custScaleY="303456" custLinFactNeighborX="53715"/>
      <dgm:spPr/>
    </dgm:pt>
    <dgm:pt modelId="{3817372D-4870-4EEB-A3D1-62BF7F7A35FB}" type="pres">
      <dgm:prSet presAssocID="{21DD98D9-2A15-404E-9BFE-F55AC92F7FA4}" presName="hierChild3" presStyleCnt="0"/>
      <dgm:spPr/>
    </dgm:pt>
    <dgm:pt modelId="{DD25A0C4-D0C7-40B0-AD9D-411C9CCFF774}" type="pres">
      <dgm:prSet presAssocID="{C5241EE7-D6B1-4D32-A8A6-50E3BA0939EB}" presName="Name25" presStyleLbl="parChTrans1D4" presStyleIdx="1" presStyleCnt="2"/>
      <dgm:spPr/>
    </dgm:pt>
    <dgm:pt modelId="{FDB4182A-73A7-46D7-9044-E15D04BBF983}" type="pres">
      <dgm:prSet presAssocID="{C5241EE7-D6B1-4D32-A8A6-50E3BA0939EB}" presName="connTx" presStyleLbl="parChTrans1D4" presStyleIdx="1" presStyleCnt="2"/>
      <dgm:spPr/>
    </dgm:pt>
    <dgm:pt modelId="{0B35F031-9D58-4EE3-A98E-AD5176AD5950}" type="pres">
      <dgm:prSet presAssocID="{2C6672C8-41B9-41A7-9EEF-D1A6300491FC}" presName="Name30" presStyleCnt="0"/>
      <dgm:spPr/>
    </dgm:pt>
    <dgm:pt modelId="{F5C46142-DE4D-4012-81F5-F75F599CF9BB}" type="pres">
      <dgm:prSet presAssocID="{2C6672C8-41B9-41A7-9EEF-D1A6300491FC}" presName="level2Shape" presStyleLbl="node4" presStyleIdx="1" presStyleCnt="2" custScaleX="113847" custScaleY="141710" custLinFactNeighborX="31594" custLinFactNeighborY="-4427"/>
      <dgm:spPr/>
    </dgm:pt>
    <dgm:pt modelId="{F864B793-94C9-4E1A-89C5-B6DCDAE3A7E1}" type="pres">
      <dgm:prSet presAssocID="{2C6672C8-41B9-41A7-9EEF-D1A6300491FC}" presName="hierChild3" presStyleCnt="0"/>
      <dgm:spPr/>
    </dgm:pt>
    <dgm:pt modelId="{A5A44CCB-FA53-491E-AD3A-E42BA3FC50BA}" type="pres">
      <dgm:prSet presAssocID="{737CC91F-F6DC-42FE-A7B6-72C774794FF2}" presName="bgShapesFlow" presStyleCnt="0"/>
      <dgm:spPr/>
    </dgm:pt>
    <dgm:pt modelId="{A6A84ED4-F7BA-4315-8BB2-1411AD8CAF43}" type="pres">
      <dgm:prSet presAssocID="{570625E6-E842-4751-9D40-B3032DEB86CA}" presName="rectComp" presStyleCnt="0"/>
      <dgm:spPr/>
    </dgm:pt>
    <dgm:pt modelId="{24BDC3D2-68B7-4EF5-8579-713F12BC001E}" type="pres">
      <dgm:prSet presAssocID="{570625E6-E842-4751-9D40-B3032DEB86CA}" presName="bgRect" presStyleLbl="bgShp" presStyleIdx="0" presStyleCnt="3" custScaleX="131176"/>
      <dgm:spPr/>
    </dgm:pt>
    <dgm:pt modelId="{57F6CB69-3253-498C-B8E8-2835EED41A89}" type="pres">
      <dgm:prSet presAssocID="{570625E6-E842-4751-9D40-B3032DEB86CA}" presName="bgRectTx" presStyleLbl="bgShp" presStyleIdx="0" presStyleCnt="3">
        <dgm:presLayoutVars>
          <dgm:bulletEnabled val="1"/>
        </dgm:presLayoutVars>
      </dgm:prSet>
      <dgm:spPr/>
    </dgm:pt>
    <dgm:pt modelId="{9E3D2CCF-1E97-49B6-AAB9-68DAE27AB4BB}" type="pres">
      <dgm:prSet presAssocID="{570625E6-E842-4751-9D40-B3032DEB86CA}" presName="spComp" presStyleCnt="0"/>
      <dgm:spPr/>
    </dgm:pt>
    <dgm:pt modelId="{F12DF9C7-F11D-4947-BD70-708AEFCC0EF6}" type="pres">
      <dgm:prSet presAssocID="{570625E6-E842-4751-9D40-B3032DEB86CA}" presName="hSp" presStyleCnt="0"/>
      <dgm:spPr/>
    </dgm:pt>
    <dgm:pt modelId="{0E5B13F5-2AF1-475C-AD98-9BD34A2677E4}" type="pres">
      <dgm:prSet presAssocID="{81EBA31A-E7C7-4D36-8724-DE46EA2C5B38}" presName="rectComp" presStyleCnt="0"/>
      <dgm:spPr/>
    </dgm:pt>
    <dgm:pt modelId="{C874E5D8-3C84-4D6F-823B-F41A4B21F437}" type="pres">
      <dgm:prSet presAssocID="{81EBA31A-E7C7-4D36-8724-DE46EA2C5B38}" presName="bgRect" presStyleLbl="bgShp" presStyleIdx="1" presStyleCnt="3" custScaleX="143515" custLinFactNeighborX="-806"/>
      <dgm:spPr/>
    </dgm:pt>
    <dgm:pt modelId="{985F11D6-79B3-42C5-B7CC-1E65C4FA0030}" type="pres">
      <dgm:prSet presAssocID="{81EBA31A-E7C7-4D36-8724-DE46EA2C5B38}" presName="bgRectTx" presStyleLbl="bgShp" presStyleIdx="1" presStyleCnt="3">
        <dgm:presLayoutVars>
          <dgm:bulletEnabled val="1"/>
        </dgm:presLayoutVars>
      </dgm:prSet>
      <dgm:spPr/>
    </dgm:pt>
    <dgm:pt modelId="{DEB8BB6D-82F8-4C25-A3FB-1DB294DDE759}" type="pres">
      <dgm:prSet presAssocID="{81EBA31A-E7C7-4D36-8724-DE46EA2C5B38}" presName="spComp" presStyleCnt="0"/>
      <dgm:spPr/>
    </dgm:pt>
    <dgm:pt modelId="{0A006157-0651-4E9F-A376-6445A1D091D8}" type="pres">
      <dgm:prSet presAssocID="{81EBA31A-E7C7-4D36-8724-DE46EA2C5B38}" presName="hSp" presStyleCnt="0"/>
      <dgm:spPr/>
    </dgm:pt>
    <dgm:pt modelId="{D90FB453-0BA8-471B-8554-E4FA6ABDBAE4}" type="pres">
      <dgm:prSet presAssocID="{0F649099-D27C-4DF4-BD13-8F740A18E298}" presName="rectComp" presStyleCnt="0"/>
      <dgm:spPr/>
    </dgm:pt>
    <dgm:pt modelId="{53D7A904-B96F-4B62-93C8-8BC6A47523E6}" type="pres">
      <dgm:prSet presAssocID="{0F649099-D27C-4DF4-BD13-8F740A18E298}" presName="bgRect" presStyleLbl="bgShp" presStyleIdx="2" presStyleCnt="3" custScaleX="177246"/>
      <dgm:spPr/>
    </dgm:pt>
    <dgm:pt modelId="{516DDC20-3A63-42CA-A007-E95A44C08D9E}" type="pres">
      <dgm:prSet presAssocID="{0F649099-D27C-4DF4-BD13-8F740A18E298}" presName="bgRectTx" presStyleLbl="bgShp" presStyleIdx="2" presStyleCnt="3">
        <dgm:presLayoutVars>
          <dgm:bulletEnabled val="1"/>
        </dgm:presLayoutVars>
      </dgm:prSet>
      <dgm:spPr/>
    </dgm:pt>
  </dgm:ptLst>
  <dgm:cxnLst>
    <dgm:cxn modelId="{9213C530-282E-4F55-BA99-E576D7ADB68C}" srcId="{6DC05525-7F4D-4332-879F-3C860F033BF9}" destId="{E53FBDEE-6538-492D-8838-5D117E0ED5BC}" srcOrd="1" destOrd="0" parTransId="{9FC3DD58-4A73-4FCC-B53B-BE70CCB78C7E}" sibTransId="{63A5C2EE-5E50-42D1-B5FB-6E40B3B4DEE7}"/>
    <dgm:cxn modelId="{76BEDB18-115B-47D1-BB28-A788211D02EA}" type="presOf" srcId="{6DC05525-7F4D-4332-879F-3C860F033BF9}" destId="{3EE7ABBC-EA5E-4636-B12A-24726CF4E2B6}" srcOrd="0" destOrd="0" presId="urn:microsoft.com/office/officeart/2005/8/layout/hierarchy5"/>
    <dgm:cxn modelId="{5082B0CA-213B-47E0-A47D-DB3C25DF07FE}" type="presOf" srcId="{A2BF4879-8CB5-4CE4-8AB2-A49652D1FAC6}" destId="{811098AF-A0EA-433D-979C-63AA76D81ED6}" srcOrd="0" destOrd="0" presId="urn:microsoft.com/office/officeart/2005/8/layout/hierarchy5"/>
    <dgm:cxn modelId="{3426C0C4-75C8-47B6-9B2C-73413DF3BB2C}" srcId="{6DC05525-7F4D-4332-879F-3C860F033BF9}" destId="{E54D0339-C262-49B9-929D-F0A146977DBB}" srcOrd="0" destOrd="0" parTransId="{E56AEC54-15D9-4F2D-91F1-4BA6C47CC94C}" sibTransId="{FA53D77D-138E-490E-A80D-ED5F28018422}"/>
    <dgm:cxn modelId="{7DBEC502-4477-49FC-8A5F-821965E3740D}" type="presOf" srcId="{E53FBDEE-6538-492D-8838-5D117E0ED5BC}" destId="{B34137F6-35BB-4BFC-AD5C-F5F1BEA498CA}" srcOrd="0" destOrd="0" presId="urn:microsoft.com/office/officeart/2005/8/layout/hierarchy5"/>
    <dgm:cxn modelId="{69F40CAD-0B29-4097-9D7E-C38A753C0A20}" type="presOf" srcId="{81EBA31A-E7C7-4D36-8724-DE46EA2C5B38}" destId="{985F11D6-79B3-42C5-B7CC-1E65C4FA0030}" srcOrd="1" destOrd="0" presId="urn:microsoft.com/office/officeart/2005/8/layout/hierarchy5"/>
    <dgm:cxn modelId="{D2DF702D-D790-4B80-A2FE-BF451F36D8F7}" type="presOf" srcId="{E54D0339-C262-49B9-929D-F0A146977DBB}" destId="{148776E0-3F33-4C44-B129-B191DC47AFF3}" srcOrd="0" destOrd="0" presId="urn:microsoft.com/office/officeart/2005/8/layout/hierarchy5"/>
    <dgm:cxn modelId="{B8BBE620-3851-4BF1-8087-DB5D4B1779E9}" type="presOf" srcId="{2C6672C8-41B9-41A7-9EEF-D1A6300491FC}" destId="{F5C46142-DE4D-4012-81F5-F75F599CF9BB}" srcOrd="0" destOrd="0" presId="urn:microsoft.com/office/officeart/2005/8/layout/hierarchy5"/>
    <dgm:cxn modelId="{3FC486FF-A57C-464C-BE4F-5B52F20995C4}" type="presOf" srcId="{BFF85C0F-BDF6-42C8-9E3B-DA0B8AEA7C10}" destId="{13AC6195-DB28-4794-A9BB-AEFEAC128CB7}" srcOrd="0" destOrd="0" presId="urn:microsoft.com/office/officeart/2005/8/layout/hierarchy5"/>
    <dgm:cxn modelId="{41005431-ADC5-4DD2-9AEA-738D5A5A6411}" type="presOf" srcId="{A2BF4879-8CB5-4CE4-8AB2-A49652D1FAC6}" destId="{8F370987-E514-40F3-B180-8B320FEB3C81}" srcOrd="1" destOrd="0" presId="urn:microsoft.com/office/officeart/2005/8/layout/hierarchy5"/>
    <dgm:cxn modelId="{94A3ACAA-1613-4D36-ACB6-229A071F976A}" type="presOf" srcId="{6EA741C1-DB87-4C00-9E6C-0A6A3C5E2B4F}" destId="{05CD3FC6-FD2C-42A9-8AB8-46D14B4378EC}" srcOrd="0" destOrd="0" presId="urn:microsoft.com/office/officeart/2005/8/layout/hierarchy5"/>
    <dgm:cxn modelId="{B9CD067D-FBE4-42EB-A08F-AC34ADD34C21}" type="presOf" srcId="{570625E6-E842-4751-9D40-B3032DEB86CA}" destId="{57F6CB69-3253-498C-B8E8-2835EED41A89}" srcOrd="1" destOrd="0" presId="urn:microsoft.com/office/officeart/2005/8/layout/hierarchy5"/>
    <dgm:cxn modelId="{CD318421-13A0-4E62-B758-2E51AF043946}" srcId="{E54D0339-C262-49B9-929D-F0A146977DBB}" destId="{6EA741C1-DB87-4C00-9E6C-0A6A3C5E2B4F}" srcOrd="0" destOrd="0" parTransId="{1A651A12-57C4-408E-A1EC-4298BCB10F22}" sibTransId="{C318BABD-AFE7-41B8-A785-6BC5E5986C8C}"/>
    <dgm:cxn modelId="{A7C7FC65-0CFC-49EF-BFB8-53841C0BD1B1}" srcId="{737CC91F-F6DC-42FE-A7B6-72C774794FF2}" destId="{570625E6-E842-4751-9D40-B3032DEB86CA}" srcOrd="1" destOrd="0" parTransId="{AB2BA300-FFDF-48CE-8C6C-336C259548B0}" sibTransId="{CC0BA392-D4F9-4310-94C4-43FDC9628D13}"/>
    <dgm:cxn modelId="{7F5D2088-56E5-4126-8A65-FDDAD17C33FB}" srcId="{6EA741C1-DB87-4C00-9E6C-0A6A3C5E2B4F}" destId="{76D1FD9A-4B3E-43F2-AD08-B83C082C9CB8}" srcOrd="0" destOrd="0" parTransId="{BFF85C0F-BDF6-42C8-9E3B-DA0B8AEA7C10}" sibTransId="{2570BE17-89D0-44F8-A89F-724EFFEF3F85}"/>
    <dgm:cxn modelId="{4F0C61C9-69B3-4011-A2CF-9C941A32E173}" type="presOf" srcId="{737CC91F-F6DC-42FE-A7B6-72C774794FF2}" destId="{24F3F112-9E82-402D-A98F-6ED27ABB72F9}" srcOrd="0" destOrd="0" presId="urn:microsoft.com/office/officeart/2005/8/layout/hierarchy5"/>
    <dgm:cxn modelId="{FB81760B-A298-46BA-BC8E-357EA631CE4C}" type="presOf" srcId="{0F649099-D27C-4DF4-BD13-8F740A18E298}" destId="{53D7A904-B96F-4B62-93C8-8BC6A47523E6}" srcOrd="0" destOrd="0" presId="urn:microsoft.com/office/officeart/2005/8/layout/hierarchy5"/>
    <dgm:cxn modelId="{3FEB6110-7753-48B5-BE75-0E6E03F6ABF4}" type="presOf" srcId="{21DD98D9-2A15-404E-9BFE-F55AC92F7FA4}" destId="{416951BD-A9FC-45E8-8516-E6FB8E08AAF5}" srcOrd="0" destOrd="0" presId="urn:microsoft.com/office/officeart/2005/8/layout/hierarchy5"/>
    <dgm:cxn modelId="{58B8CECB-9A01-4C56-B979-2D717181DE55}" type="presOf" srcId="{0F649099-D27C-4DF4-BD13-8F740A18E298}" destId="{516DDC20-3A63-42CA-A007-E95A44C08D9E}" srcOrd="1" destOrd="0" presId="urn:microsoft.com/office/officeart/2005/8/layout/hierarchy5"/>
    <dgm:cxn modelId="{34F63402-3EB3-4D21-A2C3-EC40A74F4905}" type="presOf" srcId="{81EBA31A-E7C7-4D36-8724-DE46EA2C5B38}" destId="{C874E5D8-3C84-4D6F-823B-F41A4B21F437}" srcOrd="0" destOrd="0" presId="urn:microsoft.com/office/officeart/2005/8/layout/hierarchy5"/>
    <dgm:cxn modelId="{CA1E26CB-EEF8-4B46-95D5-69682A1B3F1D}" type="presOf" srcId="{BFF85C0F-BDF6-42C8-9E3B-DA0B8AEA7C10}" destId="{82A00516-4D9A-471F-8432-BBBAA34CE8E3}" srcOrd="1" destOrd="0" presId="urn:microsoft.com/office/officeart/2005/8/layout/hierarchy5"/>
    <dgm:cxn modelId="{478C0953-971F-4C5B-9601-63BB88FE8E70}" srcId="{737CC91F-F6DC-42FE-A7B6-72C774794FF2}" destId="{81EBA31A-E7C7-4D36-8724-DE46EA2C5B38}" srcOrd="2" destOrd="0" parTransId="{6088B3F6-D56E-409B-9CC9-F7B015AC59D7}" sibTransId="{CB0A7EFA-5718-40AF-9060-38F14DAA5E0A}"/>
    <dgm:cxn modelId="{EB407E93-E890-41E5-AE9D-D4E4115DEB33}" type="presOf" srcId="{E56AEC54-15D9-4F2D-91F1-4BA6C47CC94C}" destId="{080F6726-39D7-4347-A29B-2F13F189A1E5}" srcOrd="0" destOrd="0" presId="urn:microsoft.com/office/officeart/2005/8/layout/hierarchy5"/>
    <dgm:cxn modelId="{064709E0-CDBE-4BCC-8765-F6E746E14DFD}" type="presOf" srcId="{C5241EE7-D6B1-4D32-A8A6-50E3BA0939EB}" destId="{FDB4182A-73A7-46D7-9044-E15D04BBF983}" srcOrd="1" destOrd="0" presId="urn:microsoft.com/office/officeart/2005/8/layout/hierarchy5"/>
    <dgm:cxn modelId="{31F741CF-A0D8-4FDB-B4B6-B2CA2AC37AE7}" type="presOf" srcId="{C5241EE7-D6B1-4D32-A8A6-50E3BA0939EB}" destId="{DD25A0C4-D0C7-40B0-AD9D-411C9CCFF774}" srcOrd="0" destOrd="0" presId="urn:microsoft.com/office/officeart/2005/8/layout/hierarchy5"/>
    <dgm:cxn modelId="{11755B74-F5DE-4B0E-B36A-E9749A80675B}" type="presOf" srcId="{76D1FD9A-4B3E-43F2-AD08-B83C082C9CB8}" destId="{FD5163AC-1928-4185-8B40-D3A549AB6192}" srcOrd="0" destOrd="0" presId="urn:microsoft.com/office/officeart/2005/8/layout/hierarchy5"/>
    <dgm:cxn modelId="{D62781E2-5039-4971-A694-806CCE5BF454}" srcId="{737CC91F-F6DC-42FE-A7B6-72C774794FF2}" destId="{0F649099-D27C-4DF4-BD13-8F740A18E298}" srcOrd="3" destOrd="0" parTransId="{B3A1BFB4-2A3A-4552-BC64-F86F11C28986}" sibTransId="{A48F9703-BB5E-4685-9B0D-D545A89ABE21}"/>
    <dgm:cxn modelId="{A968CB6A-F759-4F2D-BE14-D58C17020E3E}" srcId="{E53FBDEE-6538-492D-8838-5D117E0ED5BC}" destId="{21DD98D9-2A15-404E-9BFE-F55AC92F7FA4}" srcOrd="0" destOrd="0" parTransId="{A2BF4879-8CB5-4CE4-8AB2-A49652D1FAC6}" sibTransId="{DE4F2A04-3C8F-4077-86F9-8487EC26B14F}"/>
    <dgm:cxn modelId="{8E0C801A-D054-417A-9C64-B1257BBC2B6B}" srcId="{737CC91F-F6DC-42FE-A7B6-72C774794FF2}" destId="{6DC05525-7F4D-4332-879F-3C860F033BF9}" srcOrd="0" destOrd="0" parTransId="{149B6969-2E50-48E4-BD47-D7E0A5E220E5}" sibTransId="{D3177883-59CD-4215-B88E-772B15701FA4}"/>
    <dgm:cxn modelId="{45E5A6CB-87C2-4F70-AF47-0DADCDD5E92F}" type="presOf" srcId="{570625E6-E842-4751-9D40-B3032DEB86CA}" destId="{24BDC3D2-68B7-4EF5-8579-713F12BC001E}" srcOrd="0" destOrd="0" presId="urn:microsoft.com/office/officeart/2005/8/layout/hierarchy5"/>
    <dgm:cxn modelId="{72A4FA6F-C535-4E15-AFB6-B00973A93FFB}" type="presOf" srcId="{9FC3DD58-4A73-4FCC-B53B-BE70CCB78C7E}" destId="{639F4FC8-44C3-4B90-B9EA-4963A26D1656}" srcOrd="0" destOrd="0" presId="urn:microsoft.com/office/officeart/2005/8/layout/hierarchy5"/>
    <dgm:cxn modelId="{5852E558-B004-498F-A0B2-176BA8A44609}" type="presOf" srcId="{1A651A12-57C4-408E-A1EC-4298BCB10F22}" destId="{26684008-6571-49E2-924A-9AD97966D5B9}" srcOrd="0" destOrd="0" presId="urn:microsoft.com/office/officeart/2005/8/layout/hierarchy5"/>
    <dgm:cxn modelId="{3AAA8A84-7440-4F92-BADF-F9EA97DC37AD}" type="presOf" srcId="{1A651A12-57C4-408E-A1EC-4298BCB10F22}" destId="{1D3F868C-8EEB-4F14-88DC-B1C9BB4762DB}" srcOrd="1" destOrd="0" presId="urn:microsoft.com/office/officeart/2005/8/layout/hierarchy5"/>
    <dgm:cxn modelId="{5939D7EB-64AA-44F8-A8D3-1B3CE9FE89D0}" type="presOf" srcId="{9FC3DD58-4A73-4FCC-B53B-BE70CCB78C7E}" destId="{207B2E99-0999-408E-B92C-EC4F3A87AEE5}" srcOrd="1" destOrd="0" presId="urn:microsoft.com/office/officeart/2005/8/layout/hierarchy5"/>
    <dgm:cxn modelId="{7AF8D397-48EA-4E3F-9F55-52F3F4A447EE}" type="presOf" srcId="{E56AEC54-15D9-4F2D-91F1-4BA6C47CC94C}" destId="{EFEFE2CB-54CA-491B-AC6E-607B1621026E}" srcOrd="1" destOrd="0" presId="urn:microsoft.com/office/officeart/2005/8/layout/hierarchy5"/>
    <dgm:cxn modelId="{6C80FD6B-7EDE-4315-BB78-2476AEFA13EA}" srcId="{21DD98D9-2A15-404E-9BFE-F55AC92F7FA4}" destId="{2C6672C8-41B9-41A7-9EEF-D1A6300491FC}" srcOrd="0" destOrd="0" parTransId="{C5241EE7-D6B1-4D32-A8A6-50E3BA0939EB}" sibTransId="{8A079656-4991-443D-BEE2-670F90281DAE}"/>
    <dgm:cxn modelId="{A6C02E80-0972-4CD6-95FC-EBA11AE11BC5}" type="presParOf" srcId="{24F3F112-9E82-402D-A98F-6ED27ABB72F9}" destId="{29C162C5-46C4-4271-8519-4CE4208B704F}" srcOrd="0" destOrd="0" presId="urn:microsoft.com/office/officeart/2005/8/layout/hierarchy5"/>
    <dgm:cxn modelId="{606A83F1-AC85-4826-8AC9-2244423C32E4}" type="presParOf" srcId="{29C162C5-46C4-4271-8519-4CE4208B704F}" destId="{FBBDE71D-BF83-4B95-85AD-1A28D0C26C07}" srcOrd="0" destOrd="0" presId="urn:microsoft.com/office/officeart/2005/8/layout/hierarchy5"/>
    <dgm:cxn modelId="{D4B370CF-C79C-4856-A900-5464B7CF30AD}" type="presParOf" srcId="{29C162C5-46C4-4271-8519-4CE4208B704F}" destId="{CCC320BB-3202-4D23-9F52-3D7AD5ADEB49}" srcOrd="1" destOrd="0" presId="urn:microsoft.com/office/officeart/2005/8/layout/hierarchy5"/>
    <dgm:cxn modelId="{83905B5C-5A1C-46EA-AD97-06F761CFC66B}" type="presParOf" srcId="{CCC320BB-3202-4D23-9F52-3D7AD5ADEB49}" destId="{07DFEB4C-5B33-4C0E-A75A-8E5997E445BD}" srcOrd="0" destOrd="0" presId="urn:microsoft.com/office/officeart/2005/8/layout/hierarchy5"/>
    <dgm:cxn modelId="{8AC9FBF8-7960-4D93-9B1E-4AF5DCFA95CF}" type="presParOf" srcId="{07DFEB4C-5B33-4C0E-A75A-8E5997E445BD}" destId="{3EE7ABBC-EA5E-4636-B12A-24726CF4E2B6}" srcOrd="0" destOrd="0" presId="urn:microsoft.com/office/officeart/2005/8/layout/hierarchy5"/>
    <dgm:cxn modelId="{7A2BB5D5-7816-48CC-A1F8-4971B3DC96B1}" type="presParOf" srcId="{07DFEB4C-5B33-4C0E-A75A-8E5997E445BD}" destId="{B79AD94F-937B-48D2-A994-BE634CFBBD50}" srcOrd="1" destOrd="0" presId="urn:microsoft.com/office/officeart/2005/8/layout/hierarchy5"/>
    <dgm:cxn modelId="{0B1373FE-2FB4-4741-844E-2FA8AF7329C7}" type="presParOf" srcId="{B79AD94F-937B-48D2-A994-BE634CFBBD50}" destId="{080F6726-39D7-4347-A29B-2F13F189A1E5}" srcOrd="0" destOrd="0" presId="urn:microsoft.com/office/officeart/2005/8/layout/hierarchy5"/>
    <dgm:cxn modelId="{FFF37B27-CF32-46A7-93D8-7553E91FF744}" type="presParOf" srcId="{080F6726-39D7-4347-A29B-2F13F189A1E5}" destId="{EFEFE2CB-54CA-491B-AC6E-607B1621026E}" srcOrd="0" destOrd="0" presId="urn:microsoft.com/office/officeart/2005/8/layout/hierarchy5"/>
    <dgm:cxn modelId="{A65155F8-B7B2-4993-9AC7-7F0D5502A91E}" type="presParOf" srcId="{B79AD94F-937B-48D2-A994-BE634CFBBD50}" destId="{0CF2D0AE-3B60-424F-80FB-C05612C95073}" srcOrd="1" destOrd="0" presId="urn:microsoft.com/office/officeart/2005/8/layout/hierarchy5"/>
    <dgm:cxn modelId="{EAE1C182-838D-4EE8-AAB5-1EAF25CE45D7}" type="presParOf" srcId="{0CF2D0AE-3B60-424F-80FB-C05612C95073}" destId="{148776E0-3F33-4C44-B129-B191DC47AFF3}" srcOrd="0" destOrd="0" presId="urn:microsoft.com/office/officeart/2005/8/layout/hierarchy5"/>
    <dgm:cxn modelId="{38C5A814-96A9-4251-AB83-8DB619740036}" type="presParOf" srcId="{0CF2D0AE-3B60-424F-80FB-C05612C95073}" destId="{6E9C5A14-4911-4EB8-8EB4-6BD988A6009D}" srcOrd="1" destOrd="0" presId="urn:microsoft.com/office/officeart/2005/8/layout/hierarchy5"/>
    <dgm:cxn modelId="{EE9F8517-44E7-4595-98A6-17C07FFAB85E}" type="presParOf" srcId="{6E9C5A14-4911-4EB8-8EB4-6BD988A6009D}" destId="{26684008-6571-49E2-924A-9AD97966D5B9}" srcOrd="0" destOrd="0" presId="urn:microsoft.com/office/officeart/2005/8/layout/hierarchy5"/>
    <dgm:cxn modelId="{204203EE-0CEF-4807-B82B-CC45DF9B7D83}" type="presParOf" srcId="{26684008-6571-49E2-924A-9AD97966D5B9}" destId="{1D3F868C-8EEB-4F14-88DC-B1C9BB4762DB}" srcOrd="0" destOrd="0" presId="urn:microsoft.com/office/officeart/2005/8/layout/hierarchy5"/>
    <dgm:cxn modelId="{5032F2A3-20AA-4122-B482-A8E86EF3D5B5}" type="presParOf" srcId="{6E9C5A14-4911-4EB8-8EB4-6BD988A6009D}" destId="{AB03ACAC-B8C7-467F-992D-D053A84FFA95}" srcOrd="1" destOrd="0" presId="urn:microsoft.com/office/officeart/2005/8/layout/hierarchy5"/>
    <dgm:cxn modelId="{8780CE28-625B-45CC-9EB9-82189678B7ED}" type="presParOf" srcId="{AB03ACAC-B8C7-467F-992D-D053A84FFA95}" destId="{05CD3FC6-FD2C-42A9-8AB8-46D14B4378EC}" srcOrd="0" destOrd="0" presId="urn:microsoft.com/office/officeart/2005/8/layout/hierarchy5"/>
    <dgm:cxn modelId="{0942A79E-0BA3-4102-AEF4-6B1C68256D6D}" type="presParOf" srcId="{AB03ACAC-B8C7-467F-992D-D053A84FFA95}" destId="{1BA9C5AB-0A66-46B0-A322-5D09A9E218D6}" srcOrd="1" destOrd="0" presId="urn:microsoft.com/office/officeart/2005/8/layout/hierarchy5"/>
    <dgm:cxn modelId="{C70241FC-0FD7-4244-93AB-AD91FA3BE956}" type="presParOf" srcId="{1BA9C5AB-0A66-46B0-A322-5D09A9E218D6}" destId="{13AC6195-DB28-4794-A9BB-AEFEAC128CB7}" srcOrd="0" destOrd="0" presId="urn:microsoft.com/office/officeart/2005/8/layout/hierarchy5"/>
    <dgm:cxn modelId="{1ACCB2D2-B192-4CFE-BA66-0BE91CD20EA9}" type="presParOf" srcId="{13AC6195-DB28-4794-A9BB-AEFEAC128CB7}" destId="{82A00516-4D9A-471F-8432-BBBAA34CE8E3}" srcOrd="0" destOrd="0" presId="urn:microsoft.com/office/officeart/2005/8/layout/hierarchy5"/>
    <dgm:cxn modelId="{EDC60CE2-E409-44CA-B5EA-69DF44FB83FD}" type="presParOf" srcId="{1BA9C5AB-0A66-46B0-A322-5D09A9E218D6}" destId="{0EAC9410-E5DA-4253-B20B-513CC438AA24}" srcOrd="1" destOrd="0" presId="urn:microsoft.com/office/officeart/2005/8/layout/hierarchy5"/>
    <dgm:cxn modelId="{8B2446ED-325B-4C1F-A864-28A154677D07}" type="presParOf" srcId="{0EAC9410-E5DA-4253-B20B-513CC438AA24}" destId="{FD5163AC-1928-4185-8B40-D3A549AB6192}" srcOrd="0" destOrd="0" presId="urn:microsoft.com/office/officeart/2005/8/layout/hierarchy5"/>
    <dgm:cxn modelId="{058C19AE-3EBE-4549-B693-5AB868108E64}" type="presParOf" srcId="{0EAC9410-E5DA-4253-B20B-513CC438AA24}" destId="{B44C20D9-04A2-4428-88C2-0BF9C8D8D436}" srcOrd="1" destOrd="0" presId="urn:microsoft.com/office/officeart/2005/8/layout/hierarchy5"/>
    <dgm:cxn modelId="{A3B7A190-749C-4E14-9751-A2D791F2F26E}" type="presParOf" srcId="{B79AD94F-937B-48D2-A994-BE634CFBBD50}" destId="{639F4FC8-44C3-4B90-B9EA-4963A26D1656}" srcOrd="2" destOrd="0" presId="urn:microsoft.com/office/officeart/2005/8/layout/hierarchy5"/>
    <dgm:cxn modelId="{3459FC95-5D34-4AAC-BE0E-BDEB135F1D72}" type="presParOf" srcId="{639F4FC8-44C3-4B90-B9EA-4963A26D1656}" destId="{207B2E99-0999-408E-B92C-EC4F3A87AEE5}" srcOrd="0" destOrd="0" presId="urn:microsoft.com/office/officeart/2005/8/layout/hierarchy5"/>
    <dgm:cxn modelId="{3997C2FB-D299-4CDC-995E-A864BD6295E5}" type="presParOf" srcId="{B79AD94F-937B-48D2-A994-BE634CFBBD50}" destId="{4B5CB5F6-3EBB-4E2B-BF77-D707626ACAB8}" srcOrd="3" destOrd="0" presId="urn:microsoft.com/office/officeart/2005/8/layout/hierarchy5"/>
    <dgm:cxn modelId="{F5DA32AD-3F8D-4B08-A762-00B7F4125BB5}" type="presParOf" srcId="{4B5CB5F6-3EBB-4E2B-BF77-D707626ACAB8}" destId="{B34137F6-35BB-4BFC-AD5C-F5F1BEA498CA}" srcOrd="0" destOrd="0" presId="urn:microsoft.com/office/officeart/2005/8/layout/hierarchy5"/>
    <dgm:cxn modelId="{56AF49FB-4A97-4C34-BAF7-5C2E74D4F3B9}" type="presParOf" srcId="{4B5CB5F6-3EBB-4E2B-BF77-D707626ACAB8}" destId="{CC60C7D8-185E-487B-9A25-4EB951CCAF30}" srcOrd="1" destOrd="0" presId="urn:microsoft.com/office/officeart/2005/8/layout/hierarchy5"/>
    <dgm:cxn modelId="{0731497E-B0A5-4D6A-BE6D-185391EB1B6D}" type="presParOf" srcId="{CC60C7D8-185E-487B-9A25-4EB951CCAF30}" destId="{811098AF-A0EA-433D-979C-63AA76D81ED6}" srcOrd="0" destOrd="0" presId="urn:microsoft.com/office/officeart/2005/8/layout/hierarchy5"/>
    <dgm:cxn modelId="{5C1A1DC9-010B-4330-BA98-9A35E06BF88B}" type="presParOf" srcId="{811098AF-A0EA-433D-979C-63AA76D81ED6}" destId="{8F370987-E514-40F3-B180-8B320FEB3C81}" srcOrd="0" destOrd="0" presId="urn:microsoft.com/office/officeart/2005/8/layout/hierarchy5"/>
    <dgm:cxn modelId="{91DECD2A-B23B-4438-A89F-7E433428B24D}" type="presParOf" srcId="{CC60C7D8-185E-487B-9A25-4EB951CCAF30}" destId="{EAF13462-2D75-45C2-BE13-A2345BDD45A1}" srcOrd="1" destOrd="0" presId="urn:microsoft.com/office/officeart/2005/8/layout/hierarchy5"/>
    <dgm:cxn modelId="{7F94FE3A-A9AC-4069-8DFE-C9DCD223D40C}" type="presParOf" srcId="{EAF13462-2D75-45C2-BE13-A2345BDD45A1}" destId="{416951BD-A9FC-45E8-8516-E6FB8E08AAF5}" srcOrd="0" destOrd="0" presId="urn:microsoft.com/office/officeart/2005/8/layout/hierarchy5"/>
    <dgm:cxn modelId="{4619DAAD-134B-4FBA-B17A-5D6169CA090D}" type="presParOf" srcId="{EAF13462-2D75-45C2-BE13-A2345BDD45A1}" destId="{3817372D-4870-4EEB-A3D1-62BF7F7A35FB}" srcOrd="1" destOrd="0" presId="urn:microsoft.com/office/officeart/2005/8/layout/hierarchy5"/>
    <dgm:cxn modelId="{D58F01D1-91CB-4E75-8473-F555290DFD49}" type="presParOf" srcId="{3817372D-4870-4EEB-A3D1-62BF7F7A35FB}" destId="{DD25A0C4-D0C7-40B0-AD9D-411C9CCFF774}" srcOrd="0" destOrd="0" presId="urn:microsoft.com/office/officeart/2005/8/layout/hierarchy5"/>
    <dgm:cxn modelId="{729600AC-83E2-4C73-8AB9-E362ED72B755}" type="presParOf" srcId="{DD25A0C4-D0C7-40B0-AD9D-411C9CCFF774}" destId="{FDB4182A-73A7-46D7-9044-E15D04BBF983}" srcOrd="0" destOrd="0" presId="urn:microsoft.com/office/officeart/2005/8/layout/hierarchy5"/>
    <dgm:cxn modelId="{352B4B72-D650-4A0F-9266-D74C4CC47BAC}" type="presParOf" srcId="{3817372D-4870-4EEB-A3D1-62BF7F7A35FB}" destId="{0B35F031-9D58-4EE3-A98E-AD5176AD5950}" srcOrd="1" destOrd="0" presId="urn:microsoft.com/office/officeart/2005/8/layout/hierarchy5"/>
    <dgm:cxn modelId="{068EFEF6-DAC0-4D5F-B566-A11BD5CCB695}" type="presParOf" srcId="{0B35F031-9D58-4EE3-A98E-AD5176AD5950}" destId="{F5C46142-DE4D-4012-81F5-F75F599CF9BB}" srcOrd="0" destOrd="0" presId="urn:microsoft.com/office/officeart/2005/8/layout/hierarchy5"/>
    <dgm:cxn modelId="{252A0AC6-9014-4896-AAE5-BF48A08677C1}" type="presParOf" srcId="{0B35F031-9D58-4EE3-A98E-AD5176AD5950}" destId="{F864B793-94C9-4E1A-89C5-B6DCDAE3A7E1}" srcOrd="1" destOrd="0" presId="urn:microsoft.com/office/officeart/2005/8/layout/hierarchy5"/>
    <dgm:cxn modelId="{5E943636-8C51-4285-8C49-8E16C627AF52}" type="presParOf" srcId="{24F3F112-9E82-402D-A98F-6ED27ABB72F9}" destId="{A5A44CCB-FA53-491E-AD3A-E42BA3FC50BA}" srcOrd="1" destOrd="0" presId="urn:microsoft.com/office/officeart/2005/8/layout/hierarchy5"/>
    <dgm:cxn modelId="{C37E1224-F80B-4E93-8F0F-A6CF5F72C98E}" type="presParOf" srcId="{A5A44CCB-FA53-491E-AD3A-E42BA3FC50BA}" destId="{A6A84ED4-F7BA-4315-8BB2-1411AD8CAF43}" srcOrd="0" destOrd="0" presId="urn:microsoft.com/office/officeart/2005/8/layout/hierarchy5"/>
    <dgm:cxn modelId="{94ED071D-157F-445F-A883-493A3F2EF3DE}" type="presParOf" srcId="{A6A84ED4-F7BA-4315-8BB2-1411AD8CAF43}" destId="{24BDC3D2-68B7-4EF5-8579-713F12BC001E}" srcOrd="0" destOrd="0" presId="urn:microsoft.com/office/officeart/2005/8/layout/hierarchy5"/>
    <dgm:cxn modelId="{042B5BD0-85E7-40FB-A406-766208DC092A}" type="presParOf" srcId="{A6A84ED4-F7BA-4315-8BB2-1411AD8CAF43}" destId="{57F6CB69-3253-498C-B8E8-2835EED41A89}" srcOrd="1" destOrd="0" presId="urn:microsoft.com/office/officeart/2005/8/layout/hierarchy5"/>
    <dgm:cxn modelId="{0CDE3C70-C496-43DA-ADB5-B245C7B10DC6}" type="presParOf" srcId="{A5A44CCB-FA53-491E-AD3A-E42BA3FC50BA}" destId="{9E3D2CCF-1E97-49B6-AAB9-68DAE27AB4BB}" srcOrd="1" destOrd="0" presId="urn:microsoft.com/office/officeart/2005/8/layout/hierarchy5"/>
    <dgm:cxn modelId="{E288C55A-DD9F-4F1B-82F3-E3108114C5CC}" type="presParOf" srcId="{9E3D2CCF-1E97-49B6-AAB9-68DAE27AB4BB}" destId="{F12DF9C7-F11D-4947-BD70-708AEFCC0EF6}" srcOrd="0" destOrd="0" presId="urn:microsoft.com/office/officeart/2005/8/layout/hierarchy5"/>
    <dgm:cxn modelId="{C2584BA6-9C11-4933-8DC1-872DB7357EB1}" type="presParOf" srcId="{A5A44CCB-FA53-491E-AD3A-E42BA3FC50BA}" destId="{0E5B13F5-2AF1-475C-AD98-9BD34A2677E4}" srcOrd="2" destOrd="0" presId="urn:microsoft.com/office/officeart/2005/8/layout/hierarchy5"/>
    <dgm:cxn modelId="{D0EE199E-6981-426C-B52E-52F0EF29B815}" type="presParOf" srcId="{0E5B13F5-2AF1-475C-AD98-9BD34A2677E4}" destId="{C874E5D8-3C84-4D6F-823B-F41A4B21F437}" srcOrd="0" destOrd="0" presId="urn:microsoft.com/office/officeart/2005/8/layout/hierarchy5"/>
    <dgm:cxn modelId="{56F44CD8-F3D2-4C53-9384-E5A7A81FB49F}" type="presParOf" srcId="{0E5B13F5-2AF1-475C-AD98-9BD34A2677E4}" destId="{985F11D6-79B3-42C5-B7CC-1E65C4FA0030}" srcOrd="1" destOrd="0" presId="urn:microsoft.com/office/officeart/2005/8/layout/hierarchy5"/>
    <dgm:cxn modelId="{AD9C5C39-1889-440F-8BA1-F24C2988C776}" type="presParOf" srcId="{A5A44CCB-FA53-491E-AD3A-E42BA3FC50BA}" destId="{DEB8BB6D-82F8-4C25-A3FB-1DB294DDE759}" srcOrd="3" destOrd="0" presId="urn:microsoft.com/office/officeart/2005/8/layout/hierarchy5"/>
    <dgm:cxn modelId="{B02E9C32-3F01-4EAD-9152-B0B011A03124}" type="presParOf" srcId="{DEB8BB6D-82F8-4C25-A3FB-1DB294DDE759}" destId="{0A006157-0651-4E9F-A376-6445A1D091D8}" srcOrd="0" destOrd="0" presId="urn:microsoft.com/office/officeart/2005/8/layout/hierarchy5"/>
    <dgm:cxn modelId="{656D4A93-74AA-4911-90C9-6050FFD04C2C}" type="presParOf" srcId="{A5A44CCB-FA53-491E-AD3A-E42BA3FC50BA}" destId="{D90FB453-0BA8-471B-8554-E4FA6ABDBAE4}" srcOrd="4" destOrd="0" presId="urn:microsoft.com/office/officeart/2005/8/layout/hierarchy5"/>
    <dgm:cxn modelId="{A2D2B4C3-8F08-4066-B195-6A489B8A660B}" type="presParOf" srcId="{D90FB453-0BA8-471B-8554-E4FA6ABDBAE4}" destId="{53D7A904-B96F-4B62-93C8-8BC6A47523E6}" srcOrd="0" destOrd="0" presId="urn:microsoft.com/office/officeart/2005/8/layout/hierarchy5"/>
    <dgm:cxn modelId="{E10E8E8C-FA83-49D0-9A72-6DF18251CEED}" type="presParOf" srcId="{D90FB453-0BA8-471B-8554-E4FA6ABDBAE4}" destId="{516DDC20-3A63-42CA-A007-E95A44C08D9E}"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a:blipFill rotWithShape="0">
          <a:blip xmlns:r="http://schemas.openxmlformats.org/officeDocument/2006/relationships" r:embed="rId1"/>
          <a:stretch>
            <a:fillRect/>
          </a:stretch>
        </a:blipFill>
      </dgm:spPr>
      <dgm:t>
        <a:bodyPr/>
        <a:lstStyle/>
        <a:p>
          <a:pPr algn="just"/>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Diagrama de bloques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X="-81736" custLinFactNeighborX="-100000" custLinFactNeighborY="-44796"/>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1"/>
      <dgm:spPr/>
    </dgm:pt>
    <dgm:pt modelId="{7210391E-D0BA-4B05-BC9D-4C5F7A7038B2}" type="pres">
      <dgm:prSet presAssocID="{C718ADCF-EE16-40A9-92E0-023D415A390D}" presName="childText" presStyleLbl="bgAcc1" presStyleIdx="0" presStyleCnt="1" custScaleX="418175" custScaleY="588237" custLinFactNeighborX="34956" custLinFactNeighborY="-16921">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Integración de todos los sistemas desarrollados anteriormente</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S" sz="2000" b="0" dirty="0"/>
            <a:t>Estructura</a:t>
          </a:r>
          <a:r>
            <a:rPr lang="es-ES" sz="2000" b="0" baseline="0" dirty="0"/>
            <a:t> metálica, ejes de desplazamiento, mesa de desplazamiento, mordazas, cilindro perforación, punzón y matriz, tablero de control.</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C" sz="2400" b="1" dirty="0"/>
            <a:t>Montaje e Integración de los Componentes de la máquina</a:t>
          </a:r>
          <a:endParaRPr lang="es-ES" sz="2400" b="1" dirty="0"/>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60293" custLinFactNeighborX="24" custLinFactNeighborY="-4425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82045"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146354"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C" sz="2400" b="1" dirty="0"/>
            <a:t>Montaje e Integración de los Componentes de la máquina</a:t>
          </a:r>
          <a:endParaRPr lang="es-ES" sz="2400" b="1" dirty="0"/>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60293" custLinFactNeighborX="-176" custLinFactNeighborY="-25606"/>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CFEC6AE3-2F61-4AEA-B5D1-EA4FA5D00523}"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1097492-D68B-47B9-8A82-43CCBD225F6F}" type="presOf" srcId="{7061F2FC-F2AB-4DE3-98B0-886576B4E2C6}" destId="{D433476B-D68D-4328-ADAC-B2895D3D50CF}"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Desarrollo de Sistemas de Control</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566" custLinFactNeighborY="-566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31318AE-686B-4F9A-8D9B-405D5C741530}" type="presOf" srcId="{CB9964DC-5E01-4879-9733-CDEE2AB1D1F7}" destId="{ECB1CA3E-26B8-4A39-AEF8-6F06E506D3C7}" srcOrd="0" destOrd="0" presId="urn:microsoft.com/office/officeart/2005/8/layout/hierarchy3"/>
    <dgm:cxn modelId="{0BA4EAAD-CD3B-4233-A133-0B0CF091F611}" type="presOf" srcId="{7061F2FC-F2AB-4DE3-98B0-886576B4E2C6}" destId="{D433476B-D68D-4328-ADAC-B2895D3D50CF}" srcOrd="0" destOrd="0" presId="urn:microsoft.com/office/officeart/2005/8/layout/hierarchy3"/>
    <dgm:cxn modelId="{27328C1C-F224-42E8-9009-710F330AA457}" type="presOf" srcId="{CB9964DC-5E01-4879-9733-CDEE2AB1D1F7}" destId="{C7DDC059-89DD-4F99-A10D-9C975D60C8D8}" srcOrd="1" destOrd="0" presId="urn:microsoft.com/office/officeart/2005/8/layout/hierarchy3"/>
    <dgm:cxn modelId="{C798ADA0-401D-4915-B05A-CA0AB1381A20}" type="presParOf" srcId="{D433476B-D68D-4328-ADAC-B2895D3D50CF}" destId="{1E58A3BC-F1F7-40EE-89AA-32E802ED4BF7}" srcOrd="0" destOrd="0" presId="urn:microsoft.com/office/officeart/2005/8/layout/hierarchy3"/>
    <dgm:cxn modelId="{B7FDF891-5F1A-495E-9FA2-22CEEDDF5838}" type="presParOf" srcId="{1E58A3BC-F1F7-40EE-89AA-32E802ED4BF7}" destId="{D21DF85A-45CA-4CE0-B0ED-CF4615475EE0}" srcOrd="0" destOrd="0" presId="urn:microsoft.com/office/officeart/2005/8/layout/hierarchy3"/>
    <dgm:cxn modelId="{6C6B414C-BD4A-4420-8CF5-D1218626D82E}" type="presParOf" srcId="{D21DF85A-45CA-4CE0-B0ED-CF4615475EE0}" destId="{ECB1CA3E-26B8-4A39-AEF8-6F06E506D3C7}" srcOrd="0" destOrd="0" presId="urn:microsoft.com/office/officeart/2005/8/layout/hierarchy3"/>
    <dgm:cxn modelId="{EA3336B4-E01F-44AF-9256-34E82BB18280}" type="presParOf" srcId="{D21DF85A-45CA-4CE0-B0ED-CF4615475EE0}" destId="{C7DDC059-89DD-4F99-A10D-9C975D60C8D8}" srcOrd="1" destOrd="0" presId="urn:microsoft.com/office/officeart/2005/8/layout/hierarchy3"/>
    <dgm:cxn modelId="{F2F47850-36A6-4A16-A8B9-F4EF00876EE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Generar movimientos precisos y coordinados para desplazar las planchas de metal que serán perforadas</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Los elementos que hacen este trabajo son los ejes de desplazamiento a través de los motores a pasos.</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Sistema de control de posicionamiento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146354"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6824A24C-9FD6-414B-ABF6-4C82AE8C0051}">
      <dgm:prSet phldrT="[Texto]" custT="1"/>
      <dgm:spPr>
        <a:blipFill rotWithShape="0">
          <a:blip xmlns:r="http://schemas.openxmlformats.org/officeDocument/2006/relationships" r:embed="rId1"/>
          <a:stretch>
            <a:fillRect/>
          </a:stretch>
        </a:blipFill>
      </dgm:spPr>
      <dgm:t>
        <a:bodyPr/>
        <a:lstStyle/>
        <a:p>
          <a:pPr algn="just"/>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Diagrama de flujo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54680" custLinFactNeighborX="7727"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E8C205C-18EF-4C27-953D-9F20A4AA4352}" type="pres">
      <dgm:prSet presAssocID="{3F5C0D0D-A5FF-4E2C-953C-C5105EC51FB8}" presName="Name13" presStyleLbl="parChTrans1D2" presStyleIdx="0" presStyleCnt="1"/>
      <dgm:spPr/>
    </dgm:pt>
    <dgm:pt modelId="{01A8138D-E13E-4C5E-A63A-B475886A3C1C}" type="pres">
      <dgm:prSet presAssocID="{6824A24C-9FD6-414B-ABF6-4C82AE8C0051}" presName="childText" presStyleLbl="bgAcc1" presStyleIdx="0" presStyleCnt="1" custScaleX="534613" custScaleY="658821" custLinFactNeighborX="-17578" custLinFactNeighborY="-25170">
        <dgm:presLayoutVars>
          <dgm:bulletEnabled val="1"/>
        </dgm:presLayoutVars>
      </dgm:prSet>
      <dgm:spPr/>
    </dgm:pt>
  </dgm:ptLst>
  <dgm:cxnLst>
    <dgm:cxn modelId="{6EA22967-9B9F-43B4-B002-986D853FAE2C}" type="presOf" srcId="{3F5C0D0D-A5FF-4E2C-953C-C5105EC51FB8}" destId="{FE8C205C-18EF-4C27-953D-9F20A4AA435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83E9422-4195-496B-B245-C9DE26AD431D}" srcId="{CB9964DC-5E01-4879-9733-CDEE2AB1D1F7}" destId="{6824A24C-9FD6-414B-ABF6-4C82AE8C0051}" srcOrd="0" destOrd="0" parTransId="{3F5C0D0D-A5FF-4E2C-953C-C5105EC51FB8}" sibTransId="{11283162-0AA4-4C9D-A581-C4A01CCE0D1C}"/>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AC56C3C-9A92-42D0-961B-EC2AAEE46B09}" type="presParOf" srcId="{F784BE88-3DB9-4E87-AFCA-2ED0BF00DEA1}" destId="{FE8C205C-18EF-4C27-953D-9F20A4AA4352}" srcOrd="0" destOrd="0" presId="urn:microsoft.com/office/officeart/2005/8/layout/hierarchy3"/>
    <dgm:cxn modelId="{6D1CEC4E-9B57-4034-B452-8768DFC3DDC4}" type="presParOf" srcId="{F784BE88-3DB9-4E87-AFCA-2ED0BF00DEA1}" destId="{01A8138D-E13E-4C5E-A63A-B475886A3C1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Controla los  actuadores neumáticos que sirven como mordaza para sujetar las láminas  y el cilindro neumático que perfora las planchas de metal.</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824A24C-9FD6-414B-ABF6-4C82AE8C0051}">
      <dgm:prSet phldrT="[Texto]" custT="1"/>
      <dgm:spPr/>
      <dgm:t>
        <a:bodyPr/>
        <a:lstStyle/>
        <a:p>
          <a:pPr algn="just"/>
          <a:r>
            <a:rPr lang="es-EC" sz="2000" b="0" dirty="0"/>
            <a:t>Es necesario controlar la activación y desactivación de electroválvulas, las cuales permiten el funcionamiento de los cilindros neumáticos que son parte de la </a:t>
          </a:r>
          <a:r>
            <a:rPr lang="es-EC" sz="2000" b="0" dirty="0" err="1"/>
            <a:t>punzonadora</a:t>
          </a:r>
          <a:r>
            <a:rPr lang="es-EC" sz="2000" b="0" dirty="0"/>
            <a:t>.</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Sistema de control del sistema neumático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BC574214-04B1-4E16-9191-B94442A3802E}">
      <dgm:prSet phldrT="[Texto]" custT="1"/>
      <dgm:spPr/>
      <dgm:t>
        <a:bodyPr/>
        <a:lstStyle/>
        <a:p>
          <a:pPr algn="just"/>
          <a:r>
            <a:rPr lang="es-EC" sz="2000" b="0" dirty="0"/>
            <a:t>La tarjeta principal de control es la que decide en que momento deben activarse y desactivarse las electroválvulas</a:t>
          </a:r>
          <a:endParaRPr lang="es-ES" sz="2000" b="0" dirty="0"/>
        </a:p>
      </dgm:t>
    </dgm:pt>
    <dgm:pt modelId="{398785CE-7F57-45CF-9CFF-B77E27C060A5}" type="parTrans" cxnId="{203E1F4E-E540-4DB1-8877-F3799E928CF8}">
      <dgm:prSet/>
      <dgm:spPr/>
      <dgm:t>
        <a:bodyPr/>
        <a:lstStyle/>
        <a:p>
          <a:endParaRPr lang="es-ES"/>
        </a:p>
      </dgm:t>
    </dgm:pt>
    <dgm:pt modelId="{0E3EC6DC-6F94-4B23-AA89-FB2C7B9CA7F0}" type="sibTrans" cxnId="{203E1F4E-E540-4DB1-8877-F3799E928CF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3"/>
      <dgm:spPr/>
    </dgm:pt>
    <dgm:pt modelId="{7210391E-D0BA-4B05-BC9D-4C5F7A7038B2}" type="pres">
      <dgm:prSet presAssocID="{C718ADCF-EE16-40A9-92E0-023D415A390D}" presName="childText" presStyleLbl="bgAcc1" presStyleIdx="0" presStyleCnt="3" custScaleX="739626" custScaleY="167830"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3"/>
      <dgm:spPr/>
    </dgm:pt>
    <dgm:pt modelId="{01A8138D-E13E-4C5E-A63A-B475886A3C1C}" type="pres">
      <dgm:prSet presAssocID="{6824A24C-9FD6-414B-ABF6-4C82AE8C0051}" presName="childText" presStyleLbl="bgAcc1" presStyleIdx="1" presStyleCnt="3" custScaleX="737089" custScaleY="168079" custLinFactNeighborY="-23550">
        <dgm:presLayoutVars>
          <dgm:bulletEnabled val="1"/>
        </dgm:presLayoutVars>
      </dgm:prSet>
      <dgm:spPr/>
    </dgm:pt>
    <dgm:pt modelId="{C50835A8-0027-4F34-A08D-366C03BA2F9E}" type="pres">
      <dgm:prSet presAssocID="{398785CE-7F57-45CF-9CFF-B77E27C060A5}" presName="Name13" presStyleLbl="parChTrans1D2" presStyleIdx="2" presStyleCnt="3"/>
      <dgm:spPr/>
    </dgm:pt>
    <dgm:pt modelId="{84E0D802-F0B6-4CEC-AF8C-C3DD48531A41}" type="pres">
      <dgm:prSet presAssocID="{BC574214-04B1-4E16-9191-B94442A3802E}" presName="childText" presStyleLbl="bgAcc1" presStyleIdx="2" presStyleCnt="3" custScaleX="737089" custScaleY="168079" custLinFactNeighborY="-23550">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291337F0-EE0E-4BAF-B22B-0A5A9354090B}" type="presOf" srcId="{BC574214-04B1-4E16-9191-B94442A3802E}" destId="{84E0D802-F0B6-4CEC-AF8C-C3DD48531A41}" srcOrd="0" destOrd="0" presId="urn:microsoft.com/office/officeart/2005/8/layout/hierarchy3"/>
    <dgm:cxn modelId="{5E20AA44-206F-4B08-91AF-F370B214DA4B}" type="presOf" srcId="{398785CE-7F57-45CF-9CFF-B77E27C060A5}" destId="{C50835A8-0027-4F34-A08D-366C03BA2F9E}" srcOrd="0" destOrd="0" presId="urn:microsoft.com/office/officeart/2005/8/layout/hierarchy3"/>
    <dgm:cxn modelId="{203E1F4E-E540-4DB1-8877-F3799E928CF8}" srcId="{CB9964DC-5E01-4879-9733-CDEE2AB1D1F7}" destId="{BC574214-04B1-4E16-9191-B94442A3802E}" srcOrd="2" destOrd="0" parTransId="{398785CE-7F57-45CF-9CFF-B77E27C060A5}" sibTransId="{0E3EC6DC-6F94-4B23-AA89-FB2C7B9CA7F0}"/>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 modelId="{136DFDAE-0999-463F-B744-338282A4490F}" type="presParOf" srcId="{F784BE88-3DB9-4E87-AFCA-2ED0BF00DEA1}" destId="{C50835A8-0027-4F34-A08D-366C03BA2F9E}" srcOrd="4" destOrd="0" presId="urn:microsoft.com/office/officeart/2005/8/layout/hierarchy3"/>
    <dgm:cxn modelId="{E7CB7276-6F73-4582-AEBB-6E6A2CA6F468}" type="presParOf" srcId="{F784BE88-3DB9-4E87-AFCA-2ED0BF00DEA1}" destId="{84E0D802-F0B6-4CEC-AF8C-C3DD48531A4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Diagrama de flujo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DFFE833-772C-49A9-B06D-088028F56D77}">
      <dgm:prSet phldrT="[Texto]" custT="1"/>
      <dgm:spPr>
        <a:blipFill rotWithShape="0">
          <a:blip xmlns:r="http://schemas.openxmlformats.org/officeDocument/2006/relationships" r:embed="rId1"/>
          <a:stretch>
            <a:fillRect/>
          </a:stretch>
        </a:blipFill>
      </dgm:spPr>
      <dgm:t>
        <a:bodyPr/>
        <a:lstStyle/>
        <a:p>
          <a:pPr algn="ctr"/>
          <a:endParaRPr lang="es-ES" sz="2400" b="1" dirty="0"/>
        </a:p>
      </dgm:t>
    </dgm:pt>
    <dgm:pt modelId="{DF7CEC9C-0FD2-4BF0-A12C-24CFB7B41D7A}" type="parTrans" cxnId="{0A290991-37CD-408F-946D-D33679035DA8}">
      <dgm:prSet/>
      <dgm:spPr/>
      <dgm:t>
        <a:bodyPr/>
        <a:lstStyle/>
        <a:p>
          <a:endParaRPr lang="es-ES"/>
        </a:p>
      </dgm:t>
    </dgm:pt>
    <dgm:pt modelId="{E1B4F92E-0277-43D4-83EB-134A316C5425}" type="sibTrans" cxnId="{0A290991-37CD-408F-946D-D33679035DA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54680" custLinFactNeighborX="7727"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C002D07-0D1A-4A83-9ECA-49868FBFFAA0}" type="pres">
      <dgm:prSet presAssocID="{DF7CEC9C-0FD2-4BF0-A12C-24CFB7B41D7A}" presName="Name13" presStyleLbl="parChTrans1D2" presStyleIdx="0" presStyleCnt="1"/>
      <dgm:spPr/>
    </dgm:pt>
    <dgm:pt modelId="{698DEE38-237E-4909-9750-729236F9178E}" type="pres">
      <dgm:prSet presAssocID="{DDFFE833-772C-49A9-B06D-088028F56D77}" presName="childText" presStyleLbl="bgAcc1" presStyleIdx="0" presStyleCnt="1" custScaleX="550589" custScaleY="629272" custLinFactNeighborY="-17015">
        <dgm:presLayoutVars>
          <dgm:bulletEnabled val="1"/>
        </dgm:presLayoutVars>
      </dgm:prSet>
      <dgm:spPr/>
    </dgm:pt>
  </dgm:ptLst>
  <dgm:cxnLst>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E27B92A-E938-4CD4-A1B0-CDD440746018}" type="presOf" srcId="{DF7CEC9C-0FD2-4BF0-A12C-24CFB7B41D7A}" destId="{6C002D07-0D1A-4A83-9ECA-49868FBFFAA0}" srcOrd="0" destOrd="0" presId="urn:microsoft.com/office/officeart/2005/8/layout/hierarchy3"/>
    <dgm:cxn modelId="{0A290991-37CD-408F-946D-D33679035DA8}" srcId="{CB9964DC-5E01-4879-9733-CDEE2AB1D1F7}" destId="{DDFFE833-772C-49A9-B06D-088028F56D77}" srcOrd="0" destOrd="0" parTransId="{DF7CEC9C-0FD2-4BF0-A12C-24CFB7B41D7A}" sibTransId="{E1B4F92E-0277-43D4-83EB-134A316C5425}"/>
    <dgm:cxn modelId="{A5320483-4C37-4F0D-BBF3-8D3641D22711}" type="presOf" srcId="{DDFFE833-772C-49A9-B06D-088028F56D77}" destId="{698DEE38-237E-4909-9750-729236F9178E}"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FBDE5831-FC3E-42EF-8659-6FEE78EE1444}" type="presParOf" srcId="{F784BE88-3DB9-4E87-AFCA-2ED0BF00DEA1}" destId="{6C002D07-0D1A-4A83-9ECA-49868FBFFAA0}" srcOrd="0" destOrd="0" presId="urn:microsoft.com/office/officeart/2005/8/layout/hierarchy3"/>
    <dgm:cxn modelId="{2D356E42-AF60-4437-82E0-2CC023A4E8C6}" type="presParOf" srcId="{F784BE88-3DB9-4E87-AFCA-2ED0BF00DEA1}" destId="{698DEE38-237E-4909-9750-729236F9178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Sistemas de Software CAD-CAM: Las órdenes de comandos de códigos numéricos a través del “código G” y código “M” enviados a la </a:t>
          </a:r>
          <a:r>
            <a:rPr lang="es-EC" sz="2000" b="0" dirty="0" err="1"/>
            <a:t>punzonadora</a:t>
          </a:r>
          <a:r>
            <a:rPr lang="es-EC" sz="2000" b="0" dirty="0"/>
            <a:t> son desarrollados a través de CAD/CAM. </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Sistema de software de Control Numérico Computarizado CNC</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112F67D9-F336-478C-82E9-F09AF1FE4958}">
      <dgm:prSet phldrT="[Texto]" custT="1"/>
      <dgm:spPr/>
      <dgm:t>
        <a:bodyPr/>
        <a:lstStyle/>
        <a:p>
          <a:pPr algn="just"/>
          <a:r>
            <a:rPr lang="es-EC" sz="2000" b="0" dirty="0"/>
            <a:t> Software : Interfaz Humano – Máquina del Sistema</a:t>
          </a:r>
          <a:endParaRPr lang="es-ES" sz="2000" b="0" dirty="0"/>
        </a:p>
      </dgm:t>
    </dgm:pt>
    <dgm:pt modelId="{14D1D3E9-89E3-45AE-9BAC-868379862D09}" type="parTrans" cxnId="{FD0EB5A8-4C4B-4533-8F68-EB61EB4C3230}">
      <dgm:prSet/>
      <dgm:spPr/>
      <dgm:t>
        <a:bodyPr/>
        <a:lstStyle/>
        <a:p>
          <a:endParaRPr lang="es-ES"/>
        </a:p>
      </dgm:t>
    </dgm:pt>
    <dgm:pt modelId="{78463DA0-969A-4CAB-A98A-B523ACD15325}" type="sibTrans" cxnId="{FD0EB5A8-4C4B-4533-8F68-EB61EB4C323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219950" custLinFactNeighborX="426" custLinFactNeighborY="-37419">
        <dgm:presLayoutVars>
          <dgm:bulletEnabled val="1"/>
        </dgm:presLayoutVars>
      </dgm:prSet>
      <dgm:spPr/>
    </dgm:pt>
    <dgm:pt modelId="{04825F3E-FF4F-4CEC-9EB4-F719C12601D3}" type="pres">
      <dgm:prSet presAssocID="{14D1D3E9-89E3-45AE-9BAC-868379862D09}" presName="Name13" presStyleLbl="parChTrans1D2" presStyleIdx="1" presStyleCnt="2"/>
      <dgm:spPr/>
    </dgm:pt>
    <dgm:pt modelId="{09F5534A-FDBC-4B6E-9029-BCB98F06816F}" type="pres">
      <dgm:prSet presAssocID="{112F67D9-F336-478C-82E9-F09AF1FE4958}" presName="childText" presStyleLbl="bgAcc1" presStyleIdx="1" presStyleCnt="2" custScaleX="739626" custScaleY="93319" custLinFactNeighborX="426" custLinFactNeighborY="-37419">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D0EB5A8-4C4B-4533-8F68-EB61EB4C3230}" srcId="{CB9964DC-5E01-4879-9733-CDEE2AB1D1F7}" destId="{112F67D9-F336-478C-82E9-F09AF1FE4958}" srcOrd="1" destOrd="0" parTransId="{14D1D3E9-89E3-45AE-9BAC-868379862D09}" sibTransId="{78463DA0-969A-4CAB-A98A-B523ACD15325}"/>
    <dgm:cxn modelId="{8E449B0C-1105-4572-B9A1-042A11948BE8}" type="presOf" srcId="{14D1D3E9-89E3-45AE-9BAC-868379862D09}" destId="{04825F3E-FF4F-4CEC-9EB4-F719C12601D3}" srcOrd="0" destOrd="0" presId="urn:microsoft.com/office/officeart/2005/8/layout/hierarchy3"/>
    <dgm:cxn modelId="{AB2BFE7B-7809-4D16-8F95-43F2CE380A80}" type="presOf" srcId="{112F67D9-F336-478C-82E9-F09AF1FE4958}" destId="{09F5534A-FDBC-4B6E-9029-BCB98F06816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01AFBC94-842B-4DCC-85A5-383E3D9D8239}" type="presParOf" srcId="{F784BE88-3DB9-4E87-AFCA-2ED0BF00DEA1}" destId="{04825F3E-FF4F-4CEC-9EB4-F719C12601D3}" srcOrd="2" destOrd="0" presId="urn:microsoft.com/office/officeart/2005/8/layout/hierarchy3"/>
    <dgm:cxn modelId="{8C34D603-A821-447D-9CDE-0E2177FAC301}" type="presParOf" srcId="{F784BE88-3DB9-4E87-AFCA-2ED0BF00DEA1}" destId="{09F5534A-FDBC-4B6E-9029-BCB98F06816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676B53A8-FCB9-4C7D-9625-4CF547D77C6A}"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Este software permitirá al usuario realizar mediante un dibujo el modelo de la chapa metálica a fabricar.</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Sistema de software CAD</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F1659BE1-A93F-481F-B290-18E52269DB6F}">
      <dgm:prSet phldrT="[Texto]" custT="1"/>
      <dgm:spPr/>
      <dgm:t>
        <a:bodyPr/>
        <a:lstStyle/>
        <a:p>
          <a:pPr algn="just"/>
          <a:r>
            <a:rPr lang="es-EC" sz="2000" b="0" dirty="0"/>
            <a:t>Se decidió emplear a AutoCAD como el software CAD de la </a:t>
          </a:r>
          <a:r>
            <a:rPr lang="es-EC" sz="2000" b="0" dirty="0" err="1"/>
            <a:t>punzonadora</a:t>
          </a:r>
          <a:r>
            <a:rPr lang="es-EC" sz="2000" b="0" dirty="0"/>
            <a:t> CNC desarrollada. </a:t>
          </a:r>
          <a:endParaRPr lang="es-ES" sz="2000" b="0" dirty="0"/>
        </a:p>
      </dgm:t>
    </dgm:pt>
    <dgm:pt modelId="{21D7AD33-6C68-4388-B5C9-D3C565D895F5}" type="parTrans" cxnId="{310F0E6F-A367-4F7E-9F8A-2B8A2E6E0DD3}">
      <dgm:prSet/>
      <dgm:spPr/>
      <dgm:t>
        <a:bodyPr/>
        <a:lstStyle/>
        <a:p>
          <a:endParaRPr lang="es-ES"/>
        </a:p>
      </dgm:t>
    </dgm:pt>
    <dgm:pt modelId="{6D9FA030-C27C-4894-A083-B52C4ABDCE40}" type="sibTrans" cxnId="{310F0E6F-A367-4F7E-9F8A-2B8A2E6E0DD3}">
      <dgm:prSet/>
      <dgm:spPr/>
      <dgm:t>
        <a:bodyPr/>
        <a:lstStyle/>
        <a:p>
          <a:endParaRPr lang="es-ES"/>
        </a:p>
      </dgm:t>
    </dgm:pt>
    <dgm:pt modelId="{8170B9F3-342E-4518-AAC4-009BA32EFEBA}">
      <dgm:prSet phldrT="[Texto]" custT="1"/>
      <dgm:spPr/>
      <dgm:t>
        <a:bodyPr/>
        <a:lstStyle/>
        <a:p>
          <a:pPr algn="just"/>
          <a:r>
            <a:rPr lang="es-EC" sz="2000" b="0" dirty="0"/>
            <a:t>Dentro de la principal funcionalidad que ofrece este programa es el poder exportar el dibujo desarrollado en formato .</a:t>
          </a:r>
          <a:r>
            <a:rPr lang="es-EC" sz="2000" b="0" dirty="0" err="1"/>
            <a:t>dxf</a:t>
          </a:r>
          <a:r>
            <a:rPr lang="es-EC" sz="2000" b="0" dirty="0"/>
            <a:t>.</a:t>
          </a:r>
          <a:endParaRPr lang="es-ES" sz="2000" b="0" dirty="0"/>
        </a:p>
      </dgm:t>
    </dgm:pt>
    <dgm:pt modelId="{9638A488-3139-4F03-AF78-E514A02184E8}" type="parTrans" cxnId="{DB07D1AA-29BE-46B1-B2EE-C31E04C7E834}">
      <dgm:prSet/>
      <dgm:spPr/>
      <dgm:t>
        <a:bodyPr/>
        <a:lstStyle/>
        <a:p>
          <a:endParaRPr lang="es-ES"/>
        </a:p>
      </dgm:t>
    </dgm:pt>
    <dgm:pt modelId="{571F7CB7-6BD5-4B45-8822-9636F8C099D0}" type="sibTrans" cxnId="{DB07D1AA-29BE-46B1-B2EE-C31E04C7E83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3"/>
      <dgm:spPr/>
    </dgm:pt>
    <dgm:pt modelId="{7210391E-D0BA-4B05-BC9D-4C5F7A7038B2}" type="pres">
      <dgm:prSet presAssocID="{C718ADCF-EE16-40A9-92E0-023D415A390D}" presName="childText" presStyleLbl="bgAcc1" presStyleIdx="0" presStyleCnt="3" custScaleX="739626" custScaleY="167830" custLinFactNeighborX="426" custLinFactNeighborY="-37419">
        <dgm:presLayoutVars>
          <dgm:bulletEnabled val="1"/>
        </dgm:presLayoutVars>
      </dgm:prSet>
      <dgm:spPr/>
    </dgm:pt>
    <dgm:pt modelId="{DB710C01-1C09-42F4-8C50-E5C1B8036C63}" type="pres">
      <dgm:prSet presAssocID="{21D7AD33-6C68-4388-B5C9-D3C565D895F5}" presName="Name13" presStyleLbl="parChTrans1D2" presStyleIdx="1" presStyleCnt="3"/>
      <dgm:spPr/>
    </dgm:pt>
    <dgm:pt modelId="{9294AC26-939A-4F6F-99A8-0359E1F9FC97}" type="pres">
      <dgm:prSet presAssocID="{F1659BE1-A93F-481F-B290-18E52269DB6F}" presName="childText" presStyleLbl="bgAcc1" presStyleIdx="1" presStyleCnt="3" custScaleX="739626" custScaleY="167830" custLinFactNeighborX="426" custLinFactNeighborY="-37419">
        <dgm:presLayoutVars>
          <dgm:bulletEnabled val="1"/>
        </dgm:presLayoutVars>
      </dgm:prSet>
      <dgm:spPr/>
    </dgm:pt>
    <dgm:pt modelId="{30ED7910-1E3A-48E6-B465-B5AA632E46B6}" type="pres">
      <dgm:prSet presAssocID="{9638A488-3139-4F03-AF78-E514A02184E8}" presName="Name13" presStyleLbl="parChTrans1D2" presStyleIdx="2" presStyleCnt="3"/>
      <dgm:spPr/>
    </dgm:pt>
    <dgm:pt modelId="{E440B2E8-580B-4BFD-B3B9-B9C6A44912F7}" type="pres">
      <dgm:prSet presAssocID="{8170B9F3-342E-4518-AAC4-009BA32EFEBA}" presName="childText" presStyleLbl="bgAcc1" presStyleIdx="2" presStyleCnt="3" custScaleX="739626" custScaleY="167830" custLinFactNeighborX="426" custLinFactNeighborY="-37419">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DB07D1AA-29BE-46B1-B2EE-C31E04C7E834}" srcId="{CB9964DC-5E01-4879-9733-CDEE2AB1D1F7}" destId="{8170B9F3-342E-4518-AAC4-009BA32EFEBA}" srcOrd="2" destOrd="0" parTransId="{9638A488-3139-4F03-AF78-E514A02184E8}" sibTransId="{571F7CB7-6BD5-4B45-8822-9636F8C099D0}"/>
    <dgm:cxn modelId="{310F0E6F-A367-4F7E-9F8A-2B8A2E6E0DD3}" srcId="{CB9964DC-5E01-4879-9733-CDEE2AB1D1F7}" destId="{F1659BE1-A93F-481F-B290-18E52269DB6F}" srcOrd="1" destOrd="0" parTransId="{21D7AD33-6C68-4388-B5C9-D3C565D895F5}" sibTransId="{6D9FA030-C27C-4894-A083-B52C4ABDCE40}"/>
    <dgm:cxn modelId="{35FFBE62-1889-41BC-9DB5-A3B58FBF2C67}" type="presOf" srcId="{9638A488-3139-4F03-AF78-E514A02184E8}" destId="{30ED7910-1E3A-48E6-B465-B5AA632E46B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413D94FA-A51E-4D50-AAEB-C7934920E6A1}" type="presOf" srcId="{8170B9F3-342E-4518-AAC4-009BA32EFEBA}" destId="{E440B2E8-580B-4BFD-B3B9-B9C6A44912F7}" srcOrd="0" destOrd="0" presId="urn:microsoft.com/office/officeart/2005/8/layout/hierarchy3"/>
    <dgm:cxn modelId="{3EE6E96C-0224-40D9-910C-D5B7F49E4481}" type="presOf" srcId="{21D7AD33-6C68-4388-B5C9-D3C565D895F5}" destId="{DB710C01-1C09-42F4-8C50-E5C1B8036C63}" srcOrd="0" destOrd="0" presId="urn:microsoft.com/office/officeart/2005/8/layout/hierarchy3"/>
    <dgm:cxn modelId="{C146E099-E05B-4AD8-8F89-00AF7D9126A9}" type="presOf" srcId="{F1659BE1-A93F-481F-B290-18E52269DB6F}" destId="{9294AC26-939A-4F6F-99A8-0359E1F9FC97}"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A698887E-BFFB-4D12-B393-09AE1BEE3AFE}" type="presParOf" srcId="{F784BE88-3DB9-4E87-AFCA-2ED0BF00DEA1}" destId="{DB710C01-1C09-42F4-8C50-E5C1B8036C63}" srcOrd="2" destOrd="0" presId="urn:microsoft.com/office/officeart/2005/8/layout/hierarchy3"/>
    <dgm:cxn modelId="{640E4AC6-9A1A-4554-B631-9F16597F2AD0}" type="presParOf" srcId="{F784BE88-3DB9-4E87-AFCA-2ED0BF00DEA1}" destId="{9294AC26-939A-4F6F-99A8-0359E1F9FC97}" srcOrd="3" destOrd="0" presId="urn:microsoft.com/office/officeart/2005/8/layout/hierarchy3"/>
    <dgm:cxn modelId="{DA091831-F603-4CF4-AEA3-C775362A04A5}" type="presParOf" srcId="{F784BE88-3DB9-4E87-AFCA-2ED0BF00DEA1}" destId="{30ED7910-1E3A-48E6-B465-B5AA632E46B6}" srcOrd="4" destOrd="0" presId="urn:microsoft.com/office/officeart/2005/8/layout/hierarchy3"/>
    <dgm:cxn modelId="{BB05941D-CA5B-495D-B848-B531CB457002}" type="presParOf" srcId="{F784BE88-3DB9-4E87-AFCA-2ED0BF00DEA1}" destId="{E440B2E8-580B-4BFD-B3B9-B9C6A44912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Permite importar los diseños dibujados anteriormente en el programa CAD para posteriormente generar las instrucciones numéricas detalladas conocido como “código G”. (archivo extensión .</a:t>
          </a:r>
          <a:r>
            <a:rPr lang="es-EC" sz="2000" b="0" dirty="0" err="1"/>
            <a:t>tap</a:t>
          </a:r>
          <a:r>
            <a:rPr lang="es-EC" sz="2000" b="0" dirty="0"/>
            <a:t>)</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Sistema de software CAM</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F1659BE1-A93F-481F-B290-18E52269DB6F}">
      <dgm:prSet phldrT="[Texto]" custT="1"/>
      <dgm:spPr/>
      <dgm:t>
        <a:bodyPr/>
        <a:lstStyle/>
        <a:p>
          <a:pPr algn="just"/>
          <a:r>
            <a:rPr lang="es-EC" sz="2000" b="0" dirty="0" err="1"/>
            <a:t>SheetCAM</a:t>
          </a:r>
          <a:r>
            <a:rPr lang="es-EC" sz="2000" b="0" dirty="0"/>
            <a:t>  TNG es un software CAM de bajo costo que permite importar dibujos con extensión .</a:t>
          </a:r>
          <a:r>
            <a:rPr lang="es-EC" sz="2000" b="0" dirty="0" err="1"/>
            <a:t>dxf</a:t>
          </a:r>
          <a:r>
            <a:rPr lang="es-EC" sz="2000" b="0" dirty="0"/>
            <a:t> para luego mecanizarlos mediante la generación de código G. </a:t>
          </a:r>
          <a:endParaRPr lang="es-ES" sz="2000" b="0" dirty="0"/>
        </a:p>
      </dgm:t>
    </dgm:pt>
    <dgm:pt modelId="{21D7AD33-6C68-4388-B5C9-D3C565D895F5}" type="parTrans" cxnId="{310F0E6F-A367-4F7E-9F8A-2B8A2E6E0DD3}">
      <dgm:prSet/>
      <dgm:spPr/>
      <dgm:t>
        <a:bodyPr/>
        <a:lstStyle/>
        <a:p>
          <a:endParaRPr lang="es-ES"/>
        </a:p>
      </dgm:t>
    </dgm:pt>
    <dgm:pt modelId="{6D9FA030-C27C-4894-A083-B52C4ABDCE40}" type="sibTrans" cxnId="{310F0E6F-A367-4F7E-9F8A-2B8A2E6E0DD3}">
      <dgm:prSet/>
      <dgm:spPr/>
      <dgm:t>
        <a:bodyPr/>
        <a:lstStyle/>
        <a:p>
          <a:endParaRPr lang="es-ES"/>
        </a:p>
      </dgm:t>
    </dgm:pt>
    <dgm:pt modelId="{8170B9F3-342E-4518-AAC4-009BA32EFEBA}">
      <dgm:prSet phldrT="[Texto]" custT="1"/>
      <dgm:spPr/>
      <dgm:t>
        <a:bodyPr/>
        <a:lstStyle/>
        <a:p>
          <a:pPr algn="just"/>
          <a:r>
            <a:rPr lang="es-EC" sz="2000" b="0" dirty="0"/>
            <a:t>Este software puede ser configurable por el usuario ya que no tiene restricciones a configuraciones predefinidas para máquinas específicas. </a:t>
          </a:r>
          <a:endParaRPr lang="es-ES" sz="2000" b="0" dirty="0"/>
        </a:p>
      </dgm:t>
    </dgm:pt>
    <dgm:pt modelId="{9638A488-3139-4F03-AF78-E514A02184E8}" type="parTrans" cxnId="{DB07D1AA-29BE-46B1-B2EE-C31E04C7E834}">
      <dgm:prSet/>
      <dgm:spPr/>
      <dgm:t>
        <a:bodyPr/>
        <a:lstStyle/>
        <a:p>
          <a:endParaRPr lang="es-ES"/>
        </a:p>
      </dgm:t>
    </dgm:pt>
    <dgm:pt modelId="{571F7CB7-6BD5-4B45-8822-9636F8C099D0}" type="sibTrans" cxnId="{DB07D1AA-29BE-46B1-B2EE-C31E04C7E83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4320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3"/>
      <dgm:spPr/>
    </dgm:pt>
    <dgm:pt modelId="{7210391E-D0BA-4B05-BC9D-4C5F7A7038B2}" type="pres">
      <dgm:prSet presAssocID="{C718ADCF-EE16-40A9-92E0-023D415A390D}" presName="childText" presStyleLbl="bgAcc1" presStyleIdx="0" presStyleCnt="3" custScaleX="739626" custScaleY="202274" custLinFactNeighborX="426" custLinFactNeighborY="-37419">
        <dgm:presLayoutVars>
          <dgm:bulletEnabled val="1"/>
        </dgm:presLayoutVars>
      </dgm:prSet>
      <dgm:spPr/>
    </dgm:pt>
    <dgm:pt modelId="{DB710C01-1C09-42F4-8C50-E5C1B8036C63}" type="pres">
      <dgm:prSet presAssocID="{21D7AD33-6C68-4388-B5C9-D3C565D895F5}" presName="Name13" presStyleLbl="parChTrans1D2" presStyleIdx="1" presStyleCnt="3"/>
      <dgm:spPr/>
    </dgm:pt>
    <dgm:pt modelId="{9294AC26-939A-4F6F-99A8-0359E1F9FC97}" type="pres">
      <dgm:prSet presAssocID="{F1659BE1-A93F-481F-B290-18E52269DB6F}" presName="childText" presStyleLbl="bgAcc1" presStyleIdx="1" presStyleCnt="3" custScaleX="739626" custScaleY="167830" custLinFactNeighborX="426" custLinFactNeighborY="-37419">
        <dgm:presLayoutVars>
          <dgm:bulletEnabled val="1"/>
        </dgm:presLayoutVars>
      </dgm:prSet>
      <dgm:spPr/>
    </dgm:pt>
    <dgm:pt modelId="{30ED7910-1E3A-48E6-B465-B5AA632E46B6}" type="pres">
      <dgm:prSet presAssocID="{9638A488-3139-4F03-AF78-E514A02184E8}" presName="Name13" presStyleLbl="parChTrans1D2" presStyleIdx="2" presStyleCnt="3"/>
      <dgm:spPr/>
    </dgm:pt>
    <dgm:pt modelId="{E440B2E8-580B-4BFD-B3B9-B9C6A44912F7}" type="pres">
      <dgm:prSet presAssocID="{8170B9F3-342E-4518-AAC4-009BA32EFEBA}" presName="childText" presStyleLbl="bgAcc1" presStyleIdx="2" presStyleCnt="3" custScaleX="739626" custScaleY="167830" custLinFactNeighborX="426" custLinFactNeighborY="-37419">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DB07D1AA-29BE-46B1-B2EE-C31E04C7E834}" srcId="{CB9964DC-5E01-4879-9733-CDEE2AB1D1F7}" destId="{8170B9F3-342E-4518-AAC4-009BA32EFEBA}" srcOrd="2" destOrd="0" parTransId="{9638A488-3139-4F03-AF78-E514A02184E8}" sibTransId="{571F7CB7-6BD5-4B45-8822-9636F8C099D0}"/>
    <dgm:cxn modelId="{310F0E6F-A367-4F7E-9F8A-2B8A2E6E0DD3}" srcId="{CB9964DC-5E01-4879-9733-CDEE2AB1D1F7}" destId="{F1659BE1-A93F-481F-B290-18E52269DB6F}" srcOrd="1" destOrd="0" parTransId="{21D7AD33-6C68-4388-B5C9-D3C565D895F5}" sibTransId="{6D9FA030-C27C-4894-A083-B52C4ABDCE40}"/>
    <dgm:cxn modelId="{35FFBE62-1889-41BC-9DB5-A3B58FBF2C67}" type="presOf" srcId="{9638A488-3139-4F03-AF78-E514A02184E8}" destId="{30ED7910-1E3A-48E6-B465-B5AA632E46B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413D94FA-A51E-4D50-AAEB-C7934920E6A1}" type="presOf" srcId="{8170B9F3-342E-4518-AAC4-009BA32EFEBA}" destId="{E440B2E8-580B-4BFD-B3B9-B9C6A44912F7}" srcOrd="0" destOrd="0" presId="urn:microsoft.com/office/officeart/2005/8/layout/hierarchy3"/>
    <dgm:cxn modelId="{3EE6E96C-0224-40D9-910C-D5B7F49E4481}" type="presOf" srcId="{21D7AD33-6C68-4388-B5C9-D3C565D895F5}" destId="{DB710C01-1C09-42F4-8C50-E5C1B8036C63}" srcOrd="0" destOrd="0" presId="urn:microsoft.com/office/officeart/2005/8/layout/hierarchy3"/>
    <dgm:cxn modelId="{C146E099-E05B-4AD8-8F89-00AF7D9126A9}" type="presOf" srcId="{F1659BE1-A93F-481F-B290-18E52269DB6F}" destId="{9294AC26-939A-4F6F-99A8-0359E1F9FC97}"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A698887E-BFFB-4D12-B393-09AE1BEE3AFE}" type="presParOf" srcId="{F784BE88-3DB9-4E87-AFCA-2ED0BF00DEA1}" destId="{DB710C01-1C09-42F4-8C50-E5C1B8036C63}" srcOrd="2" destOrd="0" presId="urn:microsoft.com/office/officeart/2005/8/layout/hierarchy3"/>
    <dgm:cxn modelId="{640E4AC6-9A1A-4554-B631-9F16597F2AD0}" type="presParOf" srcId="{F784BE88-3DB9-4E87-AFCA-2ED0BF00DEA1}" destId="{9294AC26-939A-4F6F-99A8-0359E1F9FC97}" srcOrd="3" destOrd="0" presId="urn:microsoft.com/office/officeart/2005/8/layout/hierarchy3"/>
    <dgm:cxn modelId="{DA091831-F603-4CF4-AEA3-C775362A04A5}" type="presParOf" srcId="{F784BE88-3DB9-4E87-AFCA-2ED0BF00DEA1}" destId="{30ED7910-1E3A-48E6-B465-B5AA632E46B6}" srcOrd="4" destOrd="0" presId="urn:microsoft.com/office/officeart/2005/8/layout/hierarchy3"/>
    <dgm:cxn modelId="{BB05941D-CA5B-495D-B848-B531CB457002}" type="presParOf" srcId="{F784BE88-3DB9-4E87-AFCA-2ED0BF00DEA1}" destId="{E440B2E8-580B-4BFD-B3B9-B9C6A44912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EB4A590-87DC-4C03-BC6D-C03896498536}"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s-ES"/>
        </a:p>
      </dgm:t>
    </dgm:pt>
    <dgm:pt modelId="{4504FC23-7700-4C59-B5EB-1D148A95DA50}">
      <dgm:prSet phldrT="[Texto]"/>
      <dgm:spPr/>
      <dgm:t>
        <a:bodyPr/>
        <a:lstStyle/>
        <a:p>
          <a:r>
            <a:rPr lang="es-ES" dirty="0"/>
            <a:t>Desarrollo de Programación </a:t>
          </a:r>
        </a:p>
      </dgm:t>
    </dgm:pt>
    <dgm:pt modelId="{CC9F4634-BF5B-40DF-8468-AF3A05BB4D92}" type="parTrans" cxnId="{5A775E2C-C668-45F4-B45B-026CF6C60033}">
      <dgm:prSet/>
      <dgm:spPr/>
      <dgm:t>
        <a:bodyPr/>
        <a:lstStyle/>
        <a:p>
          <a:endParaRPr lang="es-ES"/>
        </a:p>
      </dgm:t>
    </dgm:pt>
    <dgm:pt modelId="{38ECB1F0-B3A6-4C0F-A225-9DDBDF34F940}" type="sibTrans" cxnId="{5A775E2C-C668-45F4-B45B-026CF6C60033}">
      <dgm:prSet/>
      <dgm:spPr/>
      <dgm:t>
        <a:bodyPr/>
        <a:lstStyle/>
        <a:p>
          <a:endParaRPr lang="es-ES"/>
        </a:p>
      </dgm:t>
    </dgm:pt>
    <dgm:pt modelId="{0D91F594-664C-4A5D-953D-DAA6747852FE}">
      <dgm:prSet phldrT="[Texto]"/>
      <dgm:spPr/>
      <dgm:t>
        <a:bodyPr/>
        <a:lstStyle/>
        <a:p>
          <a:r>
            <a:rPr lang="es-ES" dirty="0"/>
            <a:t>Manual</a:t>
          </a:r>
        </a:p>
      </dgm:t>
    </dgm:pt>
    <dgm:pt modelId="{E6F020B2-A92D-40EC-8530-73F6126E7F3D}" type="parTrans" cxnId="{CA9FC3DC-7142-4B63-BAC3-D6B56911EAE6}">
      <dgm:prSet/>
      <dgm:spPr/>
      <dgm:t>
        <a:bodyPr/>
        <a:lstStyle/>
        <a:p>
          <a:endParaRPr lang="es-ES"/>
        </a:p>
      </dgm:t>
    </dgm:pt>
    <dgm:pt modelId="{6E23558B-A2D0-47AF-88AA-E36843220C00}" type="sibTrans" cxnId="{CA9FC3DC-7142-4B63-BAC3-D6B56911EAE6}">
      <dgm:prSet/>
      <dgm:spPr/>
      <dgm:t>
        <a:bodyPr/>
        <a:lstStyle/>
        <a:p>
          <a:endParaRPr lang="es-ES"/>
        </a:p>
      </dgm:t>
    </dgm:pt>
    <dgm:pt modelId="{0D143823-7A8E-4237-98BD-A875E12FBD16}">
      <dgm:prSet phldrT="[Texto]"/>
      <dgm:spPr/>
      <dgm:t>
        <a:bodyPr/>
        <a:lstStyle/>
        <a:p>
          <a:r>
            <a:rPr lang="es-ES" dirty="0"/>
            <a:t>Ingresar instrucciones de código numérico</a:t>
          </a:r>
        </a:p>
      </dgm:t>
    </dgm:pt>
    <dgm:pt modelId="{635A3D8F-ACC7-4B75-A3AB-7FCD70B56473}" type="parTrans" cxnId="{C0CDA0AA-DC32-46C1-BFC2-5A9FB1568830}">
      <dgm:prSet/>
      <dgm:spPr/>
      <dgm:t>
        <a:bodyPr/>
        <a:lstStyle/>
        <a:p>
          <a:endParaRPr lang="es-ES"/>
        </a:p>
      </dgm:t>
    </dgm:pt>
    <dgm:pt modelId="{B8E38E9D-E799-457D-BA1D-5A5F5F65DA94}" type="sibTrans" cxnId="{C0CDA0AA-DC32-46C1-BFC2-5A9FB1568830}">
      <dgm:prSet/>
      <dgm:spPr/>
      <dgm:t>
        <a:bodyPr/>
        <a:lstStyle/>
        <a:p>
          <a:endParaRPr lang="es-ES"/>
        </a:p>
      </dgm:t>
    </dgm:pt>
    <dgm:pt modelId="{37F807C1-7E1B-4BE3-A576-DD7EEBAACBDA}">
      <dgm:prSet phldrT="[Texto]"/>
      <dgm:spPr/>
      <dgm:t>
        <a:bodyPr/>
        <a:lstStyle/>
        <a:p>
          <a:r>
            <a:rPr lang="es-ES" dirty="0"/>
            <a:t>Aplicable para movimientos básicos.</a:t>
          </a:r>
        </a:p>
      </dgm:t>
    </dgm:pt>
    <dgm:pt modelId="{B5A1C222-C500-4973-A54F-E6A242285D0B}" type="parTrans" cxnId="{FBF2608A-0915-4A31-9765-7C65A4D48E20}">
      <dgm:prSet/>
      <dgm:spPr/>
      <dgm:t>
        <a:bodyPr/>
        <a:lstStyle/>
        <a:p>
          <a:endParaRPr lang="es-ES"/>
        </a:p>
      </dgm:t>
    </dgm:pt>
    <dgm:pt modelId="{44EDC3BD-AC14-4D6E-ABBD-A72348AC3C66}" type="sibTrans" cxnId="{FBF2608A-0915-4A31-9765-7C65A4D48E20}">
      <dgm:prSet/>
      <dgm:spPr/>
      <dgm:t>
        <a:bodyPr/>
        <a:lstStyle/>
        <a:p>
          <a:endParaRPr lang="es-ES"/>
        </a:p>
      </dgm:t>
    </dgm:pt>
    <dgm:pt modelId="{172A4722-8524-4861-87A4-13862054A2CF}">
      <dgm:prSet phldrT="[Texto]"/>
      <dgm:spPr/>
      <dgm:t>
        <a:bodyPr/>
        <a:lstStyle/>
        <a:p>
          <a:r>
            <a:rPr lang="es-ES" dirty="0"/>
            <a:t>Automática</a:t>
          </a:r>
        </a:p>
      </dgm:t>
    </dgm:pt>
    <dgm:pt modelId="{293C5142-60E5-43D2-BD06-12C61C8F23DB}" type="parTrans" cxnId="{379CFDA1-102F-4C11-9C34-803B4E817F8F}">
      <dgm:prSet/>
      <dgm:spPr/>
      <dgm:t>
        <a:bodyPr/>
        <a:lstStyle/>
        <a:p>
          <a:endParaRPr lang="es-ES"/>
        </a:p>
      </dgm:t>
    </dgm:pt>
    <dgm:pt modelId="{CF0547B5-622A-4BEB-8349-316EBD8B6C5F}" type="sibTrans" cxnId="{379CFDA1-102F-4C11-9C34-803B4E817F8F}">
      <dgm:prSet/>
      <dgm:spPr/>
      <dgm:t>
        <a:bodyPr/>
        <a:lstStyle/>
        <a:p>
          <a:endParaRPr lang="es-ES"/>
        </a:p>
      </dgm:t>
    </dgm:pt>
    <dgm:pt modelId="{CB98B11D-D21C-4514-B0B8-805F9E0C675B}">
      <dgm:prSet phldrT="[Texto]"/>
      <dgm:spPr/>
      <dgm:t>
        <a:bodyPr/>
        <a:lstStyle/>
        <a:p>
          <a:r>
            <a:rPr lang="es-ES" dirty="0"/>
            <a:t>Mediante sistema CAD-CAM</a:t>
          </a:r>
        </a:p>
      </dgm:t>
    </dgm:pt>
    <dgm:pt modelId="{D9A2B947-F4F7-419A-9457-761C8B14C237}" type="parTrans" cxnId="{9E6BD4A2-0A5B-49E5-8828-53EEF942D333}">
      <dgm:prSet/>
      <dgm:spPr/>
      <dgm:t>
        <a:bodyPr/>
        <a:lstStyle/>
        <a:p>
          <a:endParaRPr lang="es-ES"/>
        </a:p>
      </dgm:t>
    </dgm:pt>
    <dgm:pt modelId="{671524B5-20DA-4F7F-9A60-D004A05B7010}" type="sibTrans" cxnId="{9E6BD4A2-0A5B-49E5-8828-53EEF942D333}">
      <dgm:prSet/>
      <dgm:spPr/>
      <dgm:t>
        <a:bodyPr/>
        <a:lstStyle/>
        <a:p>
          <a:endParaRPr lang="es-ES"/>
        </a:p>
      </dgm:t>
    </dgm:pt>
    <dgm:pt modelId="{81573805-43BF-43E4-9E5C-60E4FD0992C6}">
      <dgm:prSet phldrT="[Texto]"/>
      <dgm:spPr/>
      <dgm:t>
        <a:bodyPr/>
        <a:lstStyle/>
        <a:p>
          <a:r>
            <a:rPr lang="es-ES" dirty="0"/>
            <a:t>Aplicable para grandes volúmenes de producción </a:t>
          </a:r>
        </a:p>
      </dgm:t>
    </dgm:pt>
    <dgm:pt modelId="{5340F7C2-ABAE-45F9-BBCF-7A3EA6E114E4}" type="parTrans" cxnId="{1143FEEA-B972-4AFA-89A0-61D3AD1E779D}">
      <dgm:prSet/>
      <dgm:spPr/>
      <dgm:t>
        <a:bodyPr/>
        <a:lstStyle/>
        <a:p>
          <a:endParaRPr lang="es-ES"/>
        </a:p>
      </dgm:t>
    </dgm:pt>
    <dgm:pt modelId="{734C74BB-1E4D-47BC-844B-A94645CAF61F}" type="sibTrans" cxnId="{1143FEEA-B972-4AFA-89A0-61D3AD1E779D}">
      <dgm:prSet/>
      <dgm:spPr/>
      <dgm:t>
        <a:bodyPr/>
        <a:lstStyle/>
        <a:p>
          <a:endParaRPr lang="es-ES"/>
        </a:p>
      </dgm:t>
    </dgm:pt>
    <dgm:pt modelId="{03800B7C-131C-445D-AA44-844B50C1DD46}" type="pres">
      <dgm:prSet presAssocID="{DEB4A590-87DC-4C03-BC6D-C03896498536}" presName="diagram" presStyleCnt="0">
        <dgm:presLayoutVars>
          <dgm:chPref val="1"/>
          <dgm:dir/>
          <dgm:animOne val="branch"/>
          <dgm:animLvl val="lvl"/>
          <dgm:resizeHandles val="exact"/>
        </dgm:presLayoutVars>
      </dgm:prSet>
      <dgm:spPr/>
    </dgm:pt>
    <dgm:pt modelId="{B9463C2F-AFEB-4E5A-90BB-8E65D95E2169}" type="pres">
      <dgm:prSet presAssocID="{4504FC23-7700-4C59-B5EB-1D148A95DA50}" presName="root1" presStyleCnt="0"/>
      <dgm:spPr/>
    </dgm:pt>
    <dgm:pt modelId="{7AD85268-1B06-4436-8FF9-B5AE3E8CB758}" type="pres">
      <dgm:prSet presAssocID="{4504FC23-7700-4C59-B5EB-1D148A95DA50}" presName="LevelOneTextNode" presStyleLbl="node0" presStyleIdx="0" presStyleCnt="1">
        <dgm:presLayoutVars>
          <dgm:chPref val="3"/>
        </dgm:presLayoutVars>
      </dgm:prSet>
      <dgm:spPr/>
    </dgm:pt>
    <dgm:pt modelId="{68EEC37F-4CF4-4F0B-A4F5-96D3ADB868B6}" type="pres">
      <dgm:prSet presAssocID="{4504FC23-7700-4C59-B5EB-1D148A95DA50}" presName="level2hierChild" presStyleCnt="0"/>
      <dgm:spPr/>
    </dgm:pt>
    <dgm:pt modelId="{A7B882B2-80C4-44F3-9512-C82DF54784A6}" type="pres">
      <dgm:prSet presAssocID="{E6F020B2-A92D-40EC-8530-73F6126E7F3D}" presName="conn2-1" presStyleLbl="parChTrans1D2" presStyleIdx="0" presStyleCnt="2"/>
      <dgm:spPr/>
    </dgm:pt>
    <dgm:pt modelId="{6DA82164-1335-4138-8685-4DA667DA21D1}" type="pres">
      <dgm:prSet presAssocID="{E6F020B2-A92D-40EC-8530-73F6126E7F3D}" presName="connTx" presStyleLbl="parChTrans1D2" presStyleIdx="0" presStyleCnt="2"/>
      <dgm:spPr/>
    </dgm:pt>
    <dgm:pt modelId="{53461B0C-89E2-4190-AD61-EA06ED0C12F5}" type="pres">
      <dgm:prSet presAssocID="{0D91F594-664C-4A5D-953D-DAA6747852FE}" presName="root2" presStyleCnt="0"/>
      <dgm:spPr/>
    </dgm:pt>
    <dgm:pt modelId="{35749751-6EDA-48B8-B69C-A18E7A22A3E3}" type="pres">
      <dgm:prSet presAssocID="{0D91F594-664C-4A5D-953D-DAA6747852FE}" presName="LevelTwoTextNode" presStyleLbl="node2" presStyleIdx="0" presStyleCnt="2">
        <dgm:presLayoutVars>
          <dgm:chPref val="3"/>
        </dgm:presLayoutVars>
      </dgm:prSet>
      <dgm:spPr/>
    </dgm:pt>
    <dgm:pt modelId="{9BD38B4A-B2C3-4C40-95C6-059C3976CA94}" type="pres">
      <dgm:prSet presAssocID="{0D91F594-664C-4A5D-953D-DAA6747852FE}" presName="level3hierChild" presStyleCnt="0"/>
      <dgm:spPr/>
    </dgm:pt>
    <dgm:pt modelId="{B4572540-F294-4CA3-8A32-6A9355FAF345}" type="pres">
      <dgm:prSet presAssocID="{635A3D8F-ACC7-4B75-A3AB-7FCD70B56473}" presName="conn2-1" presStyleLbl="parChTrans1D3" presStyleIdx="0" presStyleCnt="4"/>
      <dgm:spPr/>
    </dgm:pt>
    <dgm:pt modelId="{4FE8B055-0959-4F50-A2A0-3B33322B251C}" type="pres">
      <dgm:prSet presAssocID="{635A3D8F-ACC7-4B75-A3AB-7FCD70B56473}" presName="connTx" presStyleLbl="parChTrans1D3" presStyleIdx="0" presStyleCnt="4"/>
      <dgm:spPr/>
    </dgm:pt>
    <dgm:pt modelId="{35E0C5E9-E400-4BE7-8DA6-16FF6F443A6D}" type="pres">
      <dgm:prSet presAssocID="{0D143823-7A8E-4237-98BD-A875E12FBD16}" presName="root2" presStyleCnt="0"/>
      <dgm:spPr/>
    </dgm:pt>
    <dgm:pt modelId="{D6C17A82-EE9E-4FB4-AE92-4A9D38CF49B2}" type="pres">
      <dgm:prSet presAssocID="{0D143823-7A8E-4237-98BD-A875E12FBD16}" presName="LevelTwoTextNode" presStyleLbl="node3" presStyleIdx="0" presStyleCnt="4">
        <dgm:presLayoutVars>
          <dgm:chPref val="3"/>
        </dgm:presLayoutVars>
      </dgm:prSet>
      <dgm:spPr/>
    </dgm:pt>
    <dgm:pt modelId="{ECEA3688-EF49-4377-AE8E-E7AC2EC6A7B2}" type="pres">
      <dgm:prSet presAssocID="{0D143823-7A8E-4237-98BD-A875E12FBD16}" presName="level3hierChild" presStyleCnt="0"/>
      <dgm:spPr/>
    </dgm:pt>
    <dgm:pt modelId="{79593C8B-503A-45B1-9A83-BA130665E6C6}" type="pres">
      <dgm:prSet presAssocID="{B5A1C222-C500-4973-A54F-E6A242285D0B}" presName="conn2-1" presStyleLbl="parChTrans1D3" presStyleIdx="1" presStyleCnt="4"/>
      <dgm:spPr/>
    </dgm:pt>
    <dgm:pt modelId="{54019ED1-6EB5-4B71-8357-E0522A7EC3B4}" type="pres">
      <dgm:prSet presAssocID="{B5A1C222-C500-4973-A54F-E6A242285D0B}" presName="connTx" presStyleLbl="parChTrans1D3" presStyleIdx="1" presStyleCnt="4"/>
      <dgm:spPr/>
    </dgm:pt>
    <dgm:pt modelId="{8BED44BC-FB0F-470A-84FE-54D5B0AD08C8}" type="pres">
      <dgm:prSet presAssocID="{37F807C1-7E1B-4BE3-A576-DD7EEBAACBDA}" presName="root2" presStyleCnt="0"/>
      <dgm:spPr/>
    </dgm:pt>
    <dgm:pt modelId="{445B1C83-F78E-4295-92A4-70B96166763F}" type="pres">
      <dgm:prSet presAssocID="{37F807C1-7E1B-4BE3-A576-DD7EEBAACBDA}" presName="LevelTwoTextNode" presStyleLbl="node3" presStyleIdx="1" presStyleCnt="4">
        <dgm:presLayoutVars>
          <dgm:chPref val="3"/>
        </dgm:presLayoutVars>
      </dgm:prSet>
      <dgm:spPr/>
    </dgm:pt>
    <dgm:pt modelId="{750F1A24-A01B-4D18-A567-CB2EAC567580}" type="pres">
      <dgm:prSet presAssocID="{37F807C1-7E1B-4BE3-A576-DD7EEBAACBDA}" presName="level3hierChild" presStyleCnt="0"/>
      <dgm:spPr/>
    </dgm:pt>
    <dgm:pt modelId="{A05BE03A-A90E-40A1-B17B-708B407395FB}" type="pres">
      <dgm:prSet presAssocID="{293C5142-60E5-43D2-BD06-12C61C8F23DB}" presName="conn2-1" presStyleLbl="parChTrans1D2" presStyleIdx="1" presStyleCnt="2"/>
      <dgm:spPr/>
    </dgm:pt>
    <dgm:pt modelId="{590CD8B4-6F8D-4FFB-B52C-6878F9B59C24}" type="pres">
      <dgm:prSet presAssocID="{293C5142-60E5-43D2-BD06-12C61C8F23DB}" presName="connTx" presStyleLbl="parChTrans1D2" presStyleIdx="1" presStyleCnt="2"/>
      <dgm:spPr/>
    </dgm:pt>
    <dgm:pt modelId="{CC98CD73-6B02-40FA-B931-58A56BB46F96}" type="pres">
      <dgm:prSet presAssocID="{172A4722-8524-4861-87A4-13862054A2CF}" presName="root2" presStyleCnt="0"/>
      <dgm:spPr/>
    </dgm:pt>
    <dgm:pt modelId="{9C8C1672-31E8-4F10-B80B-5CC39FE7F675}" type="pres">
      <dgm:prSet presAssocID="{172A4722-8524-4861-87A4-13862054A2CF}" presName="LevelTwoTextNode" presStyleLbl="node2" presStyleIdx="1" presStyleCnt="2">
        <dgm:presLayoutVars>
          <dgm:chPref val="3"/>
        </dgm:presLayoutVars>
      </dgm:prSet>
      <dgm:spPr/>
    </dgm:pt>
    <dgm:pt modelId="{3E9A30E1-5C43-47A8-960D-ED1906EEF5A9}" type="pres">
      <dgm:prSet presAssocID="{172A4722-8524-4861-87A4-13862054A2CF}" presName="level3hierChild" presStyleCnt="0"/>
      <dgm:spPr/>
    </dgm:pt>
    <dgm:pt modelId="{27598777-B378-4DDE-9C50-2EDE428206A2}" type="pres">
      <dgm:prSet presAssocID="{D9A2B947-F4F7-419A-9457-761C8B14C237}" presName="conn2-1" presStyleLbl="parChTrans1D3" presStyleIdx="2" presStyleCnt="4"/>
      <dgm:spPr/>
    </dgm:pt>
    <dgm:pt modelId="{FBDD21CF-7469-446C-9275-99FC177B56E9}" type="pres">
      <dgm:prSet presAssocID="{D9A2B947-F4F7-419A-9457-761C8B14C237}" presName="connTx" presStyleLbl="parChTrans1D3" presStyleIdx="2" presStyleCnt="4"/>
      <dgm:spPr/>
    </dgm:pt>
    <dgm:pt modelId="{E17BB841-635C-4088-8D13-43D25A047AB9}" type="pres">
      <dgm:prSet presAssocID="{CB98B11D-D21C-4514-B0B8-805F9E0C675B}" presName="root2" presStyleCnt="0"/>
      <dgm:spPr/>
    </dgm:pt>
    <dgm:pt modelId="{EE6FD0CE-D0F5-4EFD-AC54-91D6D1B020EC}" type="pres">
      <dgm:prSet presAssocID="{CB98B11D-D21C-4514-B0B8-805F9E0C675B}" presName="LevelTwoTextNode" presStyleLbl="node3" presStyleIdx="2" presStyleCnt="4">
        <dgm:presLayoutVars>
          <dgm:chPref val="3"/>
        </dgm:presLayoutVars>
      </dgm:prSet>
      <dgm:spPr/>
    </dgm:pt>
    <dgm:pt modelId="{65611715-B9B0-40DC-AFA6-3910D5B5A8DA}" type="pres">
      <dgm:prSet presAssocID="{CB98B11D-D21C-4514-B0B8-805F9E0C675B}" presName="level3hierChild" presStyleCnt="0"/>
      <dgm:spPr/>
    </dgm:pt>
    <dgm:pt modelId="{AC2F0340-ECAA-4CF2-ACE5-9B7D83A4AC97}" type="pres">
      <dgm:prSet presAssocID="{5340F7C2-ABAE-45F9-BBCF-7A3EA6E114E4}" presName="conn2-1" presStyleLbl="parChTrans1D3" presStyleIdx="3" presStyleCnt="4"/>
      <dgm:spPr/>
    </dgm:pt>
    <dgm:pt modelId="{29040178-CF6A-40DE-934E-C037A859217B}" type="pres">
      <dgm:prSet presAssocID="{5340F7C2-ABAE-45F9-BBCF-7A3EA6E114E4}" presName="connTx" presStyleLbl="parChTrans1D3" presStyleIdx="3" presStyleCnt="4"/>
      <dgm:spPr/>
    </dgm:pt>
    <dgm:pt modelId="{16031E33-88F8-4CDF-82C1-91CE0E86D494}" type="pres">
      <dgm:prSet presAssocID="{81573805-43BF-43E4-9E5C-60E4FD0992C6}" presName="root2" presStyleCnt="0"/>
      <dgm:spPr/>
    </dgm:pt>
    <dgm:pt modelId="{8B93C962-F920-4145-A1CF-F7E0C31F1FDB}" type="pres">
      <dgm:prSet presAssocID="{81573805-43BF-43E4-9E5C-60E4FD0992C6}" presName="LevelTwoTextNode" presStyleLbl="node3" presStyleIdx="3" presStyleCnt="4">
        <dgm:presLayoutVars>
          <dgm:chPref val="3"/>
        </dgm:presLayoutVars>
      </dgm:prSet>
      <dgm:spPr/>
    </dgm:pt>
    <dgm:pt modelId="{2B3A906A-4695-4742-A5E9-1C684E8496E1}" type="pres">
      <dgm:prSet presAssocID="{81573805-43BF-43E4-9E5C-60E4FD0992C6}" presName="level3hierChild" presStyleCnt="0"/>
      <dgm:spPr/>
    </dgm:pt>
  </dgm:ptLst>
  <dgm:cxnLst>
    <dgm:cxn modelId="{5A775E2C-C668-45F4-B45B-026CF6C60033}" srcId="{DEB4A590-87DC-4C03-BC6D-C03896498536}" destId="{4504FC23-7700-4C59-B5EB-1D148A95DA50}" srcOrd="0" destOrd="0" parTransId="{CC9F4634-BF5B-40DF-8468-AF3A05BB4D92}" sibTransId="{38ECB1F0-B3A6-4C0F-A225-9DDBDF34F940}"/>
    <dgm:cxn modelId="{379CFDA1-102F-4C11-9C34-803B4E817F8F}" srcId="{4504FC23-7700-4C59-B5EB-1D148A95DA50}" destId="{172A4722-8524-4861-87A4-13862054A2CF}" srcOrd="1" destOrd="0" parTransId="{293C5142-60E5-43D2-BD06-12C61C8F23DB}" sibTransId="{CF0547B5-622A-4BEB-8349-316EBD8B6C5F}"/>
    <dgm:cxn modelId="{259EA6D1-D447-4F6B-8F7E-18C271607639}" type="presOf" srcId="{0D91F594-664C-4A5D-953D-DAA6747852FE}" destId="{35749751-6EDA-48B8-B69C-A18E7A22A3E3}" srcOrd="0" destOrd="0" presId="urn:microsoft.com/office/officeart/2005/8/layout/hierarchy2"/>
    <dgm:cxn modelId="{F6CE2A0F-32B7-420B-8248-EB321E725531}" type="presOf" srcId="{81573805-43BF-43E4-9E5C-60E4FD0992C6}" destId="{8B93C962-F920-4145-A1CF-F7E0C31F1FDB}" srcOrd="0" destOrd="0" presId="urn:microsoft.com/office/officeart/2005/8/layout/hierarchy2"/>
    <dgm:cxn modelId="{C0028900-0790-4925-842E-15192CAC268E}" type="presOf" srcId="{172A4722-8524-4861-87A4-13862054A2CF}" destId="{9C8C1672-31E8-4F10-B80B-5CC39FE7F675}" srcOrd="0" destOrd="0" presId="urn:microsoft.com/office/officeart/2005/8/layout/hierarchy2"/>
    <dgm:cxn modelId="{CE445E13-1C50-49BA-AA51-BB6ADFD7D799}" type="presOf" srcId="{37F807C1-7E1B-4BE3-A576-DD7EEBAACBDA}" destId="{445B1C83-F78E-4295-92A4-70B96166763F}" srcOrd="0" destOrd="0" presId="urn:microsoft.com/office/officeart/2005/8/layout/hierarchy2"/>
    <dgm:cxn modelId="{3D0BD20A-CC6B-4C89-8770-76EB9A00CF22}" type="presOf" srcId="{0D143823-7A8E-4237-98BD-A875E12FBD16}" destId="{D6C17A82-EE9E-4FB4-AE92-4A9D38CF49B2}" srcOrd="0" destOrd="0" presId="urn:microsoft.com/office/officeart/2005/8/layout/hierarchy2"/>
    <dgm:cxn modelId="{F77B721E-2D4D-423E-8F60-92A45F252188}" type="presOf" srcId="{293C5142-60E5-43D2-BD06-12C61C8F23DB}" destId="{A05BE03A-A90E-40A1-B17B-708B407395FB}" srcOrd="0" destOrd="0" presId="urn:microsoft.com/office/officeart/2005/8/layout/hierarchy2"/>
    <dgm:cxn modelId="{EC0C00A5-C861-49D0-BA44-006847296902}" type="presOf" srcId="{E6F020B2-A92D-40EC-8530-73F6126E7F3D}" destId="{6DA82164-1335-4138-8685-4DA667DA21D1}" srcOrd="1" destOrd="0" presId="urn:microsoft.com/office/officeart/2005/8/layout/hierarchy2"/>
    <dgm:cxn modelId="{FBF2608A-0915-4A31-9765-7C65A4D48E20}" srcId="{0D91F594-664C-4A5D-953D-DAA6747852FE}" destId="{37F807C1-7E1B-4BE3-A576-DD7EEBAACBDA}" srcOrd="1" destOrd="0" parTransId="{B5A1C222-C500-4973-A54F-E6A242285D0B}" sibTransId="{44EDC3BD-AC14-4D6E-ABBD-A72348AC3C66}"/>
    <dgm:cxn modelId="{1143FEEA-B972-4AFA-89A0-61D3AD1E779D}" srcId="{172A4722-8524-4861-87A4-13862054A2CF}" destId="{81573805-43BF-43E4-9E5C-60E4FD0992C6}" srcOrd="1" destOrd="0" parTransId="{5340F7C2-ABAE-45F9-BBCF-7A3EA6E114E4}" sibTransId="{734C74BB-1E4D-47BC-844B-A94645CAF61F}"/>
    <dgm:cxn modelId="{C1D9D537-DF2E-4147-ADFE-6C56019C075F}" type="presOf" srcId="{5340F7C2-ABAE-45F9-BBCF-7A3EA6E114E4}" destId="{29040178-CF6A-40DE-934E-C037A859217B}" srcOrd="1" destOrd="0" presId="urn:microsoft.com/office/officeart/2005/8/layout/hierarchy2"/>
    <dgm:cxn modelId="{EC64247A-1DB7-4300-9B91-B57005783750}" type="presOf" srcId="{5340F7C2-ABAE-45F9-BBCF-7A3EA6E114E4}" destId="{AC2F0340-ECAA-4CF2-ACE5-9B7D83A4AC97}" srcOrd="0" destOrd="0" presId="urn:microsoft.com/office/officeart/2005/8/layout/hierarchy2"/>
    <dgm:cxn modelId="{53087FEA-CFF7-4F90-B958-1BA32B22F93A}" type="presOf" srcId="{293C5142-60E5-43D2-BD06-12C61C8F23DB}" destId="{590CD8B4-6F8D-4FFB-B52C-6878F9B59C24}" srcOrd="1" destOrd="0" presId="urn:microsoft.com/office/officeart/2005/8/layout/hierarchy2"/>
    <dgm:cxn modelId="{C0CDA0AA-DC32-46C1-BFC2-5A9FB1568830}" srcId="{0D91F594-664C-4A5D-953D-DAA6747852FE}" destId="{0D143823-7A8E-4237-98BD-A875E12FBD16}" srcOrd="0" destOrd="0" parTransId="{635A3D8F-ACC7-4B75-A3AB-7FCD70B56473}" sibTransId="{B8E38E9D-E799-457D-BA1D-5A5F5F65DA94}"/>
    <dgm:cxn modelId="{BEAA6A39-AAF2-4443-B8B8-C4ECE77AF2FC}" type="presOf" srcId="{E6F020B2-A92D-40EC-8530-73F6126E7F3D}" destId="{A7B882B2-80C4-44F3-9512-C82DF54784A6}" srcOrd="0" destOrd="0" presId="urn:microsoft.com/office/officeart/2005/8/layout/hierarchy2"/>
    <dgm:cxn modelId="{B42D3B27-F8C0-4221-A13E-B5B9B97EB33C}" type="presOf" srcId="{D9A2B947-F4F7-419A-9457-761C8B14C237}" destId="{FBDD21CF-7469-446C-9275-99FC177B56E9}" srcOrd="1" destOrd="0" presId="urn:microsoft.com/office/officeart/2005/8/layout/hierarchy2"/>
    <dgm:cxn modelId="{B9DBAD45-2C77-4566-B9CF-7771580DFD65}" type="presOf" srcId="{635A3D8F-ACC7-4B75-A3AB-7FCD70B56473}" destId="{B4572540-F294-4CA3-8A32-6A9355FAF345}" srcOrd="0" destOrd="0" presId="urn:microsoft.com/office/officeart/2005/8/layout/hierarchy2"/>
    <dgm:cxn modelId="{CA9FC3DC-7142-4B63-BAC3-D6B56911EAE6}" srcId="{4504FC23-7700-4C59-B5EB-1D148A95DA50}" destId="{0D91F594-664C-4A5D-953D-DAA6747852FE}" srcOrd="0" destOrd="0" parTransId="{E6F020B2-A92D-40EC-8530-73F6126E7F3D}" sibTransId="{6E23558B-A2D0-47AF-88AA-E36843220C00}"/>
    <dgm:cxn modelId="{F1E01B64-1B7B-401E-B132-933D3412004F}" type="presOf" srcId="{B5A1C222-C500-4973-A54F-E6A242285D0B}" destId="{79593C8B-503A-45B1-9A83-BA130665E6C6}" srcOrd="0" destOrd="0" presId="urn:microsoft.com/office/officeart/2005/8/layout/hierarchy2"/>
    <dgm:cxn modelId="{63E21080-A1DB-4458-9A59-B2B9A1D3C5CB}" type="presOf" srcId="{B5A1C222-C500-4973-A54F-E6A242285D0B}" destId="{54019ED1-6EB5-4B71-8357-E0522A7EC3B4}" srcOrd="1" destOrd="0" presId="urn:microsoft.com/office/officeart/2005/8/layout/hierarchy2"/>
    <dgm:cxn modelId="{FE47701B-E6EA-43C8-A8D6-1CA6CCEDE6BD}" type="presOf" srcId="{4504FC23-7700-4C59-B5EB-1D148A95DA50}" destId="{7AD85268-1B06-4436-8FF9-B5AE3E8CB758}" srcOrd="0" destOrd="0" presId="urn:microsoft.com/office/officeart/2005/8/layout/hierarchy2"/>
    <dgm:cxn modelId="{980B6293-2C50-4496-B7C1-83E49B425886}" type="presOf" srcId="{635A3D8F-ACC7-4B75-A3AB-7FCD70B56473}" destId="{4FE8B055-0959-4F50-A2A0-3B33322B251C}" srcOrd="1" destOrd="0" presId="urn:microsoft.com/office/officeart/2005/8/layout/hierarchy2"/>
    <dgm:cxn modelId="{E6FA4A6F-4B1B-4576-9026-CC37DA37AF69}" type="presOf" srcId="{DEB4A590-87DC-4C03-BC6D-C03896498536}" destId="{03800B7C-131C-445D-AA44-844B50C1DD46}" srcOrd="0" destOrd="0" presId="urn:microsoft.com/office/officeart/2005/8/layout/hierarchy2"/>
    <dgm:cxn modelId="{665DFD0F-4294-4EF3-AE08-0C066DBD9C69}" type="presOf" srcId="{CB98B11D-D21C-4514-B0B8-805F9E0C675B}" destId="{EE6FD0CE-D0F5-4EFD-AC54-91D6D1B020EC}" srcOrd="0" destOrd="0" presId="urn:microsoft.com/office/officeart/2005/8/layout/hierarchy2"/>
    <dgm:cxn modelId="{B0400752-B54D-4293-83CB-828A685F1BD9}" type="presOf" srcId="{D9A2B947-F4F7-419A-9457-761C8B14C237}" destId="{27598777-B378-4DDE-9C50-2EDE428206A2}" srcOrd="0" destOrd="0" presId="urn:microsoft.com/office/officeart/2005/8/layout/hierarchy2"/>
    <dgm:cxn modelId="{9E6BD4A2-0A5B-49E5-8828-53EEF942D333}" srcId="{172A4722-8524-4861-87A4-13862054A2CF}" destId="{CB98B11D-D21C-4514-B0B8-805F9E0C675B}" srcOrd="0" destOrd="0" parTransId="{D9A2B947-F4F7-419A-9457-761C8B14C237}" sibTransId="{671524B5-20DA-4F7F-9A60-D004A05B7010}"/>
    <dgm:cxn modelId="{A1E3052C-AE93-49C0-B8D5-CAF423B70B04}" type="presParOf" srcId="{03800B7C-131C-445D-AA44-844B50C1DD46}" destId="{B9463C2F-AFEB-4E5A-90BB-8E65D95E2169}" srcOrd="0" destOrd="0" presId="urn:microsoft.com/office/officeart/2005/8/layout/hierarchy2"/>
    <dgm:cxn modelId="{7AFBFB08-E561-4598-9002-DFB023F0E167}" type="presParOf" srcId="{B9463C2F-AFEB-4E5A-90BB-8E65D95E2169}" destId="{7AD85268-1B06-4436-8FF9-B5AE3E8CB758}" srcOrd="0" destOrd="0" presId="urn:microsoft.com/office/officeart/2005/8/layout/hierarchy2"/>
    <dgm:cxn modelId="{952A0CD3-10FD-4C71-ABF1-800C4BC33884}" type="presParOf" srcId="{B9463C2F-AFEB-4E5A-90BB-8E65D95E2169}" destId="{68EEC37F-4CF4-4F0B-A4F5-96D3ADB868B6}" srcOrd="1" destOrd="0" presId="urn:microsoft.com/office/officeart/2005/8/layout/hierarchy2"/>
    <dgm:cxn modelId="{8B4E5F29-6394-432C-B921-28E0ED580360}" type="presParOf" srcId="{68EEC37F-4CF4-4F0B-A4F5-96D3ADB868B6}" destId="{A7B882B2-80C4-44F3-9512-C82DF54784A6}" srcOrd="0" destOrd="0" presId="urn:microsoft.com/office/officeart/2005/8/layout/hierarchy2"/>
    <dgm:cxn modelId="{ECA63851-A8FB-445C-9551-4EA8D8FA7E0D}" type="presParOf" srcId="{A7B882B2-80C4-44F3-9512-C82DF54784A6}" destId="{6DA82164-1335-4138-8685-4DA667DA21D1}" srcOrd="0" destOrd="0" presId="urn:microsoft.com/office/officeart/2005/8/layout/hierarchy2"/>
    <dgm:cxn modelId="{3A412B50-E65A-4E67-A952-CEEA982336F6}" type="presParOf" srcId="{68EEC37F-4CF4-4F0B-A4F5-96D3ADB868B6}" destId="{53461B0C-89E2-4190-AD61-EA06ED0C12F5}" srcOrd="1" destOrd="0" presId="urn:microsoft.com/office/officeart/2005/8/layout/hierarchy2"/>
    <dgm:cxn modelId="{5C50F89C-B761-4731-9E48-8E660A6D1972}" type="presParOf" srcId="{53461B0C-89E2-4190-AD61-EA06ED0C12F5}" destId="{35749751-6EDA-48B8-B69C-A18E7A22A3E3}" srcOrd="0" destOrd="0" presId="urn:microsoft.com/office/officeart/2005/8/layout/hierarchy2"/>
    <dgm:cxn modelId="{8C61BD8E-CCB8-47D0-B2EC-D53E8356B3A5}" type="presParOf" srcId="{53461B0C-89E2-4190-AD61-EA06ED0C12F5}" destId="{9BD38B4A-B2C3-4C40-95C6-059C3976CA94}" srcOrd="1" destOrd="0" presId="urn:microsoft.com/office/officeart/2005/8/layout/hierarchy2"/>
    <dgm:cxn modelId="{C99E3B34-F012-495C-B084-D5CAE4D09005}" type="presParOf" srcId="{9BD38B4A-B2C3-4C40-95C6-059C3976CA94}" destId="{B4572540-F294-4CA3-8A32-6A9355FAF345}" srcOrd="0" destOrd="0" presId="urn:microsoft.com/office/officeart/2005/8/layout/hierarchy2"/>
    <dgm:cxn modelId="{681CD943-8EE9-4DE0-A118-0ADBF833A667}" type="presParOf" srcId="{B4572540-F294-4CA3-8A32-6A9355FAF345}" destId="{4FE8B055-0959-4F50-A2A0-3B33322B251C}" srcOrd="0" destOrd="0" presId="urn:microsoft.com/office/officeart/2005/8/layout/hierarchy2"/>
    <dgm:cxn modelId="{BE76D612-E759-4DE2-B891-434CD7CCA012}" type="presParOf" srcId="{9BD38B4A-B2C3-4C40-95C6-059C3976CA94}" destId="{35E0C5E9-E400-4BE7-8DA6-16FF6F443A6D}" srcOrd="1" destOrd="0" presId="urn:microsoft.com/office/officeart/2005/8/layout/hierarchy2"/>
    <dgm:cxn modelId="{5A0DEB2D-2D4B-4929-8D2F-817A34BBEC29}" type="presParOf" srcId="{35E0C5E9-E400-4BE7-8DA6-16FF6F443A6D}" destId="{D6C17A82-EE9E-4FB4-AE92-4A9D38CF49B2}" srcOrd="0" destOrd="0" presId="urn:microsoft.com/office/officeart/2005/8/layout/hierarchy2"/>
    <dgm:cxn modelId="{0779C933-8343-4AE5-8C79-D1A6DF8FB3A3}" type="presParOf" srcId="{35E0C5E9-E400-4BE7-8DA6-16FF6F443A6D}" destId="{ECEA3688-EF49-4377-AE8E-E7AC2EC6A7B2}" srcOrd="1" destOrd="0" presId="urn:microsoft.com/office/officeart/2005/8/layout/hierarchy2"/>
    <dgm:cxn modelId="{039C4626-7185-4375-AE45-CDC305240406}" type="presParOf" srcId="{9BD38B4A-B2C3-4C40-95C6-059C3976CA94}" destId="{79593C8B-503A-45B1-9A83-BA130665E6C6}" srcOrd="2" destOrd="0" presId="urn:microsoft.com/office/officeart/2005/8/layout/hierarchy2"/>
    <dgm:cxn modelId="{BD4977EB-665B-41C7-810B-29EA0B623156}" type="presParOf" srcId="{79593C8B-503A-45B1-9A83-BA130665E6C6}" destId="{54019ED1-6EB5-4B71-8357-E0522A7EC3B4}" srcOrd="0" destOrd="0" presId="urn:microsoft.com/office/officeart/2005/8/layout/hierarchy2"/>
    <dgm:cxn modelId="{766A9678-5D95-4A5D-B85E-DD9B8529A187}" type="presParOf" srcId="{9BD38B4A-B2C3-4C40-95C6-059C3976CA94}" destId="{8BED44BC-FB0F-470A-84FE-54D5B0AD08C8}" srcOrd="3" destOrd="0" presId="urn:microsoft.com/office/officeart/2005/8/layout/hierarchy2"/>
    <dgm:cxn modelId="{3C658AF7-C0EA-4E8C-842E-FD5DD725F02D}" type="presParOf" srcId="{8BED44BC-FB0F-470A-84FE-54D5B0AD08C8}" destId="{445B1C83-F78E-4295-92A4-70B96166763F}" srcOrd="0" destOrd="0" presId="urn:microsoft.com/office/officeart/2005/8/layout/hierarchy2"/>
    <dgm:cxn modelId="{35EBDE63-1144-43E2-AF51-F596F8407FFF}" type="presParOf" srcId="{8BED44BC-FB0F-470A-84FE-54D5B0AD08C8}" destId="{750F1A24-A01B-4D18-A567-CB2EAC567580}" srcOrd="1" destOrd="0" presId="urn:microsoft.com/office/officeart/2005/8/layout/hierarchy2"/>
    <dgm:cxn modelId="{9AD4DF92-FE85-48C9-AEFF-9F9BD61CBE47}" type="presParOf" srcId="{68EEC37F-4CF4-4F0B-A4F5-96D3ADB868B6}" destId="{A05BE03A-A90E-40A1-B17B-708B407395FB}" srcOrd="2" destOrd="0" presId="urn:microsoft.com/office/officeart/2005/8/layout/hierarchy2"/>
    <dgm:cxn modelId="{FBD46CA7-9CAE-49EF-B2AB-0E76D855B2A6}" type="presParOf" srcId="{A05BE03A-A90E-40A1-B17B-708B407395FB}" destId="{590CD8B4-6F8D-4FFB-B52C-6878F9B59C24}" srcOrd="0" destOrd="0" presId="urn:microsoft.com/office/officeart/2005/8/layout/hierarchy2"/>
    <dgm:cxn modelId="{871186D2-4784-49BA-9353-50C576CF07C3}" type="presParOf" srcId="{68EEC37F-4CF4-4F0B-A4F5-96D3ADB868B6}" destId="{CC98CD73-6B02-40FA-B931-58A56BB46F96}" srcOrd="3" destOrd="0" presId="urn:microsoft.com/office/officeart/2005/8/layout/hierarchy2"/>
    <dgm:cxn modelId="{49A2E45A-EFBE-4CA4-BAC9-FA9871D0007F}" type="presParOf" srcId="{CC98CD73-6B02-40FA-B931-58A56BB46F96}" destId="{9C8C1672-31E8-4F10-B80B-5CC39FE7F675}" srcOrd="0" destOrd="0" presId="urn:microsoft.com/office/officeart/2005/8/layout/hierarchy2"/>
    <dgm:cxn modelId="{1FAE39F6-D95D-4B3A-A1FA-708CE13569C6}" type="presParOf" srcId="{CC98CD73-6B02-40FA-B931-58A56BB46F96}" destId="{3E9A30E1-5C43-47A8-960D-ED1906EEF5A9}" srcOrd="1" destOrd="0" presId="urn:microsoft.com/office/officeart/2005/8/layout/hierarchy2"/>
    <dgm:cxn modelId="{04DF8584-A9D8-4A89-BE5A-830E97C63B3E}" type="presParOf" srcId="{3E9A30E1-5C43-47A8-960D-ED1906EEF5A9}" destId="{27598777-B378-4DDE-9C50-2EDE428206A2}" srcOrd="0" destOrd="0" presId="urn:microsoft.com/office/officeart/2005/8/layout/hierarchy2"/>
    <dgm:cxn modelId="{6D1722F8-1E62-4EA9-B967-E764577A5ABA}" type="presParOf" srcId="{27598777-B378-4DDE-9C50-2EDE428206A2}" destId="{FBDD21CF-7469-446C-9275-99FC177B56E9}" srcOrd="0" destOrd="0" presId="urn:microsoft.com/office/officeart/2005/8/layout/hierarchy2"/>
    <dgm:cxn modelId="{E9E61100-A9E2-4123-B8EC-58A4DABEC2C5}" type="presParOf" srcId="{3E9A30E1-5C43-47A8-960D-ED1906EEF5A9}" destId="{E17BB841-635C-4088-8D13-43D25A047AB9}" srcOrd="1" destOrd="0" presId="urn:microsoft.com/office/officeart/2005/8/layout/hierarchy2"/>
    <dgm:cxn modelId="{53356BBD-0BAF-4B18-BD55-88F61AD61FA8}" type="presParOf" srcId="{E17BB841-635C-4088-8D13-43D25A047AB9}" destId="{EE6FD0CE-D0F5-4EFD-AC54-91D6D1B020EC}" srcOrd="0" destOrd="0" presId="urn:microsoft.com/office/officeart/2005/8/layout/hierarchy2"/>
    <dgm:cxn modelId="{C6649DE3-34E1-49C0-A75D-6BD5AC9D7D81}" type="presParOf" srcId="{E17BB841-635C-4088-8D13-43D25A047AB9}" destId="{65611715-B9B0-40DC-AFA6-3910D5B5A8DA}" srcOrd="1" destOrd="0" presId="urn:microsoft.com/office/officeart/2005/8/layout/hierarchy2"/>
    <dgm:cxn modelId="{0F766937-70BB-4505-BC48-6B7426D495E9}" type="presParOf" srcId="{3E9A30E1-5C43-47A8-960D-ED1906EEF5A9}" destId="{AC2F0340-ECAA-4CF2-ACE5-9B7D83A4AC97}" srcOrd="2" destOrd="0" presId="urn:microsoft.com/office/officeart/2005/8/layout/hierarchy2"/>
    <dgm:cxn modelId="{E7C240DF-EA46-44A2-9F5E-9E503307B902}" type="presParOf" srcId="{AC2F0340-ECAA-4CF2-ACE5-9B7D83A4AC97}" destId="{29040178-CF6A-40DE-934E-C037A859217B}" srcOrd="0" destOrd="0" presId="urn:microsoft.com/office/officeart/2005/8/layout/hierarchy2"/>
    <dgm:cxn modelId="{9C6FCC48-F2D6-4DFB-8CF2-C72D216029E2}" type="presParOf" srcId="{3E9A30E1-5C43-47A8-960D-ED1906EEF5A9}" destId="{16031E33-88F8-4CDF-82C1-91CE0E86D494}" srcOrd="3" destOrd="0" presId="urn:microsoft.com/office/officeart/2005/8/layout/hierarchy2"/>
    <dgm:cxn modelId="{8668F8B5-A2F7-43A2-94B2-33B27561FBC9}" type="presParOf" srcId="{16031E33-88F8-4CDF-82C1-91CE0E86D494}" destId="{8B93C962-F920-4145-A1CF-F7E0C31F1FDB}" srcOrd="0" destOrd="0" presId="urn:microsoft.com/office/officeart/2005/8/layout/hierarchy2"/>
    <dgm:cxn modelId="{DD834126-BFCB-41CB-AD08-8032D62ECC18}" type="presParOf" srcId="{16031E33-88F8-4CDF-82C1-91CE0E86D494}" destId="{2B3A906A-4695-4742-A5E9-1C684E8496E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a:blipFill rotWithShape="0">
          <a:blip xmlns:r="http://schemas.openxmlformats.org/officeDocument/2006/relationships" r:embed="rId1"/>
          <a:stretch>
            <a:fillRect/>
          </a:stretch>
        </a:blipFill>
      </dgm:spPr>
      <dgm:t>
        <a:bodyPr/>
        <a:lstStyle/>
        <a:p>
          <a:pPr algn="just"/>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Bloque de código G para </a:t>
          </a:r>
          <a:r>
            <a:rPr lang="es-ES" sz="2400" b="1" dirty="0" err="1"/>
            <a:t>Punzonado</a:t>
          </a:r>
          <a:r>
            <a:rPr lang="es-ES" sz="2400" b="1" dirty="0"/>
            <a:t> de 2 agujeros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1"/>
      <dgm:spPr/>
    </dgm:pt>
    <dgm:pt modelId="{7210391E-D0BA-4B05-BC9D-4C5F7A7038B2}" type="pres">
      <dgm:prSet presAssocID="{C718ADCF-EE16-40A9-92E0-023D415A390D}" presName="childText" presStyleLbl="bgAcc1" presStyleIdx="0" presStyleCnt="1" custScaleX="792460" custScaleY="705486" custLinFactNeighborX="-76370" custLinFactNeighborY="-35552">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La tarjeta controladora “CNC USB </a:t>
          </a:r>
          <a:r>
            <a:rPr lang="es-EC" sz="2000" b="0" dirty="0" err="1"/>
            <a:t>Controller</a:t>
          </a:r>
          <a:r>
            <a:rPr lang="es-EC" sz="2000" b="0" dirty="0"/>
            <a:t> MK1” viene incorporada con su respectivo software que permite cargar el código G y enviar las órdenes hacia la tarjeta. </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Interfaz Humano- Máquina</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F1659BE1-A93F-481F-B290-18E52269DB6F}">
      <dgm:prSet phldrT="[Texto]" custT="1"/>
      <dgm:spPr/>
      <dgm:t>
        <a:bodyPr/>
        <a:lstStyle/>
        <a:p>
          <a:pPr algn="just"/>
          <a:r>
            <a:rPr lang="es-EC" sz="2000" b="0" dirty="0"/>
            <a:t>El software “CNC USB </a:t>
          </a:r>
          <a:r>
            <a:rPr lang="es-EC" sz="2000" b="0" dirty="0" err="1"/>
            <a:t>Controller</a:t>
          </a:r>
          <a:r>
            <a:rPr lang="es-EC" sz="2000" b="0" dirty="0"/>
            <a:t>” está diseñado para explotar al máximo todas las características y configuraciones que permite la tarjeta controladora. Permite simulación en tiempo real.</a:t>
          </a:r>
          <a:endParaRPr lang="es-ES" sz="2000" b="0" dirty="0"/>
        </a:p>
      </dgm:t>
    </dgm:pt>
    <dgm:pt modelId="{21D7AD33-6C68-4388-B5C9-D3C565D895F5}" type="parTrans" cxnId="{310F0E6F-A367-4F7E-9F8A-2B8A2E6E0DD3}">
      <dgm:prSet/>
      <dgm:spPr/>
      <dgm:t>
        <a:bodyPr/>
        <a:lstStyle/>
        <a:p>
          <a:endParaRPr lang="es-ES"/>
        </a:p>
      </dgm:t>
    </dgm:pt>
    <dgm:pt modelId="{6D9FA030-C27C-4894-A083-B52C4ABDCE40}" type="sibTrans" cxnId="{310F0E6F-A367-4F7E-9F8A-2B8A2E6E0DD3}">
      <dgm:prSet/>
      <dgm:spPr/>
      <dgm:t>
        <a:bodyPr/>
        <a:lstStyle/>
        <a:p>
          <a:endParaRPr lang="es-ES"/>
        </a:p>
      </dgm:t>
    </dgm:pt>
    <dgm:pt modelId="{8170B9F3-342E-4518-AAC4-009BA32EFEBA}">
      <dgm:prSet phldrT="[Texto]" custT="1"/>
      <dgm:spPr/>
      <dgm:t>
        <a:bodyPr/>
        <a:lstStyle/>
        <a:p>
          <a:pPr algn="just"/>
          <a:r>
            <a:rPr lang="en-US" sz="2000" b="0" dirty="0"/>
            <a:t>Compatible con Windows XP, Vista, Windows 7, Windows 8, Windows 8.1 y Windows 10 (32 o 64 bits).</a:t>
          </a:r>
          <a:endParaRPr lang="es-ES" sz="2000" b="0" dirty="0"/>
        </a:p>
      </dgm:t>
    </dgm:pt>
    <dgm:pt modelId="{9638A488-3139-4F03-AF78-E514A02184E8}" type="parTrans" cxnId="{DB07D1AA-29BE-46B1-B2EE-C31E04C7E834}">
      <dgm:prSet/>
      <dgm:spPr/>
      <dgm:t>
        <a:bodyPr/>
        <a:lstStyle/>
        <a:p>
          <a:endParaRPr lang="es-ES"/>
        </a:p>
      </dgm:t>
    </dgm:pt>
    <dgm:pt modelId="{571F7CB7-6BD5-4B45-8822-9636F8C099D0}" type="sibTrans" cxnId="{DB07D1AA-29BE-46B1-B2EE-C31E04C7E83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4320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3"/>
      <dgm:spPr/>
    </dgm:pt>
    <dgm:pt modelId="{7210391E-D0BA-4B05-BC9D-4C5F7A7038B2}" type="pres">
      <dgm:prSet presAssocID="{C718ADCF-EE16-40A9-92E0-023D415A390D}" presName="childText" presStyleLbl="bgAcc1" presStyleIdx="0" presStyleCnt="3" custScaleX="739626" custScaleY="202274" custLinFactNeighborX="426" custLinFactNeighborY="-37419">
        <dgm:presLayoutVars>
          <dgm:bulletEnabled val="1"/>
        </dgm:presLayoutVars>
      </dgm:prSet>
      <dgm:spPr/>
    </dgm:pt>
    <dgm:pt modelId="{DB710C01-1C09-42F4-8C50-E5C1B8036C63}" type="pres">
      <dgm:prSet presAssocID="{21D7AD33-6C68-4388-B5C9-D3C565D895F5}" presName="Name13" presStyleLbl="parChTrans1D2" presStyleIdx="1" presStyleCnt="3"/>
      <dgm:spPr/>
    </dgm:pt>
    <dgm:pt modelId="{9294AC26-939A-4F6F-99A8-0359E1F9FC97}" type="pres">
      <dgm:prSet presAssocID="{F1659BE1-A93F-481F-B290-18E52269DB6F}" presName="childText" presStyleLbl="bgAcc1" presStyleIdx="1" presStyleCnt="3" custScaleX="739626" custScaleY="167830" custLinFactNeighborX="426" custLinFactNeighborY="-37419">
        <dgm:presLayoutVars>
          <dgm:bulletEnabled val="1"/>
        </dgm:presLayoutVars>
      </dgm:prSet>
      <dgm:spPr/>
    </dgm:pt>
    <dgm:pt modelId="{30ED7910-1E3A-48E6-B465-B5AA632E46B6}" type="pres">
      <dgm:prSet presAssocID="{9638A488-3139-4F03-AF78-E514A02184E8}" presName="Name13" presStyleLbl="parChTrans1D2" presStyleIdx="2" presStyleCnt="3"/>
      <dgm:spPr/>
    </dgm:pt>
    <dgm:pt modelId="{E440B2E8-580B-4BFD-B3B9-B9C6A44912F7}" type="pres">
      <dgm:prSet presAssocID="{8170B9F3-342E-4518-AAC4-009BA32EFEBA}" presName="childText" presStyleLbl="bgAcc1" presStyleIdx="2" presStyleCnt="3" custScaleX="739626" custScaleY="167830" custLinFactNeighborX="426" custLinFactNeighborY="-37419">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DB07D1AA-29BE-46B1-B2EE-C31E04C7E834}" srcId="{CB9964DC-5E01-4879-9733-CDEE2AB1D1F7}" destId="{8170B9F3-342E-4518-AAC4-009BA32EFEBA}" srcOrd="2" destOrd="0" parTransId="{9638A488-3139-4F03-AF78-E514A02184E8}" sibTransId="{571F7CB7-6BD5-4B45-8822-9636F8C099D0}"/>
    <dgm:cxn modelId="{310F0E6F-A367-4F7E-9F8A-2B8A2E6E0DD3}" srcId="{CB9964DC-5E01-4879-9733-CDEE2AB1D1F7}" destId="{F1659BE1-A93F-481F-B290-18E52269DB6F}" srcOrd="1" destOrd="0" parTransId="{21D7AD33-6C68-4388-B5C9-D3C565D895F5}" sibTransId="{6D9FA030-C27C-4894-A083-B52C4ABDCE40}"/>
    <dgm:cxn modelId="{35FFBE62-1889-41BC-9DB5-A3B58FBF2C67}" type="presOf" srcId="{9638A488-3139-4F03-AF78-E514A02184E8}" destId="{30ED7910-1E3A-48E6-B465-B5AA632E46B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413D94FA-A51E-4D50-AAEB-C7934920E6A1}" type="presOf" srcId="{8170B9F3-342E-4518-AAC4-009BA32EFEBA}" destId="{E440B2E8-580B-4BFD-B3B9-B9C6A44912F7}" srcOrd="0" destOrd="0" presId="urn:microsoft.com/office/officeart/2005/8/layout/hierarchy3"/>
    <dgm:cxn modelId="{3EE6E96C-0224-40D9-910C-D5B7F49E4481}" type="presOf" srcId="{21D7AD33-6C68-4388-B5C9-D3C565D895F5}" destId="{DB710C01-1C09-42F4-8C50-E5C1B8036C63}" srcOrd="0" destOrd="0" presId="urn:microsoft.com/office/officeart/2005/8/layout/hierarchy3"/>
    <dgm:cxn modelId="{C146E099-E05B-4AD8-8F89-00AF7D9126A9}" type="presOf" srcId="{F1659BE1-A93F-481F-B290-18E52269DB6F}" destId="{9294AC26-939A-4F6F-99A8-0359E1F9FC97}"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A698887E-BFFB-4D12-B393-09AE1BEE3AFE}" type="presParOf" srcId="{F784BE88-3DB9-4E87-AFCA-2ED0BF00DEA1}" destId="{DB710C01-1C09-42F4-8C50-E5C1B8036C63}" srcOrd="2" destOrd="0" presId="urn:microsoft.com/office/officeart/2005/8/layout/hierarchy3"/>
    <dgm:cxn modelId="{640E4AC6-9A1A-4554-B631-9F16597F2AD0}" type="presParOf" srcId="{F784BE88-3DB9-4E87-AFCA-2ED0BF00DEA1}" destId="{9294AC26-939A-4F6F-99A8-0359E1F9FC97}" srcOrd="3" destOrd="0" presId="urn:microsoft.com/office/officeart/2005/8/layout/hierarchy3"/>
    <dgm:cxn modelId="{DA091831-F603-4CF4-AEA3-C775362A04A5}" type="presParOf" srcId="{F784BE88-3DB9-4E87-AFCA-2ED0BF00DEA1}" destId="{30ED7910-1E3A-48E6-B465-B5AA632E46B6}" srcOrd="4" destOrd="0" presId="urn:microsoft.com/office/officeart/2005/8/layout/hierarchy3"/>
    <dgm:cxn modelId="{BB05941D-CA5B-495D-B848-B531CB457002}" type="presParOf" srcId="{F784BE88-3DB9-4E87-AFCA-2ED0BF00DEA1}" destId="{E440B2E8-580B-4BFD-B3B9-B9C6A44912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Entorno Interfaz Humano- Máquina</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CCCE6768-9DF6-40B7-92EA-9B1C300ECF1D}">
      <dgm:prSet phldrT="[Texto]" custT="1"/>
      <dgm:spPr>
        <a:blipFill rotWithShape="0">
          <a:blip xmlns:r="http://schemas.openxmlformats.org/officeDocument/2006/relationships" r:embed="rId1"/>
          <a:stretch>
            <a:fillRect/>
          </a:stretch>
        </a:blipFill>
      </dgm:spPr>
      <dgm:t>
        <a:bodyPr/>
        <a:lstStyle/>
        <a:p>
          <a:pPr algn="ctr"/>
          <a:endParaRPr lang="es-ES" sz="2400" b="1" dirty="0"/>
        </a:p>
      </dgm:t>
    </dgm:pt>
    <dgm:pt modelId="{68BE1348-5A42-488A-8BBC-E697D6B509CB}" type="parTrans" cxnId="{5030708B-BDF4-499A-8C5E-6574631CBBE7}">
      <dgm:prSet/>
      <dgm:spPr/>
      <dgm:t>
        <a:bodyPr/>
        <a:lstStyle/>
        <a:p>
          <a:endParaRPr lang="es-ES"/>
        </a:p>
      </dgm:t>
    </dgm:pt>
    <dgm:pt modelId="{194EB8C0-D197-4AEB-B585-25F34A75F93A}" type="sibTrans" cxnId="{5030708B-BDF4-499A-8C5E-6574631CBBE7}">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4320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460B940B-3D75-4010-BB9E-7FD365A8299B}" type="pres">
      <dgm:prSet presAssocID="{68BE1348-5A42-488A-8BBC-E697D6B509CB}" presName="Name13" presStyleLbl="parChTrans1D2" presStyleIdx="0" presStyleCnt="1"/>
      <dgm:spPr/>
    </dgm:pt>
    <dgm:pt modelId="{55706D98-6DFA-447B-BE11-EBB9283F219C}" type="pres">
      <dgm:prSet presAssocID="{CCCE6768-9DF6-40B7-92EA-9B1C300ECF1D}" presName="childText" presStyleLbl="bgAcc1" presStyleIdx="0" presStyleCnt="1" custScaleX="574271" custScaleY="685326">
        <dgm:presLayoutVars>
          <dgm:bulletEnabled val="1"/>
        </dgm:presLayoutVars>
      </dgm:prSet>
      <dgm:spPr/>
    </dgm:pt>
  </dgm:ptLst>
  <dgm:cxnLst>
    <dgm:cxn modelId="{5030708B-BDF4-499A-8C5E-6574631CBBE7}" srcId="{CB9964DC-5E01-4879-9733-CDEE2AB1D1F7}" destId="{CCCE6768-9DF6-40B7-92EA-9B1C300ECF1D}" srcOrd="0" destOrd="0" parTransId="{68BE1348-5A42-488A-8BBC-E697D6B509CB}" sibTransId="{194EB8C0-D197-4AEB-B585-25F34A75F93A}"/>
    <dgm:cxn modelId="{0A8EE319-07B5-48FB-990A-CAADEE548731}" type="presOf" srcId="{CCCE6768-9DF6-40B7-92EA-9B1C300ECF1D}" destId="{55706D98-6DFA-447B-BE11-EBB9283F219C}"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1AAD2268-3416-4ED8-A006-CABCD654AAB8}" type="presOf" srcId="{68BE1348-5A42-488A-8BBC-E697D6B509CB}" destId="{460B940B-3D75-4010-BB9E-7FD365A8299B}"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D463E01-AC34-45A0-A7AA-F066F4126796}" type="presParOf" srcId="{F784BE88-3DB9-4E87-AFCA-2ED0BF00DEA1}" destId="{460B940B-3D75-4010-BB9E-7FD365A8299B}" srcOrd="0" destOrd="0" presId="urn:microsoft.com/office/officeart/2005/8/layout/hierarchy3"/>
    <dgm:cxn modelId="{A5B7B3D9-E4DE-4F55-88EE-4733350C1BCB}" type="presParOf" srcId="{F784BE88-3DB9-4E87-AFCA-2ED0BF00DEA1}" destId="{55706D98-6DFA-447B-BE11-EBB9283F219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Pruebas y Resultados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566" custLinFactNeighborY="-566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31318AE-686B-4F9A-8D9B-405D5C741530}" type="presOf" srcId="{CB9964DC-5E01-4879-9733-CDEE2AB1D1F7}" destId="{ECB1CA3E-26B8-4A39-AEF8-6F06E506D3C7}" srcOrd="0" destOrd="0" presId="urn:microsoft.com/office/officeart/2005/8/layout/hierarchy3"/>
    <dgm:cxn modelId="{0BA4EAAD-CD3B-4233-A133-0B0CF091F611}" type="presOf" srcId="{7061F2FC-F2AB-4DE3-98B0-886576B4E2C6}" destId="{D433476B-D68D-4328-ADAC-B2895D3D50CF}" srcOrd="0" destOrd="0" presId="urn:microsoft.com/office/officeart/2005/8/layout/hierarchy3"/>
    <dgm:cxn modelId="{27328C1C-F224-42E8-9009-710F330AA457}" type="presOf" srcId="{CB9964DC-5E01-4879-9733-CDEE2AB1D1F7}" destId="{C7DDC059-89DD-4F99-A10D-9C975D60C8D8}" srcOrd="1" destOrd="0" presId="urn:microsoft.com/office/officeart/2005/8/layout/hierarchy3"/>
    <dgm:cxn modelId="{C798ADA0-401D-4915-B05A-CA0AB1381A20}" type="presParOf" srcId="{D433476B-D68D-4328-ADAC-B2895D3D50CF}" destId="{1E58A3BC-F1F7-40EE-89AA-32E802ED4BF7}" srcOrd="0" destOrd="0" presId="urn:microsoft.com/office/officeart/2005/8/layout/hierarchy3"/>
    <dgm:cxn modelId="{B7FDF891-5F1A-495E-9FA2-22CEEDDF5838}" type="presParOf" srcId="{1E58A3BC-F1F7-40EE-89AA-32E802ED4BF7}" destId="{D21DF85A-45CA-4CE0-B0ED-CF4615475EE0}" srcOrd="0" destOrd="0" presId="urn:microsoft.com/office/officeart/2005/8/layout/hierarchy3"/>
    <dgm:cxn modelId="{6C6B414C-BD4A-4420-8CF5-D1218626D82E}" type="presParOf" srcId="{D21DF85A-45CA-4CE0-B0ED-CF4615475EE0}" destId="{ECB1CA3E-26B8-4A39-AEF8-6F06E506D3C7}" srcOrd="0" destOrd="0" presId="urn:microsoft.com/office/officeart/2005/8/layout/hierarchy3"/>
    <dgm:cxn modelId="{EA3336B4-E01F-44AF-9256-34E82BB18280}" type="presParOf" srcId="{D21DF85A-45CA-4CE0-B0ED-CF4615475EE0}" destId="{C7DDC059-89DD-4F99-A10D-9C975D60C8D8}" srcOrd="1" destOrd="0" presId="urn:microsoft.com/office/officeart/2005/8/layout/hierarchy3"/>
    <dgm:cxn modelId="{F2F47850-36A6-4A16-A8B9-F4EF00876EE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Se realizó 10 mediciones repetitivas a tres diferentes distancias ingresando la distancia a desplazarse en la interfaz HMI para después medir el desplazamiento realizado con un calibrador.</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Precisión y Exactitud</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112F67D9-F336-478C-82E9-F09AF1FE4958}">
      <dgm:prSet phldrT="[Texto]" custT="1"/>
      <dgm:spPr/>
      <dgm:t>
        <a:bodyPr/>
        <a:lstStyle/>
        <a:p>
          <a:pPr algn="just"/>
          <a:r>
            <a:rPr lang="es-EC" sz="2000" b="0" dirty="0"/>
            <a:t> </a:t>
          </a:r>
          <a:r>
            <a:rPr lang="es-EC" sz="2000" b="0" dirty="0" err="1"/>
            <a:t>Ejm</a:t>
          </a:r>
          <a:r>
            <a:rPr lang="es-EC" sz="2000" b="0" dirty="0"/>
            <a:t>: Prueba 1: Valor deseado y medidos para desplazamiento de 100 mm eje X</a:t>
          </a:r>
          <a:endParaRPr lang="es-ES" sz="2000" b="0" dirty="0"/>
        </a:p>
      </dgm:t>
    </dgm:pt>
    <dgm:pt modelId="{14D1D3E9-89E3-45AE-9BAC-868379862D09}" type="parTrans" cxnId="{FD0EB5A8-4C4B-4533-8F68-EB61EB4C3230}">
      <dgm:prSet/>
      <dgm:spPr/>
      <dgm:t>
        <a:bodyPr/>
        <a:lstStyle/>
        <a:p>
          <a:endParaRPr lang="es-ES"/>
        </a:p>
      </dgm:t>
    </dgm:pt>
    <dgm:pt modelId="{78463DA0-969A-4CAB-A98A-B523ACD15325}" type="sibTrans" cxnId="{FD0EB5A8-4C4B-4533-8F68-EB61EB4C323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179724" custLinFactNeighborX="6" custLinFactNeighborY="-55987">
        <dgm:presLayoutVars>
          <dgm:bulletEnabled val="1"/>
        </dgm:presLayoutVars>
      </dgm:prSet>
      <dgm:spPr/>
    </dgm:pt>
    <dgm:pt modelId="{04825F3E-FF4F-4CEC-9EB4-F719C12601D3}" type="pres">
      <dgm:prSet presAssocID="{14D1D3E9-89E3-45AE-9BAC-868379862D09}" presName="Name13" presStyleLbl="parChTrans1D2" presStyleIdx="1" presStyleCnt="2"/>
      <dgm:spPr/>
    </dgm:pt>
    <dgm:pt modelId="{09F5534A-FDBC-4B6E-9029-BCB98F06816F}" type="pres">
      <dgm:prSet presAssocID="{112F67D9-F336-478C-82E9-F09AF1FE4958}" presName="childText" presStyleLbl="bgAcc1" presStyleIdx="1" presStyleCnt="2" custScaleX="739626" custScaleY="113584" custLinFactNeighborX="6" custLinFactNeighborY="-64064">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D0EB5A8-4C4B-4533-8F68-EB61EB4C3230}" srcId="{CB9964DC-5E01-4879-9733-CDEE2AB1D1F7}" destId="{112F67D9-F336-478C-82E9-F09AF1FE4958}" srcOrd="1" destOrd="0" parTransId="{14D1D3E9-89E3-45AE-9BAC-868379862D09}" sibTransId="{78463DA0-969A-4CAB-A98A-B523ACD15325}"/>
    <dgm:cxn modelId="{8E449B0C-1105-4572-B9A1-042A11948BE8}" type="presOf" srcId="{14D1D3E9-89E3-45AE-9BAC-868379862D09}" destId="{04825F3E-FF4F-4CEC-9EB4-F719C12601D3}" srcOrd="0" destOrd="0" presId="urn:microsoft.com/office/officeart/2005/8/layout/hierarchy3"/>
    <dgm:cxn modelId="{AB2BFE7B-7809-4D16-8F95-43F2CE380A80}" type="presOf" srcId="{112F67D9-F336-478C-82E9-F09AF1FE4958}" destId="{09F5534A-FDBC-4B6E-9029-BCB98F06816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01AFBC94-842B-4DCC-85A5-383E3D9D8239}" type="presParOf" srcId="{F784BE88-3DB9-4E87-AFCA-2ED0BF00DEA1}" destId="{04825F3E-FF4F-4CEC-9EB4-F719C12601D3}" srcOrd="2" destOrd="0" presId="urn:microsoft.com/office/officeart/2005/8/layout/hierarchy3"/>
    <dgm:cxn modelId="{8C34D603-A821-447D-9CDE-0E2177FAC301}" type="presParOf" srcId="{F784BE88-3DB9-4E87-AFCA-2ED0BF00DEA1}" destId="{09F5534A-FDBC-4B6E-9029-BCB98F06816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C718ADCF-EE16-40A9-92E0-023D415A390D}">
          <dgm:prSet phldrT="[Texto]" custT="1"/>
          <dgm:spPr/>
          <dgm:t>
            <a:bodyPr/>
            <a:lstStyle/>
            <a:p>
              <a:pPr algn="just"/>
              <a:r>
                <a:rPr lang="es-EC" sz="1800" b="0" dirty="0"/>
                <a:t>1. Se calcula la media aritmética de los 10 valores tomados:</a:t>
              </a:r>
            </a:p>
            <a:p>
              <a:pPr algn="just"/>
              <a14:m>
                <m:oMathPara xmlns:m="http://schemas.openxmlformats.org/officeDocument/2006/math">
                  <m:oMathParaPr>
                    <m:jc m:val="centerGroup"/>
                  </m:oMathParaPr>
                  <m:oMath xmlns:m="http://schemas.openxmlformats.org/officeDocument/2006/math">
                    <m:acc>
                      <m:accPr>
                        <m:chr m:val="̅"/>
                        <m:ctrlPr>
                          <a:rPr lang="es-EC" sz="1800" b="0" i="1" dirty="0" smtClean="0">
                            <a:latin typeface="Cambria Math" panose="02040503050406030204" pitchFamily="18" charset="0"/>
                          </a:rPr>
                        </m:ctrlPr>
                      </m:accPr>
                      <m:e>
                        <m:r>
                          <a:rPr lang="es-EC" sz="1800" b="0" i="1" dirty="0" smtClean="0">
                            <a:latin typeface="Cambria Math" panose="02040503050406030204" pitchFamily="18" charset="0"/>
                          </a:rPr>
                          <m:t>𝑋</m:t>
                        </m:r>
                      </m:e>
                    </m:acc>
                    <m:r>
                      <a:rPr lang="es-EC" sz="1800" b="0" dirty="0" smtClean="0">
                        <a:latin typeface="Cambria Math" panose="02040503050406030204" pitchFamily="18" charset="0"/>
                      </a:rPr>
                      <m:t>=</m:t>
                    </m:r>
                    <m:f>
                      <m:fPr>
                        <m:ctrlPr>
                          <a:rPr lang="es-EC" sz="1800" b="0" i="1" dirty="0" smtClean="0">
                            <a:latin typeface="Cambria Math" panose="02040503050406030204" pitchFamily="18" charset="0"/>
                          </a:rPr>
                        </m:ctrlPr>
                      </m:fPr>
                      <m:num>
                        <m:r>
                          <a:rPr lang="es-EC" sz="1800" b="0" dirty="0" smtClean="0">
                            <a:latin typeface="Cambria Math" panose="02040503050406030204" pitchFamily="18" charset="0"/>
                          </a:rPr>
                          <m:t>1</m:t>
                        </m:r>
                      </m:num>
                      <m:den>
                        <m:r>
                          <a:rPr lang="es-EC" sz="1800" b="0" dirty="0" smtClean="0">
                            <a:latin typeface="Cambria Math" panose="02040503050406030204" pitchFamily="18" charset="0"/>
                          </a:rPr>
                          <m:t>10</m:t>
                        </m:r>
                      </m:den>
                    </m:f>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1</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2</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3</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4</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5</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6</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7</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8</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9</m:t>
                        </m:r>
                      </m:sub>
                    </m:sSub>
                    <m:r>
                      <a:rPr lang="es-EC" sz="1800" b="0" i="1" dirty="0" smtClean="0">
                        <a:latin typeface="Cambria Math" panose="02040503050406030204" pitchFamily="18" charset="0"/>
                      </a:rPr>
                      <m:t>+</m:t>
                    </m:r>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𝑋</m:t>
                        </m:r>
                      </m:e>
                      <m:sub>
                        <m:r>
                          <a:rPr lang="es-EC" sz="1800" b="0" i="1" dirty="0" smtClean="0">
                            <a:latin typeface="Cambria Math" panose="02040503050406030204" pitchFamily="18" charset="0"/>
                          </a:rPr>
                          <m:t>10</m:t>
                        </m:r>
                      </m:sub>
                    </m:sSub>
                    <m:r>
                      <a:rPr lang="es-EC" sz="1800" b="0" i="1" dirty="0" smtClean="0">
                        <a:latin typeface="Cambria Math" panose="02040503050406030204" pitchFamily="18" charset="0"/>
                      </a:rPr>
                      <m:t>)</m:t>
                    </m:r>
                  </m:oMath>
                </m:oMathPara>
              </a14:m>
              <a:endParaRPr lang="es-ES" sz="1800" b="0" dirty="0"/>
            </a:p>
            <a:p>
              <a:pPr algn="just"/>
              <a14:m>
                <m:oMathPara xmlns:m="http://schemas.openxmlformats.org/officeDocument/2006/math">
                  <m:oMathParaPr>
                    <m:jc m:val="centerGroup"/>
                  </m:oMathParaPr>
                  <m:oMath xmlns:m="http://schemas.openxmlformats.org/officeDocument/2006/math">
                    <m:acc>
                      <m:accPr>
                        <m:chr m:val="̅"/>
                        <m:ctrlPr>
                          <a:rPr lang="es-EC" sz="1800" b="0" i="1" dirty="0" smtClean="0">
                            <a:latin typeface="Cambria Math" panose="02040503050406030204" pitchFamily="18" charset="0"/>
                          </a:rPr>
                        </m:ctrlPr>
                      </m:accPr>
                      <m:e>
                        <m:r>
                          <a:rPr lang="es-EC" sz="1800" b="0" i="1" dirty="0" smtClean="0">
                            <a:latin typeface="Cambria Math" panose="02040503050406030204" pitchFamily="18" charset="0"/>
                          </a:rPr>
                          <m:t>𝑋</m:t>
                        </m:r>
                      </m:e>
                    </m:acc>
                    <m:r>
                      <a:rPr lang="es-EC" sz="1800" b="0" dirty="0" smtClean="0">
                        <a:latin typeface="Cambria Math" panose="02040503050406030204" pitchFamily="18" charset="0"/>
                      </a:rPr>
                      <m:t>=100.08</m:t>
                    </m:r>
                  </m:oMath>
                </m:oMathPara>
              </a14:m>
              <a:endParaRPr lang="es-ES" sz="1800" b="0" dirty="0"/>
            </a:p>
            <a:p>
              <a:pPr algn="just"/>
              <a:r>
                <a:rPr lang="es-ES" sz="1800" b="0" dirty="0"/>
                <a:t>2. Se calcula la desviación estándar:</a:t>
              </a:r>
            </a:p>
            <a:p>
              <a:pPr algn="just"/>
              <a14:m>
                <m:oMathPara xmlns:m="http://schemas.openxmlformats.org/officeDocument/2006/math">
                  <m:oMathParaPr>
                    <m:jc m:val="centerGroup"/>
                  </m:oMathParaPr>
                  <m:oMath xmlns:m="http://schemas.openxmlformats.org/officeDocument/2006/math">
                    <m:r>
                      <m:rPr>
                        <m:sty m:val="p"/>
                      </m:rPr>
                      <a:rPr lang="es-EC" sz="1800" b="0" smtClean="0">
                        <a:latin typeface="Cambria Math" panose="02040503050406030204" pitchFamily="18" charset="0"/>
                      </a:rPr>
                      <m:t>Ϭ</m:t>
                    </m:r>
                    <m:r>
                      <a:rPr lang="es-EC" sz="1800" b="0" smtClean="0">
                        <a:latin typeface="Cambria Math" panose="02040503050406030204" pitchFamily="18" charset="0"/>
                      </a:rPr>
                      <m:t>=</m:t>
                    </m:r>
                    <m:rad>
                      <m:radPr>
                        <m:degHide m:val="on"/>
                        <m:ctrlPr>
                          <a:rPr lang="es-EC" sz="1800" b="0" i="1" smtClean="0">
                            <a:latin typeface="Cambria Math" panose="02040503050406030204" pitchFamily="18" charset="0"/>
                          </a:rPr>
                        </m:ctrlPr>
                      </m:radPr>
                      <m:deg/>
                      <m:e>
                        <m:f>
                          <m:fPr>
                            <m:ctrlPr>
                              <a:rPr lang="es-EC" sz="1800" b="0" i="1" smtClean="0">
                                <a:latin typeface="Cambria Math" panose="02040503050406030204" pitchFamily="18" charset="0"/>
                              </a:rPr>
                            </m:ctrlPr>
                          </m:fPr>
                          <m:num>
                            <m:r>
                              <a:rPr lang="es-EC" sz="1800" b="0" i="1" smtClean="0">
                                <a:latin typeface="Cambria Math" panose="02040503050406030204" pitchFamily="18" charset="0"/>
                              </a:rPr>
                              <m:t>1</m:t>
                            </m:r>
                          </m:num>
                          <m:den>
                            <m:r>
                              <a:rPr lang="es-EC" sz="1800" b="0" i="1" smtClean="0">
                                <a:latin typeface="Cambria Math" panose="02040503050406030204" pitchFamily="18" charset="0"/>
                              </a:rPr>
                              <m:t>𝑛</m:t>
                            </m:r>
                            <m:r>
                              <a:rPr lang="es-EC" sz="1800" b="0" i="1" smtClean="0">
                                <a:latin typeface="Cambria Math" panose="02040503050406030204" pitchFamily="18" charset="0"/>
                              </a:rPr>
                              <m:t>−1</m:t>
                            </m:r>
                          </m:den>
                        </m:f>
                        <m:nary>
                          <m:naryPr>
                            <m:chr m:val="∑"/>
                            <m:limLoc m:val="undOvr"/>
                            <m:ctrlPr>
                              <a:rPr lang="es-EC" sz="1800" b="0" i="1" smtClean="0">
                                <a:latin typeface="Cambria Math" panose="02040503050406030204" pitchFamily="18" charset="0"/>
                              </a:rPr>
                            </m:ctrlPr>
                          </m:naryPr>
                          <m:sub>
                            <m:r>
                              <a:rPr lang="es-EC" sz="1800" b="0" i="1" smtClean="0">
                                <a:latin typeface="Cambria Math" panose="02040503050406030204" pitchFamily="18" charset="0"/>
                              </a:rPr>
                              <m:t>𝑖</m:t>
                            </m:r>
                            <m:r>
                              <a:rPr lang="es-EC" sz="1800" b="0" i="1" smtClean="0">
                                <a:latin typeface="Cambria Math" panose="02040503050406030204" pitchFamily="18" charset="0"/>
                              </a:rPr>
                              <m:t>=1</m:t>
                            </m:r>
                          </m:sub>
                          <m:sup>
                            <m:r>
                              <a:rPr lang="es-EC" sz="1800" b="0" i="1" smtClean="0">
                                <a:latin typeface="Cambria Math" panose="02040503050406030204" pitchFamily="18" charset="0"/>
                              </a:rPr>
                              <m:t>𝑛</m:t>
                            </m:r>
                          </m:sup>
                          <m:e>
                            <m:r>
                              <a:rPr lang="es-EC" sz="1800" b="0" i="1" smtClean="0">
                                <a:latin typeface="Cambria Math" panose="02040503050406030204" pitchFamily="18" charset="0"/>
                              </a:rPr>
                              <m:t>(</m:t>
                            </m:r>
                            <m:sSup>
                              <m:sSupPr>
                                <m:ctrlPr>
                                  <a:rPr lang="es-EC" sz="1800" b="0" i="1" smtClean="0">
                                    <a:latin typeface="Cambria Math" panose="02040503050406030204" pitchFamily="18" charset="0"/>
                                  </a:rPr>
                                </m:ctrlPr>
                              </m:sSupPr>
                              <m:e>
                                <m:sSub>
                                  <m:sSubPr>
                                    <m:ctrlPr>
                                      <a:rPr lang="es-EC" sz="1800" b="0" i="1" smtClean="0">
                                        <a:latin typeface="Cambria Math" panose="02040503050406030204" pitchFamily="18" charset="0"/>
                                      </a:rPr>
                                    </m:ctrlPr>
                                  </m:sSubPr>
                                  <m:e>
                                    <m:r>
                                      <a:rPr lang="es-EC" sz="1800" b="0" i="1" smtClean="0">
                                        <a:latin typeface="Cambria Math" panose="02040503050406030204" pitchFamily="18" charset="0"/>
                                      </a:rPr>
                                      <m:t>𝑥</m:t>
                                    </m:r>
                                  </m:e>
                                  <m:sub>
                                    <m:r>
                                      <a:rPr lang="es-EC" sz="1800" b="0" i="1" smtClean="0">
                                        <a:latin typeface="Cambria Math" panose="02040503050406030204" pitchFamily="18" charset="0"/>
                                      </a:rPr>
                                      <m:t>𝑖</m:t>
                                    </m:r>
                                  </m:sub>
                                </m:sSub>
                                <m:r>
                                  <a:rPr lang="es-EC" sz="1800" b="0" i="1" smtClean="0">
                                    <a:latin typeface="Cambria Math" panose="02040503050406030204" pitchFamily="18" charset="0"/>
                                  </a:rPr>
                                  <m:t>−</m:t>
                                </m:r>
                                <m:acc>
                                  <m:accPr>
                                    <m:chr m:val="̅"/>
                                    <m:ctrlPr>
                                      <a:rPr lang="es-EC" sz="1800" b="0" i="1" smtClean="0">
                                        <a:latin typeface="Cambria Math" panose="02040503050406030204" pitchFamily="18" charset="0"/>
                                      </a:rPr>
                                    </m:ctrlPr>
                                  </m:accPr>
                                  <m:e>
                                    <m:r>
                                      <a:rPr lang="es-EC" sz="1800" b="0" i="1" smtClean="0">
                                        <a:latin typeface="Cambria Math" panose="02040503050406030204" pitchFamily="18" charset="0"/>
                                      </a:rPr>
                                      <m:t>𝑋</m:t>
                                    </m:r>
                                  </m:e>
                                </m:acc>
                                <m:r>
                                  <a:rPr lang="es-EC" sz="1800" b="0" i="1" smtClean="0">
                                    <a:latin typeface="Cambria Math" panose="02040503050406030204" pitchFamily="18" charset="0"/>
                                  </a:rPr>
                                  <m:t>)</m:t>
                                </m:r>
                              </m:e>
                              <m:sup>
                                <m:r>
                                  <a:rPr lang="es-EC" sz="1800" b="0" i="1" smtClean="0">
                                    <a:latin typeface="Cambria Math" panose="02040503050406030204" pitchFamily="18" charset="0"/>
                                  </a:rPr>
                                  <m:t>2</m:t>
                                </m:r>
                              </m:sup>
                            </m:sSup>
                          </m:e>
                        </m:nary>
                      </m:e>
                    </m:rad>
                  </m:oMath>
                </m:oMathPara>
              </a14:m>
              <a:endParaRPr lang="es-ES" sz="1800" b="0" dirty="0"/>
            </a:p>
            <a:p>
              <a:pPr algn="just"/>
              <a14:m>
                <m:oMathPara xmlns:m="http://schemas.openxmlformats.org/officeDocument/2006/math">
                  <m:oMathParaPr>
                    <m:jc m:val="centerGroup"/>
                  </m:oMathParaPr>
                  <m:oMath xmlns:m="http://schemas.openxmlformats.org/officeDocument/2006/math">
                    <m:r>
                      <m:rPr>
                        <m:sty m:val="p"/>
                      </m:rPr>
                      <a:rPr lang="es-EC" sz="1800" b="0" dirty="0" smtClean="0">
                        <a:latin typeface="Cambria Math" panose="02040503050406030204" pitchFamily="18" charset="0"/>
                      </a:rPr>
                      <m:t>Ϭ</m:t>
                    </m:r>
                    <m:r>
                      <a:rPr lang="es-EC" sz="1800" b="0" dirty="0" smtClean="0">
                        <a:latin typeface="Cambria Math" panose="02040503050406030204" pitchFamily="18" charset="0"/>
                      </a:rPr>
                      <m:t>=</m:t>
                    </m:r>
                    <m:rad>
                      <m:radPr>
                        <m:degHide m:val="on"/>
                        <m:ctrlPr>
                          <a:rPr lang="es-EC" sz="1800" b="0" i="1" dirty="0" smtClean="0">
                            <a:latin typeface="Cambria Math" panose="02040503050406030204" pitchFamily="18" charset="0"/>
                          </a:rPr>
                        </m:ctrlPr>
                      </m:radPr>
                      <m:deg/>
                      <m:e>
                        <m:f>
                          <m:fPr>
                            <m:ctrlPr>
                              <a:rPr lang="es-EC" sz="1800" b="0" i="1" dirty="0" smtClean="0">
                                <a:latin typeface="Cambria Math" panose="02040503050406030204" pitchFamily="18" charset="0"/>
                              </a:rPr>
                            </m:ctrlPr>
                          </m:fPr>
                          <m:num>
                            <m:r>
                              <a:rPr lang="es-EC" sz="1800" b="0" i="1" dirty="0" smtClean="0">
                                <a:latin typeface="Cambria Math" panose="02040503050406030204" pitchFamily="18" charset="0"/>
                              </a:rPr>
                              <m:t>1</m:t>
                            </m:r>
                          </m:num>
                          <m:den>
                            <m:r>
                              <a:rPr lang="es-EC" sz="1800" b="0" i="1" dirty="0" smtClean="0">
                                <a:latin typeface="Cambria Math" panose="02040503050406030204" pitchFamily="18" charset="0"/>
                              </a:rPr>
                              <m:t>10−1</m:t>
                            </m:r>
                          </m:den>
                        </m:f>
                        <m:nary>
                          <m:naryPr>
                            <m:chr m:val="∑"/>
                            <m:limLoc m:val="undOvr"/>
                            <m:ctrlPr>
                              <a:rPr lang="es-EC" sz="1800" b="0" i="1" dirty="0" smtClean="0">
                                <a:latin typeface="Cambria Math" panose="02040503050406030204" pitchFamily="18" charset="0"/>
                              </a:rPr>
                            </m:ctrlPr>
                          </m:naryPr>
                          <m:sub>
                            <m:r>
                              <a:rPr lang="es-EC" sz="1800" b="0" i="1" dirty="0" smtClean="0">
                                <a:latin typeface="Cambria Math" panose="02040503050406030204" pitchFamily="18" charset="0"/>
                              </a:rPr>
                              <m:t>𝑖</m:t>
                            </m:r>
                            <m:r>
                              <a:rPr lang="es-EC" sz="1800" b="0" i="1" dirty="0" smtClean="0">
                                <a:latin typeface="Cambria Math" panose="02040503050406030204" pitchFamily="18" charset="0"/>
                              </a:rPr>
                              <m:t>=1</m:t>
                            </m:r>
                          </m:sub>
                          <m:sup>
                            <m:r>
                              <a:rPr lang="es-EC" sz="1800" b="0" i="1" dirty="0" smtClean="0">
                                <a:latin typeface="Cambria Math" panose="02040503050406030204" pitchFamily="18" charset="0"/>
                              </a:rPr>
                              <m:t>10</m:t>
                            </m:r>
                          </m:sup>
                          <m:e>
                            <m:r>
                              <a:rPr lang="es-EC" sz="1800" b="0" i="1" dirty="0" smtClean="0">
                                <a:latin typeface="Cambria Math" panose="02040503050406030204" pitchFamily="18" charset="0"/>
                              </a:rPr>
                              <m:t>(</m:t>
                            </m:r>
                            <m:sSup>
                              <m:sSupPr>
                                <m:ctrlPr>
                                  <a:rPr lang="es-EC" sz="1800" b="0" i="1" dirty="0" smtClean="0">
                                    <a:latin typeface="Cambria Math" panose="02040503050406030204" pitchFamily="18" charset="0"/>
                                  </a:rPr>
                                </m:ctrlPr>
                              </m:sSupPr>
                              <m:e>
                                <m:sSub>
                                  <m:sSubPr>
                                    <m:ctrlPr>
                                      <a:rPr lang="es-EC" sz="1800" b="0" i="1" dirty="0" smtClean="0">
                                        <a:latin typeface="Cambria Math" panose="02040503050406030204" pitchFamily="18" charset="0"/>
                                      </a:rPr>
                                    </m:ctrlPr>
                                  </m:sSubPr>
                                  <m:e>
                                    <m:r>
                                      <a:rPr lang="es-EC" sz="1800" b="0" i="1" dirty="0" smtClean="0">
                                        <a:latin typeface="Cambria Math" panose="02040503050406030204" pitchFamily="18" charset="0"/>
                                      </a:rPr>
                                      <m:t>𝑥</m:t>
                                    </m:r>
                                  </m:e>
                                  <m:sub>
                                    <m:r>
                                      <a:rPr lang="es-EC" sz="1800" b="0" i="1" dirty="0" smtClean="0">
                                        <a:latin typeface="Cambria Math" panose="02040503050406030204" pitchFamily="18" charset="0"/>
                                      </a:rPr>
                                      <m:t>𝑖</m:t>
                                    </m:r>
                                  </m:sub>
                                </m:sSub>
                                <m:r>
                                  <a:rPr lang="es-EC" sz="1800" b="0" i="1" dirty="0" smtClean="0">
                                    <a:latin typeface="Cambria Math" panose="02040503050406030204" pitchFamily="18" charset="0"/>
                                  </a:rPr>
                                  <m:t>−100.08)</m:t>
                                </m:r>
                              </m:e>
                              <m:sup>
                                <m:r>
                                  <a:rPr lang="es-EC" sz="1800" b="0" i="1" dirty="0" smtClean="0">
                                    <a:latin typeface="Cambria Math" panose="02040503050406030204" pitchFamily="18" charset="0"/>
                                  </a:rPr>
                                  <m:t>2</m:t>
                                </m:r>
                              </m:sup>
                            </m:sSup>
                          </m:e>
                        </m:nary>
                      </m:e>
                    </m:rad>
                  </m:oMath>
                </m:oMathPara>
              </a14:m>
              <a:endParaRPr lang="es-ES" sz="1800" b="0" dirty="0"/>
            </a:p>
            <a:p>
              <a:pPr algn="just"/>
              <a14:m>
                <m:oMathPara xmlns:m="http://schemas.openxmlformats.org/officeDocument/2006/math">
                  <m:oMathParaPr>
                    <m:jc m:val="centerGroup"/>
                  </m:oMathParaPr>
                  <m:oMath xmlns:m="http://schemas.openxmlformats.org/officeDocument/2006/math">
                    <m:r>
                      <m:rPr>
                        <m:sty m:val="p"/>
                      </m:rPr>
                      <a:rPr lang="es-EC" sz="1800" b="0" dirty="0" smtClean="0">
                        <a:latin typeface="Cambria Math" panose="02040503050406030204" pitchFamily="18" charset="0"/>
                      </a:rPr>
                      <m:t>Ϭ</m:t>
                    </m:r>
                    <m:r>
                      <a:rPr lang="es-EC" sz="1800" b="0" dirty="0" smtClean="0">
                        <a:latin typeface="Cambria Math" panose="02040503050406030204" pitchFamily="18" charset="0"/>
                      </a:rPr>
                      <m:t>=</m:t>
                    </m:r>
                    <m:r>
                      <a:rPr lang="es-EC" sz="1800" b="0" i="1" dirty="0" smtClean="0">
                        <a:latin typeface="Cambria Math" panose="02040503050406030204" pitchFamily="18" charset="0"/>
                      </a:rPr>
                      <m:t>0.05</m:t>
                    </m:r>
                  </m:oMath>
                </m:oMathPara>
              </a14:m>
              <a:endParaRPr lang="es-ES" sz="1800" b="0" dirty="0"/>
            </a:p>
          </dgm:t>
        </dgm:pt>
      </mc:Choice>
      <mc:Fallback xmlns="">
        <dgm:pt modelId="{C718ADCF-EE16-40A9-92E0-023D415A390D}">
          <dgm:prSet phldrT="[Texto]" custT="1"/>
          <dgm:spPr/>
          <dgm:t>
            <a:bodyPr/>
            <a:lstStyle/>
            <a:p>
              <a:pPr algn="just"/>
              <a:r>
                <a:rPr lang="es-EC" sz="1800" b="0" dirty="0"/>
                <a:t>1. Se calcula la media aritmética de los 10 valores tomados:</a:t>
              </a:r>
            </a:p>
            <a:p>
              <a:pPr algn="just"/>
              <a:r>
                <a:rPr lang="es-EC" sz="1800" b="0" i="0" dirty="0"/>
                <a:t>𝑋 ̅=1/10(𝑋_1+𝑋_2+𝑋_3+𝑋_4+𝑋_5+𝑋_6+𝑋_7+𝑋_8+𝑋_9+𝑋_10)</a:t>
              </a:r>
              <a:endParaRPr lang="es-ES" sz="1800" b="0" dirty="0"/>
            </a:p>
            <a:p>
              <a:pPr algn="just"/>
              <a:r>
                <a:rPr lang="es-EC" sz="1800" b="0" i="0" dirty="0"/>
                <a:t>𝑋 ̅=100.08</a:t>
              </a:r>
              <a:endParaRPr lang="es-ES" sz="1800" b="0" dirty="0"/>
            </a:p>
            <a:p>
              <a:pPr algn="just"/>
              <a:r>
                <a:rPr lang="es-ES" sz="1800" b="0" dirty="0"/>
                <a:t>2. Se calcula la desviación estándar:</a:t>
              </a:r>
            </a:p>
            <a:p>
              <a:pPr algn="just"/>
              <a:r>
                <a:rPr lang="es-EC" sz="1800" b="0" i="0"/>
                <a:t>Ϭ=√(1/(𝑛−1) ∑1_(𝑖=1)^𝑛▒〖(〖𝑥_𝑖−𝑋 ̅)〗^2 〗)</a:t>
              </a:r>
              <a:endParaRPr lang="es-ES" sz="1800" b="0" dirty="0"/>
            </a:p>
            <a:p>
              <a:pPr algn="just"/>
              <a:r>
                <a:rPr lang="es-EC" sz="1800" b="0" i="0" dirty="0"/>
                <a:t>Ϭ=√(1/(10−1) ∑1_(𝑖=1)^10▒〖(〖𝑥_𝑖−100.08)〗^2 〗)</a:t>
              </a:r>
              <a:endParaRPr lang="es-ES" sz="1800" b="0" dirty="0"/>
            </a:p>
            <a:p>
              <a:pPr algn="just"/>
              <a:r>
                <a:rPr lang="es-EC" sz="1800" b="0" i="0" dirty="0"/>
                <a:t>Ϭ=0.05</a:t>
              </a:r>
              <a:endParaRPr lang="es-ES" sz="1800" b="0" dirty="0"/>
            </a:p>
          </dgm:t>
        </dgm:pt>
      </mc:Fallback>
    </mc:AlternateConten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de Precisión</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1"/>
      <dgm:spPr/>
    </dgm:pt>
    <dgm:pt modelId="{7210391E-D0BA-4B05-BC9D-4C5F7A7038B2}" type="pres">
      <dgm:prSet presAssocID="{C718ADCF-EE16-40A9-92E0-023D415A390D}" presName="childText" presStyleLbl="bgAcc1" presStyleIdx="0" presStyleCnt="1" custScaleX="836859" custScaleY="919904" custLinFactNeighborX="-41969" custLinFactNeighborY="-16485">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a:blipFill>
          <a:blip xmlns:r="http://schemas.openxmlformats.org/officeDocument/2006/relationships" r:embed="rId1"/>
          <a:stretch>
            <a:fillRect t="-248"/>
          </a:stretch>
        </a:blipFill>
      </dgm:spPr>
      <dgm:t>
        <a:bodyPr/>
        <a:lstStyle/>
        <a:p>
          <a:r>
            <a:rPr lang="es-EC">
              <a:noFill/>
            </a:rPr>
            <a:t> </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de Precisión</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1"/>
      <dgm:spPr/>
    </dgm:pt>
    <dgm:pt modelId="{7210391E-D0BA-4B05-BC9D-4C5F7A7038B2}" type="pres">
      <dgm:prSet presAssocID="{C718ADCF-EE16-40A9-92E0-023D415A390D}" presName="childText" presStyleLbl="bgAcc1" presStyleIdx="0" presStyleCnt="1" custScaleX="836859" custScaleY="919904" custLinFactNeighborX="-41969" custLinFactNeighborY="-16485">
        <dgm:presLayoutVars>
          <dgm:bulletEnabled val="1"/>
        </dgm:presLayoutVars>
      </dgm:prSet>
      <dgm:spPr/>
    </dgm:pt>
  </dgm:ptLst>
  <dgm:cxnLst>
    <dgm:cxn modelId="{CFEC6AE3-2F61-4AEA-B5D1-EA4FA5D00523}" type="presOf" srcId="{CB9964DC-5E01-4879-9733-CDEE2AB1D1F7}" destId="{ECB1CA3E-26B8-4A39-AEF8-6F06E506D3C7}"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6837CF1-B42E-4157-BF55-0812B75BD343}" srcId="{CB9964DC-5E01-4879-9733-CDEE2AB1D1F7}" destId="{C718ADCF-EE16-40A9-92E0-023D415A390D}" srcOrd="0" destOrd="0" parTransId="{300571DF-0E8D-4A75-B42A-9E0E27DF9B85}" sibTransId="{6114FBC9-8357-44C8-835B-83E4DB75B6AA}"/>
    <dgm:cxn modelId="{71097492-D68B-47B9-8A82-43CCBD225F6F}" type="presOf" srcId="{7061F2FC-F2AB-4DE3-98B0-886576B4E2C6}" destId="{D433476B-D68D-4328-ADAC-B2895D3D50CF}" srcOrd="0" destOrd="0" presId="urn:microsoft.com/office/officeart/2005/8/layout/hierarchy3"/>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D0D20E71-FED1-4623-8034-D329000238BD}">
      <dgm:prSet phldrT="[Texto]" custT="1"/>
      <dgm:spPr/>
      <dgm:t>
        <a:bodyPr/>
        <a:lstStyle/>
        <a:p>
          <a:pPr algn="just"/>
          <a:r>
            <a:rPr lang="es-EC" sz="1800" b="0" dirty="0"/>
            <a:t>Desarrollo de un prototipo de una máquina </a:t>
          </a:r>
          <a:r>
            <a:rPr lang="es-EC" sz="1800" b="0" dirty="0" err="1"/>
            <a:t>punzonadora</a:t>
          </a:r>
          <a:r>
            <a:rPr lang="es-EC" sz="1800" b="0" dirty="0"/>
            <a:t> CNC automática de nivel industrial que sea capaz de perforar planchas metálicas. </a:t>
          </a:r>
          <a:endParaRPr lang="es-ES" sz="1800" b="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13D9770-E617-4792-A0EF-694D6913B044}">
      <dgm:prSet phldrT="[Texto]" custT="1"/>
      <dgm:spPr/>
      <dgm:t>
        <a:bodyPr/>
        <a:lstStyle/>
        <a:p>
          <a:pPr algn="just"/>
          <a:r>
            <a:rPr lang="es-EC" sz="1800" b="0" dirty="0"/>
            <a:t>Se deberá diseñar e implementar un sistema de control CNC que permita el movimiento de los actuadores para que la placa sea perforada en las coordenadas que el sistema haya ordenado.</a:t>
          </a:r>
          <a:endParaRPr lang="es-ES" sz="1800" b="0"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6824A24C-9FD6-414B-ABF6-4C82AE8C0051}">
      <dgm:prSet phldrT="[Texto]" custT="1"/>
      <dgm:spPr/>
      <dgm:t>
        <a:bodyPr/>
        <a:lstStyle/>
        <a:p>
          <a:pPr algn="just"/>
          <a:r>
            <a:rPr lang="es-EC" sz="1800" b="0" dirty="0"/>
            <a:t>El sistema contara con 3 tipos de actuadores; las mordazas que sostienen la chapa metálica, los motores que permiten el movimiento de la chapa metálica y el cilindro que realiza las perforaciones.</a:t>
          </a:r>
          <a:endParaRPr lang="es-ES" sz="18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Alcance</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939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pt>
    <dgm:pt modelId="{45B98A4A-0B6D-4F48-B74E-847DD2F0977C}" type="pres">
      <dgm:prSet presAssocID="{D0D20E71-FED1-4623-8034-D329000238BD}" presName="childText" presStyleLbl="bgAcc1" presStyleIdx="0" presStyleCnt="3" custScaleX="739626" custScaleY="135851" custLinFactNeighborY="-12880">
        <dgm:presLayoutVars>
          <dgm:bulletEnabled val="1"/>
        </dgm:presLayoutVars>
      </dgm:prSet>
      <dgm:spPr/>
    </dgm:pt>
    <dgm:pt modelId="{FE8C205C-18EF-4C27-953D-9F20A4AA4352}" type="pres">
      <dgm:prSet presAssocID="{3F5C0D0D-A5FF-4E2C-953C-C5105EC51FB8}" presName="Name13" presStyleLbl="parChTrans1D2" presStyleIdx="1" presStyleCnt="3"/>
      <dgm:spPr/>
    </dgm:pt>
    <dgm:pt modelId="{01A8138D-E13E-4C5E-A63A-B475886A3C1C}" type="pres">
      <dgm:prSet presAssocID="{6824A24C-9FD6-414B-ABF6-4C82AE8C0051}" presName="childText" presStyleLbl="bgAcc1" presStyleIdx="1" presStyleCnt="3" custScaleX="737089" custScaleY="162762" custLinFactNeighborX="1230" custLinFactNeighborY="18555">
        <dgm:presLayoutVars>
          <dgm:bulletEnabled val="1"/>
        </dgm:presLayoutVars>
      </dgm:prSet>
      <dgm:spPr/>
    </dgm:pt>
    <dgm:pt modelId="{F27B7295-80E4-4410-9A4D-672618C6243E}" type="pres">
      <dgm:prSet presAssocID="{8E58BE12-E61E-4161-87EB-35A7176E5F95}" presName="Name13" presStyleLbl="parChTrans1D2" presStyleIdx="2" presStyleCnt="3"/>
      <dgm:spPr/>
    </dgm:pt>
    <dgm:pt modelId="{59DD2AFD-1A85-48C2-96F2-E73FC04B45F7}" type="pres">
      <dgm:prSet presAssocID="{613D9770-E617-4792-A0EF-694D6913B044}" presName="childText" presStyleLbl="bgAcc1" presStyleIdx="2" presStyleCnt="3" custScaleX="739626" custScaleY="192543" custLinFactNeighborY="53577">
        <dgm:presLayoutVars>
          <dgm:bulletEnabled val="1"/>
        </dgm:presLayoutVars>
      </dgm:prSet>
      <dgm:spPr/>
    </dgm:pt>
  </dgm:ptLst>
  <dgm:cxnLst>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426DC10F-5837-4A52-8B41-ABEE08ECE92E}" type="presOf" srcId="{8E58BE12-E61E-4161-87EB-35A7176E5F95}" destId="{F27B7295-80E4-4410-9A4D-672618C6243E}" srcOrd="0" destOrd="0" presId="urn:microsoft.com/office/officeart/2005/8/layout/hierarchy3"/>
    <dgm:cxn modelId="{7D5778AC-1D2F-485E-AF80-3F2CAE5D59B1}" type="presOf" srcId="{4349BE00-98CD-4A0C-8970-0800DCF0B510}" destId="{6453487C-0FAF-4B32-BD10-ECD1ABD7E947}" srcOrd="0" destOrd="0" presId="urn:microsoft.com/office/officeart/2005/8/layout/hierarchy3"/>
    <dgm:cxn modelId="{A80668A5-FBC9-4386-AE1B-AF95722E9655}" type="presOf" srcId="{D0D20E71-FED1-4623-8034-D329000238BD}" destId="{45B98A4A-0B6D-4F48-B74E-847DD2F0977C}"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89E5122-93B0-4327-B8AC-D3DDB463F236}" type="presOf" srcId="{6824A24C-9FD6-414B-ABF6-4C82AE8C0051}" destId="{01A8138D-E13E-4C5E-A63A-B475886A3C1C}"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02036BA8-3FA5-472E-B4B7-FA7738752200}" type="presOf" srcId="{613D9770-E617-4792-A0EF-694D6913B044}" destId="{59DD2AFD-1A85-48C2-96F2-E73FC04B45F7}" srcOrd="0"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569E5910-D775-4268-8662-2FFBABFBB995}" type="presParOf" srcId="{F784BE88-3DB9-4E87-AFCA-2ED0BF00DEA1}" destId="{6453487C-0FAF-4B32-BD10-ECD1ABD7E947}" srcOrd="0" destOrd="0" presId="urn:microsoft.com/office/officeart/2005/8/layout/hierarchy3"/>
    <dgm:cxn modelId="{8E53B8F4-765C-4985-9AB4-3F99A633A0C2}" type="presParOf" srcId="{F784BE88-3DB9-4E87-AFCA-2ED0BF00DEA1}" destId="{45B98A4A-0B6D-4F48-B74E-847DD2F0977C}"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 modelId="{1A66BE76-E76F-4706-B806-C799BBF15D70}" type="presParOf" srcId="{F784BE88-3DB9-4E87-AFCA-2ED0BF00DEA1}" destId="{F27B7295-80E4-4410-9A4D-672618C6243E}" srcOrd="4" destOrd="0" presId="urn:microsoft.com/office/officeart/2005/8/layout/hierarchy3"/>
    <dgm:cxn modelId="{62591967-C8D0-47FD-8A80-5ED062E62293}"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C718ADCF-EE16-40A9-92E0-023D415A390D}">
          <dgm:prSet phldrT="[Texto]" custT="1"/>
          <dgm:spPr/>
          <dgm:t>
            <a:bodyPr/>
            <a:lstStyle/>
            <a:p>
              <a:pPr algn="just"/>
              <a:endParaRPr lang="es-EC" sz="1800" b="0" dirty="0"/>
            </a:p>
            <a:p>
              <a:pPr algn="just"/>
              <a:r>
                <a:rPr lang="es-EC" sz="1800" b="0" dirty="0"/>
                <a:t>1. Sabiendo que:</a:t>
              </a:r>
            </a:p>
            <a:p>
              <a:pPr algn="just"/>
              <a:endParaRPr lang="es-EC" sz="1800" b="0" dirty="0"/>
            </a:p>
            <a:p>
              <a:pPr algn="just"/>
              <a14:m>
                <m:oMathPara xmlns:m="http://schemas.openxmlformats.org/officeDocument/2006/math">
                  <m:oMathParaPr>
                    <m:jc m:val="centerGroup"/>
                  </m:oMathParaPr>
                  <m:oMath xmlns:m="http://schemas.openxmlformats.org/officeDocument/2006/math">
                    <m:acc>
                      <m:accPr>
                        <m:chr m:val="̅"/>
                        <m:ctrlPr>
                          <a:rPr lang="es-EC" sz="1800" b="0" i="1" smtClean="0">
                            <a:latin typeface="Cambria Math" panose="02040503050406030204" pitchFamily="18" charset="0"/>
                          </a:rPr>
                        </m:ctrlPr>
                      </m:accPr>
                      <m:e>
                        <m:r>
                          <a:rPr lang="es-EC" sz="1800" b="0" i="1" smtClean="0">
                            <a:latin typeface="Cambria Math" panose="02040503050406030204" pitchFamily="18" charset="0"/>
                          </a:rPr>
                          <m:t>𝑋</m:t>
                        </m:r>
                      </m:e>
                    </m:acc>
                    <m:r>
                      <a:rPr lang="es-EC" sz="1800" b="0" smtClean="0">
                        <a:latin typeface="Cambria Math" panose="02040503050406030204" pitchFamily="18" charset="0"/>
                      </a:rPr>
                      <m:t>=150.04</m:t>
                    </m:r>
                  </m:oMath>
                </m:oMathPara>
              </a14:m>
              <a:endParaRPr lang="es-EC" sz="1800" b="0" dirty="0"/>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C" sz="1800" b="0" smtClean="0">
                        <a:latin typeface="Cambria Math" panose="02040503050406030204" pitchFamily="18" charset="0"/>
                      </a:rPr>
                      <m:t>Exactitud</m:t>
                    </m:r>
                    <m:r>
                      <a:rPr lang="es-EC" sz="1800" b="0" smtClean="0">
                        <a:latin typeface="Cambria Math" panose="02040503050406030204" pitchFamily="18" charset="0"/>
                      </a:rPr>
                      <m:t>=150.04</m:t>
                    </m:r>
                    <m:r>
                      <a:rPr lang="es-EC" sz="1800" b="0" i="1" smtClean="0">
                        <a:latin typeface="Cambria Math" panose="02040503050406030204" pitchFamily="18" charset="0"/>
                      </a:rPr>
                      <m:t>−</m:t>
                    </m:r>
                    <m:r>
                      <a:rPr lang="es-EC" sz="1800" b="0" smtClean="0">
                        <a:latin typeface="Cambria Math" panose="02040503050406030204" pitchFamily="18" charset="0"/>
                      </a:rPr>
                      <m:t>150.00</m:t>
                    </m:r>
                  </m:oMath>
                </m:oMathPara>
              </a14:m>
              <a:endParaRPr lang="es-EC" sz="1800" b="0" dirty="0"/>
            </a:p>
            <a:p>
              <a:pPr indent="180340" algn="just">
                <a:lnSpc>
                  <a:spcPct val="150000"/>
                </a:lnSpc>
                <a:spcAft>
                  <a:spcPts val="0"/>
                </a:spcAft>
              </a:pPr>
              <a:endParaRPr lang="es-EC" sz="1800" b="0" dirty="0"/>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800" b="0" i="1" smtClean="0">
                        <a:latin typeface="Cambria Math" panose="02040503050406030204" pitchFamily="18" charset="0"/>
                      </a:rPr>
                      <m:t>𝐄𝐱𝐚𝐜𝐭𝐢𝐭𝐮𝐝</m:t>
                    </m:r>
                    <m:r>
                      <a:rPr lang="es-EC" sz="1800" b="0" smtClean="0">
                        <a:latin typeface="Cambria Math" panose="02040503050406030204" pitchFamily="18" charset="0"/>
                      </a:rPr>
                      <m:t>=</m:t>
                    </m:r>
                    <m:r>
                      <a:rPr lang="es-EC" sz="1800" b="0" i="1" smtClean="0">
                        <a:latin typeface="Cambria Math" panose="02040503050406030204" pitchFamily="18" charset="0"/>
                      </a:rPr>
                      <m:t>𝟎</m:t>
                    </m:r>
                    <m:r>
                      <a:rPr lang="es-EC" sz="1800" b="0" smtClean="0">
                        <a:latin typeface="Cambria Math" panose="02040503050406030204" pitchFamily="18" charset="0"/>
                      </a:rPr>
                      <m:t>.</m:t>
                    </m:r>
                    <m:r>
                      <a:rPr lang="es-EC" sz="1800" b="0" i="1" smtClean="0">
                        <a:latin typeface="Cambria Math" panose="02040503050406030204" pitchFamily="18" charset="0"/>
                      </a:rPr>
                      <m:t>𝟎𝟒</m:t>
                    </m:r>
                  </m:oMath>
                </m:oMathPara>
              </a14:m>
              <a:endParaRPr lang="es-EC" sz="1800" b="0" dirty="0"/>
            </a:p>
          </dgm:t>
        </dgm:pt>
      </mc:Choice>
      <mc:Fallback xmlns="">
        <dgm:pt modelId="{C718ADCF-EE16-40A9-92E0-023D415A390D}">
          <dgm:prSet phldrT="[Texto]" custT="1"/>
          <dgm:spPr/>
          <dgm:t>
            <a:bodyPr/>
            <a:lstStyle/>
            <a:p>
              <a:pPr algn="just"/>
              <a:endParaRPr lang="es-EC" sz="1800" b="0" dirty="0"/>
            </a:p>
            <a:p>
              <a:pPr algn="just"/>
              <a:r>
                <a:rPr lang="es-EC" sz="1800" b="0" dirty="0"/>
                <a:t>1. Sabiendo que:</a:t>
              </a:r>
            </a:p>
            <a:p>
              <a:pPr algn="just"/>
              <a:endParaRPr lang="es-EC" sz="1800" b="0" dirty="0"/>
            </a:p>
            <a:p>
              <a:pPr algn="just"/>
              <a:r>
                <a:rPr lang="es-EC" sz="1800" b="0" i="0"/>
                <a:t>𝑋 ̅=150.04</a:t>
              </a:r>
              <a:endParaRPr lang="es-EC" sz="1800" b="0" dirty="0"/>
            </a:p>
            <a:p>
              <a:pPr indent="180340" algn="just">
                <a:lnSpc>
                  <a:spcPct val="150000"/>
                </a:lnSpc>
                <a:spcAft>
                  <a:spcPts val="0"/>
                </a:spcAft>
              </a:pPr>
              <a:r>
                <a:rPr lang="es-EC" sz="1800" b="0" i="0"/>
                <a:t>Exactitud=150.04−150.00</a:t>
              </a:r>
              <a:endParaRPr lang="es-EC" sz="1800" b="0" dirty="0"/>
            </a:p>
            <a:p>
              <a:pPr indent="180340" algn="just">
                <a:lnSpc>
                  <a:spcPct val="150000"/>
                </a:lnSpc>
                <a:spcAft>
                  <a:spcPts val="0"/>
                </a:spcAft>
              </a:pPr>
              <a:endParaRPr lang="es-EC" sz="1800" b="0" dirty="0"/>
            </a:p>
            <a:p>
              <a:pPr indent="180340" algn="just">
                <a:lnSpc>
                  <a:spcPct val="150000"/>
                </a:lnSpc>
                <a:spcAft>
                  <a:spcPts val="0"/>
                </a:spcAft>
              </a:pPr>
              <a:r>
                <a:rPr lang="es-EC" sz="1800" b="0" i="0"/>
                <a:t>𝐄𝐱𝐚𝐜𝐭𝐢𝐭𝐮𝐝=𝟎.𝟎𝟒</a:t>
              </a:r>
              <a:endParaRPr lang="es-EC" sz="1800" b="0" dirty="0"/>
            </a:p>
          </dgm:t>
        </dgm:pt>
      </mc:Fallback>
    </mc:AlternateConten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de Exactitud</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1"/>
      <dgm:spPr/>
    </dgm:pt>
    <dgm:pt modelId="{7210391E-D0BA-4B05-BC9D-4C5F7A7038B2}" type="pres">
      <dgm:prSet presAssocID="{C718ADCF-EE16-40A9-92E0-023D415A390D}" presName="childText" presStyleLbl="bgAcc1" presStyleIdx="0" presStyleCnt="1" custScaleX="836859" custScaleY="460526" custLinFactNeighborX="-41969" custLinFactNeighborY="-16485">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a:blipFill>
          <a:blip xmlns:r="http://schemas.openxmlformats.org/officeDocument/2006/relationships" r:embed="rId1"/>
          <a:stretch>
            <a:fillRect l="-342"/>
          </a:stretch>
        </a:blipFill>
      </dgm:spPr>
      <dgm:t>
        <a:bodyPr/>
        <a:lstStyle/>
        <a:p>
          <a:r>
            <a:rPr lang="es-EC">
              <a:noFill/>
            </a:rPr>
            <a:t> </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de Exactitud</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1"/>
      <dgm:spPr/>
    </dgm:pt>
    <dgm:pt modelId="{7210391E-D0BA-4B05-BC9D-4C5F7A7038B2}" type="pres">
      <dgm:prSet presAssocID="{C718ADCF-EE16-40A9-92E0-023D415A390D}" presName="childText" presStyleLbl="bgAcc1" presStyleIdx="0" presStyleCnt="1" custScaleX="836859" custScaleY="460526" custLinFactNeighborX="-41969" custLinFactNeighborY="-16485">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mc:AlternateContent xmlns:mc="http://schemas.openxmlformats.org/markup-compatibility/2006" xmlns:a14="http://schemas.microsoft.com/office/drawing/2010/main">
      <mc:Choice Requires="a14">
        <dgm:pt modelId="{C718ADCF-EE16-40A9-92E0-023D415A390D}">
          <dgm:prSet phldrT="[Texto]" custT="1"/>
          <dgm:spPr/>
          <dgm:t>
            <a:bodyPr/>
            <a:lstStyle/>
            <a:p>
              <a:pPr algn="just"/>
              <a:r>
                <a:rPr lang="es-EC" sz="1800" b="0" dirty="0"/>
                <a:t>Finalmente, se calcula la precisión y exactitud final del prototipo respecto al desplazamiento de sus ejes, basados en las tres pruebas realizadas.</a:t>
              </a:r>
            </a:p>
            <a:p>
              <a:pPr algn="just"/>
              <a:endParaRPr lang="es-EC" sz="1800" b="0" dirty="0"/>
            </a:p>
            <a:p>
              <a:pPr algn="just"/>
              <a:r>
                <a:rPr lang="es-EC" sz="1800" b="0" u="sng" dirty="0"/>
                <a:t>Precisión promedio:</a:t>
              </a:r>
              <a:endParaRPr lang="es-EC" sz="1800" b="0" dirty="0"/>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C" sz="1800" b="0" smtClean="0">
                        <a:latin typeface="Cambria Math" panose="02040503050406030204" pitchFamily="18" charset="0"/>
                      </a:rPr>
                      <m:t>Precisi</m:t>
                    </m:r>
                    <m:r>
                      <a:rPr lang="es-EC" sz="1800" b="0" smtClean="0">
                        <a:latin typeface="Cambria Math" panose="02040503050406030204" pitchFamily="18" charset="0"/>
                      </a:rPr>
                      <m:t>ó</m:t>
                    </m:r>
                    <m:r>
                      <m:rPr>
                        <m:sty m:val="p"/>
                      </m:rPr>
                      <a:rPr lang="es-EC" sz="1800" b="0" smtClean="0">
                        <a:latin typeface="Cambria Math" panose="02040503050406030204" pitchFamily="18" charset="0"/>
                      </a:rPr>
                      <m:t>n</m:t>
                    </m:r>
                    <m:r>
                      <a:rPr lang="es-EC" sz="1800" b="0" smtClean="0">
                        <a:latin typeface="Cambria Math" panose="02040503050406030204" pitchFamily="18" charset="0"/>
                      </a:rPr>
                      <m:t> </m:t>
                    </m:r>
                    <m:r>
                      <m:rPr>
                        <m:sty m:val="p"/>
                      </m:rPr>
                      <a:rPr lang="es-EC" sz="1800" b="0" smtClean="0">
                        <a:latin typeface="Cambria Math" panose="02040503050406030204" pitchFamily="18" charset="0"/>
                      </a:rPr>
                      <m:t>final</m:t>
                    </m:r>
                    <m:r>
                      <a:rPr lang="es-EC" sz="1800" b="0" smtClean="0">
                        <a:latin typeface="Cambria Math" panose="02040503050406030204" pitchFamily="18" charset="0"/>
                      </a:rPr>
                      <m:t>=</m:t>
                    </m:r>
                    <m:f>
                      <m:fPr>
                        <m:ctrlPr>
                          <a:rPr lang="es-EC" sz="1800" b="0" i="1" smtClean="0">
                            <a:latin typeface="Cambria Math" panose="02040503050406030204" pitchFamily="18" charset="0"/>
                          </a:rPr>
                        </m:ctrlPr>
                      </m:fPr>
                      <m:num>
                        <m:r>
                          <a:rPr lang="es-EC" sz="1800" b="0" smtClean="0">
                            <a:latin typeface="Cambria Math" panose="02040503050406030204" pitchFamily="18" charset="0"/>
                          </a:rPr>
                          <m:t>0.05+0.05+0.05</m:t>
                        </m:r>
                      </m:num>
                      <m:den>
                        <m:r>
                          <a:rPr lang="es-EC" sz="1800" b="0" smtClean="0">
                            <a:latin typeface="Cambria Math" panose="02040503050406030204" pitchFamily="18" charset="0"/>
                          </a:rPr>
                          <m:t>3</m:t>
                        </m:r>
                      </m:den>
                    </m:f>
                  </m:oMath>
                </m:oMathPara>
              </a14:m>
              <a:endParaRPr lang="es-EC" sz="1800" b="0" dirty="0"/>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800" b="0" i="1" smtClean="0">
                        <a:latin typeface="Cambria Math" panose="02040503050406030204" pitchFamily="18" charset="0"/>
                      </a:rPr>
                      <m:t>𝐏𝐫𝐞𝐜𝐢𝐬𝐢</m:t>
                    </m:r>
                    <m:r>
                      <a:rPr lang="es-EC" sz="1800" b="0" smtClean="0">
                        <a:latin typeface="Cambria Math" panose="02040503050406030204" pitchFamily="18" charset="0"/>
                      </a:rPr>
                      <m:t>ó</m:t>
                    </m:r>
                    <m:r>
                      <a:rPr lang="es-EC" sz="1800" b="0" i="1" smtClean="0">
                        <a:latin typeface="Cambria Math" panose="02040503050406030204" pitchFamily="18" charset="0"/>
                      </a:rPr>
                      <m:t>𝐧</m:t>
                    </m:r>
                    <m:r>
                      <a:rPr lang="es-EC" sz="1800" b="0" smtClean="0">
                        <a:latin typeface="Cambria Math" panose="02040503050406030204" pitchFamily="18" charset="0"/>
                      </a:rPr>
                      <m:t> </m:t>
                    </m:r>
                    <m:r>
                      <a:rPr lang="es-EC" sz="1800" b="0" i="1" smtClean="0">
                        <a:latin typeface="Cambria Math" panose="02040503050406030204" pitchFamily="18" charset="0"/>
                      </a:rPr>
                      <m:t>𝐟𝐢𝐧𝐚𝐥</m:t>
                    </m:r>
                    <m:r>
                      <a:rPr lang="es-EC" sz="1800" b="0" smtClean="0">
                        <a:latin typeface="Cambria Math" panose="02040503050406030204" pitchFamily="18" charset="0"/>
                      </a:rPr>
                      <m:t>=</m:t>
                    </m:r>
                    <m:r>
                      <a:rPr lang="es-EC" sz="1800" b="0" i="1" smtClean="0">
                        <a:latin typeface="Cambria Math" panose="02040503050406030204" pitchFamily="18" charset="0"/>
                      </a:rPr>
                      <m:t>±</m:t>
                    </m:r>
                    <m:r>
                      <a:rPr lang="es-EC" sz="1800" b="0" i="1" smtClean="0">
                        <a:latin typeface="Cambria Math" panose="02040503050406030204" pitchFamily="18" charset="0"/>
                      </a:rPr>
                      <m:t>𝟎</m:t>
                    </m:r>
                    <m:r>
                      <a:rPr lang="es-EC" sz="1800" b="0" i="1" smtClean="0">
                        <a:latin typeface="Cambria Math" panose="02040503050406030204" pitchFamily="18" charset="0"/>
                      </a:rPr>
                      <m:t>.</m:t>
                    </m:r>
                    <m:r>
                      <a:rPr lang="es-EC" sz="1800" b="0" i="1" smtClean="0">
                        <a:latin typeface="Cambria Math" panose="02040503050406030204" pitchFamily="18" charset="0"/>
                      </a:rPr>
                      <m:t>𝟎𝟓</m:t>
                    </m:r>
                  </m:oMath>
                </m:oMathPara>
              </a14:m>
              <a:endParaRPr lang="es-EC" sz="1800" b="0" dirty="0"/>
            </a:p>
            <a:p>
              <a:pPr indent="180340" algn="just">
                <a:lnSpc>
                  <a:spcPct val="150000"/>
                </a:lnSpc>
                <a:spcAft>
                  <a:spcPts val="800"/>
                </a:spcAft>
              </a:pPr>
              <a:r>
                <a:rPr lang="es-EC" sz="1800" b="0" u="sng" dirty="0"/>
                <a:t>Exactitud promedio:</a:t>
              </a:r>
              <a:endParaRPr lang="es-EC" sz="1800" b="0" dirty="0"/>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C" sz="1800" b="0" smtClean="0">
                        <a:latin typeface="Cambria Math" panose="02040503050406030204" pitchFamily="18" charset="0"/>
                      </a:rPr>
                      <m:t>Exactitud</m:t>
                    </m:r>
                    <m:r>
                      <a:rPr lang="es-EC" sz="1800" b="0" smtClean="0">
                        <a:latin typeface="Cambria Math" panose="02040503050406030204" pitchFamily="18" charset="0"/>
                      </a:rPr>
                      <m:t> </m:t>
                    </m:r>
                    <m:r>
                      <m:rPr>
                        <m:sty m:val="p"/>
                      </m:rPr>
                      <a:rPr lang="es-EC" sz="1800" b="0" smtClean="0">
                        <a:latin typeface="Cambria Math" panose="02040503050406030204" pitchFamily="18" charset="0"/>
                      </a:rPr>
                      <m:t>final</m:t>
                    </m:r>
                    <m:r>
                      <a:rPr lang="es-EC" sz="1800" b="0" smtClean="0">
                        <a:latin typeface="Cambria Math" panose="02040503050406030204" pitchFamily="18" charset="0"/>
                      </a:rPr>
                      <m:t>=</m:t>
                    </m:r>
                    <m:f>
                      <m:fPr>
                        <m:ctrlPr>
                          <a:rPr lang="es-EC" sz="1800" b="0" i="1" smtClean="0">
                            <a:latin typeface="Cambria Math" panose="02040503050406030204" pitchFamily="18" charset="0"/>
                          </a:rPr>
                        </m:ctrlPr>
                      </m:fPr>
                      <m:num>
                        <m:r>
                          <a:rPr lang="es-EC" sz="1800" b="0" smtClean="0">
                            <a:latin typeface="Cambria Math" panose="02040503050406030204" pitchFamily="18" charset="0"/>
                          </a:rPr>
                          <m:t>0.08+0.04+0.06</m:t>
                        </m:r>
                      </m:num>
                      <m:den>
                        <m:r>
                          <a:rPr lang="es-EC" sz="1800" b="0" smtClean="0">
                            <a:latin typeface="Cambria Math" panose="02040503050406030204" pitchFamily="18" charset="0"/>
                          </a:rPr>
                          <m:t>3</m:t>
                        </m:r>
                      </m:den>
                    </m:f>
                  </m:oMath>
                </m:oMathPara>
              </a14:m>
              <a:endParaRPr lang="es-EC" sz="1800" b="0" dirty="0"/>
            </a:p>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1800" b="0" i="1" smtClean="0">
                        <a:latin typeface="Cambria Math" panose="02040503050406030204" pitchFamily="18" charset="0"/>
                      </a:rPr>
                      <m:t>𝐄𝐱𝐚𝐜𝐭𝐢𝐭𝐮𝐝</m:t>
                    </m:r>
                    <m:r>
                      <a:rPr lang="es-EC" sz="1800" b="0" smtClean="0">
                        <a:latin typeface="Cambria Math" panose="02040503050406030204" pitchFamily="18" charset="0"/>
                      </a:rPr>
                      <m:t> </m:t>
                    </m:r>
                    <m:r>
                      <a:rPr lang="es-EC" sz="1800" b="0" i="1" smtClean="0">
                        <a:latin typeface="Cambria Math" panose="02040503050406030204" pitchFamily="18" charset="0"/>
                      </a:rPr>
                      <m:t>𝐟𝐢𝐧𝐚𝐥</m:t>
                    </m:r>
                    <m:r>
                      <a:rPr lang="es-EC" sz="1800" b="0" smtClean="0">
                        <a:latin typeface="Cambria Math" panose="02040503050406030204" pitchFamily="18" charset="0"/>
                      </a:rPr>
                      <m:t>=</m:t>
                    </m:r>
                    <m:r>
                      <a:rPr lang="es-EC" sz="1800" b="0" i="1" smtClean="0">
                        <a:latin typeface="Cambria Math" panose="02040503050406030204" pitchFamily="18" charset="0"/>
                      </a:rPr>
                      <m:t>𝟎</m:t>
                    </m:r>
                    <m:r>
                      <a:rPr lang="es-EC" sz="1800" b="0" i="1" smtClean="0">
                        <a:latin typeface="Cambria Math" panose="02040503050406030204" pitchFamily="18" charset="0"/>
                      </a:rPr>
                      <m:t>.</m:t>
                    </m:r>
                    <m:r>
                      <a:rPr lang="es-EC" sz="1800" b="0" i="1" smtClean="0">
                        <a:latin typeface="Cambria Math" panose="02040503050406030204" pitchFamily="18" charset="0"/>
                      </a:rPr>
                      <m:t>𝟎𝟔</m:t>
                    </m:r>
                  </m:oMath>
                </m:oMathPara>
              </a14:m>
              <a:endParaRPr lang="es-EC" sz="1800" b="0" i="1" dirty="0"/>
            </a:p>
          </dgm:t>
        </dgm:pt>
      </mc:Choice>
      <mc:Fallback xmlns="">
        <dgm:pt modelId="{C718ADCF-EE16-40A9-92E0-023D415A390D}">
          <dgm:prSet phldrT="[Texto]" custT="1"/>
          <dgm:spPr/>
          <dgm:t>
            <a:bodyPr/>
            <a:lstStyle/>
            <a:p>
              <a:pPr algn="just"/>
              <a:r>
                <a:rPr lang="es-EC" sz="1800" b="0" dirty="0"/>
                <a:t>Finalmente, se calcula la precisión y exactitud final del prototipo respecto al desplazamiento de sus ejes, basados en las tres pruebas realizadas.</a:t>
              </a:r>
            </a:p>
            <a:p>
              <a:pPr algn="just"/>
              <a:endParaRPr lang="es-EC" sz="1800" b="0" dirty="0"/>
            </a:p>
            <a:p>
              <a:pPr algn="just"/>
              <a:r>
                <a:rPr lang="es-EC" sz="1800" b="0" u="sng" dirty="0"/>
                <a:t>Precisión promedio:</a:t>
              </a:r>
              <a:endParaRPr lang="es-EC" sz="1800" b="0" dirty="0"/>
            </a:p>
            <a:p>
              <a:pPr indent="180340" algn="just">
                <a:lnSpc>
                  <a:spcPct val="150000"/>
                </a:lnSpc>
                <a:spcAft>
                  <a:spcPts val="0"/>
                </a:spcAft>
              </a:pPr>
              <a:r>
                <a:rPr lang="es-EC" sz="1800" b="0" i="0"/>
                <a:t>Precisión final=(0.05+0.05+0.05)/3</a:t>
              </a:r>
              <a:endParaRPr lang="es-EC" sz="1800" b="0" dirty="0"/>
            </a:p>
            <a:p>
              <a:pPr indent="180340" algn="just">
                <a:lnSpc>
                  <a:spcPct val="150000"/>
                </a:lnSpc>
                <a:spcAft>
                  <a:spcPts val="0"/>
                </a:spcAft>
              </a:pPr>
              <a:r>
                <a:rPr lang="es-EC" sz="1800" b="0" i="0"/>
                <a:t>𝐏𝐫𝐞𝐜𝐢𝐬𝐢ó𝐧 𝐟𝐢𝐧𝐚𝐥=±𝟎.𝟎𝟓</a:t>
              </a:r>
              <a:endParaRPr lang="es-EC" sz="1800" b="0" dirty="0"/>
            </a:p>
            <a:p>
              <a:pPr indent="180340" algn="just">
                <a:lnSpc>
                  <a:spcPct val="150000"/>
                </a:lnSpc>
                <a:spcAft>
                  <a:spcPts val="800"/>
                </a:spcAft>
              </a:pPr>
              <a:r>
                <a:rPr lang="es-EC" sz="1800" b="0" u="sng" dirty="0"/>
                <a:t>Exactitud promedio:</a:t>
              </a:r>
              <a:endParaRPr lang="es-EC" sz="1800" b="0" dirty="0"/>
            </a:p>
            <a:p>
              <a:pPr indent="180340" algn="just">
                <a:lnSpc>
                  <a:spcPct val="150000"/>
                </a:lnSpc>
                <a:spcAft>
                  <a:spcPts val="0"/>
                </a:spcAft>
              </a:pPr>
              <a:r>
                <a:rPr lang="es-EC" sz="1800" b="0" i="0"/>
                <a:t>Exactitud final=(0.08+0.04+0.06)/3</a:t>
              </a:r>
              <a:endParaRPr lang="es-EC" sz="1800" b="0" dirty="0"/>
            </a:p>
            <a:p>
              <a:pPr indent="180340" algn="just">
                <a:lnSpc>
                  <a:spcPct val="150000"/>
                </a:lnSpc>
                <a:spcAft>
                  <a:spcPts val="0"/>
                </a:spcAft>
              </a:pPr>
              <a:r>
                <a:rPr lang="es-EC" sz="1800" b="0" i="0"/>
                <a:t>𝐄𝐱𝐚𝐜𝐭𝐢𝐭𝐮𝐝 𝐟𝐢𝐧𝐚𝐥=𝟎.𝟎𝟔</a:t>
              </a:r>
              <a:endParaRPr lang="es-EC" sz="1800" b="0" i="1" dirty="0"/>
            </a:p>
          </dgm:t>
        </dgm:pt>
      </mc:Fallback>
    </mc:AlternateConten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de Precisión y Exactitud promedio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1"/>
      <dgm:spPr/>
    </dgm:pt>
    <dgm:pt modelId="{7210391E-D0BA-4B05-BC9D-4C5F7A7038B2}" type="pres">
      <dgm:prSet presAssocID="{C718ADCF-EE16-40A9-92E0-023D415A390D}" presName="childText" presStyleLbl="bgAcc1" presStyleIdx="0" presStyleCnt="1" custScaleX="836859" custScaleY="860185" custLinFactNeighborX="-41969" custLinFactNeighborY="-16485">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a:blipFill>
          <a:blip xmlns:r="http://schemas.openxmlformats.org/officeDocument/2006/relationships" r:embed="rId1"/>
          <a:stretch>
            <a:fillRect/>
          </a:stretch>
        </a:blipFill>
      </dgm:spPr>
      <dgm:t>
        <a:bodyPr/>
        <a:lstStyle/>
        <a:p>
          <a:r>
            <a:rPr lang="es-EC">
              <a:noFill/>
            </a:rPr>
            <a:t> </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Cálculo de Precisión y Exactitud promedio</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8157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1"/>
      <dgm:spPr/>
    </dgm:pt>
    <dgm:pt modelId="{7210391E-D0BA-4B05-BC9D-4C5F7A7038B2}" type="pres">
      <dgm:prSet presAssocID="{C718ADCF-EE16-40A9-92E0-023D415A390D}" presName="childText" presStyleLbl="bgAcc1" presStyleIdx="0" presStyleCnt="1" custScaleX="836859" custScaleY="860185" custLinFactNeighborX="-41969" custLinFactNeighborY="-16485">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2400" b="1" dirty="0"/>
            <a:t>Velocidad máxima</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Y="-99587" custLinFactNeighborX="-9374"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Cabe recalcar que si se le aumentaría el área de trabajo y la capacidad de perforación el costo de la </a:t>
          </a:r>
          <a:r>
            <a:rPr lang="es-EC" sz="2000" b="0" dirty="0" err="1"/>
            <a:t>punzonadora</a:t>
          </a:r>
          <a:r>
            <a:rPr lang="es-EC" sz="2000" b="0" dirty="0"/>
            <a:t> construida podría aumentar en alrededor de $10000,00; en total podría aumentar a alrededor de $16000,00 el costo final.</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CB9964DC-5E01-4879-9733-CDEE2AB1D1F7}">
      <dgm:prSet phldrT="[Texto]" custT="1"/>
      <dgm:spPr/>
      <dgm:t>
        <a:bodyPr/>
        <a:lstStyle/>
        <a:p>
          <a:pPr algn="ctr"/>
          <a:r>
            <a:rPr lang="es-ES" sz="2400" b="1" dirty="0"/>
            <a:t>Análisis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F1659BE1-A93F-481F-B290-18E52269DB6F}">
      <dgm:prSet phldrT="[Texto]" custT="1"/>
      <dgm:spPr/>
      <dgm:t>
        <a:bodyPr/>
        <a:lstStyle/>
        <a:p>
          <a:pPr algn="just"/>
          <a:r>
            <a:rPr lang="es-EC" sz="2000" b="0" dirty="0"/>
            <a:t>Se puede observar que el costo de construir una </a:t>
          </a:r>
          <a:r>
            <a:rPr lang="es-EC" sz="2000" b="0" dirty="0" err="1"/>
            <a:t>punzonadora</a:t>
          </a:r>
          <a:r>
            <a:rPr lang="es-EC" sz="2000" b="0" dirty="0"/>
            <a:t> en nuestro país es 4 veces menor al costo de una </a:t>
          </a:r>
          <a:r>
            <a:rPr lang="es-EC" sz="2000" b="0" dirty="0" err="1"/>
            <a:t>punzonadora</a:t>
          </a:r>
          <a:r>
            <a:rPr lang="es-EC" sz="2000" b="0" dirty="0"/>
            <a:t> adquirida en el exterior</a:t>
          </a:r>
          <a:endParaRPr lang="es-ES" sz="2000" b="0" dirty="0"/>
        </a:p>
      </dgm:t>
    </dgm:pt>
    <dgm:pt modelId="{21D7AD33-6C68-4388-B5C9-D3C565D895F5}" type="parTrans" cxnId="{310F0E6F-A367-4F7E-9F8A-2B8A2E6E0DD3}">
      <dgm:prSet/>
      <dgm:spPr/>
      <dgm:t>
        <a:bodyPr/>
        <a:lstStyle/>
        <a:p>
          <a:endParaRPr lang="es-ES"/>
        </a:p>
      </dgm:t>
    </dgm:pt>
    <dgm:pt modelId="{6D9FA030-C27C-4894-A083-B52C4ABDCE40}" type="sibTrans" cxnId="{310F0E6F-A367-4F7E-9F8A-2B8A2E6E0DD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705132" custLinFactNeighborY="-43208"/>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2"/>
      <dgm:spPr/>
    </dgm:pt>
    <dgm:pt modelId="{7210391E-D0BA-4B05-BC9D-4C5F7A7038B2}" type="pres">
      <dgm:prSet presAssocID="{C718ADCF-EE16-40A9-92E0-023D415A390D}" presName="childText" presStyleLbl="bgAcc1" presStyleIdx="0" presStyleCnt="2" custScaleX="739626" custScaleY="262571" custLinFactNeighborX="426" custLinFactNeighborY="-37419">
        <dgm:presLayoutVars>
          <dgm:bulletEnabled val="1"/>
        </dgm:presLayoutVars>
      </dgm:prSet>
      <dgm:spPr/>
    </dgm:pt>
    <dgm:pt modelId="{DB710C01-1C09-42F4-8C50-E5C1B8036C63}" type="pres">
      <dgm:prSet presAssocID="{21D7AD33-6C68-4388-B5C9-D3C565D895F5}" presName="Name13" presStyleLbl="parChTrans1D2" presStyleIdx="1" presStyleCnt="2"/>
      <dgm:spPr/>
    </dgm:pt>
    <dgm:pt modelId="{9294AC26-939A-4F6F-99A8-0359E1F9FC97}" type="pres">
      <dgm:prSet presAssocID="{F1659BE1-A93F-481F-B290-18E52269DB6F}" presName="childText" presStyleLbl="bgAcc1" presStyleIdx="1" presStyleCnt="2" custScaleX="739626" custScaleY="167830" custLinFactNeighborX="426" custLinFactNeighborY="-37419">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310F0E6F-A367-4F7E-9F8A-2B8A2E6E0DD3}" srcId="{CB9964DC-5E01-4879-9733-CDEE2AB1D1F7}" destId="{F1659BE1-A93F-481F-B290-18E52269DB6F}" srcOrd="1" destOrd="0" parTransId="{21D7AD33-6C68-4388-B5C9-D3C565D895F5}" sibTransId="{6D9FA030-C27C-4894-A083-B52C4ABDCE40}"/>
    <dgm:cxn modelId="{E5DF4D7B-2998-4040-B309-23173E1132D4}" srcId="{7061F2FC-F2AB-4DE3-98B0-886576B4E2C6}" destId="{CB9964DC-5E01-4879-9733-CDEE2AB1D1F7}" srcOrd="0" destOrd="0" parTransId="{5760939A-00E0-4E0F-82AC-14F95E0A4A90}" sibTransId="{2BAB4B72-4C27-47D9-A895-24F30C6A71EC}"/>
    <dgm:cxn modelId="{3EE6E96C-0224-40D9-910C-D5B7F49E4481}" type="presOf" srcId="{21D7AD33-6C68-4388-B5C9-D3C565D895F5}" destId="{DB710C01-1C09-42F4-8C50-E5C1B8036C63}" srcOrd="0" destOrd="0" presId="urn:microsoft.com/office/officeart/2005/8/layout/hierarchy3"/>
    <dgm:cxn modelId="{C146E099-E05B-4AD8-8F89-00AF7D9126A9}" type="presOf" srcId="{F1659BE1-A93F-481F-B290-18E52269DB6F}" destId="{9294AC26-939A-4F6F-99A8-0359E1F9FC97}"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A698887E-BFFB-4D12-B393-09AE1BEE3AFE}" type="presParOf" srcId="{F784BE88-3DB9-4E87-AFCA-2ED0BF00DEA1}" destId="{DB710C01-1C09-42F4-8C50-E5C1B8036C63}" srcOrd="2" destOrd="0" presId="urn:microsoft.com/office/officeart/2005/8/layout/hierarchy3"/>
    <dgm:cxn modelId="{640E4AC6-9A1A-4554-B631-9F16597F2AD0}" type="presParOf" srcId="{F784BE88-3DB9-4E87-AFCA-2ED0BF00DEA1}" destId="{9294AC26-939A-4F6F-99A8-0359E1F9FC9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Conclusiones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566" custLinFactNeighborY="-566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31318AE-686B-4F9A-8D9B-405D5C741530}" type="presOf" srcId="{CB9964DC-5E01-4879-9733-CDEE2AB1D1F7}" destId="{ECB1CA3E-26B8-4A39-AEF8-6F06E506D3C7}" srcOrd="0" destOrd="0" presId="urn:microsoft.com/office/officeart/2005/8/layout/hierarchy3"/>
    <dgm:cxn modelId="{0BA4EAAD-CD3B-4233-A133-0B0CF091F611}" type="presOf" srcId="{7061F2FC-F2AB-4DE3-98B0-886576B4E2C6}" destId="{D433476B-D68D-4328-ADAC-B2895D3D50CF}" srcOrd="0" destOrd="0" presId="urn:microsoft.com/office/officeart/2005/8/layout/hierarchy3"/>
    <dgm:cxn modelId="{27328C1C-F224-42E8-9009-710F330AA457}" type="presOf" srcId="{CB9964DC-5E01-4879-9733-CDEE2AB1D1F7}" destId="{C7DDC059-89DD-4F99-A10D-9C975D60C8D8}" srcOrd="1" destOrd="0" presId="urn:microsoft.com/office/officeart/2005/8/layout/hierarchy3"/>
    <dgm:cxn modelId="{C798ADA0-401D-4915-B05A-CA0AB1381A20}" type="presParOf" srcId="{D433476B-D68D-4328-ADAC-B2895D3D50CF}" destId="{1E58A3BC-F1F7-40EE-89AA-32E802ED4BF7}" srcOrd="0" destOrd="0" presId="urn:microsoft.com/office/officeart/2005/8/layout/hierarchy3"/>
    <dgm:cxn modelId="{B7FDF891-5F1A-495E-9FA2-22CEEDDF5838}" type="presParOf" srcId="{1E58A3BC-F1F7-40EE-89AA-32E802ED4BF7}" destId="{D21DF85A-45CA-4CE0-B0ED-CF4615475EE0}" srcOrd="0" destOrd="0" presId="urn:microsoft.com/office/officeart/2005/8/layout/hierarchy3"/>
    <dgm:cxn modelId="{6C6B414C-BD4A-4420-8CF5-D1218626D82E}" type="presParOf" srcId="{D21DF85A-45CA-4CE0-B0ED-CF4615475EE0}" destId="{ECB1CA3E-26B8-4A39-AEF8-6F06E506D3C7}" srcOrd="0" destOrd="0" presId="urn:microsoft.com/office/officeart/2005/8/layout/hierarchy3"/>
    <dgm:cxn modelId="{EA3336B4-E01F-44AF-9256-34E82BB18280}" type="presParOf" srcId="{D21DF85A-45CA-4CE0-B0ED-CF4615475EE0}" destId="{C7DDC059-89DD-4F99-A10D-9C975D60C8D8}" srcOrd="1" destOrd="0" presId="urn:microsoft.com/office/officeart/2005/8/layout/hierarchy3"/>
    <dgm:cxn modelId="{F2F47850-36A6-4A16-A8B9-F4EF00876EE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676B53A8-FCB9-4C7D-9625-4CF547D77C6A}"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D0D20E71-FED1-4623-8034-D329000238BD}">
      <dgm:prSet phldrT="[Texto]" custT="1"/>
      <dgm:spPr/>
      <dgm:t>
        <a:bodyPr/>
        <a:lstStyle/>
        <a:p>
          <a:pPr algn="just"/>
          <a:r>
            <a:rPr lang="es-EC" sz="2000" b="0" dirty="0"/>
            <a:t>Se logró diseñar un dispositivo de levitación neumática el cual es capaz de crear una película de aire que facilita el desplazamiento de las planchas metálicas. Pero, se evidenció que esta no es la mejor opción para el desplazamiento de láminas metálicas dentro de la máquina, porque existen elementos mecánicos que son más útiles y adecuados para este tipo de aplicaciones.</a:t>
          </a:r>
          <a:endParaRPr lang="es-ES" sz="2000" b="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824A24C-9FD6-414B-ABF6-4C82AE8C0051}">
      <dgm:prSet phldrT="[Texto]" custT="1"/>
      <dgm:spPr/>
      <dgm:t>
        <a:bodyPr/>
        <a:lstStyle/>
        <a:p>
          <a:pPr algn="just"/>
          <a:r>
            <a:rPr lang="es-EC" sz="2000" b="0" dirty="0"/>
            <a:t>Se pudo implementar un sistema que es capaz de posicionar eficazmente la laminas metálicas que se van a perforar en la </a:t>
          </a:r>
          <a:r>
            <a:rPr lang="es-EC" sz="2000" b="0" dirty="0" err="1"/>
            <a:t>punzonadora</a:t>
          </a:r>
          <a:r>
            <a:rPr lang="es-EC" sz="2000" b="0" dirty="0"/>
            <a:t>. La precisión de los movimientos de la máquina está determinada por los ejes de desplazamiento y la configuración del sistema de control de cada eje. Se obtuvo un error de 0.06mm y una precisión de ±0.05mm para cada eje de desplazamiento.</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Conclusiones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pt>
    <dgm:pt modelId="{45B98A4A-0B6D-4F48-B74E-847DD2F0977C}" type="pres">
      <dgm:prSet presAssocID="{D0D20E71-FED1-4623-8034-D329000238BD}" presName="childText" presStyleLbl="bgAcc1" presStyleIdx="0" presStyleCnt="2" custScaleX="739626" custScaleY="343537">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314221">
        <dgm:presLayoutVars>
          <dgm:bulletEnabled val="1"/>
        </dgm:presLayoutVars>
      </dgm:prSet>
      <dgm:spPr/>
    </dgm:pt>
  </dgm:ptLst>
  <dgm:cxnLst>
    <dgm:cxn modelId="{6EA22967-9B9F-43B4-B002-986D853FAE2C}" type="presOf" srcId="{3F5C0D0D-A5FF-4E2C-953C-C5105EC51FB8}" destId="{FE8C205C-18EF-4C27-953D-9F20A4AA435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7D5778AC-1D2F-485E-AF80-3F2CAE5D59B1}" type="presOf" srcId="{4349BE00-98CD-4A0C-8970-0800DCF0B510}" destId="{6453487C-0FAF-4B32-BD10-ECD1ABD7E94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A80668A5-FBC9-4386-AE1B-AF95722E9655}" type="presOf" srcId="{D0D20E71-FED1-4623-8034-D329000238BD}" destId="{45B98A4A-0B6D-4F48-B74E-847DD2F0977C}"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2B3E0B88-707A-418B-AA63-FD88251C59CD}" srcId="{CB9964DC-5E01-4879-9733-CDEE2AB1D1F7}" destId="{D0D20E71-FED1-4623-8034-D329000238BD}" srcOrd="0" destOrd="0" parTransId="{4349BE00-98CD-4A0C-8970-0800DCF0B510}" sibTransId="{9E3869D8-A7FD-4027-8D69-6E2073D34B18}"/>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569E5910-D775-4268-8662-2FFBABFBB995}" type="presParOf" srcId="{F784BE88-3DB9-4E87-AFCA-2ED0BF00DEA1}" destId="{6453487C-0FAF-4B32-BD10-ECD1ABD7E947}" srcOrd="0" destOrd="0" presId="urn:microsoft.com/office/officeart/2005/8/layout/hierarchy3"/>
    <dgm:cxn modelId="{8E53B8F4-765C-4985-9AB4-3F99A633A0C2}" type="presParOf" srcId="{F784BE88-3DB9-4E87-AFCA-2ED0BF00DEA1}" destId="{45B98A4A-0B6D-4F48-B74E-847DD2F0977C}"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676B53A8-FCB9-4C7D-9625-4CF547D77C6A}"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D0D20E71-FED1-4623-8034-D329000238BD}">
      <dgm:prSet phldrT="[Texto]" custT="1"/>
      <dgm:spPr/>
      <dgm:t>
        <a:bodyPr/>
        <a:lstStyle/>
        <a:p>
          <a:pPr algn="just"/>
          <a:r>
            <a:rPr lang="es-EC" sz="2400" b="0" dirty="0"/>
            <a:t>Optimizar el proceso de perforación de planchas metálicas mediante la automatización de un prototipo de </a:t>
          </a:r>
          <a:r>
            <a:rPr lang="es-EC" sz="2400" b="0" dirty="0" err="1"/>
            <a:t>punzonadora</a:t>
          </a:r>
          <a:r>
            <a:rPr lang="es-EC" sz="2400" b="0" dirty="0"/>
            <a:t> CNC</a:t>
          </a:r>
          <a:r>
            <a:rPr lang="es-EC" sz="1800" b="0" dirty="0"/>
            <a:t>.</a:t>
          </a:r>
          <a:endParaRPr lang="es-ES" sz="1800" b="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B9964DC-5E01-4879-9733-CDEE2AB1D1F7}">
      <dgm:prSet phldrT="[Texto]" custT="1"/>
      <dgm:spPr/>
      <dgm:t>
        <a:bodyPr/>
        <a:lstStyle/>
        <a:p>
          <a:pPr algn="ctr"/>
          <a:r>
            <a:rPr lang="es-ES" sz="2400" b="1" dirty="0"/>
            <a:t>Objetivo General</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07293" custScaleY="106536" custLinFactNeighborX="11886" custLinFactNeighborY="-68213"/>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pt>
    <dgm:pt modelId="{45B98A4A-0B6D-4F48-B74E-847DD2F0977C}" type="pres">
      <dgm:prSet presAssocID="{D0D20E71-FED1-4623-8034-D329000238BD}" presName="childText" presStyleLbl="bgAcc1" presStyleIdx="0" presStyleCnt="1" custScaleX="739626" custScaleY="249358" custLinFactNeighborX="-15389" custLinFactNeighborY="-56577">
        <dgm:presLayoutVars>
          <dgm:bulletEnabled val="1"/>
        </dgm:presLayoutVars>
      </dgm:prSet>
      <dgm:spPr/>
    </dgm:pt>
  </dgm:ptLst>
  <dgm:cxnLst>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D5778AC-1D2F-485E-AF80-3F2CAE5D59B1}" type="presOf" srcId="{4349BE00-98CD-4A0C-8970-0800DCF0B510}" destId="{6453487C-0FAF-4B32-BD10-ECD1ABD7E94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A80668A5-FBC9-4386-AE1B-AF95722E9655}" type="presOf" srcId="{D0D20E71-FED1-4623-8034-D329000238BD}" destId="{45B98A4A-0B6D-4F48-B74E-847DD2F0977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569E5910-D775-4268-8662-2FFBABFBB995}" type="presParOf" srcId="{F784BE88-3DB9-4E87-AFCA-2ED0BF00DEA1}" destId="{6453487C-0FAF-4B32-BD10-ECD1ABD7E947}" srcOrd="0" destOrd="0" presId="urn:microsoft.com/office/officeart/2005/8/layout/hierarchy3"/>
    <dgm:cxn modelId="{8E53B8F4-765C-4985-9AB4-3F99A633A0C2}"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6824A24C-9FD6-414B-ABF6-4C82AE8C0051}">
      <dgm:prSet phldrT="[Texto]" custT="1"/>
      <dgm:spPr/>
      <dgm:t>
        <a:bodyPr/>
        <a:lstStyle/>
        <a:p>
          <a:pPr algn="just"/>
          <a:r>
            <a:rPr lang="es-EC" sz="2000" b="0" dirty="0"/>
            <a:t>Se concluye que el control numérico computarizado es la mejor opción para la implementación de máquinas de mecanizado. Mediante este prototipo de </a:t>
          </a:r>
          <a:r>
            <a:rPr lang="es-EC" sz="2000" b="0" dirty="0" err="1"/>
            <a:t>punzonadora</a:t>
          </a:r>
          <a:r>
            <a:rPr lang="es-EC" sz="2000" b="0" dirty="0"/>
            <a:t> CNC se logró perforar en los puntos precisos que han sido ubicados en el dibujo o diseño inicial que se ha desarrollado en el software AutoCAD.</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Conclusiones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A997562C-9E25-4A57-B27D-2582A030E95C}">
      <dgm:prSet phldrT="[Texto]" custT="1"/>
      <dgm:spPr/>
      <dgm:t>
        <a:bodyPr/>
        <a:lstStyle/>
        <a:p>
          <a:pPr algn="just"/>
          <a:r>
            <a:rPr lang="es-EC" sz="2000" b="0" dirty="0"/>
            <a:t>Se pudo realizar pruebas de campo que permitieron demostrar que el prototipo de </a:t>
          </a:r>
          <a:r>
            <a:rPr lang="es-EC" sz="2000" b="0" dirty="0" err="1"/>
            <a:t>punzonadora</a:t>
          </a:r>
          <a:r>
            <a:rPr lang="es-EC" sz="2000" b="0" dirty="0"/>
            <a:t> CNC permite optimizar el proceso de perforación de planchas metálicas. Comparando con las otras técnicas de perforación que se emplean en la empresa </a:t>
          </a:r>
          <a:r>
            <a:rPr lang="es-EC" sz="2000" b="0" dirty="0" err="1"/>
            <a:t>Energypetrol</a:t>
          </a:r>
          <a:r>
            <a:rPr lang="es-EC" sz="2000" b="0" dirty="0"/>
            <a:t> S.A. la </a:t>
          </a:r>
          <a:r>
            <a:rPr lang="es-EC" sz="2000" b="0" dirty="0" err="1"/>
            <a:t>punzonadora</a:t>
          </a:r>
          <a:r>
            <a:rPr lang="es-EC" sz="2000" b="0" dirty="0"/>
            <a:t> presenta importantes ventajas como; el tiempo de trabajo, el costo, la versatilidad y la precisión.</a:t>
          </a:r>
          <a:endParaRPr lang="es-ES" sz="2000" b="0" dirty="0"/>
        </a:p>
      </dgm:t>
    </dgm:pt>
    <dgm:pt modelId="{38E9CD2C-06D7-4183-8985-452507E81E37}" type="parTrans" cxnId="{033E6C97-14DC-48B0-BDCE-5E74787FBA39}">
      <dgm:prSet/>
      <dgm:spPr/>
      <dgm:t>
        <a:bodyPr/>
        <a:lstStyle/>
        <a:p>
          <a:endParaRPr lang="es-ES"/>
        </a:p>
      </dgm:t>
    </dgm:pt>
    <dgm:pt modelId="{1B5D09D7-FA70-4C7D-82B4-A1D820FE6657}" type="sibTrans" cxnId="{033E6C97-14DC-48B0-BDCE-5E74787FBA3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FE8C205C-18EF-4C27-953D-9F20A4AA4352}" type="pres">
      <dgm:prSet presAssocID="{3F5C0D0D-A5FF-4E2C-953C-C5105EC51FB8}" presName="Name13" presStyleLbl="parChTrans1D2" presStyleIdx="0" presStyleCnt="2"/>
      <dgm:spPr/>
    </dgm:pt>
    <dgm:pt modelId="{01A8138D-E13E-4C5E-A63A-B475886A3C1C}" type="pres">
      <dgm:prSet presAssocID="{6824A24C-9FD6-414B-ABF6-4C82AE8C0051}" presName="childText" presStyleLbl="bgAcc1" presStyleIdx="0" presStyleCnt="2" custScaleX="737089" custScaleY="291747">
        <dgm:presLayoutVars>
          <dgm:bulletEnabled val="1"/>
        </dgm:presLayoutVars>
      </dgm:prSet>
      <dgm:spPr/>
    </dgm:pt>
    <dgm:pt modelId="{C7705BD2-67CF-4CEF-BBFE-19AEF3466975}" type="pres">
      <dgm:prSet presAssocID="{38E9CD2C-06D7-4183-8985-452507E81E37}" presName="Name13" presStyleLbl="parChTrans1D2" presStyleIdx="1" presStyleCnt="2"/>
      <dgm:spPr/>
    </dgm:pt>
    <dgm:pt modelId="{233F803D-49F7-49D1-8350-40E2ECFC0AC9}" type="pres">
      <dgm:prSet presAssocID="{A997562C-9E25-4A57-B27D-2582A030E95C}" presName="childText" presStyleLbl="bgAcc1" presStyleIdx="1" presStyleCnt="2" custScaleX="737089" custScaleY="314221">
        <dgm:presLayoutVars>
          <dgm:bulletEnabled val="1"/>
        </dgm:presLayoutVars>
      </dgm:prSet>
      <dgm:spPr/>
    </dgm:pt>
  </dgm:ptLst>
  <dgm:cxnLst>
    <dgm:cxn modelId="{6EA22967-9B9F-43B4-B002-986D853FAE2C}" type="presOf" srcId="{3F5C0D0D-A5FF-4E2C-953C-C5105EC51FB8}" destId="{FE8C205C-18EF-4C27-953D-9F20A4AA4352}" srcOrd="0" destOrd="0" presId="urn:microsoft.com/office/officeart/2005/8/layout/hierarchy3"/>
    <dgm:cxn modelId="{869B9BE0-CFAB-4523-9DC8-641FD22B97ED}" type="presOf" srcId="{38E9CD2C-06D7-4183-8985-452507E81E37}" destId="{C7705BD2-67CF-4CEF-BBFE-19AEF3466975}"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033E6C97-14DC-48B0-BDCE-5E74787FBA39}" srcId="{CB9964DC-5E01-4879-9733-CDEE2AB1D1F7}" destId="{A997562C-9E25-4A57-B27D-2582A030E95C}" srcOrd="1" destOrd="0" parTransId="{38E9CD2C-06D7-4183-8985-452507E81E37}" sibTransId="{1B5D09D7-FA70-4C7D-82B4-A1D820FE6657}"/>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FFE2135F-0821-4A82-B654-33259CF33F48}" type="presOf" srcId="{A997562C-9E25-4A57-B27D-2582A030E95C}" destId="{233F803D-49F7-49D1-8350-40E2ECFC0AC9}"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783E9422-4195-496B-B245-C9DE26AD431D}" srcId="{CB9964DC-5E01-4879-9733-CDEE2AB1D1F7}" destId="{6824A24C-9FD6-414B-ABF6-4C82AE8C0051}" srcOrd="0" destOrd="0" parTransId="{3F5C0D0D-A5FF-4E2C-953C-C5105EC51FB8}" sibTransId="{11283162-0AA4-4C9D-A581-C4A01CCE0D1C}"/>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AC56C3C-9A92-42D0-961B-EC2AAEE46B09}" type="presParOf" srcId="{F784BE88-3DB9-4E87-AFCA-2ED0BF00DEA1}" destId="{FE8C205C-18EF-4C27-953D-9F20A4AA4352}" srcOrd="0" destOrd="0" presId="urn:microsoft.com/office/officeart/2005/8/layout/hierarchy3"/>
    <dgm:cxn modelId="{6D1CEC4E-9B57-4034-B452-8768DFC3DDC4}" type="presParOf" srcId="{F784BE88-3DB9-4E87-AFCA-2ED0BF00DEA1}" destId="{01A8138D-E13E-4C5E-A63A-B475886A3C1C}" srcOrd="1" destOrd="0" presId="urn:microsoft.com/office/officeart/2005/8/layout/hierarchy3"/>
    <dgm:cxn modelId="{8B52F954-80FB-4F3A-AFDC-A8BE35BFB53E}" type="presParOf" srcId="{F784BE88-3DB9-4E87-AFCA-2ED0BF00DEA1}" destId="{C7705BD2-67CF-4CEF-BBFE-19AEF3466975}" srcOrd="2" destOrd="0" presId="urn:microsoft.com/office/officeart/2005/8/layout/hierarchy3"/>
    <dgm:cxn modelId="{8F9BBCEF-EFAA-434E-9372-F7C6360FC499}" type="presParOf" srcId="{F784BE88-3DB9-4E87-AFCA-2ED0BF00DEA1}" destId="{233F803D-49F7-49D1-8350-40E2ECFC0AC9}"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Recomendaciones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5566" custLinFactNeighborY="-566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31318AE-686B-4F9A-8D9B-405D5C741530}" type="presOf" srcId="{CB9964DC-5E01-4879-9733-CDEE2AB1D1F7}" destId="{ECB1CA3E-26B8-4A39-AEF8-6F06E506D3C7}" srcOrd="0" destOrd="0" presId="urn:microsoft.com/office/officeart/2005/8/layout/hierarchy3"/>
    <dgm:cxn modelId="{0BA4EAAD-CD3B-4233-A133-0B0CF091F611}" type="presOf" srcId="{7061F2FC-F2AB-4DE3-98B0-886576B4E2C6}" destId="{D433476B-D68D-4328-ADAC-B2895D3D50CF}" srcOrd="0" destOrd="0" presId="urn:microsoft.com/office/officeart/2005/8/layout/hierarchy3"/>
    <dgm:cxn modelId="{27328C1C-F224-42E8-9009-710F330AA457}" type="presOf" srcId="{CB9964DC-5E01-4879-9733-CDEE2AB1D1F7}" destId="{C7DDC059-89DD-4F99-A10D-9C975D60C8D8}" srcOrd="1" destOrd="0" presId="urn:microsoft.com/office/officeart/2005/8/layout/hierarchy3"/>
    <dgm:cxn modelId="{C798ADA0-401D-4915-B05A-CA0AB1381A20}" type="presParOf" srcId="{D433476B-D68D-4328-ADAC-B2895D3D50CF}" destId="{1E58A3BC-F1F7-40EE-89AA-32E802ED4BF7}" srcOrd="0" destOrd="0" presId="urn:microsoft.com/office/officeart/2005/8/layout/hierarchy3"/>
    <dgm:cxn modelId="{B7FDF891-5F1A-495E-9FA2-22CEEDDF5838}" type="presParOf" srcId="{1E58A3BC-F1F7-40EE-89AA-32E802ED4BF7}" destId="{D21DF85A-45CA-4CE0-B0ED-CF4615475EE0}" srcOrd="0" destOrd="0" presId="urn:microsoft.com/office/officeart/2005/8/layout/hierarchy3"/>
    <dgm:cxn modelId="{6C6B414C-BD4A-4420-8CF5-D1218626D82E}" type="presParOf" srcId="{D21DF85A-45CA-4CE0-B0ED-CF4615475EE0}" destId="{ECB1CA3E-26B8-4A39-AEF8-6F06E506D3C7}" srcOrd="0" destOrd="0" presId="urn:microsoft.com/office/officeart/2005/8/layout/hierarchy3"/>
    <dgm:cxn modelId="{EA3336B4-E01F-44AF-9256-34E82BB18280}" type="presParOf" srcId="{D21DF85A-45CA-4CE0-B0ED-CF4615475EE0}" destId="{C7DDC059-89DD-4F99-A10D-9C975D60C8D8}" srcOrd="1" destOrd="0" presId="urn:microsoft.com/office/officeart/2005/8/layout/hierarchy3"/>
    <dgm:cxn modelId="{F2F47850-36A6-4A16-A8B9-F4EF00876EE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676B53A8-FCB9-4C7D-9625-4CF547D77C6A}"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D0D20E71-FED1-4623-8034-D329000238BD}">
      <dgm:prSet phldrT="[Texto]" custT="1"/>
      <dgm:spPr/>
      <dgm:t>
        <a:bodyPr/>
        <a:lstStyle/>
        <a:p>
          <a:pPr algn="just"/>
          <a:r>
            <a:rPr lang="es-EC" sz="2000" b="0" dirty="0"/>
            <a:t>Es muy importante realizar los cálculos de fuerza necesaria de </a:t>
          </a:r>
          <a:r>
            <a:rPr lang="es-EC" sz="2000" b="0" dirty="0" err="1"/>
            <a:t>punzonado</a:t>
          </a:r>
          <a:r>
            <a:rPr lang="es-EC" sz="2000" b="0" dirty="0"/>
            <a:t> dependientes del tamaño y forma del agujero, así como del espesor y material de la lámina metálica a perforar para poder escoger el cilindro adecuado basado en su máxima capacidad.</a:t>
          </a:r>
          <a:endParaRPr lang="es-ES" sz="2000" b="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824A24C-9FD6-414B-ABF6-4C82AE8C0051}">
      <dgm:prSet phldrT="[Texto]" custT="1"/>
      <dgm:spPr/>
      <dgm:t>
        <a:bodyPr/>
        <a:lstStyle/>
        <a:p>
          <a:pPr algn="just"/>
          <a:r>
            <a:rPr lang="es-EC" sz="2000" b="0" dirty="0"/>
            <a:t>Se recomienda realizar una simulación del proceso mediante el software “CNC USB </a:t>
          </a:r>
          <a:r>
            <a:rPr lang="es-EC" sz="2000" b="0" dirty="0" err="1"/>
            <a:t>Controller</a:t>
          </a:r>
          <a:r>
            <a:rPr lang="es-EC" sz="2000" b="0" dirty="0"/>
            <a:t>” sin encender el tablero de control para verificar el correcto funcionamiento de la mecanización del diseño de la plancha metálica evitando posibles errores y en consecuencia reduciendo costos.</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Recomendaciones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pt>
    <dgm:pt modelId="{45B98A4A-0B6D-4F48-B74E-847DD2F0977C}" type="pres">
      <dgm:prSet presAssocID="{D0D20E71-FED1-4623-8034-D329000238BD}" presName="childText" presStyleLbl="bgAcc1" presStyleIdx="0" presStyleCnt="2" custScaleX="739626" custScaleY="308113">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328797">
        <dgm:presLayoutVars>
          <dgm:bulletEnabled val="1"/>
        </dgm:presLayoutVars>
      </dgm:prSet>
      <dgm:spPr/>
    </dgm:pt>
  </dgm:ptLst>
  <dgm:cxnLst>
    <dgm:cxn modelId="{6EA22967-9B9F-43B4-B002-986D853FAE2C}" type="presOf" srcId="{3F5C0D0D-A5FF-4E2C-953C-C5105EC51FB8}" destId="{FE8C205C-18EF-4C27-953D-9F20A4AA435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7D5778AC-1D2F-485E-AF80-3F2CAE5D59B1}" type="presOf" srcId="{4349BE00-98CD-4A0C-8970-0800DCF0B510}" destId="{6453487C-0FAF-4B32-BD10-ECD1ABD7E94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A80668A5-FBC9-4386-AE1B-AF95722E9655}" type="presOf" srcId="{D0D20E71-FED1-4623-8034-D329000238BD}" destId="{45B98A4A-0B6D-4F48-B74E-847DD2F0977C}"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2B3E0B88-707A-418B-AA63-FD88251C59CD}" srcId="{CB9964DC-5E01-4879-9733-CDEE2AB1D1F7}" destId="{D0D20E71-FED1-4623-8034-D329000238BD}" srcOrd="0" destOrd="0" parTransId="{4349BE00-98CD-4A0C-8970-0800DCF0B510}" sibTransId="{9E3869D8-A7FD-4027-8D69-6E2073D34B18}"/>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569E5910-D775-4268-8662-2FFBABFBB995}" type="presParOf" srcId="{F784BE88-3DB9-4E87-AFCA-2ED0BF00DEA1}" destId="{6453487C-0FAF-4B32-BD10-ECD1ABD7E947}" srcOrd="0" destOrd="0" presId="urn:microsoft.com/office/officeart/2005/8/layout/hierarchy3"/>
    <dgm:cxn modelId="{8E53B8F4-765C-4985-9AB4-3F99A633A0C2}" type="presParOf" srcId="{F784BE88-3DB9-4E87-AFCA-2ED0BF00DEA1}" destId="{45B98A4A-0B6D-4F48-B74E-847DD2F0977C}"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676B53A8-FCB9-4C7D-9625-4CF547D77C6A}"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D0D20E71-FED1-4623-8034-D329000238BD}">
      <dgm:prSet phldrT="[Texto]" custT="1"/>
      <dgm:spPr/>
      <dgm:t>
        <a:bodyPr/>
        <a:lstStyle/>
        <a:p>
          <a:pPr algn="just"/>
          <a:r>
            <a:rPr lang="es-EC" sz="2000" b="0" dirty="0"/>
            <a:t>Respecto al desplazamiento de las planchas metálicas se recomienda implementar una mesa de desplazamiento mediante el uso de bolas de transferencia ya que, a más de ser una opción económica, es fácil de implementar.</a:t>
          </a:r>
          <a:endParaRPr lang="es-ES" sz="2000" b="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824A24C-9FD6-414B-ABF6-4C82AE8C0051}">
      <dgm:prSet phldrT="[Texto]" custT="1"/>
      <dgm:spPr/>
      <dgm:t>
        <a:bodyPr/>
        <a:lstStyle/>
        <a:p>
          <a:pPr algn="just"/>
          <a:r>
            <a:rPr lang="es-EC" sz="2000" b="0" dirty="0"/>
            <a:t>Es recomendable usar una tarjeta que permita comunicación USB, ya que hoy en día la mayoría de las computadoras tienen salida de puerto USB evitando tener restricciones en el uso de una computadora específica para el manejo de la máquina implementada.</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Recomendaciones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pt>
    <dgm:pt modelId="{45B98A4A-0B6D-4F48-B74E-847DD2F0977C}" type="pres">
      <dgm:prSet presAssocID="{D0D20E71-FED1-4623-8034-D329000238BD}" presName="childText" presStyleLbl="bgAcc1" presStyleIdx="0" presStyleCnt="2" custScaleX="739626" custScaleY="308113">
        <dgm:presLayoutVars>
          <dgm:bulletEnabled val="1"/>
        </dgm:presLayoutVars>
      </dgm:prSet>
      <dgm:spPr/>
    </dgm:pt>
    <dgm:pt modelId="{FE8C205C-18EF-4C27-953D-9F20A4AA4352}" type="pres">
      <dgm:prSet presAssocID="{3F5C0D0D-A5FF-4E2C-953C-C5105EC51FB8}" presName="Name13" presStyleLbl="parChTrans1D2" presStyleIdx="1" presStyleCnt="2"/>
      <dgm:spPr/>
    </dgm:pt>
    <dgm:pt modelId="{01A8138D-E13E-4C5E-A63A-B475886A3C1C}" type="pres">
      <dgm:prSet presAssocID="{6824A24C-9FD6-414B-ABF6-4C82AE8C0051}" presName="childText" presStyleLbl="bgAcc1" presStyleIdx="1" presStyleCnt="2" custScaleX="737089" custScaleY="328797">
        <dgm:presLayoutVars>
          <dgm:bulletEnabled val="1"/>
        </dgm:presLayoutVars>
      </dgm:prSet>
      <dgm:spPr/>
    </dgm:pt>
  </dgm:ptLst>
  <dgm:cxnLst>
    <dgm:cxn modelId="{6EA22967-9B9F-43B4-B002-986D853FAE2C}" type="presOf" srcId="{3F5C0D0D-A5FF-4E2C-953C-C5105EC51FB8}" destId="{FE8C205C-18EF-4C27-953D-9F20A4AA435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7D5778AC-1D2F-485E-AF80-3F2CAE5D59B1}" type="presOf" srcId="{4349BE00-98CD-4A0C-8970-0800DCF0B510}" destId="{6453487C-0FAF-4B32-BD10-ECD1ABD7E94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CFEC6AE3-2F61-4AEA-B5D1-EA4FA5D00523}" type="presOf" srcId="{CB9964DC-5E01-4879-9733-CDEE2AB1D1F7}" destId="{ECB1CA3E-26B8-4A39-AEF8-6F06E506D3C7}" srcOrd="0" destOrd="0" presId="urn:microsoft.com/office/officeart/2005/8/layout/hierarchy3"/>
    <dgm:cxn modelId="{A80668A5-FBC9-4386-AE1B-AF95722E9655}" type="presOf" srcId="{D0D20E71-FED1-4623-8034-D329000238BD}" destId="{45B98A4A-0B6D-4F48-B74E-847DD2F0977C}"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2B3E0B88-707A-418B-AA63-FD88251C59CD}" srcId="{CB9964DC-5E01-4879-9733-CDEE2AB1D1F7}" destId="{D0D20E71-FED1-4623-8034-D329000238BD}" srcOrd="0" destOrd="0" parTransId="{4349BE00-98CD-4A0C-8970-0800DCF0B510}" sibTransId="{9E3869D8-A7FD-4027-8D69-6E2073D34B18}"/>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569E5910-D775-4268-8662-2FFBABFBB995}" type="presParOf" srcId="{F784BE88-3DB9-4E87-AFCA-2ED0BF00DEA1}" destId="{6453487C-0FAF-4B32-BD10-ECD1ABD7E947}" srcOrd="0" destOrd="0" presId="urn:microsoft.com/office/officeart/2005/8/layout/hierarchy3"/>
    <dgm:cxn modelId="{8E53B8F4-765C-4985-9AB4-3F99A633A0C2}" type="presParOf" srcId="{F784BE88-3DB9-4E87-AFCA-2ED0BF00DEA1}" destId="{45B98A4A-0B6D-4F48-B74E-847DD2F0977C}"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3d2" qsCatId="3D" csTypeId="urn:microsoft.com/office/officeart/2005/8/colors/accent2_4" csCatId="accent2" phldr="1"/>
      <dgm:spPr/>
      <dgm:t>
        <a:bodyPr/>
        <a:lstStyle/>
        <a:p>
          <a:endParaRPr lang="es-ES"/>
        </a:p>
      </dgm:t>
    </dgm:pt>
    <dgm:pt modelId="{CB9964DC-5E01-4879-9733-CDEE2AB1D1F7}">
      <dgm:prSet phldrT="[Texto]"/>
      <dgm:spPr/>
      <dgm:t>
        <a:bodyPr/>
        <a:lstStyle/>
        <a:p>
          <a:r>
            <a:rPr lang="en-US" b="1" dirty="0">
              <a:effectLst>
                <a:outerShdw blurRad="38100" dist="38100" dir="2700000" algn="tl">
                  <a:srgbClr val="000000">
                    <a:alpha val="43137"/>
                  </a:srgbClr>
                </a:outerShdw>
              </a:effectLst>
            </a:rPr>
            <a:t>Gracias</a:t>
          </a:r>
          <a:endParaRPr lang="es-ES" b="1"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7986" custLinFactNeighborY="-324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DAD408BB-ACE3-4B3F-BA44-2452BAE99FF2}"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1EB6F83-F7CF-4D5D-A237-91C2BC56DC9E}" type="presOf" srcId="{CB9964DC-5E01-4879-9733-CDEE2AB1D1F7}" destId="{C7DDC059-89DD-4F99-A10D-9C975D60C8D8}" srcOrd="1" destOrd="0" presId="urn:microsoft.com/office/officeart/2005/8/layout/hierarchy3"/>
    <dgm:cxn modelId="{725C4E3C-ABA1-45D8-8AE0-0F2DB7DE21C0}" type="presOf" srcId="{CB9964DC-5E01-4879-9733-CDEE2AB1D1F7}" destId="{ECB1CA3E-26B8-4A39-AEF8-6F06E506D3C7}" srcOrd="0" destOrd="0" presId="urn:microsoft.com/office/officeart/2005/8/layout/hierarchy3"/>
    <dgm:cxn modelId="{A2AA0DF0-2B18-441C-BAA7-BFCBC4872101}" type="presParOf" srcId="{D433476B-D68D-4328-ADAC-B2895D3D50CF}" destId="{1E58A3BC-F1F7-40EE-89AA-32E802ED4BF7}" srcOrd="0" destOrd="0" presId="urn:microsoft.com/office/officeart/2005/8/layout/hierarchy3"/>
    <dgm:cxn modelId="{10BE8278-3869-4D24-8F5C-97AA9137078E}" type="presParOf" srcId="{1E58A3BC-F1F7-40EE-89AA-32E802ED4BF7}" destId="{D21DF85A-45CA-4CE0-B0ED-CF4615475EE0}" srcOrd="0" destOrd="0" presId="urn:microsoft.com/office/officeart/2005/8/layout/hierarchy3"/>
    <dgm:cxn modelId="{F10BB8A6-831B-4303-A3C1-E6A3FB9E20D8}" type="presParOf" srcId="{D21DF85A-45CA-4CE0-B0ED-CF4615475EE0}" destId="{ECB1CA3E-26B8-4A39-AEF8-6F06E506D3C7}" srcOrd="0" destOrd="0" presId="urn:microsoft.com/office/officeart/2005/8/layout/hierarchy3"/>
    <dgm:cxn modelId="{41FEBDD7-46D3-432F-8D61-C94EF06EC81C}" type="presParOf" srcId="{D21DF85A-45CA-4CE0-B0ED-CF4615475EE0}" destId="{C7DDC059-89DD-4F99-A10D-9C975D60C8D8}" srcOrd="1" destOrd="0" presId="urn:microsoft.com/office/officeart/2005/8/layout/hierarchy3"/>
    <dgm:cxn modelId="{462A00F0-1157-434F-8FCC-B66B109B69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676B53A8-FCB9-4C7D-9625-4CF547D77C6A}"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s-ES"/>
        </a:p>
      </dgm:t>
    </dgm:pt>
    <dgm:pt modelId="{C718ADCF-EE16-40A9-92E0-023D415A390D}">
      <dgm:prSet phldrT="[Texto]" custT="1"/>
      <dgm:spPr/>
      <dgm:t>
        <a:bodyPr/>
        <a:lstStyle/>
        <a:p>
          <a:pPr algn="just"/>
          <a:r>
            <a:rPr lang="es-EC" sz="2000" b="0" dirty="0"/>
            <a:t>Posicionar eficazmente las láminas metálicas por medio de un sistema de control automático.</a:t>
          </a:r>
          <a:endParaRPr lang="es-ES" sz="2000" b="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pPr algn="just"/>
          <a:r>
            <a:rPr lang="es-EC" sz="2000" b="0" dirty="0"/>
            <a:t>Mejorar la precisión de perforación de las placas metálicas mediante el principio del control numérico computarizado (CNC).</a:t>
          </a:r>
          <a:endParaRPr lang="es-ES" sz="2000" b="0"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6824A24C-9FD6-414B-ABF6-4C82AE8C0051}">
      <dgm:prSet phldrT="[Texto]" custT="1"/>
      <dgm:spPr/>
      <dgm:t>
        <a:bodyPr/>
        <a:lstStyle/>
        <a:p>
          <a:pPr algn="just"/>
          <a:r>
            <a:rPr lang="es-EC" sz="2000" b="0" dirty="0"/>
            <a:t>Optimizar la operación del prototipo implementado a través de una interfaz gráfica humano-máquina.</a:t>
          </a:r>
          <a:endParaRPr lang="es-ES" sz="2000" b="0" dirty="0"/>
        </a:p>
      </dgm:t>
    </dgm:pt>
    <dgm:pt modelId="{3F5C0D0D-A5FF-4E2C-953C-C5105EC51FB8}" type="parTrans" cxnId="{783E9422-4195-496B-B245-C9DE26AD431D}">
      <dgm:prSet/>
      <dgm:spPr/>
      <dgm:t>
        <a:bodyPr/>
        <a:lstStyle/>
        <a:p>
          <a:endParaRPr lang="es-EC"/>
        </a:p>
      </dgm:t>
    </dgm:pt>
    <dgm:pt modelId="{11283162-0AA4-4C9D-A581-C4A01CCE0D1C}" type="sibTrans" cxnId="{783E9422-4195-496B-B245-C9DE26AD431D}">
      <dgm:prSet/>
      <dgm:spPr/>
      <dgm:t>
        <a:bodyPr/>
        <a:lstStyle/>
        <a:p>
          <a:endParaRPr lang="es-EC"/>
        </a:p>
      </dgm:t>
    </dgm:pt>
    <dgm:pt modelId="{CB9964DC-5E01-4879-9733-CDEE2AB1D1F7}">
      <dgm:prSet phldrT="[Texto]" custT="1"/>
      <dgm:spPr/>
      <dgm:t>
        <a:bodyPr/>
        <a:lstStyle/>
        <a:p>
          <a:pPr algn="ctr"/>
          <a:r>
            <a:rPr lang="es-ES" sz="2400" b="1" dirty="0"/>
            <a:t>Objetivos Específicos</a:t>
          </a:r>
        </a:p>
      </dgm:t>
    </dgm:pt>
    <dgm:pt modelId="{2BAB4B72-4C27-47D9-A895-24F30C6A71EC}" type="sibTrans" cxnId="{E5DF4D7B-2998-4040-B309-23173E1132D4}">
      <dgm:prSet/>
      <dgm:spPr/>
      <dgm:t>
        <a:bodyPr/>
        <a:lstStyle/>
        <a:p>
          <a:endParaRPr lang="es-ES"/>
        </a:p>
      </dgm:t>
    </dgm:pt>
    <dgm:pt modelId="{5760939A-00E0-4E0F-82AC-14F95E0A4A90}" type="par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42439"/>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2A81AC24-19E8-4B05-BE18-7F7DC22883F5}" type="pres">
      <dgm:prSet presAssocID="{300571DF-0E8D-4A75-B42A-9E0E27DF9B85}" presName="Name13" presStyleLbl="parChTrans1D2" presStyleIdx="0" presStyleCnt="3"/>
      <dgm:spPr/>
    </dgm:pt>
    <dgm:pt modelId="{7210391E-D0BA-4B05-BC9D-4C5F7A7038B2}" type="pres">
      <dgm:prSet presAssocID="{C718ADCF-EE16-40A9-92E0-023D415A390D}" presName="childText" presStyleLbl="bgAcc1" presStyleIdx="0" presStyleCnt="3" custScaleX="739626" custScaleY="141449" custLinFactNeighborX="426" custLinFactNeighborY="-37419">
        <dgm:presLayoutVars>
          <dgm:bulletEnabled val="1"/>
        </dgm:presLayoutVars>
      </dgm:prSet>
      <dgm:spPr/>
    </dgm:pt>
    <dgm:pt modelId="{FE8C205C-18EF-4C27-953D-9F20A4AA4352}" type="pres">
      <dgm:prSet presAssocID="{3F5C0D0D-A5FF-4E2C-953C-C5105EC51FB8}" presName="Name13" presStyleLbl="parChTrans1D2" presStyleIdx="1" presStyleCnt="3"/>
      <dgm:spPr/>
    </dgm:pt>
    <dgm:pt modelId="{01A8138D-E13E-4C5E-A63A-B475886A3C1C}" type="pres">
      <dgm:prSet presAssocID="{6824A24C-9FD6-414B-ABF6-4C82AE8C0051}" presName="childText" presStyleLbl="bgAcc1" presStyleIdx="1" presStyleCnt="3" custScaleX="737089" custScaleY="146354" custLinFactNeighborY="-23550">
        <dgm:presLayoutVars>
          <dgm:bulletEnabled val="1"/>
        </dgm:presLayoutVars>
      </dgm:prSet>
      <dgm:spPr/>
    </dgm:pt>
    <dgm:pt modelId="{F27B7295-80E4-4410-9A4D-672618C6243E}" type="pres">
      <dgm:prSet presAssocID="{8E58BE12-E61E-4161-87EB-35A7176E5F95}" presName="Name13" presStyleLbl="parChTrans1D2" presStyleIdx="2" presStyleCnt="3"/>
      <dgm:spPr/>
    </dgm:pt>
    <dgm:pt modelId="{59DD2AFD-1A85-48C2-96F2-E73FC04B45F7}" type="pres">
      <dgm:prSet presAssocID="{613D9770-E617-4792-A0EF-694D6913B044}" presName="childText" presStyleLbl="bgAcc1" presStyleIdx="2" presStyleCnt="3" custScaleX="739626" custScaleY="148536" custLinFactNeighborY="4317">
        <dgm:presLayoutVars>
          <dgm:bulletEnabled val="1"/>
        </dgm:presLayoutVars>
      </dgm:prSet>
      <dgm:spPr/>
    </dgm:pt>
  </dgm:ptLst>
  <dgm:cxnLst>
    <dgm:cxn modelId="{37470F65-4D40-4C1A-BF16-C360885CF4BF}" type="presOf" srcId="{C718ADCF-EE16-40A9-92E0-023D415A390D}" destId="{7210391E-D0BA-4B05-BC9D-4C5F7A7038B2}" srcOrd="0" destOrd="0" presId="urn:microsoft.com/office/officeart/2005/8/layout/hierarchy3"/>
    <dgm:cxn modelId="{EF3C0D16-C112-48C4-8098-D692B4F44A6C}" type="presOf" srcId="{CB9964DC-5E01-4879-9733-CDEE2AB1D1F7}" destId="{C7DDC059-89DD-4F99-A10D-9C975D60C8D8}" srcOrd="1" destOrd="0" presId="urn:microsoft.com/office/officeart/2005/8/layout/hierarchy3"/>
    <dgm:cxn modelId="{6EA22967-9B9F-43B4-B002-986D853FAE2C}" type="presOf" srcId="{3F5C0D0D-A5FF-4E2C-953C-C5105EC51FB8}" destId="{FE8C205C-18EF-4C27-953D-9F20A4AA4352}" srcOrd="0" destOrd="0" presId="urn:microsoft.com/office/officeart/2005/8/layout/hierarchy3"/>
    <dgm:cxn modelId="{426DC10F-5837-4A52-8B41-ABEE08ECE92E}" type="presOf" srcId="{8E58BE12-E61E-4161-87EB-35A7176E5F95}" destId="{F27B7295-80E4-4410-9A4D-672618C6243E}" srcOrd="0" destOrd="0" presId="urn:microsoft.com/office/officeart/2005/8/layout/hierarchy3"/>
    <dgm:cxn modelId="{783E9422-4195-496B-B245-C9DE26AD431D}" srcId="{CB9964DC-5E01-4879-9733-CDEE2AB1D1F7}" destId="{6824A24C-9FD6-414B-ABF6-4C82AE8C0051}" srcOrd="1" destOrd="0" parTransId="{3F5C0D0D-A5FF-4E2C-953C-C5105EC51FB8}" sibTransId="{11283162-0AA4-4C9D-A581-C4A01CCE0D1C}"/>
    <dgm:cxn modelId="{E5DF4D7B-2998-4040-B309-23173E1132D4}" srcId="{7061F2FC-F2AB-4DE3-98B0-886576B4E2C6}" destId="{CB9964DC-5E01-4879-9733-CDEE2AB1D1F7}" srcOrd="0" destOrd="0" parTransId="{5760939A-00E0-4E0F-82AC-14F95E0A4A90}" sibTransId="{2BAB4B72-4C27-47D9-A895-24F30C6A71EC}"/>
    <dgm:cxn modelId="{D89E5122-93B0-4327-B8AC-D3DDB463F236}" type="presOf" srcId="{6824A24C-9FD6-414B-ABF6-4C82AE8C0051}" destId="{01A8138D-E13E-4C5E-A63A-B475886A3C1C}"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CFEC6AE3-2F61-4AEA-B5D1-EA4FA5D00523}" type="presOf" srcId="{CB9964DC-5E01-4879-9733-CDEE2AB1D1F7}" destId="{ECB1CA3E-26B8-4A39-AEF8-6F06E506D3C7}" srcOrd="0" destOrd="0" presId="urn:microsoft.com/office/officeart/2005/8/layout/hierarchy3"/>
    <dgm:cxn modelId="{71097492-D68B-47B9-8A82-43CCBD225F6F}" type="presOf" srcId="{7061F2FC-F2AB-4DE3-98B0-886576B4E2C6}" destId="{D433476B-D68D-4328-ADAC-B2895D3D50CF}" srcOrd="0" destOrd="0" presId="urn:microsoft.com/office/officeart/2005/8/layout/hierarchy3"/>
    <dgm:cxn modelId="{02036BA8-3FA5-472E-B4B7-FA7738752200}" type="presOf" srcId="{613D9770-E617-4792-A0EF-694D6913B044}" destId="{59DD2AFD-1A85-48C2-96F2-E73FC04B45F7}" srcOrd="0" destOrd="0" presId="urn:microsoft.com/office/officeart/2005/8/layout/hierarchy3"/>
    <dgm:cxn modelId="{59A2B77B-9143-496C-A347-B9D55FF685D6}"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6F2F6E94-90B8-47AC-A188-7A2722C2BD20}" type="presParOf" srcId="{D433476B-D68D-4328-ADAC-B2895D3D50CF}" destId="{1E58A3BC-F1F7-40EE-89AA-32E802ED4BF7}" srcOrd="0" destOrd="0" presId="urn:microsoft.com/office/officeart/2005/8/layout/hierarchy3"/>
    <dgm:cxn modelId="{B9AE7566-4134-4668-85B7-A2C4CDD5EDD1}" type="presParOf" srcId="{1E58A3BC-F1F7-40EE-89AA-32E802ED4BF7}" destId="{D21DF85A-45CA-4CE0-B0ED-CF4615475EE0}" srcOrd="0" destOrd="0" presId="urn:microsoft.com/office/officeart/2005/8/layout/hierarchy3"/>
    <dgm:cxn modelId="{606F76CD-AC32-42C9-92D6-CBA305EE96FC}" type="presParOf" srcId="{D21DF85A-45CA-4CE0-B0ED-CF4615475EE0}" destId="{ECB1CA3E-26B8-4A39-AEF8-6F06E506D3C7}" srcOrd="0" destOrd="0" presId="urn:microsoft.com/office/officeart/2005/8/layout/hierarchy3"/>
    <dgm:cxn modelId="{A425B7FE-223A-4BA8-ABF8-0D4AA260AF45}" type="presParOf" srcId="{D21DF85A-45CA-4CE0-B0ED-CF4615475EE0}" destId="{C7DDC059-89DD-4F99-A10D-9C975D60C8D8}" srcOrd="1" destOrd="0" presId="urn:microsoft.com/office/officeart/2005/8/layout/hierarchy3"/>
    <dgm:cxn modelId="{7FEBD732-13EF-4CE0-A741-ED53F533E788}" type="presParOf" srcId="{1E58A3BC-F1F7-40EE-89AA-32E802ED4BF7}" destId="{F784BE88-3DB9-4E87-AFCA-2ED0BF00DEA1}" srcOrd="1" destOrd="0" presId="urn:microsoft.com/office/officeart/2005/8/layout/hierarchy3"/>
    <dgm:cxn modelId="{CB8F9D83-385B-4A7E-9A95-19DEEDE31EAC}" type="presParOf" srcId="{F784BE88-3DB9-4E87-AFCA-2ED0BF00DEA1}" destId="{2A81AC24-19E8-4B05-BE18-7F7DC22883F5}" srcOrd="0" destOrd="0" presId="urn:microsoft.com/office/officeart/2005/8/layout/hierarchy3"/>
    <dgm:cxn modelId="{0C9E9B36-383C-4589-AF1D-52CD485EE5D9}" type="presParOf" srcId="{F784BE88-3DB9-4E87-AFCA-2ED0BF00DEA1}" destId="{7210391E-D0BA-4B05-BC9D-4C5F7A7038B2}" srcOrd="1" destOrd="0" presId="urn:microsoft.com/office/officeart/2005/8/layout/hierarchy3"/>
    <dgm:cxn modelId="{CAC56C3C-9A92-42D0-961B-EC2AAEE46B09}" type="presParOf" srcId="{F784BE88-3DB9-4E87-AFCA-2ED0BF00DEA1}" destId="{FE8C205C-18EF-4C27-953D-9F20A4AA4352}" srcOrd="2" destOrd="0" presId="urn:microsoft.com/office/officeart/2005/8/layout/hierarchy3"/>
    <dgm:cxn modelId="{6D1CEC4E-9B57-4034-B452-8768DFC3DDC4}" type="presParOf" srcId="{F784BE88-3DB9-4E87-AFCA-2ED0BF00DEA1}" destId="{01A8138D-E13E-4C5E-A63A-B475886A3C1C}" srcOrd="3" destOrd="0" presId="urn:microsoft.com/office/officeart/2005/8/layout/hierarchy3"/>
    <dgm:cxn modelId="{1A66BE76-E76F-4706-B806-C799BBF15D70}" type="presParOf" srcId="{F784BE88-3DB9-4E87-AFCA-2ED0BF00DEA1}" destId="{F27B7295-80E4-4410-9A4D-672618C6243E}" srcOrd="4" destOrd="0" presId="urn:microsoft.com/office/officeart/2005/8/layout/hierarchy3"/>
    <dgm:cxn modelId="{62591967-C8D0-47FD-8A80-5ED062E62293}"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595" y="249206"/>
          <a:ext cx="6124246" cy="50013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n-US" sz="2800" kern="1200" dirty="0" err="1"/>
            <a:t>Temario</a:t>
          </a:r>
          <a:r>
            <a:rPr lang="en-US" sz="2800" kern="1200" dirty="0"/>
            <a:t>:</a:t>
          </a:r>
          <a:endParaRPr lang="es-ES" sz="2800" kern="1200" dirty="0"/>
        </a:p>
      </dsp:txBody>
      <dsp:txXfrm>
        <a:off x="19243" y="263854"/>
        <a:ext cx="6094950" cy="470840"/>
      </dsp:txXfrm>
    </dsp:sp>
    <dsp:sp modelId="{6453487C-0FAF-4B32-BD10-ECD1ABD7E947}">
      <dsp:nvSpPr>
        <dsp:cNvPr id="0" name=""/>
        <dsp:cNvSpPr/>
      </dsp:nvSpPr>
      <dsp:spPr>
        <a:xfrm>
          <a:off x="617020" y="749343"/>
          <a:ext cx="612424" cy="364964"/>
        </a:xfrm>
        <a:custGeom>
          <a:avLst/>
          <a:gdLst/>
          <a:ahLst/>
          <a:cxnLst/>
          <a:rect l="0" t="0" r="0" b="0"/>
          <a:pathLst>
            <a:path>
              <a:moveTo>
                <a:pt x="0" y="0"/>
              </a:moveTo>
              <a:lnTo>
                <a:pt x="0" y="364964"/>
              </a:lnTo>
              <a:lnTo>
                <a:pt x="612424" y="364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229445" y="874378"/>
          <a:ext cx="5918628" cy="479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just" defTabSz="1200150">
            <a:lnSpc>
              <a:spcPct val="90000"/>
            </a:lnSpc>
            <a:spcBef>
              <a:spcPct val="0"/>
            </a:spcBef>
            <a:spcAft>
              <a:spcPct val="35000"/>
            </a:spcAft>
            <a:buNone/>
          </a:pPr>
          <a:r>
            <a:rPr lang="es-ES" sz="2700" kern="1200" dirty="0"/>
            <a:t>Generalidades</a:t>
          </a:r>
        </a:p>
      </dsp:txBody>
      <dsp:txXfrm>
        <a:off x="1243500" y="888433"/>
        <a:ext cx="5890518" cy="451751"/>
      </dsp:txXfrm>
    </dsp:sp>
    <dsp:sp modelId="{34BEF1DF-1AD8-48E7-B94F-E29B0F1AED11}">
      <dsp:nvSpPr>
        <dsp:cNvPr id="0" name=""/>
        <dsp:cNvSpPr/>
      </dsp:nvSpPr>
      <dsp:spPr>
        <a:xfrm>
          <a:off x="617020" y="749343"/>
          <a:ext cx="612424" cy="979998"/>
        </a:xfrm>
        <a:custGeom>
          <a:avLst/>
          <a:gdLst/>
          <a:ahLst/>
          <a:cxnLst/>
          <a:rect l="0" t="0" r="0" b="0"/>
          <a:pathLst>
            <a:path>
              <a:moveTo>
                <a:pt x="0" y="0"/>
              </a:moveTo>
              <a:lnTo>
                <a:pt x="0" y="979998"/>
              </a:lnTo>
              <a:lnTo>
                <a:pt x="612424" y="979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561A6-642A-4FC3-A8CC-B1ED42255A0E}">
      <dsp:nvSpPr>
        <dsp:cNvPr id="0" name=""/>
        <dsp:cNvSpPr/>
      </dsp:nvSpPr>
      <dsp:spPr>
        <a:xfrm>
          <a:off x="1229445" y="1479273"/>
          <a:ext cx="5928759" cy="500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just" defTabSz="1200150">
            <a:lnSpc>
              <a:spcPct val="90000"/>
            </a:lnSpc>
            <a:spcBef>
              <a:spcPct val="0"/>
            </a:spcBef>
            <a:spcAft>
              <a:spcPct val="35000"/>
            </a:spcAft>
            <a:buNone/>
          </a:pPr>
          <a:r>
            <a:rPr lang="es-ES" sz="2700" kern="1200" dirty="0"/>
            <a:t>Marco Teórico</a:t>
          </a:r>
        </a:p>
      </dsp:txBody>
      <dsp:txXfrm>
        <a:off x="1244093" y="1493921"/>
        <a:ext cx="5899463" cy="470840"/>
      </dsp:txXfrm>
    </dsp:sp>
    <dsp:sp modelId="{2A81AC24-19E8-4B05-BE18-7F7DC22883F5}">
      <dsp:nvSpPr>
        <dsp:cNvPr id="0" name=""/>
        <dsp:cNvSpPr/>
      </dsp:nvSpPr>
      <dsp:spPr>
        <a:xfrm>
          <a:off x="617020" y="749343"/>
          <a:ext cx="612424" cy="1595031"/>
        </a:xfrm>
        <a:custGeom>
          <a:avLst/>
          <a:gdLst/>
          <a:ahLst/>
          <a:cxnLst/>
          <a:rect l="0" t="0" r="0" b="0"/>
          <a:pathLst>
            <a:path>
              <a:moveTo>
                <a:pt x="0" y="0"/>
              </a:moveTo>
              <a:lnTo>
                <a:pt x="0" y="1595031"/>
              </a:lnTo>
              <a:lnTo>
                <a:pt x="612424" y="1595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229445" y="2104444"/>
          <a:ext cx="5918628" cy="479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just" defTabSz="1200150">
            <a:lnSpc>
              <a:spcPct val="90000"/>
            </a:lnSpc>
            <a:spcBef>
              <a:spcPct val="0"/>
            </a:spcBef>
            <a:spcAft>
              <a:spcPct val="35000"/>
            </a:spcAft>
            <a:buNone/>
          </a:pPr>
          <a:r>
            <a:rPr lang="es-ES" sz="2700" kern="1200" dirty="0"/>
            <a:t>Diseño y Construcción del Prototipo</a:t>
          </a:r>
        </a:p>
      </dsp:txBody>
      <dsp:txXfrm>
        <a:off x="1243500" y="2118499"/>
        <a:ext cx="5890518" cy="451751"/>
      </dsp:txXfrm>
    </dsp:sp>
    <dsp:sp modelId="{9F7BF045-ECA9-49A5-9E92-2F605CC3F3DE}">
      <dsp:nvSpPr>
        <dsp:cNvPr id="0" name=""/>
        <dsp:cNvSpPr/>
      </dsp:nvSpPr>
      <dsp:spPr>
        <a:xfrm>
          <a:off x="617020" y="749343"/>
          <a:ext cx="612424" cy="2199927"/>
        </a:xfrm>
        <a:custGeom>
          <a:avLst/>
          <a:gdLst/>
          <a:ahLst/>
          <a:cxnLst/>
          <a:rect l="0" t="0" r="0" b="0"/>
          <a:pathLst>
            <a:path>
              <a:moveTo>
                <a:pt x="0" y="0"/>
              </a:moveTo>
              <a:lnTo>
                <a:pt x="0" y="2199927"/>
              </a:lnTo>
              <a:lnTo>
                <a:pt x="612424" y="2199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1CE52A-05FD-40FC-948A-3324B2F73EE0}">
      <dsp:nvSpPr>
        <dsp:cNvPr id="0" name=""/>
        <dsp:cNvSpPr/>
      </dsp:nvSpPr>
      <dsp:spPr>
        <a:xfrm>
          <a:off x="1229445" y="2709340"/>
          <a:ext cx="5918628" cy="479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just" defTabSz="1200150">
            <a:lnSpc>
              <a:spcPct val="90000"/>
            </a:lnSpc>
            <a:spcBef>
              <a:spcPct val="0"/>
            </a:spcBef>
            <a:spcAft>
              <a:spcPct val="35000"/>
            </a:spcAft>
            <a:buNone/>
          </a:pPr>
          <a:r>
            <a:rPr lang="es-ES" sz="2700" kern="1200" dirty="0"/>
            <a:t>Desarrollo de sistemas de control</a:t>
          </a:r>
        </a:p>
      </dsp:txBody>
      <dsp:txXfrm>
        <a:off x="1243500" y="2723395"/>
        <a:ext cx="5890518" cy="451751"/>
      </dsp:txXfrm>
    </dsp:sp>
    <dsp:sp modelId="{F27B7295-80E4-4410-9A4D-672618C6243E}">
      <dsp:nvSpPr>
        <dsp:cNvPr id="0" name=""/>
        <dsp:cNvSpPr/>
      </dsp:nvSpPr>
      <dsp:spPr>
        <a:xfrm>
          <a:off x="617020" y="749343"/>
          <a:ext cx="612424" cy="2804822"/>
        </a:xfrm>
        <a:custGeom>
          <a:avLst/>
          <a:gdLst/>
          <a:ahLst/>
          <a:cxnLst/>
          <a:rect l="0" t="0" r="0" b="0"/>
          <a:pathLst>
            <a:path>
              <a:moveTo>
                <a:pt x="0" y="0"/>
              </a:moveTo>
              <a:lnTo>
                <a:pt x="0" y="2804822"/>
              </a:lnTo>
              <a:lnTo>
                <a:pt x="612424" y="2804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229445" y="3314236"/>
          <a:ext cx="5918628" cy="479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just" defTabSz="1200150">
            <a:lnSpc>
              <a:spcPct val="90000"/>
            </a:lnSpc>
            <a:spcBef>
              <a:spcPct val="0"/>
            </a:spcBef>
            <a:spcAft>
              <a:spcPct val="35000"/>
            </a:spcAft>
            <a:buNone/>
          </a:pPr>
          <a:r>
            <a:rPr lang="es-ES" sz="2700" kern="1200" dirty="0"/>
            <a:t>Pruebas y Resultados</a:t>
          </a:r>
        </a:p>
      </dsp:txBody>
      <dsp:txXfrm>
        <a:off x="1243500" y="3328291"/>
        <a:ext cx="5890518" cy="451751"/>
      </dsp:txXfrm>
    </dsp:sp>
    <dsp:sp modelId="{672A5E56-DE7C-423B-8AF4-B37E93A0E788}">
      <dsp:nvSpPr>
        <dsp:cNvPr id="0" name=""/>
        <dsp:cNvSpPr/>
      </dsp:nvSpPr>
      <dsp:spPr>
        <a:xfrm>
          <a:off x="617020" y="749343"/>
          <a:ext cx="612424" cy="3409718"/>
        </a:xfrm>
        <a:custGeom>
          <a:avLst/>
          <a:gdLst/>
          <a:ahLst/>
          <a:cxnLst/>
          <a:rect l="0" t="0" r="0" b="0"/>
          <a:pathLst>
            <a:path>
              <a:moveTo>
                <a:pt x="0" y="0"/>
              </a:moveTo>
              <a:lnTo>
                <a:pt x="0" y="3409718"/>
              </a:lnTo>
              <a:lnTo>
                <a:pt x="612424" y="3409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229445" y="3919131"/>
          <a:ext cx="5918628" cy="479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just" defTabSz="1200150">
            <a:lnSpc>
              <a:spcPct val="90000"/>
            </a:lnSpc>
            <a:spcBef>
              <a:spcPct val="0"/>
            </a:spcBef>
            <a:spcAft>
              <a:spcPct val="35000"/>
            </a:spcAft>
            <a:buNone/>
          </a:pPr>
          <a:r>
            <a:rPr lang="es-ES" sz="2700" kern="1200" dirty="0"/>
            <a:t>Conclusiones y Recomendaciones</a:t>
          </a:r>
        </a:p>
      </dsp:txBody>
      <dsp:txXfrm>
        <a:off x="1243500" y="3933186"/>
        <a:ext cx="5890518" cy="4517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57398"/>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MARCO TEÓRICO</a:t>
          </a:r>
        </a:p>
      </dsp:txBody>
      <dsp:txXfrm>
        <a:off x="20050" y="2077447"/>
        <a:ext cx="8341900" cy="644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05640"/>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err="1"/>
            <a:t>Punzonadora</a:t>
          </a:r>
          <a:r>
            <a:rPr lang="es-ES" sz="2400" b="1" kern="1200" dirty="0"/>
            <a:t> CNC</a:t>
          </a:r>
        </a:p>
      </dsp:txBody>
      <dsp:txXfrm>
        <a:off x="21170" y="322812"/>
        <a:ext cx="7144856" cy="551945"/>
      </dsp:txXfrm>
    </dsp:sp>
    <dsp:sp modelId="{2A81AC24-19E8-4B05-BE18-7F7DC22883F5}">
      <dsp:nvSpPr>
        <dsp:cNvPr id="0" name=""/>
        <dsp:cNvSpPr/>
      </dsp:nvSpPr>
      <dsp:spPr>
        <a:xfrm>
          <a:off x="721918" y="891930"/>
          <a:ext cx="721916" cy="590654"/>
        </a:xfrm>
        <a:custGeom>
          <a:avLst/>
          <a:gdLst/>
          <a:ahLst/>
          <a:cxnLst/>
          <a:rect l="0" t="0" r="0" b="0"/>
          <a:pathLst>
            <a:path>
              <a:moveTo>
                <a:pt x="0" y="0"/>
              </a:moveTo>
              <a:lnTo>
                <a:pt x="0" y="590654"/>
              </a:lnTo>
              <a:lnTo>
                <a:pt x="721916" y="590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1067934"/>
          <a:ext cx="6938162" cy="8293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Máquinas que realizan el proceso de </a:t>
          </a:r>
          <a:r>
            <a:rPr lang="es-EC" sz="2000" b="0" kern="1200" dirty="0" err="1"/>
            <a:t>punzonado</a:t>
          </a:r>
          <a:r>
            <a:rPr lang="es-EC" sz="2000" b="0" kern="1200" dirty="0"/>
            <a:t> mediante un sistema mecánico automatizado.</a:t>
          </a:r>
          <a:endParaRPr lang="es-ES" sz="2000" b="0" kern="1200" dirty="0"/>
        </a:p>
      </dsp:txBody>
      <dsp:txXfrm>
        <a:off x="1468123" y="1092223"/>
        <a:ext cx="6889584" cy="780723"/>
      </dsp:txXfrm>
    </dsp:sp>
    <dsp:sp modelId="{FE8C205C-18EF-4C27-953D-9F20A4AA4352}">
      <dsp:nvSpPr>
        <dsp:cNvPr id="0" name=""/>
        <dsp:cNvSpPr/>
      </dsp:nvSpPr>
      <dsp:spPr>
        <a:xfrm>
          <a:off x="721918" y="891930"/>
          <a:ext cx="717920" cy="1662219"/>
        </a:xfrm>
        <a:custGeom>
          <a:avLst/>
          <a:gdLst/>
          <a:ahLst/>
          <a:cxnLst/>
          <a:rect l="0" t="0" r="0" b="0"/>
          <a:pathLst>
            <a:path>
              <a:moveTo>
                <a:pt x="0" y="0"/>
              </a:moveTo>
              <a:lnTo>
                <a:pt x="0" y="1662219"/>
              </a:lnTo>
              <a:lnTo>
                <a:pt x="717920" y="1662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2125120"/>
          <a:ext cx="6914364" cy="85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Capaz de plasmar en la plancha metálica un esquema que ha sido diseñado en un computador.</a:t>
          </a:r>
          <a:endParaRPr lang="es-ES" sz="2000" b="0" kern="1200" dirty="0"/>
        </a:p>
      </dsp:txBody>
      <dsp:txXfrm>
        <a:off x="1464970" y="2150252"/>
        <a:ext cx="6864100" cy="8077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05640"/>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Control Numérico Computarizado CNC</a:t>
          </a:r>
        </a:p>
      </dsp:txBody>
      <dsp:txXfrm>
        <a:off x="21170" y="322812"/>
        <a:ext cx="7144856" cy="551945"/>
      </dsp:txXfrm>
    </dsp:sp>
    <dsp:sp modelId="{2A81AC24-19E8-4B05-BE18-7F7DC22883F5}">
      <dsp:nvSpPr>
        <dsp:cNvPr id="0" name=""/>
        <dsp:cNvSpPr/>
      </dsp:nvSpPr>
      <dsp:spPr>
        <a:xfrm>
          <a:off x="721918" y="891930"/>
          <a:ext cx="721916" cy="590654"/>
        </a:xfrm>
        <a:custGeom>
          <a:avLst/>
          <a:gdLst/>
          <a:ahLst/>
          <a:cxnLst/>
          <a:rect l="0" t="0" r="0" b="0"/>
          <a:pathLst>
            <a:path>
              <a:moveTo>
                <a:pt x="0" y="0"/>
              </a:moveTo>
              <a:lnTo>
                <a:pt x="0" y="590654"/>
              </a:lnTo>
              <a:lnTo>
                <a:pt x="721916" y="590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1067934"/>
          <a:ext cx="6938162" cy="8293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Todo dispositivo capaz de dirigir posicionamientos de un órgano mecánico móvil.</a:t>
          </a:r>
          <a:endParaRPr lang="es-ES" sz="2000" b="0" kern="1200" dirty="0"/>
        </a:p>
      </dsp:txBody>
      <dsp:txXfrm>
        <a:off x="1468123" y="1092223"/>
        <a:ext cx="6889584" cy="780723"/>
      </dsp:txXfrm>
    </dsp:sp>
    <dsp:sp modelId="{FE8C205C-18EF-4C27-953D-9F20A4AA4352}">
      <dsp:nvSpPr>
        <dsp:cNvPr id="0" name=""/>
        <dsp:cNvSpPr/>
      </dsp:nvSpPr>
      <dsp:spPr>
        <a:xfrm>
          <a:off x="721918" y="891930"/>
          <a:ext cx="717920" cy="1662219"/>
        </a:xfrm>
        <a:custGeom>
          <a:avLst/>
          <a:gdLst/>
          <a:ahLst/>
          <a:cxnLst/>
          <a:rect l="0" t="0" r="0" b="0"/>
          <a:pathLst>
            <a:path>
              <a:moveTo>
                <a:pt x="0" y="0"/>
              </a:moveTo>
              <a:lnTo>
                <a:pt x="0" y="1662219"/>
              </a:lnTo>
              <a:lnTo>
                <a:pt x="717920" y="1662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2125120"/>
          <a:ext cx="6914364" cy="85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Las órdenes relativas a los desplazamientos del móvil son elaboradas en forma totalmente automática a partir de informaciones numéricas definidas.</a:t>
          </a:r>
          <a:endParaRPr lang="es-ES" sz="2000" b="0" kern="1200" dirty="0"/>
        </a:p>
      </dsp:txBody>
      <dsp:txXfrm>
        <a:off x="1464970" y="2150252"/>
        <a:ext cx="6864100" cy="8077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E9413-13D3-4450-BAF7-7B2D04D928CF}">
      <dsp:nvSpPr>
        <dsp:cNvPr id="0" name=""/>
        <dsp:cNvSpPr/>
      </dsp:nvSpPr>
      <dsp:spPr>
        <a:xfrm>
          <a:off x="3233978" y="2014812"/>
          <a:ext cx="1533043" cy="153304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Ventajas </a:t>
          </a:r>
        </a:p>
        <a:p>
          <a:pPr marL="0" lvl="0" indent="0" algn="ctr" defTabSz="800100">
            <a:lnSpc>
              <a:spcPct val="90000"/>
            </a:lnSpc>
            <a:spcBef>
              <a:spcPct val="0"/>
            </a:spcBef>
            <a:spcAft>
              <a:spcPct val="35000"/>
            </a:spcAft>
            <a:buNone/>
          </a:pPr>
          <a:r>
            <a:rPr lang="es-ES" sz="1800" b="1" kern="1200"/>
            <a:t>Máquina </a:t>
          </a:r>
        </a:p>
        <a:p>
          <a:pPr marL="0" lvl="0" indent="0" algn="ctr" defTabSz="800100">
            <a:lnSpc>
              <a:spcPct val="90000"/>
            </a:lnSpc>
            <a:spcBef>
              <a:spcPct val="0"/>
            </a:spcBef>
            <a:spcAft>
              <a:spcPct val="35000"/>
            </a:spcAft>
            <a:buNone/>
          </a:pPr>
          <a:r>
            <a:rPr lang="es-ES" sz="1800" b="1" kern="1200"/>
            <a:t>CNC</a:t>
          </a:r>
          <a:endParaRPr lang="es-ES" sz="1800" b="1" kern="1200" dirty="0"/>
        </a:p>
      </dsp:txBody>
      <dsp:txXfrm>
        <a:off x="3458487" y="2239321"/>
        <a:ext cx="1084025" cy="1084025"/>
      </dsp:txXfrm>
    </dsp:sp>
    <dsp:sp modelId="{8C5E736F-03F4-4DE9-98B1-B6332559E97E}">
      <dsp:nvSpPr>
        <dsp:cNvPr id="0" name=""/>
        <dsp:cNvSpPr/>
      </dsp:nvSpPr>
      <dsp:spPr>
        <a:xfrm rot="16200000">
          <a:off x="3769369" y="1766437"/>
          <a:ext cx="462261" cy="34489"/>
        </a:xfrm>
        <a:custGeom>
          <a:avLst/>
          <a:gdLst/>
          <a:ahLst/>
          <a:cxnLst/>
          <a:rect l="0" t="0" r="0" b="0"/>
          <a:pathLst>
            <a:path>
              <a:moveTo>
                <a:pt x="0" y="17244"/>
              </a:moveTo>
              <a:lnTo>
                <a:pt x="462261" y="1724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988943" y="1772125"/>
        <a:ext cx="23113" cy="23113"/>
      </dsp:txXfrm>
    </dsp:sp>
    <dsp:sp modelId="{5610EAA2-7C7D-4525-9AB2-D14E86279F5A}">
      <dsp:nvSpPr>
        <dsp:cNvPr id="0" name=""/>
        <dsp:cNvSpPr/>
      </dsp:nvSpPr>
      <dsp:spPr>
        <a:xfrm>
          <a:off x="3233978" y="19507"/>
          <a:ext cx="1533043" cy="153304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Seguridad</a:t>
          </a:r>
          <a:endParaRPr lang="es-ES" sz="1800" b="1" kern="1200" dirty="0"/>
        </a:p>
      </dsp:txBody>
      <dsp:txXfrm>
        <a:off x="3458487" y="244016"/>
        <a:ext cx="1084025" cy="1084025"/>
      </dsp:txXfrm>
    </dsp:sp>
    <dsp:sp modelId="{998E1CFD-35DF-44C5-8C5A-3769C7BFF66C}">
      <dsp:nvSpPr>
        <dsp:cNvPr id="0" name=""/>
        <dsp:cNvSpPr/>
      </dsp:nvSpPr>
      <dsp:spPr>
        <a:xfrm rot="20520000">
          <a:off x="4718193" y="2455798"/>
          <a:ext cx="462261" cy="34489"/>
        </a:xfrm>
        <a:custGeom>
          <a:avLst/>
          <a:gdLst/>
          <a:ahLst/>
          <a:cxnLst/>
          <a:rect l="0" t="0" r="0" b="0"/>
          <a:pathLst>
            <a:path>
              <a:moveTo>
                <a:pt x="0" y="17244"/>
              </a:moveTo>
              <a:lnTo>
                <a:pt x="462261" y="1724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937767" y="2461486"/>
        <a:ext cx="23113" cy="23113"/>
      </dsp:txXfrm>
    </dsp:sp>
    <dsp:sp modelId="{9DF96E06-C320-4C69-8B93-683CA4AA791B}">
      <dsp:nvSpPr>
        <dsp:cNvPr id="0" name=""/>
        <dsp:cNvSpPr/>
      </dsp:nvSpPr>
      <dsp:spPr>
        <a:xfrm>
          <a:off x="5131626" y="1398229"/>
          <a:ext cx="1533043" cy="153304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Precisión  y calidad</a:t>
          </a:r>
          <a:endParaRPr lang="es-ES" sz="1800" b="1" kern="1200" dirty="0"/>
        </a:p>
      </dsp:txBody>
      <dsp:txXfrm>
        <a:off x="5356135" y="1622738"/>
        <a:ext cx="1084025" cy="1084025"/>
      </dsp:txXfrm>
    </dsp:sp>
    <dsp:sp modelId="{7FD1DA1F-2A4C-4608-AC6E-74181AC324F9}">
      <dsp:nvSpPr>
        <dsp:cNvPr id="0" name=""/>
        <dsp:cNvSpPr/>
      </dsp:nvSpPr>
      <dsp:spPr>
        <a:xfrm rot="3240000">
          <a:off x="4355774" y="3571208"/>
          <a:ext cx="462261" cy="34489"/>
        </a:xfrm>
        <a:custGeom>
          <a:avLst/>
          <a:gdLst/>
          <a:ahLst/>
          <a:cxnLst/>
          <a:rect l="0" t="0" r="0" b="0"/>
          <a:pathLst>
            <a:path>
              <a:moveTo>
                <a:pt x="0" y="17244"/>
              </a:moveTo>
              <a:lnTo>
                <a:pt x="462261" y="1724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75349" y="3576896"/>
        <a:ext cx="23113" cy="23113"/>
      </dsp:txXfrm>
    </dsp:sp>
    <dsp:sp modelId="{8EFBA225-2134-4370-AB5D-3A447B5A9AD8}">
      <dsp:nvSpPr>
        <dsp:cNvPr id="0" name=""/>
        <dsp:cNvSpPr/>
      </dsp:nvSpPr>
      <dsp:spPr>
        <a:xfrm>
          <a:off x="4406789" y="3629048"/>
          <a:ext cx="1533043" cy="153304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Aumento de productividad</a:t>
          </a:r>
          <a:endParaRPr lang="es-ES" sz="1800" b="1" kern="1200" dirty="0"/>
        </a:p>
      </dsp:txBody>
      <dsp:txXfrm>
        <a:off x="4631298" y="3853557"/>
        <a:ext cx="1084025" cy="1084025"/>
      </dsp:txXfrm>
    </dsp:sp>
    <dsp:sp modelId="{311ACE79-F2AC-49E8-BC0D-F63ADAACFDA8}">
      <dsp:nvSpPr>
        <dsp:cNvPr id="0" name=""/>
        <dsp:cNvSpPr/>
      </dsp:nvSpPr>
      <dsp:spPr>
        <a:xfrm rot="7560000">
          <a:off x="3182963" y="3571208"/>
          <a:ext cx="462261" cy="34489"/>
        </a:xfrm>
        <a:custGeom>
          <a:avLst/>
          <a:gdLst/>
          <a:ahLst/>
          <a:cxnLst/>
          <a:rect l="0" t="0" r="0" b="0"/>
          <a:pathLst>
            <a:path>
              <a:moveTo>
                <a:pt x="0" y="17244"/>
              </a:moveTo>
              <a:lnTo>
                <a:pt x="462261" y="1724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3402537" y="3576896"/>
        <a:ext cx="23113" cy="23113"/>
      </dsp:txXfrm>
    </dsp:sp>
    <dsp:sp modelId="{DED9A5EF-18B2-4C89-86C8-75589211D500}">
      <dsp:nvSpPr>
        <dsp:cNvPr id="0" name=""/>
        <dsp:cNvSpPr/>
      </dsp:nvSpPr>
      <dsp:spPr>
        <a:xfrm>
          <a:off x="2061166" y="3629048"/>
          <a:ext cx="1533043" cy="1533043"/>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Facilidad de manufactura</a:t>
          </a:r>
          <a:endParaRPr lang="es-ES" sz="1800" b="1" kern="1200" dirty="0"/>
        </a:p>
      </dsp:txBody>
      <dsp:txXfrm>
        <a:off x="2285675" y="3853557"/>
        <a:ext cx="1084025" cy="1084025"/>
      </dsp:txXfrm>
    </dsp:sp>
    <dsp:sp modelId="{A614A9CD-2C1C-4AF2-9F11-A6062D24E734}">
      <dsp:nvSpPr>
        <dsp:cNvPr id="0" name=""/>
        <dsp:cNvSpPr/>
      </dsp:nvSpPr>
      <dsp:spPr>
        <a:xfrm rot="11880000">
          <a:off x="2820544" y="2455798"/>
          <a:ext cx="462261" cy="34489"/>
        </a:xfrm>
        <a:custGeom>
          <a:avLst/>
          <a:gdLst/>
          <a:ahLst/>
          <a:cxnLst/>
          <a:rect l="0" t="0" r="0" b="0"/>
          <a:pathLst>
            <a:path>
              <a:moveTo>
                <a:pt x="0" y="17244"/>
              </a:moveTo>
              <a:lnTo>
                <a:pt x="462261" y="1724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3040119" y="2461486"/>
        <a:ext cx="23113" cy="23113"/>
      </dsp:txXfrm>
    </dsp:sp>
    <dsp:sp modelId="{5B34F08D-2267-4955-AAE8-8F3A45245BF5}">
      <dsp:nvSpPr>
        <dsp:cNvPr id="0" name=""/>
        <dsp:cNvSpPr/>
      </dsp:nvSpPr>
      <dsp:spPr>
        <a:xfrm>
          <a:off x="1336329" y="1398229"/>
          <a:ext cx="1533043" cy="153304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Facilidad de Operación</a:t>
          </a:r>
        </a:p>
      </dsp:txBody>
      <dsp:txXfrm>
        <a:off x="1560838" y="1622738"/>
        <a:ext cx="1084025" cy="10840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65399-3B15-49E9-B791-0FC6E11728B5}">
      <dsp:nvSpPr>
        <dsp:cNvPr id="0" name=""/>
        <dsp:cNvSpPr/>
      </dsp:nvSpPr>
      <dsp:spPr>
        <a:xfrm>
          <a:off x="539" y="148586"/>
          <a:ext cx="1963787" cy="9818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kern="1200" dirty="0"/>
            <a:t>Código G</a:t>
          </a:r>
        </a:p>
      </dsp:txBody>
      <dsp:txXfrm>
        <a:off x="29298" y="177345"/>
        <a:ext cx="1906269" cy="924375"/>
      </dsp:txXfrm>
    </dsp:sp>
    <dsp:sp modelId="{28A401C9-4B8D-4FB3-AE7E-0EF0501E286D}">
      <dsp:nvSpPr>
        <dsp:cNvPr id="0" name=""/>
        <dsp:cNvSpPr/>
      </dsp:nvSpPr>
      <dsp:spPr>
        <a:xfrm>
          <a:off x="196918" y="1130479"/>
          <a:ext cx="196378" cy="736420"/>
        </a:xfrm>
        <a:custGeom>
          <a:avLst/>
          <a:gdLst/>
          <a:ahLst/>
          <a:cxnLst/>
          <a:rect l="0" t="0" r="0" b="0"/>
          <a:pathLst>
            <a:path>
              <a:moveTo>
                <a:pt x="0" y="0"/>
              </a:moveTo>
              <a:lnTo>
                <a:pt x="0" y="736420"/>
              </a:lnTo>
              <a:lnTo>
                <a:pt x="196378" y="736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DF2BA-4033-4C56-B1CD-39D493E18E6C}">
      <dsp:nvSpPr>
        <dsp:cNvPr id="0" name=""/>
        <dsp:cNvSpPr/>
      </dsp:nvSpPr>
      <dsp:spPr>
        <a:xfrm>
          <a:off x="393296" y="1375953"/>
          <a:ext cx="1571029" cy="9818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Instrucciones Generales</a:t>
          </a:r>
        </a:p>
      </dsp:txBody>
      <dsp:txXfrm>
        <a:off x="422055" y="1404712"/>
        <a:ext cx="1513511" cy="924375"/>
      </dsp:txXfrm>
    </dsp:sp>
    <dsp:sp modelId="{BD12FEF4-E33F-4A91-B761-849D9BDCC153}">
      <dsp:nvSpPr>
        <dsp:cNvPr id="0" name=""/>
        <dsp:cNvSpPr/>
      </dsp:nvSpPr>
      <dsp:spPr>
        <a:xfrm>
          <a:off x="196918" y="1130479"/>
          <a:ext cx="196378" cy="1963787"/>
        </a:xfrm>
        <a:custGeom>
          <a:avLst/>
          <a:gdLst/>
          <a:ahLst/>
          <a:cxnLst/>
          <a:rect l="0" t="0" r="0" b="0"/>
          <a:pathLst>
            <a:path>
              <a:moveTo>
                <a:pt x="0" y="0"/>
              </a:moveTo>
              <a:lnTo>
                <a:pt x="0" y="1963787"/>
              </a:lnTo>
              <a:lnTo>
                <a:pt x="196378" y="19637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8FE62-74BF-447E-A03B-77E888B20DD0}">
      <dsp:nvSpPr>
        <dsp:cNvPr id="0" name=""/>
        <dsp:cNvSpPr/>
      </dsp:nvSpPr>
      <dsp:spPr>
        <a:xfrm>
          <a:off x="393296" y="2603320"/>
          <a:ext cx="1571029" cy="9818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Movimientos mediante ejes</a:t>
          </a:r>
        </a:p>
      </dsp:txBody>
      <dsp:txXfrm>
        <a:off x="422055" y="2632079"/>
        <a:ext cx="1513511" cy="924375"/>
      </dsp:txXfrm>
    </dsp:sp>
    <dsp:sp modelId="{13FB20A2-7C71-4C42-B19A-DB8965C65B9C}">
      <dsp:nvSpPr>
        <dsp:cNvPr id="0" name=""/>
        <dsp:cNvSpPr/>
      </dsp:nvSpPr>
      <dsp:spPr>
        <a:xfrm>
          <a:off x="2455273" y="148586"/>
          <a:ext cx="1963787" cy="9818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kern="1200" dirty="0"/>
            <a:t>Código M</a:t>
          </a:r>
        </a:p>
      </dsp:txBody>
      <dsp:txXfrm>
        <a:off x="2484032" y="177345"/>
        <a:ext cx="1906269" cy="924375"/>
      </dsp:txXfrm>
    </dsp:sp>
    <dsp:sp modelId="{A19A82EE-EA8A-4CFF-A488-BB118E5AD1A2}">
      <dsp:nvSpPr>
        <dsp:cNvPr id="0" name=""/>
        <dsp:cNvSpPr/>
      </dsp:nvSpPr>
      <dsp:spPr>
        <a:xfrm>
          <a:off x="2651652" y="1130479"/>
          <a:ext cx="196378" cy="736420"/>
        </a:xfrm>
        <a:custGeom>
          <a:avLst/>
          <a:gdLst/>
          <a:ahLst/>
          <a:cxnLst/>
          <a:rect l="0" t="0" r="0" b="0"/>
          <a:pathLst>
            <a:path>
              <a:moveTo>
                <a:pt x="0" y="0"/>
              </a:moveTo>
              <a:lnTo>
                <a:pt x="0" y="736420"/>
              </a:lnTo>
              <a:lnTo>
                <a:pt x="196378" y="736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7035EC-894A-4DE9-BF0F-91027F996289}">
      <dsp:nvSpPr>
        <dsp:cNvPr id="0" name=""/>
        <dsp:cNvSpPr/>
      </dsp:nvSpPr>
      <dsp:spPr>
        <a:xfrm>
          <a:off x="2848030" y="1375953"/>
          <a:ext cx="1571029" cy="9818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Instrucciones Misceláneas</a:t>
          </a:r>
        </a:p>
      </dsp:txBody>
      <dsp:txXfrm>
        <a:off x="2876789" y="1404712"/>
        <a:ext cx="1513511" cy="924375"/>
      </dsp:txXfrm>
    </dsp:sp>
    <dsp:sp modelId="{7347C0FB-AB34-4D5D-AD00-E0CF7BDED30E}">
      <dsp:nvSpPr>
        <dsp:cNvPr id="0" name=""/>
        <dsp:cNvSpPr/>
      </dsp:nvSpPr>
      <dsp:spPr>
        <a:xfrm>
          <a:off x="2651652" y="1130479"/>
          <a:ext cx="196378" cy="1963787"/>
        </a:xfrm>
        <a:custGeom>
          <a:avLst/>
          <a:gdLst/>
          <a:ahLst/>
          <a:cxnLst/>
          <a:rect l="0" t="0" r="0" b="0"/>
          <a:pathLst>
            <a:path>
              <a:moveTo>
                <a:pt x="0" y="0"/>
              </a:moveTo>
              <a:lnTo>
                <a:pt x="0" y="1963787"/>
              </a:lnTo>
              <a:lnTo>
                <a:pt x="196378" y="19637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168A0D-9F86-4AB2-8A06-4D00123F691E}">
      <dsp:nvSpPr>
        <dsp:cNvPr id="0" name=""/>
        <dsp:cNvSpPr/>
      </dsp:nvSpPr>
      <dsp:spPr>
        <a:xfrm>
          <a:off x="2848030" y="2603320"/>
          <a:ext cx="1571029" cy="9818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Acciones referentes a herramientas</a:t>
          </a:r>
        </a:p>
      </dsp:txBody>
      <dsp:txXfrm>
        <a:off x="2876789" y="2632079"/>
        <a:ext cx="1513511" cy="9243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CA3BF-016B-4924-9F81-1F87FEB47487}">
      <dsp:nvSpPr>
        <dsp:cNvPr id="0" name=""/>
        <dsp:cNvSpPr/>
      </dsp:nvSpPr>
      <dsp:spPr>
        <a:xfrm>
          <a:off x="2902" y="197291"/>
          <a:ext cx="2581730" cy="2581730"/>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EFBFC81-4A92-48AD-9DA9-DCC546548B3A}">
      <dsp:nvSpPr>
        <dsp:cNvPr id="0" name=""/>
        <dsp:cNvSpPr/>
      </dsp:nvSpPr>
      <dsp:spPr>
        <a:xfrm>
          <a:off x="423184" y="1567015"/>
          <a:ext cx="2581730" cy="29403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ES" sz="1600" kern="1200" dirty="0">
              <a:latin typeface="Times New Roman" panose="02020603050405020304"/>
              <a:ea typeface="+mn-ea"/>
              <a:cs typeface="+mn-cs"/>
            </a:rPr>
            <a:t>CAD</a:t>
          </a:r>
        </a:p>
        <a:p>
          <a:pPr marL="171450" lvl="1" indent="-171450" algn="just" defTabSz="711200">
            <a:lnSpc>
              <a:spcPct val="90000"/>
            </a:lnSpc>
            <a:spcBef>
              <a:spcPct val="0"/>
            </a:spcBef>
            <a:spcAft>
              <a:spcPct val="15000"/>
            </a:spcAft>
            <a:buChar char="•"/>
          </a:pPr>
          <a:r>
            <a:rPr lang="es-ES" sz="1600" kern="1200" dirty="0">
              <a:latin typeface="Times New Roman" panose="02020603050405020304"/>
              <a:ea typeface="+mn-ea"/>
              <a:cs typeface="+mn-cs"/>
            </a:rPr>
            <a:t>Diseño Asistido por Computador</a:t>
          </a:r>
        </a:p>
        <a:p>
          <a:pPr marL="171450" lvl="1" indent="-171450" algn="just" defTabSz="711200">
            <a:lnSpc>
              <a:spcPct val="90000"/>
            </a:lnSpc>
            <a:spcBef>
              <a:spcPct val="0"/>
            </a:spcBef>
            <a:spcAft>
              <a:spcPct val="15000"/>
            </a:spcAft>
            <a:buChar char="•"/>
          </a:pPr>
          <a:r>
            <a:rPr lang="es-ES" sz="1600" kern="1200" dirty="0">
              <a:latin typeface="Times New Roman" panose="02020603050405020304"/>
              <a:ea typeface="+mn-ea"/>
              <a:cs typeface="+mn-cs"/>
            </a:rPr>
            <a:t>Sistema que permite realizar el dibujo del diseño.</a:t>
          </a:r>
        </a:p>
        <a:p>
          <a:pPr marL="171450" lvl="1" indent="-171450" algn="just" defTabSz="711200">
            <a:lnSpc>
              <a:spcPct val="90000"/>
            </a:lnSpc>
            <a:spcBef>
              <a:spcPct val="0"/>
            </a:spcBef>
            <a:spcAft>
              <a:spcPct val="15000"/>
            </a:spcAft>
            <a:buChar char="•"/>
          </a:pPr>
          <a:endParaRPr lang="es-ES" sz="1600" kern="1200" dirty="0">
            <a:solidFill>
              <a:sysClr val="window" lastClr="FFFFFF"/>
            </a:solidFill>
            <a:latin typeface="Times New Roman" panose="02020603050405020304"/>
            <a:ea typeface="+mn-ea"/>
            <a:cs typeface="+mn-cs"/>
          </a:endParaRPr>
        </a:p>
        <a:p>
          <a:pPr marL="171450" lvl="1" indent="-171450" algn="just" defTabSz="711200">
            <a:lnSpc>
              <a:spcPct val="90000"/>
            </a:lnSpc>
            <a:spcBef>
              <a:spcPct val="0"/>
            </a:spcBef>
            <a:spcAft>
              <a:spcPct val="15000"/>
            </a:spcAft>
            <a:buChar char="•"/>
          </a:pPr>
          <a:r>
            <a:rPr lang="es-ES" sz="1600" kern="1200" dirty="0">
              <a:latin typeface="Times New Roman" panose="02020603050405020304"/>
              <a:ea typeface="+mn-ea"/>
              <a:cs typeface="+mn-cs"/>
            </a:rPr>
            <a:t>AutoCAD</a:t>
          </a:r>
        </a:p>
        <a:p>
          <a:pPr marL="171450" lvl="1" indent="-171450" algn="just" defTabSz="711200">
            <a:lnSpc>
              <a:spcPct val="90000"/>
            </a:lnSpc>
            <a:spcBef>
              <a:spcPct val="0"/>
            </a:spcBef>
            <a:spcAft>
              <a:spcPct val="15000"/>
            </a:spcAft>
            <a:buChar char="•"/>
          </a:pPr>
          <a:r>
            <a:rPr lang="es-ES" sz="1600" kern="1200" dirty="0" err="1">
              <a:latin typeface="Times New Roman" panose="02020603050405020304"/>
              <a:ea typeface="+mn-ea"/>
              <a:cs typeface="+mn-cs"/>
            </a:rPr>
            <a:t>TurboCAD</a:t>
          </a:r>
          <a:endParaRPr lang="es-ES" sz="1600" kern="1200" dirty="0">
            <a:latin typeface="Times New Roman" panose="02020603050405020304"/>
            <a:ea typeface="+mn-ea"/>
            <a:cs typeface="+mn-cs"/>
          </a:endParaRPr>
        </a:p>
        <a:p>
          <a:pPr marL="171450" lvl="1" indent="-171450" algn="just" defTabSz="711200">
            <a:lnSpc>
              <a:spcPct val="90000"/>
            </a:lnSpc>
            <a:spcBef>
              <a:spcPct val="0"/>
            </a:spcBef>
            <a:spcAft>
              <a:spcPct val="15000"/>
            </a:spcAft>
            <a:buChar char="•"/>
          </a:pPr>
          <a:r>
            <a:rPr lang="es-ES" sz="1600" kern="1200" dirty="0" err="1">
              <a:latin typeface="Times New Roman" panose="02020603050405020304"/>
              <a:ea typeface="+mn-ea"/>
              <a:cs typeface="+mn-cs"/>
            </a:rPr>
            <a:t>BricsCAD</a:t>
          </a:r>
          <a:endParaRPr lang="es-ES" sz="1600" kern="1200" dirty="0">
            <a:latin typeface="Times New Roman" panose="02020603050405020304"/>
            <a:ea typeface="+mn-ea"/>
            <a:cs typeface="+mn-cs"/>
          </a:endParaRPr>
        </a:p>
      </dsp:txBody>
      <dsp:txXfrm>
        <a:off x="498800" y="1642631"/>
        <a:ext cx="2430498" cy="2789126"/>
      </dsp:txXfrm>
    </dsp:sp>
    <dsp:sp modelId="{335D5E49-59E1-4F1D-8686-D7F8F5407AF8}">
      <dsp:nvSpPr>
        <dsp:cNvPr id="0" name=""/>
        <dsp:cNvSpPr/>
      </dsp:nvSpPr>
      <dsp:spPr>
        <a:xfrm rot="21586502">
          <a:off x="3081929" y="1169982"/>
          <a:ext cx="497302" cy="62035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a:solidFill>
              <a:sysClr val="window" lastClr="FFFFFF"/>
            </a:solidFill>
            <a:latin typeface="Times New Roman" panose="02020603050405020304"/>
            <a:ea typeface="+mn-ea"/>
            <a:cs typeface="+mn-cs"/>
          </a:endParaRPr>
        </a:p>
      </dsp:txBody>
      <dsp:txXfrm>
        <a:off x="3081930" y="1294346"/>
        <a:ext cx="348111" cy="372211"/>
      </dsp:txXfrm>
    </dsp:sp>
    <dsp:sp modelId="{79C7A513-8B5F-4EB1-A37B-5763C41E9323}">
      <dsp:nvSpPr>
        <dsp:cNvPr id="0" name=""/>
        <dsp:cNvSpPr/>
      </dsp:nvSpPr>
      <dsp:spPr>
        <a:xfrm>
          <a:off x="4005485" y="181575"/>
          <a:ext cx="2581730" cy="2581730"/>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0FCB88E-8E51-4129-B942-D9B88557DAFA}">
      <dsp:nvSpPr>
        <dsp:cNvPr id="0" name=""/>
        <dsp:cNvSpPr/>
      </dsp:nvSpPr>
      <dsp:spPr>
        <a:xfrm>
          <a:off x="4425767" y="1519866"/>
          <a:ext cx="2581730" cy="30032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ES" sz="1600" kern="1200" dirty="0">
              <a:latin typeface="Times New Roman" panose="02020603050405020304"/>
              <a:ea typeface="+mn-ea"/>
              <a:cs typeface="+mn-cs"/>
            </a:rPr>
            <a:t>CAM</a:t>
          </a:r>
        </a:p>
        <a:p>
          <a:pPr marL="171450" lvl="1" indent="-171450" algn="just" defTabSz="711200">
            <a:lnSpc>
              <a:spcPct val="90000"/>
            </a:lnSpc>
            <a:spcBef>
              <a:spcPct val="0"/>
            </a:spcBef>
            <a:spcAft>
              <a:spcPct val="15000"/>
            </a:spcAft>
            <a:buChar char="•"/>
          </a:pPr>
          <a:r>
            <a:rPr lang="es-ES" sz="1600" kern="1200" dirty="0">
              <a:latin typeface="Times New Roman" panose="02020603050405020304"/>
              <a:ea typeface="+mn-ea"/>
              <a:cs typeface="+mn-cs"/>
            </a:rPr>
            <a:t>Organización, programación y control de las operaciones para manufactura del producto</a:t>
          </a:r>
        </a:p>
        <a:p>
          <a:pPr marL="171450" lvl="1" indent="-171450" algn="just" defTabSz="711200">
            <a:lnSpc>
              <a:spcPct val="90000"/>
            </a:lnSpc>
            <a:spcBef>
              <a:spcPct val="0"/>
            </a:spcBef>
            <a:spcAft>
              <a:spcPct val="15000"/>
            </a:spcAft>
            <a:buChar char="•"/>
          </a:pPr>
          <a:r>
            <a:rPr lang="es-ES" sz="1600" kern="1200" dirty="0">
              <a:latin typeface="Times New Roman" panose="02020603050405020304"/>
              <a:ea typeface="+mn-ea"/>
              <a:cs typeface="+mn-cs"/>
            </a:rPr>
            <a:t>Generación del código G  </a:t>
          </a:r>
        </a:p>
        <a:p>
          <a:pPr marL="171450" lvl="1" indent="-171450" algn="just" defTabSz="711200">
            <a:lnSpc>
              <a:spcPct val="90000"/>
            </a:lnSpc>
            <a:spcBef>
              <a:spcPct val="0"/>
            </a:spcBef>
            <a:spcAft>
              <a:spcPct val="15000"/>
            </a:spcAft>
            <a:buChar char="•"/>
          </a:pPr>
          <a:r>
            <a:rPr lang="es-ES" sz="1600" kern="1200" dirty="0">
              <a:latin typeface="Times New Roman" panose="02020603050405020304"/>
              <a:ea typeface="+mn-ea"/>
              <a:cs typeface="+mn-cs"/>
            </a:rPr>
            <a:t>Simulación del maquinado de la pieza</a:t>
          </a:r>
        </a:p>
        <a:p>
          <a:pPr marL="171450" lvl="1" indent="-171450" algn="just" defTabSz="711200">
            <a:lnSpc>
              <a:spcPct val="90000"/>
            </a:lnSpc>
            <a:spcBef>
              <a:spcPct val="0"/>
            </a:spcBef>
            <a:spcAft>
              <a:spcPct val="15000"/>
            </a:spcAft>
            <a:buChar char="•"/>
          </a:pPr>
          <a:r>
            <a:rPr lang="es-ES" sz="1600" kern="1200" dirty="0" err="1">
              <a:latin typeface="Times New Roman" panose="02020603050405020304"/>
              <a:ea typeface="+mn-ea"/>
              <a:cs typeface="+mn-cs"/>
            </a:rPr>
            <a:t>SheetCAM</a:t>
          </a:r>
          <a:endParaRPr lang="es-ES" sz="1600" kern="1200" dirty="0">
            <a:latin typeface="Times New Roman" panose="02020603050405020304"/>
            <a:ea typeface="+mn-ea"/>
            <a:cs typeface="+mn-cs"/>
          </a:endParaRPr>
        </a:p>
        <a:p>
          <a:pPr marL="171450" lvl="1" indent="-171450" algn="just" defTabSz="711200">
            <a:lnSpc>
              <a:spcPct val="90000"/>
            </a:lnSpc>
            <a:spcBef>
              <a:spcPct val="0"/>
            </a:spcBef>
            <a:spcAft>
              <a:spcPct val="15000"/>
            </a:spcAft>
            <a:buChar char="•"/>
          </a:pPr>
          <a:r>
            <a:rPr lang="es-ES" sz="1600" kern="1200" dirty="0" err="1">
              <a:latin typeface="Times New Roman" panose="02020603050405020304"/>
              <a:ea typeface="+mn-ea"/>
              <a:cs typeface="+mn-cs"/>
            </a:rPr>
            <a:t>AlphaCAM</a:t>
          </a:r>
          <a:endParaRPr lang="es-ES" sz="1600" kern="1200" dirty="0">
            <a:latin typeface="Times New Roman" panose="02020603050405020304"/>
            <a:ea typeface="+mn-ea"/>
            <a:cs typeface="+mn-cs"/>
          </a:endParaRPr>
        </a:p>
        <a:p>
          <a:pPr marL="171450" lvl="1" indent="-171450" algn="just" defTabSz="711200">
            <a:lnSpc>
              <a:spcPct val="90000"/>
            </a:lnSpc>
            <a:spcBef>
              <a:spcPct val="0"/>
            </a:spcBef>
            <a:spcAft>
              <a:spcPct val="15000"/>
            </a:spcAft>
            <a:buChar char="•"/>
          </a:pPr>
          <a:r>
            <a:rPr lang="es-ES" sz="1600" kern="1200" dirty="0">
              <a:latin typeface="Times New Roman" panose="02020603050405020304"/>
              <a:ea typeface="+mn-ea"/>
              <a:cs typeface="+mn-cs"/>
            </a:rPr>
            <a:t>CAM Works</a:t>
          </a:r>
        </a:p>
      </dsp:txBody>
      <dsp:txXfrm>
        <a:off x="4501383" y="1595482"/>
        <a:ext cx="2430498" cy="28519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57398"/>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Diseño y construcción del prototipo</a:t>
          </a:r>
        </a:p>
      </dsp:txBody>
      <dsp:txXfrm>
        <a:off x="20050" y="2077447"/>
        <a:ext cx="8341900" cy="6444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6202"/>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eléctrico</a:t>
          </a:r>
        </a:p>
      </dsp:txBody>
      <dsp:txXfrm>
        <a:off x="21170" y="93374"/>
        <a:ext cx="7144856" cy="551945"/>
      </dsp:txXfrm>
    </dsp:sp>
    <dsp:sp modelId="{2A81AC24-19E8-4B05-BE18-7F7DC22883F5}">
      <dsp:nvSpPr>
        <dsp:cNvPr id="0" name=""/>
        <dsp:cNvSpPr/>
      </dsp:nvSpPr>
      <dsp:spPr>
        <a:xfrm>
          <a:off x="721918" y="662491"/>
          <a:ext cx="721916" cy="820093"/>
        </a:xfrm>
        <a:custGeom>
          <a:avLst/>
          <a:gdLst/>
          <a:ahLst/>
          <a:cxnLst/>
          <a:rect l="0" t="0" r="0" b="0"/>
          <a:pathLst>
            <a:path>
              <a:moveTo>
                <a:pt x="0" y="0"/>
              </a:moveTo>
              <a:lnTo>
                <a:pt x="0" y="820093"/>
              </a:lnTo>
              <a:lnTo>
                <a:pt x="721916" y="820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1067934"/>
          <a:ext cx="6938162" cy="8293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Permite alimentar a los actuadores de la máquina. (motores y válvulas solenoides).</a:t>
          </a:r>
          <a:endParaRPr lang="es-ES" sz="2000" b="0" kern="1200" dirty="0"/>
        </a:p>
      </dsp:txBody>
      <dsp:txXfrm>
        <a:off x="1468123" y="1092223"/>
        <a:ext cx="6889584" cy="780723"/>
      </dsp:txXfrm>
    </dsp:sp>
    <dsp:sp modelId="{FE8C205C-18EF-4C27-953D-9F20A4AA4352}">
      <dsp:nvSpPr>
        <dsp:cNvPr id="0" name=""/>
        <dsp:cNvSpPr/>
      </dsp:nvSpPr>
      <dsp:spPr>
        <a:xfrm>
          <a:off x="721918" y="662491"/>
          <a:ext cx="717920" cy="1891658"/>
        </a:xfrm>
        <a:custGeom>
          <a:avLst/>
          <a:gdLst/>
          <a:ahLst/>
          <a:cxnLst/>
          <a:rect l="0" t="0" r="0" b="0"/>
          <a:pathLst>
            <a:path>
              <a:moveTo>
                <a:pt x="0" y="0"/>
              </a:moveTo>
              <a:lnTo>
                <a:pt x="0" y="1891658"/>
              </a:lnTo>
              <a:lnTo>
                <a:pt x="717920" y="189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2125120"/>
          <a:ext cx="6914364" cy="85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Permite encender, apagar y detener de emergencia todo el sistema. (Sistema eléctrico de mando).</a:t>
          </a:r>
          <a:endParaRPr lang="es-ES" sz="2000" b="0" kern="1200" dirty="0"/>
        </a:p>
      </dsp:txBody>
      <dsp:txXfrm>
        <a:off x="1464970" y="2150252"/>
        <a:ext cx="6864100" cy="8077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5FE31-9A80-47EC-8267-7DA09DCE6CE7}">
      <dsp:nvSpPr>
        <dsp:cNvPr id="0" name=""/>
        <dsp:cNvSpPr/>
      </dsp:nvSpPr>
      <dsp:spPr>
        <a:xfrm>
          <a:off x="4385822" y="486652"/>
          <a:ext cx="1843252" cy="381454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S" sz="1900" kern="1200" dirty="0"/>
            <a:t>Requerimientos</a:t>
          </a:r>
        </a:p>
      </dsp:txBody>
      <dsp:txXfrm>
        <a:off x="4385822" y="486652"/>
        <a:ext cx="1843252" cy="1144362"/>
      </dsp:txXfrm>
    </dsp:sp>
    <dsp:sp modelId="{86B8B5F6-6071-4317-B1C0-FA4EBF5DF3AF}">
      <dsp:nvSpPr>
        <dsp:cNvPr id="0" name=""/>
        <dsp:cNvSpPr/>
      </dsp:nvSpPr>
      <dsp:spPr>
        <a:xfrm>
          <a:off x="2235361" y="486652"/>
          <a:ext cx="1843252" cy="381454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S" sz="1900" kern="1200" dirty="0"/>
            <a:t>Elementos</a:t>
          </a:r>
        </a:p>
      </dsp:txBody>
      <dsp:txXfrm>
        <a:off x="2235361" y="486652"/>
        <a:ext cx="1843252" cy="1144362"/>
      </dsp:txXfrm>
    </dsp:sp>
    <dsp:sp modelId="{711C7959-5470-4421-BC67-EBE49ACEB042}">
      <dsp:nvSpPr>
        <dsp:cNvPr id="0" name=""/>
        <dsp:cNvSpPr/>
      </dsp:nvSpPr>
      <dsp:spPr>
        <a:xfrm>
          <a:off x="84900" y="486652"/>
          <a:ext cx="1843252" cy="381454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S" sz="1900" kern="1200" dirty="0"/>
            <a:t>Sistema Eléctrico</a:t>
          </a:r>
        </a:p>
      </dsp:txBody>
      <dsp:txXfrm>
        <a:off x="84900" y="486652"/>
        <a:ext cx="1843252" cy="1144362"/>
      </dsp:txXfrm>
    </dsp:sp>
    <dsp:sp modelId="{5A29CC51-3460-4BCA-ABE9-AFE834872EE8}">
      <dsp:nvSpPr>
        <dsp:cNvPr id="0" name=""/>
        <dsp:cNvSpPr/>
      </dsp:nvSpPr>
      <dsp:spPr>
        <a:xfrm>
          <a:off x="238505" y="2278262"/>
          <a:ext cx="1536043" cy="76802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Activación de electroválvulas</a:t>
          </a:r>
        </a:p>
      </dsp:txBody>
      <dsp:txXfrm>
        <a:off x="261000" y="2300757"/>
        <a:ext cx="1491053" cy="723031"/>
      </dsp:txXfrm>
    </dsp:sp>
    <dsp:sp modelId="{42E20924-B173-4DB6-BAA9-E943EFD99938}">
      <dsp:nvSpPr>
        <dsp:cNvPr id="0" name=""/>
        <dsp:cNvSpPr/>
      </dsp:nvSpPr>
      <dsp:spPr>
        <a:xfrm rot="18510121">
          <a:off x="1588282" y="2262266"/>
          <a:ext cx="986948" cy="27641"/>
        </a:xfrm>
        <a:custGeom>
          <a:avLst/>
          <a:gdLst/>
          <a:ahLst/>
          <a:cxnLst/>
          <a:rect l="0" t="0" r="0" b="0"/>
          <a:pathLst>
            <a:path>
              <a:moveTo>
                <a:pt x="0" y="13820"/>
              </a:moveTo>
              <a:lnTo>
                <a:pt x="986948" y="138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57083" y="2251413"/>
        <a:ext cx="49347" cy="49347"/>
      </dsp:txXfrm>
    </dsp:sp>
    <dsp:sp modelId="{D60F3E28-0289-47A0-9797-0B749EEA1177}">
      <dsp:nvSpPr>
        <dsp:cNvPr id="0" name=""/>
        <dsp:cNvSpPr/>
      </dsp:nvSpPr>
      <dsp:spPr>
        <a:xfrm>
          <a:off x="2388965" y="1505890"/>
          <a:ext cx="1536043" cy="76802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2 Solenoides </a:t>
          </a:r>
        </a:p>
      </dsp:txBody>
      <dsp:txXfrm>
        <a:off x="2411460" y="1528385"/>
        <a:ext cx="1491053" cy="723031"/>
      </dsp:txXfrm>
    </dsp:sp>
    <dsp:sp modelId="{6BA358F5-2B40-4ABA-BBBE-C8E4212770DF}">
      <dsp:nvSpPr>
        <dsp:cNvPr id="0" name=""/>
        <dsp:cNvSpPr/>
      </dsp:nvSpPr>
      <dsp:spPr>
        <a:xfrm>
          <a:off x="3925009" y="1876080"/>
          <a:ext cx="614417" cy="27641"/>
        </a:xfrm>
        <a:custGeom>
          <a:avLst/>
          <a:gdLst/>
          <a:ahLst/>
          <a:cxnLst/>
          <a:rect l="0" t="0" r="0" b="0"/>
          <a:pathLst>
            <a:path>
              <a:moveTo>
                <a:pt x="0" y="13820"/>
              </a:moveTo>
              <a:lnTo>
                <a:pt x="614417" y="138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216857" y="1874540"/>
        <a:ext cx="30720" cy="30720"/>
      </dsp:txXfrm>
    </dsp:sp>
    <dsp:sp modelId="{A6D470E9-D81B-474F-A4D4-BDAF1A784067}">
      <dsp:nvSpPr>
        <dsp:cNvPr id="0" name=""/>
        <dsp:cNvSpPr/>
      </dsp:nvSpPr>
      <dsp:spPr>
        <a:xfrm>
          <a:off x="4539426" y="1505890"/>
          <a:ext cx="1536043" cy="76802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Por facilidad: </a:t>
          </a:r>
        </a:p>
        <a:p>
          <a:pPr marL="0" lvl="0" indent="0" algn="ctr" defTabSz="622300">
            <a:lnSpc>
              <a:spcPct val="90000"/>
            </a:lnSpc>
            <a:spcBef>
              <a:spcPct val="0"/>
            </a:spcBef>
            <a:spcAft>
              <a:spcPct val="35000"/>
            </a:spcAft>
            <a:buNone/>
          </a:pPr>
          <a:r>
            <a:rPr lang="es-ES" sz="1400" kern="1200" dirty="0"/>
            <a:t> Voltaje: 110 V AC</a:t>
          </a:r>
        </a:p>
      </dsp:txBody>
      <dsp:txXfrm>
        <a:off x="4561921" y="1528385"/>
        <a:ext cx="1491053" cy="723031"/>
      </dsp:txXfrm>
    </dsp:sp>
    <dsp:sp modelId="{FC8796D0-445B-4E7E-80AF-901B418D9736}">
      <dsp:nvSpPr>
        <dsp:cNvPr id="0" name=""/>
        <dsp:cNvSpPr/>
      </dsp:nvSpPr>
      <dsp:spPr>
        <a:xfrm rot="20531395">
          <a:off x="6058298" y="1766483"/>
          <a:ext cx="716639" cy="27641"/>
        </a:xfrm>
        <a:custGeom>
          <a:avLst/>
          <a:gdLst/>
          <a:ahLst/>
          <a:cxnLst/>
          <a:rect l="0" t="0" r="0" b="0"/>
          <a:pathLst>
            <a:path>
              <a:moveTo>
                <a:pt x="0" y="13820"/>
              </a:moveTo>
              <a:lnTo>
                <a:pt x="716639" y="138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398701" y="1762388"/>
        <a:ext cx="35831" cy="35831"/>
      </dsp:txXfrm>
    </dsp:sp>
    <dsp:sp modelId="{4F066434-678D-482C-BF11-857103CB70CA}">
      <dsp:nvSpPr>
        <dsp:cNvPr id="0" name=""/>
        <dsp:cNvSpPr/>
      </dsp:nvSpPr>
      <dsp:spPr>
        <a:xfrm>
          <a:off x="6757765" y="877226"/>
          <a:ext cx="1666438" cy="1586963"/>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kern="1200" dirty="0"/>
        </a:p>
      </dsp:txBody>
      <dsp:txXfrm>
        <a:off x="6804246" y="923707"/>
        <a:ext cx="1573476" cy="1494001"/>
      </dsp:txXfrm>
    </dsp:sp>
    <dsp:sp modelId="{36A97AED-309E-4853-94C5-BB17918E75B4}">
      <dsp:nvSpPr>
        <dsp:cNvPr id="0" name=""/>
        <dsp:cNvSpPr/>
      </dsp:nvSpPr>
      <dsp:spPr>
        <a:xfrm rot="3053428">
          <a:off x="1594746" y="3026344"/>
          <a:ext cx="974021" cy="27641"/>
        </a:xfrm>
        <a:custGeom>
          <a:avLst/>
          <a:gdLst/>
          <a:ahLst/>
          <a:cxnLst/>
          <a:rect l="0" t="0" r="0" b="0"/>
          <a:pathLst>
            <a:path>
              <a:moveTo>
                <a:pt x="0" y="13820"/>
              </a:moveTo>
              <a:lnTo>
                <a:pt x="974021" y="138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57406" y="3015814"/>
        <a:ext cx="48701" cy="48701"/>
      </dsp:txXfrm>
    </dsp:sp>
    <dsp:sp modelId="{8588B0BC-4188-40B0-A05B-259CB2355B9C}">
      <dsp:nvSpPr>
        <dsp:cNvPr id="0" name=""/>
        <dsp:cNvSpPr/>
      </dsp:nvSpPr>
      <dsp:spPr>
        <a:xfrm>
          <a:off x="2388965" y="3034046"/>
          <a:ext cx="1536043" cy="76802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2 Relés</a:t>
          </a:r>
        </a:p>
      </dsp:txBody>
      <dsp:txXfrm>
        <a:off x="2411460" y="3056541"/>
        <a:ext cx="1491053" cy="723031"/>
      </dsp:txXfrm>
    </dsp:sp>
    <dsp:sp modelId="{9829F8D9-12B1-4D60-AFB5-13D52635C52D}">
      <dsp:nvSpPr>
        <dsp:cNvPr id="0" name=""/>
        <dsp:cNvSpPr/>
      </dsp:nvSpPr>
      <dsp:spPr>
        <a:xfrm>
          <a:off x="3925009" y="3404236"/>
          <a:ext cx="614417" cy="27641"/>
        </a:xfrm>
        <a:custGeom>
          <a:avLst/>
          <a:gdLst/>
          <a:ahLst/>
          <a:cxnLst/>
          <a:rect l="0" t="0" r="0" b="0"/>
          <a:pathLst>
            <a:path>
              <a:moveTo>
                <a:pt x="0" y="13820"/>
              </a:moveTo>
              <a:lnTo>
                <a:pt x="614417" y="138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216857" y="3402696"/>
        <a:ext cx="30720" cy="30720"/>
      </dsp:txXfrm>
    </dsp:sp>
    <dsp:sp modelId="{4A5D9231-EF46-4EF3-86D3-6BD772DE980A}">
      <dsp:nvSpPr>
        <dsp:cNvPr id="0" name=""/>
        <dsp:cNvSpPr/>
      </dsp:nvSpPr>
      <dsp:spPr>
        <a:xfrm>
          <a:off x="4539426" y="3034046"/>
          <a:ext cx="1536043" cy="76802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Por  salidas digitales de tarjeta:</a:t>
          </a:r>
        </a:p>
        <a:p>
          <a:pPr marL="0" lvl="0" indent="0" algn="ctr" defTabSz="622300">
            <a:lnSpc>
              <a:spcPct val="90000"/>
            </a:lnSpc>
            <a:spcBef>
              <a:spcPct val="0"/>
            </a:spcBef>
            <a:spcAft>
              <a:spcPct val="35000"/>
            </a:spcAft>
            <a:buNone/>
          </a:pPr>
          <a:r>
            <a:rPr lang="es-ES" sz="1400" kern="1200" dirty="0"/>
            <a:t>Voltaje : 5 V DC</a:t>
          </a:r>
        </a:p>
      </dsp:txBody>
      <dsp:txXfrm>
        <a:off x="4561921" y="3056541"/>
        <a:ext cx="1491053" cy="723031"/>
      </dsp:txXfrm>
    </dsp:sp>
    <dsp:sp modelId="{ADA1EB7B-CE95-42F3-BCE7-E8C7B995D5D7}">
      <dsp:nvSpPr>
        <dsp:cNvPr id="0" name=""/>
        <dsp:cNvSpPr/>
      </dsp:nvSpPr>
      <dsp:spPr>
        <a:xfrm rot="988470">
          <a:off x="6060865" y="3505123"/>
          <a:ext cx="711505" cy="27641"/>
        </a:xfrm>
        <a:custGeom>
          <a:avLst/>
          <a:gdLst/>
          <a:ahLst/>
          <a:cxnLst/>
          <a:rect l="0" t="0" r="0" b="0"/>
          <a:pathLst>
            <a:path>
              <a:moveTo>
                <a:pt x="0" y="13820"/>
              </a:moveTo>
              <a:lnTo>
                <a:pt x="711505" y="138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398830" y="3501156"/>
        <a:ext cx="35575" cy="35575"/>
      </dsp:txXfrm>
    </dsp:sp>
    <dsp:sp modelId="{89A0B8DF-6E38-4DCC-9B86-6DFB8660E0D5}">
      <dsp:nvSpPr>
        <dsp:cNvPr id="0" name=""/>
        <dsp:cNvSpPr/>
      </dsp:nvSpPr>
      <dsp:spPr>
        <a:xfrm>
          <a:off x="6757765" y="3000360"/>
          <a:ext cx="1683411" cy="1238941"/>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kern="1200" dirty="0"/>
        </a:p>
      </dsp:txBody>
      <dsp:txXfrm>
        <a:off x="6794052" y="3036647"/>
        <a:ext cx="1610837" cy="11663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5FE31-9A80-47EC-8267-7DA09DCE6CE7}">
      <dsp:nvSpPr>
        <dsp:cNvPr id="0" name=""/>
        <dsp:cNvSpPr/>
      </dsp:nvSpPr>
      <dsp:spPr>
        <a:xfrm>
          <a:off x="4571999" y="0"/>
          <a:ext cx="1906888" cy="5229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Requerimientos</a:t>
          </a:r>
        </a:p>
      </dsp:txBody>
      <dsp:txXfrm>
        <a:off x="4571999" y="0"/>
        <a:ext cx="1906888" cy="1568969"/>
      </dsp:txXfrm>
    </dsp:sp>
    <dsp:sp modelId="{86B8B5F6-6071-4317-B1C0-FA4EBF5DF3AF}">
      <dsp:nvSpPr>
        <dsp:cNvPr id="0" name=""/>
        <dsp:cNvSpPr/>
      </dsp:nvSpPr>
      <dsp:spPr>
        <a:xfrm>
          <a:off x="2514602" y="0"/>
          <a:ext cx="1801533" cy="5229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Elementos</a:t>
          </a:r>
        </a:p>
      </dsp:txBody>
      <dsp:txXfrm>
        <a:off x="2514602" y="0"/>
        <a:ext cx="1801533" cy="1568969"/>
      </dsp:txXfrm>
    </dsp:sp>
    <dsp:sp modelId="{711C7959-5470-4421-BC67-EBE49ACEB042}">
      <dsp:nvSpPr>
        <dsp:cNvPr id="0" name=""/>
        <dsp:cNvSpPr/>
      </dsp:nvSpPr>
      <dsp:spPr>
        <a:xfrm>
          <a:off x="457205" y="0"/>
          <a:ext cx="1742060" cy="52298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Sistema Eléctrico</a:t>
          </a:r>
        </a:p>
      </dsp:txBody>
      <dsp:txXfrm>
        <a:off x="457205" y="0"/>
        <a:ext cx="1742060" cy="1568969"/>
      </dsp:txXfrm>
    </dsp:sp>
    <dsp:sp modelId="{5A29CC51-3460-4BCA-ABE9-AFE834872EE8}">
      <dsp:nvSpPr>
        <dsp:cNvPr id="0" name=""/>
        <dsp:cNvSpPr/>
      </dsp:nvSpPr>
      <dsp:spPr>
        <a:xfrm>
          <a:off x="762002" y="2524139"/>
          <a:ext cx="1097764" cy="684159"/>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Sistema eléctrico de mando</a:t>
          </a:r>
        </a:p>
      </dsp:txBody>
      <dsp:txXfrm>
        <a:off x="782040" y="2544177"/>
        <a:ext cx="1057688" cy="644083"/>
      </dsp:txXfrm>
    </dsp:sp>
    <dsp:sp modelId="{42E20924-B173-4DB6-BAA9-E943EFD99938}">
      <dsp:nvSpPr>
        <dsp:cNvPr id="0" name=""/>
        <dsp:cNvSpPr/>
      </dsp:nvSpPr>
      <dsp:spPr>
        <a:xfrm rot="18390613">
          <a:off x="1522482" y="2187637"/>
          <a:ext cx="1665464" cy="18544"/>
        </a:xfrm>
        <a:custGeom>
          <a:avLst/>
          <a:gdLst/>
          <a:ahLst/>
          <a:cxnLst/>
          <a:rect l="0" t="0" r="0" b="0"/>
          <a:pathLst>
            <a:path>
              <a:moveTo>
                <a:pt x="0" y="9272"/>
              </a:moveTo>
              <a:lnTo>
                <a:pt x="1665464"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13578" y="2155273"/>
        <a:ext cx="83273" cy="83273"/>
      </dsp:txXfrm>
    </dsp:sp>
    <dsp:sp modelId="{D60F3E28-0289-47A0-9797-0B749EEA1177}">
      <dsp:nvSpPr>
        <dsp:cNvPr id="0" name=""/>
        <dsp:cNvSpPr/>
      </dsp:nvSpPr>
      <dsp:spPr>
        <a:xfrm>
          <a:off x="2850662" y="1199209"/>
          <a:ext cx="1229647" cy="65678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dirty="0"/>
            <a:t>Pulsadores e interruptores </a:t>
          </a:r>
        </a:p>
      </dsp:txBody>
      <dsp:txXfrm>
        <a:off x="2869898" y="1218445"/>
        <a:ext cx="1191175" cy="618309"/>
      </dsp:txXfrm>
    </dsp:sp>
    <dsp:sp modelId="{6BA358F5-2B40-4ABA-BBBE-C8E4212770DF}">
      <dsp:nvSpPr>
        <dsp:cNvPr id="0" name=""/>
        <dsp:cNvSpPr/>
      </dsp:nvSpPr>
      <dsp:spPr>
        <a:xfrm>
          <a:off x="4080309" y="1518328"/>
          <a:ext cx="786045" cy="18544"/>
        </a:xfrm>
        <a:custGeom>
          <a:avLst/>
          <a:gdLst/>
          <a:ahLst/>
          <a:cxnLst/>
          <a:rect l="0" t="0" r="0" b="0"/>
          <a:pathLst>
            <a:path>
              <a:moveTo>
                <a:pt x="0" y="9272"/>
              </a:moveTo>
              <a:lnTo>
                <a:pt x="786045" y="9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53680" y="1507949"/>
        <a:ext cx="39302" cy="39302"/>
      </dsp:txXfrm>
    </dsp:sp>
    <dsp:sp modelId="{A6D470E9-D81B-474F-A4D4-BDAF1A784067}">
      <dsp:nvSpPr>
        <dsp:cNvPr id="0" name=""/>
        <dsp:cNvSpPr/>
      </dsp:nvSpPr>
      <dsp:spPr>
        <a:xfrm>
          <a:off x="4866354" y="1199209"/>
          <a:ext cx="1229647" cy="65678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dirty="0"/>
            <a:t> Voltaje: 110 V AC</a:t>
          </a:r>
        </a:p>
      </dsp:txBody>
      <dsp:txXfrm>
        <a:off x="4885590" y="1218445"/>
        <a:ext cx="1191175" cy="618309"/>
      </dsp:txXfrm>
    </dsp:sp>
    <dsp:sp modelId="{FC8796D0-445B-4E7E-80AF-901B418D9736}">
      <dsp:nvSpPr>
        <dsp:cNvPr id="0" name=""/>
        <dsp:cNvSpPr/>
      </dsp:nvSpPr>
      <dsp:spPr>
        <a:xfrm rot="20412348">
          <a:off x="6071911" y="1380260"/>
          <a:ext cx="815419" cy="18544"/>
        </a:xfrm>
        <a:custGeom>
          <a:avLst/>
          <a:gdLst/>
          <a:ahLst/>
          <a:cxnLst/>
          <a:rect l="0" t="0" r="0" b="0"/>
          <a:pathLst>
            <a:path>
              <a:moveTo>
                <a:pt x="0" y="9272"/>
              </a:moveTo>
              <a:lnTo>
                <a:pt x="815419" y="9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459236" y="1369147"/>
        <a:ext cx="40770" cy="40770"/>
      </dsp:txXfrm>
    </dsp:sp>
    <dsp:sp modelId="{4F066434-678D-482C-BF11-857103CB70CA}">
      <dsp:nvSpPr>
        <dsp:cNvPr id="0" name=""/>
        <dsp:cNvSpPr/>
      </dsp:nvSpPr>
      <dsp:spPr>
        <a:xfrm>
          <a:off x="6863241" y="862149"/>
          <a:ext cx="1137756" cy="77863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b="0" kern="1200" dirty="0"/>
        </a:p>
      </dsp:txBody>
      <dsp:txXfrm>
        <a:off x="6886046" y="884954"/>
        <a:ext cx="1092146" cy="733020"/>
      </dsp:txXfrm>
    </dsp:sp>
    <dsp:sp modelId="{36A97AED-309E-4853-94C5-BB17918E75B4}">
      <dsp:nvSpPr>
        <dsp:cNvPr id="0" name=""/>
        <dsp:cNvSpPr/>
      </dsp:nvSpPr>
      <dsp:spPr>
        <a:xfrm rot="19970526">
          <a:off x="1798377" y="2602781"/>
          <a:ext cx="1113675" cy="18544"/>
        </a:xfrm>
        <a:custGeom>
          <a:avLst/>
          <a:gdLst/>
          <a:ahLst/>
          <a:cxnLst/>
          <a:rect l="0" t="0" r="0" b="0"/>
          <a:pathLst>
            <a:path>
              <a:moveTo>
                <a:pt x="0" y="9272"/>
              </a:moveTo>
              <a:lnTo>
                <a:pt x="1113675"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27372" y="2584211"/>
        <a:ext cx="55683" cy="55683"/>
      </dsp:txXfrm>
    </dsp:sp>
    <dsp:sp modelId="{8588B0BC-4188-40B0-A05B-259CB2355B9C}">
      <dsp:nvSpPr>
        <dsp:cNvPr id="0" name=""/>
        <dsp:cNvSpPr/>
      </dsp:nvSpPr>
      <dsp:spPr>
        <a:xfrm>
          <a:off x="2850662" y="2029497"/>
          <a:ext cx="1229647" cy="65678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dirty="0"/>
            <a:t>Luces Piloto</a:t>
          </a:r>
        </a:p>
      </dsp:txBody>
      <dsp:txXfrm>
        <a:off x="2869898" y="2048733"/>
        <a:ext cx="1191175" cy="618309"/>
      </dsp:txXfrm>
    </dsp:sp>
    <dsp:sp modelId="{9829F8D9-12B1-4D60-AFB5-13D52635C52D}">
      <dsp:nvSpPr>
        <dsp:cNvPr id="0" name=""/>
        <dsp:cNvSpPr/>
      </dsp:nvSpPr>
      <dsp:spPr>
        <a:xfrm>
          <a:off x="4080309" y="2348616"/>
          <a:ext cx="786045" cy="18544"/>
        </a:xfrm>
        <a:custGeom>
          <a:avLst/>
          <a:gdLst/>
          <a:ahLst/>
          <a:cxnLst/>
          <a:rect l="0" t="0" r="0" b="0"/>
          <a:pathLst>
            <a:path>
              <a:moveTo>
                <a:pt x="0" y="9272"/>
              </a:moveTo>
              <a:lnTo>
                <a:pt x="786045" y="9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53680" y="2338237"/>
        <a:ext cx="39302" cy="39302"/>
      </dsp:txXfrm>
    </dsp:sp>
    <dsp:sp modelId="{4A5D9231-EF46-4EF3-86D3-6BD772DE980A}">
      <dsp:nvSpPr>
        <dsp:cNvPr id="0" name=""/>
        <dsp:cNvSpPr/>
      </dsp:nvSpPr>
      <dsp:spPr>
        <a:xfrm>
          <a:off x="4866354" y="2029497"/>
          <a:ext cx="1229647" cy="65678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dirty="0"/>
            <a:t>Voltaje : 110 V AC</a:t>
          </a:r>
        </a:p>
      </dsp:txBody>
      <dsp:txXfrm>
        <a:off x="4885590" y="2048733"/>
        <a:ext cx="1191175" cy="618309"/>
      </dsp:txXfrm>
    </dsp:sp>
    <dsp:sp modelId="{08A9CB7B-31E0-449D-85F2-D85537816038}">
      <dsp:nvSpPr>
        <dsp:cNvPr id="0" name=""/>
        <dsp:cNvSpPr/>
      </dsp:nvSpPr>
      <dsp:spPr>
        <a:xfrm rot="20526405">
          <a:off x="6078706" y="2238755"/>
          <a:ext cx="715134" cy="18544"/>
        </a:xfrm>
        <a:custGeom>
          <a:avLst/>
          <a:gdLst/>
          <a:ahLst/>
          <a:cxnLst/>
          <a:rect l="0" t="0" r="0" b="0"/>
          <a:pathLst>
            <a:path>
              <a:moveTo>
                <a:pt x="0" y="9272"/>
              </a:moveTo>
              <a:lnTo>
                <a:pt x="715134" y="9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418394" y="2230149"/>
        <a:ext cx="35756" cy="35756"/>
      </dsp:txXfrm>
    </dsp:sp>
    <dsp:sp modelId="{5FEBF9B4-B460-4B5F-979D-0A35C148A103}">
      <dsp:nvSpPr>
        <dsp:cNvPr id="0" name=""/>
        <dsp:cNvSpPr/>
      </dsp:nvSpPr>
      <dsp:spPr>
        <a:xfrm>
          <a:off x="6776545" y="1868756"/>
          <a:ext cx="1224452" cy="538822"/>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b="0" kern="1200" dirty="0"/>
        </a:p>
      </dsp:txBody>
      <dsp:txXfrm>
        <a:off x="6792327" y="1884538"/>
        <a:ext cx="1192888" cy="507258"/>
      </dsp:txXfrm>
    </dsp:sp>
    <dsp:sp modelId="{C81C8FBE-B3A1-43F4-9EE9-731F764E3A9C}">
      <dsp:nvSpPr>
        <dsp:cNvPr id="0" name=""/>
        <dsp:cNvSpPr/>
      </dsp:nvSpPr>
      <dsp:spPr>
        <a:xfrm rot="1613408">
          <a:off x="1799702" y="3108194"/>
          <a:ext cx="1111023" cy="18544"/>
        </a:xfrm>
        <a:custGeom>
          <a:avLst/>
          <a:gdLst/>
          <a:ahLst/>
          <a:cxnLst/>
          <a:rect l="0" t="0" r="0" b="0"/>
          <a:pathLst>
            <a:path>
              <a:moveTo>
                <a:pt x="0" y="9272"/>
              </a:moveTo>
              <a:lnTo>
                <a:pt x="1111023"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27439" y="3089691"/>
        <a:ext cx="55551" cy="55551"/>
      </dsp:txXfrm>
    </dsp:sp>
    <dsp:sp modelId="{C59972AA-875E-42ED-A28F-3D0880188445}">
      <dsp:nvSpPr>
        <dsp:cNvPr id="0" name=""/>
        <dsp:cNvSpPr/>
      </dsp:nvSpPr>
      <dsp:spPr>
        <a:xfrm>
          <a:off x="2850662" y="3040323"/>
          <a:ext cx="1229647" cy="65678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dirty="0" err="1"/>
            <a:t>Contactor</a:t>
          </a:r>
          <a:endParaRPr lang="es-ES" sz="1400" b="0" kern="1200" dirty="0"/>
        </a:p>
      </dsp:txBody>
      <dsp:txXfrm>
        <a:off x="2869898" y="3059559"/>
        <a:ext cx="1191175" cy="618309"/>
      </dsp:txXfrm>
    </dsp:sp>
    <dsp:sp modelId="{C0E118CB-F2E7-41DF-8D39-FF75A7205B21}">
      <dsp:nvSpPr>
        <dsp:cNvPr id="0" name=""/>
        <dsp:cNvSpPr/>
      </dsp:nvSpPr>
      <dsp:spPr>
        <a:xfrm>
          <a:off x="4080309" y="3359441"/>
          <a:ext cx="786045" cy="18544"/>
        </a:xfrm>
        <a:custGeom>
          <a:avLst/>
          <a:gdLst/>
          <a:ahLst/>
          <a:cxnLst/>
          <a:rect l="0" t="0" r="0" b="0"/>
          <a:pathLst>
            <a:path>
              <a:moveTo>
                <a:pt x="0" y="9272"/>
              </a:moveTo>
              <a:lnTo>
                <a:pt x="786045" y="9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53680" y="3349063"/>
        <a:ext cx="39302" cy="39302"/>
      </dsp:txXfrm>
    </dsp:sp>
    <dsp:sp modelId="{BCA1F92F-6670-47B6-85A9-FE62963D808B}">
      <dsp:nvSpPr>
        <dsp:cNvPr id="0" name=""/>
        <dsp:cNvSpPr/>
      </dsp:nvSpPr>
      <dsp:spPr>
        <a:xfrm>
          <a:off x="4866354" y="2818080"/>
          <a:ext cx="1229647" cy="1101267"/>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dirty="0"/>
            <a:t>Bobina : 110 V AC</a:t>
          </a:r>
        </a:p>
        <a:p>
          <a:pPr marL="0" lvl="0" indent="0" algn="ctr" defTabSz="622300">
            <a:lnSpc>
              <a:spcPct val="90000"/>
            </a:lnSpc>
            <a:spcBef>
              <a:spcPct val="0"/>
            </a:spcBef>
            <a:spcAft>
              <a:spcPct val="35000"/>
            </a:spcAft>
            <a:buNone/>
          </a:pPr>
          <a:r>
            <a:rPr lang="es-ES" sz="1400" b="0" kern="1200" dirty="0"/>
            <a:t>2 Contactos NO</a:t>
          </a:r>
        </a:p>
        <a:p>
          <a:pPr marL="0" lvl="0" indent="0" algn="ctr" defTabSz="622300">
            <a:lnSpc>
              <a:spcPct val="90000"/>
            </a:lnSpc>
            <a:spcBef>
              <a:spcPct val="0"/>
            </a:spcBef>
            <a:spcAft>
              <a:spcPct val="35000"/>
            </a:spcAft>
            <a:buNone/>
          </a:pPr>
          <a:r>
            <a:rPr lang="es-ES" sz="1400" b="0" kern="1200" dirty="0"/>
            <a:t>1 Contacto NC</a:t>
          </a:r>
        </a:p>
      </dsp:txBody>
      <dsp:txXfrm>
        <a:off x="4898609" y="2850335"/>
        <a:ext cx="1165137" cy="1036757"/>
      </dsp:txXfrm>
    </dsp:sp>
    <dsp:sp modelId="{75C18D17-AC95-4C1B-8150-F39B1E75C4CD}">
      <dsp:nvSpPr>
        <dsp:cNvPr id="0" name=""/>
        <dsp:cNvSpPr/>
      </dsp:nvSpPr>
      <dsp:spPr>
        <a:xfrm rot="20991108">
          <a:off x="6089886" y="3290572"/>
          <a:ext cx="781744" cy="18544"/>
        </a:xfrm>
        <a:custGeom>
          <a:avLst/>
          <a:gdLst/>
          <a:ahLst/>
          <a:cxnLst/>
          <a:rect l="0" t="0" r="0" b="0"/>
          <a:pathLst>
            <a:path>
              <a:moveTo>
                <a:pt x="0" y="9272"/>
              </a:moveTo>
              <a:lnTo>
                <a:pt x="781744" y="9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461214" y="3280301"/>
        <a:ext cx="39087" cy="39087"/>
      </dsp:txXfrm>
    </dsp:sp>
    <dsp:sp modelId="{33550EE4-2654-4931-9AF4-20BFEFA6236C}">
      <dsp:nvSpPr>
        <dsp:cNvPr id="0" name=""/>
        <dsp:cNvSpPr/>
      </dsp:nvSpPr>
      <dsp:spPr>
        <a:xfrm rot="5400000">
          <a:off x="6865515" y="2730707"/>
          <a:ext cx="1137896" cy="1000534"/>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b="0" kern="1200" dirty="0"/>
        </a:p>
      </dsp:txBody>
      <dsp:txXfrm>
        <a:off x="6894820" y="2760012"/>
        <a:ext cx="1079286" cy="941924"/>
      </dsp:txXfrm>
    </dsp:sp>
    <dsp:sp modelId="{0A449504-45C9-4AC6-B5EB-8C9087829ADB}">
      <dsp:nvSpPr>
        <dsp:cNvPr id="0" name=""/>
        <dsp:cNvSpPr/>
      </dsp:nvSpPr>
      <dsp:spPr>
        <a:xfrm rot="3474935">
          <a:off x="1422464" y="3647235"/>
          <a:ext cx="1865501" cy="18544"/>
        </a:xfrm>
        <a:custGeom>
          <a:avLst/>
          <a:gdLst/>
          <a:ahLst/>
          <a:cxnLst/>
          <a:rect l="0" t="0" r="0" b="0"/>
          <a:pathLst>
            <a:path>
              <a:moveTo>
                <a:pt x="0" y="9272"/>
              </a:moveTo>
              <a:lnTo>
                <a:pt x="1865501"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2308577" y="3609870"/>
        <a:ext cx="93275" cy="93275"/>
      </dsp:txXfrm>
    </dsp:sp>
    <dsp:sp modelId="{BC0973E4-E7E0-47E2-BF08-07905F266818}">
      <dsp:nvSpPr>
        <dsp:cNvPr id="0" name=""/>
        <dsp:cNvSpPr/>
      </dsp:nvSpPr>
      <dsp:spPr>
        <a:xfrm>
          <a:off x="2850662" y="4118405"/>
          <a:ext cx="1229647" cy="65678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dirty="0"/>
            <a:t>Llave térmica monofásica</a:t>
          </a:r>
        </a:p>
      </dsp:txBody>
      <dsp:txXfrm>
        <a:off x="2869898" y="4137641"/>
        <a:ext cx="1191175" cy="618309"/>
      </dsp:txXfrm>
    </dsp:sp>
    <dsp:sp modelId="{6AF9D79C-A76C-4F3F-A044-008C8205BD85}">
      <dsp:nvSpPr>
        <dsp:cNvPr id="0" name=""/>
        <dsp:cNvSpPr/>
      </dsp:nvSpPr>
      <dsp:spPr>
        <a:xfrm>
          <a:off x="4080309" y="4437523"/>
          <a:ext cx="786045" cy="18544"/>
        </a:xfrm>
        <a:custGeom>
          <a:avLst/>
          <a:gdLst/>
          <a:ahLst/>
          <a:cxnLst/>
          <a:rect l="0" t="0" r="0" b="0"/>
          <a:pathLst>
            <a:path>
              <a:moveTo>
                <a:pt x="0" y="9272"/>
              </a:moveTo>
              <a:lnTo>
                <a:pt x="786045" y="9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53680" y="4427144"/>
        <a:ext cx="39302" cy="39302"/>
      </dsp:txXfrm>
    </dsp:sp>
    <dsp:sp modelId="{8E87CB13-F478-4A7F-A32B-A0183658BDF1}">
      <dsp:nvSpPr>
        <dsp:cNvPr id="0" name=""/>
        <dsp:cNvSpPr/>
      </dsp:nvSpPr>
      <dsp:spPr>
        <a:xfrm>
          <a:off x="4866354" y="4118405"/>
          <a:ext cx="1229647" cy="65678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0" kern="1200" dirty="0"/>
            <a:t>Corriente mínima: 33 A</a:t>
          </a:r>
        </a:p>
      </dsp:txBody>
      <dsp:txXfrm>
        <a:off x="4885590" y="4137641"/>
        <a:ext cx="1191175" cy="618309"/>
      </dsp:txXfrm>
    </dsp:sp>
    <dsp:sp modelId="{E032C17C-97A1-4177-882D-CCC94292485B}">
      <dsp:nvSpPr>
        <dsp:cNvPr id="0" name=""/>
        <dsp:cNvSpPr/>
      </dsp:nvSpPr>
      <dsp:spPr>
        <a:xfrm rot="974288">
          <a:off x="6081155" y="4541586"/>
          <a:ext cx="744288" cy="18544"/>
        </a:xfrm>
        <a:custGeom>
          <a:avLst/>
          <a:gdLst/>
          <a:ahLst/>
          <a:cxnLst/>
          <a:rect l="0" t="0" r="0" b="0"/>
          <a:pathLst>
            <a:path>
              <a:moveTo>
                <a:pt x="0" y="9272"/>
              </a:moveTo>
              <a:lnTo>
                <a:pt x="744288" y="92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434692" y="4532251"/>
        <a:ext cx="37214" cy="37214"/>
      </dsp:txXfrm>
    </dsp:sp>
    <dsp:sp modelId="{321543A0-AD19-41D2-9410-10527A58D735}">
      <dsp:nvSpPr>
        <dsp:cNvPr id="0" name=""/>
        <dsp:cNvSpPr/>
      </dsp:nvSpPr>
      <dsp:spPr>
        <a:xfrm rot="5400000">
          <a:off x="6810598" y="4290650"/>
          <a:ext cx="1195054" cy="728542"/>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s-ES" sz="1300" kern="1200" dirty="0"/>
        </a:p>
      </dsp:txBody>
      <dsp:txXfrm>
        <a:off x="6831936" y="4311988"/>
        <a:ext cx="1152378" cy="685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57398"/>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GENERALIDADES</a:t>
          </a:r>
        </a:p>
      </dsp:txBody>
      <dsp:txXfrm>
        <a:off x="20050" y="2077447"/>
        <a:ext cx="8341900" cy="6444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Circuito de Mando</a:t>
          </a:r>
        </a:p>
      </dsp:txBody>
      <dsp:txXfrm>
        <a:off x="20050" y="20049"/>
        <a:ext cx="8341900" cy="644418"/>
      </dsp:txXfrm>
    </dsp:sp>
    <dsp:sp modelId="{E2B3CEFA-427F-4834-945E-9863873E70B6}">
      <dsp:nvSpPr>
        <dsp:cNvPr id="0" name=""/>
        <dsp:cNvSpPr/>
      </dsp:nvSpPr>
      <dsp:spPr>
        <a:xfrm>
          <a:off x="838201" y="684516"/>
          <a:ext cx="838199" cy="2334106"/>
        </a:xfrm>
        <a:custGeom>
          <a:avLst/>
          <a:gdLst/>
          <a:ahLst/>
          <a:cxnLst/>
          <a:rect l="0" t="0" r="0" b="0"/>
          <a:pathLst>
            <a:path>
              <a:moveTo>
                <a:pt x="0" y="0"/>
              </a:moveTo>
              <a:lnTo>
                <a:pt x="0" y="2334106"/>
              </a:lnTo>
              <a:lnTo>
                <a:pt x="838199" y="23341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903DC5-2266-4ADC-A104-AB35B64B7EB7}">
      <dsp:nvSpPr>
        <dsp:cNvPr id="0" name=""/>
        <dsp:cNvSpPr/>
      </dsp:nvSpPr>
      <dsp:spPr>
        <a:xfrm>
          <a:off x="1676400" y="1008044"/>
          <a:ext cx="6372376" cy="402115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1794176" y="1125820"/>
        <a:ext cx="6136824" cy="37856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12220"/>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electrónico</a:t>
          </a:r>
        </a:p>
      </dsp:txBody>
      <dsp:txXfrm>
        <a:off x="21170" y="29392"/>
        <a:ext cx="7144856" cy="551945"/>
      </dsp:txXfrm>
    </dsp:sp>
    <dsp:sp modelId="{2A81AC24-19E8-4B05-BE18-7F7DC22883F5}">
      <dsp:nvSpPr>
        <dsp:cNvPr id="0" name=""/>
        <dsp:cNvSpPr/>
      </dsp:nvSpPr>
      <dsp:spPr>
        <a:xfrm>
          <a:off x="721918" y="598510"/>
          <a:ext cx="721916" cy="590654"/>
        </a:xfrm>
        <a:custGeom>
          <a:avLst/>
          <a:gdLst/>
          <a:ahLst/>
          <a:cxnLst/>
          <a:rect l="0" t="0" r="0" b="0"/>
          <a:pathLst>
            <a:path>
              <a:moveTo>
                <a:pt x="0" y="0"/>
              </a:moveTo>
              <a:lnTo>
                <a:pt x="0" y="590654"/>
              </a:lnTo>
              <a:lnTo>
                <a:pt x="721916" y="590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774514"/>
          <a:ext cx="6938162" cy="8293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Encargado de comandar el funcionamiento de los motores a pasos.</a:t>
          </a:r>
          <a:endParaRPr lang="es-ES" sz="2000" b="0" kern="1200" dirty="0"/>
        </a:p>
      </dsp:txBody>
      <dsp:txXfrm>
        <a:off x="1468123" y="798803"/>
        <a:ext cx="6889584" cy="780723"/>
      </dsp:txXfrm>
    </dsp:sp>
    <dsp:sp modelId="{FE8C205C-18EF-4C27-953D-9F20A4AA4352}">
      <dsp:nvSpPr>
        <dsp:cNvPr id="0" name=""/>
        <dsp:cNvSpPr/>
      </dsp:nvSpPr>
      <dsp:spPr>
        <a:xfrm>
          <a:off x="721918" y="598510"/>
          <a:ext cx="717920" cy="1955639"/>
        </a:xfrm>
        <a:custGeom>
          <a:avLst/>
          <a:gdLst/>
          <a:ahLst/>
          <a:cxnLst/>
          <a:rect l="0" t="0" r="0" b="0"/>
          <a:pathLst>
            <a:path>
              <a:moveTo>
                <a:pt x="0" y="0"/>
              </a:moveTo>
              <a:lnTo>
                <a:pt x="0" y="1955639"/>
              </a:lnTo>
              <a:lnTo>
                <a:pt x="717920" y="1955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1831700"/>
          <a:ext cx="6914364" cy="14448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Los motores se los ha ubicado dentro del sistema electrónico porque basan su funcionamiento en un elemento netamente electrónico que son los controladores para motores a pasos</a:t>
          </a:r>
          <a:endParaRPr lang="es-ES" sz="2000" b="0" kern="1200" dirty="0"/>
        </a:p>
      </dsp:txBody>
      <dsp:txXfrm>
        <a:off x="1482158" y="1874020"/>
        <a:ext cx="6829724" cy="136025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7A904-B96F-4B62-93C8-8BC6A47523E6}">
      <dsp:nvSpPr>
        <dsp:cNvPr id="0" name=""/>
        <dsp:cNvSpPr/>
      </dsp:nvSpPr>
      <dsp:spPr>
        <a:xfrm>
          <a:off x="4456750" y="0"/>
          <a:ext cx="2178459" cy="495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Características</a:t>
          </a:r>
        </a:p>
      </dsp:txBody>
      <dsp:txXfrm>
        <a:off x="4456750" y="0"/>
        <a:ext cx="2178459" cy="1485900"/>
      </dsp:txXfrm>
    </dsp:sp>
    <dsp:sp modelId="{C874E5D8-3C84-4D6F-823B-F41A4B21F437}">
      <dsp:nvSpPr>
        <dsp:cNvPr id="0" name=""/>
        <dsp:cNvSpPr/>
      </dsp:nvSpPr>
      <dsp:spPr>
        <a:xfrm>
          <a:off x="2478115" y="0"/>
          <a:ext cx="1763885" cy="495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Elementos</a:t>
          </a:r>
        </a:p>
      </dsp:txBody>
      <dsp:txXfrm>
        <a:off x="2478115" y="0"/>
        <a:ext cx="1763885" cy="1485900"/>
      </dsp:txXfrm>
    </dsp:sp>
    <dsp:sp modelId="{24BDC3D2-68B7-4EF5-8579-713F12BC001E}">
      <dsp:nvSpPr>
        <dsp:cNvPr id="0" name=""/>
        <dsp:cNvSpPr/>
      </dsp:nvSpPr>
      <dsp:spPr>
        <a:xfrm>
          <a:off x="670946" y="0"/>
          <a:ext cx="1612231" cy="495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Sistema</a:t>
          </a:r>
        </a:p>
      </dsp:txBody>
      <dsp:txXfrm>
        <a:off x="670946" y="0"/>
        <a:ext cx="1612231" cy="1485900"/>
      </dsp:txXfrm>
    </dsp:sp>
    <dsp:sp modelId="{3EE7ABBC-EA5E-4636-B12A-24726CF4E2B6}">
      <dsp:nvSpPr>
        <dsp:cNvPr id="0" name=""/>
        <dsp:cNvSpPr/>
      </dsp:nvSpPr>
      <dsp:spPr>
        <a:xfrm>
          <a:off x="809339" y="2874302"/>
          <a:ext cx="1271831" cy="725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Electrónico</a:t>
          </a:r>
        </a:p>
      </dsp:txBody>
      <dsp:txXfrm>
        <a:off x="830588" y="2895551"/>
        <a:ext cx="1229333" cy="682990"/>
      </dsp:txXfrm>
    </dsp:sp>
    <dsp:sp modelId="{080F6726-39D7-4347-A29B-2F13F189A1E5}">
      <dsp:nvSpPr>
        <dsp:cNvPr id="0" name=""/>
        <dsp:cNvSpPr/>
      </dsp:nvSpPr>
      <dsp:spPr>
        <a:xfrm rot="18123378">
          <a:off x="1794122" y="2709292"/>
          <a:ext cx="1223439" cy="18610"/>
        </a:xfrm>
        <a:custGeom>
          <a:avLst/>
          <a:gdLst/>
          <a:ahLst/>
          <a:cxnLst/>
          <a:rect l="0" t="0" r="0" b="0"/>
          <a:pathLst>
            <a:path>
              <a:moveTo>
                <a:pt x="0" y="9305"/>
              </a:moveTo>
              <a:lnTo>
                <a:pt x="1223439" y="93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75255" y="2688012"/>
        <a:ext cx="61171" cy="61171"/>
      </dsp:txXfrm>
    </dsp:sp>
    <dsp:sp modelId="{148776E0-3F33-4C44-B129-B191DC47AFF3}">
      <dsp:nvSpPr>
        <dsp:cNvPr id="0" name=""/>
        <dsp:cNvSpPr/>
      </dsp:nvSpPr>
      <dsp:spPr>
        <a:xfrm>
          <a:off x="2730513" y="1837405"/>
          <a:ext cx="1271831" cy="725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Motores a pasos</a:t>
          </a:r>
        </a:p>
      </dsp:txBody>
      <dsp:txXfrm>
        <a:off x="2751762" y="1858654"/>
        <a:ext cx="1229333" cy="682990"/>
      </dsp:txXfrm>
    </dsp:sp>
    <dsp:sp modelId="{26684008-6571-49E2-924A-9AD97966D5B9}">
      <dsp:nvSpPr>
        <dsp:cNvPr id="0" name=""/>
        <dsp:cNvSpPr/>
      </dsp:nvSpPr>
      <dsp:spPr>
        <a:xfrm>
          <a:off x="4002344" y="2190843"/>
          <a:ext cx="684217" cy="18610"/>
        </a:xfrm>
        <a:custGeom>
          <a:avLst/>
          <a:gdLst/>
          <a:ahLst/>
          <a:cxnLst/>
          <a:rect l="0" t="0" r="0" b="0"/>
          <a:pathLst>
            <a:path>
              <a:moveTo>
                <a:pt x="0" y="9305"/>
              </a:moveTo>
              <a:lnTo>
                <a:pt x="684217" y="93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27347" y="2183043"/>
        <a:ext cx="34210" cy="34210"/>
      </dsp:txXfrm>
    </dsp:sp>
    <dsp:sp modelId="{05CD3FC6-FD2C-42A9-8AB8-46D14B4378EC}">
      <dsp:nvSpPr>
        <dsp:cNvPr id="0" name=""/>
        <dsp:cNvSpPr/>
      </dsp:nvSpPr>
      <dsp:spPr>
        <a:xfrm>
          <a:off x="4686562" y="1486265"/>
          <a:ext cx="1552620" cy="14277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V giro = 2500 rpm</a:t>
          </a:r>
        </a:p>
        <a:p>
          <a:pPr marL="0" lvl="0" indent="0" algn="ctr" defTabSz="711200">
            <a:lnSpc>
              <a:spcPct val="90000"/>
            </a:lnSpc>
            <a:spcBef>
              <a:spcPct val="0"/>
            </a:spcBef>
            <a:spcAft>
              <a:spcPct val="35000"/>
            </a:spcAft>
            <a:buNone/>
          </a:pPr>
          <a:r>
            <a:rPr lang="es-ES" sz="1600" kern="1200" dirty="0"/>
            <a:t>P = 127,89 W</a:t>
          </a:r>
        </a:p>
        <a:p>
          <a:pPr marL="0" lvl="0" indent="0" algn="ctr" defTabSz="711200">
            <a:lnSpc>
              <a:spcPct val="90000"/>
            </a:lnSpc>
            <a:spcBef>
              <a:spcPct val="0"/>
            </a:spcBef>
            <a:spcAft>
              <a:spcPct val="35000"/>
            </a:spcAft>
            <a:buNone/>
          </a:pPr>
          <a:r>
            <a:rPr lang="es-ES" sz="1600" kern="1200" dirty="0"/>
            <a:t>V= 48 VDC </a:t>
          </a:r>
        </a:p>
        <a:p>
          <a:pPr marL="0" lvl="0" indent="0" algn="ctr" defTabSz="711200">
            <a:lnSpc>
              <a:spcPct val="90000"/>
            </a:lnSpc>
            <a:spcBef>
              <a:spcPct val="0"/>
            </a:spcBef>
            <a:spcAft>
              <a:spcPct val="35000"/>
            </a:spcAft>
            <a:buNone/>
          </a:pPr>
          <a:r>
            <a:rPr lang="es-ES" sz="1600" kern="1200" dirty="0" err="1"/>
            <a:t>Imáx</a:t>
          </a:r>
          <a:r>
            <a:rPr lang="es-ES" sz="1600" kern="1200" dirty="0"/>
            <a:t>= 2.6 A</a:t>
          </a:r>
        </a:p>
      </dsp:txBody>
      <dsp:txXfrm>
        <a:off x="4728380" y="1528083"/>
        <a:ext cx="1468984" cy="1344132"/>
      </dsp:txXfrm>
    </dsp:sp>
    <dsp:sp modelId="{13AC6195-DB28-4794-A9BB-AEFEAC128CB7}">
      <dsp:nvSpPr>
        <dsp:cNvPr id="0" name=""/>
        <dsp:cNvSpPr/>
      </dsp:nvSpPr>
      <dsp:spPr>
        <a:xfrm rot="19476464">
          <a:off x="6166745" y="1963816"/>
          <a:ext cx="783974" cy="18610"/>
        </a:xfrm>
        <a:custGeom>
          <a:avLst/>
          <a:gdLst/>
          <a:ahLst/>
          <a:cxnLst/>
          <a:rect l="0" t="0" r="0" b="0"/>
          <a:pathLst>
            <a:path>
              <a:moveTo>
                <a:pt x="0" y="9305"/>
              </a:moveTo>
              <a:lnTo>
                <a:pt x="783974" y="93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539133" y="1953522"/>
        <a:ext cx="39198" cy="39198"/>
      </dsp:txXfrm>
    </dsp:sp>
    <dsp:sp modelId="{FD5163AC-1928-4185-8B40-D3A549AB6192}">
      <dsp:nvSpPr>
        <dsp:cNvPr id="0" name=""/>
        <dsp:cNvSpPr/>
      </dsp:nvSpPr>
      <dsp:spPr>
        <a:xfrm>
          <a:off x="6878283" y="1373578"/>
          <a:ext cx="982694" cy="74503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a:off x="6900104" y="1395399"/>
        <a:ext cx="939052" cy="701388"/>
      </dsp:txXfrm>
    </dsp:sp>
    <dsp:sp modelId="{639F4FC8-44C3-4B90-B9EA-4963A26D1656}">
      <dsp:nvSpPr>
        <dsp:cNvPr id="0" name=""/>
        <dsp:cNvSpPr/>
      </dsp:nvSpPr>
      <dsp:spPr>
        <a:xfrm rot="611086">
          <a:off x="2075972" y="3286070"/>
          <a:ext cx="659738" cy="18610"/>
        </a:xfrm>
        <a:custGeom>
          <a:avLst/>
          <a:gdLst/>
          <a:ahLst/>
          <a:cxnLst/>
          <a:rect l="0" t="0" r="0" b="0"/>
          <a:pathLst>
            <a:path>
              <a:moveTo>
                <a:pt x="0" y="9305"/>
              </a:moveTo>
              <a:lnTo>
                <a:pt x="659738" y="93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89348" y="3278882"/>
        <a:ext cx="32986" cy="32986"/>
      </dsp:txXfrm>
    </dsp:sp>
    <dsp:sp modelId="{B34137F6-35BB-4BFC-AD5C-F5F1BEA498CA}">
      <dsp:nvSpPr>
        <dsp:cNvPr id="0" name=""/>
        <dsp:cNvSpPr/>
      </dsp:nvSpPr>
      <dsp:spPr>
        <a:xfrm>
          <a:off x="2730513" y="2990959"/>
          <a:ext cx="1271831" cy="725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Fuente de Voltaje</a:t>
          </a:r>
        </a:p>
      </dsp:txBody>
      <dsp:txXfrm>
        <a:off x="2751762" y="3012208"/>
        <a:ext cx="1229333" cy="682990"/>
      </dsp:txXfrm>
    </dsp:sp>
    <dsp:sp modelId="{811098AF-A0EA-433D-979C-63AA76D81ED6}">
      <dsp:nvSpPr>
        <dsp:cNvPr id="0" name=""/>
        <dsp:cNvSpPr/>
      </dsp:nvSpPr>
      <dsp:spPr>
        <a:xfrm>
          <a:off x="4002344" y="3344398"/>
          <a:ext cx="684217" cy="18610"/>
        </a:xfrm>
        <a:custGeom>
          <a:avLst/>
          <a:gdLst/>
          <a:ahLst/>
          <a:cxnLst/>
          <a:rect l="0" t="0" r="0" b="0"/>
          <a:pathLst>
            <a:path>
              <a:moveTo>
                <a:pt x="0" y="9305"/>
              </a:moveTo>
              <a:lnTo>
                <a:pt x="684217" y="93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27347" y="3336598"/>
        <a:ext cx="34210" cy="34210"/>
      </dsp:txXfrm>
    </dsp:sp>
    <dsp:sp modelId="{416951BD-A9FC-45E8-8516-E6FB8E08AAF5}">
      <dsp:nvSpPr>
        <dsp:cNvPr id="0" name=""/>
        <dsp:cNvSpPr/>
      </dsp:nvSpPr>
      <dsp:spPr>
        <a:xfrm>
          <a:off x="4686562" y="3011848"/>
          <a:ext cx="1475783" cy="683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V = 48 VDC</a:t>
          </a:r>
        </a:p>
        <a:p>
          <a:pPr marL="0" lvl="0" indent="0" algn="ctr" defTabSz="711200">
            <a:lnSpc>
              <a:spcPct val="90000"/>
            </a:lnSpc>
            <a:spcBef>
              <a:spcPct val="0"/>
            </a:spcBef>
            <a:spcAft>
              <a:spcPct val="35000"/>
            </a:spcAft>
            <a:buNone/>
          </a:pPr>
          <a:r>
            <a:rPr lang="es-ES" sz="1600" kern="1200" dirty="0"/>
            <a:t>I = 12 A</a:t>
          </a:r>
        </a:p>
      </dsp:txBody>
      <dsp:txXfrm>
        <a:off x="4706587" y="3031873"/>
        <a:ext cx="1435733" cy="643660"/>
      </dsp:txXfrm>
    </dsp:sp>
    <dsp:sp modelId="{DD25A0C4-D0C7-40B0-AD9D-411C9CCFF774}">
      <dsp:nvSpPr>
        <dsp:cNvPr id="0" name=""/>
        <dsp:cNvSpPr/>
      </dsp:nvSpPr>
      <dsp:spPr>
        <a:xfrm rot="20116235">
          <a:off x="6132236" y="3207053"/>
          <a:ext cx="656628" cy="18610"/>
        </a:xfrm>
        <a:custGeom>
          <a:avLst/>
          <a:gdLst/>
          <a:ahLst/>
          <a:cxnLst/>
          <a:rect l="0" t="0" r="0" b="0"/>
          <a:pathLst>
            <a:path>
              <a:moveTo>
                <a:pt x="0" y="9305"/>
              </a:moveTo>
              <a:lnTo>
                <a:pt x="656628" y="93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444135" y="3199943"/>
        <a:ext cx="32831" cy="32831"/>
      </dsp:txXfrm>
    </dsp:sp>
    <dsp:sp modelId="{F5C46142-DE4D-4012-81F5-F75F599CF9BB}">
      <dsp:nvSpPr>
        <dsp:cNvPr id="0" name=""/>
        <dsp:cNvSpPr/>
      </dsp:nvSpPr>
      <dsp:spPr>
        <a:xfrm>
          <a:off x="6758757" y="2716159"/>
          <a:ext cx="1166039" cy="72570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 </a:t>
          </a:r>
        </a:p>
      </dsp:txBody>
      <dsp:txXfrm>
        <a:off x="6780012" y="2737414"/>
        <a:ext cx="1123529" cy="683198"/>
      </dsp:txXfrm>
    </dsp:sp>
    <dsp:sp modelId="{D960302E-0C76-46D1-88CA-EB19B7F1F03A}">
      <dsp:nvSpPr>
        <dsp:cNvPr id="0" name=""/>
        <dsp:cNvSpPr/>
      </dsp:nvSpPr>
      <dsp:spPr>
        <a:xfrm rot="3476622">
          <a:off x="1794122" y="3746190"/>
          <a:ext cx="1223439" cy="18610"/>
        </a:xfrm>
        <a:custGeom>
          <a:avLst/>
          <a:gdLst/>
          <a:ahLst/>
          <a:cxnLst/>
          <a:rect l="0" t="0" r="0" b="0"/>
          <a:pathLst>
            <a:path>
              <a:moveTo>
                <a:pt x="0" y="9305"/>
              </a:moveTo>
              <a:lnTo>
                <a:pt x="1223439" y="93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75255" y="3724909"/>
        <a:ext cx="61171" cy="61171"/>
      </dsp:txXfrm>
    </dsp:sp>
    <dsp:sp modelId="{C5F54F7F-E335-4BC0-B451-F5D1B8AD4158}">
      <dsp:nvSpPr>
        <dsp:cNvPr id="0" name=""/>
        <dsp:cNvSpPr/>
      </dsp:nvSpPr>
      <dsp:spPr>
        <a:xfrm>
          <a:off x="2730513" y="3911200"/>
          <a:ext cx="1271831" cy="725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Controlador de motores a pasos</a:t>
          </a:r>
        </a:p>
      </dsp:txBody>
      <dsp:txXfrm>
        <a:off x="2751762" y="3932449"/>
        <a:ext cx="1229333" cy="682990"/>
      </dsp:txXfrm>
    </dsp:sp>
    <dsp:sp modelId="{7C502179-D178-4175-9E51-346A952618C6}">
      <dsp:nvSpPr>
        <dsp:cNvPr id="0" name=""/>
        <dsp:cNvSpPr/>
      </dsp:nvSpPr>
      <dsp:spPr>
        <a:xfrm>
          <a:off x="4002344" y="4264639"/>
          <a:ext cx="684217" cy="18610"/>
        </a:xfrm>
        <a:custGeom>
          <a:avLst/>
          <a:gdLst/>
          <a:ahLst/>
          <a:cxnLst/>
          <a:rect l="0" t="0" r="0" b="0"/>
          <a:pathLst>
            <a:path>
              <a:moveTo>
                <a:pt x="0" y="9305"/>
              </a:moveTo>
              <a:lnTo>
                <a:pt x="684217" y="93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27347" y="4256839"/>
        <a:ext cx="34210" cy="34210"/>
      </dsp:txXfrm>
    </dsp:sp>
    <dsp:sp modelId="{7716F5AD-6F91-43CC-8212-D8184A85943A}">
      <dsp:nvSpPr>
        <dsp:cNvPr id="0" name=""/>
        <dsp:cNvSpPr/>
      </dsp:nvSpPr>
      <dsp:spPr>
        <a:xfrm>
          <a:off x="4686562" y="3932089"/>
          <a:ext cx="1475783" cy="683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V = 48 VDC</a:t>
          </a:r>
        </a:p>
      </dsp:txBody>
      <dsp:txXfrm>
        <a:off x="4706587" y="3952114"/>
        <a:ext cx="1435733" cy="643660"/>
      </dsp:txXfrm>
    </dsp:sp>
    <dsp:sp modelId="{8B85B048-C6BC-431F-BB8A-E20577732765}">
      <dsp:nvSpPr>
        <dsp:cNvPr id="0" name=""/>
        <dsp:cNvSpPr/>
      </dsp:nvSpPr>
      <dsp:spPr>
        <a:xfrm rot="771524">
          <a:off x="6155522" y="4325185"/>
          <a:ext cx="544121" cy="18610"/>
        </a:xfrm>
        <a:custGeom>
          <a:avLst/>
          <a:gdLst/>
          <a:ahLst/>
          <a:cxnLst/>
          <a:rect l="0" t="0" r="0" b="0"/>
          <a:pathLst>
            <a:path>
              <a:moveTo>
                <a:pt x="0" y="9305"/>
              </a:moveTo>
              <a:lnTo>
                <a:pt x="544121" y="93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413980" y="4320888"/>
        <a:ext cx="27206" cy="27206"/>
      </dsp:txXfrm>
    </dsp:sp>
    <dsp:sp modelId="{25B915F3-787F-4AC4-8561-6B7D87198912}">
      <dsp:nvSpPr>
        <dsp:cNvPr id="0" name=""/>
        <dsp:cNvSpPr/>
      </dsp:nvSpPr>
      <dsp:spPr>
        <a:xfrm>
          <a:off x="6692821" y="3914467"/>
          <a:ext cx="1231978" cy="96114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6720972" y="3942618"/>
        <a:ext cx="1175676" cy="9048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25292" y="0"/>
          <a:ext cx="8256707" cy="6742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Circuito</a:t>
          </a:r>
        </a:p>
      </dsp:txBody>
      <dsp:txXfrm>
        <a:off x="145041" y="19749"/>
        <a:ext cx="8217209" cy="634786"/>
      </dsp:txXfrm>
    </dsp:sp>
    <dsp:sp modelId="{21478A3B-A78F-4D58-85F4-71115D240CEB}">
      <dsp:nvSpPr>
        <dsp:cNvPr id="0" name=""/>
        <dsp:cNvSpPr/>
      </dsp:nvSpPr>
      <dsp:spPr>
        <a:xfrm>
          <a:off x="950963" y="674284"/>
          <a:ext cx="701961" cy="2337943"/>
        </a:xfrm>
        <a:custGeom>
          <a:avLst/>
          <a:gdLst/>
          <a:ahLst/>
          <a:cxnLst/>
          <a:rect l="0" t="0" r="0" b="0"/>
          <a:pathLst>
            <a:path>
              <a:moveTo>
                <a:pt x="0" y="0"/>
              </a:moveTo>
              <a:lnTo>
                <a:pt x="0" y="2337943"/>
              </a:lnTo>
              <a:lnTo>
                <a:pt x="701961" y="2337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F5E24-6AB9-4435-A2E4-F27ECE11067A}">
      <dsp:nvSpPr>
        <dsp:cNvPr id="0" name=""/>
        <dsp:cNvSpPr/>
      </dsp:nvSpPr>
      <dsp:spPr>
        <a:xfrm>
          <a:off x="1652924" y="990601"/>
          <a:ext cx="6727492" cy="404325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  </a:t>
          </a:r>
        </a:p>
      </dsp:txBody>
      <dsp:txXfrm>
        <a:off x="1771347" y="1109024"/>
        <a:ext cx="6490646" cy="380640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36826" y="0"/>
          <a:ext cx="8056240" cy="65791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Diagrama de Bloques</a:t>
          </a:r>
        </a:p>
      </dsp:txBody>
      <dsp:txXfrm>
        <a:off x="156096" y="19270"/>
        <a:ext cx="8017700" cy="619373"/>
      </dsp:txXfrm>
    </dsp:sp>
    <dsp:sp modelId="{948A6EAC-31CE-47DB-8292-065122630EF9}">
      <dsp:nvSpPr>
        <dsp:cNvPr id="0" name=""/>
        <dsp:cNvSpPr/>
      </dsp:nvSpPr>
      <dsp:spPr>
        <a:xfrm>
          <a:off x="942450" y="657913"/>
          <a:ext cx="671541" cy="2344082"/>
        </a:xfrm>
        <a:custGeom>
          <a:avLst/>
          <a:gdLst/>
          <a:ahLst/>
          <a:cxnLst/>
          <a:rect l="0" t="0" r="0" b="0"/>
          <a:pathLst>
            <a:path>
              <a:moveTo>
                <a:pt x="0" y="0"/>
              </a:moveTo>
              <a:lnTo>
                <a:pt x="0" y="2344082"/>
              </a:lnTo>
              <a:lnTo>
                <a:pt x="671541" y="23440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E2431-4E5B-48DE-93D6-495A7E147E5E}">
      <dsp:nvSpPr>
        <dsp:cNvPr id="0" name=""/>
        <dsp:cNvSpPr/>
      </dsp:nvSpPr>
      <dsp:spPr>
        <a:xfrm>
          <a:off x="1613991" y="1142795"/>
          <a:ext cx="6765264" cy="371840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1722899" y="1251703"/>
        <a:ext cx="6547448" cy="350058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1925"/>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Neumático</a:t>
          </a:r>
        </a:p>
      </dsp:txBody>
      <dsp:txXfrm>
        <a:off x="21170" y="49097"/>
        <a:ext cx="7144856" cy="551945"/>
      </dsp:txXfrm>
    </dsp:sp>
    <dsp:sp modelId="{2A81AC24-19E8-4B05-BE18-7F7DC22883F5}">
      <dsp:nvSpPr>
        <dsp:cNvPr id="0" name=""/>
        <dsp:cNvSpPr/>
      </dsp:nvSpPr>
      <dsp:spPr>
        <a:xfrm>
          <a:off x="721918" y="618215"/>
          <a:ext cx="721916" cy="590654"/>
        </a:xfrm>
        <a:custGeom>
          <a:avLst/>
          <a:gdLst/>
          <a:ahLst/>
          <a:cxnLst/>
          <a:rect l="0" t="0" r="0" b="0"/>
          <a:pathLst>
            <a:path>
              <a:moveTo>
                <a:pt x="0" y="0"/>
              </a:moveTo>
              <a:lnTo>
                <a:pt x="0" y="590654"/>
              </a:lnTo>
              <a:lnTo>
                <a:pt x="721916" y="590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794219"/>
          <a:ext cx="6938162" cy="8293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Sistema de levitación de planchas metálicas.</a:t>
          </a:r>
          <a:endParaRPr lang="es-ES" sz="2000" b="0" kern="1200" dirty="0"/>
        </a:p>
      </dsp:txBody>
      <dsp:txXfrm>
        <a:off x="1468123" y="818508"/>
        <a:ext cx="6889584" cy="780723"/>
      </dsp:txXfrm>
    </dsp:sp>
    <dsp:sp modelId="{FE8C205C-18EF-4C27-953D-9F20A4AA4352}">
      <dsp:nvSpPr>
        <dsp:cNvPr id="0" name=""/>
        <dsp:cNvSpPr/>
      </dsp:nvSpPr>
      <dsp:spPr>
        <a:xfrm>
          <a:off x="721918" y="618215"/>
          <a:ext cx="717920" cy="1662219"/>
        </a:xfrm>
        <a:custGeom>
          <a:avLst/>
          <a:gdLst/>
          <a:ahLst/>
          <a:cxnLst/>
          <a:rect l="0" t="0" r="0" b="0"/>
          <a:pathLst>
            <a:path>
              <a:moveTo>
                <a:pt x="0" y="0"/>
              </a:moveTo>
              <a:lnTo>
                <a:pt x="0" y="1662219"/>
              </a:lnTo>
              <a:lnTo>
                <a:pt x="717920" y="1662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1851405"/>
          <a:ext cx="6914364" cy="85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Sistema de sujeción de las planchas metálicas. (Mordazas neumáticas)</a:t>
          </a:r>
          <a:endParaRPr lang="es-ES" sz="2000" b="0" kern="1200" dirty="0"/>
        </a:p>
      </dsp:txBody>
      <dsp:txXfrm>
        <a:off x="1464970" y="1876537"/>
        <a:ext cx="6864100" cy="807794"/>
      </dsp:txXfrm>
    </dsp:sp>
    <dsp:sp modelId="{9396B7ED-9695-4213-867D-9453F36BD806}">
      <dsp:nvSpPr>
        <dsp:cNvPr id="0" name=""/>
        <dsp:cNvSpPr/>
      </dsp:nvSpPr>
      <dsp:spPr>
        <a:xfrm>
          <a:off x="721918" y="618215"/>
          <a:ext cx="717920" cy="2666850"/>
        </a:xfrm>
        <a:custGeom>
          <a:avLst/>
          <a:gdLst/>
          <a:ahLst/>
          <a:cxnLst/>
          <a:rect l="0" t="0" r="0" b="0"/>
          <a:pathLst>
            <a:path>
              <a:moveTo>
                <a:pt x="0" y="0"/>
              </a:moveTo>
              <a:lnTo>
                <a:pt x="0" y="2666850"/>
              </a:lnTo>
              <a:lnTo>
                <a:pt x="717920" y="266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1BA23-C7C2-4329-B47C-D16AD1A08F80}">
      <dsp:nvSpPr>
        <dsp:cNvPr id="0" name=""/>
        <dsp:cNvSpPr/>
      </dsp:nvSpPr>
      <dsp:spPr>
        <a:xfrm>
          <a:off x="1439838" y="2856036"/>
          <a:ext cx="6914364" cy="85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Sistema neumático para la perforación de las planchas metálicas.</a:t>
          </a:r>
          <a:endParaRPr lang="es-ES" sz="2000" b="0" kern="1200" dirty="0"/>
        </a:p>
      </dsp:txBody>
      <dsp:txXfrm>
        <a:off x="1464970" y="2881168"/>
        <a:ext cx="6864100" cy="8077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0BE66-1D4F-4BA1-9A8F-794C3C1EB248}">
      <dsp:nvSpPr>
        <dsp:cNvPr id="0" name=""/>
        <dsp:cNvSpPr/>
      </dsp:nvSpPr>
      <dsp:spPr>
        <a:xfrm>
          <a:off x="5220433" y="2773878"/>
          <a:ext cx="302852" cy="1183456"/>
        </a:xfrm>
        <a:custGeom>
          <a:avLst/>
          <a:gdLst/>
          <a:ahLst/>
          <a:cxnLst/>
          <a:rect l="0" t="0" r="0" b="0"/>
          <a:pathLst>
            <a:path>
              <a:moveTo>
                <a:pt x="0" y="0"/>
              </a:moveTo>
              <a:lnTo>
                <a:pt x="0" y="1183456"/>
              </a:lnTo>
              <a:lnTo>
                <a:pt x="302852" y="1183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24F0B-2667-4233-83C0-3318AA0C96A1}">
      <dsp:nvSpPr>
        <dsp:cNvPr id="0" name=""/>
        <dsp:cNvSpPr/>
      </dsp:nvSpPr>
      <dsp:spPr>
        <a:xfrm>
          <a:off x="3519522" y="1340376"/>
          <a:ext cx="2508516" cy="423993"/>
        </a:xfrm>
        <a:custGeom>
          <a:avLst/>
          <a:gdLst/>
          <a:ahLst/>
          <a:cxnLst/>
          <a:rect l="0" t="0" r="0" b="0"/>
          <a:pathLst>
            <a:path>
              <a:moveTo>
                <a:pt x="0" y="0"/>
              </a:moveTo>
              <a:lnTo>
                <a:pt x="0" y="211996"/>
              </a:lnTo>
              <a:lnTo>
                <a:pt x="2508516" y="211996"/>
              </a:lnTo>
              <a:lnTo>
                <a:pt x="2508516" y="423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681F2-E476-4080-9A60-0B3553575674}">
      <dsp:nvSpPr>
        <dsp:cNvPr id="0" name=""/>
        <dsp:cNvSpPr/>
      </dsp:nvSpPr>
      <dsp:spPr>
        <a:xfrm>
          <a:off x="2777423" y="2773878"/>
          <a:ext cx="302852" cy="1212323"/>
        </a:xfrm>
        <a:custGeom>
          <a:avLst/>
          <a:gdLst/>
          <a:ahLst/>
          <a:cxnLst/>
          <a:rect l="0" t="0" r="0" b="0"/>
          <a:pathLst>
            <a:path>
              <a:moveTo>
                <a:pt x="0" y="0"/>
              </a:moveTo>
              <a:lnTo>
                <a:pt x="0" y="1212323"/>
              </a:lnTo>
              <a:lnTo>
                <a:pt x="302852" y="12123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EBA38D-68A1-4226-92E2-98AA13850A42}">
      <dsp:nvSpPr>
        <dsp:cNvPr id="0" name=""/>
        <dsp:cNvSpPr/>
      </dsp:nvSpPr>
      <dsp:spPr>
        <a:xfrm>
          <a:off x="3473802" y="1340376"/>
          <a:ext cx="91440" cy="423993"/>
        </a:xfrm>
        <a:custGeom>
          <a:avLst/>
          <a:gdLst/>
          <a:ahLst/>
          <a:cxnLst/>
          <a:rect l="0" t="0" r="0" b="0"/>
          <a:pathLst>
            <a:path>
              <a:moveTo>
                <a:pt x="45720" y="0"/>
              </a:moveTo>
              <a:lnTo>
                <a:pt x="45720" y="211996"/>
              </a:lnTo>
              <a:lnTo>
                <a:pt x="111226" y="211996"/>
              </a:lnTo>
              <a:lnTo>
                <a:pt x="111226" y="423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BBBD4-4ADF-44E0-B9A6-275F5A81D6D4}">
      <dsp:nvSpPr>
        <dsp:cNvPr id="0" name=""/>
        <dsp:cNvSpPr/>
      </dsp:nvSpPr>
      <dsp:spPr>
        <a:xfrm>
          <a:off x="203399" y="2773878"/>
          <a:ext cx="302852" cy="1177379"/>
        </a:xfrm>
        <a:custGeom>
          <a:avLst/>
          <a:gdLst/>
          <a:ahLst/>
          <a:cxnLst/>
          <a:rect l="0" t="0" r="0" b="0"/>
          <a:pathLst>
            <a:path>
              <a:moveTo>
                <a:pt x="0" y="0"/>
              </a:moveTo>
              <a:lnTo>
                <a:pt x="0" y="1177379"/>
              </a:lnTo>
              <a:lnTo>
                <a:pt x="302852" y="11773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FA520-0A56-45B0-8279-4746B732E664}">
      <dsp:nvSpPr>
        <dsp:cNvPr id="0" name=""/>
        <dsp:cNvSpPr/>
      </dsp:nvSpPr>
      <dsp:spPr>
        <a:xfrm>
          <a:off x="1011006" y="1340376"/>
          <a:ext cx="2508516" cy="423993"/>
        </a:xfrm>
        <a:custGeom>
          <a:avLst/>
          <a:gdLst/>
          <a:ahLst/>
          <a:cxnLst/>
          <a:rect l="0" t="0" r="0" b="0"/>
          <a:pathLst>
            <a:path>
              <a:moveTo>
                <a:pt x="2508516" y="0"/>
              </a:moveTo>
              <a:lnTo>
                <a:pt x="2508516" y="211996"/>
              </a:lnTo>
              <a:lnTo>
                <a:pt x="0" y="211996"/>
              </a:lnTo>
              <a:lnTo>
                <a:pt x="0" y="423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9F8F0-60B0-4E21-BD14-855D5E6AE448}">
      <dsp:nvSpPr>
        <dsp:cNvPr id="0" name=""/>
        <dsp:cNvSpPr/>
      </dsp:nvSpPr>
      <dsp:spPr>
        <a:xfrm>
          <a:off x="2510014" y="330868"/>
          <a:ext cx="2019016" cy="100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Levitación planchas metálicas</a:t>
          </a:r>
        </a:p>
      </dsp:txBody>
      <dsp:txXfrm>
        <a:off x="2510014" y="330868"/>
        <a:ext cx="2019016" cy="1009508"/>
      </dsp:txXfrm>
    </dsp:sp>
    <dsp:sp modelId="{E3B26083-3982-4973-B2EA-77ACEF3B3CEC}">
      <dsp:nvSpPr>
        <dsp:cNvPr id="0" name=""/>
        <dsp:cNvSpPr/>
      </dsp:nvSpPr>
      <dsp:spPr>
        <a:xfrm>
          <a:off x="1498" y="1764370"/>
          <a:ext cx="2019016" cy="100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Reducción de fricción mediante cámara de aire</a:t>
          </a:r>
        </a:p>
      </dsp:txBody>
      <dsp:txXfrm>
        <a:off x="1498" y="1764370"/>
        <a:ext cx="2019016" cy="1009508"/>
      </dsp:txXfrm>
    </dsp:sp>
    <dsp:sp modelId="{02B38E9E-4658-4799-9AB5-B355BDC6CEE4}">
      <dsp:nvSpPr>
        <dsp:cNvPr id="0" name=""/>
        <dsp:cNvSpPr/>
      </dsp:nvSpPr>
      <dsp:spPr>
        <a:xfrm>
          <a:off x="506252" y="3197871"/>
          <a:ext cx="2150030" cy="1506771"/>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506252" y="3197871"/>
        <a:ext cx="2150030" cy="1506771"/>
      </dsp:txXfrm>
    </dsp:sp>
    <dsp:sp modelId="{F1E32BDC-76BE-489B-833C-C0EA4CB986CB}">
      <dsp:nvSpPr>
        <dsp:cNvPr id="0" name=""/>
        <dsp:cNvSpPr/>
      </dsp:nvSpPr>
      <dsp:spPr>
        <a:xfrm>
          <a:off x="2575521" y="1764370"/>
          <a:ext cx="2019016" cy="100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Reducción de fricción mediante tubería neumática</a:t>
          </a:r>
        </a:p>
      </dsp:txBody>
      <dsp:txXfrm>
        <a:off x="2575521" y="1764370"/>
        <a:ext cx="2019016" cy="1009508"/>
      </dsp:txXfrm>
    </dsp:sp>
    <dsp:sp modelId="{39847A4F-34E8-42B8-B919-65C7D5A88281}">
      <dsp:nvSpPr>
        <dsp:cNvPr id="0" name=""/>
        <dsp:cNvSpPr/>
      </dsp:nvSpPr>
      <dsp:spPr>
        <a:xfrm>
          <a:off x="3080275" y="3197871"/>
          <a:ext cx="2019016" cy="1576659"/>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3080275" y="3197871"/>
        <a:ext cx="2019016" cy="1576659"/>
      </dsp:txXfrm>
    </dsp:sp>
    <dsp:sp modelId="{2045EAAC-D233-4393-984D-C50713CC34EF}">
      <dsp:nvSpPr>
        <dsp:cNvPr id="0" name=""/>
        <dsp:cNvSpPr/>
      </dsp:nvSpPr>
      <dsp:spPr>
        <a:xfrm>
          <a:off x="5018531" y="1764370"/>
          <a:ext cx="2019016" cy="100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Reducción de fricción mediante colchón o campana de aire</a:t>
          </a:r>
        </a:p>
      </dsp:txBody>
      <dsp:txXfrm>
        <a:off x="5018531" y="1764370"/>
        <a:ext cx="2019016" cy="1009508"/>
      </dsp:txXfrm>
    </dsp:sp>
    <dsp:sp modelId="{33D22C81-FA99-4BE8-8B07-2BF93ABB526A}">
      <dsp:nvSpPr>
        <dsp:cNvPr id="0" name=""/>
        <dsp:cNvSpPr/>
      </dsp:nvSpPr>
      <dsp:spPr>
        <a:xfrm>
          <a:off x="5523285" y="3197871"/>
          <a:ext cx="2019016" cy="1518926"/>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5523285" y="3197871"/>
        <a:ext cx="2019016" cy="15189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Reducción de fricción mediante colchón de aire</a:t>
          </a:r>
        </a:p>
      </dsp:txBody>
      <dsp:txXfrm>
        <a:off x="20050" y="20049"/>
        <a:ext cx="8341900" cy="644418"/>
      </dsp:txXfrm>
    </dsp:sp>
    <dsp:sp modelId="{21478A3B-A78F-4D58-85F4-71115D240CEB}">
      <dsp:nvSpPr>
        <dsp:cNvPr id="0" name=""/>
        <dsp:cNvSpPr/>
      </dsp:nvSpPr>
      <dsp:spPr>
        <a:xfrm>
          <a:off x="838201" y="684516"/>
          <a:ext cx="1622162" cy="2334106"/>
        </a:xfrm>
        <a:custGeom>
          <a:avLst/>
          <a:gdLst/>
          <a:ahLst/>
          <a:cxnLst/>
          <a:rect l="0" t="0" r="0" b="0"/>
          <a:pathLst>
            <a:path>
              <a:moveTo>
                <a:pt x="0" y="0"/>
              </a:moveTo>
              <a:lnTo>
                <a:pt x="0" y="2334106"/>
              </a:lnTo>
              <a:lnTo>
                <a:pt x="1622162" y="23341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F5E24-6AB9-4435-A2E4-F27ECE11067A}">
      <dsp:nvSpPr>
        <dsp:cNvPr id="0" name=""/>
        <dsp:cNvSpPr/>
      </dsp:nvSpPr>
      <dsp:spPr>
        <a:xfrm>
          <a:off x="2460363" y="1066799"/>
          <a:ext cx="3308864" cy="390364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  </a:t>
          </a:r>
        </a:p>
      </dsp:txBody>
      <dsp:txXfrm>
        <a:off x="2557276" y="1163712"/>
        <a:ext cx="3115038" cy="37098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de bolas de transferencia</a:t>
          </a:r>
        </a:p>
      </dsp:txBody>
      <dsp:txXfrm>
        <a:off x="20050" y="20049"/>
        <a:ext cx="8341900" cy="644418"/>
      </dsp:txXfrm>
    </dsp:sp>
    <dsp:sp modelId="{36A068CA-7BD3-4678-8E23-5A8B0366A121}">
      <dsp:nvSpPr>
        <dsp:cNvPr id="0" name=""/>
        <dsp:cNvSpPr/>
      </dsp:nvSpPr>
      <dsp:spPr>
        <a:xfrm>
          <a:off x="838201" y="684516"/>
          <a:ext cx="838199" cy="657708"/>
        </a:xfrm>
        <a:custGeom>
          <a:avLst/>
          <a:gdLst/>
          <a:ahLst/>
          <a:cxnLst/>
          <a:rect l="0" t="0" r="0" b="0"/>
          <a:pathLst>
            <a:path>
              <a:moveTo>
                <a:pt x="0" y="0"/>
              </a:moveTo>
              <a:lnTo>
                <a:pt x="0" y="657708"/>
              </a:lnTo>
              <a:lnTo>
                <a:pt x="838199" y="6577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B8954-C95B-43AB-8FF6-B3A61007AA3E}">
      <dsp:nvSpPr>
        <dsp:cNvPr id="0" name=""/>
        <dsp:cNvSpPr/>
      </dsp:nvSpPr>
      <dsp:spPr>
        <a:xfrm>
          <a:off x="1676400" y="914402"/>
          <a:ext cx="6276839" cy="8556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Son bolas de acero que permiten desplazar sobre ellas cualquier tipo de elementos.</a:t>
          </a:r>
          <a:endParaRPr lang="es-ES" sz="2000" b="0" kern="1200" dirty="0"/>
        </a:p>
      </dsp:txBody>
      <dsp:txXfrm>
        <a:off x="1701461" y="939463"/>
        <a:ext cx="6226717" cy="805523"/>
      </dsp:txXfrm>
    </dsp:sp>
    <dsp:sp modelId="{8B97622D-7CA4-4F13-970A-68E0BB2E67BB}">
      <dsp:nvSpPr>
        <dsp:cNvPr id="0" name=""/>
        <dsp:cNvSpPr/>
      </dsp:nvSpPr>
      <dsp:spPr>
        <a:xfrm>
          <a:off x="838201" y="684516"/>
          <a:ext cx="838199" cy="1564029"/>
        </a:xfrm>
        <a:custGeom>
          <a:avLst/>
          <a:gdLst/>
          <a:ahLst/>
          <a:cxnLst/>
          <a:rect l="0" t="0" r="0" b="0"/>
          <a:pathLst>
            <a:path>
              <a:moveTo>
                <a:pt x="0" y="0"/>
              </a:moveTo>
              <a:lnTo>
                <a:pt x="0" y="1564029"/>
              </a:lnTo>
              <a:lnTo>
                <a:pt x="838199" y="1564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31DF7-24C8-4A8F-959B-AC43D2509AAB}">
      <dsp:nvSpPr>
        <dsp:cNvPr id="0" name=""/>
        <dsp:cNvSpPr/>
      </dsp:nvSpPr>
      <dsp:spPr>
        <a:xfrm>
          <a:off x="1676400" y="1981200"/>
          <a:ext cx="6276839" cy="5346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Opción más viable, económica y práctica.</a:t>
          </a:r>
          <a:endParaRPr lang="es-ES" sz="2000" b="0" kern="1200" dirty="0"/>
        </a:p>
      </dsp:txBody>
      <dsp:txXfrm>
        <a:off x="1692061" y="1996861"/>
        <a:ext cx="6245517" cy="50336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23554"/>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para la sujeción de planchas metálicas</a:t>
          </a:r>
        </a:p>
      </dsp:txBody>
      <dsp:txXfrm>
        <a:off x="21170" y="340726"/>
        <a:ext cx="7144856" cy="551945"/>
      </dsp:txXfrm>
    </dsp:sp>
    <dsp:sp modelId="{2A81AC24-19E8-4B05-BE18-7F7DC22883F5}">
      <dsp:nvSpPr>
        <dsp:cNvPr id="0" name=""/>
        <dsp:cNvSpPr/>
      </dsp:nvSpPr>
      <dsp:spPr>
        <a:xfrm>
          <a:off x="721918" y="909844"/>
          <a:ext cx="721916" cy="547480"/>
        </a:xfrm>
        <a:custGeom>
          <a:avLst/>
          <a:gdLst/>
          <a:ahLst/>
          <a:cxnLst/>
          <a:rect l="0" t="0" r="0" b="0"/>
          <a:pathLst>
            <a:path>
              <a:moveTo>
                <a:pt x="0" y="0"/>
              </a:moveTo>
              <a:lnTo>
                <a:pt x="0" y="547480"/>
              </a:lnTo>
              <a:lnTo>
                <a:pt x="721916" y="547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1085848"/>
          <a:ext cx="6938162" cy="7429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Es el encargado de sostener la plancha metálica actuando como mordazas neumáticas.</a:t>
          </a:r>
          <a:endParaRPr lang="es-ES" sz="2000" b="0" kern="1200" dirty="0"/>
        </a:p>
      </dsp:txBody>
      <dsp:txXfrm>
        <a:off x="1465594" y="1107608"/>
        <a:ext cx="6894642" cy="699432"/>
      </dsp:txXfrm>
    </dsp:sp>
    <dsp:sp modelId="{FE8C205C-18EF-4C27-953D-9F20A4AA4352}">
      <dsp:nvSpPr>
        <dsp:cNvPr id="0" name=""/>
        <dsp:cNvSpPr/>
      </dsp:nvSpPr>
      <dsp:spPr>
        <a:xfrm>
          <a:off x="721918" y="909844"/>
          <a:ext cx="717920" cy="1400860"/>
        </a:xfrm>
        <a:custGeom>
          <a:avLst/>
          <a:gdLst/>
          <a:ahLst/>
          <a:cxnLst/>
          <a:rect l="0" t="0" r="0" b="0"/>
          <a:pathLst>
            <a:path>
              <a:moveTo>
                <a:pt x="0" y="0"/>
              </a:moveTo>
              <a:lnTo>
                <a:pt x="0" y="1400860"/>
              </a:lnTo>
              <a:lnTo>
                <a:pt x="717920" y="14008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2034078"/>
          <a:ext cx="6914364" cy="5532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El sistema deberá contar con dos cilindros neumáticos.</a:t>
          </a:r>
          <a:endParaRPr lang="es-ES" sz="2000" b="0" kern="1200" dirty="0"/>
        </a:p>
      </dsp:txBody>
      <dsp:txXfrm>
        <a:off x="1456042" y="2050282"/>
        <a:ext cx="6881956" cy="520844"/>
      </dsp:txXfrm>
    </dsp:sp>
    <dsp:sp modelId="{9396B7ED-9695-4213-867D-9453F36BD806}">
      <dsp:nvSpPr>
        <dsp:cNvPr id="0" name=""/>
        <dsp:cNvSpPr/>
      </dsp:nvSpPr>
      <dsp:spPr>
        <a:xfrm>
          <a:off x="721918" y="909844"/>
          <a:ext cx="717920" cy="2143006"/>
        </a:xfrm>
        <a:custGeom>
          <a:avLst/>
          <a:gdLst/>
          <a:ahLst/>
          <a:cxnLst/>
          <a:rect l="0" t="0" r="0" b="0"/>
          <a:pathLst>
            <a:path>
              <a:moveTo>
                <a:pt x="0" y="0"/>
              </a:moveTo>
              <a:lnTo>
                <a:pt x="0" y="2143006"/>
              </a:lnTo>
              <a:lnTo>
                <a:pt x="717920" y="21430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1BA23-C7C2-4329-B47C-D16AD1A08F80}">
      <dsp:nvSpPr>
        <dsp:cNvPr id="0" name=""/>
        <dsp:cNvSpPr/>
      </dsp:nvSpPr>
      <dsp:spPr>
        <a:xfrm>
          <a:off x="1439838" y="2719873"/>
          <a:ext cx="6914364" cy="665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Los cilindros deberán activarse al comienzo del proceso y desactivarse al final del proceso.</a:t>
          </a:r>
          <a:endParaRPr lang="es-ES" sz="2000" b="0" kern="1200" dirty="0"/>
        </a:p>
      </dsp:txBody>
      <dsp:txXfrm>
        <a:off x="1459343" y="2739378"/>
        <a:ext cx="6875354" cy="626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35539" y="0"/>
          <a:ext cx="7968536" cy="6507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Diagrama </a:t>
          </a:r>
          <a:r>
            <a:rPr lang="es-EC" sz="2400" b="1" kern="1200" dirty="0"/>
            <a:t>neumático cilindros de sujeción de la plancha metálica</a:t>
          </a:r>
          <a:endParaRPr lang="es-ES" sz="2400" b="1" kern="1200" dirty="0"/>
        </a:p>
      </dsp:txBody>
      <dsp:txXfrm>
        <a:off x="154599" y="19060"/>
        <a:ext cx="7930416" cy="612630"/>
      </dsp:txXfrm>
    </dsp:sp>
    <dsp:sp modelId="{603D132E-6A1F-4D09-87D8-977B34308D76}">
      <dsp:nvSpPr>
        <dsp:cNvPr id="0" name=""/>
        <dsp:cNvSpPr/>
      </dsp:nvSpPr>
      <dsp:spPr>
        <a:xfrm>
          <a:off x="932393" y="650750"/>
          <a:ext cx="439206" cy="2102808"/>
        </a:xfrm>
        <a:custGeom>
          <a:avLst/>
          <a:gdLst/>
          <a:ahLst/>
          <a:cxnLst/>
          <a:rect l="0" t="0" r="0" b="0"/>
          <a:pathLst>
            <a:path>
              <a:moveTo>
                <a:pt x="0" y="0"/>
              </a:moveTo>
              <a:lnTo>
                <a:pt x="0" y="2102808"/>
              </a:lnTo>
              <a:lnTo>
                <a:pt x="439206" y="2102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779AA-A840-47C9-A061-76437C918530}">
      <dsp:nvSpPr>
        <dsp:cNvPr id="0" name=""/>
        <dsp:cNvSpPr/>
      </dsp:nvSpPr>
      <dsp:spPr>
        <a:xfrm>
          <a:off x="1371599" y="1011316"/>
          <a:ext cx="6782459" cy="348448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1473656" y="1113373"/>
        <a:ext cx="6578345" cy="328037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780" y="19309"/>
          <a:ext cx="6787607" cy="55431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de perforación de las planchas metálicas</a:t>
          </a:r>
        </a:p>
      </dsp:txBody>
      <dsp:txXfrm>
        <a:off x="20015" y="35544"/>
        <a:ext cx="6755137" cy="521840"/>
      </dsp:txXfrm>
    </dsp:sp>
    <dsp:sp modelId="{2A81AC24-19E8-4B05-BE18-7F7DC22883F5}">
      <dsp:nvSpPr>
        <dsp:cNvPr id="0" name=""/>
        <dsp:cNvSpPr/>
      </dsp:nvSpPr>
      <dsp:spPr>
        <a:xfrm>
          <a:off x="682541" y="573619"/>
          <a:ext cx="682538" cy="725525"/>
        </a:xfrm>
        <a:custGeom>
          <a:avLst/>
          <a:gdLst/>
          <a:ahLst/>
          <a:cxnLst/>
          <a:rect l="0" t="0" r="0" b="0"/>
          <a:pathLst>
            <a:path>
              <a:moveTo>
                <a:pt x="0" y="0"/>
              </a:moveTo>
              <a:lnTo>
                <a:pt x="0" y="725525"/>
              </a:lnTo>
              <a:lnTo>
                <a:pt x="682538" y="72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365080" y="740023"/>
          <a:ext cx="6559717" cy="11182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Permite que se active el cilindro encargado de realizar las perforaciones mediante el punzón que se encuentra acoplado a su vástago.</a:t>
          </a:r>
          <a:endParaRPr lang="es-ES" sz="2000" b="0" kern="1200" dirty="0"/>
        </a:p>
      </dsp:txBody>
      <dsp:txXfrm>
        <a:off x="1397832" y="772775"/>
        <a:ext cx="6494213" cy="1052739"/>
      </dsp:txXfrm>
    </dsp:sp>
    <dsp:sp modelId="{9396B7ED-9695-4213-867D-9453F36BD806}">
      <dsp:nvSpPr>
        <dsp:cNvPr id="0" name=""/>
        <dsp:cNvSpPr/>
      </dsp:nvSpPr>
      <dsp:spPr>
        <a:xfrm>
          <a:off x="682541" y="573619"/>
          <a:ext cx="2540578" cy="2493642"/>
        </a:xfrm>
        <a:custGeom>
          <a:avLst/>
          <a:gdLst/>
          <a:ahLst/>
          <a:cxnLst/>
          <a:rect l="0" t="0" r="0" b="0"/>
          <a:pathLst>
            <a:path>
              <a:moveTo>
                <a:pt x="0" y="0"/>
              </a:moveTo>
              <a:lnTo>
                <a:pt x="0" y="2493642"/>
              </a:lnTo>
              <a:lnTo>
                <a:pt x="2540578" y="2493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1BA23-C7C2-4329-B47C-D16AD1A08F80}">
      <dsp:nvSpPr>
        <dsp:cNvPr id="0" name=""/>
        <dsp:cNvSpPr/>
      </dsp:nvSpPr>
      <dsp:spPr>
        <a:xfrm>
          <a:off x="3223119" y="2086870"/>
          <a:ext cx="2110884" cy="196078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endParaRPr lang="es-ES" sz="2000" b="0" kern="1200" dirty="0"/>
        </a:p>
      </dsp:txBody>
      <dsp:txXfrm>
        <a:off x="3280548" y="2144299"/>
        <a:ext cx="1996026" cy="184592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Diagrama </a:t>
          </a:r>
          <a:r>
            <a:rPr lang="es-EC" sz="2400" b="1" kern="1200" dirty="0"/>
            <a:t>neumático </a:t>
          </a:r>
          <a:r>
            <a:rPr lang="es-ES" sz="2400" b="1" kern="1200" dirty="0"/>
            <a:t>sistema de perforación de las planchas metálicas</a:t>
          </a:r>
        </a:p>
      </dsp:txBody>
      <dsp:txXfrm>
        <a:off x="20050" y="20049"/>
        <a:ext cx="8341900" cy="644418"/>
      </dsp:txXfrm>
    </dsp:sp>
    <dsp:sp modelId="{AA549962-1036-4049-AC4A-DCE02343F04F}">
      <dsp:nvSpPr>
        <dsp:cNvPr id="0" name=""/>
        <dsp:cNvSpPr/>
      </dsp:nvSpPr>
      <dsp:spPr>
        <a:xfrm>
          <a:off x="838201" y="684516"/>
          <a:ext cx="838199" cy="2334106"/>
        </a:xfrm>
        <a:custGeom>
          <a:avLst/>
          <a:gdLst/>
          <a:ahLst/>
          <a:cxnLst/>
          <a:rect l="0" t="0" r="0" b="0"/>
          <a:pathLst>
            <a:path>
              <a:moveTo>
                <a:pt x="0" y="0"/>
              </a:moveTo>
              <a:lnTo>
                <a:pt x="0" y="2334106"/>
              </a:lnTo>
              <a:lnTo>
                <a:pt x="838199" y="23341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44C9F-B07F-439C-A4BC-924A7C42BA5B}">
      <dsp:nvSpPr>
        <dsp:cNvPr id="0" name=""/>
        <dsp:cNvSpPr/>
      </dsp:nvSpPr>
      <dsp:spPr>
        <a:xfrm>
          <a:off x="1676400" y="1142999"/>
          <a:ext cx="6276828" cy="375124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1786270" y="1252869"/>
        <a:ext cx="6057088" cy="353150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780" y="14537"/>
          <a:ext cx="6787607" cy="55431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Cálculo fuerza salida de cilindro</a:t>
          </a:r>
        </a:p>
      </dsp:txBody>
      <dsp:txXfrm>
        <a:off x="20015" y="30772"/>
        <a:ext cx="6755137" cy="521840"/>
      </dsp:txXfrm>
    </dsp:sp>
    <dsp:sp modelId="{2A81AC24-19E8-4B05-BE18-7F7DC22883F5}">
      <dsp:nvSpPr>
        <dsp:cNvPr id="0" name=""/>
        <dsp:cNvSpPr/>
      </dsp:nvSpPr>
      <dsp:spPr>
        <a:xfrm>
          <a:off x="682541" y="568848"/>
          <a:ext cx="682538" cy="725525"/>
        </a:xfrm>
        <a:custGeom>
          <a:avLst/>
          <a:gdLst/>
          <a:ahLst/>
          <a:cxnLst/>
          <a:rect l="0" t="0" r="0" b="0"/>
          <a:pathLst>
            <a:path>
              <a:moveTo>
                <a:pt x="0" y="0"/>
              </a:moveTo>
              <a:lnTo>
                <a:pt x="0" y="725525"/>
              </a:lnTo>
              <a:lnTo>
                <a:pt x="682538" y="72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365080" y="735252"/>
          <a:ext cx="6559717" cy="11182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  Datos: </a:t>
          </a:r>
        </a:p>
        <a:p>
          <a:pPr marL="0" lvl="0" indent="0" algn="just" defTabSz="889000">
            <a:lnSpc>
              <a:spcPct val="90000"/>
            </a:lnSpc>
            <a:spcBef>
              <a:spcPct val="0"/>
            </a:spcBef>
            <a:spcAft>
              <a:spcPct val="35000"/>
            </a:spcAft>
            <a:buNone/>
          </a:pPr>
          <a:r>
            <a:rPr lang="es-EC" sz="2000" b="0" kern="1200" dirty="0"/>
            <a:t>- Presión máxima del cilindro= 7 bares </a:t>
          </a:r>
        </a:p>
        <a:p>
          <a:pPr marL="0" lvl="0" indent="0" algn="just" defTabSz="889000">
            <a:lnSpc>
              <a:spcPct val="90000"/>
            </a:lnSpc>
            <a:spcBef>
              <a:spcPct val="0"/>
            </a:spcBef>
            <a:spcAft>
              <a:spcPct val="35000"/>
            </a:spcAft>
            <a:buNone/>
          </a:pPr>
          <a:r>
            <a:rPr lang="es-EC" sz="2000" b="0" kern="1200" dirty="0"/>
            <a:t>- Diámetro del émbolo = 80 mm</a:t>
          </a:r>
          <a:endParaRPr lang="es-ES" sz="2000" b="0" kern="1200" dirty="0"/>
        </a:p>
      </dsp:txBody>
      <dsp:txXfrm>
        <a:off x="1397832" y="768004"/>
        <a:ext cx="6494213" cy="1052739"/>
      </dsp:txXfrm>
    </dsp:sp>
    <dsp:sp modelId="{F42E8572-D947-4C88-A7D2-B9C88EF42E7D}">
      <dsp:nvSpPr>
        <dsp:cNvPr id="0" name=""/>
        <dsp:cNvSpPr/>
      </dsp:nvSpPr>
      <dsp:spPr>
        <a:xfrm>
          <a:off x="682541" y="568848"/>
          <a:ext cx="682538" cy="2417444"/>
        </a:xfrm>
        <a:custGeom>
          <a:avLst/>
          <a:gdLst/>
          <a:ahLst/>
          <a:cxnLst/>
          <a:rect l="0" t="0" r="0" b="0"/>
          <a:pathLst>
            <a:path>
              <a:moveTo>
                <a:pt x="0" y="0"/>
              </a:moveTo>
              <a:lnTo>
                <a:pt x="0" y="2417444"/>
              </a:lnTo>
              <a:lnTo>
                <a:pt x="682538" y="24174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A9C72-346E-465E-8F70-8BC11EE8D810}">
      <dsp:nvSpPr>
        <dsp:cNvPr id="0" name=""/>
        <dsp:cNvSpPr/>
      </dsp:nvSpPr>
      <dsp:spPr>
        <a:xfrm>
          <a:off x="1365080" y="2144475"/>
          <a:ext cx="6559717" cy="1683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algn="ctr" defTabSz="889000">
            <a:spcBef>
              <a:spcPct val="0"/>
            </a:spcBef>
            <a:buNone/>
          </a:pPr>
          <a:r>
            <a:rPr lang="es-EC" sz="2000" b="0" kern="1200" dirty="0"/>
            <a:t>  </a:t>
          </a:r>
          <a14:m xmlns:a14="http://schemas.microsoft.com/office/drawing/2010/main">
            <m:oMath xmlns:m="http://schemas.openxmlformats.org/officeDocument/2006/math">
              <m:r>
                <a:rPr lang="es-EC" sz="2000" b="0" i="1" kern="1200" dirty="0" smtClean="0">
                  <a:latin typeface="Cambria Math" panose="02040503050406030204" pitchFamily="18" charset="0"/>
                </a:rPr>
                <m:t>𝐹𝑠</m:t>
              </m:r>
              <m:r>
                <a:rPr lang="es-EC" sz="2000" b="0" i="1" kern="1200" dirty="0" smtClean="0">
                  <a:latin typeface="Cambria Math" panose="02040503050406030204" pitchFamily="18" charset="0"/>
                </a:rPr>
                <m:t> </m:t>
              </m:r>
              <m:d>
                <m:dPr>
                  <m:begChr m:val="["/>
                  <m:endChr m:val="]"/>
                  <m:ctrlPr>
                    <a:rPr lang="es-EC" sz="2000" b="0" i="1" kern="1200" dirty="0" smtClean="0">
                      <a:latin typeface="Cambria Math" panose="02040503050406030204" pitchFamily="18" charset="0"/>
                    </a:rPr>
                  </m:ctrlPr>
                </m:dPr>
                <m:e>
                  <m:r>
                    <m:rPr>
                      <m:sty m:val="p"/>
                    </m:rPr>
                    <a:rPr lang="es-EC" sz="2000" b="0" kern="1200" dirty="0" smtClean="0">
                      <a:latin typeface="Cambria Math" panose="02040503050406030204" pitchFamily="18" charset="0"/>
                    </a:rPr>
                    <m:t>N</m:t>
                  </m:r>
                </m:e>
              </m:d>
              <m:r>
                <a:rPr lang="es-EC" sz="2000" b="0" i="1" kern="1200" dirty="0" smtClean="0">
                  <a:latin typeface="Cambria Math" panose="02040503050406030204" pitchFamily="18" charset="0"/>
                </a:rPr>
                <m:t>=</m:t>
              </m:r>
              <m:f>
                <m:fPr>
                  <m:ctrlPr>
                    <a:rPr lang="es-EC" sz="2000" b="0" i="1" kern="1200" dirty="0" smtClean="0">
                      <a:latin typeface="Cambria Math" panose="02040503050406030204" pitchFamily="18" charset="0"/>
                    </a:rPr>
                  </m:ctrlPr>
                </m:fPr>
                <m:num>
                  <m:r>
                    <a:rPr lang="es-EC" sz="2000" b="0" i="1" kern="1200" dirty="0" smtClean="0">
                      <a:latin typeface="Cambria Math" panose="02040503050406030204" pitchFamily="18" charset="0"/>
                    </a:rPr>
                    <m:t>𝑃</m:t>
                  </m:r>
                  <m:d>
                    <m:dPr>
                      <m:begChr m:val="["/>
                      <m:endChr m:val="]"/>
                      <m:ctrlPr>
                        <a:rPr lang="es-EC" sz="2000" b="0" i="1" kern="1200" dirty="0" smtClean="0">
                          <a:latin typeface="Cambria Math" panose="02040503050406030204" pitchFamily="18" charset="0"/>
                        </a:rPr>
                      </m:ctrlPr>
                    </m:dPr>
                    <m:e>
                      <m:r>
                        <a:rPr lang="es-EC" sz="2000" b="0" i="1" kern="1200" dirty="0" smtClean="0">
                          <a:latin typeface="Cambria Math" panose="02040503050406030204" pitchFamily="18" charset="0"/>
                        </a:rPr>
                        <m:t>𝑏𝑎𝑟</m:t>
                      </m:r>
                    </m:e>
                  </m:d>
                </m:num>
                <m:den>
                  <m:r>
                    <a:rPr lang="es-EC" sz="2000" b="0" i="1" kern="1200" dirty="0" smtClean="0">
                      <a:latin typeface="Cambria Math" panose="02040503050406030204" pitchFamily="18" charset="0"/>
                    </a:rPr>
                    <m:t>10</m:t>
                  </m:r>
                </m:den>
              </m:f>
              <m:r>
                <a:rPr lang="es-EC" sz="2000" b="0" i="1" kern="1200" dirty="0" smtClean="0">
                  <a:latin typeface="Cambria Math" panose="02040503050406030204" pitchFamily="18" charset="0"/>
                </a:rPr>
                <m:t>∗</m:t>
              </m:r>
              <m:f>
                <m:fPr>
                  <m:ctrlPr>
                    <a:rPr lang="es-EC" sz="2000" b="0" i="1" kern="1200" dirty="0" smtClean="0">
                      <a:latin typeface="Cambria Math" panose="02040503050406030204" pitchFamily="18" charset="0"/>
                    </a:rPr>
                  </m:ctrlPr>
                </m:fPr>
                <m:num>
                  <m:sSup>
                    <m:sSupPr>
                      <m:ctrlPr>
                        <a:rPr lang="es-EC" sz="2000" b="0" i="1" kern="1200" dirty="0" smtClean="0">
                          <a:latin typeface="Cambria Math" panose="02040503050406030204" pitchFamily="18" charset="0"/>
                        </a:rPr>
                      </m:ctrlPr>
                    </m:sSupPr>
                    <m:e>
                      <m:r>
                        <a:rPr lang="es-EC" sz="2000" b="0" i="1" kern="1200" dirty="0" smtClean="0">
                          <a:latin typeface="Cambria Math" panose="02040503050406030204" pitchFamily="18" charset="0"/>
                        </a:rPr>
                        <m:t>𝜋</m:t>
                      </m:r>
                      <m:r>
                        <a:rPr lang="es-EC" sz="2000" b="0" i="1" kern="1200" dirty="0" smtClean="0">
                          <a:latin typeface="Cambria Math" panose="02040503050406030204" pitchFamily="18" charset="0"/>
                        </a:rPr>
                        <m:t>∗(</m:t>
                      </m:r>
                      <m:sSub>
                        <m:sSubPr>
                          <m:ctrlPr>
                            <a:rPr lang="es-EC" sz="2000" b="0" i="1" kern="1200" dirty="0" smtClean="0">
                              <a:latin typeface="Cambria Math" panose="02040503050406030204" pitchFamily="18" charset="0"/>
                            </a:rPr>
                          </m:ctrlPr>
                        </m:sSubPr>
                        <m:e>
                          <m:r>
                            <a:rPr lang="es-EC" sz="2000" b="0" i="1" kern="1200" dirty="0" smtClean="0">
                              <a:latin typeface="Cambria Math" panose="02040503050406030204" pitchFamily="18" charset="0"/>
                            </a:rPr>
                            <m:t>𝐷</m:t>
                          </m:r>
                        </m:e>
                        <m:sub>
                          <m:r>
                            <a:rPr lang="es-EC" sz="2000" b="0" i="1" kern="1200" dirty="0" smtClean="0">
                              <a:latin typeface="Cambria Math" panose="02040503050406030204" pitchFamily="18" charset="0"/>
                            </a:rPr>
                            <m:t>é</m:t>
                          </m:r>
                          <m:r>
                            <a:rPr lang="es-EC" sz="2000" b="0" i="1" kern="1200" dirty="0" smtClean="0">
                              <a:latin typeface="Cambria Math" panose="02040503050406030204" pitchFamily="18" charset="0"/>
                            </a:rPr>
                            <m:t>𝑚𝑏𝑜𝑙𝑜</m:t>
                          </m:r>
                        </m:sub>
                      </m:sSub>
                      <m:r>
                        <a:rPr lang="es-EC" sz="2000" b="0" i="1" kern="1200" dirty="0" smtClean="0">
                          <a:latin typeface="Cambria Math" panose="02040503050406030204" pitchFamily="18" charset="0"/>
                        </a:rPr>
                        <m:t> </m:t>
                      </m:r>
                      <m:d>
                        <m:dPr>
                          <m:begChr m:val="["/>
                          <m:endChr m:val="]"/>
                          <m:ctrlPr>
                            <a:rPr lang="es-EC" sz="2000" b="0" i="1" kern="1200" dirty="0" smtClean="0">
                              <a:latin typeface="Cambria Math" panose="02040503050406030204" pitchFamily="18" charset="0"/>
                            </a:rPr>
                          </m:ctrlPr>
                        </m:dPr>
                        <m:e>
                          <m:r>
                            <a:rPr lang="es-EC" sz="2000" b="0" i="1" kern="1200" dirty="0" smtClean="0">
                              <a:latin typeface="Cambria Math" panose="02040503050406030204" pitchFamily="18" charset="0"/>
                            </a:rPr>
                            <m:t>𝑚𝑚</m:t>
                          </m:r>
                        </m:e>
                      </m:d>
                      <m:r>
                        <a:rPr lang="es-EC" sz="2000" b="0" i="1" kern="1200" dirty="0" smtClean="0">
                          <a:latin typeface="Cambria Math" panose="02040503050406030204" pitchFamily="18" charset="0"/>
                        </a:rPr>
                        <m:t>)</m:t>
                      </m:r>
                    </m:e>
                    <m:sup>
                      <m:r>
                        <a:rPr lang="es-EC" sz="2000" b="0" i="1" kern="1200" dirty="0" smtClean="0">
                          <a:latin typeface="Cambria Math" panose="02040503050406030204" pitchFamily="18" charset="0"/>
                        </a:rPr>
                        <m:t>2</m:t>
                      </m:r>
                    </m:sup>
                  </m:sSup>
                </m:num>
                <m:den>
                  <m:r>
                    <a:rPr lang="es-EC" sz="2000" b="0" i="1" kern="1200" dirty="0" smtClean="0">
                      <a:latin typeface="Cambria Math" panose="02040503050406030204" pitchFamily="18" charset="0"/>
                    </a:rPr>
                    <m:t>4</m:t>
                  </m:r>
                </m:den>
              </m:f>
            </m:oMath>
          </a14:m>
          <a:endParaRPr lang="es-ES" sz="2000" b="0" kern="1200" dirty="0"/>
        </a:p>
        <a:p>
          <a:pPr marL="0" lvl="0" algn="just" defTabSz="889000">
            <a:spcBef>
              <a:spcPct val="0"/>
            </a:spcBef>
            <a:buNone/>
          </a:pPr>
          <a14:m xmlns:a14="http://schemas.microsoft.com/office/drawing/2010/main">
            <m:oMathPara xmlns:m="http://schemas.openxmlformats.org/officeDocument/2006/math">
              <m:oMathParaPr>
                <m:jc m:val="center"/>
              </m:oMathParaPr>
              <m:oMath xmlns:m="http://schemas.openxmlformats.org/officeDocument/2006/math">
                <m:r>
                  <a:rPr lang="es-EC" sz="2000" b="0" i="1" kern="1200" dirty="0" smtClean="0">
                    <a:latin typeface="Cambria Math" panose="02040503050406030204" pitchFamily="18" charset="0"/>
                  </a:rPr>
                  <m:t>𝐹𝑠</m:t>
                </m:r>
                <m:r>
                  <a:rPr lang="es-EC" sz="2000" b="0" i="1" kern="1200" dirty="0" smtClean="0">
                    <a:latin typeface="Cambria Math" panose="02040503050406030204" pitchFamily="18" charset="0"/>
                  </a:rPr>
                  <m:t>=3518.59 [</m:t>
                </m:r>
                <m:r>
                  <a:rPr lang="es-EC" sz="2000" b="0" i="1" kern="1200" dirty="0" smtClean="0">
                    <a:latin typeface="Cambria Math" panose="02040503050406030204" pitchFamily="18" charset="0"/>
                  </a:rPr>
                  <m:t>𝑁</m:t>
                </m:r>
                <m:r>
                  <a:rPr lang="es-EC" sz="2000" b="0" i="1" kern="1200" dirty="0" smtClean="0">
                    <a:latin typeface="Cambria Math" panose="02040503050406030204" pitchFamily="18" charset="0"/>
                  </a:rPr>
                  <m:t>]</m:t>
                </m:r>
              </m:oMath>
            </m:oMathPara>
          </a14:m>
          <a:endParaRPr lang="es-EC" sz="2000" b="0" kern="1200" dirty="0"/>
        </a:p>
        <a:p>
          <a:pPr marL="0" lvl="0" indent="180340" algn="ctr" defTabSz="889000">
            <a:lnSpc>
              <a:spcPct val="150000"/>
            </a:lnSpc>
            <a:spcBef>
              <a:spcPct val="0"/>
            </a:spcBef>
            <a:spcAft>
              <a:spcPts val="800"/>
            </a:spcAft>
            <a:buNone/>
          </a:pPr>
          <a14:m xmlns:a14="http://schemas.microsoft.com/office/drawing/2010/main">
            <m:oMathPara xmlns:m="http://schemas.openxmlformats.org/officeDocument/2006/math">
              <m:oMathParaPr>
                <m:jc m:val="centerGroup"/>
              </m:oMathParaPr>
              <m:oMath xmlns:m="http://schemas.openxmlformats.org/officeDocument/2006/math">
                <m:r>
                  <a:rPr lang="es-EC" sz="2000" b="0" i="1" kern="1200" dirty="0" smtClean="0">
                    <a:latin typeface="Cambria Math" panose="02040503050406030204" pitchFamily="18" charset="0"/>
                  </a:rPr>
                  <m:t>𝐹𝑠</m:t>
                </m:r>
                <m:r>
                  <a:rPr lang="es-EC" sz="2000" b="0" i="1" kern="1200" dirty="0" smtClean="0">
                    <a:latin typeface="Cambria Math" panose="02040503050406030204" pitchFamily="18" charset="0"/>
                  </a:rPr>
                  <m:t>=358.67 [</m:t>
                </m:r>
                <m:r>
                  <a:rPr lang="es-EC" sz="2000" b="0" i="1" kern="1200" dirty="0" smtClean="0">
                    <a:latin typeface="Cambria Math" panose="02040503050406030204" pitchFamily="18" charset="0"/>
                  </a:rPr>
                  <m:t>𝑘𝑔𝑓</m:t>
                </m:r>
                <m:r>
                  <a:rPr lang="es-EC" sz="2000" b="0" i="1" kern="1200" dirty="0" smtClean="0">
                    <a:latin typeface="Cambria Math" panose="02040503050406030204" pitchFamily="18" charset="0"/>
                  </a:rPr>
                  <m:t>]</m:t>
                </m:r>
              </m:oMath>
            </m:oMathPara>
          </a14:m>
          <a:endParaRPr lang="es-ES" sz="2000" b="0" kern="1200" dirty="0"/>
        </a:p>
      </dsp:txBody>
      <dsp:txXfrm>
        <a:off x="1414392" y="2193787"/>
        <a:ext cx="6461093" cy="158501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534240"/>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hidráulico</a:t>
          </a:r>
        </a:p>
      </dsp:txBody>
      <dsp:txXfrm>
        <a:off x="21170" y="551412"/>
        <a:ext cx="7144856" cy="551945"/>
      </dsp:txXfrm>
    </dsp:sp>
    <dsp:sp modelId="{2A81AC24-19E8-4B05-BE18-7F7DC22883F5}">
      <dsp:nvSpPr>
        <dsp:cNvPr id="0" name=""/>
        <dsp:cNvSpPr/>
      </dsp:nvSpPr>
      <dsp:spPr>
        <a:xfrm>
          <a:off x="721918" y="1120530"/>
          <a:ext cx="721916" cy="590654"/>
        </a:xfrm>
        <a:custGeom>
          <a:avLst/>
          <a:gdLst/>
          <a:ahLst/>
          <a:cxnLst/>
          <a:rect l="0" t="0" r="0" b="0"/>
          <a:pathLst>
            <a:path>
              <a:moveTo>
                <a:pt x="0" y="0"/>
              </a:moveTo>
              <a:lnTo>
                <a:pt x="0" y="590654"/>
              </a:lnTo>
              <a:lnTo>
                <a:pt x="721916" y="590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1296534"/>
          <a:ext cx="6938162" cy="8293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Encargado de la perforación de las planchas metálicas.</a:t>
          </a:r>
          <a:endParaRPr lang="es-ES" sz="2000" b="0" kern="1200" dirty="0"/>
        </a:p>
      </dsp:txBody>
      <dsp:txXfrm>
        <a:off x="1468123" y="1320823"/>
        <a:ext cx="6889584" cy="780723"/>
      </dsp:txXfrm>
    </dsp:sp>
    <dsp:sp modelId="{FE8C205C-18EF-4C27-953D-9F20A4AA4352}">
      <dsp:nvSpPr>
        <dsp:cNvPr id="0" name=""/>
        <dsp:cNvSpPr/>
      </dsp:nvSpPr>
      <dsp:spPr>
        <a:xfrm>
          <a:off x="721918" y="1120530"/>
          <a:ext cx="717920" cy="1662219"/>
        </a:xfrm>
        <a:custGeom>
          <a:avLst/>
          <a:gdLst/>
          <a:ahLst/>
          <a:cxnLst/>
          <a:rect l="0" t="0" r="0" b="0"/>
          <a:pathLst>
            <a:path>
              <a:moveTo>
                <a:pt x="0" y="0"/>
              </a:moveTo>
              <a:lnTo>
                <a:pt x="0" y="1662219"/>
              </a:lnTo>
              <a:lnTo>
                <a:pt x="717920" y="1662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2353720"/>
          <a:ext cx="6914364" cy="85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Será necesario realizar los cálculos del tonelaje necesario para perforar los agujeros.</a:t>
          </a:r>
          <a:endParaRPr lang="es-ES" sz="2000" b="0" kern="1200" dirty="0"/>
        </a:p>
      </dsp:txBody>
      <dsp:txXfrm>
        <a:off x="1464970" y="2378852"/>
        <a:ext cx="6864100" cy="80779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Diagrama </a:t>
          </a:r>
          <a:r>
            <a:rPr lang="es-EC" sz="2400" b="1" kern="1200" dirty="0"/>
            <a:t>hidráulico</a:t>
          </a:r>
          <a:endParaRPr lang="es-ES" sz="2400" b="1" kern="1200" dirty="0"/>
        </a:p>
      </dsp:txBody>
      <dsp:txXfrm>
        <a:off x="20050" y="20049"/>
        <a:ext cx="8341900" cy="644418"/>
      </dsp:txXfrm>
    </dsp:sp>
    <dsp:sp modelId="{FB2422AA-7C44-4DEF-BFF1-6622AC1636B9}">
      <dsp:nvSpPr>
        <dsp:cNvPr id="0" name=""/>
        <dsp:cNvSpPr/>
      </dsp:nvSpPr>
      <dsp:spPr>
        <a:xfrm>
          <a:off x="838201" y="684516"/>
          <a:ext cx="623819" cy="2257906"/>
        </a:xfrm>
        <a:custGeom>
          <a:avLst/>
          <a:gdLst/>
          <a:ahLst/>
          <a:cxnLst/>
          <a:rect l="0" t="0" r="0" b="0"/>
          <a:pathLst>
            <a:path>
              <a:moveTo>
                <a:pt x="0" y="0"/>
              </a:moveTo>
              <a:lnTo>
                <a:pt x="0" y="2257906"/>
              </a:lnTo>
              <a:lnTo>
                <a:pt x="623819" y="2257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C2E3A-143E-4790-9C5F-4675B14BAA8E}">
      <dsp:nvSpPr>
        <dsp:cNvPr id="0" name=""/>
        <dsp:cNvSpPr/>
      </dsp:nvSpPr>
      <dsp:spPr>
        <a:xfrm>
          <a:off x="1462020" y="1142999"/>
          <a:ext cx="6400797" cy="359884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1567427" y="1248406"/>
        <a:ext cx="6189983" cy="338803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780" y="0"/>
          <a:ext cx="6787607" cy="55431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Cálculo Tonelaje</a:t>
          </a:r>
        </a:p>
      </dsp:txBody>
      <dsp:txXfrm>
        <a:off x="20015" y="16235"/>
        <a:ext cx="6755137" cy="521840"/>
      </dsp:txXfrm>
    </dsp:sp>
    <dsp:sp modelId="{2A81AC24-19E8-4B05-BE18-7F7DC22883F5}">
      <dsp:nvSpPr>
        <dsp:cNvPr id="0" name=""/>
        <dsp:cNvSpPr/>
      </dsp:nvSpPr>
      <dsp:spPr>
        <a:xfrm>
          <a:off x="682541" y="554310"/>
          <a:ext cx="682538" cy="390409"/>
        </a:xfrm>
        <a:custGeom>
          <a:avLst/>
          <a:gdLst/>
          <a:ahLst/>
          <a:cxnLst/>
          <a:rect l="0" t="0" r="0" b="0"/>
          <a:pathLst>
            <a:path>
              <a:moveTo>
                <a:pt x="0" y="0"/>
              </a:moveTo>
              <a:lnTo>
                <a:pt x="0" y="390409"/>
              </a:lnTo>
              <a:lnTo>
                <a:pt x="682538" y="3904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365080" y="659053"/>
          <a:ext cx="6559717" cy="5713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s-EC" sz="2000" b="0" i="1" kern="1200" dirty="0" smtClean="0">
                    <a:latin typeface="Cambria Math" panose="02040503050406030204" pitchFamily="18" charset="0"/>
                  </a:rPr>
                  <m:t>𝑄</m:t>
                </m:r>
                <m:r>
                  <a:rPr lang="es-EC" sz="2000" b="0" i="1" kern="1200" dirty="0" smtClean="0">
                    <a:latin typeface="Cambria Math" panose="02040503050406030204" pitchFamily="18" charset="0"/>
                  </a:rPr>
                  <m:t>=</m:t>
                </m:r>
                <m:r>
                  <a:rPr lang="es-EC" sz="2000" b="0" i="1" kern="1200" dirty="0" smtClean="0">
                    <a:latin typeface="Cambria Math" panose="02040503050406030204" pitchFamily="18" charset="0"/>
                  </a:rPr>
                  <m:t>𝑃</m:t>
                </m:r>
                <m:r>
                  <a:rPr lang="es-EC" sz="2000" b="0" i="1" kern="1200" dirty="0" smtClean="0">
                    <a:latin typeface="Cambria Math" panose="02040503050406030204" pitchFamily="18" charset="0"/>
                  </a:rPr>
                  <m:t>∗</m:t>
                </m:r>
                <m:r>
                  <a:rPr lang="es-EC" sz="2000" b="0" i="1" kern="1200" dirty="0" smtClean="0">
                    <a:latin typeface="Cambria Math" panose="02040503050406030204" pitchFamily="18" charset="0"/>
                  </a:rPr>
                  <m:t>𝑆</m:t>
                </m:r>
                <m:r>
                  <a:rPr lang="es-EC" sz="2000" b="0" i="1" kern="1200" dirty="0" smtClean="0">
                    <a:latin typeface="Cambria Math" panose="02040503050406030204" pitchFamily="18" charset="0"/>
                  </a:rPr>
                  <m:t>∗</m:t>
                </m:r>
                <m:sSub>
                  <m:sSubPr>
                    <m:ctrlPr>
                      <a:rPr lang="es-EC" sz="2000" b="0" i="1" kern="1200" dirty="0">
                        <a:latin typeface="Cambria Math" panose="02040503050406030204" pitchFamily="18" charset="0"/>
                      </a:rPr>
                    </m:ctrlPr>
                  </m:sSubPr>
                  <m:e>
                    <m:r>
                      <a:rPr lang="es-EC" sz="2000" b="0" i="1" kern="1200" dirty="0">
                        <a:latin typeface="Cambria Math" panose="02040503050406030204" pitchFamily="18" charset="0"/>
                      </a:rPr>
                      <m:t>𝜎</m:t>
                    </m:r>
                  </m:e>
                  <m:sub>
                    <m:r>
                      <a:rPr lang="es-EC" sz="2000" b="0" i="1" kern="1200" dirty="0">
                        <a:latin typeface="Cambria Math" panose="02040503050406030204" pitchFamily="18" charset="0"/>
                      </a:rPr>
                      <m:t>𝑇</m:t>
                    </m:r>
                  </m:sub>
                </m:sSub>
              </m:oMath>
            </m:oMathPara>
          </a14:m>
          <a:endParaRPr lang="es-ES" sz="2000" b="0" kern="1200" dirty="0"/>
        </a:p>
      </dsp:txBody>
      <dsp:txXfrm>
        <a:off x="1381814" y="675787"/>
        <a:ext cx="6526249" cy="537865"/>
      </dsp:txXfrm>
    </dsp:sp>
    <dsp:sp modelId="{F42E8572-D947-4C88-A7D2-B9C88EF42E7D}">
      <dsp:nvSpPr>
        <dsp:cNvPr id="0" name=""/>
        <dsp:cNvSpPr/>
      </dsp:nvSpPr>
      <dsp:spPr>
        <a:xfrm>
          <a:off x="682541" y="554310"/>
          <a:ext cx="682538" cy="2783223"/>
        </a:xfrm>
        <a:custGeom>
          <a:avLst/>
          <a:gdLst/>
          <a:ahLst/>
          <a:cxnLst/>
          <a:rect l="0" t="0" r="0" b="0"/>
          <a:pathLst>
            <a:path>
              <a:moveTo>
                <a:pt x="0" y="0"/>
              </a:moveTo>
              <a:lnTo>
                <a:pt x="0" y="2783223"/>
              </a:lnTo>
              <a:lnTo>
                <a:pt x="682538" y="2783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A9C72-346E-465E-8F70-8BC11EE8D810}">
      <dsp:nvSpPr>
        <dsp:cNvPr id="0" name=""/>
        <dsp:cNvSpPr/>
      </dsp:nvSpPr>
      <dsp:spPr>
        <a:xfrm>
          <a:off x="1365080" y="1521366"/>
          <a:ext cx="6559717" cy="36323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spcBef>
              <a:spcPct val="0"/>
            </a:spcBef>
            <a:buNone/>
          </a:pPr>
          <a:r>
            <a:rPr lang="es-EC" sz="1600" b="0" kern="1200" dirty="0"/>
            <a:t>Círculo de 1cm de diámetro</a:t>
          </a:r>
        </a:p>
        <a:p>
          <a:pPr marL="914400" lvl="0" indent="180340" algn="just" defTabSz="711200">
            <a:lnSpc>
              <a:spcPct val="150000"/>
            </a:lnSpc>
            <a:spcBef>
              <a:spcPct val="0"/>
            </a:spcBef>
            <a:spcAft>
              <a:spcPts val="0"/>
            </a:spcAft>
            <a:buNone/>
          </a:pPr>
          <a:r>
            <a:rPr lang="es-EC" sz="1600" b="0" kern="1200" dirty="0"/>
            <a:t>Para este caso los datos son los siguientes;</a:t>
          </a:r>
        </a:p>
        <a:p>
          <a:pPr marL="914400" lvl="0" indent="180340" algn="just" defTabSz="7112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s-EC" sz="1600" b="0" i="1" kern="1200" dirty="0" smtClean="0">
                    <a:latin typeface="Cambria Math" panose="02040503050406030204" pitchFamily="18" charset="0"/>
                  </a:rPr>
                  <m:t>𝑃</m:t>
                </m:r>
                <m:r>
                  <a:rPr lang="es-EC" sz="1600" b="0" i="1" kern="1200" dirty="0" smtClean="0">
                    <a:latin typeface="Cambria Math" panose="02040503050406030204" pitchFamily="18" charset="0"/>
                  </a:rPr>
                  <m:t>=2∗</m:t>
                </m:r>
                <m:r>
                  <a:rPr lang="es-EC" sz="1600" b="0" i="1" kern="1200" dirty="0" smtClean="0">
                    <a:latin typeface="Cambria Math" panose="02040503050406030204" pitchFamily="18" charset="0"/>
                  </a:rPr>
                  <m:t>𝜋</m:t>
                </m:r>
                <m:r>
                  <a:rPr lang="es-EC" sz="1600" b="0" i="1" kern="1200" dirty="0" smtClean="0">
                    <a:latin typeface="Cambria Math" panose="02040503050406030204" pitchFamily="18" charset="0"/>
                  </a:rPr>
                  <m:t>∗</m:t>
                </m:r>
                <m:r>
                  <a:rPr lang="es-EC" sz="1600" b="0" i="1" kern="1200" dirty="0" smtClean="0">
                    <a:latin typeface="Cambria Math" panose="02040503050406030204" pitchFamily="18" charset="0"/>
                  </a:rPr>
                  <m:t>𝑟</m:t>
                </m:r>
                <m:r>
                  <a:rPr lang="es-EC" sz="1600" b="0" i="1" kern="1200" dirty="0" smtClean="0">
                    <a:latin typeface="Cambria Math" panose="02040503050406030204" pitchFamily="18" charset="0"/>
                  </a:rPr>
                  <m:t>=2∗</m:t>
                </m:r>
                <m:r>
                  <a:rPr lang="es-EC" sz="1600" b="0" i="1" kern="1200" dirty="0" smtClean="0">
                    <a:latin typeface="Cambria Math" panose="02040503050406030204" pitchFamily="18" charset="0"/>
                  </a:rPr>
                  <m:t>𝜋</m:t>
                </m:r>
                <m:r>
                  <a:rPr lang="es-EC" sz="1600" b="0" i="1" kern="1200" dirty="0" smtClean="0">
                    <a:latin typeface="Cambria Math" panose="02040503050406030204" pitchFamily="18" charset="0"/>
                  </a:rPr>
                  <m:t>∗5</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𝑚𝑚</m:t>
                    </m:r>
                  </m:e>
                </m:d>
                <m:r>
                  <a:rPr lang="es-EC" sz="1600" b="0" i="1" kern="1200" dirty="0" smtClean="0">
                    <a:latin typeface="Cambria Math" panose="02040503050406030204" pitchFamily="18" charset="0"/>
                  </a:rPr>
                  <m:t>=31.41 </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𝑚𝑚</m:t>
                    </m:r>
                  </m:e>
                </m:d>
              </m:oMath>
            </m:oMathPara>
          </a14:m>
          <a:endParaRPr lang="es-EC" sz="1600" b="0" kern="1200" dirty="0"/>
        </a:p>
        <a:p>
          <a:pPr marL="914400" lvl="0" indent="180340" algn="just" defTabSz="7112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s-EC" sz="1600" b="0" i="1" kern="1200" dirty="0" smtClean="0">
                    <a:latin typeface="Cambria Math" panose="02040503050406030204" pitchFamily="18" charset="0"/>
                  </a:rPr>
                  <m:t>𝑆</m:t>
                </m:r>
                <m:r>
                  <a:rPr lang="es-EC" sz="1600" b="0" i="1" kern="1200" dirty="0" smtClean="0">
                    <a:latin typeface="Cambria Math" panose="02040503050406030204" pitchFamily="18" charset="0"/>
                  </a:rPr>
                  <m:t>=4 </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𝑚𝑚</m:t>
                    </m:r>
                  </m:e>
                </m:d>
              </m:oMath>
            </m:oMathPara>
          </a14:m>
          <a:endParaRPr lang="es-EC" sz="1600" b="0" kern="1200" dirty="0"/>
        </a:p>
        <a:p>
          <a:pPr marL="914400" lvl="0" indent="180340" algn="ctr" defTabSz="711200">
            <a:lnSpc>
              <a:spcPct val="150000"/>
            </a:lnSpc>
            <a:spcBef>
              <a:spcPct val="0"/>
            </a:spcBef>
            <a:spcAft>
              <a:spcPts val="0"/>
            </a:spcAft>
            <a:buNone/>
          </a:pPr>
          <a14:m xmlns:a14="http://schemas.microsoft.com/office/drawing/2010/main">
            <m:oMath xmlns:m="http://schemas.openxmlformats.org/officeDocument/2006/math">
              <m:sSub>
                <m:sSubPr>
                  <m:ctrlPr>
                    <a:rPr lang="es-EC" sz="1600" b="0" i="1" kern="1200" dirty="0" smtClean="0">
                      <a:latin typeface="Cambria Math" panose="02040503050406030204" pitchFamily="18" charset="0"/>
                    </a:rPr>
                  </m:ctrlPr>
                </m:sSubPr>
                <m:e>
                  <m:r>
                    <a:rPr lang="es-EC" sz="1600" b="0" i="1" kern="1200" dirty="0" smtClean="0">
                      <a:latin typeface="Cambria Math" panose="02040503050406030204" pitchFamily="18" charset="0"/>
                    </a:rPr>
                    <m:t>𝜎</m:t>
                  </m:r>
                </m:e>
                <m:sub>
                  <m:r>
                    <a:rPr lang="es-EC" sz="1600" b="0" i="1" kern="1200" dirty="0" smtClean="0">
                      <a:latin typeface="Cambria Math" panose="02040503050406030204" pitchFamily="18" charset="0"/>
                    </a:rPr>
                    <m:t>𝑇</m:t>
                  </m:r>
                </m:sub>
              </m:sSub>
              <m:r>
                <a:rPr lang="es-EC" sz="1600" b="0" i="1" kern="1200" dirty="0" smtClean="0">
                  <a:latin typeface="Cambria Math" panose="02040503050406030204" pitchFamily="18" charset="0"/>
                </a:rPr>
                <m:t>=833 </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𝑁</m:t>
                  </m:r>
                  <m:r>
                    <a:rPr lang="es-EC" sz="1600" b="0" i="1" kern="1200" dirty="0" smtClean="0">
                      <a:latin typeface="Cambria Math" panose="02040503050406030204" pitchFamily="18" charset="0"/>
                    </a:rPr>
                    <m:t>/</m:t>
                  </m:r>
                  <m:sSup>
                    <m:sSupPr>
                      <m:ctrlPr>
                        <a:rPr lang="es-EC" sz="1600" b="0" i="1" kern="1200" dirty="0" smtClean="0">
                          <a:latin typeface="Cambria Math" panose="02040503050406030204" pitchFamily="18" charset="0"/>
                        </a:rPr>
                      </m:ctrlPr>
                    </m:sSupPr>
                    <m:e>
                      <m:r>
                        <a:rPr lang="es-EC" sz="1600" b="0" i="1" kern="1200" dirty="0" smtClean="0">
                          <a:latin typeface="Cambria Math" panose="02040503050406030204" pitchFamily="18" charset="0"/>
                        </a:rPr>
                        <m:t>𝑚𝑚</m:t>
                      </m:r>
                    </m:e>
                    <m:sup>
                      <m:r>
                        <a:rPr lang="es-EC" sz="1600" b="0" i="1" kern="1200" dirty="0" smtClean="0">
                          <a:latin typeface="Cambria Math" panose="02040503050406030204" pitchFamily="18" charset="0"/>
                        </a:rPr>
                        <m:t>2</m:t>
                      </m:r>
                    </m:sup>
                  </m:sSup>
                </m:e>
              </m:d>
            </m:oMath>
          </a14:m>
          <a:r>
            <a:rPr lang="es-EC" sz="1600" b="0" kern="1200" dirty="0"/>
            <a:t> (acero inoxidable)</a:t>
          </a:r>
        </a:p>
        <a:p>
          <a:pPr marL="914400" lvl="0" indent="180340" algn="just" defTabSz="7112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s-EC" sz="1600" b="0" i="1" kern="1200" dirty="0" smtClean="0">
                    <a:latin typeface="Cambria Math" panose="02040503050406030204" pitchFamily="18" charset="0"/>
                  </a:rPr>
                  <m:t>𝑄</m:t>
                </m:r>
                <m:r>
                  <a:rPr lang="es-EC" sz="1600" b="0" i="1" kern="1200" dirty="0" smtClean="0">
                    <a:latin typeface="Cambria Math" panose="02040503050406030204" pitchFamily="18" charset="0"/>
                  </a:rPr>
                  <m:t>=</m:t>
                </m:r>
                <m:r>
                  <a:rPr lang="es-EC" sz="1600" b="0" i="1" kern="1200" dirty="0" smtClean="0">
                    <a:latin typeface="Cambria Math" panose="02040503050406030204" pitchFamily="18" charset="0"/>
                  </a:rPr>
                  <m:t>𝑃</m:t>
                </m:r>
                <m:r>
                  <a:rPr lang="es-EC" sz="1600" b="0" i="1" kern="1200" dirty="0" smtClean="0">
                    <a:latin typeface="Cambria Math" panose="02040503050406030204" pitchFamily="18" charset="0"/>
                  </a:rPr>
                  <m:t>∗</m:t>
                </m:r>
                <m:r>
                  <a:rPr lang="es-EC" sz="1600" b="0" i="1" kern="1200" dirty="0" smtClean="0">
                    <a:latin typeface="Cambria Math" panose="02040503050406030204" pitchFamily="18" charset="0"/>
                  </a:rPr>
                  <m:t>𝑆</m:t>
                </m:r>
                <m:r>
                  <a:rPr lang="es-EC" sz="1600" b="0" i="1" kern="1200" dirty="0" smtClean="0">
                    <a:latin typeface="Cambria Math" panose="02040503050406030204" pitchFamily="18" charset="0"/>
                  </a:rPr>
                  <m:t>∗</m:t>
                </m:r>
                <m:sSub>
                  <m:sSubPr>
                    <m:ctrlPr>
                      <a:rPr lang="es-EC" sz="1600" b="0" i="1" kern="1200" dirty="0" smtClean="0">
                        <a:latin typeface="Cambria Math" panose="02040503050406030204" pitchFamily="18" charset="0"/>
                      </a:rPr>
                    </m:ctrlPr>
                  </m:sSubPr>
                  <m:e>
                    <m:r>
                      <a:rPr lang="es-EC" sz="1600" b="0" i="1" kern="1200" dirty="0" smtClean="0">
                        <a:latin typeface="Cambria Math" panose="02040503050406030204" pitchFamily="18" charset="0"/>
                      </a:rPr>
                      <m:t>𝜎</m:t>
                    </m:r>
                  </m:e>
                  <m:sub>
                    <m:r>
                      <a:rPr lang="es-EC" sz="1600" b="0" i="1" kern="1200" dirty="0" smtClean="0">
                        <a:latin typeface="Cambria Math" panose="02040503050406030204" pitchFamily="18" charset="0"/>
                      </a:rPr>
                      <m:t>𝑇</m:t>
                    </m:r>
                  </m:sub>
                </m:sSub>
              </m:oMath>
            </m:oMathPara>
          </a14:m>
          <a:endParaRPr lang="es-EC" sz="1600" b="0" kern="1200" dirty="0"/>
        </a:p>
        <a:p>
          <a:pPr marL="914400" lvl="0" indent="180340" algn="just" defTabSz="7112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s-EC" sz="1600" b="0" i="1" kern="1200" dirty="0" smtClean="0">
                    <a:latin typeface="Cambria Math" panose="02040503050406030204" pitchFamily="18" charset="0"/>
                  </a:rPr>
                  <m:t>𝑄</m:t>
                </m:r>
                <m:r>
                  <a:rPr lang="es-EC" sz="1600" b="0" i="1" kern="1200" dirty="0" smtClean="0">
                    <a:latin typeface="Cambria Math" panose="02040503050406030204" pitchFamily="18" charset="0"/>
                  </a:rPr>
                  <m:t>=31.41</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𝑚𝑚</m:t>
                    </m:r>
                  </m:e>
                </m:d>
                <m:r>
                  <a:rPr lang="es-EC" sz="1600" b="0" i="1" kern="1200" dirty="0" smtClean="0">
                    <a:latin typeface="Cambria Math" panose="02040503050406030204" pitchFamily="18" charset="0"/>
                  </a:rPr>
                  <m:t>∗4</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𝑚𝑚</m:t>
                    </m:r>
                  </m:e>
                </m:d>
                <m:r>
                  <a:rPr lang="es-EC" sz="1600" b="0" i="1" kern="1200" dirty="0" smtClean="0">
                    <a:latin typeface="Cambria Math" panose="02040503050406030204" pitchFamily="18" charset="0"/>
                  </a:rPr>
                  <m:t>∗833</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𝑁</m:t>
                    </m:r>
                    <m:r>
                      <a:rPr lang="es-EC" sz="1600" b="0" i="1" kern="1200" dirty="0" smtClean="0">
                        <a:latin typeface="Cambria Math" panose="02040503050406030204" pitchFamily="18" charset="0"/>
                      </a:rPr>
                      <m:t>/</m:t>
                    </m:r>
                    <m:sSup>
                      <m:sSupPr>
                        <m:ctrlPr>
                          <a:rPr lang="es-EC" sz="1600" b="0" i="1" kern="1200" dirty="0" smtClean="0">
                            <a:latin typeface="Cambria Math" panose="02040503050406030204" pitchFamily="18" charset="0"/>
                          </a:rPr>
                        </m:ctrlPr>
                      </m:sSupPr>
                      <m:e>
                        <m:r>
                          <a:rPr lang="es-EC" sz="1600" b="0" i="1" kern="1200" dirty="0" smtClean="0">
                            <a:latin typeface="Cambria Math" panose="02040503050406030204" pitchFamily="18" charset="0"/>
                          </a:rPr>
                          <m:t>𝑚𝑚</m:t>
                        </m:r>
                      </m:e>
                      <m:sup>
                        <m:r>
                          <a:rPr lang="es-EC" sz="1600" b="0" i="1" kern="1200" dirty="0" smtClean="0">
                            <a:latin typeface="Cambria Math" panose="02040503050406030204" pitchFamily="18" charset="0"/>
                          </a:rPr>
                          <m:t>2</m:t>
                        </m:r>
                      </m:sup>
                    </m:sSup>
                  </m:e>
                </m:d>
              </m:oMath>
            </m:oMathPara>
          </a14:m>
          <a:endParaRPr lang="es-EC" sz="1600" b="0" kern="1200" dirty="0"/>
        </a:p>
        <a:p>
          <a:pPr marL="914400" lvl="0" indent="180340" algn="just" defTabSz="7112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s-EC" sz="1600" b="0" i="1" kern="1200" dirty="0" smtClean="0">
                    <a:latin typeface="Cambria Math" panose="02040503050406030204" pitchFamily="18" charset="0"/>
                  </a:rPr>
                  <m:t>𝑄</m:t>
                </m:r>
                <m:r>
                  <a:rPr lang="es-EC" sz="1600" b="0" i="1" kern="1200" dirty="0" smtClean="0">
                    <a:latin typeface="Cambria Math" panose="02040503050406030204" pitchFamily="18" charset="0"/>
                  </a:rPr>
                  <m:t>=104658.12</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𝑁</m:t>
                    </m:r>
                  </m:e>
                </m:d>
              </m:oMath>
            </m:oMathPara>
          </a14:m>
          <a:endParaRPr lang="es-EC" sz="1600" b="0" kern="1200" dirty="0"/>
        </a:p>
        <a:p>
          <a:pPr marL="914400" lvl="0" indent="180340" algn="just" defTabSz="711200">
            <a:lnSpc>
              <a:spcPct val="150000"/>
            </a:lnSpc>
            <a:spcBef>
              <a:spcPct val="0"/>
            </a:spcBef>
            <a:spcAft>
              <a:spcPts val="800"/>
            </a:spcAft>
            <a:buNone/>
          </a:pPr>
          <a14:m xmlns:a14="http://schemas.microsoft.com/office/drawing/2010/main">
            <m:oMathPara xmlns:m="http://schemas.openxmlformats.org/officeDocument/2006/math">
              <m:oMathParaPr>
                <m:jc m:val="centerGroup"/>
              </m:oMathParaPr>
              <m:oMath xmlns:m="http://schemas.openxmlformats.org/officeDocument/2006/math">
                <m:r>
                  <a:rPr lang="es-EC" sz="1600" b="0" i="1" kern="1200" dirty="0" smtClean="0">
                    <a:latin typeface="Cambria Math" panose="02040503050406030204" pitchFamily="18" charset="0"/>
                  </a:rPr>
                  <m:t>𝑄</m:t>
                </m:r>
                <m:r>
                  <a:rPr lang="es-EC" sz="1600" b="0" i="1" kern="1200" dirty="0" smtClean="0">
                    <a:latin typeface="Cambria Math" panose="02040503050406030204" pitchFamily="18" charset="0"/>
                  </a:rPr>
                  <m:t>=10.67</m:t>
                </m:r>
                <m:d>
                  <m:dPr>
                    <m:begChr m:val="["/>
                    <m:endChr m:val="]"/>
                    <m:ctrlPr>
                      <a:rPr lang="es-EC" sz="1600" b="0" i="1" kern="1200" dirty="0" smtClean="0">
                        <a:latin typeface="Cambria Math" panose="02040503050406030204" pitchFamily="18" charset="0"/>
                      </a:rPr>
                    </m:ctrlPr>
                  </m:dPr>
                  <m:e>
                    <m:r>
                      <a:rPr lang="es-EC" sz="1600" b="0" i="1" kern="1200" dirty="0" smtClean="0">
                        <a:latin typeface="Cambria Math" panose="02040503050406030204" pitchFamily="18" charset="0"/>
                      </a:rPr>
                      <m:t>𝑇𝑜𝑛</m:t>
                    </m:r>
                  </m:e>
                </m:d>
              </m:oMath>
            </m:oMathPara>
          </a14:m>
          <a:endParaRPr lang="es-ES" sz="1600" b="0" kern="1200" dirty="0"/>
        </a:p>
      </dsp:txBody>
      <dsp:txXfrm>
        <a:off x="1471467" y="1627753"/>
        <a:ext cx="6346943" cy="341956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93817"/>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de control automático</a:t>
          </a:r>
        </a:p>
      </dsp:txBody>
      <dsp:txXfrm>
        <a:off x="17172" y="210989"/>
        <a:ext cx="7144856" cy="551945"/>
      </dsp:txXfrm>
    </dsp:sp>
    <dsp:sp modelId="{2A81AC24-19E8-4B05-BE18-7F7DC22883F5}">
      <dsp:nvSpPr>
        <dsp:cNvPr id="0" name=""/>
        <dsp:cNvSpPr/>
      </dsp:nvSpPr>
      <dsp:spPr>
        <a:xfrm>
          <a:off x="717920" y="780107"/>
          <a:ext cx="725914" cy="931078"/>
        </a:xfrm>
        <a:custGeom>
          <a:avLst/>
          <a:gdLst/>
          <a:ahLst/>
          <a:cxnLst/>
          <a:rect l="0" t="0" r="0" b="0"/>
          <a:pathLst>
            <a:path>
              <a:moveTo>
                <a:pt x="0" y="0"/>
              </a:moveTo>
              <a:lnTo>
                <a:pt x="0" y="931078"/>
              </a:lnTo>
              <a:lnTo>
                <a:pt x="725914" y="9310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1296534"/>
          <a:ext cx="6938162" cy="8293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Permite que todos los componentes de la máquina </a:t>
          </a:r>
          <a:r>
            <a:rPr lang="es-EC" sz="2000" b="0" kern="1200" dirty="0" err="1"/>
            <a:t>punzonadora</a:t>
          </a:r>
          <a:r>
            <a:rPr lang="es-EC" sz="2000" b="0" kern="1200" dirty="0"/>
            <a:t> CNC entren en funcionamiento.</a:t>
          </a:r>
          <a:endParaRPr lang="es-ES" sz="2000" b="0" kern="1200" dirty="0"/>
        </a:p>
      </dsp:txBody>
      <dsp:txXfrm>
        <a:off x="1468123" y="1320823"/>
        <a:ext cx="6889584" cy="780723"/>
      </dsp:txXfrm>
    </dsp:sp>
    <dsp:sp modelId="{FE8C205C-18EF-4C27-953D-9F20A4AA4352}">
      <dsp:nvSpPr>
        <dsp:cNvPr id="0" name=""/>
        <dsp:cNvSpPr/>
      </dsp:nvSpPr>
      <dsp:spPr>
        <a:xfrm>
          <a:off x="717920" y="780107"/>
          <a:ext cx="721918" cy="2002642"/>
        </a:xfrm>
        <a:custGeom>
          <a:avLst/>
          <a:gdLst/>
          <a:ahLst/>
          <a:cxnLst/>
          <a:rect l="0" t="0" r="0" b="0"/>
          <a:pathLst>
            <a:path>
              <a:moveTo>
                <a:pt x="0" y="0"/>
              </a:moveTo>
              <a:lnTo>
                <a:pt x="0" y="2002642"/>
              </a:lnTo>
              <a:lnTo>
                <a:pt x="721918" y="2002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2353720"/>
          <a:ext cx="6914364" cy="85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El componente más importante es la tarjeta de control principal.</a:t>
          </a:r>
          <a:endParaRPr lang="es-ES" sz="2000" b="0" kern="1200" dirty="0"/>
        </a:p>
      </dsp:txBody>
      <dsp:txXfrm>
        <a:off x="1464970" y="2378852"/>
        <a:ext cx="6864100" cy="80779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7A904-B96F-4B62-93C8-8BC6A47523E6}">
      <dsp:nvSpPr>
        <dsp:cNvPr id="0" name=""/>
        <dsp:cNvSpPr/>
      </dsp:nvSpPr>
      <dsp:spPr>
        <a:xfrm>
          <a:off x="4525894" y="0"/>
          <a:ext cx="2399253" cy="5105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Características necesarias</a:t>
          </a:r>
        </a:p>
      </dsp:txBody>
      <dsp:txXfrm>
        <a:off x="4525894" y="0"/>
        <a:ext cx="2399253" cy="1531620"/>
      </dsp:txXfrm>
    </dsp:sp>
    <dsp:sp modelId="{C874E5D8-3C84-4D6F-823B-F41A4B21F437}">
      <dsp:nvSpPr>
        <dsp:cNvPr id="0" name=""/>
        <dsp:cNvSpPr/>
      </dsp:nvSpPr>
      <dsp:spPr>
        <a:xfrm>
          <a:off x="2346718" y="0"/>
          <a:ext cx="1942660" cy="5105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Elementos</a:t>
          </a:r>
        </a:p>
      </dsp:txBody>
      <dsp:txXfrm>
        <a:off x="2346718" y="0"/>
        <a:ext cx="1942660" cy="1531620"/>
      </dsp:txXfrm>
    </dsp:sp>
    <dsp:sp modelId="{24BDC3D2-68B7-4EF5-8579-713F12BC001E}">
      <dsp:nvSpPr>
        <dsp:cNvPr id="0" name=""/>
        <dsp:cNvSpPr/>
      </dsp:nvSpPr>
      <dsp:spPr>
        <a:xfrm>
          <a:off x="356388" y="0"/>
          <a:ext cx="1775636" cy="5105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Sistema</a:t>
          </a:r>
        </a:p>
      </dsp:txBody>
      <dsp:txXfrm>
        <a:off x="356388" y="0"/>
        <a:ext cx="1775636" cy="1531620"/>
      </dsp:txXfrm>
    </dsp:sp>
    <dsp:sp modelId="{3EE7ABBC-EA5E-4636-B12A-24726CF4E2B6}">
      <dsp:nvSpPr>
        <dsp:cNvPr id="0" name=""/>
        <dsp:cNvSpPr/>
      </dsp:nvSpPr>
      <dsp:spPr>
        <a:xfrm>
          <a:off x="508806" y="2782129"/>
          <a:ext cx="1400735" cy="799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Control automático</a:t>
          </a:r>
        </a:p>
      </dsp:txBody>
      <dsp:txXfrm>
        <a:off x="532208" y="2805531"/>
        <a:ext cx="1353931" cy="752215"/>
      </dsp:txXfrm>
    </dsp:sp>
    <dsp:sp modelId="{080F6726-39D7-4347-A29B-2F13F189A1E5}">
      <dsp:nvSpPr>
        <dsp:cNvPr id="0" name=""/>
        <dsp:cNvSpPr/>
      </dsp:nvSpPr>
      <dsp:spPr>
        <a:xfrm rot="18578293">
          <a:off x="1706598" y="2740045"/>
          <a:ext cx="1121043" cy="19885"/>
        </a:xfrm>
        <a:custGeom>
          <a:avLst/>
          <a:gdLst/>
          <a:ahLst/>
          <a:cxnLst/>
          <a:rect l="0" t="0" r="0" b="0"/>
          <a:pathLst>
            <a:path>
              <a:moveTo>
                <a:pt x="0" y="9942"/>
              </a:moveTo>
              <a:lnTo>
                <a:pt x="1121043"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39093" y="2721961"/>
        <a:ext cx="56052" cy="56052"/>
      </dsp:txXfrm>
    </dsp:sp>
    <dsp:sp modelId="{148776E0-3F33-4C44-B129-B191DC47AFF3}">
      <dsp:nvSpPr>
        <dsp:cNvPr id="0" name=""/>
        <dsp:cNvSpPr/>
      </dsp:nvSpPr>
      <dsp:spPr>
        <a:xfrm>
          <a:off x="2624697" y="1918827"/>
          <a:ext cx="1400735" cy="799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Tarjeta de control CNC</a:t>
          </a:r>
        </a:p>
      </dsp:txBody>
      <dsp:txXfrm>
        <a:off x="2648099" y="1942229"/>
        <a:ext cx="1353931" cy="752215"/>
      </dsp:txXfrm>
    </dsp:sp>
    <dsp:sp modelId="{26684008-6571-49E2-924A-9AD97966D5B9}">
      <dsp:nvSpPr>
        <dsp:cNvPr id="0" name=""/>
        <dsp:cNvSpPr/>
      </dsp:nvSpPr>
      <dsp:spPr>
        <a:xfrm>
          <a:off x="4025433" y="2308394"/>
          <a:ext cx="753565" cy="19885"/>
        </a:xfrm>
        <a:custGeom>
          <a:avLst/>
          <a:gdLst/>
          <a:ahLst/>
          <a:cxnLst/>
          <a:rect l="0" t="0" r="0" b="0"/>
          <a:pathLst>
            <a:path>
              <a:moveTo>
                <a:pt x="0" y="9942"/>
              </a:moveTo>
              <a:lnTo>
                <a:pt x="753565"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83376" y="2299497"/>
        <a:ext cx="37678" cy="37678"/>
      </dsp:txXfrm>
    </dsp:sp>
    <dsp:sp modelId="{05CD3FC6-FD2C-42A9-8AB8-46D14B4378EC}">
      <dsp:nvSpPr>
        <dsp:cNvPr id="0" name=""/>
        <dsp:cNvSpPr/>
      </dsp:nvSpPr>
      <dsp:spPr>
        <a:xfrm>
          <a:off x="4778998" y="1532098"/>
          <a:ext cx="1867071" cy="15724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Ejes de desplazamiento: X,Y,Z,A</a:t>
          </a:r>
        </a:p>
        <a:p>
          <a:pPr marL="0" lvl="0" indent="0" algn="ctr" defTabSz="711200">
            <a:lnSpc>
              <a:spcPct val="90000"/>
            </a:lnSpc>
            <a:spcBef>
              <a:spcPct val="0"/>
            </a:spcBef>
            <a:spcAft>
              <a:spcPct val="35000"/>
            </a:spcAft>
            <a:buNone/>
          </a:pPr>
          <a:r>
            <a:rPr lang="es-ES" sz="1600" kern="1200" dirty="0"/>
            <a:t>Salidas digitales: 2</a:t>
          </a:r>
        </a:p>
        <a:p>
          <a:pPr marL="0" lvl="0" indent="0" algn="ctr" defTabSz="711200">
            <a:lnSpc>
              <a:spcPct val="90000"/>
            </a:lnSpc>
            <a:spcBef>
              <a:spcPct val="0"/>
            </a:spcBef>
            <a:spcAft>
              <a:spcPct val="35000"/>
            </a:spcAft>
            <a:buNone/>
          </a:pPr>
          <a:r>
            <a:rPr lang="es-ES" sz="1600" kern="1200" dirty="0"/>
            <a:t>Comunicación con PC: USB</a:t>
          </a:r>
        </a:p>
      </dsp:txBody>
      <dsp:txXfrm>
        <a:off x="4825054" y="1578154"/>
        <a:ext cx="1774959" cy="1480364"/>
      </dsp:txXfrm>
    </dsp:sp>
    <dsp:sp modelId="{13AC6195-DB28-4794-A9BB-AEFEAC128CB7}">
      <dsp:nvSpPr>
        <dsp:cNvPr id="0" name=""/>
        <dsp:cNvSpPr/>
      </dsp:nvSpPr>
      <dsp:spPr>
        <a:xfrm rot="113866">
          <a:off x="6645949" y="2315692"/>
          <a:ext cx="440769" cy="19885"/>
        </a:xfrm>
        <a:custGeom>
          <a:avLst/>
          <a:gdLst/>
          <a:ahLst/>
          <a:cxnLst/>
          <a:rect l="0" t="0" r="0" b="0"/>
          <a:pathLst>
            <a:path>
              <a:moveTo>
                <a:pt x="0" y="9942"/>
              </a:moveTo>
              <a:lnTo>
                <a:pt x="440769"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855314" y="2314615"/>
        <a:ext cx="22038" cy="22038"/>
      </dsp:txXfrm>
    </dsp:sp>
    <dsp:sp modelId="{FD5163AC-1928-4185-8B40-D3A549AB6192}">
      <dsp:nvSpPr>
        <dsp:cNvPr id="0" name=""/>
        <dsp:cNvSpPr/>
      </dsp:nvSpPr>
      <dsp:spPr>
        <a:xfrm>
          <a:off x="7086597" y="1922662"/>
          <a:ext cx="1082294" cy="8205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a:off x="7110630" y="1946695"/>
        <a:ext cx="1034228" cy="772475"/>
      </dsp:txXfrm>
    </dsp:sp>
    <dsp:sp modelId="{639F4FC8-44C3-4B90-B9EA-4963A26D1656}">
      <dsp:nvSpPr>
        <dsp:cNvPr id="0" name=""/>
        <dsp:cNvSpPr/>
      </dsp:nvSpPr>
      <dsp:spPr>
        <a:xfrm rot="3021707">
          <a:off x="1706598" y="3603347"/>
          <a:ext cx="1121043" cy="19885"/>
        </a:xfrm>
        <a:custGeom>
          <a:avLst/>
          <a:gdLst/>
          <a:ahLst/>
          <a:cxnLst/>
          <a:rect l="0" t="0" r="0" b="0"/>
          <a:pathLst>
            <a:path>
              <a:moveTo>
                <a:pt x="0" y="9942"/>
              </a:moveTo>
              <a:lnTo>
                <a:pt x="1121043" y="9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239093" y="3585264"/>
        <a:ext cx="56052" cy="56052"/>
      </dsp:txXfrm>
    </dsp:sp>
    <dsp:sp modelId="{B34137F6-35BB-4BFC-AD5C-F5F1BEA498CA}">
      <dsp:nvSpPr>
        <dsp:cNvPr id="0" name=""/>
        <dsp:cNvSpPr/>
      </dsp:nvSpPr>
      <dsp:spPr>
        <a:xfrm>
          <a:off x="2624697" y="3645431"/>
          <a:ext cx="1400735" cy="799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Computadora</a:t>
          </a:r>
        </a:p>
      </dsp:txBody>
      <dsp:txXfrm>
        <a:off x="2648099" y="3668833"/>
        <a:ext cx="1353931" cy="752215"/>
      </dsp:txXfrm>
    </dsp:sp>
    <dsp:sp modelId="{811098AF-A0EA-433D-979C-63AA76D81ED6}">
      <dsp:nvSpPr>
        <dsp:cNvPr id="0" name=""/>
        <dsp:cNvSpPr/>
      </dsp:nvSpPr>
      <dsp:spPr>
        <a:xfrm>
          <a:off x="4025433" y="4034998"/>
          <a:ext cx="753565" cy="19885"/>
        </a:xfrm>
        <a:custGeom>
          <a:avLst/>
          <a:gdLst/>
          <a:ahLst/>
          <a:cxnLst/>
          <a:rect l="0" t="0" r="0" b="0"/>
          <a:pathLst>
            <a:path>
              <a:moveTo>
                <a:pt x="0" y="9942"/>
              </a:moveTo>
              <a:lnTo>
                <a:pt x="753565"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83376" y="4026102"/>
        <a:ext cx="37678" cy="37678"/>
      </dsp:txXfrm>
    </dsp:sp>
    <dsp:sp modelId="{416951BD-A9FC-45E8-8516-E6FB8E08AAF5}">
      <dsp:nvSpPr>
        <dsp:cNvPr id="0" name=""/>
        <dsp:cNvSpPr/>
      </dsp:nvSpPr>
      <dsp:spPr>
        <a:xfrm>
          <a:off x="4778998" y="3189177"/>
          <a:ext cx="2040900" cy="17115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Sistema Operativo: Windows 7</a:t>
          </a:r>
        </a:p>
        <a:p>
          <a:pPr marL="0" lvl="0" indent="0" algn="ctr" defTabSz="711200">
            <a:lnSpc>
              <a:spcPct val="90000"/>
            </a:lnSpc>
            <a:spcBef>
              <a:spcPct val="0"/>
            </a:spcBef>
            <a:spcAft>
              <a:spcPct val="35000"/>
            </a:spcAft>
            <a:buNone/>
          </a:pPr>
          <a:r>
            <a:rPr lang="es-ES" sz="1600" kern="1200" dirty="0"/>
            <a:t>Programas necesarios: </a:t>
          </a:r>
        </a:p>
        <a:p>
          <a:pPr marL="0" lvl="0" indent="0" algn="ctr" defTabSz="711200">
            <a:lnSpc>
              <a:spcPct val="90000"/>
            </a:lnSpc>
            <a:spcBef>
              <a:spcPct val="0"/>
            </a:spcBef>
            <a:spcAft>
              <a:spcPct val="35000"/>
            </a:spcAft>
            <a:buNone/>
          </a:pPr>
          <a:r>
            <a:rPr lang="es-ES" sz="1600" kern="1200" dirty="0"/>
            <a:t>Sistema CAD/CAM</a:t>
          </a:r>
        </a:p>
        <a:p>
          <a:pPr marL="0" lvl="0" indent="0" algn="ctr" defTabSz="711200">
            <a:lnSpc>
              <a:spcPct val="90000"/>
            </a:lnSpc>
            <a:spcBef>
              <a:spcPct val="0"/>
            </a:spcBef>
            <a:spcAft>
              <a:spcPct val="35000"/>
            </a:spcAft>
            <a:buNone/>
          </a:pPr>
          <a:r>
            <a:rPr lang="es-ES" sz="1600" kern="1200" dirty="0"/>
            <a:t>Software de control CNC</a:t>
          </a:r>
        </a:p>
      </dsp:txBody>
      <dsp:txXfrm>
        <a:off x="4829127" y="3239306"/>
        <a:ext cx="1940642" cy="1611270"/>
      </dsp:txXfrm>
    </dsp:sp>
    <dsp:sp modelId="{DD25A0C4-D0C7-40B0-AD9D-411C9CCFF774}">
      <dsp:nvSpPr>
        <dsp:cNvPr id="0" name=""/>
        <dsp:cNvSpPr/>
      </dsp:nvSpPr>
      <dsp:spPr>
        <a:xfrm rot="21176546">
          <a:off x="6819128" y="4022514"/>
          <a:ext cx="203219" cy="19885"/>
        </a:xfrm>
        <a:custGeom>
          <a:avLst/>
          <a:gdLst/>
          <a:ahLst/>
          <a:cxnLst/>
          <a:rect l="0" t="0" r="0" b="0"/>
          <a:pathLst>
            <a:path>
              <a:moveTo>
                <a:pt x="0" y="9942"/>
              </a:moveTo>
              <a:lnTo>
                <a:pt x="203219" y="9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915658" y="4027376"/>
        <a:ext cx="10160" cy="10160"/>
      </dsp:txXfrm>
    </dsp:sp>
    <dsp:sp modelId="{F5C46142-DE4D-4012-81F5-F75F599CF9BB}">
      <dsp:nvSpPr>
        <dsp:cNvPr id="0" name=""/>
        <dsp:cNvSpPr/>
      </dsp:nvSpPr>
      <dsp:spPr>
        <a:xfrm>
          <a:off x="7021578" y="3620341"/>
          <a:ext cx="1284221" cy="7992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 </a:t>
          </a:r>
        </a:p>
      </dsp:txBody>
      <dsp:txXfrm>
        <a:off x="7044988" y="3643751"/>
        <a:ext cx="1237401" cy="75244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9767"/>
          <a:ext cx="7696198" cy="62851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Diagrama de bloques</a:t>
          </a:r>
        </a:p>
      </dsp:txBody>
      <dsp:txXfrm>
        <a:off x="18408" y="48175"/>
        <a:ext cx="7659382" cy="591694"/>
      </dsp:txXfrm>
    </dsp:sp>
    <dsp:sp modelId="{2A81AC24-19E8-4B05-BE18-7F7DC22883F5}">
      <dsp:nvSpPr>
        <dsp:cNvPr id="0" name=""/>
        <dsp:cNvSpPr/>
      </dsp:nvSpPr>
      <dsp:spPr>
        <a:xfrm>
          <a:off x="769619" y="658277"/>
          <a:ext cx="1121143" cy="2180890"/>
        </a:xfrm>
        <a:custGeom>
          <a:avLst/>
          <a:gdLst/>
          <a:ahLst/>
          <a:cxnLst/>
          <a:rect l="0" t="0" r="0" b="0"/>
          <a:pathLst>
            <a:path>
              <a:moveTo>
                <a:pt x="0" y="0"/>
              </a:moveTo>
              <a:lnTo>
                <a:pt x="0" y="2180890"/>
              </a:lnTo>
              <a:lnTo>
                <a:pt x="1121143" y="2180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890763" y="990602"/>
          <a:ext cx="4205237" cy="369713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endParaRPr lang="es-ES" sz="2000" b="0" kern="1200" dirty="0"/>
        </a:p>
      </dsp:txBody>
      <dsp:txXfrm>
        <a:off x="1999048" y="1098887"/>
        <a:ext cx="3988667" cy="3480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034" y="565641"/>
          <a:ext cx="7244466" cy="59161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Justificación e Importancia</a:t>
          </a:r>
        </a:p>
      </dsp:txBody>
      <dsp:txXfrm>
        <a:off x="21362" y="582969"/>
        <a:ext cx="7209810" cy="556963"/>
      </dsp:txXfrm>
    </dsp:sp>
    <dsp:sp modelId="{6453487C-0FAF-4B32-BD10-ECD1ABD7E947}">
      <dsp:nvSpPr>
        <dsp:cNvPr id="0" name=""/>
        <dsp:cNvSpPr/>
      </dsp:nvSpPr>
      <dsp:spPr>
        <a:xfrm>
          <a:off x="728481" y="1157260"/>
          <a:ext cx="724446" cy="649465"/>
        </a:xfrm>
        <a:custGeom>
          <a:avLst/>
          <a:gdLst/>
          <a:ahLst/>
          <a:cxnLst/>
          <a:rect l="0" t="0" r="0" b="0"/>
          <a:pathLst>
            <a:path>
              <a:moveTo>
                <a:pt x="0" y="0"/>
              </a:moveTo>
              <a:lnTo>
                <a:pt x="0" y="649465"/>
              </a:lnTo>
              <a:lnTo>
                <a:pt x="724446" y="6494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52928" y="1305165"/>
          <a:ext cx="7001237" cy="10031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Desarrollo de un prototipo de una máquina industrial que en la actualidad no se produce en nuestro país.</a:t>
          </a:r>
          <a:endParaRPr lang="es-ES" sz="2000" b="0" kern="1200" dirty="0"/>
        </a:p>
      </dsp:txBody>
      <dsp:txXfrm>
        <a:off x="1482308" y="1334545"/>
        <a:ext cx="6942477" cy="944360"/>
      </dsp:txXfrm>
    </dsp:sp>
    <dsp:sp modelId="{2A81AC24-19E8-4B05-BE18-7F7DC22883F5}">
      <dsp:nvSpPr>
        <dsp:cNvPr id="0" name=""/>
        <dsp:cNvSpPr/>
      </dsp:nvSpPr>
      <dsp:spPr>
        <a:xfrm>
          <a:off x="728481" y="1157260"/>
          <a:ext cx="728479" cy="1807611"/>
        </a:xfrm>
        <a:custGeom>
          <a:avLst/>
          <a:gdLst/>
          <a:ahLst/>
          <a:cxnLst/>
          <a:rect l="0" t="0" r="0" b="0"/>
          <a:pathLst>
            <a:path>
              <a:moveTo>
                <a:pt x="0" y="0"/>
              </a:moveTo>
              <a:lnTo>
                <a:pt x="0" y="1807611"/>
              </a:lnTo>
              <a:lnTo>
                <a:pt x="728479" y="18076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56960" y="2448926"/>
          <a:ext cx="7001237" cy="10318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En la industria, es común la utilización de </a:t>
          </a:r>
          <a:r>
            <a:rPr lang="es-EC" sz="2000" b="0" kern="1200" dirty="0" err="1"/>
            <a:t>punzonadoras</a:t>
          </a:r>
          <a:r>
            <a:rPr lang="es-EC" sz="2000" b="0" kern="1200" dirty="0"/>
            <a:t>, ya que representa una ayuda al momento de trabajar sobre planchas metálicas.</a:t>
          </a:r>
          <a:endParaRPr lang="es-ES" sz="2000" b="0" kern="1200" dirty="0"/>
        </a:p>
      </dsp:txBody>
      <dsp:txXfrm>
        <a:off x="1487183" y="2479149"/>
        <a:ext cx="6940791" cy="971445"/>
      </dsp:txXfrm>
    </dsp:sp>
    <dsp:sp modelId="{F27B7295-80E4-4410-9A4D-672618C6243E}">
      <dsp:nvSpPr>
        <dsp:cNvPr id="0" name=""/>
        <dsp:cNvSpPr/>
      </dsp:nvSpPr>
      <dsp:spPr>
        <a:xfrm>
          <a:off x="728481" y="1157260"/>
          <a:ext cx="724446" cy="3122639"/>
        </a:xfrm>
        <a:custGeom>
          <a:avLst/>
          <a:gdLst/>
          <a:ahLst/>
          <a:cxnLst/>
          <a:rect l="0" t="0" r="0" b="0"/>
          <a:pathLst>
            <a:path>
              <a:moveTo>
                <a:pt x="0" y="0"/>
              </a:moveTo>
              <a:lnTo>
                <a:pt x="0" y="3122639"/>
              </a:lnTo>
              <a:lnTo>
                <a:pt x="724446" y="3122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52928" y="3635987"/>
          <a:ext cx="7001237" cy="12878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Al desarrollar esta máquina, permitirá conocer el costo real de producción y la rentabilidad que podría representar comercializarla dentro del mercado nacional.</a:t>
          </a:r>
          <a:endParaRPr lang="es-ES" sz="2000" b="0" kern="1200" dirty="0"/>
        </a:p>
      </dsp:txBody>
      <dsp:txXfrm>
        <a:off x="1490647" y="3673706"/>
        <a:ext cx="6925799" cy="121238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193" y="11113"/>
          <a:ext cx="7634363" cy="5781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t>Montaje e Integración de los Componentes de la máquina</a:t>
          </a:r>
          <a:endParaRPr lang="es-ES" sz="2400" b="1" kern="1200" dirty="0"/>
        </a:p>
      </dsp:txBody>
      <dsp:txXfrm>
        <a:off x="24125" y="28045"/>
        <a:ext cx="7600499" cy="544240"/>
      </dsp:txXfrm>
    </dsp:sp>
    <dsp:sp modelId="{2A81AC24-19E8-4B05-BE18-7F7DC22883F5}">
      <dsp:nvSpPr>
        <dsp:cNvPr id="0" name=""/>
        <dsp:cNvSpPr/>
      </dsp:nvSpPr>
      <dsp:spPr>
        <a:xfrm>
          <a:off x="770630" y="589217"/>
          <a:ext cx="767099" cy="421169"/>
        </a:xfrm>
        <a:custGeom>
          <a:avLst/>
          <a:gdLst/>
          <a:ahLst/>
          <a:cxnLst/>
          <a:rect l="0" t="0" r="0" b="0"/>
          <a:pathLst>
            <a:path>
              <a:moveTo>
                <a:pt x="0" y="0"/>
              </a:moveTo>
              <a:lnTo>
                <a:pt x="0" y="421169"/>
              </a:lnTo>
              <a:lnTo>
                <a:pt x="767099" y="4211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537729" y="773233"/>
          <a:ext cx="6841294" cy="474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Integración de todos los sistemas desarrollados anteriormente</a:t>
          </a:r>
          <a:endParaRPr lang="es-ES" sz="2000" b="0" kern="1200" dirty="0"/>
        </a:p>
      </dsp:txBody>
      <dsp:txXfrm>
        <a:off x="1551621" y="787125"/>
        <a:ext cx="6813510" cy="446521"/>
      </dsp:txXfrm>
    </dsp:sp>
    <dsp:sp modelId="{FE8C205C-18EF-4C27-953D-9F20A4AA4352}">
      <dsp:nvSpPr>
        <dsp:cNvPr id="0" name=""/>
        <dsp:cNvSpPr/>
      </dsp:nvSpPr>
      <dsp:spPr>
        <a:xfrm>
          <a:off x="770630" y="589217"/>
          <a:ext cx="763158" cy="1306064"/>
        </a:xfrm>
        <a:custGeom>
          <a:avLst/>
          <a:gdLst/>
          <a:ahLst/>
          <a:cxnLst/>
          <a:rect l="0" t="0" r="0" b="0"/>
          <a:pathLst>
            <a:path>
              <a:moveTo>
                <a:pt x="0" y="0"/>
              </a:moveTo>
              <a:lnTo>
                <a:pt x="0" y="1306064"/>
              </a:lnTo>
              <a:lnTo>
                <a:pt x="763158" y="1306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533788" y="1472242"/>
          <a:ext cx="6817828" cy="846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b="0" kern="1200" dirty="0"/>
            <a:t>Estructura</a:t>
          </a:r>
          <a:r>
            <a:rPr lang="es-ES" sz="2000" b="0" kern="1200" baseline="0" dirty="0"/>
            <a:t> metálica, ejes de desplazamiento, mesa de desplazamiento, mordazas, cilindro perforación, punzón y matriz, tablero de control.</a:t>
          </a:r>
          <a:endParaRPr lang="es-ES" sz="2000" b="0" kern="1200" dirty="0"/>
        </a:p>
      </dsp:txBody>
      <dsp:txXfrm>
        <a:off x="1558569" y="1497023"/>
        <a:ext cx="6768266" cy="79651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77531" cy="63437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t>Montaje e Integración de los Componentes de la máquina</a:t>
          </a:r>
          <a:endParaRPr lang="es-ES" sz="2400" b="1" kern="1200" dirty="0"/>
        </a:p>
      </dsp:txBody>
      <dsp:txXfrm>
        <a:off x="18581" y="18580"/>
        <a:ext cx="8340371" cy="59721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57398"/>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Desarrollo de Sistemas de Control</a:t>
          </a:r>
        </a:p>
      </dsp:txBody>
      <dsp:txXfrm>
        <a:off x="20050" y="2077447"/>
        <a:ext cx="8341900" cy="64441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6202"/>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de control de posicionamiento</a:t>
          </a:r>
        </a:p>
      </dsp:txBody>
      <dsp:txXfrm>
        <a:off x="21170" y="93374"/>
        <a:ext cx="7144856" cy="551945"/>
      </dsp:txXfrm>
    </dsp:sp>
    <dsp:sp modelId="{2A81AC24-19E8-4B05-BE18-7F7DC22883F5}">
      <dsp:nvSpPr>
        <dsp:cNvPr id="0" name=""/>
        <dsp:cNvSpPr/>
      </dsp:nvSpPr>
      <dsp:spPr>
        <a:xfrm>
          <a:off x="721918" y="662491"/>
          <a:ext cx="721916" cy="820093"/>
        </a:xfrm>
        <a:custGeom>
          <a:avLst/>
          <a:gdLst/>
          <a:ahLst/>
          <a:cxnLst/>
          <a:rect l="0" t="0" r="0" b="0"/>
          <a:pathLst>
            <a:path>
              <a:moveTo>
                <a:pt x="0" y="0"/>
              </a:moveTo>
              <a:lnTo>
                <a:pt x="0" y="820093"/>
              </a:lnTo>
              <a:lnTo>
                <a:pt x="721916" y="820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1067934"/>
          <a:ext cx="6938162" cy="8293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Generar movimientos precisos y coordinados para desplazar las planchas de metal que serán perforadas</a:t>
          </a:r>
          <a:endParaRPr lang="es-ES" sz="2000" b="0" kern="1200" dirty="0"/>
        </a:p>
      </dsp:txBody>
      <dsp:txXfrm>
        <a:off x="1468123" y="1092223"/>
        <a:ext cx="6889584" cy="780723"/>
      </dsp:txXfrm>
    </dsp:sp>
    <dsp:sp modelId="{FE8C205C-18EF-4C27-953D-9F20A4AA4352}">
      <dsp:nvSpPr>
        <dsp:cNvPr id="0" name=""/>
        <dsp:cNvSpPr/>
      </dsp:nvSpPr>
      <dsp:spPr>
        <a:xfrm>
          <a:off x="721918" y="662491"/>
          <a:ext cx="717920" cy="1891658"/>
        </a:xfrm>
        <a:custGeom>
          <a:avLst/>
          <a:gdLst/>
          <a:ahLst/>
          <a:cxnLst/>
          <a:rect l="0" t="0" r="0" b="0"/>
          <a:pathLst>
            <a:path>
              <a:moveTo>
                <a:pt x="0" y="0"/>
              </a:moveTo>
              <a:lnTo>
                <a:pt x="0" y="1891658"/>
              </a:lnTo>
              <a:lnTo>
                <a:pt x="717920" y="189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2125120"/>
          <a:ext cx="6914364" cy="85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Los elementos que hacen este trabajo son los ejes de desplazamiento a través de los motores a pasos.</a:t>
          </a:r>
          <a:endParaRPr lang="es-ES" sz="2000" b="0" kern="1200" dirty="0"/>
        </a:p>
      </dsp:txBody>
      <dsp:txXfrm>
        <a:off x="1464970" y="2150252"/>
        <a:ext cx="6864100" cy="80779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Diagrama de flujo</a:t>
          </a:r>
        </a:p>
      </dsp:txBody>
      <dsp:txXfrm>
        <a:off x="20050" y="20049"/>
        <a:ext cx="8341900" cy="644418"/>
      </dsp:txXfrm>
    </dsp:sp>
    <dsp:sp modelId="{FE8C205C-18EF-4C27-953D-9F20A4AA4352}">
      <dsp:nvSpPr>
        <dsp:cNvPr id="0" name=""/>
        <dsp:cNvSpPr/>
      </dsp:nvSpPr>
      <dsp:spPr>
        <a:xfrm>
          <a:off x="838201" y="684516"/>
          <a:ext cx="645680" cy="2340901"/>
        </a:xfrm>
        <a:custGeom>
          <a:avLst/>
          <a:gdLst/>
          <a:ahLst/>
          <a:cxnLst/>
          <a:rect l="0" t="0" r="0" b="0"/>
          <a:pathLst>
            <a:path>
              <a:moveTo>
                <a:pt x="0" y="0"/>
              </a:moveTo>
              <a:lnTo>
                <a:pt x="0" y="2340901"/>
              </a:lnTo>
              <a:lnTo>
                <a:pt x="645680" y="23409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83881" y="770549"/>
          <a:ext cx="5855221" cy="450973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endParaRPr lang="es-ES" sz="2000" b="0" kern="1200" dirty="0"/>
        </a:p>
      </dsp:txBody>
      <dsp:txXfrm>
        <a:off x="1615967" y="902635"/>
        <a:ext cx="5591049" cy="424556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0"/>
          <a:ext cx="7179200" cy="58628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de control del sistema neumático</a:t>
          </a:r>
        </a:p>
      </dsp:txBody>
      <dsp:txXfrm>
        <a:off x="21170" y="17172"/>
        <a:ext cx="7144856" cy="551945"/>
      </dsp:txXfrm>
    </dsp:sp>
    <dsp:sp modelId="{2A81AC24-19E8-4B05-BE18-7F7DC22883F5}">
      <dsp:nvSpPr>
        <dsp:cNvPr id="0" name=""/>
        <dsp:cNvSpPr/>
      </dsp:nvSpPr>
      <dsp:spPr>
        <a:xfrm>
          <a:off x="721918" y="586289"/>
          <a:ext cx="721916" cy="752855"/>
        </a:xfrm>
        <a:custGeom>
          <a:avLst/>
          <a:gdLst/>
          <a:ahLst/>
          <a:cxnLst/>
          <a:rect l="0" t="0" r="0" b="0"/>
          <a:pathLst>
            <a:path>
              <a:moveTo>
                <a:pt x="0" y="0"/>
              </a:moveTo>
              <a:lnTo>
                <a:pt x="0" y="752855"/>
              </a:lnTo>
              <a:lnTo>
                <a:pt x="721916" y="7528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43834" y="847159"/>
          <a:ext cx="6938162" cy="9839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Controla los  actuadores neumáticos que sirven como mordaza para sujetar las láminas  y el cilindro neumático que perfora las planchas de metal.</a:t>
          </a:r>
          <a:endParaRPr lang="es-ES" sz="2000" b="0" kern="1200" dirty="0"/>
        </a:p>
      </dsp:txBody>
      <dsp:txXfrm>
        <a:off x="1472653" y="875978"/>
        <a:ext cx="6880524" cy="926332"/>
      </dsp:txXfrm>
    </dsp:sp>
    <dsp:sp modelId="{FE8C205C-18EF-4C27-953D-9F20A4AA4352}">
      <dsp:nvSpPr>
        <dsp:cNvPr id="0" name=""/>
        <dsp:cNvSpPr/>
      </dsp:nvSpPr>
      <dsp:spPr>
        <a:xfrm>
          <a:off x="721918" y="586289"/>
          <a:ext cx="717920" cy="1965440"/>
        </a:xfrm>
        <a:custGeom>
          <a:avLst/>
          <a:gdLst/>
          <a:ahLst/>
          <a:cxnLst/>
          <a:rect l="0" t="0" r="0" b="0"/>
          <a:pathLst>
            <a:path>
              <a:moveTo>
                <a:pt x="0" y="0"/>
              </a:moveTo>
              <a:lnTo>
                <a:pt x="0" y="1965440"/>
              </a:lnTo>
              <a:lnTo>
                <a:pt x="717920" y="1965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39838" y="2059014"/>
          <a:ext cx="6914364" cy="9854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Es necesario controlar la activación y desactivación de electroválvulas, las cuales permiten el funcionamiento de los cilindros neumáticos que son parte de la </a:t>
          </a:r>
          <a:r>
            <a:rPr lang="es-EC" sz="2000" b="0" kern="1200" dirty="0" err="1"/>
            <a:t>punzonadora</a:t>
          </a:r>
          <a:r>
            <a:rPr lang="es-EC" sz="2000" b="0" kern="1200" dirty="0"/>
            <a:t>.</a:t>
          </a:r>
          <a:endParaRPr lang="es-ES" sz="2000" b="0" kern="1200" dirty="0"/>
        </a:p>
      </dsp:txBody>
      <dsp:txXfrm>
        <a:off x="1468700" y="2087876"/>
        <a:ext cx="6856640" cy="927706"/>
      </dsp:txXfrm>
    </dsp:sp>
    <dsp:sp modelId="{C50835A8-0027-4F34-A08D-366C03BA2F9E}">
      <dsp:nvSpPr>
        <dsp:cNvPr id="0" name=""/>
        <dsp:cNvSpPr/>
      </dsp:nvSpPr>
      <dsp:spPr>
        <a:xfrm>
          <a:off x="721918" y="586289"/>
          <a:ext cx="717920" cy="3097442"/>
        </a:xfrm>
        <a:custGeom>
          <a:avLst/>
          <a:gdLst/>
          <a:ahLst/>
          <a:cxnLst/>
          <a:rect l="0" t="0" r="0" b="0"/>
          <a:pathLst>
            <a:path>
              <a:moveTo>
                <a:pt x="0" y="0"/>
              </a:moveTo>
              <a:lnTo>
                <a:pt x="0" y="3097442"/>
              </a:lnTo>
              <a:lnTo>
                <a:pt x="717920" y="30974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0D802-F0B6-4CEC-AF8C-C3DD48531A41}">
      <dsp:nvSpPr>
        <dsp:cNvPr id="0" name=""/>
        <dsp:cNvSpPr/>
      </dsp:nvSpPr>
      <dsp:spPr>
        <a:xfrm>
          <a:off x="1439838" y="3191017"/>
          <a:ext cx="6914364" cy="9854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La tarjeta principal de control es la que decide en que momento deben activarse y desactivarse las electroválvulas</a:t>
          </a:r>
          <a:endParaRPr lang="es-ES" sz="2000" b="0" kern="1200" dirty="0"/>
        </a:p>
      </dsp:txBody>
      <dsp:txXfrm>
        <a:off x="1468700" y="3219879"/>
        <a:ext cx="6856640" cy="92770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0"/>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Diagrama de flujo</a:t>
          </a:r>
        </a:p>
      </dsp:txBody>
      <dsp:txXfrm>
        <a:off x="20050" y="20049"/>
        <a:ext cx="8341900" cy="644418"/>
      </dsp:txXfrm>
    </dsp:sp>
    <dsp:sp modelId="{6C002D07-0D1A-4A83-9ECA-49868FBFFAA0}">
      <dsp:nvSpPr>
        <dsp:cNvPr id="0" name=""/>
        <dsp:cNvSpPr/>
      </dsp:nvSpPr>
      <dsp:spPr>
        <a:xfrm>
          <a:off x="838201" y="684516"/>
          <a:ext cx="838199" cy="2396723"/>
        </a:xfrm>
        <a:custGeom>
          <a:avLst/>
          <a:gdLst/>
          <a:ahLst/>
          <a:cxnLst/>
          <a:rect l="0" t="0" r="0" b="0"/>
          <a:pathLst>
            <a:path>
              <a:moveTo>
                <a:pt x="0" y="0"/>
              </a:moveTo>
              <a:lnTo>
                <a:pt x="0" y="2396723"/>
              </a:lnTo>
              <a:lnTo>
                <a:pt x="838199" y="23967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DEE38-237E-4909-9750-729236F9178E}">
      <dsp:nvSpPr>
        <dsp:cNvPr id="0" name=""/>
        <dsp:cNvSpPr/>
      </dsp:nvSpPr>
      <dsp:spPr>
        <a:xfrm>
          <a:off x="1676400" y="927505"/>
          <a:ext cx="6030194" cy="430746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1802561" y="1053666"/>
        <a:ext cx="5777872" cy="405514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6" y="0"/>
          <a:ext cx="8066217" cy="5719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de software de Control Numérico Computarizado CNC</a:t>
          </a:r>
        </a:p>
      </dsp:txBody>
      <dsp:txXfrm>
        <a:off x="16808" y="16752"/>
        <a:ext cx="8032713" cy="538461"/>
      </dsp:txXfrm>
    </dsp:sp>
    <dsp:sp modelId="{2A81AC24-19E8-4B05-BE18-7F7DC22883F5}">
      <dsp:nvSpPr>
        <dsp:cNvPr id="0" name=""/>
        <dsp:cNvSpPr/>
      </dsp:nvSpPr>
      <dsp:spPr>
        <a:xfrm>
          <a:off x="806677" y="571965"/>
          <a:ext cx="806677" cy="780215"/>
        </a:xfrm>
        <a:custGeom>
          <a:avLst/>
          <a:gdLst/>
          <a:ahLst/>
          <a:cxnLst/>
          <a:rect l="0" t="0" r="0" b="0"/>
          <a:pathLst>
            <a:path>
              <a:moveTo>
                <a:pt x="0" y="0"/>
              </a:moveTo>
              <a:lnTo>
                <a:pt x="0" y="780215"/>
              </a:lnTo>
              <a:lnTo>
                <a:pt x="806677" y="7802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613355" y="723162"/>
          <a:ext cx="6768644" cy="1258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Sistemas de Software CAD-CAM: Las órdenes de comandos de códigos numéricos a través del “código G” y código “M” enviados a la </a:t>
          </a:r>
          <a:r>
            <a:rPr lang="es-EC" sz="2000" b="0" kern="1200" dirty="0" err="1"/>
            <a:t>punzonadora</a:t>
          </a:r>
          <a:r>
            <a:rPr lang="es-EC" sz="2000" b="0" kern="1200" dirty="0"/>
            <a:t> son desarrollados a través de CAD/CAM. </a:t>
          </a:r>
          <a:endParaRPr lang="es-ES" sz="2000" b="0" kern="1200" dirty="0"/>
        </a:p>
      </dsp:txBody>
      <dsp:txXfrm>
        <a:off x="1650202" y="760009"/>
        <a:ext cx="6694950" cy="1184343"/>
      </dsp:txXfrm>
    </dsp:sp>
    <dsp:sp modelId="{04825F3E-FF4F-4CEC-9EB4-F719C12601D3}">
      <dsp:nvSpPr>
        <dsp:cNvPr id="0" name=""/>
        <dsp:cNvSpPr/>
      </dsp:nvSpPr>
      <dsp:spPr>
        <a:xfrm>
          <a:off x="806677" y="571965"/>
          <a:ext cx="806677" cy="1819101"/>
        </a:xfrm>
        <a:custGeom>
          <a:avLst/>
          <a:gdLst/>
          <a:ahLst/>
          <a:cxnLst/>
          <a:rect l="0" t="0" r="0" b="0"/>
          <a:pathLst>
            <a:path>
              <a:moveTo>
                <a:pt x="0" y="0"/>
              </a:moveTo>
              <a:lnTo>
                <a:pt x="0" y="1819101"/>
              </a:lnTo>
              <a:lnTo>
                <a:pt x="806677" y="18191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5534A-FDBC-4B6E-9029-BCB98F06816F}">
      <dsp:nvSpPr>
        <dsp:cNvPr id="0" name=""/>
        <dsp:cNvSpPr/>
      </dsp:nvSpPr>
      <dsp:spPr>
        <a:xfrm>
          <a:off x="1613355" y="2124190"/>
          <a:ext cx="6768644" cy="5337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 Software : Interfaz Humano – Máquina del Sistema</a:t>
          </a:r>
          <a:endParaRPr lang="es-ES" sz="2000" b="0" kern="1200" dirty="0"/>
        </a:p>
      </dsp:txBody>
      <dsp:txXfrm>
        <a:off x="1628988" y="2139823"/>
        <a:ext cx="6737378" cy="50248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6" y="0"/>
          <a:ext cx="8066217" cy="5719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de software CAD</a:t>
          </a:r>
        </a:p>
      </dsp:txBody>
      <dsp:txXfrm>
        <a:off x="16808" y="16752"/>
        <a:ext cx="8032713" cy="538461"/>
      </dsp:txXfrm>
    </dsp:sp>
    <dsp:sp modelId="{2A81AC24-19E8-4B05-BE18-7F7DC22883F5}">
      <dsp:nvSpPr>
        <dsp:cNvPr id="0" name=""/>
        <dsp:cNvSpPr/>
      </dsp:nvSpPr>
      <dsp:spPr>
        <a:xfrm>
          <a:off x="806677" y="571965"/>
          <a:ext cx="806677" cy="678369"/>
        </a:xfrm>
        <a:custGeom>
          <a:avLst/>
          <a:gdLst/>
          <a:ahLst/>
          <a:cxnLst/>
          <a:rect l="0" t="0" r="0" b="0"/>
          <a:pathLst>
            <a:path>
              <a:moveTo>
                <a:pt x="0" y="0"/>
              </a:moveTo>
              <a:lnTo>
                <a:pt x="0" y="678369"/>
              </a:lnTo>
              <a:lnTo>
                <a:pt x="806677" y="6783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613355" y="770369"/>
          <a:ext cx="6768644" cy="959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Este software permitirá al usuario realizar mediante un dibujo el modelo de la chapa metálica a fabricar.</a:t>
          </a:r>
          <a:endParaRPr lang="es-ES" sz="2000" b="0" kern="1200" dirty="0"/>
        </a:p>
      </dsp:txBody>
      <dsp:txXfrm>
        <a:off x="1641470" y="798484"/>
        <a:ext cx="6712414" cy="903699"/>
      </dsp:txXfrm>
    </dsp:sp>
    <dsp:sp modelId="{DB710C01-1C09-42F4-8C50-E5C1B8036C63}">
      <dsp:nvSpPr>
        <dsp:cNvPr id="0" name=""/>
        <dsp:cNvSpPr/>
      </dsp:nvSpPr>
      <dsp:spPr>
        <a:xfrm>
          <a:off x="806677" y="571965"/>
          <a:ext cx="806677" cy="1781289"/>
        </a:xfrm>
        <a:custGeom>
          <a:avLst/>
          <a:gdLst/>
          <a:ahLst/>
          <a:cxnLst/>
          <a:rect l="0" t="0" r="0" b="0"/>
          <a:pathLst>
            <a:path>
              <a:moveTo>
                <a:pt x="0" y="0"/>
              </a:moveTo>
              <a:lnTo>
                <a:pt x="0" y="1781289"/>
              </a:lnTo>
              <a:lnTo>
                <a:pt x="806677" y="17812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4AC26-939A-4F6F-99A8-0359E1F9FC97}">
      <dsp:nvSpPr>
        <dsp:cNvPr id="0" name=""/>
        <dsp:cNvSpPr/>
      </dsp:nvSpPr>
      <dsp:spPr>
        <a:xfrm>
          <a:off x="1613355" y="1873290"/>
          <a:ext cx="6768644" cy="959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 decidió emplear a AutoCAD como el software CAD de la </a:t>
          </a:r>
          <a:r>
            <a:rPr lang="es-EC" sz="2000" b="0" kern="1200" dirty="0" err="1"/>
            <a:t>punzonadora</a:t>
          </a:r>
          <a:r>
            <a:rPr lang="es-EC" sz="2000" b="0" kern="1200" dirty="0"/>
            <a:t> CNC desarrollada. </a:t>
          </a:r>
          <a:endParaRPr lang="es-ES" sz="2000" b="0" kern="1200" dirty="0"/>
        </a:p>
      </dsp:txBody>
      <dsp:txXfrm>
        <a:off x="1641470" y="1901405"/>
        <a:ext cx="6712414" cy="903699"/>
      </dsp:txXfrm>
    </dsp:sp>
    <dsp:sp modelId="{30ED7910-1E3A-48E6-B465-B5AA632E46B6}">
      <dsp:nvSpPr>
        <dsp:cNvPr id="0" name=""/>
        <dsp:cNvSpPr/>
      </dsp:nvSpPr>
      <dsp:spPr>
        <a:xfrm>
          <a:off x="806677" y="571965"/>
          <a:ext cx="806677" cy="2884209"/>
        </a:xfrm>
        <a:custGeom>
          <a:avLst/>
          <a:gdLst/>
          <a:ahLst/>
          <a:cxnLst/>
          <a:rect l="0" t="0" r="0" b="0"/>
          <a:pathLst>
            <a:path>
              <a:moveTo>
                <a:pt x="0" y="0"/>
              </a:moveTo>
              <a:lnTo>
                <a:pt x="0" y="2884209"/>
              </a:lnTo>
              <a:lnTo>
                <a:pt x="806677" y="28842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0B2E8-580B-4BFD-B3B9-B9C6A44912F7}">
      <dsp:nvSpPr>
        <dsp:cNvPr id="0" name=""/>
        <dsp:cNvSpPr/>
      </dsp:nvSpPr>
      <dsp:spPr>
        <a:xfrm>
          <a:off x="1613355" y="2976210"/>
          <a:ext cx="6768644" cy="959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Dentro de la principal funcionalidad que ofrece este programa es el poder exportar el dibujo desarrollado en formato .</a:t>
          </a:r>
          <a:r>
            <a:rPr lang="es-EC" sz="2000" b="0" kern="1200" dirty="0" err="1"/>
            <a:t>dxf</a:t>
          </a:r>
          <a:r>
            <a:rPr lang="es-EC" sz="2000" b="0" kern="1200" dirty="0"/>
            <a:t>.</a:t>
          </a:r>
          <a:endParaRPr lang="es-ES" sz="2000" b="0" kern="1200" dirty="0"/>
        </a:p>
      </dsp:txBody>
      <dsp:txXfrm>
        <a:off x="1641470" y="3004325"/>
        <a:ext cx="6712414" cy="90369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6" y="0"/>
          <a:ext cx="8066217" cy="5719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Sistema de software CAM</a:t>
          </a:r>
        </a:p>
      </dsp:txBody>
      <dsp:txXfrm>
        <a:off x="16808" y="16752"/>
        <a:ext cx="8032713" cy="538461"/>
      </dsp:txXfrm>
    </dsp:sp>
    <dsp:sp modelId="{2A81AC24-19E8-4B05-BE18-7F7DC22883F5}">
      <dsp:nvSpPr>
        <dsp:cNvPr id="0" name=""/>
        <dsp:cNvSpPr/>
      </dsp:nvSpPr>
      <dsp:spPr>
        <a:xfrm>
          <a:off x="806677" y="571965"/>
          <a:ext cx="806677" cy="716469"/>
        </a:xfrm>
        <a:custGeom>
          <a:avLst/>
          <a:gdLst/>
          <a:ahLst/>
          <a:cxnLst/>
          <a:rect l="0" t="0" r="0" b="0"/>
          <a:pathLst>
            <a:path>
              <a:moveTo>
                <a:pt x="0" y="0"/>
              </a:moveTo>
              <a:lnTo>
                <a:pt x="0" y="716469"/>
              </a:lnTo>
              <a:lnTo>
                <a:pt x="806677" y="716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613355" y="709965"/>
          <a:ext cx="6768644" cy="11569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Permite importar los diseños dibujados anteriormente en el programa CAD para posteriormente generar las instrucciones numéricas detalladas conocido como “código G”. (archivo extensión .</a:t>
          </a:r>
          <a:r>
            <a:rPr lang="es-EC" sz="2000" b="0" kern="1200" dirty="0" err="1"/>
            <a:t>tap</a:t>
          </a:r>
          <a:r>
            <a:rPr lang="es-EC" sz="2000" b="0" kern="1200" dirty="0"/>
            <a:t>)</a:t>
          </a:r>
          <a:endParaRPr lang="es-ES" sz="2000" b="0" kern="1200" dirty="0"/>
        </a:p>
      </dsp:txBody>
      <dsp:txXfrm>
        <a:off x="1647240" y="743850"/>
        <a:ext cx="6700874" cy="1089166"/>
      </dsp:txXfrm>
    </dsp:sp>
    <dsp:sp modelId="{DB710C01-1C09-42F4-8C50-E5C1B8036C63}">
      <dsp:nvSpPr>
        <dsp:cNvPr id="0" name=""/>
        <dsp:cNvSpPr/>
      </dsp:nvSpPr>
      <dsp:spPr>
        <a:xfrm>
          <a:off x="806677" y="571965"/>
          <a:ext cx="806677" cy="1917893"/>
        </a:xfrm>
        <a:custGeom>
          <a:avLst/>
          <a:gdLst/>
          <a:ahLst/>
          <a:cxnLst/>
          <a:rect l="0" t="0" r="0" b="0"/>
          <a:pathLst>
            <a:path>
              <a:moveTo>
                <a:pt x="0" y="0"/>
              </a:moveTo>
              <a:lnTo>
                <a:pt x="0" y="1917893"/>
              </a:lnTo>
              <a:lnTo>
                <a:pt x="806677" y="19178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4AC26-939A-4F6F-99A8-0359E1F9FC97}">
      <dsp:nvSpPr>
        <dsp:cNvPr id="0" name=""/>
        <dsp:cNvSpPr/>
      </dsp:nvSpPr>
      <dsp:spPr>
        <a:xfrm>
          <a:off x="1613355" y="2009893"/>
          <a:ext cx="6768644" cy="959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err="1"/>
            <a:t>SheetCAM</a:t>
          </a:r>
          <a:r>
            <a:rPr lang="es-EC" sz="2000" b="0" kern="1200" dirty="0"/>
            <a:t>  TNG es un software CAM de bajo costo que permite importar dibujos con extensión .</a:t>
          </a:r>
          <a:r>
            <a:rPr lang="es-EC" sz="2000" b="0" kern="1200" dirty="0" err="1"/>
            <a:t>dxf</a:t>
          </a:r>
          <a:r>
            <a:rPr lang="es-EC" sz="2000" b="0" kern="1200" dirty="0"/>
            <a:t> para luego mecanizarlos mediante la generación de código G. </a:t>
          </a:r>
          <a:endParaRPr lang="es-ES" sz="2000" b="0" kern="1200" dirty="0"/>
        </a:p>
      </dsp:txBody>
      <dsp:txXfrm>
        <a:off x="1641470" y="2038008"/>
        <a:ext cx="6712414" cy="903699"/>
      </dsp:txXfrm>
    </dsp:sp>
    <dsp:sp modelId="{30ED7910-1E3A-48E6-B465-B5AA632E46B6}">
      <dsp:nvSpPr>
        <dsp:cNvPr id="0" name=""/>
        <dsp:cNvSpPr/>
      </dsp:nvSpPr>
      <dsp:spPr>
        <a:xfrm>
          <a:off x="806677" y="571965"/>
          <a:ext cx="806677" cy="3020813"/>
        </a:xfrm>
        <a:custGeom>
          <a:avLst/>
          <a:gdLst/>
          <a:ahLst/>
          <a:cxnLst/>
          <a:rect l="0" t="0" r="0" b="0"/>
          <a:pathLst>
            <a:path>
              <a:moveTo>
                <a:pt x="0" y="0"/>
              </a:moveTo>
              <a:lnTo>
                <a:pt x="0" y="3020813"/>
              </a:lnTo>
              <a:lnTo>
                <a:pt x="806677" y="3020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0B2E8-580B-4BFD-B3B9-B9C6A44912F7}">
      <dsp:nvSpPr>
        <dsp:cNvPr id="0" name=""/>
        <dsp:cNvSpPr/>
      </dsp:nvSpPr>
      <dsp:spPr>
        <a:xfrm>
          <a:off x="1613355" y="3112814"/>
          <a:ext cx="6768644" cy="959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Este software puede ser configurable por el usuario ya que no tiene restricciones a configuraciones predefinidas para máquinas específicas. </a:t>
          </a:r>
          <a:endParaRPr lang="es-ES" sz="2000" b="0" kern="1200" dirty="0"/>
        </a:p>
      </dsp:txBody>
      <dsp:txXfrm>
        <a:off x="1641470" y="3140929"/>
        <a:ext cx="6712414" cy="903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85268-1B06-4436-8FF9-B5AE3E8CB758}">
      <dsp:nvSpPr>
        <dsp:cNvPr id="0" name=""/>
        <dsp:cNvSpPr/>
      </dsp:nvSpPr>
      <dsp:spPr>
        <a:xfrm>
          <a:off x="2232" y="1865188"/>
          <a:ext cx="1683246" cy="84162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Desarrollo de Programación </a:t>
          </a:r>
        </a:p>
      </dsp:txBody>
      <dsp:txXfrm>
        <a:off x="26882" y="1889838"/>
        <a:ext cx="1633946" cy="792323"/>
      </dsp:txXfrm>
    </dsp:sp>
    <dsp:sp modelId="{A7B882B2-80C4-44F3-9512-C82DF54784A6}">
      <dsp:nvSpPr>
        <dsp:cNvPr id="0" name=""/>
        <dsp:cNvSpPr/>
      </dsp:nvSpPr>
      <dsp:spPr>
        <a:xfrm rot="18289469">
          <a:off x="1432615" y="1785499"/>
          <a:ext cx="1179023" cy="33134"/>
        </a:xfrm>
        <a:custGeom>
          <a:avLst/>
          <a:gdLst/>
          <a:ahLst/>
          <a:cxnLst/>
          <a:rect l="0" t="0" r="0" b="0"/>
          <a:pathLst>
            <a:path>
              <a:moveTo>
                <a:pt x="0" y="16567"/>
              </a:moveTo>
              <a:lnTo>
                <a:pt x="1179023" y="165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92652" y="1772591"/>
        <a:ext cx="58951" cy="58951"/>
      </dsp:txXfrm>
    </dsp:sp>
    <dsp:sp modelId="{35749751-6EDA-48B8-B69C-A18E7A22A3E3}">
      <dsp:nvSpPr>
        <dsp:cNvPr id="0" name=""/>
        <dsp:cNvSpPr/>
      </dsp:nvSpPr>
      <dsp:spPr>
        <a:xfrm>
          <a:off x="2358776" y="897321"/>
          <a:ext cx="1683246" cy="84162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Manual</a:t>
          </a:r>
        </a:p>
      </dsp:txBody>
      <dsp:txXfrm>
        <a:off x="2383426" y="921971"/>
        <a:ext cx="1633946" cy="792323"/>
      </dsp:txXfrm>
    </dsp:sp>
    <dsp:sp modelId="{B4572540-F294-4CA3-8A32-6A9355FAF345}">
      <dsp:nvSpPr>
        <dsp:cNvPr id="0" name=""/>
        <dsp:cNvSpPr/>
      </dsp:nvSpPr>
      <dsp:spPr>
        <a:xfrm rot="19457599">
          <a:off x="3964087" y="1059599"/>
          <a:ext cx="829169" cy="33134"/>
        </a:xfrm>
        <a:custGeom>
          <a:avLst/>
          <a:gdLst/>
          <a:ahLst/>
          <a:cxnLst/>
          <a:rect l="0" t="0" r="0" b="0"/>
          <a:pathLst>
            <a:path>
              <a:moveTo>
                <a:pt x="0" y="16567"/>
              </a:moveTo>
              <a:lnTo>
                <a:pt x="829169" y="1656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57943" y="1055437"/>
        <a:ext cx="41458" cy="41458"/>
      </dsp:txXfrm>
    </dsp:sp>
    <dsp:sp modelId="{D6C17A82-EE9E-4FB4-AE92-4A9D38CF49B2}">
      <dsp:nvSpPr>
        <dsp:cNvPr id="0" name=""/>
        <dsp:cNvSpPr/>
      </dsp:nvSpPr>
      <dsp:spPr>
        <a:xfrm>
          <a:off x="4715321" y="413388"/>
          <a:ext cx="1683246" cy="84162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Ingresar instrucciones de código numérico</a:t>
          </a:r>
        </a:p>
      </dsp:txBody>
      <dsp:txXfrm>
        <a:off x="4739971" y="438038"/>
        <a:ext cx="1633946" cy="792323"/>
      </dsp:txXfrm>
    </dsp:sp>
    <dsp:sp modelId="{79593C8B-503A-45B1-9A83-BA130665E6C6}">
      <dsp:nvSpPr>
        <dsp:cNvPr id="0" name=""/>
        <dsp:cNvSpPr/>
      </dsp:nvSpPr>
      <dsp:spPr>
        <a:xfrm rot="2142401">
          <a:off x="3964087" y="1543532"/>
          <a:ext cx="829169" cy="33134"/>
        </a:xfrm>
        <a:custGeom>
          <a:avLst/>
          <a:gdLst/>
          <a:ahLst/>
          <a:cxnLst/>
          <a:rect l="0" t="0" r="0" b="0"/>
          <a:pathLst>
            <a:path>
              <a:moveTo>
                <a:pt x="0" y="16567"/>
              </a:moveTo>
              <a:lnTo>
                <a:pt x="829169" y="1656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57943" y="1539370"/>
        <a:ext cx="41458" cy="41458"/>
      </dsp:txXfrm>
    </dsp:sp>
    <dsp:sp modelId="{445B1C83-F78E-4295-92A4-70B96166763F}">
      <dsp:nvSpPr>
        <dsp:cNvPr id="0" name=""/>
        <dsp:cNvSpPr/>
      </dsp:nvSpPr>
      <dsp:spPr>
        <a:xfrm>
          <a:off x="4715321" y="1381255"/>
          <a:ext cx="1683246" cy="84162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Aplicable para movimientos básicos.</a:t>
          </a:r>
        </a:p>
      </dsp:txBody>
      <dsp:txXfrm>
        <a:off x="4739971" y="1405905"/>
        <a:ext cx="1633946" cy="792323"/>
      </dsp:txXfrm>
    </dsp:sp>
    <dsp:sp modelId="{A05BE03A-A90E-40A1-B17B-708B407395FB}">
      <dsp:nvSpPr>
        <dsp:cNvPr id="0" name=""/>
        <dsp:cNvSpPr/>
      </dsp:nvSpPr>
      <dsp:spPr>
        <a:xfrm rot="3310531">
          <a:off x="1432615" y="2753365"/>
          <a:ext cx="1179023" cy="33134"/>
        </a:xfrm>
        <a:custGeom>
          <a:avLst/>
          <a:gdLst/>
          <a:ahLst/>
          <a:cxnLst/>
          <a:rect l="0" t="0" r="0" b="0"/>
          <a:pathLst>
            <a:path>
              <a:moveTo>
                <a:pt x="0" y="16567"/>
              </a:moveTo>
              <a:lnTo>
                <a:pt x="1179023" y="165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92652" y="2740457"/>
        <a:ext cx="58951" cy="58951"/>
      </dsp:txXfrm>
    </dsp:sp>
    <dsp:sp modelId="{9C8C1672-31E8-4F10-B80B-5CC39FE7F675}">
      <dsp:nvSpPr>
        <dsp:cNvPr id="0" name=""/>
        <dsp:cNvSpPr/>
      </dsp:nvSpPr>
      <dsp:spPr>
        <a:xfrm>
          <a:off x="2358776" y="2833054"/>
          <a:ext cx="1683246" cy="84162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Automática</a:t>
          </a:r>
        </a:p>
      </dsp:txBody>
      <dsp:txXfrm>
        <a:off x="2383426" y="2857704"/>
        <a:ext cx="1633946" cy="792323"/>
      </dsp:txXfrm>
    </dsp:sp>
    <dsp:sp modelId="{27598777-B378-4DDE-9C50-2EDE428206A2}">
      <dsp:nvSpPr>
        <dsp:cNvPr id="0" name=""/>
        <dsp:cNvSpPr/>
      </dsp:nvSpPr>
      <dsp:spPr>
        <a:xfrm rot="19457599">
          <a:off x="3964087" y="2995332"/>
          <a:ext cx="829169" cy="33134"/>
        </a:xfrm>
        <a:custGeom>
          <a:avLst/>
          <a:gdLst/>
          <a:ahLst/>
          <a:cxnLst/>
          <a:rect l="0" t="0" r="0" b="0"/>
          <a:pathLst>
            <a:path>
              <a:moveTo>
                <a:pt x="0" y="16567"/>
              </a:moveTo>
              <a:lnTo>
                <a:pt x="829169" y="1656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57943" y="2991170"/>
        <a:ext cx="41458" cy="41458"/>
      </dsp:txXfrm>
    </dsp:sp>
    <dsp:sp modelId="{EE6FD0CE-D0F5-4EFD-AC54-91D6D1B020EC}">
      <dsp:nvSpPr>
        <dsp:cNvPr id="0" name=""/>
        <dsp:cNvSpPr/>
      </dsp:nvSpPr>
      <dsp:spPr>
        <a:xfrm>
          <a:off x="4715321" y="2349121"/>
          <a:ext cx="1683246" cy="84162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Mediante sistema CAD-CAM</a:t>
          </a:r>
        </a:p>
      </dsp:txBody>
      <dsp:txXfrm>
        <a:off x="4739971" y="2373771"/>
        <a:ext cx="1633946" cy="792323"/>
      </dsp:txXfrm>
    </dsp:sp>
    <dsp:sp modelId="{AC2F0340-ECAA-4CF2-ACE5-9B7D83A4AC97}">
      <dsp:nvSpPr>
        <dsp:cNvPr id="0" name=""/>
        <dsp:cNvSpPr/>
      </dsp:nvSpPr>
      <dsp:spPr>
        <a:xfrm rot="2142401">
          <a:off x="3964087" y="3479265"/>
          <a:ext cx="829169" cy="33134"/>
        </a:xfrm>
        <a:custGeom>
          <a:avLst/>
          <a:gdLst/>
          <a:ahLst/>
          <a:cxnLst/>
          <a:rect l="0" t="0" r="0" b="0"/>
          <a:pathLst>
            <a:path>
              <a:moveTo>
                <a:pt x="0" y="16567"/>
              </a:moveTo>
              <a:lnTo>
                <a:pt x="829169" y="1656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357943" y="3475103"/>
        <a:ext cx="41458" cy="41458"/>
      </dsp:txXfrm>
    </dsp:sp>
    <dsp:sp modelId="{8B93C962-F920-4145-A1CF-F7E0C31F1FDB}">
      <dsp:nvSpPr>
        <dsp:cNvPr id="0" name=""/>
        <dsp:cNvSpPr/>
      </dsp:nvSpPr>
      <dsp:spPr>
        <a:xfrm>
          <a:off x="4715321" y="3316988"/>
          <a:ext cx="1683246" cy="84162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Aplicable para grandes volúmenes de producción </a:t>
          </a:r>
        </a:p>
      </dsp:txBody>
      <dsp:txXfrm>
        <a:off x="4739971" y="3341638"/>
        <a:ext cx="1633946" cy="79232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123" y="0"/>
          <a:ext cx="7618896" cy="54024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Bloque de código G para </a:t>
          </a:r>
          <a:r>
            <a:rPr lang="es-ES" sz="2400" b="1" kern="1200" dirty="0" err="1"/>
            <a:t>Punzonado</a:t>
          </a:r>
          <a:r>
            <a:rPr lang="es-ES" sz="2400" b="1" kern="1200" dirty="0"/>
            <a:t> de 2 agujeros</a:t>
          </a:r>
        </a:p>
      </dsp:txBody>
      <dsp:txXfrm>
        <a:off x="19946" y="15823"/>
        <a:ext cx="7587250" cy="508600"/>
      </dsp:txXfrm>
    </dsp:sp>
    <dsp:sp modelId="{2A81AC24-19E8-4B05-BE18-7F7DC22883F5}">
      <dsp:nvSpPr>
        <dsp:cNvPr id="0" name=""/>
        <dsp:cNvSpPr/>
      </dsp:nvSpPr>
      <dsp:spPr>
        <a:xfrm>
          <a:off x="766012" y="540246"/>
          <a:ext cx="101752" cy="2234239"/>
        </a:xfrm>
        <a:custGeom>
          <a:avLst/>
          <a:gdLst/>
          <a:ahLst/>
          <a:cxnLst/>
          <a:rect l="0" t="0" r="0" b="0"/>
          <a:pathLst>
            <a:path>
              <a:moveTo>
                <a:pt x="0" y="0"/>
              </a:moveTo>
              <a:lnTo>
                <a:pt x="0" y="2234239"/>
              </a:lnTo>
              <a:lnTo>
                <a:pt x="101752" y="22342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867764" y="868805"/>
          <a:ext cx="6849974" cy="381136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endParaRPr lang="es-ES" sz="2000" b="0" kern="1200" dirty="0"/>
        </a:p>
      </dsp:txBody>
      <dsp:txXfrm>
        <a:off x="979395" y="980436"/>
        <a:ext cx="6626712" cy="358809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6" y="0"/>
          <a:ext cx="8066217" cy="5719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Interfaz Humano- Máquina</a:t>
          </a:r>
        </a:p>
      </dsp:txBody>
      <dsp:txXfrm>
        <a:off x="16808" y="16752"/>
        <a:ext cx="8032713" cy="538461"/>
      </dsp:txXfrm>
    </dsp:sp>
    <dsp:sp modelId="{2A81AC24-19E8-4B05-BE18-7F7DC22883F5}">
      <dsp:nvSpPr>
        <dsp:cNvPr id="0" name=""/>
        <dsp:cNvSpPr/>
      </dsp:nvSpPr>
      <dsp:spPr>
        <a:xfrm>
          <a:off x="806677" y="571965"/>
          <a:ext cx="806677" cy="716469"/>
        </a:xfrm>
        <a:custGeom>
          <a:avLst/>
          <a:gdLst/>
          <a:ahLst/>
          <a:cxnLst/>
          <a:rect l="0" t="0" r="0" b="0"/>
          <a:pathLst>
            <a:path>
              <a:moveTo>
                <a:pt x="0" y="0"/>
              </a:moveTo>
              <a:lnTo>
                <a:pt x="0" y="716469"/>
              </a:lnTo>
              <a:lnTo>
                <a:pt x="806677" y="716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613355" y="709965"/>
          <a:ext cx="6768644" cy="11569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La tarjeta controladora “CNC USB </a:t>
          </a:r>
          <a:r>
            <a:rPr lang="es-EC" sz="2000" b="0" kern="1200" dirty="0" err="1"/>
            <a:t>Controller</a:t>
          </a:r>
          <a:r>
            <a:rPr lang="es-EC" sz="2000" b="0" kern="1200" dirty="0"/>
            <a:t> MK1” viene incorporada con su respectivo software que permite cargar el código G y enviar las órdenes hacia la tarjeta. </a:t>
          </a:r>
          <a:endParaRPr lang="es-ES" sz="2000" b="0" kern="1200" dirty="0"/>
        </a:p>
      </dsp:txBody>
      <dsp:txXfrm>
        <a:off x="1647240" y="743850"/>
        <a:ext cx="6700874" cy="1089166"/>
      </dsp:txXfrm>
    </dsp:sp>
    <dsp:sp modelId="{DB710C01-1C09-42F4-8C50-E5C1B8036C63}">
      <dsp:nvSpPr>
        <dsp:cNvPr id="0" name=""/>
        <dsp:cNvSpPr/>
      </dsp:nvSpPr>
      <dsp:spPr>
        <a:xfrm>
          <a:off x="806677" y="571965"/>
          <a:ext cx="806677" cy="1917893"/>
        </a:xfrm>
        <a:custGeom>
          <a:avLst/>
          <a:gdLst/>
          <a:ahLst/>
          <a:cxnLst/>
          <a:rect l="0" t="0" r="0" b="0"/>
          <a:pathLst>
            <a:path>
              <a:moveTo>
                <a:pt x="0" y="0"/>
              </a:moveTo>
              <a:lnTo>
                <a:pt x="0" y="1917893"/>
              </a:lnTo>
              <a:lnTo>
                <a:pt x="806677" y="19178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4AC26-939A-4F6F-99A8-0359E1F9FC97}">
      <dsp:nvSpPr>
        <dsp:cNvPr id="0" name=""/>
        <dsp:cNvSpPr/>
      </dsp:nvSpPr>
      <dsp:spPr>
        <a:xfrm>
          <a:off x="1613355" y="2009893"/>
          <a:ext cx="6768644" cy="959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El software “CNC USB </a:t>
          </a:r>
          <a:r>
            <a:rPr lang="es-EC" sz="2000" b="0" kern="1200" dirty="0" err="1"/>
            <a:t>Controller</a:t>
          </a:r>
          <a:r>
            <a:rPr lang="es-EC" sz="2000" b="0" kern="1200" dirty="0"/>
            <a:t>” está diseñado para explotar al máximo todas las características y configuraciones que permite la tarjeta controladora. Permite simulación en tiempo real.</a:t>
          </a:r>
          <a:endParaRPr lang="es-ES" sz="2000" b="0" kern="1200" dirty="0"/>
        </a:p>
      </dsp:txBody>
      <dsp:txXfrm>
        <a:off x="1641470" y="2038008"/>
        <a:ext cx="6712414" cy="903699"/>
      </dsp:txXfrm>
    </dsp:sp>
    <dsp:sp modelId="{30ED7910-1E3A-48E6-B465-B5AA632E46B6}">
      <dsp:nvSpPr>
        <dsp:cNvPr id="0" name=""/>
        <dsp:cNvSpPr/>
      </dsp:nvSpPr>
      <dsp:spPr>
        <a:xfrm>
          <a:off x="806677" y="571965"/>
          <a:ext cx="806677" cy="3020813"/>
        </a:xfrm>
        <a:custGeom>
          <a:avLst/>
          <a:gdLst/>
          <a:ahLst/>
          <a:cxnLst/>
          <a:rect l="0" t="0" r="0" b="0"/>
          <a:pathLst>
            <a:path>
              <a:moveTo>
                <a:pt x="0" y="0"/>
              </a:moveTo>
              <a:lnTo>
                <a:pt x="0" y="3020813"/>
              </a:lnTo>
              <a:lnTo>
                <a:pt x="806677" y="3020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0B2E8-580B-4BFD-B3B9-B9C6A44912F7}">
      <dsp:nvSpPr>
        <dsp:cNvPr id="0" name=""/>
        <dsp:cNvSpPr/>
      </dsp:nvSpPr>
      <dsp:spPr>
        <a:xfrm>
          <a:off x="1613355" y="3112814"/>
          <a:ext cx="6768644" cy="959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US" sz="2000" b="0" kern="1200" dirty="0"/>
            <a:t>Compatible con Windows XP, Vista, Windows 7, Windows 8, Windows 8.1 y Windows 10 (32 o 64 bits).</a:t>
          </a:r>
          <a:endParaRPr lang="es-ES" sz="2000" b="0" kern="1200" dirty="0"/>
        </a:p>
      </dsp:txBody>
      <dsp:txXfrm>
        <a:off x="1641470" y="3140929"/>
        <a:ext cx="6712414" cy="90369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436" y="0"/>
          <a:ext cx="8445326" cy="59884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Entorno Interfaz Humano- Máquina</a:t>
          </a:r>
        </a:p>
      </dsp:txBody>
      <dsp:txXfrm>
        <a:off x="23976" y="17540"/>
        <a:ext cx="8410246" cy="563767"/>
      </dsp:txXfrm>
    </dsp:sp>
    <dsp:sp modelId="{460B940B-3D75-4010-BB9E-7FD365A8299B}">
      <dsp:nvSpPr>
        <dsp:cNvPr id="0" name=""/>
        <dsp:cNvSpPr/>
      </dsp:nvSpPr>
      <dsp:spPr>
        <a:xfrm>
          <a:off x="850969" y="598847"/>
          <a:ext cx="844532" cy="2251932"/>
        </a:xfrm>
        <a:custGeom>
          <a:avLst/>
          <a:gdLst/>
          <a:ahLst/>
          <a:cxnLst/>
          <a:rect l="0" t="0" r="0" b="0"/>
          <a:pathLst>
            <a:path>
              <a:moveTo>
                <a:pt x="0" y="0"/>
              </a:moveTo>
              <a:lnTo>
                <a:pt x="0" y="2251932"/>
              </a:lnTo>
              <a:lnTo>
                <a:pt x="844532" y="2251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06D98-6DFA-447B-BE11-EBB9283F219C}">
      <dsp:nvSpPr>
        <dsp:cNvPr id="0" name=""/>
        <dsp:cNvSpPr/>
      </dsp:nvSpPr>
      <dsp:spPr>
        <a:xfrm>
          <a:off x="1695502" y="798751"/>
          <a:ext cx="5502408" cy="410405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1815706" y="918955"/>
        <a:ext cx="5262000" cy="386364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57398"/>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Pruebas y Resultados</a:t>
          </a:r>
        </a:p>
      </dsp:txBody>
      <dsp:txXfrm>
        <a:off x="20050" y="2077447"/>
        <a:ext cx="8341900" cy="64441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6" y="0"/>
          <a:ext cx="8066217" cy="5719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Precisión y Exactitud</a:t>
          </a:r>
        </a:p>
      </dsp:txBody>
      <dsp:txXfrm>
        <a:off x="16808" y="16752"/>
        <a:ext cx="8032713" cy="538461"/>
      </dsp:txXfrm>
    </dsp:sp>
    <dsp:sp modelId="{2A81AC24-19E8-4B05-BE18-7F7DC22883F5}">
      <dsp:nvSpPr>
        <dsp:cNvPr id="0" name=""/>
        <dsp:cNvSpPr/>
      </dsp:nvSpPr>
      <dsp:spPr>
        <a:xfrm>
          <a:off x="806677" y="571965"/>
          <a:ext cx="806676" cy="616058"/>
        </a:xfrm>
        <a:custGeom>
          <a:avLst/>
          <a:gdLst/>
          <a:ahLst/>
          <a:cxnLst/>
          <a:rect l="0" t="0" r="0" b="0"/>
          <a:pathLst>
            <a:path>
              <a:moveTo>
                <a:pt x="0" y="0"/>
              </a:moveTo>
              <a:lnTo>
                <a:pt x="0" y="616058"/>
              </a:lnTo>
              <a:lnTo>
                <a:pt x="806676" y="616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613354" y="674044"/>
          <a:ext cx="6768644" cy="1027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 realizó 10 mediciones repetitivas a tres diferentes distancias ingresando la distancia a desplazarse en la interfaz HMI para después medir el desplazamiento realizado con un calibrador.</a:t>
          </a:r>
          <a:endParaRPr lang="es-ES" sz="2000" b="0" kern="1200" dirty="0"/>
        </a:p>
      </dsp:txBody>
      <dsp:txXfrm>
        <a:off x="1643462" y="704152"/>
        <a:ext cx="6708428" cy="967742"/>
      </dsp:txXfrm>
    </dsp:sp>
    <dsp:sp modelId="{04825F3E-FF4F-4CEC-9EB4-F719C12601D3}">
      <dsp:nvSpPr>
        <dsp:cNvPr id="0" name=""/>
        <dsp:cNvSpPr/>
      </dsp:nvSpPr>
      <dsp:spPr>
        <a:xfrm>
          <a:off x="806677" y="571965"/>
          <a:ext cx="806676" cy="1551662"/>
        </a:xfrm>
        <a:custGeom>
          <a:avLst/>
          <a:gdLst/>
          <a:ahLst/>
          <a:cxnLst/>
          <a:rect l="0" t="0" r="0" b="0"/>
          <a:pathLst>
            <a:path>
              <a:moveTo>
                <a:pt x="0" y="0"/>
              </a:moveTo>
              <a:lnTo>
                <a:pt x="0" y="1551662"/>
              </a:lnTo>
              <a:lnTo>
                <a:pt x="806676" y="155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5534A-FDBC-4B6E-9029-BCB98F06816F}">
      <dsp:nvSpPr>
        <dsp:cNvPr id="0" name=""/>
        <dsp:cNvSpPr/>
      </dsp:nvSpPr>
      <dsp:spPr>
        <a:xfrm>
          <a:off x="1613354" y="1798796"/>
          <a:ext cx="6768644" cy="6496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 </a:t>
          </a:r>
          <a:r>
            <a:rPr lang="es-EC" sz="2000" b="0" kern="1200" dirty="0" err="1"/>
            <a:t>Ejm</a:t>
          </a:r>
          <a:r>
            <a:rPr lang="es-EC" sz="2000" b="0" kern="1200" dirty="0"/>
            <a:t>: Prueba 1: Valor deseado y medidos para desplazamiento de 100 mm eje X</a:t>
          </a:r>
          <a:endParaRPr lang="es-ES" sz="2000" b="0" kern="1200" dirty="0"/>
        </a:p>
      </dsp:txBody>
      <dsp:txXfrm>
        <a:off x="1632382" y="1817824"/>
        <a:ext cx="6730588" cy="61160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054" y="0"/>
          <a:ext cx="7485749" cy="5308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Cálculo de Precisión</a:t>
          </a:r>
        </a:p>
      </dsp:txBody>
      <dsp:txXfrm>
        <a:off x="18601" y="15547"/>
        <a:ext cx="7454655" cy="499710"/>
      </dsp:txXfrm>
    </dsp:sp>
    <dsp:sp modelId="{2A81AC24-19E8-4B05-BE18-7F7DC22883F5}">
      <dsp:nvSpPr>
        <dsp:cNvPr id="0" name=""/>
        <dsp:cNvSpPr/>
      </dsp:nvSpPr>
      <dsp:spPr>
        <a:xfrm>
          <a:off x="751629" y="530804"/>
          <a:ext cx="392137" cy="2560346"/>
        </a:xfrm>
        <a:custGeom>
          <a:avLst/>
          <a:gdLst/>
          <a:ahLst/>
          <a:cxnLst/>
          <a:rect l="0" t="0" r="0" b="0"/>
          <a:pathLst>
            <a:path>
              <a:moveTo>
                <a:pt x="0" y="0"/>
              </a:moveTo>
              <a:lnTo>
                <a:pt x="0" y="2560346"/>
              </a:lnTo>
              <a:lnTo>
                <a:pt x="392137" y="2560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143767" y="649703"/>
          <a:ext cx="7107340" cy="4882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b="0" kern="1200" dirty="0"/>
            <a:t>1. Se calcula la media aritmética de los 10 valores tomados:</a:t>
          </a:r>
        </a:p>
        <a:p>
          <a:pPr marL="0" lvl="0" indent="0" algn="just" defTabSz="8001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acc>
                  <m:accPr>
                    <m:chr m:val="̅"/>
                    <m:ctrlPr>
                      <a:rPr lang="es-EC" sz="1800" b="0" i="1" kern="1200" dirty="0" smtClean="0">
                        <a:latin typeface="Cambria Math" panose="02040503050406030204" pitchFamily="18" charset="0"/>
                      </a:rPr>
                    </m:ctrlPr>
                  </m:accPr>
                  <m:e>
                    <m:r>
                      <a:rPr lang="es-EC" sz="1800" b="0" i="1" kern="1200" dirty="0" smtClean="0">
                        <a:latin typeface="Cambria Math" panose="02040503050406030204" pitchFamily="18" charset="0"/>
                      </a:rPr>
                      <m:t>𝑋</m:t>
                    </m:r>
                  </m:e>
                </m:acc>
                <m:r>
                  <a:rPr lang="es-EC" sz="1800" b="0" kern="1200" dirty="0" smtClean="0">
                    <a:latin typeface="Cambria Math" panose="02040503050406030204" pitchFamily="18" charset="0"/>
                  </a:rPr>
                  <m:t>=</m:t>
                </m:r>
                <m:f>
                  <m:fPr>
                    <m:ctrlPr>
                      <a:rPr lang="es-EC" sz="1800" b="0" i="1" kern="1200" dirty="0" smtClean="0">
                        <a:latin typeface="Cambria Math" panose="02040503050406030204" pitchFamily="18" charset="0"/>
                      </a:rPr>
                    </m:ctrlPr>
                  </m:fPr>
                  <m:num>
                    <m:r>
                      <a:rPr lang="es-EC" sz="1800" b="0" kern="1200" dirty="0" smtClean="0">
                        <a:latin typeface="Cambria Math" panose="02040503050406030204" pitchFamily="18" charset="0"/>
                      </a:rPr>
                      <m:t>1</m:t>
                    </m:r>
                  </m:num>
                  <m:den>
                    <m:r>
                      <a:rPr lang="es-EC" sz="1800" b="0" kern="1200" dirty="0" smtClean="0">
                        <a:latin typeface="Cambria Math" panose="02040503050406030204" pitchFamily="18" charset="0"/>
                      </a:rPr>
                      <m:t>10</m:t>
                    </m:r>
                  </m:den>
                </m:f>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1</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2</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3</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4</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5</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6</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7</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8</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9</m:t>
                    </m:r>
                  </m:sub>
                </m:sSub>
                <m:r>
                  <a:rPr lang="es-EC" sz="1800" b="0" i="1" kern="1200" dirty="0" smtClean="0">
                    <a:latin typeface="Cambria Math" panose="02040503050406030204" pitchFamily="18" charset="0"/>
                  </a:rPr>
                  <m:t>+</m:t>
                </m:r>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𝑋</m:t>
                    </m:r>
                  </m:e>
                  <m:sub>
                    <m:r>
                      <a:rPr lang="es-EC" sz="1800" b="0" i="1" kern="1200" dirty="0" smtClean="0">
                        <a:latin typeface="Cambria Math" panose="02040503050406030204" pitchFamily="18" charset="0"/>
                      </a:rPr>
                      <m:t>10</m:t>
                    </m:r>
                  </m:sub>
                </m:sSub>
                <m:r>
                  <a:rPr lang="es-EC" sz="1800" b="0" i="1" kern="1200" dirty="0" smtClean="0">
                    <a:latin typeface="Cambria Math" panose="02040503050406030204" pitchFamily="18" charset="0"/>
                  </a:rPr>
                  <m:t>)</m:t>
                </m:r>
              </m:oMath>
            </m:oMathPara>
          </a14:m>
          <a:endParaRPr lang="es-ES" sz="1800" b="0" kern="1200" dirty="0"/>
        </a:p>
        <a:p>
          <a:pPr marL="0" lvl="0" indent="0" algn="just" defTabSz="8001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acc>
                  <m:accPr>
                    <m:chr m:val="̅"/>
                    <m:ctrlPr>
                      <a:rPr lang="es-EC" sz="1800" b="0" i="1" kern="1200" dirty="0" smtClean="0">
                        <a:latin typeface="Cambria Math" panose="02040503050406030204" pitchFamily="18" charset="0"/>
                      </a:rPr>
                    </m:ctrlPr>
                  </m:accPr>
                  <m:e>
                    <m:r>
                      <a:rPr lang="es-EC" sz="1800" b="0" i="1" kern="1200" dirty="0" smtClean="0">
                        <a:latin typeface="Cambria Math" panose="02040503050406030204" pitchFamily="18" charset="0"/>
                      </a:rPr>
                      <m:t>𝑋</m:t>
                    </m:r>
                  </m:e>
                </m:acc>
                <m:r>
                  <a:rPr lang="es-EC" sz="1800" b="0" kern="1200" dirty="0" smtClean="0">
                    <a:latin typeface="Cambria Math" panose="02040503050406030204" pitchFamily="18" charset="0"/>
                  </a:rPr>
                  <m:t>=100.08</m:t>
                </m:r>
              </m:oMath>
            </m:oMathPara>
          </a14:m>
          <a:endParaRPr lang="es-ES" sz="1800" b="0" kern="1200" dirty="0"/>
        </a:p>
        <a:p>
          <a:pPr marL="0" lvl="0" indent="0" algn="just" defTabSz="800100">
            <a:lnSpc>
              <a:spcPct val="90000"/>
            </a:lnSpc>
            <a:spcBef>
              <a:spcPct val="0"/>
            </a:spcBef>
            <a:spcAft>
              <a:spcPct val="35000"/>
            </a:spcAft>
            <a:buNone/>
          </a:pPr>
          <a:r>
            <a:rPr lang="es-ES" sz="1800" b="0" kern="1200" dirty="0"/>
            <a:t>2. Se calcula la desviación estándar:</a:t>
          </a:r>
        </a:p>
        <a:p>
          <a:pPr marL="0" lvl="0" indent="0" algn="just" defTabSz="8001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s-EC" sz="1800" b="0" kern="1200" smtClean="0">
                    <a:latin typeface="Cambria Math" panose="02040503050406030204" pitchFamily="18" charset="0"/>
                  </a:rPr>
                  <m:t>Ϭ</m:t>
                </m:r>
                <m:r>
                  <a:rPr lang="es-EC" sz="1800" b="0" kern="1200" smtClean="0">
                    <a:latin typeface="Cambria Math" panose="02040503050406030204" pitchFamily="18" charset="0"/>
                  </a:rPr>
                  <m:t>=</m:t>
                </m:r>
                <m:rad>
                  <m:radPr>
                    <m:degHide m:val="on"/>
                    <m:ctrlPr>
                      <a:rPr lang="es-EC" sz="1800" b="0" i="1" kern="1200" smtClean="0">
                        <a:latin typeface="Cambria Math" panose="02040503050406030204" pitchFamily="18" charset="0"/>
                      </a:rPr>
                    </m:ctrlPr>
                  </m:radPr>
                  <m:deg/>
                  <m:e>
                    <m:f>
                      <m:fPr>
                        <m:ctrlPr>
                          <a:rPr lang="es-EC" sz="1800" b="0" i="1" kern="1200" smtClean="0">
                            <a:latin typeface="Cambria Math" panose="02040503050406030204" pitchFamily="18" charset="0"/>
                          </a:rPr>
                        </m:ctrlPr>
                      </m:fPr>
                      <m:num>
                        <m:r>
                          <a:rPr lang="es-EC" sz="1800" b="0" i="1" kern="1200" smtClean="0">
                            <a:latin typeface="Cambria Math" panose="02040503050406030204" pitchFamily="18" charset="0"/>
                          </a:rPr>
                          <m:t>1</m:t>
                        </m:r>
                      </m:num>
                      <m:den>
                        <m:r>
                          <a:rPr lang="es-EC" sz="1800" b="0" i="1" kern="1200" smtClean="0">
                            <a:latin typeface="Cambria Math" panose="02040503050406030204" pitchFamily="18" charset="0"/>
                          </a:rPr>
                          <m:t>𝑛</m:t>
                        </m:r>
                        <m:r>
                          <a:rPr lang="es-EC" sz="1800" b="0" i="1" kern="1200" smtClean="0">
                            <a:latin typeface="Cambria Math" panose="02040503050406030204" pitchFamily="18" charset="0"/>
                          </a:rPr>
                          <m:t>−1</m:t>
                        </m:r>
                      </m:den>
                    </m:f>
                    <m:nary>
                      <m:naryPr>
                        <m:chr m:val="∑"/>
                        <m:limLoc m:val="undOvr"/>
                        <m:ctrlPr>
                          <a:rPr lang="es-EC" sz="1800" b="0" i="1" kern="1200" smtClean="0">
                            <a:latin typeface="Cambria Math" panose="02040503050406030204" pitchFamily="18" charset="0"/>
                          </a:rPr>
                        </m:ctrlPr>
                      </m:naryPr>
                      <m:sub>
                        <m:r>
                          <a:rPr lang="es-EC" sz="1800" b="0" i="1" kern="1200" smtClean="0">
                            <a:latin typeface="Cambria Math" panose="02040503050406030204" pitchFamily="18" charset="0"/>
                          </a:rPr>
                          <m:t>𝑖</m:t>
                        </m:r>
                        <m:r>
                          <a:rPr lang="es-EC" sz="1800" b="0" i="1" kern="1200" smtClean="0">
                            <a:latin typeface="Cambria Math" panose="02040503050406030204" pitchFamily="18" charset="0"/>
                          </a:rPr>
                          <m:t>=1</m:t>
                        </m:r>
                      </m:sub>
                      <m:sup>
                        <m:r>
                          <a:rPr lang="es-EC" sz="1800" b="0" i="1" kern="1200" smtClean="0">
                            <a:latin typeface="Cambria Math" panose="02040503050406030204" pitchFamily="18" charset="0"/>
                          </a:rPr>
                          <m:t>𝑛</m:t>
                        </m:r>
                      </m:sup>
                      <m:e>
                        <m:r>
                          <a:rPr lang="es-EC" sz="1800" b="0" i="1" kern="1200" smtClean="0">
                            <a:latin typeface="Cambria Math" panose="02040503050406030204" pitchFamily="18" charset="0"/>
                          </a:rPr>
                          <m:t>(</m:t>
                        </m:r>
                        <m:sSup>
                          <m:sSupPr>
                            <m:ctrlPr>
                              <a:rPr lang="es-EC" sz="1800" b="0" i="1" kern="1200" smtClean="0">
                                <a:latin typeface="Cambria Math" panose="02040503050406030204" pitchFamily="18" charset="0"/>
                              </a:rPr>
                            </m:ctrlPr>
                          </m:sSupPr>
                          <m:e>
                            <m:sSub>
                              <m:sSubPr>
                                <m:ctrlPr>
                                  <a:rPr lang="es-EC" sz="1800" b="0" i="1" kern="1200" smtClean="0">
                                    <a:latin typeface="Cambria Math" panose="02040503050406030204" pitchFamily="18" charset="0"/>
                                  </a:rPr>
                                </m:ctrlPr>
                              </m:sSubPr>
                              <m:e>
                                <m:r>
                                  <a:rPr lang="es-EC" sz="1800" b="0" i="1" kern="1200" smtClean="0">
                                    <a:latin typeface="Cambria Math" panose="02040503050406030204" pitchFamily="18" charset="0"/>
                                  </a:rPr>
                                  <m:t>𝑥</m:t>
                                </m:r>
                              </m:e>
                              <m:sub>
                                <m:r>
                                  <a:rPr lang="es-EC" sz="1800" b="0" i="1" kern="1200" smtClean="0">
                                    <a:latin typeface="Cambria Math" panose="02040503050406030204" pitchFamily="18" charset="0"/>
                                  </a:rPr>
                                  <m:t>𝑖</m:t>
                                </m:r>
                              </m:sub>
                            </m:sSub>
                            <m:r>
                              <a:rPr lang="es-EC" sz="1800" b="0" i="1" kern="1200" smtClean="0">
                                <a:latin typeface="Cambria Math" panose="02040503050406030204" pitchFamily="18" charset="0"/>
                              </a:rPr>
                              <m:t>−</m:t>
                            </m:r>
                            <m:acc>
                              <m:accPr>
                                <m:chr m:val="̅"/>
                                <m:ctrlPr>
                                  <a:rPr lang="es-EC" sz="1800" b="0" i="1" kern="1200" smtClean="0">
                                    <a:latin typeface="Cambria Math" panose="02040503050406030204" pitchFamily="18" charset="0"/>
                                  </a:rPr>
                                </m:ctrlPr>
                              </m:accPr>
                              <m:e>
                                <m:r>
                                  <a:rPr lang="es-EC" sz="1800" b="0" i="1" kern="1200" smtClean="0">
                                    <a:latin typeface="Cambria Math" panose="02040503050406030204" pitchFamily="18" charset="0"/>
                                  </a:rPr>
                                  <m:t>𝑋</m:t>
                                </m:r>
                              </m:e>
                            </m:acc>
                            <m:r>
                              <a:rPr lang="es-EC" sz="1800" b="0" i="1" kern="1200" smtClean="0">
                                <a:latin typeface="Cambria Math" panose="02040503050406030204" pitchFamily="18" charset="0"/>
                              </a:rPr>
                              <m:t>)</m:t>
                            </m:r>
                          </m:e>
                          <m:sup>
                            <m:r>
                              <a:rPr lang="es-EC" sz="1800" b="0" i="1" kern="1200" smtClean="0">
                                <a:latin typeface="Cambria Math" panose="02040503050406030204" pitchFamily="18" charset="0"/>
                              </a:rPr>
                              <m:t>2</m:t>
                            </m:r>
                          </m:sup>
                        </m:sSup>
                      </m:e>
                    </m:nary>
                  </m:e>
                </m:rad>
              </m:oMath>
            </m:oMathPara>
          </a14:m>
          <a:endParaRPr lang="es-ES" sz="1800" b="0" kern="1200" dirty="0"/>
        </a:p>
        <a:p>
          <a:pPr marL="0" lvl="0" indent="0" algn="just" defTabSz="8001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s-EC" sz="1800" b="0" kern="1200" dirty="0" smtClean="0">
                    <a:latin typeface="Cambria Math" panose="02040503050406030204" pitchFamily="18" charset="0"/>
                  </a:rPr>
                  <m:t>Ϭ</m:t>
                </m:r>
                <m:r>
                  <a:rPr lang="es-EC" sz="1800" b="0" kern="1200" dirty="0" smtClean="0">
                    <a:latin typeface="Cambria Math" panose="02040503050406030204" pitchFamily="18" charset="0"/>
                  </a:rPr>
                  <m:t>=</m:t>
                </m:r>
                <m:rad>
                  <m:radPr>
                    <m:degHide m:val="on"/>
                    <m:ctrlPr>
                      <a:rPr lang="es-EC" sz="1800" b="0" i="1" kern="1200" dirty="0" smtClean="0">
                        <a:latin typeface="Cambria Math" panose="02040503050406030204" pitchFamily="18" charset="0"/>
                      </a:rPr>
                    </m:ctrlPr>
                  </m:radPr>
                  <m:deg/>
                  <m:e>
                    <m:f>
                      <m:fPr>
                        <m:ctrlPr>
                          <a:rPr lang="es-EC" sz="1800" b="0" i="1" kern="1200" dirty="0" smtClean="0">
                            <a:latin typeface="Cambria Math" panose="02040503050406030204" pitchFamily="18" charset="0"/>
                          </a:rPr>
                        </m:ctrlPr>
                      </m:fPr>
                      <m:num>
                        <m:r>
                          <a:rPr lang="es-EC" sz="1800" b="0" i="1" kern="1200" dirty="0" smtClean="0">
                            <a:latin typeface="Cambria Math" panose="02040503050406030204" pitchFamily="18" charset="0"/>
                          </a:rPr>
                          <m:t>1</m:t>
                        </m:r>
                      </m:num>
                      <m:den>
                        <m:r>
                          <a:rPr lang="es-EC" sz="1800" b="0" i="1" kern="1200" dirty="0" smtClean="0">
                            <a:latin typeface="Cambria Math" panose="02040503050406030204" pitchFamily="18" charset="0"/>
                          </a:rPr>
                          <m:t>10−1</m:t>
                        </m:r>
                      </m:den>
                    </m:f>
                    <m:nary>
                      <m:naryPr>
                        <m:chr m:val="∑"/>
                        <m:limLoc m:val="undOvr"/>
                        <m:ctrlPr>
                          <a:rPr lang="es-EC" sz="1800" b="0" i="1" kern="1200" dirty="0" smtClean="0">
                            <a:latin typeface="Cambria Math" panose="02040503050406030204" pitchFamily="18" charset="0"/>
                          </a:rPr>
                        </m:ctrlPr>
                      </m:naryPr>
                      <m:sub>
                        <m:r>
                          <a:rPr lang="es-EC" sz="1800" b="0" i="1" kern="1200" dirty="0" smtClean="0">
                            <a:latin typeface="Cambria Math" panose="02040503050406030204" pitchFamily="18" charset="0"/>
                          </a:rPr>
                          <m:t>𝑖</m:t>
                        </m:r>
                        <m:r>
                          <a:rPr lang="es-EC" sz="1800" b="0" i="1" kern="1200" dirty="0" smtClean="0">
                            <a:latin typeface="Cambria Math" panose="02040503050406030204" pitchFamily="18" charset="0"/>
                          </a:rPr>
                          <m:t>=1</m:t>
                        </m:r>
                      </m:sub>
                      <m:sup>
                        <m:r>
                          <a:rPr lang="es-EC" sz="1800" b="0" i="1" kern="1200" dirty="0" smtClean="0">
                            <a:latin typeface="Cambria Math" panose="02040503050406030204" pitchFamily="18" charset="0"/>
                          </a:rPr>
                          <m:t>10</m:t>
                        </m:r>
                      </m:sup>
                      <m:e>
                        <m:r>
                          <a:rPr lang="es-EC" sz="1800" b="0" i="1" kern="1200" dirty="0" smtClean="0">
                            <a:latin typeface="Cambria Math" panose="02040503050406030204" pitchFamily="18" charset="0"/>
                          </a:rPr>
                          <m:t>(</m:t>
                        </m:r>
                        <m:sSup>
                          <m:sSupPr>
                            <m:ctrlPr>
                              <a:rPr lang="es-EC" sz="1800" b="0" i="1" kern="1200" dirty="0" smtClean="0">
                                <a:latin typeface="Cambria Math" panose="02040503050406030204" pitchFamily="18" charset="0"/>
                              </a:rPr>
                            </m:ctrlPr>
                          </m:sSupPr>
                          <m:e>
                            <m:sSub>
                              <m:sSubPr>
                                <m:ctrlPr>
                                  <a:rPr lang="es-EC" sz="1800" b="0" i="1" kern="1200" dirty="0" smtClean="0">
                                    <a:latin typeface="Cambria Math" panose="02040503050406030204" pitchFamily="18" charset="0"/>
                                  </a:rPr>
                                </m:ctrlPr>
                              </m:sSubPr>
                              <m:e>
                                <m:r>
                                  <a:rPr lang="es-EC" sz="1800" b="0" i="1" kern="1200" dirty="0" smtClean="0">
                                    <a:latin typeface="Cambria Math" panose="02040503050406030204" pitchFamily="18" charset="0"/>
                                  </a:rPr>
                                  <m:t>𝑥</m:t>
                                </m:r>
                              </m:e>
                              <m:sub>
                                <m:r>
                                  <a:rPr lang="es-EC" sz="1800" b="0" i="1" kern="1200" dirty="0" smtClean="0">
                                    <a:latin typeface="Cambria Math" panose="02040503050406030204" pitchFamily="18" charset="0"/>
                                  </a:rPr>
                                  <m:t>𝑖</m:t>
                                </m:r>
                              </m:sub>
                            </m:sSub>
                            <m:r>
                              <a:rPr lang="es-EC" sz="1800" b="0" i="1" kern="1200" dirty="0" smtClean="0">
                                <a:latin typeface="Cambria Math" panose="02040503050406030204" pitchFamily="18" charset="0"/>
                              </a:rPr>
                              <m:t>−100.08)</m:t>
                            </m:r>
                          </m:e>
                          <m:sup>
                            <m:r>
                              <a:rPr lang="es-EC" sz="1800" b="0" i="1" kern="1200" dirty="0" smtClean="0">
                                <a:latin typeface="Cambria Math" panose="02040503050406030204" pitchFamily="18" charset="0"/>
                              </a:rPr>
                              <m:t>2</m:t>
                            </m:r>
                          </m:sup>
                        </m:sSup>
                      </m:e>
                    </m:nary>
                  </m:e>
                </m:rad>
              </m:oMath>
            </m:oMathPara>
          </a14:m>
          <a:endParaRPr lang="es-ES" sz="1800" b="0" kern="1200" dirty="0"/>
        </a:p>
        <a:p>
          <a:pPr marL="0" lvl="0" indent="0" algn="just" defTabSz="8001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s-EC" sz="1800" b="0" kern="1200" dirty="0" smtClean="0">
                    <a:latin typeface="Cambria Math" panose="02040503050406030204" pitchFamily="18" charset="0"/>
                  </a:rPr>
                  <m:t>Ϭ</m:t>
                </m:r>
                <m:r>
                  <a:rPr lang="es-EC" sz="1800" b="0" kern="1200" dirty="0" smtClean="0">
                    <a:latin typeface="Cambria Math" panose="02040503050406030204" pitchFamily="18" charset="0"/>
                  </a:rPr>
                  <m:t>=</m:t>
                </m:r>
                <m:r>
                  <a:rPr lang="es-EC" sz="1800" b="0" i="1" kern="1200" dirty="0" smtClean="0">
                    <a:latin typeface="Cambria Math" panose="02040503050406030204" pitchFamily="18" charset="0"/>
                  </a:rPr>
                  <m:t>0.05</m:t>
                </m:r>
              </m:oMath>
            </m:oMathPara>
          </a14:m>
          <a:endParaRPr lang="es-ES" sz="1800" b="0" kern="1200" dirty="0"/>
        </a:p>
      </dsp:txBody>
      <dsp:txXfrm>
        <a:off x="1286782" y="792718"/>
        <a:ext cx="6821310" cy="4596864"/>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054" y="859908"/>
          <a:ext cx="7485749" cy="5308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Cálculo de Exactitud</a:t>
          </a:r>
        </a:p>
      </dsp:txBody>
      <dsp:txXfrm>
        <a:off x="18601" y="875455"/>
        <a:ext cx="7454655" cy="499710"/>
      </dsp:txXfrm>
    </dsp:sp>
    <dsp:sp modelId="{2A81AC24-19E8-4B05-BE18-7F7DC22883F5}">
      <dsp:nvSpPr>
        <dsp:cNvPr id="0" name=""/>
        <dsp:cNvSpPr/>
      </dsp:nvSpPr>
      <dsp:spPr>
        <a:xfrm>
          <a:off x="751629" y="1390712"/>
          <a:ext cx="392137" cy="1700438"/>
        </a:xfrm>
        <a:custGeom>
          <a:avLst/>
          <a:gdLst/>
          <a:ahLst/>
          <a:cxnLst/>
          <a:rect l="0" t="0" r="0" b="0"/>
          <a:pathLst>
            <a:path>
              <a:moveTo>
                <a:pt x="0" y="0"/>
              </a:moveTo>
              <a:lnTo>
                <a:pt x="0" y="1700438"/>
              </a:lnTo>
              <a:lnTo>
                <a:pt x="392137" y="17004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143767" y="1868904"/>
          <a:ext cx="7107340" cy="2444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algn="just" defTabSz="800100">
            <a:spcBef>
              <a:spcPct val="0"/>
            </a:spcBef>
            <a:buNone/>
          </a:pPr>
          <a:endParaRPr lang="es-EC" sz="1800" b="0" kern="1200" dirty="0"/>
        </a:p>
        <a:p>
          <a:pPr marL="0" lvl="0" algn="just" defTabSz="800100">
            <a:spcBef>
              <a:spcPct val="0"/>
            </a:spcBef>
            <a:buNone/>
          </a:pPr>
          <a:r>
            <a:rPr lang="es-EC" sz="1800" b="0" kern="1200" dirty="0"/>
            <a:t>1. Sabiendo que:</a:t>
          </a:r>
        </a:p>
        <a:p>
          <a:pPr marL="0" lvl="0" algn="just" defTabSz="800100">
            <a:spcBef>
              <a:spcPct val="0"/>
            </a:spcBef>
            <a:buNone/>
          </a:pPr>
          <a:endParaRPr lang="es-EC" sz="1800" b="0" kern="1200" dirty="0"/>
        </a:p>
        <a:p>
          <a:pPr marL="0" lvl="0" algn="just" defTabSz="800100">
            <a:spcBef>
              <a:spcPct val="0"/>
            </a:spcBef>
            <a:buNone/>
          </a:pPr>
          <a14:m xmlns:a14="http://schemas.microsoft.com/office/drawing/2010/main">
            <m:oMathPara xmlns:m="http://schemas.openxmlformats.org/officeDocument/2006/math">
              <m:oMathParaPr>
                <m:jc m:val="centerGroup"/>
              </m:oMathParaPr>
              <m:oMath xmlns:m="http://schemas.openxmlformats.org/officeDocument/2006/math">
                <m:acc>
                  <m:accPr>
                    <m:chr m:val="̅"/>
                    <m:ctrlPr>
                      <a:rPr lang="es-EC" sz="1800" b="0" i="1" kern="1200" smtClean="0">
                        <a:latin typeface="Cambria Math" panose="02040503050406030204" pitchFamily="18" charset="0"/>
                      </a:rPr>
                    </m:ctrlPr>
                  </m:accPr>
                  <m:e>
                    <m:r>
                      <a:rPr lang="es-EC" sz="1800" b="0" i="1" kern="1200" smtClean="0">
                        <a:latin typeface="Cambria Math" panose="02040503050406030204" pitchFamily="18" charset="0"/>
                      </a:rPr>
                      <m:t>𝑋</m:t>
                    </m:r>
                  </m:e>
                </m:acc>
                <m:r>
                  <a:rPr lang="es-EC" sz="1800" b="0" kern="1200" smtClean="0">
                    <a:latin typeface="Cambria Math" panose="02040503050406030204" pitchFamily="18" charset="0"/>
                  </a:rPr>
                  <m:t>=150.04</m:t>
                </m:r>
              </m:oMath>
            </m:oMathPara>
          </a14:m>
          <a:endParaRPr lang="es-EC" sz="1800" b="0" kern="1200" dirty="0"/>
        </a:p>
        <a:p>
          <a:pPr marL="0" lvl="0" indent="180340" algn="just" defTabSz="8001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s-EC" sz="1800" b="0" kern="1200" smtClean="0">
                    <a:latin typeface="Cambria Math" panose="02040503050406030204" pitchFamily="18" charset="0"/>
                  </a:rPr>
                  <m:t>Exactitud</m:t>
                </m:r>
                <m:r>
                  <a:rPr lang="es-EC" sz="1800" b="0" kern="1200" smtClean="0">
                    <a:latin typeface="Cambria Math" panose="02040503050406030204" pitchFamily="18" charset="0"/>
                  </a:rPr>
                  <m:t>=150.04</m:t>
                </m:r>
                <m:r>
                  <a:rPr lang="es-EC" sz="1800" b="0" i="1" kern="1200" smtClean="0">
                    <a:latin typeface="Cambria Math" panose="02040503050406030204" pitchFamily="18" charset="0"/>
                  </a:rPr>
                  <m:t>−</m:t>
                </m:r>
                <m:r>
                  <a:rPr lang="es-EC" sz="1800" b="0" kern="1200" smtClean="0">
                    <a:latin typeface="Cambria Math" panose="02040503050406030204" pitchFamily="18" charset="0"/>
                  </a:rPr>
                  <m:t>150.00</m:t>
                </m:r>
              </m:oMath>
            </m:oMathPara>
          </a14:m>
          <a:endParaRPr lang="es-EC" sz="1800" b="0" kern="1200" dirty="0"/>
        </a:p>
        <a:p>
          <a:pPr marL="0" lvl="0" indent="180340" algn="just" defTabSz="800100">
            <a:lnSpc>
              <a:spcPct val="150000"/>
            </a:lnSpc>
            <a:spcBef>
              <a:spcPct val="0"/>
            </a:spcBef>
            <a:spcAft>
              <a:spcPts val="0"/>
            </a:spcAft>
            <a:buNone/>
          </a:pPr>
          <a:endParaRPr lang="es-EC" sz="1800" b="0" kern="1200" dirty="0"/>
        </a:p>
        <a:p>
          <a:pPr marL="0" lvl="0" indent="180340" algn="just" defTabSz="8001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s-EC" sz="1800" b="0" i="1" kern="1200" smtClean="0">
                    <a:latin typeface="Cambria Math" panose="02040503050406030204" pitchFamily="18" charset="0"/>
                  </a:rPr>
                  <m:t>𝐄𝐱𝐚𝐜𝐭𝐢𝐭𝐮𝐝</m:t>
                </m:r>
                <m:r>
                  <a:rPr lang="es-EC" sz="1800" b="0" kern="1200" smtClean="0">
                    <a:latin typeface="Cambria Math" panose="02040503050406030204" pitchFamily="18" charset="0"/>
                  </a:rPr>
                  <m:t>=</m:t>
                </m:r>
                <m:r>
                  <a:rPr lang="es-EC" sz="1800" b="0" i="1" kern="1200" smtClean="0">
                    <a:latin typeface="Cambria Math" panose="02040503050406030204" pitchFamily="18" charset="0"/>
                  </a:rPr>
                  <m:t>𝟎</m:t>
                </m:r>
                <m:r>
                  <a:rPr lang="es-EC" sz="1800" b="0" kern="1200" smtClean="0">
                    <a:latin typeface="Cambria Math" panose="02040503050406030204" pitchFamily="18" charset="0"/>
                  </a:rPr>
                  <m:t>.</m:t>
                </m:r>
                <m:r>
                  <a:rPr lang="es-EC" sz="1800" b="0" i="1" kern="1200" smtClean="0">
                    <a:latin typeface="Cambria Math" panose="02040503050406030204" pitchFamily="18" charset="0"/>
                  </a:rPr>
                  <m:t>𝟎𝟒</m:t>
                </m:r>
              </m:oMath>
            </m:oMathPara>
          </a14:m>
          <a:endParaRPr lang="es-EC" sz="1800" b="0" kern="1200" dirty="0"/>
        </a:p>
      </dsp:txBody>
      <dsp:txXfrm>
        <a:off x="1215364" y="1940501"/>
        <a:ext cx="6964146" cy="230130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054" y="0"/>
          <a:ext cx="7485749" cy="5308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Cálculo de Precisión y Exactitud promedio</a:t>
          </a:r>
        </a:p>
      </dsp:txBody>
      <dsp:txXfrm>
        <a:off x="18601" y="15547"/>
        <a:ext cx="7454655" cy="499710"/>
      </dsp:txXfrm>
    </dsp:sp>
    <dsp:sp modelId="{2A81AC24-19E8-4B05-BE18-7F7DC22883F5}">
      <dsp:nvSpPr>
        <dsp:cNvPr id="0" name=""/>
        <dsp:cNvSpPr/>
      </dsp:nvSpPr>
      <dsp:spPr>
        <a:xfrm>
          <a:off x="751629" y="530804"/>
          <a:ext cx="392137" cy="2560346"/>
        </a:xfrm>
        <a:custGeom>
          <a:avLst/>
          <a:gdLst/>
          <a:ahLst/>
          <a:cxnLst/>
          <a:rect l="0" t="0" r="0" b="0"/>
          <a:pathLst>
            <a:path>
              <a:moveTo>
                <a:pt x="0" y="0"/>
              </a:moveTo>
              <a:lnTo>
                <a:pt x="0" y="2560346"/>
              </a:lnTo>
              <a:lnTo>
                <a:pt x="392137" y="2560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143767" y="808199"/>
          <a:ext cx="7107340" cy="4565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algn="just" defTabSz="800100">
            <a:spcBef>
              <a:spcPct val="0"/>
            </a:spcBef>
            <a:buNone/>
          </a:pPr>
          <a:r>
            <a:rPr lang="es-EC" sz="1800" b="0" kern="1200" dirty="0"/>
            <a:t>Finalmente, se calcula la precisión y exactitud final del prototipo respecto al desplazamiento de sus ejes, basados en las tres pruebas realizadas.</a:t>
          </a:r>
        </a:p>
        <a:p>
          <a:pPr marL="0" lvl="0" algn="just" defTabSz="800100">
            <a:spcBef>
              <a:spcPct val="0"/>
            </a:spcBef>
            <a:buNone/>
          </a:pPr>
          <a:endParaRPr lang="es-EC" sz="1800" b="0" kern="1200" dirty="0"/>
        </a:p>
        <a:p>
          <a:pPr marL="0" lvl="0" algn="just" defTabSz="800100">
            <a:spcBef>
              <a:spcPct val="0"/>
            </a:spcBef>
            <a:buNone/>
          </a:pPr>
          <a:r>
            <a:rPr lang="es-EC" sz="1800" b="0" u="sng" kern="1200" dirty="0"/>
            <a:t>Precisión promedio:</a:t>
          </a:r>
          <a:endParaRPr lang="es-EC" sz="1800" b="0" kern="1200" dirty="0"/>
        </a:p>
        <a:p>
          <a:pPr marL="0" lvl="0" indent="180340" algn="just" defTabSz="8001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s-EC" sz="1800" b="0" kern="1200" smtClean="0">
                    <a:latin typeface="Cambria Math" panose="02040503050406030204" pitchFamily="18" charset="0"/>
                  </a:rPr>
                  <m:t>Precisi</m:t>
                </m:r>
                <m:r>
                  <a:rPr lang="es-EC" sz="1800" b="0" kern="1200" smtClean="0">
                    <a:latin typeface="Cambria Math" panose="02040503050406030204" pitchFamily="18" charset="0"/>
                  </a:rPr>
                  <m:t>ó</m:t>
                </m:r>
                <m:r>
                  <m:rPr>
                    <m:sty m:val="p"/>
                  </m:rPr>
                  <a:rPr lang="es-EC" sz="1800" b="0" kern="1200" smtClean="0">
                    <a:latin typeface="Cambria Math" panose="02040503050406030204" pitchFamily="18" charset="0"/>
                  </a:rPr>
                  <m:t>n</m:t>
                </m:r>
                <m:r>
                  <a:rPr lang="es-EC" sz="1800" b="0" kern="1200" smtClean="0">
                    <a:latin typeface="Cambria Math" panose="02040503050406030204" pitchFamily="18" charset="0"/>
                  </a:rPr>
                  <m:t> </m:t>
                </m:r>
                <m:r>
                  <m:rPr>
                    <m:sty m:val="p"/>
                  </m:rPr>
                  <a:rPr lang="es-EC" sz="1800" b="0" kern="1200" smtClean="0">
                    <a:latin typeface="Cambria Math" panose="02040503050406030204" pitchFamily="18" charset="0"/>
                  </a:rPr>
                  <m:t>final</m:t>
                </m:r>
                <m:r>
                  <a:rPr lang="es-EC" sz="1800" b="0" kern="1200" smtClean="0">
                    <a:latin typeface="Cambria Math" panose="02040503050406030204" pitchFamily="18" charset="0"/>
                  </a:rPr>
                  <m:t>=</m:t>
                </m:r>
                <m:f>
                  <m:fPr>
                    <m:ctrlPr>
                      <a:rPr lang="es-EC" sz="1800" b="0" i="1" kern="1200" smtClean="0">
                        <a:latin typeface="Cambria Math" panose="02040503050406030204" pitchFamily="18" charset="0"/>
                      </a:rPr>
                    </m:ctrlPr>
                  </m:fPr>
                  <m:num>
                    <m:r>
                      <a:rPr lang="es-EC" sz="1800" b="0" kern="1200" smtClean="0">
                        <a:latin typeface="Cambria Math" panose="02040503050406030204" pitchFamily="18" charset="0"/>
                      </a:rPr>
                      <m:t>0.05+0.05+0.05</m:t>
                    </m:r>
                  </m:num>
                  <m:den>
                    <m:r>
                      <a:rPr lang="es-EC" sz="1800" b="0" kern="1200" smtClean="0">
                        <a:latin typeface="Cambria Math" panose="02040503050406030204" pitchFamily="18" charset="0"/>
                      </a:rPr>
                      <m:t>3</m:t>
                    </m:r>
                  </m:den>
                </m:f>
              </m:oMath>
            </m:oMathPara>
          </a14:m>
          <a:endParaRPr lang="es-EC" sz="1800" b="0" kern="1200" dirty="0"/>
        </a:p>
        <a:p>
          <a:pPr marL="0" lvl="0" indent="180340" algn="just" defTabSz="8001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s-EC" sz="1800" b="0" i="1" kern="1200" smtClean="0">
                    <a:latin typeface="Cambria Math" panose="02040503050406030204" pitchFamily="18" charset="0"/>
                  </a:rPr>
                  <m:t>𝐏𝐫𝐞𝐜𝐢𝐬𝐢</m:t>
                </m:r>
                <m:r>
                  <a:rPr lang="es-EC" sz="1800" b="0" kern="1200" smtClean="0">
                    <a:latin typeface="Cambria Math" panose="02040503050406030204" pitchFamily="18" charset="0"/>
                  </a:rPr>
                  <m:t>ó</m:t>
                </m:r>
                <m:r>
                  <a:rPr lang="es-EC" sz="1800" b="0" i="1" kern="1200" smtClean="0">
                    <a:latin typeface="Cambria Math" panose="02040503050406030204" pitchFamily="18" charset="0"/>
                  </a:rPr>
                  <m:t>𝐧</m:t>
                </m:r>
                <m:r>
                  <a:rPr lang="es-EC" sz="1800" b="0" kern="1200" smtClean="0">
                    <a:latin typeface="Cambria Math" panose="02040503050406030204" pitchFamily="18" charset="0"/>
                  </a:rPr>
                  <m:t> </m:t>
                </m:r>
                <m:r>
                  <a:rPr lang="es-EC" sz="1800" b="0" i="1" kern="1200" smtClean="0">
                    <a:latin typeface="Cambria Math" panose="02040503050406030204" pitchFamily="18" charset="0"/>
                  </a:rPr>
                  <m:t>𝐟𝐢𝐧𝐚𝐥</m:t>
                </m:r>
                <m:r>
                  <a:rPr lang="es-EC" sz="1800" b="0" kern="1200" smtClean="0">
                    <a:latin typeface="Cambria Math" panose="02040503050406030204" pitchFamily="18" charset="0"/>
                  </a:rPr>
                  <m:t>=</m:t>
                </m:r>
                <m:r>
                  <a:rPr lang="es-EC" sz="1800" b="0" i="1" kern="1200" smtClean="0">
                    <a:latin typeface="Cambria Math" panose="02040503050406030204" pitchFamily="18" charset="0"/>
                  </a:rPr>
                  <m:t>±</m:t>
                </m:r>
                <m:r>
                  <a:rPr lang="es-EC" sz="1800" b="0" i="1" kern="1200" smtClean="0">
                    <a:latin typeface="Cambria Math" panose="02040503050406030204" pitchFamily="18" charset="0"/>
                  </a:rPr>
                  <m:t>𝟎</m:t>
                </m:r>
                <m:r>
                  <a:rPr lang="es-EC" sz="1800" b="0" i="1" kern="1200" smtClean="0">
                    <a:latin typeface="Cambria Math" panose="02040503050406030204" pitchFamily="18" charset="0"/>
                  </a:rPr>
                  <m:t>.</m:t>
                </m:r>
                <m:r>
                  <a:rPr lang="es-EC" sz="1800" b="0" i="1" kern="1200" smtClean="0">
                    <a:latin typeface="Cambria Math" panose="02040503050406030204" pitchFamily="18" charset="0"/>
                  </a:rPr>
                  <m:t>𝟎𝟓</m:t>
                </m:r>
              </m:oMath>
            </m:oMathPara>
          </a14:m>
          <a:endParaRPr lang="es-EC" sz="1800" b="0" kern="1200" dirty="0"/>
        </a:p>
        <a:p>
          <a:pPr marL="0" lvl="0" indent="180340" algn="just" defTabSz="800100">
            <a:lnSpc>
              <a:spcPct val="150000"/>
            </a:lnSpc>
            <a:spcBef>
              <a:spcPct val="0"/>
            </a:spcBef>
            <a:spcAft>
              <a:spcPts val="800"/>
            </a:spcAft>
            <a:buNone/>
          </a:pPr>
          <a:r>
            <a:rPr lang="es-EC" sz="1800" b="0" u="sng" kern="1200" dirty="0"/>
            <a:t>Exactitud promedio:</a:t>
          </a:r>
          <a:endParaRPr lang="es-EC" sz="1800" b="0" kern="1200" dirty="0"/>
        </a:p>
        <a:p>
          <a:pPr marL="0" lvl="0" indent="180340" algn="just" defTabSz="8001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s-EC" sz="1800" b="0" kern="1200" smtClean="0">
                    <a:latin typeface="Cambria Math" panose="02040503050406030204" pitchFamily="18" charset="0"/>
                  </a:rPr>
                  <m:t>Exactitud</m:t>
                </m:r>
                <m:r>
                  <a:rPr lang="es-EC" sz="1800" b="0" kern="1200" smtClean="0">
                    <a:latin typeface="Cambria Math" panose="02040503050406030204" pitchFamily="18" charset="0"/>
                  </a:rPr>
                  <m:t> </m:t>
                </m:r>
                <m:r>
                  <m:rPr>
                    <m:sty m:val="p"/>
                  </m:rPr>
                  <a:rPr lang="es-EC" sz="1800" b="0" kern="1200" smtClean="0">
                    <a:latin typeface="Cambria Math" panose="02040503050406030204" pitchFamily="18" charset="0"/>
                  </a:rPr>
                  <m:t>final</m:t>
                </m:r>
                <m:r>
                  <a:rPr lang="es-EC" sz="1800" b="0" kern="1200" smtClean="0">
                    <a:latin typeface="Cambria Math" panose="02040503050406030204" pitchFamily="18" charset="0"/>
                  </a:rPr>
                  <m:t>=</m:t>
                </m:r>
                <m:f>
                  <m:fPr>
                    <m:ctrlPr>
                      <a:rPr lang="es-EC" sz="1800" b="0" i="1" kern="1200" smtClean="0">
                        <a:latin typeface="Cambria Math" panose="02040503050406030204" pitchFamily="18" charset="0"/>
                      </a:rPr>
                    </m:ctrlPr>
                  </m:fPr>
                  <m:num>
                    <m:r>
                      <a:rPr lang="es-EC" sz="1800" b="0" kern="1200" smtClean="0">
                        <a:latin typeface="Cambria Math" panose="02040503050406030204" pitchFamily="18" charset="0"/>
                      </a:rPr>
                      <m:t>0.08+0.04+0.06</m:t>
                    </m:r>
                  </m:num>
                  <m:den>
                    <m:r>
                      <a:rPr lang="es-EC" sz="1800" b="0" kern="1200" smtClean="0">
                        <a:latin typeface="Cambria Math" panose="02040503050406030204" pitchFamily="18" charset="0"/>
                      </a:rPr>
                      <m:t>3</m:t>
                    </m:r>
                  </m:den>
                </m:f>
              </m:oMath>
            </m:oMathPara>
          </a14:m>
          <a:endParaRPr lang="es-EC" sz="1800" b="0" kern="1200" dirty="0"/>
        </a:p>
        <a:p>
          <a:pPr marL="0" lvl="0" indent="180340" algn="just" defTabSz="800100">
            <a:lnSpc>
              <a:spcPct val="150000"/>
            </a:lnSpc>
            <a:spcBef>
              <a:spcPct val="0"/>
            </a:spcBef>
            <a:spcAft>
              <a:spcPts val="0"/>
            </a:spcAft>
            <a:buNone/>
          </a:pPr>
          <a14:m xmlns:a14="http://schemas.microsoft.com/office/drawing/2010/main">
            <m:oMathPara xmlns:m="http://schemas.openxmlformats.org/officeDocument/2006/math">
              <m:oMathParaPr>
                <m:jc m:val="centerGroup"/>
              </m:oMathParaPr>
              <m:oMath xmlns:m="http://schemas.openxmlformats.org/officeDocument/2006/math">
                <m:r>
                  <a:rPr lang="es-EC" sz="1800" b="0" i="1" kern="1200" smtClean="0">
                    <a:latin typeface="Cambria Math" panose="02040503050406030204" pitchFamily="18" charset="0"/>
                  </a:rPr>
                  <m:t>𝐄𝐱𝐚𝐜𝐭𝐢𝐭𝐮𝐝</m:t>
                </m:r>
                <m:r>
                  <a:rPr lang="es-EC" sz="1800" b="0" kern="1200" smtClean="0">
                    <a:latin typeface="Cambria Math" panose="02040503050406030204" pitchFamily="18" charset="0"/>
                  </a:rPr>
                  <m:t> </m:t>
                </m:r>
                <m:r>
                  <a:rPr lang="es-EC" sz="1800" b="0" i="1" kern="1200" smtClean="0">
                    <a:latin typeface="Cambria Math" panose="02040503050406030204" pitchFamily="18" charset="0"/>
                  </a:rPr>
                  <m:t>𝐟𝐢𝐧𝐚𝐥</m:t>
                </m:r>
                <m:r>
                  <a:rPr lang="es-EC" sz="1800" b="0" kern="1200" smtClean="0">
                    <a:latin typeface="Cambria Math" panose="02040503050406030204" pitchFamily="18" charset="0"/>
                  </a:rPr>
                  <m:t>=</m:t>
                </m:r>
                <m:r>
                  <a:rPr lang="es-EC" sz="1800" b="0" i="1" kern="1200" smtClean="0">
                    <a:latin typeface="Cambria Math" panose="02040503050406030204" pitchFamily="18" charset="0"/>
                  </a:rPr>
                  <m:t>𝟎</m:t>
                </m:r>
                <m:r>
                  <a:rPr lang="es-EC" sz="1800" b="0" i="1" kern="1200" smtClean="0">
                    <a:latin typeface="Cambria Math" panose="02040503050406030204" pitchFamily="18" charset="0"/>
                  </a:rPr>
                  <m:t>.</m:t>
                </m:r>
                <m:r>
                  <a:rPr lang="es-EC" sz="1800" b="0" i="1" kern="1200" smtClean="0">
                    <a:latin typeface="Cambria Math" panose="02040503050406030204" pitchFamily="18" charset="0"/>
                  </a:rPr>
                  <m:t>𝟎𝟔</m:t>
                </m:r>
              </m:oMath>
            </m:oMathPara>
          </a14:m>
          <a:endParaRPr lang="es-EC" sz="1800" b="0" i="1" kern="1200" dirty="0"/>
        </a:p>
      </dsp:txBody>
      <dsp:txXfrm>
        <a:off x="1277498" y="941930"/>
        <a:ext cx="6839878" cy="429844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92223"/>
          <a:ext cx="8597494" cy="60963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Velocidad máxima</a:t>
          </a:r>
        </a:p>
      </dsp:txBody>
      <dsp:txXfrm>
        <a:off x="17856" y="310079"/>
        <a:ext cx="8561782" cy="573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034" y="541080"/>
          <a:ext cx="7244466" cy="59161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Alcance</a:t>
          </a:r>
        </a:p>
      </dsp:txBody>
      <dsp:txXfrm>
        <a:off x="21362" y="558408"/>
        <a:ext cx="7209810" cy="556963"/>
      </dsp:txXfrm>
    </dsp:sp>
    <dsp:sp modelId="{6453487C-0FAF-4B32-BD10-ECD1ABD7E947}">
      <dsp:nvSpPr>
        <dsp:cNvPr id="0" name=""/>
        <dsp:cNvSpPr/>
      </dsp:nvSpPr>
      <dsp:spPr>
        <a:xfrm>
          <a:off x="728481" y="1132699"/>
          <a:ext cx="724446" cy="706657"/>
        </a:xfrm>
        <a:custGeom>
          <a:avLst/>
          <a:gdLst/>
          <a:ahLst/>
          <a:cxnLst/>
          <a:rect l="0" t="0" r="0" b="0"/>
          <a:pathLst>
            <a:path>
              <a:moveTo>
                <a:pt x="0" y="0"/>
              </a:moveTo>
              <a:lnTo>
                <a:pt x="0" y="706657"/>
              </a:lnTo>
              <a:lnTo>
                <a:pt x="724446" y="7066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52928" y="1437496"/>
          <a:ext cx="7001237" cy="8037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b="0" kern="1200" dirty="0"/>
            <a:t>Desarrollo de un prototipo de una máquina </a:t>
          </a:r>
          <a:r>
            <a:rPr lang="es-EC" sz="1800" b="0" kern="1200" dirty="0" err="1"/>
            <a:t>punzonadora</a:t>
          </a:r>
          <a:r>
            <a:rPr lang="es-EC" sz="1800" b="0" kern="1200" dirty="0"/>
            <a:t> CNC automática de nivel industrial que sea capaz de perforar planchas metálicas. </a:t>
          </a:r>
          <a:endParaRPr lang="es-ES" sz="1800" b="0" kern="1200" dirty="0"/>
        </a:p>
      </dsp:txBody>
      <dsp:txXfrm>
        <a:off x="1476468" y="1461036"/>
        <a:ext cx="6954157" cy="756641"/>
      </dsp:txXfrm>
    </dsp:sp>
    <dsp:sp modelId="{FE8C205C-18EF-4C27-953D-9F20A4AA4352}">
      <dsp:nvSpPr>
        <dsp:cNvPr id="0" name=""/>
        <dsp:cNvSpPr/>
      </dsp:nvSpPr>
      <dsp:spPr>
        <a:xfrm>
          <a:off x="728481" y="1132699"/>
          <a:ext cx="736089" cy="1923864"/>
        </a:xfrm>
        <a:custGeom>
          <a:avLst/>
          <a:gdLst/>
          <a:ahLst/>
          <a:cxnLst/>
          <a:rect l="0" t="0" r="0" b="0"/>
          <a:pathLst>
            <a:path>
              <a:moveTo>
                <a:pt x="0" y="0"/>
              </a:moveTo>
              <a:lnTo>
                <a:pt x="0" y="1923864"/>
              </a:lnTo>
              <a:lnTo>
                <a:pt x="736089" y="1923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64571" y="2575098"/>
          <a:ext cx="6977221" cy="9629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b="0" kern="1200" dirty="0"/>
            <a:t>El sistema contara con 3 tipos de actuadores; las mordazas que sostienen la chapa metálica, los motores que permiten el movimiento de la chapa metálica y el cilindro que realiza las perforaciones.</a:t>
          </a:r>
          <a:endParaRPr lang="es-ES" sz="1800" b="0" kern="1200" dirty="0"/>
        </a:p>
      </dsp:txBody>
      <dsp:txXfrm>
        <a:off x="1492774" y="2603301"/>
        <a:ext cx="6920815" cy="906526"/>
      </dsp:txXfrm>
    </dsp:sp>
    <dsp:sp modelId="{F27B7295-80E4-4410-9A4D-672618C6243E}">
      <dsp:nvSpPr>
        <dsp:cNvPr id="0" name=""/>
        <dsp:cNvSpPr/>
      </dsp:nvSpPr>
      <dsp:spPr>
        <a:xfrm>
          <a:off x="728481" y="1132699"/>
          <a:ext cx="724446" cy="3329993"/>
        </a:xfrm>
        <a:custGeom>
          <a:avLst/>
          <a:gdLst/>
          <a:ahLst/>
          <a:cxnLst/>
          <a:rect l="0" t="0" r="0" b="0"/>
          <a:pathLst>
            <a:path>
              <a:moveTo>
                <a:pt x="0" y="0"/>
              </a:moveTo>
              <a:lnTo>
                <a:pt x="0" y="3329993"/>
              </a:lnTo>
              <a:lnTo>
                <a:pt x="724446" y="3329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52928" y="3893132"/>
          <a:ext cx="7001237" cy="11391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b="0" kern="1200" dirty="0"/>
            <a:t>Se deberá diseñar e implementar un sistema de control CNC que permita el movimiento de los actuadores para que la placa sea perforada en las coordenadas que el sistema haya ordenado.</a:t>
          </a:r>
          <a:endParaRPr lang="es-ES" sz="1800" b="0" kern="1200" dirty="0"/>
        </a:p>
      </dsp:txBody>
      <dsp:txXfrm>
        <a:off x="1486292" y="3926496"/>
        <a:ext cx="6934509" cy="1072394"/>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6" y="340919"/>
          <a:ext cx="8066217" cy="5719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Análisis</a:t>
          </a:r>
        </a:p>
      </dsp:txBody>
      <dsp:txXfrm>
        <a:off x="16808" y="357671"/>
        <a:ext cx="8032713" cy="538461"/>
      </dsp:txXfrm>
    </dsp:sp>
    <dsp:sp modelId="{2A81AC24-19E8-4B05-BE18-7F7DC22883F5}">
      <dsp:nvSpPr>
        <dsp:cNvPr id="0" name=""/>
        <dsp:cNvSpPr/>
      </dsp:nvSpPr>
      <dsp:spPr>
        <a:xfrm>
          <a:off x="806677" y="912884"/>
          <a:ext cx="806677" cy="927009"/>
        </a:xfrm>
        <a:custGeom>
          <a:avLst/>
          <a:gdLst/>
          <a:ahLst/>
          <a:cxnLst/>
          <a:rect l="0" t="0" r="0" b="0"/>
          <a:pathLst>
            <a:path>
              <a:moveTo>
                <a:pt x="0" y="0"/>
              </a:moveTo>
              <a:lnTo>
                <a:pt x="0" y="927009"/>
              </a:lnTo>
              <a:lnTo>
                <a:pt x="806677" y="9270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613355" y="1088987"/>
          <a:ext cx="6768644" cy="15018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Cabe recalcar que si se le aumentaría el área de trabajo y la capacidad de perforación el costo de la </a:t>
          </a:r>
          <a:r>
            <a:rPr lang="es-EC" sz="2000" b="0" kern="1200" dirty="0" err="1"/>
            <a:t>punzonadora</a:t>
          </a:r>
          <a:r>
            <a:rPr lang="es-EC" sz="2000" b="0" kern="1200" dirty="0"/>
            <a:t> construida podría aumentar en alrededor de $10000,00; en total podría aumentar a alrededor de $16000,00 el costo final.</a:t>
          </a:r>
          <a:endParaRPr lang="es-ES" sz="2000" b="0" kern="1200" dirty="0"/>
        </a:p>
      </dsp:txBody>
      <dsp:txXfrm>
        <a:off x="1657342" y="1132974"/>
        <a:ext cx="6680670" cy="1413840"/>
      </dsp:txXfrm>
    </dsp:sp>
    <dsp:sp modelId="{DB710C01-1C09-42F4-8C50-E5C1B8036C63}">
      <dsp:nvSpPr>
        <dsp:cNvPr id="0" name=""/>
        <dsp:cNvSpPr/>
      </dsp:nvSpPr>
      <dsp:spPr>
        <a:xfrm>
          <a:off x="806677" y="912884"/>
          <a:ext cx="806677" cy="2300872"/>
        </a:xfrm>
        <a:custGeom>
          <a:avLst/>
          <a:gdLst/>
          <a:ahLst/>
          <a:cxnLst/>
          <a:rect l="0" t="0" r="0" b="0"/>
          <a:pathLst>
            <a:path>
              <a:moveTo>
                <a:pt x="0" y="0"/>
              </a:moveTo>
              <a:lnTo>
                <a:pt x="0" y="2300872"/>
              </a:lnTo>
              <a:lnTo>
                <a:pt x="806677" y="23008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4AC26-939A-4F6F-99A8-0359E1F9FC97}">
      <dsp:nvSpPr>
        <dsp:cNvPr id="0" name=""/>
        <dsp:cNvSpPr/>
      </dsp:nvSpPr>
      <dsp:spPr>
        <a:xfrm>
          <a:off x="1613355" y="2733792"/>
          <a:ext cx="6768644" cy="959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 puede observar que el costo de construir una </a:t>
          </a:r>
          <a:r>
            <a:rPr lang="es-EC" sz="2000" b="0" kern="1200" dirty="0" err="1"/>
            <a:t>punzonadora</a:t>
          </a:r>
          <a:r>
            <a:rPr lang="es-EC" sz="2000" b="0" kern="1200" dirty="0"/>
            <a:t> en nuestro país es 4 veces menor al costo de una </a:t>
          </a:r>
          <a:r>
            <a:rPr lang="es-EC" sz="2000" b="0" kern="1200" dirty="0" err="1"/>
            <a:t>punzonadora</a:t>
          </a:r>
          <a:r>
            <a:rPr lang="es-EC" sz="2000" b="0" kern="1200" dirty="0"/>
            <a:t> adquirida en el exterior</a:t>
          </a:r>
          <a:endParaRPr lang="es-ES" sz="2000" b="0" kern="1200" dirty="0"/>
        </a:p>
      </dsp:txBody>
      <dsp:txXfrm>
        <a:off x="1641470" y="2761907"/>
        <a:ext cx="6712414" cy="90369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57398"/>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Conclusiones</a:t>
          </a:r>
        </a:p>
      </dsp:txBody>
      <dsp:txXfrm>
        <a:off x="20050" y="2077447"/>
        <a:ext cx="8341900" cy="644418"/>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034" y="355299"/>
          <a:ext cx="7244466" cy="59161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Conclusiones</a:t>
          </a:r>
        </a:p>
      </dsp:txBody>
      <dsp:txXfrm>
        <a:off x="21362" y="372627"/>
        <a:ext cx="7209810" cy="556963"/>
      </dsp:txXfrm>
    </dsp:sp>
    <dsp:sp modelId="{6453487C-0FAF-4B32-BD10-ECD1ABD7E947}">
      <dsp:nvSpPr>
        <dsp:cNvPr id="0" name=""/>
        <dsp:cNvSpPr/>
      </dsp:nvSpPr>
      <dsp:spPr>
        <a:xfrm>
          <a:off x="728481" y="946919"/>
          <a:ext cx="724446" cy="1164121"/>
        </a:xfrm>
        <a:custGeom>
          <a:avLst/>
          <a:gdLst/>
          <a:ahLst/>
          <a:cxnLst/>
          <a:rect l="0" t="0" r="0" b="0"/>
          <a:pathLst>
            <a:path>
              <a:moveTo>
                <a:pt x="0" y="0"/>
              </a:moveTo>
              <a:lnTo>
                <a:pt x="0" y="1164121"/>
              </a:lnTo>
              <a:lnTo>
                <a:pt x="724446" y="1164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52928" y="1094824"/>
          <a:ext cx="7001237" cy="20324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 logró diseñar un dispositivo de levitación neumática el cual es capaz de crear una película de aire que facilita el desplazamiento de las planchas metálicas. Pero, se evidenció que esta no es la mejor opción para el desplazamiento de láminas metálicas dentro de la máquina, porque existen elementos mecánicos que son más útiles y adecuados para este tipo de aplicaciones.</a:t>
          </a:r>
          <a:endParaRPr lang="es-ES" sz="2000" b="0" kern="1200" dirty="0"/>
        </a:p>
      </dsp:txBody>
      <dsp:txXfrm>
        <a:off x="1512456" y="1154352"/>
        <a:ext cx="6882181" cy="1913376"/>
      </dsp:txXfrm>
    </dsp:sp>
    <dsp:sp modelId="{FE8C205C-18EF-4C27-953D-9F20A4AA4352}">
      <dsp:nvSpPr>
        <dsp:cNvPr id="0" name=""/>
        <dsp:cNvSpPr/>
      </dsp:nvSpPr>
      <dsp:spPr>
        <a:xfrm>
          <a:off x="728481" y="946919"/>
          <a:ext cx="724446" cy="3257739"/>
        </a:xfrm>
        <a:custGeom>
          <a:avLst/>
          <a:gdLst/>
          <a:ahLst/>
          <a:cxnLst/>
          <a:rect l="0" t="0" r="0" b="0"/>
          <a:pathLst>
            <a:path>
              <a:moveTo>
                <a:pt x="0" y="0"/>
              </a:moveTo>
              <a:lnTo>
                <a:pt x="0" y="3257739"/>
              </a:lnTo>
              <a:lnTo>
                <a:pt x="724446" y="3257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52928" y="3275161"/>
          <a:ext cx="6977221" cy="1858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 pudo implementar un sistema que es capaz de posicionar eficazmente la laminas metálicas que se van a perforar en la </a:t>
          </a:r>
          <a:r>
            <a:rPr lang="es-EC" sz="2000" b="0" kern="1200" dirty="0" err="1"/>
            <a:t>punzonadora</a:t>
          </a:r>
          <a:r>
            <a:rPr lang="es-EC" sz="2000" b="0" kern="1200" dirty="0"/>
            <a:t>. La precisión de los movimientos de la máquina está determinada por los ejes de desplazamiento y la configuración del sistema de control de cada eje. Se obtuvo un error de 0.06mm y una precisión de ±0.05mm para cada eje de desplazamiento.</a:t>
          </a:r>
          <a:endParaRPr lang="es-ES" sz="2000" b="0" kern="1200" dirty="0"/>
        </a:p>
      </dsp:txBody>
      <dsp:txXfrm>
        <a:off x="1507376" y="3329609"/>
        <a:ext cx="6868325" cy="175009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337" y="500694"/>
          <a:ext cx="7269752" cy="5936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Conclusiones</a:t>
          </a:r>
        </a:p>
      </dsp:txBody>
      <dsp:txXfrm>
        <a:off x="18725" y="518082"/>
        <a:ext cx="7234976" cy="558908"/>
      </dsp:txXfrm>
    </dsp:sp>
    <dsp:sp modelId="{FE8C205C-18EF-4C27-953D-9F20A4AA4352}">
      <dsp:nvSpPr>
        <dsp:cNvPr id="0" name=""/>
        <dsp:cNvSpPr/>
      </dsp:nvSpPr>
      <dsp:spPr>
        <a:xfrm>
          <a:off x="728312" y="1094379"/>
          <a:ext cx="726975" cy="1014449"/>
        </a:xfrm>
        <a:custGeom>
          <a:avLst/>
          <a:gdLst/>
          <a:ahLst/>
          <a:cxnLst/>
          <a:rect l="0" t="0" r="0" b="0"/>
          <a:pathLst>
            <a:path>
              <a:moveTo>
                <a:pt x="0" y="0"/>
              </a:moveTo>
              <a:lnTo>
                <a:pt x="0" y="1014449"/>
              </a:lnTo>
              <a:lnTo>
                <a:pt x="726975" y="1014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55287" y="1242800"/>
          <a:ext cx="7001575" cy="1732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 concluye que el control numérico computarizado es la mejor opción para la implementación de máquinas de mecanizado. Mediante este prototipo de </a:t>
          </a:r>
          <a:r>
            <a:rPr lang="es-EC" sz="2000" b="0" kern="1200" dirty="0" err="1"/>
            <a:t>punzonadora</a:t>
          </a:r>
          <a:r>
            <a:rPr lang="es-EC" sz="2000" b="0" kern="1200" dirty="0"/>
            <a:t> CNC se logró perforar en los puntos precisos que han sido ubicados en el dibujo o diseño inicial que se ha desarrollado en el software AutoCAD.</a:t>
          </a:r>
          <a:endParaRPr lang="es-ES" sz="2000" b="0" kern="1200" dirty="0"/>
        </a:p>
      </dsp:txBody>
      <dsp:txXfrm>
        <a:off x="1506017" y="1293530"/>
        <a:ext cx="6900115" cy="1630597"/>
      </dsp:txXfrm>
    </dsp:sp>
    <dsp:sp modelId="{C7705BD2-67CF-4CEF-BBFE-19AEF3466975}">
      <dsp:nvSpPr>
        <dsp:cNvPr id="0" name=""/>
        <dsp:cNvSpPr/>
      </dsp:nvSpPr>
      <dsp:spPr>
        <a:xfrm>
          <a:off x="728312" y="1094379"/>
          <a:ext cx="726975" cy="2961640"/>
        </a:xfrm>
        <a:custGeom>
          <a:avLst/>
          <a:gdLst/>
          <a:ahLst/>
          <a:cxnLst/>
          <a:rect l="0" t="0" r="0" b="0"/>
          <a:pathLst>
            <a:path>
              <a:moveTo>
                <a:pt x="0" y="0"/>
              </a:moveTo>
              <a:lnTo>
                <a:pt x="0" y="2961640"/>
              </a:lnTo>
              <a:lnTo>
                <a:pt x="726975" y="2961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F803D-49F7-49D1-8350-40E2ECFC0AC9}">
      <dsp:nvSpPr>
        <dsp:cNvPr id="0" name=""/>
        <dsp:cNvSpPr/>
      </dsp:nvSpPr>
      <dsp:spPr>
        <a:xfrm>
          <a:off x="1455287" y="3123278"/>
          <a:ext cx="7001575" cy="18654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 pudo realizar pruebas de campo que permitieron demostrar que el prototipo de </a:t>
          </a:r>
          <a:r>
            <a:rPr lang="es-EC" sz="2000" b="0" kern="1200" dirty="0" err="1"/>
            <a:t>punzonadora</a:t>
          </a:r>
          <a:r>
            <a:rPr lang="es-EC" sz="2000" b="0" kern="1200" dirty="0"/>
            <a:t> CNC permite optimizar el proceso de perforación de planchas metálicas. Comparando con las otras técnicas de perforación que se emplean en la empresa </a:t>
          </a:r>
          <a:r>
            <a:rPr lang="es-EC" sz="2000" b="0" kern="1200" dirty="0" err="1"/>
            <a:t>Energypetrol</a:t>
          </a:r>
          <a:r>
            <a:rPr lang="es-EC" sz="2000" b="0" kern="1200" dirty="0"/>
            <a:t> S.A. la </a:t>
          </a:r>
          <a:r>
            <a:rPr lang="es-EC" sz="2000" b="0" kern="1200" dirty="0" err="1"/>
            <a:t>punzonadora</a:t>
          </a:r>
          <a:r>
            <a:rPr lang="es-EC" sz="2000" b="0" kern="1200" dirty="0"/>
            <a:t> presenta importantes ventajas como; el tiempo de trabajo, el costo, la versatilidad y la precisión.</a:t>
          </a:r>
          <a:endParaRPr lang="es-ES" sz="2000" b="0" kern="1200" dirty="0"/>
        </a:p>
      </dsp:txBody>
      <dsp:txXfrm>
        <a:off x="1509925" y="3177916"/>
        <a:ext cx="6892299" cy="1756205"/>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 y="2057398"/>
          <a:ext cx="8381998" cy="684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Recomendaciones</a:t>
          </a:r>
        </a:p>
      </dsp:txBody>
      <dsp:txXfrm>
        <a:off x="20050" y="2077447"/>
        <a:ext cx="8341900" cy="644418"/>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034" y="416970"/>
          <a:ext cx="7244466" cy="59161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Recomendaciones</a:t>
          </a:r>
        </a:p>
      </dsp:txBody>
      <dsp:txXfrm>
        <a:off x="21362" y="434298"/>
        <a:ext cx="7209810" cy="556963"/>
      </dsp:txXfrm>
    </dsp:sp>
    <dsp:sp modelId="{6453487C-0FAF-4B32-BD10-ECD1ABD7E947}">
      <dsp:nvSpPr>
        <dsp:cNvPr id="0" name=""/>
        <dsp:cNvSpPr/>
      </dsp:nvSpPr>
      <dsp:spPr>
        <a:xfrm>
          <a:off x="728481" y="1008589"/>
          <a:ext cx="724446" cy="1059333"/>
        </a:xfrm>
        <a:custGeom>
          <a:avLst/>
          <a:gdLst/>
          <a:ahLst/>
          <a:cxnLst/>
          <a:rect l="0" t="0" r="0" b="0"/>
          <a:pathLst>
            <a:path>
              <a:moveTo>
                <a:pt x="0" y="0"/>
              </a:moveTo>
              <a:lnTo>
                <a:pt x="0" y="1059333"/>
              </a:lnTo>
              <a:lnTo>
                <a:pt x="724446" y="1059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52928" y="1156494"/>
          <a:ext cx="7001237" cy="18228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Es muy importante realizar los cálculos de fuerza necesaria de </a:t>
          </a:r>
          <a:r>
            <a:rPr lang="es-EC" sz="2000" b="0" kern="1200" dirty="0" err="1"/>
            <a:t>punzonado</a:t>
          </a:r>
          <a:r>
            <a:rPr lang="es-EC" sz="2000" b="0" kern="1200" dirty="0"/>
            <a:t> dependientes del tamaño y forma del agujero, así como del espesor y material de la lámina metálica a perforar para poder escoger el cilindro adecuado basado en su máxima capacidad.</a:t>
          </a:r>
          <a:endParaRPr lang="es-ES" sz="2000" b="0" kern="1200" dirty="0"/>
        </a:p>
      </dsp:txBody>
      <dsp:txXfrm>
        <a:off x="1506318" y="1209884"/>
        <a:ext cx="6894457" cy="1716077"/>
      </dsp:txXfrm>
    </dsp:sp>
    <dsp:sp modelId="{FE8C205C-18EF-4C27-953D-9F20A4AA4352}">
      <dsp:nvSpPr>
        <dsp:cNvPr id="0" name=""/>
        <dsp:cNvSpPr/>
      </dsp:nvSpPr>
      <dsp:spPr>
        <a:xfrm>
          <a:off x="728481" y="1008589"/>
          <a:ext cx="724446" cy="3091280"/>
        </a:xfrm>
        <a:custGeom>
          <a:avLst/>
          <a:gdLst/>
          <a:ahLst/>
          <a:cxnLst/>
          <a:rect l="0" t="0" r="0" b="0"/>
          <a:pathLst>
            <a:path>
              <a:moveTo>
                <a:pt x="0" y="0"/>
              </a:moveTo>
              <a:lnTo>
                <a:pt x="0" y="3091280"/>
              </a:lnTo>
              <a:lnTo>
                <a:pt x="724446" y="3091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52928" y="3127256"/>
          <a:ext cx="6977221" cy="19452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Se recomienda realizar una simulación del proceso mediante el software “CNC USB </a:t>
          </a:r>
          <a:r>
            <a:rPr lang="es-EC" sz="2000" b="0" kern="1200" dirty="0" err="1"/>
            <a:t>Controller</a:t>
          </a:r>
          <a:r>
            <a:rPr lang="es-EC" sz="2000" b="0" kern="1200" dirty="0"/>
            <a:t>” sin encender el tablero de control para verificar el correcto funcionamiento de la mecanización del diseño de la plancha metálica evitando posibles errores y en consecuencia reduciendo costos.</a:t>
          </a:r>
          <a:endParaRPr lang="es-ES" sz="2000" b="0" kern="1200" dirty="0"/>
        </a:p>
      </dsp:txBody>
      <dsp:txXfrm>
        <a:off x="1509902" y="3184230"/>
        <a:ext cx="6863273" cy="1831279"/>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46014" y="460252"/>
          <a:ext cx="7327969" cy="64276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Objetivo General</a:t>
          </a:r>
        </a:p>
      </dsp:txBody>
      <dsp:txXfrm>
        <a:off x="164840" y="479078"/>
        <a:ext cx="7290317" cy="605112"/>
      </dsp:txXfrm>
    </dsp:sp>
    <dsp:sp modelId="{6453487C-0FAF-4B32-BD10-ECD1ABD7E947}">
      <dsp:nvSpPr>
        <dsp:cNvPr id="0" name=""/>
        <dsp:cNvSpPr/>
      </dsp:nvSpPr>
      <dsp:spPr>
        <a:xfrm>
          <a:off x="878811" y="1103016"/>
          <a:ext cx="440818" cy="973262"/>
        </a:xfrm>
        <a:custGeom>
          <a:avLst/>
          <a:gdLst/>
          <a:ahLst/>
          <a:cxnLst/>
          <a:rect l="0" t="0" r="0" b="0"/>
          <a:pathLst>
            <a:path>
              <a:moveTo>
                <a:pt x="0" y="0"/>
              </a:moveTo>
              <a:lnTo>
                <a:pt x="0" y="973262"/>
              </a:lnTo>
              <a:lnTo>
                <a:pt x="440818" y="9732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319630" y="1324053"/>
          <a:ext cx="7139824" cy="15044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C" sz="2400" b="0" kern="1200" dirty="0"/>
            <a:t>Optimizar el proceso de perforación de planchas metálicas mediante la automatización de un prototipo de </a:t>
          </a:r>
          <a:r>
            <a:rPr lang="es-EC" sz="2400" b="0" kern="1200" dirty="0" err="1"/>
            <a:t>punzonadora</a:t>
          </a:r>
          <a:r>
            <a:rPr lang="es-EC" sz="2400" b="0" kern="1200" dirty="0"/>
            <a:t> CNC</a:t>
          </a:r>
          <a:r>
            <a:rPr lang="es-EC" sz="1800" b="0" kern="1200" dirty="0"/>
            <a:t>.</a:t>
          </a:r>
          <a:endParaRPr lang="es-ES" sz="1800" b="0" kern="1200" dirty="0"/>
        </a:p>
      </dsp:txBody>
      <dsp:txXfrm>
        <a:off x="1363694" y="1368117"/>
        <a:ext cx="7051696" cy="141632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034" y="416970"/>
          <a:ext cx="7244466" cy="59161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Recomendaciones</a:t>
          </a:r>
        </a:p>
      </dsp:txBody>
      <dsp:txXfrm>
        <a:off x="21362" y="434298"/>
        <a:ext cx="7209810" cy="556963"/>
      </dsp:txXfrm>
    </dsp:sp>
    <dsp:sp modelId="{6453487C-0FAF-4B32-BD10-ECD1ABD7E947}">
      <dsp:nvSpPr>
        <dsp:cNvPr id="0" name=""/>
        <dsp:cNvSpPr/>
      </dsp:nvSpPr>
      <dsp:spPr>
        <a:xfrm>
          <a:off x="728481" y="1008589"/>
          <a:ext cx="724446" cy="1059333"/>
        </a:xfrm>
        <a:custGeom>
          <a:avLst/>
          <a:gdLst/>
          <a:ahLst/>
          <a:cxnLst/>
          <a:rect l="0" t="0" r="0" b="0"/>
          <a:pathLst>
            <a:path>
              <a:moveTo>
                <a:pt x="0" y="0"/>
              </a:moveTo>
              <a:lnTo>
                <a:pt x="0" y="1059333"/>
              </a:lnTo>
              <a:lnTo>
                <a:pt x="724446" y="1059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52928" y="1156494"/>
          <a:ext cx="7001237" cy="18228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Respecto al desplazamiento de las planchas metálicas se recomienda implementar una mesa de desplazamiento mediante el uso de bolas de transferencia ya que, a más de ser una opción económica, es fácil de implementar.</a:t>
          </a:r>
          <a:endParaRPr lang="es-ES" sz="2000" b="0" kern="1200" dirty="0"/>
        </a:p>
      </dsp:txBody>
      <dsp:txXfrm>
        <a:off x="1506318" y="1209884"/>
        <a:ext cx="6894457" cy="1716077"/>
      </dsp:txXfrm>
    </dsp:sp>
    <dsp:sp modelId="{FE8C205C-18EF-4C27-953D-9F20A4AA4352}">
      <dsp:nvSpPr>
        <dsp:cNvPr id="0" name=""/>
        <dsp:cNvSpPr/>
      </dsp:nvSpPr>
      <dsp:spPr>
        <a:xfrm>
          <a:off x="728481" y="1008589"/>
          <a:ext cx="724446" cy="3091280"/>
        </a:xfrm>
        <a:custGeom>
          <a:avLst/>
          <a:gdLst/>
          <a:ahLst/>
          <a:cxnLst/>
          <a:rect l="0" t="0" r="0" b="0"/>
          <a:pathLst>
            <a:path>
              <a:moveTo>
                <a:pt x="0" y="0"/>
              </a:moveTo>
              <a:lnTo>
                <a:pt x="0" y="3091280"/>
              </a:lnTo>
              <a:lnTo>
                <a:pt x="724446" y="3091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52928" y="3127256"/>
          <a:ext cx="6977221" cy="19452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Es recomendable usar una tarjeta que permita comunicación USB, ya que hoy en día la mayoría de las computadoras tienen salida de puerto USB evitando tener restricciones en el uso de una computadora específica para el manejo de la máquina implementada.</a:t>
          </a:r>
          <a:endParaRPr lang="es-ES" sz="2000" b="0" kern="1200" dirty="0"/>
        </a:p>
      </dsp:txBody>
      <dsp:txXfrm>
        <a:off x="1509902" y="3184230"/>
        <a:ext cx="6863273" cy="1831279"/>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47459"/>
          <a:ext cx="8991598" cy="734299"/>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effectLst>
                <a:outerShdw blurRad="38100" dist="38100" dir="2700000" algn="tl">
                  <a:srgbClr val="000000">
                    <a:alpha val="43137"/>
                  </a:srgbClr>
                </a:outerShdw>
              </a:effectLst>
            </a:rPr>
            <a:t>Gracias</a:t>
          </a:r>
          <a:endParaRPr lang="es-ES" sz="4100" b="1" kern="1200" dirty="0">
            <a:effectLst>
              <a:outerShdw blurRad="38100" dist="38100" dir="2700000" algn="tl">
                <a:srgbClr val="000000">
                  <a:alpha val="43137"/>
                </a:srgbClr>
              </a:outerShdw>
            </a:effectLst>
          </a:endParaRPr>
        </a:p>
      </dsp:txBody>
      <dsp:txXfrm>
        <a:off x="21507" y="2068966"/>
        <a:ext cx="8948584" cy="6912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034" y="685249"/>
          <a:ext cx="7244466" cy="59161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Objetivos Específicos</a:t>
          </a:r>
        </a:p>
      </dsp:txBody>
      <dsp:txXfrm>
        <a:off x="21362" y="702577"/>
        <a:ext cx="7209810" cy="556963"/>
      </dsp:txXfrm>
    </dsp:sp>
    <dsp:sp modelId="{2A81AC24-19E8-4B05-BE18-7F7DC22883F5}">
      <dsp:nvSpPr>
        <dsp:cNvPr id="0" name=""/>
        <dsp:cNvSpPr/>
      </dsp:nvSpPr>
      <dsp:spPr>
        <a:xfrm>
          <a:off x="728481" y="1276868"/>
          <a:ext cx="728479" cy="596024"/>
        </a:xfrm>
        <a:custGeom>
          <a:avLst/>
          <a:gdLst/>
          <a:ahLst/>
          <a:cxnLst/>
          <a:rect l="0" t="0" r="0" b="0"/>
          <a:pathLst>
            <a:path>
              <a:moveTo>
                <a:pt x="0" y="0"/>
              </a:moveTo>
              <a:lnTo>
                <a:pt x="0" y="596024"/>
              </a:lnTo>
              <a:lnTo>
                <a:pt x="728479" y="5960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56960" y="1454472"/>
          <a:ext cx="7001237" cy="8368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Posicionar eficazmente las láminas metálicas por medio de un sistema de control automático.</a:t>
          </a:r>
          <a:endParaRPr lang="es-ES" sz="2000" b="0" kern="1200" dirty="0"/>
        </a:p>
      </dsp:txBody>
      <dsp:txXfrm>
        <a:off x="1481470" y="1478982"/>
        <a:ext cx="6952217" cy="787820"/>
      </dsp:txXfrm>
    </dsp:sp>
    <dsp:sp modelId="{FE8C205C-18EF-4C27-953D-9F20A4AA4352}">
      <dsp:nvSpPr>
        <dsp:cNvPr id="0" name=""/>
        <dsp:cNvSpPr/>
      </dsp:nvSpPr>
      <dsp:spPr>
        <a:xfrm>
          <a:off x="728481" y="1276868"/>
          <a:ext cx="724446" cy="1677330"/>
        </a:xfrm>
        <a:custGeom>
          <a:avLst/>
          <a:gdLst/>
          <a:ahLst/>
          <a:cxnLst/>
          <a:rect l="0" t="0" r="0" b="0"/>
          <a:pathLst>
            <a:path>
              <a:moveTo>
                <a:pt x="0" y="0"/>
              </a:moveTo>
              <a:lnTo>
                <a:pt x="0" y="1677330"/>
              </a:lnTo>
              <a:lnTo>
                <a:pt x="724446" y="16773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8138D-E13E-4C5E-A63A-B475886A3C1C}">
      <dsp:nvSpPr>
        <dsp:cNvPr id="0" name=""/>
        <dsp:cNvSpPr/>
      </dsp:nvSpPr>
      <dsp:spPr>
        <a:xfrm>
          <a:off x="1452928" y="2521269"/>
          <a:ext cx="6977221" cy="865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Optimizar la operación del prototipo implementado a través de una interfaz gráfica humano-máquina.</a:t>
          </a:r>
          <a:endParaRPr lang="es-ES" sz="2000" b="0" kern="1200" dirty="0"/>
        </a:p>
      </dsp:txBody>
      <dsp:txXfrm>
        <a:off x="1478288" y="2546629"/>
        <a:ext cx="6926501" cy="815139"/>
      </dsp:txXfrm>
    </dsp:sp>
    <dsp:sp modelId="{F27B7295-80E4-4410-9A4D-672618C6243E}">
      <dsp:nvSpPr>
        <dsp:cNvPr id="0" name=""/>
        <dsp:cNvSpPr/>
      </dsp:nvSpPr>
      <dsp:spPr>
        <a:xfrm>
          <a:off x="728481" y="1276868"/>
          <a:ext cx="724446" cy="2862415"/>
        </a:xfrm>
        <a:custGeom>
          <a:avLst/>
          <a:gdLst/>
          <a:ahLst/>
          <a:cxnLst/>
          <a:rect l="0" t="0" r="0" b="0"/>
          <a:pathLst>
            <a:path>
              <a:moveTo>
                <a:pt x="0" y="0"/>
              </a:moveTo>
              <a:lnTo>
                <a:pt x="0" y="2862415"/>
              </a:lnTo>
              <a:lnTo>
                <a:pt x="724446" y="28624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52928" y="3699900"/>
          <a:ext cx="7001237" cy="878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b="0" kern="1200" dirty="0"/>
            <a:t>Mejorar la precisión de perforación de las placas metálicas mediante el principio del control numérico computarizado (CNC).</a:t>
          </a:r>
          <a:endParaRPr lang="es-ES" sz="2000" b="0" kern="1200" dirty="0"/>
        </a:p>
      </dsp:txBody>
      <dsp:txXfrm>
        <a:off x="1478666" y="3725638"/>
        <a:ext cx="6949761" cy="827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29/04/2016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29/04/2016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55</a:t>
            </a:fld>
            <a:endParaRPr lang="es-ES"/>
          </a:p>
        </p:txBody>
      </p:sp>
    </p:spTree>
    <p:extLst>
      <p:ext uri="{BB962C8B-B14F-4D97-AF65-F5344CB8AC3E}">
        <p14:creationId xmlns:p14="http://schemas.microsoft.com/office/powerpoint/2010/main" val="94707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56</a:t>
            </a:fld>
            <a:endParaRPr lang="es-ES"/>
          </a:p>
        </p:txBody>
      </p:sp>
    </p:spTree>
    <p:extLst>
      <p:ext uri="{BB962C8B-B14F-4D97-AF65-F5344CB8AC3E}">
        <p14:creationId xmlns:p14="http://schemas.microsoft.com/office/powerpoint/2010/main" val="70366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57</a:t>
            </a:fld>
            <a:endParaRPr lang="es-ES"/>
          </a:p>
        </p:txBody>
      </p:sp>
    </p:spTree>
    <p:extLst>
      <p:ext uri="{BB962C8B-B14F-4D97-AF65-F5344CB8AC3E}">
        <p14:creationId xmlns:p14="http://schemas.microsoft.com/office/powerpoint/2010/main" val="387871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58</a:t>
            </a:fld>
            <a:endParaRPr lang="es-ES"/>
          </a:p>
        </p:txBody>
      </p:sp>
    </p:spTree>
    <p:extLst>
      <p:ext uri="{BB962C8B-B14F-4D97-AF65-F5344CB8AC3E}">
        <p14:creationId xmlns:p14="http://schemas.microsoft.com/office/powerpoint/2010/main" val="420177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59</a:t>
            </a:fld>
            <a:endParaRPr lang="es-ES"/>
          </a:p>
        </p:txBody>
      </p:sp>
    </p:spTree>
    <p:extLst>
      <p:ext uri="{BB962C8B-B14F-4D97-AF65-F5344CB8AC3E}">
        <p14:creationId xmlns:p14="http://schemas.microsoft.com/office/powerpoint/2010/main" val="248895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60</a:t>
            </a:fld>
            <a:endParaRPr lang="es-ES"/>
          </a:p>
        </p:txBody>
      </p:sp>
    </p:spTree>
    <p:extLst>
      <p:ext uri="{BB962C8B-B14F-4D97-AF65-F5344CB8AC3E}">
        <p14:creationId xmlns:p14="http://schemas.microsoft.com/office/powerpoint/2010/main" val="429102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61</a:t>
            </a:fld>
            <a:endParaRPr lang="es-ES"/>
          </a:p>
        </p:txBody>
      </p:sp>
    </p:spTree>
    <p:extLst>
      <p:ext uri="{BB962C8B-B14F-4D97-AF65-F5344CB8AC3E}">
        <p14:creationId xmlns:p14="http://schemas.microsoft.com/office/powerpoint/2010/main" val="133777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63</a:t>
            </a:fld>
            <a:endParaRPr lang="es-ES"/>
          </a:p>
        </p:txBody>
      </p:sp>
    </p:spTree>
    <p:extLst>
      <p:ext uri="{BB962C8B-B14F-4D97-AF65-F5344CB8AC3E}">
        <p14:creationId xmlns:p14="http://schemas.microsoft.com/office/powerpoint/2010/main" val="24009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S"/>
              <a:t>CIM</a:t>
            </a:r>
          </a:p>
        </p:txBody>
      </p:sp>
      <p:sp>
        <p:nvSpPr>
          <p:cNvPr id="5" name="4 Marcador de pie de página"/>
          <p:cNvSpPr>
            <a:spLocks noGrp="1"/>
          </p:cNvSpPr>
          <p:nvPr>
            <p:ph type="ftr" sz="quarter" idx="11"/>
          </p:nvPr>
        </p:nvSpPr>
        <p:spPr/>
        <p:txBody>
          <a:bodyPr/>
          <a:lstStyle/>
          <a:p>
            <a:r>
              <a:rPr lang="pt-BR"/>
              <a:t>Acosta - Cardenas - Paucar - HYD 2800</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CIM</a:t>
            </a:r>
          </a:p>
        </p:txBody>
      </p:sp>
      <p:sp>
        <p:nvSpPr>
          <p:cNvPr id="5" name="4 Marcador de pie de página"/>
          <p:cNvSpPr>
            <a:spLocks noGrp="1"/>
          </p:cNvSpPr>
          <p:nvPr>
            <p:ph type="ftr" sz="quarter" idx="11"/>
          </p:nvPr>
        </p:nvSpPr>
        <p:spPr/>
        <p:txBody>
          <a:bodyPr/>
          <a:lstStyle/>
          <a:p>
            <a:r>
              <a:rPr lang="pt-BR"/>
              <a:t>Acosta - Cardenas - Paucar - HYD 2800</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S"/>
              <a:t>CIM</a:t>
            </a:r>
          </a:p>
        </p:txBody>
      </p:sp>
      <p:sp>
        <p:nvSpPr>
          <p:cNvPr id="5" name="4 Marcador de pie de página"/>
          <p:cNvSpPr>
            <a:spLocks noGrp="1"/>
          </p:cNvSpPr>
          <p:nvPr>
            <p:ph type="ftr" sz="quarter" idx="11"/>
          </p:nvPr>
        </p:nvSpPr>
        <p:spPr/>
        <p:txBody>
          <a:bodyPr/>
          <a:lstStyle/>
          <a:p>
            <a:r>
              <a:rPr lang="pt-BR"/>
              <a:t>Acosta - Cardenas - Paucar - HYD 2800</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S"/>
              <a:t>CIM</a:t>
            </a:r>
          </a:p>
        </p:txBody>
      </p:sp>
      <p:sp>
        <p:nvSpPr>
          <p:cNvPr id="6" name="5 Marcador de pie de página"/>
          <p:cNvSpPr>
            <a:spLocks noGrp="1"/>
          </p:cNvSpPr>
          <p:nvPr>
            <p:ph type="ftr" sz="quarter" idx="11"/>
          </p:nvPr>
        </p:nvSpPr>
        <p:spPr/>
        <p:txBody>
          <a:bodyPr/>
          <a:lstStyle/>
          <a:p>
            <a:r>
              <a:rPr lang="pt-BR"/>
              <a:t>Acosta - Cardenas - Paucar - HYD 2800</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S"/>
              <a:t>CIM</a:t>
            </a:r>
          </a:p>
        </p:txBody>
      </p:sp>
      <p:sp>
        <p:nvSpPr>
          <p:cNvPr id="8" name="7 Marcador de pie de página"/>
          <p:cNvSpPr>
            <a:spLocks noGrp="1"/>
          </p:cNvSpPr>
          <p:nvPr>
            <p:ph type="ftr" sz="quarter" idx="11"/>
          </p:nvPr>
        </p:nvSpPr>
        <p:spPr/>
        <p:txBody>
          <a:bodyPr/>
          <a:lstStyle/>
          <a:p>
            <a:r>
              <a:rPr lang="pt-BR"/>
              <a:t>Acosta - Cardenas - Paucar - HYD 2800</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S"/>
              <a:t>CIM</a:t>
            </a:r>
          </a:p>
        </p:txBody>
      </p:sp>
      <p:sp>
        <p:nvSpPr>
          <p:cNvPr id="4" name="3 Marcador de pie de página"/>
          <p:cNvSpPr>
            <a:spLocks noGrp="1"/>
          </p:cNvSpPr>
          <p:nvPr>
            <p:ph type="ftr" sz="quarter" idx="11"/>
          </p:nvPr>
        </p:nvSpPr>
        <p:spPr/>
        <p:txBody>
          <a:bodyPr/>
          <a:lstStyle/>
          <a:p>
            <a:r>
              <a:rPr lang="pt-BR"/>
              <a:t>Acosta - Cardenas - Paucar - HYD 2800</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a:t>CIM</a:t>
            </a:r>
          </a:p>
        </p:txBody>
      </p:sp>
      <p:sp>
        <p:nvSpPr>
          <p:cNvPr id="3" name="2 Marcador de pie de página"/>
          <p:cNvSpPr>
            <a:spLocks noGrp="1"/>
          </p:cNvSpPr>
          <p:nvPr>
            <p:ph type="ftr" sz="quarter" idx="11"/>
          </p:nvPr>
        </p:nvSpPr>
        <p:spPr/>
        <p:txBody>
          <a:bodyPr/>
          <a:lstStyle/>
          <a:p>
            <a:r>
              <a:rPr lang="pt-BR"/>
              <a:t>Acosta - Cardenas - Paucar - HYD 2800</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CIM</a:t>
            </a:r>
          </a:p>
        </p:txBody>
      </p:sp>
      <p:sp>
        <p:nvSpPr>
          <p:cNvPr id="6" name="5 Marcador de pie de página"/>
          <p:cNvSpPr>
            <a:spLocks noGrp="1"/>
          </p:cNvSpPr>
          <p:nvPr>
            <p:ph type="ftr" sz="quarter" idx="11"/>
          </p:nvPr>
        </p:nvSpPr>
        <p:spPr/>
        <p:txBody>
          <a:bodyPr/>
          <a:lstStyle/>
          <a:p>
            <a:r>
              <a:rPr lang="pt-BR"/>
              <a:t>Acosta - Cardenas - Paucar - HYD 2800</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CIM</a:t>
            </a:r>
          </a:p>
        </p:txBody>
      </p:sp>
      <p:sp>
        <p:nvSpPr>
          <p:cNvPr id="6" name="5 Marcador de pie de página"/>
          <p:cNvSpPr>
            <a:spLocks noGrp="1"/>
          </p:cNvSpPr>
          <p:nvPr>
            <p:ph type="ftr" sz="quarter" idx="11"/>
          </p:nvPr>
        </p:nvSpPr>
        <p:spPr/>
        <p:txBody>
          <a:bodyPr/>
          <a:lstStyle/>
          <a:p>
            <a:r>
              <a:rPr lang="pt-BR"/>
              <a:t>Acosta - Cardenas - Paucar - HYD 2800</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CIM</a:t>
            </a:r>
          </a:p>
        </p:txBody>
      </p:sp>
      <p:sp>
        <p:nvSpPr>
          <p:cNvPr id="5" name="4 Marcador de pie de página"/>
          <p:cNvSpPr>
            <a:spLocks noGrp="1"/>
          </p:cNvSpPr>
          <p:nvPr>
            <p:ph type="ftr" sz="quarter" idx="11"/>
          </p:nvPr>
        </p:nvSpPr>
        <p:spPr/>
        <p:txBody>
          <a:bodyPr/>
          <a:lstStyle/>
          <a:p>
            <a:r>
              <a:rPr lang="pt-BR"/>
              <a:t>Acosta - Cardenas - Paucar - HYD 2800</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CIM</a:t>
            </a:r>
          </a:p>
        </p:txBody>
      </p:sp>
      <p:sp>
        <p:nvSpPr>
          <p:cNvPr id="5" name="4 Marcador de pie de página"/>
          <p:cNvSpPr>
            <a:spLocks noGrp="1"/>
          </p:cNvSpPr>
          <p:nvPr>
            <p:ph type="ftr" sz="quarter" idx="11"/>
          </p:nvPr>
        </p:nvSpPr>
        <p:spPr/>
        <p:txBody>
          <a:bodyPr/>
          <a:lstStyle/>
          <a:p>
            <a:r>
              <a:rPr lang="pt-BR"/>
              <a:t>Acosta - Cardenas - Paucar - HYD 2800</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a:t>CIM</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pt-BR"/>
              <a:t>Acosta - Cardenas - Paucar - HYD 2800</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a:t>CIM</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Acosta - Cardenas - Paucar - HYD 2800</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9.png"/><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0.png"/><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0.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8.xml"/><Relationship Id="rId7" Type="http://schemas.openxmlformats.org/officeDocument/2006/relationships/image" Target="../media/image29.png"/><Relationship Id="rId2" Type="http://schemas.openxmlformats.org/officeDocument/2006/relationships/diagramData" Target="../diagrams/data28.xml"/><Relationship Id="rId1" Type="http://schemas.openxmlformats.org/officeDocument/2006/relationships/slideLayout" Target="../slideLayouts/slideLayout10.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1.jpeg"/><Relationship Id="rId2" Type="http://schemas.openxmlformats.org/officeDocument/2006/relationships/diagramData" Target="../diagrams/data29.xml"/><Relationship Id="rId1" Type="http://schemas.openxmlformats.org/officeDocument/2006/relationships/slideLayout" Target="../slideLayouts/slideLayout10.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0.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0.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0.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3.xml"/><Relationship Id="rId7" Type="http://schemas.openxmlformats.org/officeDocument/2006/relationships/diagramData" Target="../diagrams/data35.xml"/><Relationship Id="rId2" Type="http://schemas.openxmlformats.org/officeDocument/2006/relationships/diagramData" Target="../diagrams/data33.xml"/><Relationship Id="rId1" Type="http://schemas.openxmlformats.org/officeDocument/2006/relationships/slideLayout" Target="../slideLayouts/slideLayout10.xml"/><Relationship Id="rId6" Type="http://schemas.microsoft.com/office/2007/relationships/diagramDrawing" Target="../diagrams/drawing33.xml"/><Relationship Id="rId5" Type="http://schemas.openxmlformats.org/officeDocument/2006/relationships/diagramColors" Target="../diagrams/colors33.xml"/><Relationship Id="rId10" Type="http://schemas.openxmlformats.org/officeDocument/2006/relationships/diagramColors" Target="../diagrams/colors33.xml"/><Relationship Id="rId4" Type="http://schemas.openxmlformats.org/officeDocument/2006/relationships/diagramQuickStyle" Target="../diagrams/quickStyle33.xml"/><Relationship Id="rId9" Type="http://schemas.openxmlformats.org/officeDocument/2006/relationships/diagramQuickStyle" Target="../diagrams/quickStyle3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0.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6.xml"/><Relationship Id="rId1" Type="http://schemas.openxmlformats.org/officeDocument/2006/relationships/slideLayout" Target="../slideLayouts/slideLayout1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6.xml"/><Relationship Id="rId7" Type="http://schemas.openxmlformats.org/officeDocument/2006/relationships/diagramData" Target="../diagrams/data39.xml"/><Relationship Id="rId2" Type="http://schemas.openxmlformats.org/officeDocument/2006/relationships/diagramData" Target="../diagrams/data37.xml"/><Relationship Id="rId1" Type="http://schemas.openxmlformats.org/officeDocument/2006/relationships/slideLayout" Target="../slideLayouts/slideLayout10.xml"/><Relationship Id="rId6" Type="http://schemas.microsoft.com/office/2007/relationships/diagramDrawing" Target="../diagrams/drawing36.xml"/><Relationship Id="rId5" Type="http://schemas.openxmlformats.org/officeDocument/2006/relationships/diagramColors" Target="../diagrams/colors36.xml"/><Relationship Id="rId10" Type="http://schemas.openxmlformats.org/officeDocument/2006/relationships/diagramColors" Target="../diagrams/colors36.xml"/><Relationship Id="rId4" Type="http://schemas.openxmlformats.org/officeDocument/2006/relationships/diagramQuickStyle" Target="../diagrams/quickStyle36.xml"/><Relationship Id="rId9" Type="http://schemas.openxmlformats.org/officeDocument/2006/relationships/diagramQuickStyle" Target="../diagrams/quickStyle3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0.xml"/><Relationship Id="rId6" Type="http://schemas.microsoft.com/office/2007/relationships/diagramDrawing" Target="../diagrams/drawing37.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40.xml"/><Relationship Id="rId1" Type="http://schemas.openxmlformats.org/officeDocument/2006/relationships/slideLayout" Target="../slideLayouts/slideLayout10.xml"/><Relationship Id="rId6" Type="http://schemas.microsoft.com/office/2007/relationships/diagramDrawing" Target="../diagrams/drawing38.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1.xml"/><Relationship Id="rId1" Type="http://schemas.openxmlformats.org/officeDocument/2006/relationships/slideLayout" Target="../slideLayouts/slideLayout10.xml"/><Relationship Id="rId6" Type="http://schemas.microsoft.com/office/2007/relationships/diagramDrawing" Target="../diagrams/drawing39.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3.jpeg"/><Relationship Id="rId3" Type="http://schemas.openxmlformats.org/officeDocument/2006/relationships/diagramLayout" Target="../diagrams/layout41.xml"/><Relationship Id="rId7" Type="http://schemas.openxmlformats.org/officeDocument/2006/relationships/image" Target="../media/image39.jpeg"/><Relationship Id="rId12" Type="http://schemas.openxmlformats.org/officeDocument/2006/relationships/image" Target="../media/image30.jpeg"/><Relationship Id="rId2" Type="http://schemas.openxmlformats.org/officeDocument/2006/relationships/diagramData" Target="../diagrams/data42.xml"/><Relationship Id="rId1" Type="http://schemas.openxmlformats.org/officeDocument/2006/relationships/slideLayout" Target="../slideLayouts/slideLayout10.xml"/><Relationship Id="rId6" Type="http://schemas.microsoft.com/office/2007/relationships/diagramDrawing" Target="../diagrams/drawing40.xml"/><Relationship Id="rId11" Type="http://schemas.openxmlformats.org/officeDocument/2006/relationships/image" Target="../media/image31.jpeg"/><Relationship Id="rId5" Type="http://schemas.openxmlformats.org/officeDocument/2006/relationships/diagramColors" Target="../diagrams/colors41.xml"/><Relationship Id="rId10" Type="http://schemas.openxmlformats.org/officeDocument/2006/relationships/image" Target="../media/image42.jpeg"/><Relationship Id="rId4" Type="http://schemas.openxmlformats.org/officeDocument/2006/relationships/diagramQuickStyle" Target="../diagrams/quickStyle41.xml"/><Relationship Id="rId9" Type="http://schemas.openxmlformats.org/officeDocument/2006/relationships/image" Target="../media/image41.jpe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42.xml"/><Relationship Id="rId7" Type="http://schemas.openxmlformats.org/officeDocument/2006/relationships/image" Target="../media/image44.png"/><Relationship Id="rId2" Type="http://schemas.openxmlformats.org/officeDocument/2006/relationships/diagramData" Target="../diagrams/data43.xml"/><Relationship Id="rId1" Type="http://schemas.openxmlformats.org/officeDocument/2006/relationships/slideLayout" Target="../slideLayouts/slideLayout10.xml"/><Relationship Id="rId6" Type="http://schemas.microsoft.com/office/2007/relationships/diagramDrawing" Target="../diagrams/drawing41.xml"/><Relationship Id="rId5" Type="http://schemas.openxmlformats.org/officeDocument/2006/relationships/diagramColors" Target="../diagrams/colors42.xml"/><Relationship Id="rId10" Type="http://schemas.openxmlformats.org/officeDocument/2006/relationships/image" Target="../media/image41.jpeg"/><Relationship Id="rId4" Type="http://schemas.openxmlformats.org/officeDocument/2006/relationships/diagramQuickStyle" Target="../diagrams/quickStyle42.xml"/><Relationship Id="rId9"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4.xml"/><Relationship Id="rId1" Type="http://schemas.openxmlformats.org/officeDocument/2006/relationships/slideLayout" Target="../slideLayouts/slideLayout10.xml"/><Relationship Id="rId6" Type="http://schemas.microsoft.com/office/2007/relationships/diagramDrawing" Target="../diagrams/drawing42.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5.xml"/><Relationship Id="rId1" Type="http://schemas.openxmlformats.org/officeDocument/2006/relationships/slideLayout" Target="../slideLayouts/slideLayout10.xml"/><Relationship Id="rId6" Type="http://schemas.microsoft.com/office/2007/relationships/diagramDrawing" Target="../diagrams/drawing43.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6.xml"/><Relationship Id="rId1" Type="http://schemas.openxmlformats.org/officeDocument/2006/relationships/slideLayout" Target="../slideLayouts/slideLayout10.xml"/><Relationship Id="rId6" Type="http://schemas.microsoft.com/office/2007/relationships/diagramDrawing" Target="../diagrams/drawing44.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7.xml"/><Relationship Id="rId1" Type="http://schemas.openxmlformats.org/officeDocument/2006/relationships/slideLayout" Target="../slideLayouts/slideLayout10.xml"/><Relationship Id="rId6" Type="http://schemas.microsoft.com/office/2007/relationships/diagramDrawing" Target="../diagrams/drawing45.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8.xml"/><Relationship Id="rId1" Type="http://schemas.openxmlformats.org/officeDocument/2006/relationships/slideLayout" Target="../slideLayouts/slideLayout10.xml"/><Relationship Id="rId6" Type="http://schemas.microsoft.com/office/2007/relationships/diagramDrawing" Target="../diagrams/drawing46.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8.xml"/><Relationship Id="rId7" Type="http://schemas.openxmlformats.org/officeDocument/2006/relationships/image" Target="../media/image49.png"/><Relationship Id="rId2" Type="http://schemas.openxmlformats.org/officeDocument/2006/relationships/diagramData" Target="../diagrams/data49.xml"/><Relationship Id="rId1" Type="http://schemas.openxmlformats.org/officeDocument/2006/relationships/slideLayout" Target="../slideLayouts/slideLayout10.xml"/><Relationship Id="rId6" Type="http://schemas.microsoft.com/office/2007/relationships/diagramDrawing" Target="../diagrams/drawing47.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image" Target="../media/image50.png"/><Relationship Id="rId2" Type="http://schemas.openxmlformats.org/officeDocument/2006/relationships/diagramData" Target="../diagrams/data50.xml"/><Relationship Id="rId1" Type="http://schemas.openxmlformats.org/officeDocument/2006/relationships/slideLayout" Target="../slideLayouts/slideLayout10.xml"/><Relationship Id="rId6" Type="http://schemas.microsoft.com/office/2007/relationships/diagramDrawing" Target="../diagrams/drawing48.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51.jpeg"/><Relationship Id="rId2" Type="http://schemas.openxmlformats.org/officeDocument/2006/relationships/diagramData" Target="../diagrams/data51.xml"/><Relationship Id="rId1" Type="http://schemas.openxmlformats.org/officeDocument/2006/relationships/slideLayout" Target="../slideLayouts/slideLayout10.xml"/><Relationship Id="rId6" Type="http://schemas.microsoft.com/office/2007/relationships/diagramDrawing" Target="../diagrams/drawing49.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2.xml"/><Relationship Id="rId1" Type="http://schemas.openxmlformats.org/officeDocument/2006/relationships/slideLayout" Target="../slideLayouts/slideLayout10.xml"/><Relationship Id="rId6" Type="http://schemas.microsoft.com/office/2007/relationships/diagramDrawing" Target="../diagrams/drawing50.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3.xml"/><Relationship Id="rId1" Type="http://schemas.openxmlformats.org/officeDocument/2006/relationships/slideLayout" Target="../slideLayouts/slideLayout10.xml"/><Relationship Id="rId6" Type="http://schemas.microsoft.com/office/2007/relationships/diagramDrawing" Target="../diagrams/drawing51.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3.xml"/><Relationship Id="rId7" Type="http://schemas.openxmlformats.org/officeDocument/2006/relationships/image" Target="../media/image53.png"/><Relationship Id="rId2" Type="http://schemas.openxmlformats.org/officeDocument/2006/relationships/diagramData" Target="../diagrams/data54.xml"/><Relationship Id="rId1" Type="http://schemas.openxmlformats.org/officeDocument/2006/relationships/slideLayout" Target="../slideLayouts/slideLayout10.xml"/><Relationship Id="rId6" Type="http://schemas.microsoft.com/office/2007/relationships/diagramDrawing" Target="../diagrams/drawing52.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5.xml"/><Relationship Id="rId1" Type="http://schemas.openxmlformats.org/officeDocument/2006/relationships/slideLayout" Target="../slideLayouts/slideLayout10.xml"/><Relationship Id="rId6" Type="http://schemas.microsoft.com/office/2007/relationships/diagramDrawing" Target="../diagrams/drawing53.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6.xml"/><Relationship Id="rId1" Type="http://schemas.openxmlformats.org/officeDocument/2006/relationships/slideLayout" Target="../slideLayouts/slideLayout10.xml"/><Relationship Id="rId6" Type="http://schemas.microsoft.com/office/2007/relationships/diagramDrawing" Target="../diagrams/drawing54.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7.xml"/><Relationship Id="rId1" Type="http://schemas.openxmlformats.org/officeDocument/2006/relationships/slideLayout" Target="../slideLayouts/slideLayout10.xml"/><Relationship Id="rId6" Type="http://schemas.microsoft.com/office/2007/relationships/diagramDrawing" Target="../diagrams/drawing55.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59.xml"/><Relationship Id="rId3" Type="http://schemas.openxmlformats.org/officeDocument/2006/relationships/diagramData" Target="../diagrams/data58.xml"/><Relationship Id="rId7" Type="http://schemas.microsoft.com/office/2007/relationships/diagramDrawing" Target="../diagrams/drawing5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57.xml"/><Relationship Id="rId11" Type="http://schemas.openxmlformats.org/officeDocument/2006/relationships/diagramColors" Target="../diagrams/colors57.xml"/><Relationship Id="rId5" Type="http://schemas.openxmlformats.org/officeDocument/2006/relationships/diagramQuickStyle" Target="../diagrams/quickStyle57.xml"/><Relationship Id="rId10" Type="http://schemas.openxmlformats.org/officeDocument/2006/relationships/diagramQuickStyle" Target="../diagrams/quickStyle57.xml"/><Relationship Id="rId4" Type="http://schemas.openxmlformats.org/officeDocument/2006/relationships/diagramLayout" Target="../diagrams/layout57.xml"/><Relationship Id="rId9" Type="http://schemas.openxmlformats.org/officeDocument/2006/relationships/diagramLayout" Target="../diagrams/layout57.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61.xml"/><Relationship Id="rId3" Type="http://schemas.openxmlformats.org/officeDocument/2006/relationships/diagramData" Target="../diagrams/data60.xml"/><Relationship Id="rId7" Type="http://schemas.microsoft.com/office/2007/relationships/diagramDrawing" Target="../diagrams/drawing57.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58.xml"/><Relationship Id="rId11" Type="http://schemas.openxmlformats.org/officeDocument/2006/relationships/diagramColors" Target="../diagrams/colors58.xml"/><Relationship Id="rId5" Type="http://schemas.openxmlformats.org/officeDocument/2006/relationships/diagramQuickStyle" Target="../diagrams/quickStyle58.xml"/><Relationship Id="rId10" Type="http://schemas.openxmlformats.org/officeDocument/2006/relationships/diagramQuickStyle" Target="../diagrams/quickStyle58.xml"/><Relationship Id="rId4" Type="http://schemas.openxmlformats.org/officeDocument/2006/relationships/diagramLayout" Target="../diagrams/layout58.xml"/><Relationship Id="rId9" Type="http://schemas.openxmlformats.org/officeDocument/2006/relationships/diagramLayout" Target="../diagrams/layout58.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63.xml"/><Relationship Id="rId3" Type="http://schemas.openxmlformats.org/officeDocument/2006/relationships/diagramData" Target="../diagrams/data62.xml"/><Relationship Id="rId7" Type="http://schemas.microsoft.com/office/2007/relationships/diagramDrawing" Target="../diagrams/drawing58.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59.xml"/><Relationship Id="rId11" Type="http://schemas.openxmlformats.org/officeDocument/2006/relationships/diagramColors" Target="../diagrams/colors59.xml"/><Relationship Id="rId5" Type="http://schemas.openxmlformats.org/officeDocument/2006/relationships/diagramQuickStyle" Target="../diagrams/quickStyle59.xml"/><Relationship Id="rId10" Type="http://schemas.openxmlformats.org/officeDocument/2006/relationships/diagramQuickStyle" Target="../diagrams/quickStyle59.xml"/><Relationship Id="rId4" Type="http://schemas.openxmlformats.org/officeDocument/2006/relationships/diagramLayout" Target="../diagrams/layout59.xml"/><Relationship Id="rId9" Type="http://schemas.openxmlformats.org/officeDocument/2006/relationships/diagramLayout" Target="../diagrams/layout59.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59.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1.xml"/><Relationship Id="rId7" Type="http://schemas.openxmlformats.org/officeDocument/2006/relationships/image" Target="../media/image58.jpeg"/><Relationship Id="rId2" Type="http://schemas.openxmlformats.org/officeDocument/2006/relationships/diagramData" Target="../diagrams/data65.xml"/><Relationship Id="rId1" Type="http://schemas.openxmlformats.org/officeDocument/2006/relationships/slideLayout" Target="../slideLayouts/slideLayout10.xml"/><Relationship Id="rId6" Type="http://schemas.microsoft.com/office/2007/relationships/diagramDrawing" Target="../diagrams/drawing60.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6.xml"/><Relationship Id="rId1" Type="http://schemas.openxmlformats.org/officeDocument/2006/relationships/slideLayout" Target="../slideLayouts/slideLayout10.xml"/><Relationship Id="rId6" Type="http://schemas.microsoft.com/office/2007/relationships/diagramDrawing" Target="../diagrams/drawing61.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64.xml"/><Relationship Id="rId3" Type="http://schemas.openxmlformats.org/officeDocument/2006/relationships/diagramLayout" Target="../diagrams/layout63.xml"/><Relationship Id="rId7" Type="http://schemas.openxmlformats.org/officeDocument/2006/relationships/diagramData" Target="../diagrams/data68.xml"/><Relationship Id="rId2" Type="http://schemas.openxmlformats.org/officeDocument/2006/relationships/diagramData" Target="../diagrams/data67.xml"/><Relationship Id="rId1" Type="http://schemas.openxmlformats.org/officeDocument/2006/relationships/slideLayout" Target="../slideLayouts/slideLayout10.xml"/><Relationship Id="rId6" Type="http://schemas.microsoft.com/office/2007/relationships/diagramDrawing" Target="../diagrams/drawing62.xml"/><Relationship Id="rId11" Type="http://schemas.microsoft.com/office/2007/relationships/diagramDrawing" Target="../diagrams/drawing63.xml"/><Relationship Id="rId5" Type="http://schemas.openxmlformats.org/officeDocument/2006/relationships/diagramColors" Target="../diagrams/colors63.xml"/><Relationship Id="rId10" Type="http://schemas.openxmlformats.org/officeDocument/2006/relationships/diagramColors" Target="../diagrams/colors64.xml"/><Relationship Id="rId4" Type="http://schemas.openxmlformats.org/officeDocument/2006/relationships/diagramQuickStyle" Target="../diagrams/quickStyle63.xml"/><Relationship Id="rId9" Type="http://schemas.openxmlformats.org/officeDocument/2006/relationships/diagramQuickStyle" Target="../diagrams/quickStyle64.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66.xml"/><Relationship Id="rId3" Type="http://schemas.openxmlformats.org/officeDocument/2006/relationships/diagramLayout" Target="../diagrams/layout65.xml"/><Relationship Id="rId7" Type="http://schemas.openxmlformats.org/officeDocument/2006/relationships/diagramData" Target="../diagrams/data70.xml"/><Relationship Id="rId2" Type="http://schemas.openxmlformats.org/officeDocument/2006/relationships/diagramData" Target="../diagrams/data69.xml"/><Relationship Id="rId1" Type="http://schemas.openxmlformats.org/officeDocument/2006/relationships/slideLayout" Target="../slideLayouts/slideLayout10.xml"/><Relationship Id="rId6" Type="http://schemas.microsoft.com/office/2007/relationships/diagramDrawing" Target="../diagrams/drawing64.xml"/><Relationship Id="rId11" Type="http://schemas.microsoft.com/office/2007/relationships/diagramDrawing" Target="../diagrams/drawing65.xml"/><Relationship Id="rId5" Type="http://schemas.openxmlformats.org/officeDocument/2006/relationships/diagramColors" Target="../diagrams/colors65.xml"/><Relationship Id="rId10" Type="http://schemas.openxmlformats.org/officeDocument/2006/relationships/diagramColors" Target="../diagrams/colors66.xml"/><Relationship Id="rId4" Type="http://schemas.openxmlformats.org/officeDocument/2006/relationships/diagramQuickStyle" Target="../diagrams/quickStyle65.xml"/><Relationship Id="rId9" Type="http://schemas.openxmlformats.org/officeDocument/2006/relationships/diagramQuickStyle" Target="../diagrams/quickStyle6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71.xml"/><Relationship Id="rId1" Type="http://schemas.openxmlformats.org/officeDocument/2006/relationships/slideLayout" Target="../slideLayouts/slideLayout10.xml"/><Relationship Id="rId6" Type="http://schemas.microsoft.com/office/2007/relationships/diagramDrawing" Target="../diagrams/drawing66.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69.xml"/><Relationship Id="rId3" Type="http://schemas.openxmlformats.org/officeDocument/2006/relationships/diagramLayout" Target="../diagrams/layout68.xml"/><Relationship Id="rId7" Type="http://schemas.openxmlformats.org/officeDocument/2006/relationships/diagramData" Target="../diagrams/data73.xml"/><Relationship Id="rId2" Type="http://schemas.openxmlformats.org/officeDocument/2006/relationships/diagramData" Target="../diagrams/data72.xml"/><Relationship Id="rId1" Type="http://schemas.openxmlformats.org/officeDocument/2006/relationships/slideLayout" Target="../slideLayouts/slideLayout10.xml"/><Relationship Id="rId6" Type="http://schemas.microsoft.com/office/2007/relationships/diagramDrawing" Target="../diagrams/drawing67.xml"/><Relationship Id="rId11" Type="http://schemas.microsoft.com/office/2007/relationships/diagramDrawing" Target="../diagrams/drawing68.xml"/><Relationship Id="rId5" Type="http://schemas.openxmlformats.org/officeDocument/2006/relationships/diagramColors" Target="../diagrams/colors68.xml"/><Relationship Id="rId10" Type="http://schemas.openxmlformats.org/officeDocument/2006/relationships/diagramColors" Target="../diagrams/colors69.xml"/><Relationship Id="rId4" Type="http://schemas.openxmlformats.org/officeDocument/2006/relationships/diagramQuickStyle" Target="../diagrams/quickStyle68.xml"/><Relationship Id="rId9" Type="http://schemas.openxmlformats.org/officeDocument/2006/relationships/diagramQuickStyle" Target="../diagrams/quickStyle6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71.xml"/><Relationship Id="rId3" Type="http://schemas.openxmlformats.org/officeDocument/2006/relationships/diagramLayout" Target="../diagrams/layout70.xml"/><Relationship Id="rId7" Type="http://schemas.openxmlformats.org/officeDocument/2006/relationships/diagramData" Target="../diagrams/data75.xml"/><Relationship Id="rId2" Type="http://schemas.openxmlformats.org/officeDocument/2006/relationships/diagramData" Target="../diagrams/data74.xml"/><Relationship Id="rId1" Type="http://schemas.openxmlformats.org/officeDocument/2006/relationships/slideLayout" Target="../slideLayouts/slideLayout10.xml"/><Relationship Id="rId6" Type="http://schemas.microsoft.com/office/2007/relationships/diagramDrawing" Target="../diagrams/drawing69.xml"/><Relationship Id="rId11" Type="http://schemas.microsoft.com/office/2007/relationships/diagramDrawing" Target="../diagrams/drawing70.xml"/><Relationship Id="rId5" Type="http://schemas.openxmlformats.org/officeDocument/2006/relationships/diagramColors" Target="../diagrams/colors70.xml"/><Relationship Id="rId10" Type="http://schemas.openxmlformats.org/officeDocument/2006/relationships/diagramColors" Target="../diagrams/colors71.xml"/><Relationship Id="rId4" Type="http://schemas.openxmlformats.org/officeDocument/2006/relationships/diagramQuickStyle" Target="../diagrams/quickStyle70.xml"/><Relationship Id="rId9" Type="http://schemas.openxmlformats.org/officeDocument/2006/relationships/diagramQuickStyle" Target="../diagrams/quickStyle7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6.xml"/><Relationship Id="rId1" Type="http://schemas.openxmlformats.org/officeDocument/2006/relationships/slideLayout" Target="../slideLayouts/slideLayout10.xml"/><Relationship Id="rId6" Type="http://schemas.microsoft.com/office/2007/relationships/diagramDrawing" Target="../diagrams/drawing71.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8.png"/><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399"/>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fecha"/>
          <p:cNvSpPr>
            <a:spLocks noGrp="1"/>
          </p:cNvSpPr>
          <p:nvPr>
            <p:ph type="dt" sz="half" idx="10"/>
          </p:nvPr>
        </p:nvSpPr>
        <p:spPr>
          <a:xfrm>
            <a:off x="152400" y="6410250"/>
            <a:ext cx="2438400" cy="327743"/>
          </a:xfrm>
        </p:spPr>
        <p:txBody>
          <a:bodyPr/>
          <a:lstStyle/>
          <a:p>
            <a:r>
              <a:rPr lang="es-ES" dirty="0"/>
              <a:t>Diseño e implementación </a:t>
            </a:r>
            <a:r>
              <a:rPr lang="es-ES" dirty="0" err="1"/>
              <a:t>Punzonadora</a:t>
            </a:r>
            <a:r>
              <a:rPr lang="es-ES" dirty="0"/>
              <a:t> CNC</a:t>
            </a:r>
          </a:p>
        </p:txBody>
      </p:sp>
      <p:sp>
        <p:nvSpPr>
          <p:cNvPr id="9" name="8 Marcador de número de diapositiva"/>
          <p:cNvSpPr>
            <a:spLocks noGrp="1"/>
          </p:cNvSpPr>
          <p:nvPr>
            <p:ph type="sldNum" sz="quarter" idx="12"/>
          </p:nvPr>
        </p:nvSpPr>
        <p:spPr/>
        <p:txBody>
          <a:bodyPr/>
          <a:lstStyle/>
          <a:p>
            <a:fld id="{970440E7-6EC3-4D22-82CC-383AB5DD1DC3}" type="slidenum">
              <a:rPr lang="es-ES" smtClean="0"/>
              <a:t>1</a:t>
            </a:fld>
            <a:endParaRPr lang="es-ES"/>
          </a:p>
        </p:txBody>
      </p:sp>
      <p:sp>
        <p:nvSpPr>
          <p:cNvPr id="13" name="5 Subtítulo"/>
          <p:cNvSpPr>
            <a:spLocks noGrp="1"/>
          </p:cNvSpPr>
          <p:nvPr>
            <p:ph type="subTitle" idx="1"/>
          </p:nvPr>
        </p:nvSpPr>
        <p:spPr>
          <a:xfrm>
            <a:off x="990600" y="3810000"/>
            <a:ext cx="6858000" cy="2132161"/>
          </a:xfrm>
        </p:spPr>
        <p:txBody>
          <a:bodyPr>
            <a:normAutofit fontScale="55000" lnSpcReduction="20000"/>
          </a:bodyPr>
          <a:lstStyle/>
          <a:p>
            <a:endParaRPr lang="es-ES" b="1" dirty="0"/>
          </a:p>
          <a:p>
            <a:r>
              <a:rPr lang="es-ES" b="1" dirty="0"/>
              <a:t>Autores</a:t>
            </a:r>
            <a:r>
              <a:rPr lang="en-US" b="1" dirty="0"/>
              <a:t>:</a:t>
            </a:r>
          </a:p>
          <a:p>
            <a:r>
              <a:rPr lang="en-US" b="1" dirty="0"/>
              <a:t>Diego </a:t>
            </a:r>
            <a:r>
              <a:rPr lang="en-US" b="1" dirty="0" err="1"/>
              <a:t>Barragán</a:t>
            </a:r>
            <a:endParaRPr lang="en-US" b="1" dirty="0"/>
          </a:p>
          <a:p>
            <a:r>
              <a:rPr lang="en-US" b="1" dirty="0"/>
              <a:t>Carlos Ruiz</a:t>
            </a:r>
          </a:p>
          <a:p>
            <a:endParaRPr lang="en-US" b="1" dirty="0"/>
          </a:p>
          <a:p>
            <a:r>
              <a:rPr lang="en-US" b="1" dirty="0"/>
              <a:t>Director:</a:t>
            </a:r>
          </a:p>
          <a:p>
            <a:r>
              <a:rPr lang="en-US" b="1" dirty="0" err="1"/>
              <a:t>Ing</a:t>
            </a:r>
            <a:r>
              <a:rPr lang="en-US" b="1" dirty="0"/>
              <a:t>.  Hugo Ortiz. </a:t>
            </a:r>
            <a:r>
              <a:rPr lang="en-US" b="1" dirty="0" err="1"/>
              <a:t>Msc</a:t>
            </a:r>
            <a:r>
              <a:rPr lang="en-US" b="1" dirty="0"/>
              <a:t>.</a:t>
            </a:r>
          </a:p>
          <a:p>
            <a:endParaRPr lang="en-US" b="1" dirty="0"/>
          </a:p>
        </p:txBody>
      </p:sp>
      <p:pic>
        <p:nvPicPr>
          <p:cNvPr id="14" name="13 Imagen" descr="C:\Users\Alexis\Documents\UNIVERSIDAD\DECIMO NIVEL\LOGO-PRINCIPAL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686074"/>
            <a:ext cx="6394187" cy="1066526"/>
          </a:xfrm>
          <a:prstGeom prst="rect">
            <a:avLst/>
          </a:prstGeom>
          <a:noFill/>
          <a:ln>
            <a:noFill/>
          </a:ln>
        </p:spPr>
      </p:pic>
      <p:sp>
        <p:nvSpPr>
          <p:cNvPr id="8"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
        <p:nvSpPr>
          <p:cNvPr id="10" name="2 Rectángulo"/>
          <p:cNvSpPr/>
          <p:nvPr/>
        </p:nvSpPr>
        <p:spPr>
          <a:xfrm>
            <a:off x="457200" y="1944469"/>
            <a:ext cx="8534400" cy="646331"/>
          </a:xfrm>
          <a:prstGeom prst="rect">
            <a:avLst/>
          </a:prstGeom>
          <a:noFill/>
        </p:spPr>
        <p:txBody>
          <a:bodyPr wrap="square" lIns="91440" tIns="45720" rIns="91440" bIns="45720">
            <a:spAutoFit/>
          </a:bodyPr>
          <a:lstStyle/>
          <a:p>
            <a:pPr algn="ctr"/>
            <a:r>
              <a:rPr lang="es-ES" sz="3600" b="1" dirty="0">
                <a:ln w="12700">
                  <a:solidFill>
                    <a:schemeClr val="bg2"/>
                  </a:solidFill>
                  <a:prstDash val="solid"/>
                </a:ln>
                <a:solidFill>
                  <a:schemeClr val="tx2"/>
                </a:solidFill>
                <a:effectLst>
                  <a:outerShdw blurRad="41275" dist="20320" dir="1800000" algn="tl" rotWithShape="0">
                    <a:srgbClr val="000000">
                      <a:alpha val="40000"/>
                    </a:srgbClr>
                  </a:outerShdw>
                </a:effectLst>
              </a:rPr>
              <a:t>Departamento de Eléctrica y Electrónica</a:t>
            </a:r>
          </a:p>
        </p:txBody>
      </p:sp>
      <p:sp>
        <p:nvSpPr>
          <p:cNvPr id="11" name="4 Rectángulo"/>
          <p:cNvSpPr/>
          <p:nvPr/>
        </p:nvSpPr>
        <p:spPr>
          <a:xfrm>
            <a:off x="381000" y="2840249"/>
            <a:ext cx="8610600" cy="817351"/>
          </a:xfrm>
          <a:prstGeom prst="rect">
            <a:avLst/>
          </a:prstGeom>
          <a:noFill/>
        </p:spPr>
        <p:txBody>
          <a:bodyPr wrap="square" lIns="77925" tIns="38963" rIns="77925" bIns="3896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43" dirty="0" err="1">
                <a:ln w="11430"/>
                <a:gradFill>
                  <a:gsLst>
                    <a:gs pos="25000">
                      <a:schemeClr val="accent2">
                        <a:satMod val="155000"/>
                      </a:schemeClr>
                    </a:gs>
                    <a:gs pos="100000">
                      <a:schemeClr val="accent2">
                        <a:shade val="45000"/>
                        <a:satMod val="165000"/>
                      </a:schemeClr>
                    </a:gs>
                  </a:gsLst>
                  <a:lin ang="5400000"/>
                </a:gradFill>
              </a:rPr>
              <a:t>Diseño</a:t>
            </a:r>
            <a:r>
              <a:rPr lang="en-US" sz="2400" b="1" spc="43" dirty="0">
                <a:ln w="11430"/>
                <a:gradFill>
                  <a:gsLst>
                    <a:gs pos="25000">
                      <a:schemeClr val="accent2">
                        <a:satMod val="155000"/>
                      </a:schemeClr>
                    </a:gs>
                    <a:gs pos="100000">
                      <a:schemeClr val="accent2">
                        <a:shade val="45000"/>
                        <a:satMod val="165000"/>
                      </a:schemeClr>
                    </a:gs>
                  </a:gsLst>
                  <a:lin ang="5400000"/>
                </a:gradFill>
              </a:rPr>
              <a:t> e </a:t>
            </a:r>
            <a:r>
              <a:rPr lang="en-US" sz="2400" b="1" spc="43" dirty="0" err="1">
                <a:ln w="11430"/>
                <a:gradFill>
                  <a:gsLst>
                    <a:gs pos="25000">
                      <a:schemeClr val="accent2">
                        <a:satMod val="155000"/>
                      </a:schemeClr>
                    </a:gs>
                    <a:gs pos="100000">
                      <a:schemeClr val="accent2">
                        <a:shade val="45000"/>
                        <a:satMod val="165000"/>
                      </a:schemeClr>
                    </a:gs>
                  </a:gsLst>
                  <a:lin ang="5400000"/>
                </a:gradFill>
              </a:rPr>
              <a:t>Implementación</a:t>
            </a:r>
            <a:r>
              <a:rPr lang="en-US" sz="2400" b="1" spc="43" dirty="0">
                <a:ln w="11430"/>
                <a:gradFill>
                  <a:gsLst>
                    <a:gs pos="25000">
                      <a:schemeClr val="accent2">
                        <a:satMod val="155000"/>
                      </a:schemeClr>
                    </a:gs>
                    <a:gs pos="100000">
                      <a:schemeClr val="accent2">
                        <a:shade val="45000"/>
                        <a:satMod val="165000"/>
                      </a:schemeClr>
                    </a:gs>
                  </a:gsLst>
                  <a:lin ang="5400000"/>
                </a:gradFill>
              </a:rPr>
              <a:t> de un </a:t>
            </a:r>
            <a:r>
              <a:rPr lang="en-US" sz="2400" b="1" spc="43" dirty="0" err="1">
                <a:ln w="11430"/>
                <a:gradFill>
                  <a:gsLst>
                    <a:gs pos="25000">
                      <a:schemeClr val="accent2">
                        <a:satMod val="155000"/>
                      </a:schemeClr>
                    </a:gs>
                    <a:gs pos="100000">
                      <a:schemeClr val="accent2">
                        <a:shade val="45000"/>
                        <a:satMod val="165000"/>
                      </a:schemeClr>
                    </a:gs>
                  </a:gsLst>
                  <a:lin ang="5400000"/>
                </a:gradFill>
              </a:rPr>
              <a:t>prototipo</a:t>
            </a:r>
            <a:r>
              <a:rPr lang="en-US" sz="2400" b="1" spc="43" dirty="0">
                <a:ln w="11430"/>
                <a:gradFill>
                  <a:gsLst>
                    <a:gs pos="25000">
                      <a:schemeClr val="accent2">
                        <a:satMod val="155000"/>
                      </a:schemeClr>
                    </a:gs>
                    <a:gs pos="100000">
                      <a:schemeClr val="accent2">
                        <a:shade val="45000"/>
                        <a:satMod val="165000"/>
                      </a:schemeClr>
                    </a:gs>
                  </a:gsLst>
                  <a:lin ang="5400000"/>
                </a:gradFill>
              </a:rPr>
              <a:t> de </a:t>
            </a:r>
            <a:r>
              <a:rPr lang="en-US" sz="2400" b="1" spc="43" dirty="0" err="1">
                <a:ln w="11430"/>
                <a:gradFill>
                  <a:gsLst>
                    <a:gs pos="25000">
                      <a:schemeClr val="accent2">
                        <a:satMod val="155000"/>
                      </a:schemeClr>
                    </a:gs>
                    <a:gs pos="100000">
                      <a:schemeClr val="accent2">
                        <a:shade val="45000"/>
                        <a:satMod val="165000"/>
                      </a:schemeClr>
                    </a:gs>
                  </a:gsLst>
                  <a:lin ang="5400000"/>
                </a:gradFill>
              </a:rPr>
              <a:t>punzonadora</a:t>
            </a:r>
            <a:r>
              <a:rPr lang="en-US" sz="2400" b="1" spc="43" dirty="0">
                <a:ln w="11430"/>
                <a:gradFill>
                  <a:gsLst>
                    <a:gs pos="25000">
                      <a:schemeClr val="accent2">
                        <a:satMod val="155000"/>
                      </a:schemeClr>
                    </a:gs>
                    <a:gs pos="100000">
                      <a:schemeClr val="accent2">
                        <a:shade val="45000"/>
                        <a:satMod val="165000"/>
                      </a:schemeClr>
                    </a:gs>
                  </a:gsLst>
                  <a:lin ang="5400000"/>
                </a:gradFill>
              </a:rPr>
              <a:t> CNC industrial </a:t>
            </a:r>
            <a:r>
              <a:rPr lang="en-US" sz="2400" b="1" spc="43" dirty="0" err="1">
                <a:ln w="11430"/>
                <a:gradFill>
                  <a:gsLst>
                    <a:gs pos="25000">
                      <a:schemeClr val="accent2">
                        <a:satMod val="155000"/>
                      </a:schemeClr>
                    </a:gs>
                    <a:gs pos="100000">
                      <a:schemeClr val="accent2">
                        <a:shade val="45000"/>
                        <a:satMod val="165000"/>
                      </a:schemeClr>
                    </a:gs>
                  </a:gsLst>
                  <a:lin ang="5400000"/>
                </a:gradFill>
              </a:rPr>
              <a:t>automática</a:t>
            </a:r>
            <a:r>
              <a:rPr lang="en-US" sz="2400" b="1" spc="43" dirty="0">
                <a:ln w="11430"/>
                <a:gradFill>
                  <a:gsLst>
                    <a:gs pos="25000">
                      <a:schemeClr val="accent2">
                        <a:satMod val="155000"/>
                      </a:schemeClr>
                    </a:gs>
                    <a:gs pos="100000">
                      <a:schemeClr val="accent2">
                        <a:shade val="45000"/>
                        <a:satMod val="165000"/>
                      </a:schemeClr>
                    </a:gs>
                  </a:gsLst>
                  <a:lin ang="5400000"/>
                </a:gradFill>
              </a:rPr>
              <a:t> para la </a:t>
            </a:r>
            <a:r>
              <a:rPr lang="en-US" sz="2400" b="1" spc="43" dirty="0" err="1">
                <a:ln w="11430"/>
                <a:gradFill>
                  <a:gsLst>
                    <a:gs pos="25000">
                      <a:schemeClr val="accent2">
                        <a:satMod val="155000"/>
                      </a:schemeClr>
                    </a:gs>
                    <a:gs pos="100000">
                      <a:schemeClr val="accent2">
                        <a:shade val="45000"/>
                        <a:satMod val="165000"/>
                      </a:schemeClr>
                    </a:gs>
                  </a:gsLst>
                  <a:lin ang="5400000"/>
                </a:gradFill>
              </a:rPr>
              <a:t>empresa</a:t>
            </a:r>
            <a:r>
              <a:rPr lang="en-US" sz="2400" b="1" spc="43" dirty="0">
                <a:ln w="11430"/>
                <a:gradFill>
                  <a:gsLst>
                    <a:gs pos="25000">
                      <a:schemeClr val="accent2">
                        <a:satMod val="155000"/>
                      </a:schemeClr>
                    </a:gs>
                    <a:gs pos="100000">
                      <a:schemeClr val="accent2">
                        <a:shade val="45000"/>
                        <a:satMod val="165000"/>
                      </a:schemeClr>
                    </a:gs>
                  </a:gsLst>
                  <a:lin ang="5400000"/>
                </a:gradFill>
              </a:rPr>
              <a:t> ENERGYPETROL S.A.</a:t>
            </a:r>
            <a:endParaRPr lang="es-ES" sz="4000" b="1" spc="43" dirty="0">
              <a:ln w="11430"/>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a:p>
        </p:txBody>
      </p:sp>
      <p:graphicFrame>
        <p:nvGraphicFramePr>
          <p:cNvPr id="7" name="4 Diagrama"/>
          <p:cNvGraphicFramePr/>
          <p:nvPr>
            <p:extLst>
              <p:ext uri="{D42A27DB-BD31-4B8C-83A1-F6EECF244321}">
                <p14:modId xmlns:p14="http://schemas.microsoft.com/office/powerpoint/2010/main" val="1069128191"/>
              </p:ext>
            </p:extLst>
          </p:nvPr>
        </p:nvGraphicFramePr>
        <p:xfrm>
          <a:off x="457200" y="533400"/>
          <a:ext cx="8382000" cy="367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4" name="Imagen 3"/>
          <p:cNvPicPr>
            <a:picLocks noChangeAspect="1"/>
          </p:cNvPicPr>
          <p:nvPr/>
        </p:nvPicPr>
        <p:blipFill>
          <a:blip r:embed="rId7"/>
          <a:stretch>
            <a:fillRect/>
          </a:stretch>
        </p:blipFill>
        <p:spPr>
          <a:xfrm>
            <a:off x="3230880" y="3810000"/>
            <a:ext cx="3093720" cy="2209800"/>
          </a:xfrm>
          <a:prstGeom prst="rect">
            <a:avLst/>
          </a:prstGeom>
        </p:spPr>
      </p:pic>
    </p:spTree>
    <p:extLst>
      <p:ext uri="{BB962C8B-B14F-4D97-AF65-F5344CB8AC3E}">
        <p14:creationId xmlns:p14="http://schemas.microsoft.com/office/powerpoint/2010/main" val="336171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7210391E-D0BA-4B05-BC9D-4C5F7A7038B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11</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Ventajas máquina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Diagrama 1"/>
          <p:cNvGraphicFramePr/>
          <p:nvPr>
            <p:extLst>
              <p:ext uri="{D42A27DB-BD31-4B8C-83A1-F6EECF244321}">
                <p14:modId xmlns:p14="http://schemas.microsoft.com/office/powerpoint/2010/main" val="3728430709"/>
              </p:ext>
            </p:extLst>
          </p:nvPr>
        </p:nvGraphicFramePr>
        <p:xfrm>
          <a:off x="685800" y="7620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2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12</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Software de Programación</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Diagrama 1"/>
          <p:cNvGraphicFramePr/>
          <p:nvPr>
            <p:extLst>
              <p:ext uri="{D42A27DB-BD31-4B8C-83A1-F6EECF244321}">
                <p14:modId xmlns:p14="http://schemas.microsoft.com/office/powerpoint/2010/main" val="2676882707"/>
              </p:ext>
            </p:extLst>
          </p:nvPr>
        </p:nvGraphicFramePr>
        <p:xfrm>
          <a:off x="457201" y="1295400"/>
          <a:ext cx="441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p:nvPr/>
        </p:nvPicPr>
        <p:blipFill rotWithShape="1">
          <a:blip r:embed="rId7" cstate="email">
            <a:extLst>
              <a:ext uri="{28A0092B-C50C-407E-A947-70E740481C1C}">
                <a14:useLocalDpi xmlns:a14="http://schemas.microsoft.com/office/drawing/2010/main"/>
              </a:ext>
            </a:extLst>
          </a:blip>
          <a:srcRect/>
          <a:stretch/>
        </p:blipFill>
        <p:spPr bwMode="auto">
          <a:xfrm>
            <a:off x="5486400" y="1707832"/>
            <a:ext cx="3200400" cy="286416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559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13</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Programación Automática</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Diagrama 1"/>
          <p:cNvGraphicFramePr/>
          <p:nvPr>
            <p:extLst>
              <p:ext uri="{D42A27DB-BD31-4B8C-83A1-F6EECF244321}">
                <p14:modId xmlns:p14="http://schemas.microsoft.com/office/powerpoint/2010/main" val="3006556205"/>
              </p:ext>
            </p:extLst>
          </p:nvPr>
        </p:nvGraphicFramePr>
        <p:xfrm>
          <a:off x="1371600" y="1010334"/>
          <a:ext cx="7010400" cy="4704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38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40276600"/>
              </p:ext>
            </p:extLst>
          </p:nvPr>
        </p:nvGraphicFramePr>
        <p:xfrm>
          <a:off x="3048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14</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
        <p:nvSpPr>
          <p:cNvPr id="8"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9"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2191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15</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Especificaciones requeridas</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Tabla 1"/>
          <p:cNvGraphicFramePr>
            <a:graphicFrameLocks noGrp="1"/>
          </p:cNvGraphicFramePr>
          <p:nvPr>
            <p:extLst>
              <p:ext uri="{D42A27DB-BD31-4B8C-83A1-F6EECF244321}">
                <p14:modId xmlns:p14="http://schemas.microsoft.com/office/powerpoint/2010/main" val="3637862963"/>
              </p:ext>
            </p:extLst>
          </p:nvPr>
        </p:nvGraphicFramePr>
        <p:xfrm>
          <a:off x="1219200" y="990600"/>
          <a:ext cx="7086600" cy="4572000"/>
        </p:xfrm>
        <a:graphic>
          <a:graphicData uri="http://schemas.openxmlformats.org/drawingml/2006/table">
            <a:tbl>
              <a:tblPr firstRow="1" firstCol="1" bandRow="1">
                <a:tableStyleId>{69C7853C-536D-4A76-A0AE-DD22124D55A5}</a:tableStyleId>
              </a:tblPr>
              <a:tblGrid>
                <a:gridCol w="3480140">
                  <a:extLst>
                    <a:ext uri="{9D8B030D-6E8A-4147-A177-3AD203B41FA5}">
                      <a16:colId xmlns:a16="http://schemas.microsoft.com/office/drawing/2014/main" val="182408595"/>
                    </a:ext>
                  </a:extLst>
                </a:gridCol>
                <a:gridCol w="3606460">
                  <a:extLst>
                    <a:ext uri="{9D8B030D-6E8A-4147-A177-3AD203B41FA5}">
                      <a16:colId xmlns:a16="http://schemas.microsoft.com/office/drawing/2014/main" val="1119506619"/>
                    </a:ext>
                  </a:extLst>
                </a:gridCol>
              </a:tblGrid>
              <a:tr h="239411">
                <a:tc gridSpan="2">
                  <a:txBody>
                    <a:bodyPr/>
                    <a:lstStyle/>
                    <a:p>
                      <a:pPr indent="180340" algn="ctr">
                        <a:lnSpc>
                          <a:spcPct val="150000"/>
                        </a:lnSpc>
                        <a:spcAft>
                          <a:spcPts val="0"/>
                        </a:spcAft>
                      </a:pPr>
                      <a:r>
                        <a:rPr lang="es-EC" sz="1250" dirty="0">
                          <a:solidFill>
                            <a:schemeClr val="tx1"/>
                          </a:solidFill>
                          <a:effectLst/>
                        </a:rPr>
                        <a:t>ESPECIFICACIONES REQUERIDAS</a:t>
                      </a:r>
                      <a:endParaRPr lang="es-EC" sz="12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hMerge="1">
                  <a:txBody>
                    <a:bodyPr/>
                    <a:lstStyle/>
                    <a:p>
                      <a:endParaRPr lang="es-EC"/>
                    </a:p>
                  </a:txBody>
                  <a:tcPr/>
                </a:tc>
                <a:extLst>
                  <a:ext uri="{0D108BD9-81ED-4DB2-BD59-A6C34878D82A}">
                    <a16:rowId xmlns:a16="http://schemas.microsoft.com/office/drawing/2014/main" val="2119833944"/>
                  </a:ext>
                </a:extLst>
              </a:tr>
              <a:tr h="239411">
                <a:tc>
                  <a:txBody>
                    <a:bodyPr/>
                    <a:lstStyle/>
                    <a:p>
                      <a:pPr indent="180340" algn="just">
                        <a:lnSpc>
                          <a:spcPct val="150000"/>
                        </a:lnSpc>
                        <a:spcAft>
                          <a:spcPts val="0"/>
                        </a:spcAft>
                      </a:pPr>
                      <a:r>
                        <a:rPr lang="es-EC" sz="1250" dirty="0">
                          <a:effectLst/>
                        </a:rPr>
                        <a:t>Área de trabajo</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2.5m x 2.5m</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3774416864"/>
                  </a:ext>
                </a:extLst>
              </a:tr>
              <a:tr h="239411">
                <a:tc>
                  <a:txBody>
                    <a:bodyPr/>
                    <a:lstStyle/>
                    <a:p>
                      <a:pPr indent="180340" algn="just">
                        <a:lnSpc>
                          <a:spcPct val="150000"/>
                        </a:lnSpc>
                        <a:spcAft>
                          <a:spcPts val="0"/>
                        </a:spcAft>
                      </a:pPr>
                      <a:r>
                        <a:rPr lang="es-EC" sz="1250">
                          <a:effectLst/>
                        </a:rPr>
                        <a:t>Espesor material que se desea perforar</a:t>
                      </a:r>
                      <a:endParaRPr lang="es-EC" sz="12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3mm</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1927788008"/>
                  </a:ext>
                </a:extLst>
              </a:tr>
              <a:tr h="239411">
                <a:tc>
                  <a:txBody>
                    <a:bodyPr/>
                    <a:lstStyle/>
                    <a:p>
                      <a:pPr indent="180340" algn="just">
                        <a:lnSpc>
                          <a:spcPct val="150000"/>
                        </a:lnSpc>
                        <a:spcAft>
                          <a:spcPts val="0"/>
                        </a:spcAft>
                      </a:pPr>
                      <a:r>
                        <a:rPr lang="es-EC" sz="1250" dirty="0">
                          <a:effectLst/>
                        </a:rPr>
                        <a:t>Tipo de material que se desea perforar</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Acero, acero inoxidable, aluminio, cobre.</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1275074973"/>
                  </a:ext>
                </a:extLst>
              </a:tr>
              <a:tr h="239411">
                <a:tc>
                  <a:txBody>
                    <a:bodyPr/>
                    <a:lstStyle/>
                    <a:p>
                      <a:pPr indent="180340" algn="just">
                        <a:lnSpc>
                          <a:spcPct val="150000"/>
                        </a:lnSpc>
                        <a:spcAft>
                          <a:spcPts val="0"/>
                        </a:spcAft>
                      </a:pPr>
                      <a:r>
                        <a:rPr lang="es-EC" sz="1250" dirty="0">
                          <a:effectLst/>
                        </a:rPr>
                        <a:t>Error de desplazamiento</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0.1mm</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2525316141"/>
                  </a:ext>
                </a:extLst>
              </a:tr>
              <a:tr h="239411">
                <a:tc>
                  <a:txBody>
                    <a:bodyPr/>
                    <a:lstStyle/>
                    <a:p>
                      <a:pPr indent="180340" algn="just">
                        <a:lnSpc>
                          <a:spcPct val="150000"/>
                        </a:lnSpc>
                        <a:spcAft>
                          <a:spcPts val="0"/>
                        </a:spcAft>
                      </a:pPr>
                      <a:r>
                        <a:rPr lang="es-EC" sz="1250">
                          <a:effectLst/>
                        </a:rPr>
                        <a:t>Material de estructura metálica</a:t>
                      </a:r>
                      <a:endParaRPr lang="es-EC" sz="12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Acero negro</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630396195"/>
                  </a:ext>
                </a:extLst>
              </a:tr>
              <a:tr h="239411">
                <a:tc>
                  <a:txBody>
                    <a:bodyPr/>
                    <a:lstStyle/>
                    <a:p>
                      <a:pPr indent="180340" algn="just">
                        <a:lnSpc>
                          <a:spcPct val="150000"/>
                        </a:lnSpc>
                        <a:spcAft>
                          <a:spcPts val="0"/>
                        </a:spcAft>
                      </a:pPr>
                      <a:r>
                        <a:rPr lang="es-EC" sz="1250" dirty="0">
                          <a:effectLst/>
                        </a:rPr>
                        <a:t>Tipo de ejes de desplazamiento</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a:effectLst/>
                        </a:rPr>
                        <a:t>Ejes con correa dentada </a:t>
                      </a:r>
                      <a:endParaRPr lang="es-EC" sz="12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1942309898"/>
                  </a:ext>
                </a:extLst>
              </a:tr>
              <a:tr h="239411">
                <a:tc>
                  <a:txBody>
                    <a:bodyPr/>
                    <a:lstStyle/>
                    <a:p>
                      <a:pPr indent="180340" algn="just">
                        <a:lnSpc>
                          <a:spcPct val="150000"/>
                        </a:lnSpc>
                        <a:spcAft>
                          <a:spcPts val="0"/>
                        </a:spcAft>
                      </a:pPr>
                      <a:r>
                        <a:rPr lang="es-EC" sz="1250" dirty="0">
                          <a:effectLst/>
                        </a:rPr>
                        <a:t>Velocidad ejes de desplazamiento</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2m/s</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2753087982"/>
                  </a:ext>
                </a:extLst>
              </a:tr>
              <a:tr h="239411">
                <a:tc>
                  <a:txBody>
                    <a:bodyPr/>
                    <a:lstStyle/>
                    <a:p>
                      <a:pPr indent="180340" algn="just">
                        <a:lnSpc>
                          <a:spcPct val="150000"/>
                        </a:lnSpc>
                        <a:spcAft>
                          <a:spcPts val="0"/>
                        </a:spcAft>
                      </a:pPr>
                      <a:r>
                        <a:rPr lang="es-EC" sz="1250">
                          <a:effectLst/>
                        </a:rPr>
                        <a:t>Tipo de actuadores para desplazamiento</a:t>
                      </a:r>
                      <a:endParaRPr lang="es-EC" sz="12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Motores a pasos</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4073459955"/>
                  </a:ext>
                </a:extLst>
              </a:tr>
              <a:tr h="239411">
                <a:tc>
                  <a:txBody>
                    <a:bodyPr/>
                    <a:lstStyle/>
                    <a:p>
                      <a:pPr indent="180340" algn="just">
                        <a:lnSpc>
                          <a:spcPct val="150000"/>
                        </a:lnSpc>
                        <a:spcAft>
                          <a:spcPts val="0"/>
                        </a:spcAft>
                      </a:pPr>
                      <a:r>
                        <a:rPr lang="es-EC" sz="1250" dirty="0">
                          <a:effectLst/>
                        </a:rPr>
                        <a:t>Tipo de actuador para perforación</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Cilindro hidráulico</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329668968"/>
                  </a:ext>
                </a:extLst>
              </a:tr>
              <a:tr h="239411">
                <a:tc>
                  <a:txBody>
                    <a:bodyPr/>
                    <a:lstStyle/>
                    <a:p>
                      <a:pPr indent="180340" algn="just">
                        <a:lnSpc>
                          <a:spcPct val="150000"/>
                        </a:lnSpc>
                        <a:spcAft>
                          <a:spcPts val="0"/>
                        </a:spcAft>
                      </a:pPr>
                      <a:r>
                        <a:rPr lang="es-EC" sz="1250">
                          <a:effectLst/>
                        </a:rPr>
                        <a:t>Sujeción de planchas metálicas</a:t>
                      </a:r>
                      <a:endParaRPr lang="es-EC" sz="12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Mordaza neumática</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440055027"/>
                  </a:ext>
                </a:extLst>
              </a:tr>
              <a:tr h="239411">
                <a:tc>
                  <a:txBody>
                    <a:bodyPr/>
                    <a:lstStyle/>
                    <a:p>
                      <a:pPr indent="180340" algn="just">
                        <a:lnSpc>
                          <a:spcPct val="150000"/>
                        </a:lnSpc>
                        <a:spcAft>
                          <a:spcPts val="0"/>
                        </a:spcAft>
                      </a:pPr>
                      <a:r>
                        <a:rPr lang="es-EC" sz="1250" dirty="0">
                          <a:effectLst/>
                        </a:rPr>
                        <a:t>Tipo de controlador</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Controlador específico para CNC</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882169852"/>
                  </a:ext>
                </a:extLst>
              </a:tr>
              <a:tr h="239411">
                <a:tc>
                  <a:txBody>
                    <a:bodyPr/>
                    <a:lstStyle/>
                    <a:p>
                      <a:pPr indent="180340" algn="just">
                        <a:lnSpc>
                          <a:spcPct val="150000"/>
                        </a:lnSpc>
                        <a:spcAft>
                          <a:spcPts val="0"/>
                        </a:spcAft>
                      </a:pPr>
                      <a:r>
                        <a:rPr lang="es-EC" sz="1250">
                          <a:effectLst/>
                        </a:rPr>
                        <a:t>Software CAD</a:t>
                      </a:r>
                      <a:endParaRPr lang="es-EC" sz="12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AutoCAD</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498519630"/>
                  </a:ext>
                </a:extLst>
              </a:tr>
              <a:tr h="239411">
                <a:tc>
                  <a:txBody>
                    <a:bodyPr/>
                    <a:lstStyle/>
                    <a:p>
                      <a:pPr indent="180340" algn="just">
                        <a:lnSpc>
                          <a:spcPct val="150000"/>
                        </a:lnSpc>
                        <a:spcAft>
                          <a:spcPts val="0"/>
                        </a:spcAft>
                      </a:pPr>
                      <a:r>
                        <a:rPr lang="es-EC" sz="1250">
                          <a:effectLst/>
                        </a:rPr>
                        <a:t>Software CAM</a:t>
                      </a:r>
                      <a:endParaRPr lang="es-EC" sz="12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err="1">
                          <a:effectLst/>
                        </a:rPr>
                        <a:t>SheetCAM</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4082866940"/>
                  </a:ext>
                </a:extLst>
              </a:tr>
              <a:tr h="239411">
                <a:tc>
                  <a:txBody>
                    <a:bodyPr/>
                    <a:lstStyle/>
                    <a:p>
                      <a:pPr indent="180340" algn="just">
                        <a:lnSpc>
                          <a:spcPct val="150000"/>
                        </a:lnSpc>
                        <a:spcAft>
                          <a:spcPts val="0"/>
                        </a:spcAft>
                      </a:pPr>
                      <a:r>
                        <a:rPr lang="es-EC" sz="1250" dirty="0">
                          <a:effectLst/>
                        </a:rPr>
                        <a:t>Software interfaz CNC</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Mach3</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727857315"/>
                  </a:ext>
                </a:extLst>
              </a:tr>
              <a:tr h="239411">
                <a:tc>
                  <a:txBody>
                    <a:bodyPr/>
                    <a:lstStyle/>
                    <a:p>
                      <a:pPr indent="180340" algn="just">
                        <a:lnSpc>
                          <a:spcPct val="150000"/>
                        </a:lnSpc>
                        <a:spcAft>
                          <a:spcPts val="0"/>
                        </a:spcAft>
                      </a:pPr>
                      <a:r>
                        <a:rPr lang="es-EC" sz="1250" dirty="0">
                          <a:effectLst/>
                        </a:rPr>
                        <a:t>Formas de perforación</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tc>
                  <a:txBody>
                    <a:bodyPr/>
                    <a:lstStyle/>
                    <a:p>
                      <a:pPr indent="180340" algn="just">
                        <a:lnSpc>
                          <a:spcPct val="150000"/>
                        </a:lnSpc>
                        <a:spcAft>
                          <a:spcPts val="0"/>
                        </a:spcAft>
                      </a:pPr>
                      <a:r>
                        <a:rPr lang="es-EC" sz="1250" dirty="0">
                          <a:effectLst/>
                        </a:rPr>
                        <a:t>Circunferencias de diferentes diámetros</a:t>
                      </a:r>
                      <a:endParaRPr lang="es-EC" sz="12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9" marR="32639" marT="0" marB="0"/>
                </a:tc>
                <a:extLst>
                  <a:ext uri="{0D108BD9-81ED-4DB2-BD59-A6C34878D82A}">
                    <a16:rowId xmlns:a16="http://schemas.microsoft.com/office/drawing/2014/main" val="1777887530"/>
                  </a:ext>
                </a:extLst>
              </a:tr>
            </a:tbl>
          </a:graphicData>
        </a:graphic>
      </p:graphicFrame>
    </p:spTree>
    <p:extLst>
      <p:ext uri="{BB962C8B-B14F-4D97-AF65-F5344CB8AC3E}">
        <p14:creationId xmlns:p14="http://schemas.microsoft.com/office/powerpoint/2010/main" val="201532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16</a:t>
            </a:fld>
            <a:endParaRPr lang="es-ES"/>
          </a:p>
        </p:txBody>
      </p:sp>
      <p:graphicFrame>
        <p:nvGraphicFramePr>
          <p:cNvPr id="7" name="4 Diagrama"/>
          <p:cNvGraphicFramePr/>
          <p:nvPr>
            <p:extLst>
              <p:ext uri="{D42A27DB-BD31-4B8C-83A1-F6EECF244321}">
                <p14:modId xmlns:p14="http://schemas.microsoft.com/office/powerpoint/2010/main" val="397374207"/>
              </p:ext>
            </p:extLst>
          </p:nvPr>
        </p:nvGraphicFramePr>
        <p:xfrm>
          <a:off x="457200" y="1371600"/>
          <a:ext cx="8382000" cy="367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eléctrico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0207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eléctrico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4" name="Diagrama 3"/>
          <p:cNvGraphicFramePr/>
          <p:nvPr/>
        </p:nvGraphicFramePr>
        <p:xfrm>
          <a:off x="381000" y="866101"/>
          <a:ext cx="8458200" cy="500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16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18</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eléctrico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4" name="Diagrama 3"/>
          <p:cNvGraphicFramePr/>
          <p:nvPr>
            <p:extLst>
              <p:ext uri="{D42A27DB-BD31-4B8C-83A1-F6EECF244321}">
                <p14:modId xmlns:p14="http://schemas.microsoft.com/office/powerpoint/2010/main" val="2947393559"/>
              </p:ext>
            </p:extLst>
          </p:nvPr>
        </p:nvGraphicFramePr>
        <p:xfrm>
          <a:off x="381000" y="866101"/>
          <a:ext cx="8610600" cy="5229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15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19</a:t>
            </a:fld>
            <a:endParaRPr lang="es-ES"/>
          </a:p>
        </p:txBody>
      </p:sp>
      <p:graphicFrame>
        <p:nvGraphicFramePr>
          <p:cNvPr id="7" name="4 Diagrama"/>
          <p:cNvGraphicFramePr/>
          <p:nvPr>
            <p:extLst>
              <p:ext uri="{D42A27DB-BD31-4B8C-83A1-F6EECF244321}">
                <p14:modId xmlns:p14="http://schemas.microsoft.com/office/powerpoint/2010/main" val="607912660"/>
              </p:ext>
            </p:extLst>
          </p:nvPr>
        </p:nvGraphicFramePr>
        <p:xfrm>
          <a:off x="381000" y="8382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eléctrico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5674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2B3CEFA-427F-4834-945E-9863873E70B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FE903DC5-2266-4ADC-A104-AB35B64B7E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graphicFrame>
        <p:nvGraphicFramePr>
          <p:cNvPr id="5" name="4 Diagrama"/>
          <p:cNvGraphicFramePr/>
          <p:nvPr>
            <p:extLst>
              <p:ext uri="{D42A27DB-BD31-4B8C-83A1-F6EECF244321}">
                <p14:modId xmlns:p14="http://schemas.microsoft.com/office/powerpoint/2010/main" val="1812934225"/>
              </p:ext>
            </p:extLst>
          </p:nvPr>
        </p:nvGraphicFramePr>
        <p:xfrm>
          <a:off x="1143000" y="1066800"/>
          <a:ext cx="7162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Marcador de número de diapositiva"/>
          <p:cNvSpPr>
            <a:spLocks noGrp="1"/>
          </p:cNvSpPr>
          <p:nvPr>
            <p:ph type="sldNum" sz="quarter" idx="12"/>
          </p:nvPr>
        </p:nvSpPr>
        <p:spPr/>
        <p:txBody>
          <a:bodyPr/>
          <a:lstStyle/>
          <a:p>
            <a:fld id="{970440E7-6EC3-4D22-82CC-383AB5DD1DC3}" type="slidenum">
              <a:rPr lang="es-ES" smtClean="0"/>
              <a:t>2</a:t>
            </a:fld>
            <a:endParaRPr lang="es-ES"/>
          </a:p>
        </p:txBody>
      </p:sp>
      <p:sp>
        <p:nvSpPr>
          <p:cNvPr id="6"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8"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40191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4BEF1DF-1AD8-48E7-B94F-E29B0F1AED1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3A561A6-642A-4FC3-A8CC-B1ED42255A0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9F7BF045-ECA9-49A5-9E92-2F605CC3F3D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641CE52A-05FD-40FC-948A-3324B2F73EE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20</a:t>
            </a:fld>
            <a:endParaRPr lang="es-ES"/>
          </a:p>
        </p:txBody>
      </p:sp>
      <p:graphicFrame>
        <p:nvGraphicFramePr>
          <p:cNvPr id="7" name="4 Diagrama"/>
          <p:cNvGraphicFramePr/>
          <p:nvPr>
            <p:extLst>
              <p:ext uri="{D42A27DB-BD31-4B8C-83A1-F6EECF244321}">
                <p14:modId xmlns:p14="http://schemas.microsoft.com/office/powerpoint/2010/main" val="862636258"/>
              </p:ext>
            </p:extLst>
          </p:nvPr>
        </p:nvGraphicFramePr>
        <p:xfrm>
          <a:off x="457200" y="1371600"/>
          <a:ext cx="8382000" cy="367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electrónico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58903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21</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electrónico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Diagrama 1"/>
          <p:cNvGraphicFramePr/>
          <p:nvPr>
            <p:extLst>
              <p:ext uri="{D42A27DB-BD31-4B8C-83A1-F6EECF244321}">
                <p14:modId xmlns:p14="http://schemas.microsoft.com/office/powerpoint/2010/main" val="3703372567"/>
              </p:ext>
            </p:extLst>
          </p:nvPr>
        </p:nvGraphicFramePr>
        <p:xfrm>
          <a:off x="381000" y="914400"/>
          <a:ext cx="7924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189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22</a:t>
            </a:fld>
            <a:endParaRPr lang="es-ES"/>
          </a:p>
        </p:txBody>
      </p:sp>
      <p:graphicFrame>
        <p:nvGraphicFramePr>
          <p:cNvPr id="7" name="4 Diagrama"/>
          <p:cNvGraphicFramePr/>
          <p:nvPr>
            <p:extLst>
              <p:ext uri="{D42A27DB-BD31-4B8C-83A1-F6EECF244321}">
                <p14:modId xmlns:p14="http://schemas.microsoft.com/office/powerpoint/2010/main" val="976925611"/>
              </p:ext>
            </p:extLst>
          </p:nvPr>
        </p:nvGraphicFramePr>
        <p:xfrm>
          <a:off x="381000" y="8382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electrónico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1589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1478A3B-A78F-4D58-85F4-71115D240CE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614F5E24-6AB9-4435-A2E4-F27ECE1106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23</a:t>
            </a:fld>
            <a:endParaRPr lang="es-ES"/>
          </a:p>
        </p:txBody>
      </p:sp>
      <p:graphicFrame>
        <p:nvGraphicFramePr>
          <p:cNvPr id="7" name="4 Diagrama"/>
          <p:cNvGraphicFramePr/>
          <p:nvPr>
            <p:extLst>
              <p:ext uri="{D42A27DB-BD31-4B8C-83A1-F6EECF244321}">
                <p14:modId xmlns:p14="http://schemas.microsoft.com/office/powerpoint/2010/main" val="3891838154"/>
              </p:ext>
            </p:extLst>
          </p:nvPr>
        </p:nvGraphicFramePr>
        <p:xfrm>
          <a:off x="381000" y="8382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eléctrico y electrónico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5717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48A6EAC-31CE-47DB-8292-065122630EF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9F3E2431-4E5B-48DE-93D6-495A7E147E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24</a:t>
            </a:fld>
            <a:endParaRPr lang="es-ES"/>
          </a:p>
        </p:txBody>
      </p:sp>
      <p:graphicFrame>
        <p:nvGraphicFramePr>
          <p:cNvPr id="7" name="4 Diagrama"/>
          <p:cNvGraphicFramePr/>
          <p:nvPr>
            <p:extLst>
              <p:ext uri="{D42A27DB-BD31-4B8C-83A1-F6EECF244321}">
                <p14:modId xmlns:p14="http://schemas.microsoft.com/office/powerpoint/2010/main" val="3319798655"/>
              </p:ext>
            </p:extLst>
          </p:nvPr>
        </p:nvGraphicFramePr>
        <p:xfrm>
          <a:off x="457200" y="1201093"/>
          <a:ext cx="8382000" cy="4132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5481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9396B7ED-9695-4213-867D-9453F36BD80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331BA23-C7C2-4329-B47C-D16AD1A08F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Diagrama 1"/>
          <p:cNvGraphicFramePr/>
          <p:nvPr>
            <p:extLst>
              <p:ext uri="{D42A27DB-BD31-4B8C-83A1-F6EECF244321}">
                <p14:modId xmlns:p14="http://schemas.microsoft.com/office/powerpoint/2010/main" val="542261544"/>
              </p:ext>
            </p:extLst>
          </p:nvPr>
        </p:nvGraphicFramePr>
        <p:xfrm>
          <a:off x="762000" y="762000"/>
          <a:ext cx="7543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669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26</a:t>
            </a:fld>
            <a:endParaRPr lang="es-ES"/>
          </a:p>
        </p:txBody>
      </p:sp>
      <p:graphicFrame>
        <p:nvGraphicFramePr>
          <p:cNvPr id="7" name="4 Diagrama"/>
          <p:cNvGraphicFramePr/>
          <p:nvPr>
            <p:extLst>
              <p:ext uri="{D42A27DB-BD31-4B8C-83A1-F6EECF244321}">
                <p14:modId xmlns:p14="http://schemas.microsoft.com/office/powerpoint/2010/main" val="172929117"/>
              </p:ext>
            </p:extLst>
          </p:nvPr>
        </p:nvGraphicFramePr>
        <p:xfrm>
          <a:off x="381000" y="8382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3985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1478A3B-A78F-4D58-85F4-71115D240CE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614F5E24-6AB9-4435-A2E4-F27ECE1106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27</a:t>
            </a:fld>
            <a:endParaRPr lang="es-ES"/>
          </a:p>
        </p:txBody>
      </p:sp>
      <p:graphicFrame>
        <p:nvGraphicFramePr>
          <p:cNvPr id="7" name="4 Diagrama"/>
          <p:cNvGraphicFramePr/>
          <p:nvPr>
            <p:extLst>
              <p:ext uri="{D42A27DB-BD31-4B8C-83A1-F6EECF244321}">
                <p14:modId xmlns:p14="http://schemas.microsoft.com/office/powerpoint/2010/main" val="2565107397"/>
              </p:ext>
            </p:extLst>
          </p:nvPr>
        </p:nvGraphicFramePr>
        <p:xfrm>
          <a:off x="381000" y="762000"/>
          <a:ext cx="838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desplazamiento planchas</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11" name="Imagen 10"/>
          <p:cNvPicPr/>
          <p:nvPr/>
        </p:nvPicPr>
        <p:blipFill rotWithShape="1">
          <a:blip r:embed="rId7" cstate="email">
            <a:extLst>
              <a:ext uri="{BEBA8EAE-BF5A-486C-A8C5-ECC9F3942E4B}">
                <a14:imgProps xmlns:a14="http://schemas.microsoft.com/office/drawing/2010/main">
                  <a14:imgLayer r:embed="rId8">
                    <a14:imgEffect>
                      <a14:backgroundRemoval t="0" b="95628" l="3500" r="97000"/>
                    </a14:imgEffect>
                  </a14:imgLayer>
                </a14:imgProps>
              </a:ext>
              <a:ext uri="{28A0092B-C50C-407E-A947-70E740481C1C}">
                <a14:useLocalDpi xmlns:a14="http://schemas.microsoft.com/office/drawing/2010/main"/>
              </a:ext>
            </a:extLst>
          </a:blip>
          <a:srcRect/>
          <a:stretch/>
        </p:blipFill>
        <p:spPr bwMode="auto">
          <a:xfrm>
            <a:off x="1524000" y="3962400"/>
            <a:ext cx="1543050" cy="1412875"/>
          </a:xfrm>
          <a:prstGeom prst="rect">
            <a:avLst/>
          </a:prstGeom>
          <a:ln>
            <a:noFill/>
          </a:ln>
          <a:extLst>
            <a:ext uri="{53640926-AAD7-44D8-BBD7-CCE9431645EC}">
              <a14:shadowObscured xmlns:a14="http://schemas.microsoft.com/office/drawing/2010/main"/>
            </a:ext>
          </a:extLst>
        </p:spPr>
      </p:pic>
      <p:pic>
        <p:nvPicPr>
          <p:cNvPr id="12" name="Imagen 11" descr="C:\Users\Diego\Desktop\Tesis\fotos\12394848_10154004955603296_2026645474_o.jpg"/>
          <p:cNvPicPr/>
          <p:nvPr/>
        </p:nvPicPr>
        <p:blipFill>
          <a:blip r:embed="rId9" cstate="email">
            <a:extLst>
              <a:ext uri="{28A0092B-C50C-407E-A947-70E740481C1C}">
                <a14:useLocalDpi xmlns:a14="http://schemas.microsoft.com/office/drawing/2010/main"/>
              </a:ext>
            </a:extLst>
          </a:blip>
          <a:srcRect/>
          <a:stretch>
            <a:fillRect/>
          </a:stretch>
        </p:blipFill>
        <p:spPr bwMode="auto">
          <a:xfrm>
            <a:off x="3810000" y="3581400"/>
            <a:ext cx="4038600" cy="2289293"/>
          </a:xfrm>
          <a:prstGeom prst="rect">
            <a:avLst/>
          </a:prstGeom>
          <a:noFill/>
          <a:ln>
            <a:noFill/>
          </a:ln>
        </p:spPr>
      </p:pic>
    </p:spTree>
    <p:extLst>
      <p:ext uri="{BB962C8B-B14F-4D97-AF65-F5344CB8AC3E}">
        <p14:creationId xmlns:p14="http://schemas.microsoft.com/office/powerpoint/2010/main" val="90151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6A068CA-7BD3-4678-8E23-5A8B0366A1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40B8954-C95B-43AB-8FF6-B3A61007AA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8B97622D-7CA4-4F13-970A-68E0BB2E67B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53431DF7-24C8-4A8F-959B-AC43D2509AA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28</a:t>
            </a:fld>
            <a:endParaRPr lang="es-ES"/>
          </a:p>
        </p:txBody>
      </p:sp>
      <p:graphicFrame>
        <p:nvGraphicFramePr>
          <p:cNvPr id="7" name="4 Diagrama"/>
          <p:cNvGraphicFramePr/>
          <p:nvPr>
            <p:extLst>
              <p:ext uri="{D42A27DB-BD31-4B8C-83A1-F6EECF244321}">
                <p14:modId xmlns:p14="http://schemas.microsoft.com/office/powerpoint/2010/main" val="1568829857"/>
              </p:ext>
            </p:extLst>
          </p:nvPr>
        </p:nvGraphicFramePr>
        <p:xfrm>
          <a:off x="381000" y="685800"/>
          <a:ext cx="8382000" cy="4132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11" name="Imagen 10" descr="C:\Users\Diego\OneDrive\Tesis\fotos\12695839_10154128623873296_76760869_n.jpg"/>
          <p:cNvPicPr/>
          <p:nvPr/>
        </p:nvPicPr>
        <p:blipFill rotWithShape="1">
          <a:blip r:embed="rId7" cstate="email">
            <a:extLst>
              <a:ext uri="{28A0092B-C50C-407E-A947-70E740481C1C}">
                <a14:useLocalDpi xmlns:a14="http://schemas.microsoft.com/office/drawing/2010/main"/>
              </a:ext>
            </a:extLst>
          </a:blip>
          <a:srcRect/>
          <a:stretch/>
        </p:blipFill>
        <p:spPr bwMode="auto">
          <a:xfrm>
            <a:off x="2872596" y="4454300"/>
            <a:ext cx="3657600" cy="153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39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9396B7ED-9695-4213-867D-9453F36BD80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331BA23-C7C2-4329-B47C-D16AD1A08F8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29</a:t>
            </a:fld>
            <a:endParaRPr lang="es-ES"/>
          </a:p>
        </p:txBody>
      </p:sp>
      <p:graphicFrame>
        <p:nvGraphicFramePr>
          <p:cNvPr id="7" name="4 Diagrama"/>
          <p:cNvGraphicFramePr/>
          <p:nvPr>
            <p:extLst>
              <p:ext uri="{D42A27DB-BD31-4B8C-83A1-F6EECF244321}">
                <p14:modId xmlns:p14="http://schemas.microsoft.com/office/powerpoint/2010/main" val="3182049062"/>
              </p:ext>
            </p:extLst>
          </p:nvPr>
        </p:nvGraphicFramePr>
        <p:xfrm>
          <a:off x="381000" y="8382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950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03D132E-6A1F-4D09-87D8-977B34308D7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DF8779AA-A840-47C9-A061-76437C9185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06020525"/>
              </p:ext>
            </p:extLst>
          </p:nvPr>
        </p:nvGraphicFramePr>
        <p:xfrm>
          <a:off x="3048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3</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
        <p:nvSpPr>
          <p:cNvPr id="8"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9"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6235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30</a:t>
            </a:fld>
            <a:endParaRPr lang="es-ES"/>
          </a:p>
        </p:txBody>
      </p:sp>
      <p:graphicFrame>
        <p:nvGraphicFramePr>
          <p:cNvPr id="7" name="4 Diagrama"/>
          <p:cNvGraphicFramePr/>
          <p:nvPr>
            <p:extLst>
              <p:ext uri="{D42A27DB-BD31-4B8C-83A1-F6EECF244321}">
                <p14:modId xmlns:p14="http://schemas.microsoft.com/office/powerpoint/2010/main" val="1599217111"/>
              </p:ext>
            </p:extLst>
          </p:nvPr>
        </p:nvGraphicFramePr>
        <p:xfrm>
          <a:off x="457200" y="914401"/>
          <a:ext cx="7924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03837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9396B7ED-9695-4213-867D-9453F36BD80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8331BA23-C7C2-4329-B47C-D16AD1A08F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31</a:t>
            </a:fld>
            <a:endParaRPr lang="es-ES"/>
          </a:p>
        </p:txBody>
      </p:sp>
      <p:graphicFrame>
        <p:nvGraphicFramePr>
          <p:cNvPr id="7" name="4 Diagrama"/>
          <p:cNvGraphicFramePr/>
          <p:nvPr>
            <p:extLst>
              <p:ext uri="{D42A27DB-BD31-4B8C-83A1-F6EECF244321}">
                <p14:modId xmlns:p14="http://schemas.microsoft.com/office/powerpoint/2010/main" val="3881602481"/>
              </p:ext>
            </p:extLst>
          </p:nvPr>
        </p:nvGraphicFramePr>
        <p:xfrm>
          <a:off x="381000" y="8382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04126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AA549962-1036-4049-AC4A-DCE02343F04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D8D44C9F-B07F-439C-A4BC-924A7C42BA5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32</a:t>
            </a:fld>
            <a:endParaRPr lang="es-ES"/>
          </a:p>
        </p:txBody>
      </p:sp>
      <mc:AlternateContent xmlns:mc="http://schemas.openxmlformats.org/markup-compatibility/2006" xmlns:a14="http://schemas.microsoft.com/office/drawing/2010/main">
        <mc:Choice Requires="a14">
          <p:graphicFrame>
            <p:nvGraphicFramePr>
              <p:cNvPr id="7" name="4 Diagrama"/>
              <p:cNvGraphicFramePr/>
              <p:nvPr>
                <p:extLst>
                  <p:ext uri="{D42A27DB-BD31-4B8C-83A1-F6EECF244321}">
                    <p14:modId xmlns:p14="http://schemas.microsoft.com/office/powerpoint/2010/main" val="729214517"/>
                  </p:ext>
                </p:extLst>
              </p:nvPr>
            </p:nvGraphicFramePr>
            <p:xfrm>
              <a:off x="457200" y="1201093"/>
              <a:ext cx="7924800" cy="4132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7" name="4 Diagrama"/>
              <p:cNvGraphicFramePr/>
              <p:nvPr>
                <p:extLst>
                  <p:ext uri="{D42A27DB-BD31-4B8C-83A1-F6EECF244321}">
                    <p14:modId xmlns:p14="http://schemas.microsoft.com/office/powerpoint/2010/main" val="729214517"/>
                  </p:ext>
                </p:extLst>
              </p:nvPr>
            </p:nvGraphicFramePr>
            <p:xfrm>
              <a:off x="457200" y="1201093"/>
              <a:ext cx="7924800" cy="41329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5206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42E8572-D947-4C88-A7D2-B9C88EF42E7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A8DA9C72-346E-465E-8F70-8BC11EE8D81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33</a:t>
            </a:fld>
            <a:endParaRPr lang="es-ES"/>
          </a:p>
        </p:txBody>
      </p:sp>
      <p:graphicFrame>
        <p:nvGraphicFramePr>
          <p:cNvPr id="7" name="4 Diagrama"/>
          <p:cNvGraphicFramePr/>
          <p:nvPr>
            <p:extLst>
              <p:ext uri="{D42A27DB-BD31-4B8C-83A1-F6EECF244321}">
                <p14:modId xmlns:p14="http://schemas.microsoft.com/office/powerpoint/2010/main" val="4219531377"/>
              </p:ext>
            </p:extLst>
          </p:nvPr>
        </p:nvGraphicFramePr>
        <p:xfrm>
          <a:off x="457200" y="1201093"/>
          <a:ext cx="8382000" cy="4132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hidráulico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4290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34</a:t>
            </a:fld>
            <a:endParaRPr lang="es-ES"/>
          </a:p>
        </p:txBody>
      </p:sp>
      <p:graphicFrame>
        <p:nvGraphicFramePr>
          <p:cNvPr id="7" name="4 Diagrama"/>
          <p:cNvGraphicFramePr/>
          <p:nvPr>
            <p:extLst>
              <p:ext uri="{D42A27DB-BD31-4B8C-83A1-F6EECF244321}">
                <p14:modId xmlns:p14="http://schemas.microsoft.com/office/powerpoint/2010/main" val="171753112"/>
              </p:ext>
            </p:extLst>
          </p:nvPr>
        </p:nvGraphicFramePr>
        <p:xfrm>
          <a:off x="381000" y="8382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hidráulico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0951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B2422AA-7C44-4DEF-BFF1-6622AC1636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78C2E3A-143E-4790-9C5F-4675B14BAA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35</a:t>
            </a:fld>
            <a:endParaRPr lang="es-ES"/>
          </a:p>
        </p:txBody>
      </p:sp>
      <mc:AlternateContent xmlns:mc="http://schemas.openxmlformats.org/markup-compatibility/2006" xmlns:a14="http://schemas.microsoft.com/office/drawing/2010/main">
        <mc:Choice Requires="a14">
          <p:graphicFrame>
            <p:nvGraphicFramePr>
              <p:cNvPr id="7" name="4 Diagrama"/>
              <p:cNvGraphicFramePr/>
              <p:nvPr>
                <p:extLst>
                  <p:ext uri="{D42A27DB-BD31-4B8C-83A1-F6EECF244321}">
                    <p14:modId xmlns:p14="http://schemas.microsoft.com/office/powerpoint/2010/main" val="2117789896"/>
                  </p:ext>
                </p:extLst>
              </p:nvPr>
            </p:nvGraphicFramePr>
            <p:xfrm>
              <a:off x="304800" y="733904"/>
              <a:ext cx="7924800" cy="5382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7" name="4 Diagrama"/>
              <p:cNvGraphicFramePr/>
              <p:nvPr>
                <p:extLst>
                  <p:ext uri="{D42A27DB-BD31-4B8C-83A1-F6EECF244321}">
                    <p14:modId xmlns:p14="http://schemas.microsoft.com/office/powerpoint/2010/main" val="2117789896"/>
                  </p:ext>
                </p:extLst>
              </p:nvPr>
            </p:nvGraphicFramePr>
            <p:xfrm>
              <a:off x="304800" y="733904"/>
              <a:ext cx="7924800" cy="53822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hidráulico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5572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36</a:t>
            </a:fld>
            <a:endParaRPr lang="es-ES"/>
          </a:p>
        </p:txBody>
      </p:sp>
      <p:graphicFrame>
        <p:nvGraphicFramePr>
          <p:cNvPr id="7" name="4 Diagrama"/>
          <p:cNvGraphicFramePr/>
          <p:nvPr>
            <p:extLst>
              <p:ext uri="{D42A27DB-BD31-4B8C-83A1-F6EECF244321}">
                <p14:modId xmlns:p14="http://schemas.microsoft.com/office/powerpoint/2010/main" val="2503398556"/>
              </p:ext>
            </p:extLst>
          </p:nvPr>
        </p:nvGraphicFramePr>
        <p:xfrm>
          <a:off x="457200" y="1201093"/>
          <a:ext cx="8382000" cy="4132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control automático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5042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37</a:t>
            </a:fld>
            <a:endParaRPr lang="es-ES"/>
          </a:p>
        </p:txBody>
      </p:sp>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control automático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Diagrama 1"/>
          <p:cNvGraphicFramePr/>
          <p:nvPr>
            <p:extLst>
              <p:ext uri="{D42A27DB-BD31-4B8C-83A1-F6EECF244321}">
                <p14:modId xmlns:p14="http://schemas.microsoft.com/office/powerpoint/2010/main" val="3785681007"/>
              </p:ext>
            </p:extLst>
          </p:nvPr>
        </p:nvGraphicFramePr>
        <p:xfrm>
          <a:off x="381000" y="914400"/>
          <a:ext cx="8305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176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38</a:t>
            </a:fld>
            <a:endParaRPr lang="es-ES"/>
          </a:p>
        </p:txBody>
      </p:sp>
      <p:graphicFrame>
        <p:nvGraphicFramePr>
          <p:cNvPr id="7" name="4 Diagrama"/>
          <p:cNvGraphicFramePr/>
          <p:nvPr>
            <p:extLst>
              <p:ext uri="{D42A27DB-BD31-4B8C-83A1-F6EECF244321}">
                <p14:modId xmlns:p14="http://schemas.microsoft.com/office/powerpoint/2010/main" val="3632289263"/>
              </p:ext>
            </p:extLst>
          </p:nvPr>
        </p:nvGraphicFramePr>
        <p:xfrm>
          <a:off x="457200" y="838200"/>
          <a:ext cx="7696200" cy="510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Diseño: Sistema control automático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73082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39</a:t>
            </a:fld>
            <a:endParaRPr lang="es-ES"/>
          </a:p>
        </p:txBody>
      </p:sp>
      <p:graphicFrame>
        <p:nvGraphicFramePr>
          <p:cNvPr id="7" name="4 Diagrama"/>
          <p:cNvGraphicFramePr/>
          <p:nvPr>
            <p:extLst>
              <p:ext uri="{D42A27DB-BD31-4B8C-83A1-F6EECF244321}">
                <p14:modId xmlns:p14="http://schemas.microsoft.com/office/powerpoint/2010/main" val="3340409470"/>
              </p:ext>
            </p:extLst>
          </p:nvPr>
        </p:nvGraphicFramePr>
        <p:xfrm>
          <a:off x="306238" y="657128"/>
          <a:ext cx="8382000" cy="2721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Construcción: Montaje</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11" name="Imagen 10" descr="C:\Users\Diego\OneDrive\Tesis\fotos\12735876_10154128623558296_210265462_n.jpg"/>
          <p:cNvPicPr/>
          <p:nvPr/>
        </p:nvPicPr>
        <p:blipFill rotWithShape="1">
          <a:blip r:embed="rId7" cstate="email">
            <a:extLst>
              <a:ext uri="{28A0092B-C50C-407E-A947-70E740481C1C}">
                <a14:useLocalDpi xmlns:a14="http://schemas.microsoft.com/office/drawing/2010/main"/>
              </a:ext>
            </a:extLst>
          </a:blip>
          <a:srcRect/>
          <a:stretch/>
        </p:blipFill>
        <p:spPr bwMode="auto">
          <a:xfrm>
            <a:off x="5103384" y="3455218"/>
            <a:ext cx="1014511" cy="1223008"/>
          </a:xfrm>
          <a:prstGeom prst="rect">
            <a:avLst/>
          </a:prstGeom>
          <a:noFill/>
          <a:ln>
            <a:noFill/>
          </a:ln>
          <a:extLst>
            <a:ext uri="{53640926-AAD7-44D8-BBD7-CCE9431645EC}">
              <a14:shadowObscured xmlns:a14="http://schemas.microsoft.com/office/drawing/2010/main"/>
            </a:ext>
          </a:extLst>
        </p:spPr>
      </p:pic>
      <p:pic>
        <p:nvPicPr>
          <p:cNvPr id="12" name="Imagen 11" descr="C:\Users\Carlos Ruiz\Downloads\DSC_0693.JPG"/>
          <p:cNvPicPr/>
          <p:nvPr/>
        </p:nvPicPr>
        <p:blipFill rotWithShape="1">
          <a:blip r:embed="rId8" cstate="email">
            <a:extLst>
              <a:ext uri="{28A0092B-C50C-407E-A947-70E740481C1C}">
                <a14:useLocalDpi xmlns:a14="http://schemas.microsoft.com/office/drawing/2010/main"/>
              </a:ext>
            </a:extLst>
          </a:blip>
          <a:srcRect/>
          <a:stretch/>
        </p:blipFill>
        <p:spPr bwMode="auto">
          <a:xfrm rot="5400000">
            <a:off x="5010191" y="4946150"/>
            <a:ext cx="1223009" cy="1086387"/>
          </a:xfrm>
          <a:prstGeom prst="rect">
            <a:avLst/>
          </a:prstGeom>
          <a:noFill/>
          <a:ln>
            <a:noFill/>
          </a:ln>
          <a:extLst>
            <a:ext uri="{53640926-AAD7-44D8-BBD7-CCE9431645EC}">
              <a14:shadowObscured xmlns:a14="http://schemas.microsoft.com/office/drawing/2010/main"/>
            </a:ext>
          </a:extLst>
        </p:spPr>
      </p:pic>
      <p:pic>
        <p:nvPicPr>
          <p:cNvPr id="13" name="Imagen 12" descr="C:\Users\Carlos Ruiz\Downloads\DSC_0752.JPG"/>
          <p:cNvPicPr/>
          <p:nvPr/>
        </p:nvPicPr>
        <p:blipFill rotWithShape="1">
          <a:blip r:embed="rId9" cstate="email">
            <a:extLst>
              <a:ext uri="{28A0092B-C50C-407E-A947-70E740481C1C}">
                <a14:useLocalDpi xmlns:a14="http://schemas.microsoft.com/office/drawing/2010/main"/>
              </a:ext>
            </a:extLst>
          </a:blip>
          <a:srcRect/>
          <a:stretch/>
        </p:blipFill>
        <p:spPr bwMode="auto">
          <a:xfrm>
            <a:off x="6475753" y="3789883"/>
            <a:ext cx="2392045" cy="1719897"/>
          </a:xfrm>
          <a:prstGeom prst="rect">
            <a:avLst/>
          </a:prstGeom>
          <a:noFill/>
          <a:ln>
            <a:noFill/>
          </a:ln>
          <a:extLst>
            <a:ext uri="{53640926-AAD7-44D8-BBD7-CCE9431645EC}">
              <a14:shadowObscured xmlns:a14="http://schemas.microsoft.com/office/drawing/2010/main"/>
            </a:ext>
          </a:extLst>
        </p:spPr>
      </p:pic>
      <p:pic>
        <p:nvPicPr>
          <p:cNvPr id="14" name="Imagen 13" descr="C:\Users\Diego\OneDrive\Tesis\fotos\12722056_10154128623723296_862473394_n.jpg"/>
          <p:cNvPicPr/>
          <p:nvPr/>
        </p:nvPicPr>
        <p:blipFill rotWithShape="1">
          <a:blip r:embed="rId10" cstate="email">
            <a:extLst>
              <a:ext uri="{28A0092B-C50C-407E-A947-70E740481C1C}">
                <a14:useLocalDpi xmlns:a14="http://schemas.microsoft.com/office/drawing/2010/main"/>
              </a:ext>
            </a:extLst>
          </a:blip>
          <a:srcRect/>
          <a:stretch/>
        </p:blipFill>
        <p:spPr bwMode="auto">
          <a:xfrm>
            <a:off x="3208411" y="4649831"/>
            <a:ext cx="1211189" cy="1407161"/>
          </a:xfrm>
          <a:prstGeom prst="rect">
            <a:avLst/>
          </a:prstGeom>
          <a:noFill/>
          <a:ln>
            <a:noFill/>
          </a:ln>
          <a:extLst>
            <a:ext uri="{53640926-AAD7-44D8-BBD7-CCE9431645EC}">
              <a14:shadowObscured xmlns:a14="http://schemas.microsoft.com/office/drawing/2010/main"/>
            </a:ext>
          </a:extLst>
        </p:spPr>
      </p:pic>
      <p:pic>
        <p:nvPicPr>
          <p:cNvPr id="15" name="Imagen 14" descr="C:\Users\Diego\OneDrive\Tesis\fotos\12695839_10154128623873296_76760869_n.jpg"/>
          <p:cNvPicPr/>
          <p:nvPr/>
        </p:nvPicPr>
        <p:blipFill rotWithShape="1">
          <a:blip r:embed="rId11" cstate="email">
            <a:extLst>
              <a:ext uri="{28A0092B-C50C-407E-A947-70E740481C1C}">
                <a14:useLocalDpi xmlns:a14="http://schemas.microsoft.com/office/drawing/2010/main"/>
              </a:ext>
            </a:extLst>
          </a:blip>
          <a:srcRect/>
          <a:stretch/>
        </p:blipFill>
        <p:spPr bwMode="auto">
          <a:xfrm>
            <a:off x="2892505" y="3378517"/>
            <a:ext cx="1793628" cy="1096644"/>
          </a:xfrm>
          <a:prstGeom prst="rect">
            <a:avLst/>
          </a:prstGeom>
          <a:noFill/>
          <a:ln>
            <a:noFill/>
          </a:ln>
          <a:extLst>
            <a:ext uri="{53640926-AAD7-44D8-BBD7-CCE9431645EC}">
              <a14:shadowObscured xmlns:a14="http://schemas.microsoft.com/office/drawing/2010/main"/>
            </a:ext>
          </a:extLst>
        </p:spPr>
      </p:pic>
      <p:pic>
        <p:nvPicPr>
          <p:cNvPr id="16" name="Imagen 15" descr="C:\Users\Diego\Desktop\Tesis\fotos\12394848_10154004955603296_2026645474_o.jpg"/>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8896" y="4649831"/>
            <a:ext cx="2111904" cy="1407161"/>
          </a:xfrm>
          <a:prstGeom prst="rect">
            <a:avLst/>
          </a:prstGeom>
          <a:noFill/>
          <a:ln>
            <a:noFill/>
          </a:ln>
        </p:spPr>
      </p:pic>
      <p:pic>
        <p:nvPicPr>
          <p:cNvPr id="17" name="Imagen 16" descr="C:\Users\Diego\Desktop\Tesis\fotos\12207547_10153923871828296_969313799_o.jpg"/>
          <p:cNvPicPr/>
          <p:nvPr/>
        </p:nvPicPr>
        <p:blipFill rotWithShape="1">
          <a:blip r:embed="rId13" cstate="email">
            <a:extLst>
              <a:ext uri="{28A0092B-C50C-407E-A947-70E740481C1C}">
                <a14:useLocalDpi xmlns:a14="http://schemas.microsoft.com/office/drawing/2010/main"/>
              </a:ext>
            </a:extLst>
          </a:blip>
          <a:srcRect b="7724"/>
          <a:stretch/>
        </p:blipFill>
        <p:spPr bwMode="auto">
          <a:xfrm>
            <a:off x="478896" y="3205263"/>
            <a:ext cx="2187715" cy="12885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18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13311486"/>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a:t>
            </a:fld>
            <a:endParaRPr lang="es-ES"/>
          </a:p>
        </p:txBody>
      </p:sp>
      <p:graphicFrame>
        <p:nvGraphicFramePr>
          <p:cNvPr id="7" name="4 Diagrama"/>
          <p:cNvGraphicFramePr/>
          <p:nvPr>
            <p:extLst>
              <p:ext uri="{D42A27DB-BD31-4B8C-83A1-F6EECF244321}">
                <p14:modId xmlns:p14="http://schemas.microsoft.com/office/powerpoint/2010/main" val="3936612937"/>
              </p:ext>
            </p:extLst>
          </p:nvPr>
        </p:nvGraphicFramePr>
        <p:xfrm>
          <a:off x="228600" y="606545"/>
          <a:ext cx="8458200" cy="5489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Generalidades: Justificación e Importancia</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21319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7"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40</a:t>
            </a:fld>
            <a:endParaRPr lang="es-ES"/>
          </a:p>
        </p:txBody>
      </p:sp>
      <p:graphicFrame>
        <p:nvGraphicFramePr>
          <p:cNvPr id="7" name="4 Diagrama"/>
          <p:cNvGraphicFramePr/>
          <p:nvPr>
            <p:extLst>
              <p:ext uri="{D42A27DB-BD31-4B8C-83A1-F6EECF244321}">
                <p14:modId xmlns:p14="http://schemas.microsoft.com/office/powerpoint/2010/main" val="2511353106"/>
              </p:ext>
            </p:extLst>
          </p:nvPr>
        </p:nvGraphicFramePr>
        <p:xfrm>
          <a:off x="524057" y="689463"/>
          <a:ext cx="8382000" cy="806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Construcción: Montaje</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11" name="Imagen 10" descr="C:\Users\Diego\Desktop\Imagen.bmp"/>
          <p:cNvPicPr/>
          <p:nvPr/>
        </p:nvPicPr>
        <p:blipFill rotWithShape="1">
          <a:blip r:embed="rId7" cstate="email">
            <a:extLst>
              <a:ext uri="{28A0092B-C50C-407E-A947-70E740481C1C}">
                <a14:useLocalDpi xmlns:a14="http://schemas.microsoft.com/office/drawing/2010/main"/>
              </a:ext>
            </a:extLst>
          </a:blip>
          <a:srcRect/>
          <a:stretch/>
        </p:blipFill>
        <p:spPr bwMode="auto">
          <a:xfrm>
            <a:off x="296347" y="1524000"/>
            <a:ext cx="3899140" cy="2403328"/>
          </a:xfrm>
          <a:prstGeom prst="rect">
            <a:avLst/>
          </a:prstGeom>
          <a:noFill/>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0272" y="1524000"/>
            <a:ext cx="3974128" cy="2409050"/>
          </a:xfrm>
          <a:prstGeom prst="rect">
            <a:avLst/>
          </a:prstGeom>
        </p:spPr>
      </p:pic>
      <p:pic>
        <p:nvPicPr>
          <p:cNvPr id="12" name="Imagen 11" descr="C:\Users\Diego\OneDrive\Tesis\fotos\12696038_10154128625108296_754741324_n.jpg"/>
          <p:cNvPicPr/>
          <p:nvPr/>
        </p:nvPicPr>
        <p:blipFill rotWithShape="1">
          <a:blip r:embed="rId9" cstate="email">
            <a:extLst>
              <a:ext uri="{28A0092B-C50C-407E-A947-70E740481C1C}">
                <a14:useLocalDpi xmlns:a14="http://schemas.microsoft.com/office/drawing/2010/main"/>
              </a:ext>
            </a:extLst>
          </a:blip>
          <a:srcRect/>
          <a:stretch/>
        </p:blipFill>
        <p:spPr bwMode="auto">
          <a:xfrm>
            <a:off x="4635508" y="4114800"/>
            <a:ext cx="3823656" cy="1966912"/>
          </a:xfrm>
          <a:prstGeom prst="rect">
            <a:avLst/>
          </a:prstGeom>
          <a:noFill/>
          <a:ln>
            <a:noFill/>
          </a:ln>
          <a:extLst>
            <a:ext uri="{53640926-AAD7-44D8-BBD7-CCE9431645EC}">
              <a14:shadowObscured xmlns:a14="http://schemas.microsoft.com/office/drawing/2010/main"/>
            </a:ext>
          </a:extLst>
        </p:spPr>
      </p:pic>
      <p:pic>
        <p:nvPicPr>
          <p:cNvPr id="13" name="Imagen 12" descr="C:\Users\Carlos Ruiz\Downloads\DSC_0752.JPG"/>
          <p:cNvPicPr/>
          <p:nvPr/>
        </p:nvPicPr>
        <p:blipFill rotWithShape="1">
          <a:blip r:embed="rId10" cstate="email">
            <a:extLst>
              <a:ext uri="{28A0092B-C50C-407E-A947-70E740481C1C}">
                <a14:useLocalDpi xmlns:a14="http://schemas.microsoft.com/office/drawing/2010/main"/>
              </a:ext>
            </a:extLst>
          </a:blip>
          <a:srcRect/>
          <a:stretch/>
        </p:blipFill>
        <p:spPr bwMode="auto">
          <a:xfrm>
            <a:off x="762000" y="4098924"/>
            <a:ext cx="2880870" cy="19970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57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18823220"/>
              </p:ext>
            </p:extLst>
          </p:nvPr>
        </p:nvGraphicFramePr>
        <p:xfrm>
          <a:off x="3048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41</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
        <p:nvSpPr>
          <p:cNvPr id="8"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9"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46115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42</a:t>
            </a:fld>
            <a:endParaRPr lang="es-ES"/>
          </a:p>
        </p:txBody>
      </p:sp>
      <p:graphicFrame>
        <p:nvGraphicFramePr>
          <p:cNvPr id="7" name="4 Diagrama"/>
          <p:cNvGraphicFramePr/>
          <p:nvPr>
            <p:extLst>
              <p:ext uri="{D42A27DB-BD31-4B8C-83A1-F6EECF244321}">
                <p14:modId xmlns:p14="http://schemas.microsoft.com/office/powerpoint/2010/main" val="1883647617"/>
              </p:ext>
            </p:extLst>
          </p:nvPr>
        </p:nvGraphicFramePr>
        <p:xfrm>
          <a:off x="457200" y="1371600"/>
          <a:ext cx="8382000" cy="367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2964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control de posicionamiento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2672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43</a:t>
            </a:fld>
            <a:endParaRPr lang="es-ES"/>
          </a:p>
        </p:txBody>
      </p:sp>
      <p:graphicFrame>
        <p:nvGraphicFramePr>
          <p:cNvPr id="7" name="4 Diagrama"/>
          <p:cNvGraphicFramePr/>
          <p:nvPr>
            <p:extLst>
              <p:ext uri="{D42A27DB-BD31-4B8C-83A1-F6EECF244321}">
                <p14:modId xmlns:p14="http://schemas.microsoft.com/office/powerpoint/2010/main" val="724333290"/>
              </p:ext>
            </p:extLst>
          </p:nvPr>
        </p:nvGraphicFramePr>
        <p:xfrm>
          <a:off x="323491" y="632424"/>
          <a:ext cx="8382000" cy="5539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control de posicionamiento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2592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44</a:t>
            </a:fld>
            <a:endParaRPr lang="es-ES"/>
          </a:p>
        </p:txBody>
      </p:sp>
      <p:graphicFrame>
        <p:nvGraphicFramePr>
          <p:cNvPr id="7" name="4 Diagrama"/>
          <p:cNvGraphicFramePr/>
          <p:nvPr>
            <p:extLst>
              <p:ext uri="{D42A27DB-BD31-4B8C-83A1-F6EECF244321}">
                <p14:modId xmlns:p14="http://schemas.microsoft.com/office/powerpoint/2010/main" val="1940907812"/>
              </p:ext>
            </p:extLst>
          </p:nvPr>
        </p:nvGraphicFramePr>
        <p:xfrm>
          <a:off x="457200" y="990600"/>
          <a:ext cx="8382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2964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control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3324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50835A8-0027-4F34-A08D-366C03BA2F9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4E0D802-F0B6-4CEC-AF8C-C3DD48531A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45</a:t>
            </a:fld>
            <a:endParaRPr lang="es-ES"/>
          </a:p>
        </p:txBody>
      </p:sp>
      <p:graphicFrame>
        <p:nvGraphicFramePr>
          <p:cNvPr id="7" name="4 Diagrama"/>
          <p:cNvGraphicFramePr/>
          <p:nvPr>
            <p:extLst>
              <p:ext uri="{D42A27DB-BD31-4B8C-83A1-F6EECF244321}">
                <p14:modId xmlns:p14="http://schemas.microsoft.com/office/powerpoint/2010/main" val="392866501"/>
              </p:ext>
            </p:extLst>
          </p:nvPr>
        </p:nvGraphicFramePr>
        <p:xfrm>
          <a:off x="323491" y="632424"/>
          <a:ext cx="8382000" cy="5539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152400" y="21770"/>
            <a:ext cx="88392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control neumático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387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C002D07-0D1A-4A83-9ECA-49868FBFFAA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698DEE38-237E-4909-9750-729236F917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46</a:t>
            </a:fld>
            <a:endParaRPr lang="es-ES"/>
          </a:p>
        </p:txBody>
      </p:sp>
      <p:graphicFrame>
        <p:nvGraphicFramePr>
          <p:cNvPr id="7" name="4 Diagrama"/>
          <p:cNvGraphicFramePr/>
          <p:nvPr>
            <p:extLst>
              <p:ext uri="{D42A27DB-BD31-4B8C-83A1-F6EECF244321}">
                <p14:modId xmlns:p14="http://schemas.microsoft.com/office/powerpoint/2010/main" val="265249783"/>
              </p:ext>
            </p:extLst>
          </p:nvPr>
        </p:nvGraphicFramePr>
        <p:xfrm>
          <a:off x="457200" y="762000"/>
          <a:ext cx="8382000" cy="3094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software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11" name="Imagen 10"/>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0" y="3581400"/>
            <a:ext cx="4572000" cy="2387886"/>
          </a:xfrm>
          <a:prstGeom prst="rect">
            <a:avLst/>
          </a:prstGeom>
          <a:noFill/>
          <a:ln>
            <a:noFill/>
          </a:ln>
        </p:spPr>
      </p:pic>
    </p:spTree>
    <p:extLst>
      <p:ext uri="{BB962C8B-B14F-4D97-AF65-F5344CB8AC3E}">
        <p14:creationId xmlns:p14="http://schemas.microsoft.com/office/powerpoint/2010/main" val="413382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04825F3E-FF4F-4CEC-9EB4-F719C12601D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9F5534A-FDBC-4B6E-9029-BCB98F06816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47</a:t>
            </a:fld>
            <a:endParaRPr lang="es-ES"/>
          </a:p>
        </p:txBody>
      </p:sp>
      <p:graphicFrame>
        <p:nvGraphicFramePr>
          <p:cNvPr id="7" name="4 Diagrama"/>
          <p:cNvGraphicFramePr/>
          <p:nvPr>
            <p:extLst/>
          </p:nvPr>
        </p:nvGraphicFramePr>
        <p:xfrm>
          <a:off x="457200" y="762000"/>
          <a:ext cx="8382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software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12" name="Imagen 11" descr="http://classimil.com/wp-content/uploads/2015/02/Free-Download-AutoCAD-2011.png"/>
          <p:cNvPicPr/>
          <p:nvPr/>
        </p:nvPicPr>
        <p:blipFill>
          <a:blip r:embed="rId7" cstate="email">
            <a:extLst>
              <a:ext uri="{28A0092B-C50C-407E-A947-70E740481C1C}">
                <a14:useLocalDpi xmlns:a14="http://schemas.microsoft.com/office/drawing/2010/main"/>
              </a:ext>
            </a:extLst>
          </a:blip>
          <a:srcRect/>
          <a:stretch>
            <a:fillRect/>
          </a:stretch>
        </p:blipFill>
        <p:spPr bwMode="auto">
          <a:xfrm>
            <a:off x="4294517" y="4828302"/>
            <a:ext cx="1227826" cy="1191498"/>
          </a:xfrm>
          <a:prstGeom prst="rect">
            <a:avLst/>
          </a:prstGeom>
          <a:noFill/>
          <a:ln>
            <a:noFill/>
          </a:ln>
        </p:spPr>
      </p:pic>
    </p:spTree>
    <p:extLst>
      <p:ext uri="{BB962C8B-B14F-4D97-AF65-F5344CB8AC3E}">
        <p14:creationId xmlns:p14="http://schemas.microsoft.com/office/powerpoint/2010/main" val="34863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48</a:t>
            </a:fld>
            <a:endParaRPr lang="es-ES"/>
          </a:p>
        </p:txBody>
      </p:sp>
      <p:graphicFrame>
        <p:nvGraphicFramePr>
          <p:cNvPr id="7" name="4 Diagrama"/>
          <p:cNvGraphicFramePr/>
          <p:nvPr>
            <p:extLst>
              <p:ext uri="{D42A27DB-BD31-4B8C-83A1-F6EECF244321}">
                <p14:modId xmlns:p14="http://schemas.microsoft.com/office/powerpoint/2010/main" val="1569186983"/>
              </p:ext>
            </p:extLst>
          </p:nvPr>
        </p:nvGraphicFramePr>
        <p:xfrm>
          <a:off x="457200" y="762000"/>
          <a:ext cx="8382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software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11" name="Imagen 10" descr="http://frs-cnc.com/images/stories/virtuemart/product/software/sheetcam.jpg"/>
          <p:cNvPicPr/>
          <p:nvPr/>
        </p:nvPicPr>
        <p:blipFill rotWithShape="1">
          <a:blip r:embed="rId7" cstate="email">
            <a:extLst>
              <a:ext uri="{28A0092B-C50C-407E-A947-70E740481C1C}">
                <a14:useLocalDpi xmlns:a14="http://schemas.microsoft.com/office/drawing/2010/main"/>
              </a:ext>
            </a:extLst>
          </a:blip>
          <a:srcRect/>
          <a:stretch/>
        </p:blipFill>
        <p:spPr bwMode="auto">
          <a:xfrm>
            <a:off x="4038600" y="4876800"/>
            <a:ext cx="1981200" cy="1327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52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49</a:t>
            </a:fld>
            <a:endParaRPr lang="es-ES"/>
          </a:p>
        </p:txBody>
      </p:sp>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software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Diagrama 1"/>
          <p:cNvGraphicFramePr/>
          <p:nvPr>
            <p:extLst>
              <p:ext uri="{D42A27DB-BD31-4B8C-83A1-F6EECF244321}">
                <p14:modId xmlns:p14="http://schemas.microsoft.com/office/powerpoint/2010/main" val="4169915841"/>
              </p:ext>
            </p:extLst>
          </p:nvPr>
        </p:nvGraphicFramePr>
        <p:xfrm>
          <a:off x="1524000" y="1143000"/>
          <a:ext cx="6400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83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a:t>
            </a:fld>
            <a:endParaRPr lang="es-ES"/>
          </a:p>
        </p:txBody>
      </p:sp>
      <p:graphicFrame>
        <p:nvGraphicFramePr>
          <p:cNvPr id="7" name="4 Diagrama"/>
          <p:cNvGraphicFramePr/>
          <p:nvPr>
            <p:extLst>
              <p:ext uri="{D42A27DB-BD31-4B8C-83A1-F6EECF244321}">
                <p14:modId xmlns:p14="http://schemas.microsoft.com/office/powerpoint/2010/main" val="3920374768"/>
              </p:ext>
            </p:extLst>
          </p:nvPr>
        </p:nvGraphicFramePr>
        <p:xfrm>
          <a:off x="228600" y="606545"/>
          <a:ext cx="8458200" cy="5489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Generalidades: Alcance</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86445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7"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50</a:t>
            </a:fld>
            <a:endParaRPr lang="es-ES"/>
          </a:p>
        </p:txBody>
      </p:sp>
      <p:graphicFrame>
        <p:nvGraphicFramePr>
          <p:cNvPr id="7" name="4 Diagrama"/>
          <p:cNvGraphicFramePr/>
          <p:nvPr>
            <p:extLst>
              <p:ext uri="{D42A27DB-BD31-4B8C-83A1-F6EECF244321}">
                <p14:modId xmlns:p14="http://schemas.microsoft.com/office/powerpoint/2010/main" val="52706410"/>
              </p:ext>
            </p:extLst>
          </p:nvPr>
        </p:nvGraphicFramePr>
        <p:xfrm>
          <a:off x="457200" y="7620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software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65329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51</a:t>
            </a:fld>
            <a:endParaRPr lang="es-ES"/>
          </a:p>
        </p:txBody>
      </p:sp>
      <p:graphicFrame>
        <p:nvGraphicFramePr>
          <p:cNvPr id="7" name="4 Diagrama"/>
          <p:cNvGraphicFramePr/>
          <p:nvPr>
            <p:extLst>
              <p:ext uri="{D42A27DB-BD31-4B8C-83A1-F6EECF244321}">
                <p14:modId xmlns:p14="http://schemas.microsoft.com/office/powerpoint/2010/main" val="1091037232"/>
              </p:ext>
            </p:extLst>
          </p:nvPr>
        </p:nvGraphicFramePr>
        <p:xfrm>
          <a:off x="457200" y="762000"/>
          <a:ext cx="8382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software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12" name="Imagen 11"/>
          <p:cNvPicPr/>
          <p:nvPr/>
        </p:nvPicPr>
        <p:blipFill rotWithShape="1">
          <a:blip r:embed="rId7" cstate="email">
            <a:extLst>
              <a:ext uri="{28A0092B-C50C-407E-A947-70E740481C1C}">
                <a14:useLocalDpi xmlns:a14="http://schemas.microsoft.com/office/drawing/2010/main"/>
              </a:ext>
            </a:extLst>
          </a:blip>
          <a:srcRect/>
          <a:stretch/>
        </p:blipFill>
        <p:spPr bwMode="auto">
          <a:xfrm>
            <a:off x="3581400" y="5028565"/>
            <a:ext cx="2762250" cy="1067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734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52</a:t>
            </a:fld>
            <a:endParaRPr lang="es-ES"/>
          </a:p>
        </p:txBody>
      </p:sp>
      <p:graphicFrame>
        <p:nvGraphicFramePr>
          <p:cNvPr id="7" name="4 Diagrama"/>
          <p:cNvGraphicFramePr/>
          <p:nvPr>
            <p:extLst>
              <p:ext uri="{D42A27DB-BD31-4B8C-83A1-F6EECF244321}">
                <p14:modId xmlns:p14="http://schemas.microsoft.com/office/powerpoint/2010/main" val="3207625683"/>
              </p:ext>
            </p:extLst>
          </p:nvPr>
        </p:nvGraphicFramePr>
        <p:xfrm>
          <a:off x="533400" y="9144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Sistema de software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9523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60B940B-3D75-4010-BB9E-7FD365A8299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55706D98-6DFA-447B-BE11-EBB9283F21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81547756"/>
              </p:ext>
            </p:extLst>
          </p:nvPr>
        </p:nvGraphicFramePr>
        <p:xfrm>
          <a:off x="3048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53</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
        <p:nvSpPr>
          <p:cNvPr id="8"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9"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9502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54</a:t>
            </a:fld>
            <a:endParaRPr lang="es-ES"/>
          </a:p>
        </p:txBody>
      </p:sp>
      <p:graphicFrame>
        <p:nvGraphicFramePr>
          <p:cNvPr id="7" name="4 Diagrama"/>
          <p:cNvGraphicFramePr/>
          <p:nvPr>
            <p:extLst>
              <p:ext uri="{D42A27DB-BD31-4B8C-83A1-F6EECF244321}">
                <p14:modId xmlns:p14="http://schemas.microsoft.com/office/powerpoint/2010/main" val="3675176237"/>
              </p:ext>
            </p:extLst>
          </p:nvPr>
        </p:nvGraphicFramePr>
        <p:xfrm>
          <a:off x="381000" y="639604"/>
          <a:ext cx="8382000" cy="3094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 Fiabilidad del prototipo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12" name="Tabla 11"/>
          <p:cNvGraphicFramePr>
            <a:graphicFrameLocks noGrp="1"/>
          </p:cNvGraphicFramePr>
          <p:nvPr>
            <p:extLst>
              <p:ext uri="{D42A27DB-BD31-4B8C-83A1-F6EECF244321}">
                <p14:modId xmlns:p14="http://schemas.microsoft.com/office/powerpoint/2010/main" val="3701066527"/>
              </p:ext>
            </p:extLst>
          </p:nvPr>
        </p:nvGraphicFramePr>
        <p:xfrm>
          <a:off x="2406650" y="3154680"/>
          <a:ext cx="5213350" cy="3017520"/>
        </p:xfrm>
        <a:graphic>
          <a:graphicData uri="http://schemas.openxmlformats.org/drawingml/2006/table">
            <a:tbl>
              <a:tblPr firstRow="1" firstCol="1" bandRow="1">
                <a:tableStyleId>{5C22544A-7EE6-4342-B048-85BDC9FD1C3A}</a:tableStyleId>
              </a:tblPr>
              <a:tblGrid>
                <a:gridCol w="2606675">
                  <a:extLst>
                    <a:ext uri="{9D8B030D-6E8A-4147-A177-3AD203B41FA5}">
                      <a16:colId xmlns:a16="http://schemas.microsoft.com/office/drawing/2014/main" val="2274436309"/>
                    </a:ext>
                  </a:extLst>
                </a:gridCol>
                <a:gridCol w="2606675">
                  <a:extLst>
                    <a:ext uri="{9D8B030D-6E8A-4147-A177-3AD203B41FA5}">
                      <a16:colId xmlns:a16="http://schemas.microsoft.com/office/drawing/2014/main" val="346359435"/>
                    </a:ext>
                  </a:extLst>
                </a:gridCol>
              </a:tblGrid>
              <a:tr h="0">
                <a:tc>
                  <a:txBody>
                    <a:bodyPr/>
                    <a:lstStyle/>
                    <a:p>
                      <a:pPr indent="180340" algn="l">
                        <a:lnSpc>
                          <a:spcPct val="150000"/>
                        </a:lnSpc>
                        <a:spcAft>
                          <a:spcPts val="0"/>
                        </a:spcAft>
                      </a:pPr>
                      <a:r>
                        <a:rPr lang="es-EC" sz="1200">
                          <a:effectLst/>
                        </a:rPr>
                        <a:t>Valor Deseado [mm]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Valor Medido [mm]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3810515"/>
                  </a:ext>
                </a:extLst>
              </a:tr>
              <a:tr h="0">
                <a:tc rowSpan="10">
                  <a:txBody>
                    <a:bodyPr/>
                    <a:lstStyle/>
                    <a:p>
                      <a:pPr indent="180340" algn="l">
                        <a:lnSpc>
                          <a:spcPct val="150000"/>
                        </a:lnSpc>
                        <a:spcAft>
                          <a:spcPts val="0"/>
                        </a:spcAft>
                      </a:pPr>
                      <a:r>
                        <a:rPr lang="es-EC" sz="1200" dirty="0">
                          <a:effectLst/>
                        </a:rPr>
                        <a:t>100.00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l">
                        <a:lnSpc>
                          <a:spcPct val="150000"/>
                        </a:lnSpc>
                        <a:spcAft>
                          <a:spcPts val="0"/>
                        </a:spcAft>
                      </a:pPr>
                      <a:r>
                        <a:rPr lang="es-EC" sz="1200">
                          <a:effectLst/>
                        </a:rPr>
                        <a:t>100.10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3809066"/>
                  </a:ext>
                </a:extLst>
              </a:tr>
              <a:tr h="0">
                <a:tc vMerge="1">
                  <a:txBody>
                    <a:bodyPr/>
                    <a:lstStyle/>
                    <a:p>
                      <a:endParaRPr lang="es-EC"/>
                    </a:p>
                  </a:txBody>
                  <a:tcPr/>
                </a:tc>
                <a:tc>
                  <a:txBody>
                    <a:bodyPr/>
                    <a:lstStyle/>
                    <a:p>
                      <a:pPr indent="180340" algn="l">
                        <a:lnSpc>
                          <a:spcPct val="150000"/>
                        </a:lnSpc>
                        <a:spcAft>
                          <a:spcPts val="0"/>
                        </a:spcAft>
                      </a:pPr>
                      <a:r>
                        <a:rPr lang="es-EC" sz="1200">
                          <a:effectLst/>
                        </a:rPr>
                        <a:t>100.12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59841"/>
                  </a:ext>
                </a:extLst>
              </a:tr>
              <a:tr h="0">
                <a:tc vMerge="1">
                  <a:txBody>
                    <a:bodyPr/>
                    <a:lstStyle/>
                    <a:p>
                      <a:endParaRPr lang="es-EC"/>
                    </a:p>
                  </a:txBody>
                  <a:tcPr/>
                </a:tc>
                <a:tc>
                  <a:txBody>
                    <a:bodyPr/>
                    <a:lstStyle/>
                    <a:p>
                      <a:pPr indent="180340" algn="l">
                        <a:lnSpc>
                          <a:spcPct val="150000"/>
                        </a:lnSpc>
                        <a:spcAft>
                          <a:spcPts val="0"/>
                        </a:spcAft>
                      </a:pPr>
                      <a:r>
                        <a:rPr lang="es-EC" sz="1200">
                          <a:effectLst/>
                        </a:rPr>
                        <a:t>99.99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0176645"/>
                  </a:ext>
                </a:extLst>
              </a:tr>
              <a:tr h="0">
                <a:tc vMerge="1">
                  <a:txBody>
                    <a:bodyPr/>
                    <a:lstStyle/>
                    <a:p>
                      <a:endParaRPr lang="es-EC"/>
                    </a:p>
                  </a:txBody>
                  <a:tcPr/>
                </a:tc>
                <a:tc>
                  <a:txBody>
                    <a:bodyPr/>
                    <a:lstStyle/>
                    <a:p>
                      <a:pPr indent="180340" algn="l">
                        <a:lnSpc>
                          <a:spcPct val="150000"/>
                        </a:lnSpc>
                        <a:spcAft>
                          <a:spcPts val="0"/>
                        </a:spcAft>
                      </a:pPr>
                      <a:r>
                        <a:rPr lang="es-EC" sz="1200">
                          <a:effectLst/>
                        </a:rPr>
                        <a:t>100.10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8051537"/>
                  </a:ext>
                </a:extLst>
              </a:tr>
              <a:tr h="0">
                <a:tc vMerge="1">
                  <a:txBody>
                    <a:bodyPr/>
                    <a:lstStyle/>
                    <a:p>
                      <a:endParaRPr lang="es-EC"/>
                    </a:p>
                  </a:txBody>
                  <a:tcPr/>
                </a:tc>
                <a:tc>
                  <a:txBody>
                    <a:bodyPr/>
                    <a:lstStyle/>
                    <a:p>
                      <a:pPr indent="180340" algn="l">
                        <a:lnSpc>
                          <a:spcPct val="150000"/>
                        </a:lnSpc>
                        <a:spcAft>
                          <a:spcPts val="0"/>
                        </a:spcAft>
                      </a:pPr>
                      <a:r>
                        <a:rPr lang="es-EC" sz="1200">
                          <a:effectLst/>
                        </a:rPr>
                        <a:t>100.12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6232952"/>
                  </a:ext>
                </a:extLst>
              </a:tr>
              <a:tr h="0">
                <a:tc vMerge="1">
                  <a:txBody>
                    <a:bodyPr/>
                    <a:lstStyle/>
                    <a:p>
                      <a:endParaRPr lang="es-EC"/>
                    </a:p>
                  </a:txBody>
                  <a:tcPr/>
                </a:tc>
                <a:tc>
                  <a:txBody>
                    <a:bodyPr/>
                    <a:lstStyle/>
                    <a:p>
                      <a:pPr indent="180340" algn="l">
                        <a:lnSpc>
                          <a:spcPct val="150000"/>
                        </a:lnSpc>
                        <a:spcAft>
                          <a:spcPts val="0"/>
                        </a:spcAft>
                      </a:pPr>
                      <a:r>
                        <a:rPr lang="es-EC" sz="1200">
                          <a:effectLst/>
                        </a:rPr>
                        <a:t>100.11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524674"/>
                  </a:ext>
                </a:extLst>
              </a:tr>
              <a:tr h="0">
                <a:tc vMerge="1">
                  <a:txBody>
                    <a:bodyPr/>
                    <a:lstStyle/>
                    <a:p>
                      <a:endParaRPr lang="es-EC"/>
                    </a:p>
                  </a:txBody>
                  <a:tcPr/>
                </a:tc>
                <a:tc>
                  <a:txBody>
                    <a:bodyPr/>
                    <a:lstStyle/>
                    <a:p>
                      <a:pPr indent="180340" algn="l">
                        <a:lnSpc>
                          <a:spcPct val="150000"/>
                        </a:lnSpc>
                        <a:spcAft>
                          <a:spcPts val="0"/>
                        </a:spcAft>
                      </a:pPr>
                      <a:r>
                        <a:rPr lang="es-EC" sz="1200">
                          <a:effectLst/>
                        </a:rPr>
                        <a:t>100.13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2613932"/>
                  </a:ext>
                </a:extLst>
              </a:tr>
              <a:tr h="0">
                <a:tc vMerge="1">
                  <a:txBody>
                    <a:bodyPr/>
                    <a:lstStyle/>
                    <a:p>
                      <a:endParaRPr lang="es-EC"/>
                    </a:p>
                  </a:txBody>
                  <a:tcPr/>
                </a:tc>
                <a:tc>
                  <a:txBody>
                    <a:bodyPr/>
                    <a:lstStyle/>
                    <a:p>
                      <a:pPr indent="180340" algn="l">
                        <a:lnSpc>
                          <a:spcPct val="150000"/>
                        </a:lnSpc>
                        <a:spcAft>
                          <a:spcPts val="0"/>
                        </a:spcAft>
                      </a:pPr>
                      <a:r>
                        <a:rPr lang="es-EC" sz="1200">
                          <a:effectLst/>
                        </a:rPr>
                        <a:t>100.09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8570818"/>
                  </a:ext>
                </a:extLst>
              </a:tr>
              <a:tr h="0">
                <a:tc vMerge="1">
                  <a:txBody>
                    <a:bodyPr/>
                    <a:lstStyle/>
                    <a:p>
                      <a:endParaRPr lang="es-EC"/>
                    </a:p>
                  </a:txBody>
                  <a:tcPr/>
                </a:tc>
                <a:tc>
                  <a:txBody>
                    <a:bodyPr/>
                    <a:lstStyle/>
                    <a:p>
                      <a:pPr indent="180340" algn="l">
                        <a:lnSpc>
                          <a:spcPct val="150000"/>
                        </a:lnSpc>
                        <a:spcAft>
                          <a:spcPts val="0"/>
                        </a:spcAft>
                      </a:pPr>
                      <a:r>
                        <a:rPr lang="es-EC" sz="1200">
                          <a:effectLst/>
                        </a:rPr>
                        <a:t>99.99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370401"/>
                  </a:ext>
                </a:extLst>
              </a:tr>
              <a:tr h="0">
                <a:tc vMerge="1">
                  <a:txBody>
                    <a:bodyPr/>
                    <a:lstStyle/>
                    <a:p>
                      <a:endParaRPr lang="es-EC"/>
                    </a:p>
                  </a:txBody>
                  <a:tcPr/>
                </a:tc>
                <a:tc>
                  <a:txBody>
                    <a:bodyPr/>
                    <a:lstStyle/>
                    <a:p>
                      <a:pPr indent="180340" algn="l">
                        <a:lnSpc>
                          <a:spcPct val="150000"/>
                        </a:lnSpc>
                        <a:spcAft>
                          <a:spcPts val="0"/>
                        </a:spcAft>
                      </a:pPr>
                      <a:r>
                        <a:rPr lang="es-EC" sz="1200" dirty="0">
                          <a:effectLst/>
                        </a:rPr>
                        <a:t>100.05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8710727"/>
                  </a:ext>
                </a:extLst>
              </a:tr>
            </a:tbl>
          </a:graphicData>
        </a:graphic>
      </p:graphicFrame>
    </p:spTree>
    <p:extLst>
      <p:ext uri="{BB962C8B-B14F-4D97-AF65-F5344CB8AC3E}">
        <p14:creationId xmlns:p14="http://schemas.microsoft.com/office/powerpoint/2010/main" val="24075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04825F3E-FF4F-4CEC-9EB4-F719C12601D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9F5534A-FDBC-4B6E-9029-BCB98F06816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55</a:t>
            </a:fld>
            <a:endParaRPr lang="es-ES"/>
          </a:p>
        </p:txBody>
      </p:sp>
      <mc:AlternateContent xmlns:mc="http://schemas.openxmlformats.org/markup-compatibility/2006" xmlns:a14="http://schemas.microsoft.com/office/drawing/2010/main">
        <mc:Choice Requires="a14">
          <p:graphicFrame>
            <p:nvGraphicFramePr>
              <p:cNvPr id="7" name="4 Diagrama"/>
              <p:cNvGraphicFramePr/>
              <p:nvPr>
                <p:extLst>
                  <p:ext uri="{D42A27DB-BD31-4B8C-83A1-F6EECF244321}">
                    <p14:modId xmlns:p14="http://schemas.microsoft.com/office/powerpoint/2010/main" val="1303061719"/>
                  </p:ext>
                </p:extLst>
              </p:nvPr>
            </p:nvGraphicFramePr>
            <p:xfrm>
              <a:off x="381000" y="639603"/>
              <a:ext cx="8610600" cy="5693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4 Diagrama"/>
              <p:cNvGraphicFramePr/>
              <p:nvPr>
                <p:extLst>
                  <p:ext uri="{D42A27DB-BD31-4B8C-83A1-F6EECF244321}">
                    <p14:modId xmlns:p14="http://schemas.microsoft.com/office/powerpoint/2010/main" val="1303061719"/>
                  </p:ext>
                </p:extLst>
              </p:nvPr>
            </p:nvGraphicFramePr>
            <p:xfrm>
              <a:off x="381000" y="639603"/>
              <a:ext cx="8610600" cy="56938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 Fiabilidad del prototipo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2226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56</a:t>
            </a:fld>
            <a:endParaRPr lang="es-ES"/>
          </a:p>
        </p:txBody>
      </p:sp>
      <mc:AlternateContent xmlns:mc="http://schemas.openxmlformats.org/markup-compatibility/2006" xmlns:a14="http://schemas.microsoft.com/office/drawing/2010/main">
        <mc:Choice Requires="a14">
          <p:graphicFrame>
            <p:nvGraphicFramePr>
              <p:cNvPr id="7" name="4 Diagrama"/>
              <p:cNvGraphicFramePr/>
              <p:nvPr>
                <p:extLst>
                  <p:ext uri="{D42A27DB-BD31-4B8C-83A1-F6EECF244321}">
                    <p14:modId xmlns:p14="http://schemas.microsoft.com/office/powerpoint/2010/main" val="1097550120"/>
                  </p:ext>
                </p:extLst>
              </p:nvPr>
            </p:nvGraphicFramePr>
            <p:xfrm>
              <a:off x="381000" y="639603"/>
              <a:ext cx="8610600" cy="5693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4 Diagrama"/>
              <p:cNvGraphicFramePr/>
              <p:nvPr>
                <p:extLst>
                  <p:ext uri="{D42A27DB-BD31-4B8C-83A1-F6EECF244321}">
                    <p14:modId xmlns:p14="http://schemas.microsoft.com/office/powerpoint/2010/main" val="1097550120"/>
                  </p:ext>
                </p:extLst>
              </p:nvPr>
            </p:nvGraphicFramePr>
            <p:xfrm>
              <a:off x="381000" y="639603"/>
              <a:ext cx="8610600" cy="56938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 Fiabilidad del prototipo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80563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57</a:t>
            </a:fld>
            <a:endParaRPr lang="es-ES"/>
          </a:p>
        </p:txBody>
      </p:sp>
      <mc:AlternateContent xmlns:mc="http://schemas.openxmlformats.org/markup-compatibility/2006" xmlns:a14="http://schemas.microsoft.com/office/drawing/2010/main">
        <mc:Choice Requires="a14">
          <p:graphicFrame>
            <p:nvGraphicFramePr>
              <p:cNvPr id="7" name="4 Diagrama"/>
              <p:cNvGraphicFramePr/>
              <p:nvPr>
                <p:extLst>
                  <p:ext uri="{D42A27DB-BD31-4B8C-83A1-F6EECF244321}">
                    <p14:modId xmlns:p14="http://schemas.microsoft.com/office/powerpoint/2010/main" val="1869032746"/>
                  </p:ext>
                </p:extLst>
              </p:nvPr>
            </p:nvGraphicFramePr>
            <p:xfrm>
              <a:off x="381000" y="639603"/>
              <a:ext cx="8610600" cy="5693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4 Diagrama"/>
              <p:cNvGraphicFramePr/>
              <p:nvPr>
                <p:extLst>
                  <p:ext uri="{D42A27DB-BD31-4B8C-83A1-F6EECF244321}">
                    <p14:modId xmlns:p14="http://schemas.microsoft.com/office/powerpoint/2010/main" val="1869032746"/>
                  </p:ext>
                </p:extLst>
              </p:nvPr>
            </p:nvGraphicFramePr>
            <p:xfrm>
              <a:off x="381000" y="639603"/>
              <a:ext cx="8610600" cy="56938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 Fiabilidad del prototipo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0241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58</a:t>
            </a:fld>
            <a:endParaRPr lang="es-ES"/>
          </a:p>
        </p:txBody>
      </p:sp>
      <p:graphicFrame>
        <p:nvGraphicFramePr>
          <p:cNvPr id="7" name="4 Diagrama"/>
          <p:cNvGraphicFramePr/>
          <p:nvPr>
            <p:extLst/>
          </p:nvPr>
        </p:nvGraphicFramePr>
        <p:xfrm>
          <a:off x="381000" y="639603"/>
          <a:ext cx="8610600" cy="3627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y Resultados: Fiabilidad del prototipo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Tabla 1"/>
          <p:cNvGraphicFramePr>
            <a:graphicFrameLocks noGrp="1"/>
          </p:cNvGraphicFramePr>
          <p:nvPr/>
        </p:nvGraphicFramePr>
        <p:xfrm>
          <a:off x="2622550" y="1942941"/>
          <a:ext cx="4387850" cy="3846622"/>
        </p:xfrm>
        <a:graphic>
          <a:graphicData uri="http://schemas.openxmlformats.org/drawingml/2006/table">
            <a:tbl>
              <a:tblPr firstRow="1" firstCol="1" bandRow="1">
                <a:tableStyleId>{5C22544A-7EE6-4342-B048-85BDC9FD1C3A}</a:tableStyleId>
              </a:tblPr>
              <a:tblGrid>
                <a:gridCol w="848985">
                  <a:extLst>
                    <a:ext uri="{9D8B030D-6E8A-4147-A177-3AD203B41FA5}">
                      <a16:colId xmlns:a16="http://schemas.microsoft.com/office/drawing/2014/main" val="3850504044"/>
                    </a:ext>
                  </a:extLst>
                </a:gridCol>
                <a:gridCol w="854702">
                  <a:extLst>
                    <a:ext uri="{9D8B030D-6E8A-4147-A177-3AD203B41FA5}">
                      <a16:colId xmlns:a16="http://schemas.microsoft.com/office/drawing/2014/main" val="977743962"/>
                    </a:ext>
                  </a:extLst>
                </a:gridCol>
                <a:gridCol w="1344940">
                  <a:extLst>
                    <a:ext uri="{9D8B030D-6E8A-4147-A177-3AD203B41FA5}">
                      <a16:colId xmlns:a16="http://schemas.microsoft.com/office/drawing/2014/main" val="647944779"/>
                    </a:ext>
                  </a:extLst>
                </a:gridCol>
                <a:gridCol w="1339223">
                  <a:extLst>
                    <a:ext uri="{9D8B030D-6E8A-4147-A177-3AD203B41FA5}">
                      <a16:colId xmlns:a16="http://schemas.microsoft.com/office/drawing/2014/main" val="1925239829"/>
                    </a:ext>
                  </a:extLst>
                </a:gridCol>
              </a:tblGrid>
              <a:tr h="261756">
                <a:tc gridSpan="4">
                  <a:txBody>
                    <a:bodyPr/>
                    <a:lstStyle/>
                    <a:p>
                      <a:pPr indent="180340" algn="ctr">
                        <a:lnSpc>
                          <a:spcPct val="150000"/>
                        </a:lnSpc>
                        <a:spcAft>
                          <a:spcPts val="0"/>
                        </a:spcAft>
                      </a:pPr>
                      <a:r>
                        <a:rPr lang="es-EC" sz="1200">
                          <a:effectLst/>
                        </a:rPr>
                        <a:t>Distancia = 500mm (50cm)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3243094"/>
                  </a:ext>
                </a:extLst>
              </a:tr>
              <a:tr h="261756">
                <a:tc gridSpan="4">
                  <a:txBody>
                    <a:bodyPr/>
                    <a:lstStyle/>
                    <a:p>
                      <a:pPr indent="180340" algn="ctr">
                        <a:lnSpc>
                          <a:spcPct val="150000"/>
                        </a:lnSpc>
                        <a:spcAft>
                          <a:spcPts val="0"/>
                        </a:spcAft>
                      </a:pPr>
                      <a:r>
                        <a:rPr lang="es-EC" sz="1200">
                          <a:effectLst/>
                        </a:rPr>
                        <a:t>1300 pulsos/rev</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69015929"/>
                  </a:ext>
                </a:extLst>
              </a:tr>
              <a:tr h="554782">
                <a:tc>
                  <a:txBody>
                    <a:bodyPr/>
                    <a:lstStyle/>
                    <a:p>
                      <a:pPr indent="180340" algn="ctr">
                        <a:lnSpc>
                          <a:spcPct val="150000"/>
                        </a:lnSpc>
                        <a:spcAft>
                          <a:spcPts val="0"/>
                        </a:spcAft>
                      </a:pPr>
                      <a:r>
                        <a:rPr lang="es-EC" sz="1200">
                          <a:effectLst/>
                        </a:rPr>
                        <a:t>N° medida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Tiempo [s]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Velocidad [cm/s]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Promedio [cm/s]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10293251"/>
                  </a:ext>
                </a:extLst>
              </a:tr>
              <a:tr h="261756">
                <a:tc>
                  <a:txBody>
                    <a:bodyPr/>
                    <a:lstStyle/>
                    <a:p>
                      <a:pPr indent="180340" algn="ctr">
                        <a:lnSpc>
                          <a:spcPct val="150000"/>
                        </a:lnSpc>
                        <a:spcAft>
                          <a:spcPts val="0"/>
                        </a:spcAft>
                      </a:pPr>
                      <a:r>
                        <a:rPr lang="es-EC" sz="12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27,55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rowSpan="10">
                  <a:txBody>
                    <a:bodyPr/>
                    <a:lstStyle/>
                    <a:p>
                      <a:pPr indent="180340" algn="ctr">
                        <a:lnSpc>
                          <a:spcPct val="150000"/>
                        </a:lnSpc>
                        <a:spcAft>
                          <a:spcPts val="0"/>
                        </a:spcAft>
                      </a:pPr>
                      <a:r>
                        <a:rPr lang="es-EC" sz="1200" dirty="0">
                          <a:effectLst/>
                        </a:rPr>
                        <a:t>1,815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3973646"/>
                  </a:ext>
                </a:extLst>
              </a:tr>
              <a:tr h="261756">
                <a:tc>
                  <a:txBody>
                    <a:bodyPr/>
                    <a:lstStyle/>
                    <a:p>
                      <a:pPr indent="180340" algn="ctr">
                        <a:lnSpc>
                          <a:spcPct val="150000"/>
                        </a:lnSpc>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27,60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3847868392"/>
                  </a:ext>
                </a:extLst>
              </a:tr>
              <a:tr h="261756">
                <a:tc>
                  <a:txBody>
                    <a:bodyPr/>
                    <a:lstStyle/>
                    <a:p>
                      <a:pPr indent="180340" algn="ctr">
                        <a:lnSpc>
                          <a:spcPct val="15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27,48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1,820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1764779272"/>
                  </a:ext>
                </a:extLst>
              </a:tr>
              <a:tr h="261756">
                <a:tc>
                  <a:txBody>
                    <a:bodyPr/>
                    <a:lstStyle/>
                    <a:p>
                      <a:pPr indent="180340" algn="ctr">
                        <a:lnSpc>
                          <a:spcPct val="150000"/>
                        </a:lnSpc>
                        <a:spcAft>
                          <a:spcPts val="0"/>
                        </a:spcAft>
                      </a:pPr>
                      <a:r>
                        <a:rPr lang="es-EC" sz="12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27,52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2282929268"/>
                  </a:ext>
                </a:extLst>
              </a:tr>
              <a:tr h="261756">
                <a:tc>
                  <a:txBody>
                    <a:bodyPr/>
                    <a:lstStyle/>
                    <a:p>
                      <a:pPr indent="180340" algn="ctr">
                        <a:lnSpc>
                          <a:spcPct val="150000"/>
                        </a:lnSpc>
                        <a:spcAft>
                          <a:spcPts val="0"/>
                        </a:spcAft>
                      </a:pPr>
                      <a:r>
                        <a:rPr lang="es-EC" sz="1200">
                          <a:effectLst/>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27,57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4092079058"/>
                  </a:ext>
                </a:extLst>
              </a:tr>
              <a:tr h="261756">
                <a:tc>
                  <a:txBody>
                    <a:bodyPr/>
                    <a:lstStyle/>
                    <a:p>
                      <a:pPr indent="180340" algn="ctr">
                        <a:lnSpc>
                          <a:spcPct val="150000"/>
                        </a:lnSpc>
                        <a:spcAft>
                          <a:spcPts val="0"/>
                        </a:spcAft>
                      </a:pPr>
                      <a:r>
                        <a:rPr lang="es-EC" sz="1200">
                          <a:effectLst/>
                        </a:rPr>
                        <a:t>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3572059829"/>
                  </a:ext>
                </a:extLst>
              </a:tr>
              <a:tr h="261756">
                <a:tc>
                  <a:txBody>
                    <a:bodyPr/>
                    <a:lstStyle/>
                    <a:p>
                      <a:pPr indent="180340" algn="ctr">
                        <a:lnSpc>
                          <a:spcPct val="150000"/>
                        </a:lnSpc>
                        <a:spcAft>
                          <a:spcPts val="0"/>
                        </a:spcAft>
                      </a:pPr>
                      <a:r>
                        <a:rPr lang="es-EC" sz="1200">
                          <a:effectLst/>
                        </a:rPr>
                        <a:t>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27,58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1449264618"/>
                  </a:ext>
                </a:extLst>
              </a:tr>
              <a:tr h="261756">
                <a:tc>
                  <a:txBody>
                    <a:bodyPr/>
                    <a:lstStyle/>
                    <a:p>
                      <a:pPr indent="180340" algn="ctr">
                        <a:lnSpc>
                          <a:spcPct val="1500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27,61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1,811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936205579"/>
                  </a:ext>
                </a:extLst>
              </a:tr>
              <a:tr h="261756">
                <a:tc>
                  <a:txBody>
                    <a:bodyPr/>
                    <a:lstStyle/>
                    <a:p>
                      <a:pPr indent="180340" algn="ctr">
                        <a:lnSpc>
                          <a:spcPct val="150000"/>
                        </a:lnSpc>
                        <a:spcAft>
                          <a:spcPts val="0"/>
                        </a:spcAft>
                      </a:pPr>
                      <a:r>
                        <a:rPr lang="es-EC" sz="12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27,38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1,826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479952224"/>
                  </a:ext>
                </a:extLst>
              </a:tr>
              <a:tr h="261756">
                <a:tc>
                  <a:txBody>
                    <a:bodyPr/>
                    <a:lstStyle/>
                    <a:p>
                      <a:pPr indent="180340" algn="ctr">
                        <a:lnSpc>
                          <a:spcPct val="150000"/>
                        </a:lnSpc>
                        <a:spcAft>
                          <a:spcPts val="0"/>
                        </a:spcAft>
                      </a:pPr>
                      <a:r>
                        <a:rPr lang="es-EC" sz="1200">
                          <a:effectLst/>
                        </a:rPr>
                        <a:t>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a:effectLst/>
                        </a:rPr>
                        <a:t>27,54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Aft>
                          <a:spcPts val="0"/>
                        </a:spcAft>
                      </a:pPr>
                      <a:r>
                        <a:rPr lang="es-EC" sz="1200" dirty="0">
                          <a:effectLst/>
                        </a:rPr>
                        <a:t>1,816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4018791123"/>
                  </a:ext>
                </a:extLst>
              </a:tr>
            </a:tbl>
          </a:graphicData>
        </a:graphic>
      </p:graphicFrame>
    </p:spTree>
    <p:extLst>
      <p:ext uri="{BB962C8B-B14F-4D97-AF65-F5344CB8AC3E}">
        <p14:creationId xmlns:p14="http://schemas.microsoft.com/office/powerpoint/2010/main" val="18731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0" y="21770"/>
            <a:ext cx="9144000" cy="461665"/>
          </a:xfrm>
          <a:prstGeom prst="rect">
            <a:avLst/>
          </a:prstGeom>
        </p:spPr>
        <p:txBody>
          <a:bodyPr wrap="square">
            <a:spAutoFit/>
          </a:bodyPr>
          <a:lstStyle/>
          <a:p>
            <a:pPr algn="r"/>
            <a:r>
              <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Cotización </a:t>
            </a:r>
            <a:r>
              <a:rPr lang="es-E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 implementada</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Tabla 1"/>
          <p:cNvGraphicFramePr>
            <a:graphicFrameLocks noGrp="1"/>
          </p:cNvGraphicFramePr>
          <p:nvPr>
            <p:extLst>
              <p:ext uri="{D42A27DB-BD31-4B8C-83A1-F6EECF244321}">
                <p14:modId xmlns:p14="http://schemas.microsoft.com/office/powerpoint/2010/main" val="1373958253"/>
              </p:ext>
            </p:extLst>
          </p:nvPr>
        </p:nvGraphicFramePr>
        <p:xfrm>
          <a:off x="457200" y="483435"/>
          <a:ext cx="8534399" cy="5487363"/>
        </p:xfrm>
        <a:graphic>
          <a:graphicData uri="http://schemas.openxmlformats.org/drawingml/2006/table">
            <a:tbl>
              <a:tblPr firstRow="1" firstCol="1" bandRow="1">
                <a:tableStyleId>{BDBED569-4797-4DF1-A0F4-6AAB3CD982D8}</a:tableStyleId>
              </a:tblPr>
              <a:tblGrid>
                <a:gridCol w="4800598">
                  <a:extLst>
                    <a:ext uri="{9D8B030D-6E8A-4147-A177-3AD203B41FA5}">
                      <a16:colId xmlns:a16="http://schemas.microsoft.com/office/drawing/2014/main" val="1450020067"/>
                    </a:ext>
                  </a:extLst>
                </a:gridCol>
                <a:gridCol w="934098">
                  <a:extLst>
                    <a:ext uri="{9D8B030D-6E8A-4147-A177-3AD203B41FA5}">
                      <a16:colId xmlns:a16="http://schemas.microsoft.com/office/drawing/2014/main" val="514373732"/>
                    </a:ext>
                  </a:extLst>
                </a:gridCol>
                <a:gridCol w="1539589">
                  <a:extLst>
                    <a:ext uri="{9D8B030D-6E8A-4147-A177-3AD203B41FA5}">
                      <a16:colId xmlns:a16="http://schemas.microsoft.com/office/drawing/2014/main" val="1351714774"/>
                    </a:ext>
                  </a:extLst>
                </a:gridCol>
                <a:gridCol w="1260114">
                  <a:extLst>
                    <a:ext uri="{9D8B030D-6E8A-4147-A177-3AD203B41FA5}">
                      <a16:colId xmlns:a16="http://schemas.microsoft.com/office/drawing/2014/main" val="2430011070"/>
                    </a:ext>
                  </a:extLst>
                </a:gridCol>
              </a:tblGrid>
              <a:tr h="243029">
                <a:tc>
                  <a:txBody>
                    <a:bodyPr/>
                    <a:lstStyle/>
                    <a:p>
                      <a:pPr indent="180340" algn="ctr">
                        <a:lnSpc>
                          <a:spcPct val="200000"/>
                        </a:lnSpc>
                        <a:spcAft>
                          <a:spcPts val="0"/>
                        </a:spcAft>
                      </a:pPr>
                      <a:r>
                        <a:rPr lang="es-ES" sz="1000" dirty="0">
                          <a:effectLst/>
                        </a:rPr>
                        <a:t>Producto</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200000"/>
                        </a:lnSpc>
                        <a:spcAft>
                          <a:spcPts val="0"/>
                        </a:spcAft>
                      </a:pPr>
                      <a:r>
                        <a:rPr lang="es-ES" sz="1000" dirty="0">
                          <a:effectLst/>
                        </a:rPr>
                        <a:t>Cantidad</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200000"/>
                        </a:lnSpc>
                        <a:spcAft>
                          <a:spcPts val="0"/>
                        </a:spcAft>
                      </a:pPr>
                      <a:r>
                        <a:rPr lang="es-ES" sz="1000">
                          <a:effectLst/>
                        </a:rPr>
                        <a:t>Precio unitario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200000"/>
                        </a:lnSpc>
                        <a:spcAft>
                          <a:spcPts val="0"/>
                        </a:spcAft>
                      </a:pPr>
                      <a:r>
                        <a:rPr lang="es-ES" sz="1000">
                          <a:effectLst/>
                        </a:rPr>
                        <a:t>Precio Total</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43289"/>
                  </a:ext>
                </a:extLst>
              </a:tr>
              <a:tr h="243029">
                <a:tc>
                  <a:txBody>
                    <a:bodyPr/>
                    <a:lstStyle/>
                    <a:p>
                      <a:pPr indent="180340" algn="l">
                        <a:lnSpc>
                          <a:spcPct val="200000"/>
                        </a:lnSpc>
                        <a:spcAft>
                          <a:spcPts val="0"/>
                        </a:spcAft>
                      </a:pPr>
                      <a:r>
                        <a:rPr lang="es-ES" sz="1000" dirty="0">
                          <a:effectLst/>
                        </a:rPr>
                        <a:t>Ejes de desplazamiento -  </a:t>
                      </a:r>
                      <a:r>
                        <a:rPr lang="es-ES" sz="1000" dirty="0" err="1">
                          <a:effectLst/>
                        </a:rPr>
                        <a:t>Velmex</a:t>
                      </a:r>
                      <a:r>
                        <a:rPr lang="es-ES" sz="1000" dirty="0">
                          <a:effectLst/>
                        </a:rPr>
                        <a:t> </a:t>
                      </a:r>
                      <a:r>
                        <a:rPr lang="es-ES" sz="1000" dirty="0" err="1">
                          <a:effectLst/>
                        </a:rPr>
                        <a:t>bislide</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2</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$650,00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$1.300,00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267455"/>
                  </a:ext>
                </a:extLst>
              </a:tr>
              <a:tr h="243029">
                <a:tc>
                  <a:txBody>
                    <a:bodyPr/>
                    <a:lstStyle/>
                    <a:p>
                      <a:pPr indent="180340" algn="l">
                        <a:lnSpc>
                          <a:spcPct val="200000"/>
                        </a:lnSpc>
                        <a:spcAft>
                          <a:spcPts val="0"/>
                        </a:spcAft>
                      </a:pPr>
                      <a:r>
                        <a:rPr lang="es-ES" sz="1000" dirty="0">
                          <a:effectLst/>
                        </a:rPr>
                        <a:t>Motores a pasos Nema 23 - </a:t>
                      </a:r>
                      <a:r>
                        <a:rPr lang="es-ES" sz="1000" dirty="0" err="1">
                          <a:effectLst/>
                        </a:rPr>
                        <a:t>Vexta</a:t>
                      </a:r>
                      <a:r>
                        <a:rPr lang="es-ES" sz="1000" dirty="0">
                          <a:effectLst/>
                        </a:rPr>
                        <a:t> PK266-03-P1</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$47,00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$94,00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869500"/>
                  </a:ext>
                </a:extLst>
              </a:tr>
              <a:tr h="243029">
                <a:tc>
                  <a:txBody>
                    <a:bodyPr/>
                    <a:lstStyle/>
                    <a:p>
                      <a:pPr indent="180340" algn="l">
                        <a:lnSpc>
                          <a:spcPct val="200000"/>
                        </a:lnSpc>
                        <a:spcAft>
                          <a:spcPts val="0"/>
                        </a:spcAft>
                      </a:pPr>
                      <a:r>
                        <a:rPr lang="es-ES" sz="1000" dirty="0">
                          <a:effectLst/>
                        </a:rPr>
                        <a:t>Driver para motores a pasos - AT KL 9082</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$100,00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$200,00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7490514"/>
                  </a:ext>
                </a:extLst>
              </a:tr>
              <a:tr h="243029">
                <a:tc>
                  <a:txBody>
                    <a:bodyPr/>
                    <a:lstStyle/>
                    <a:p>
                      <a:pPr indent="180340" algn="l">
                        <a:lnSpc>
                          <a:spcPct val="200000"/>
                        </a:lnSpc>
                        <a:spcAft>
                          <a:spcPts val="0"/>
                        </a:spcAft>
                      </a:pPr>
                      <a:r>
                        <a:rPr lang="es-ES" sz="1000" dirty="0">
                          <a:effectLst/>
                        </a:rPr>
                        <a:t>Tarjeta de control CNC USB </a:t>
                      </a:r>
                      <a:r>
                        <a:rPr lang="es-ES" sz="1000" dirty="0" err="1">
                          <a:effectLst/>
                        </a:rPr>
                        <a:t>Controller</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$45,00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$45,00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213295"/>
                  </a:ext>
                </a:extLst>
              </a:tr>
              <a:tr h="243029">
                <a:tc>
                  <a:txBody>
                    <a:bodyPr/>
                    <a:lstStyle/>
                    <a:p>
                      <a:pPr indent="180340" algn="l">
                        <a:lnSpc>
                          <a:spcPct val="200000"/>
                        </a:lnSpc>
                        <a:spcAft>
                          <a:spcPts val="0"/>
                        </a:spcAft>
                      </a:pPr>
                      <a:r>
                        <a:rPr lang="es-ES" sz="1000" dirty="0">
                          <a:effectLst/>
                        </a:rPr>
                        <a:t>Fuente 48V - </a:t>
                      </a:r>
                      <a:r>
                        <a:rPr lang="es-ES" sz="1000" dirty="0" err="1">
                          <a:effectLst/>
                        </a:rPr>
                        <a:t>Keling</a:t>
                      </a:r>
                      <a:r>
                        <a:rPr lang="es-ES" sz="1000" dirty="0">
                          <a:effectLst/>
                        </a:rPr>
                        <a:t> KL-600-48</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$80,00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$80,00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589720"/>
                  </a:ext>
                </a:extLst>
              </a:tr>
              <a:tr h="243029">
                <a:tc>
                  <a:txBody>
                    <a:bodyPr/>
                    <a:lstStyle/>
                    <a:p>
                      <a:pPr indent="180340" algn="l">
                        <a:lnSpc>
                          <a:spcPct val="200000"/>
                        </a:lnSpc>
                        <a:spcAft>
                          <a:spcPts val="0"/>
                        </a:spcAft>
                      </a:pPr>
                      <a:r>
                        <a:rPr lang="es-ES" sz="1000" dirty="0">
                          <a:effectLst/>
                        </a:rPr>
                        <a:t>Electroválvulas – </a:t>
                      </a:r>
                      <a:r>
                        <a:rPr lang="es-ES" sz="1000" dirty="0" err="1">
                          <a:effectLst/>
                        </a:rPr>
                        <a:t>Ainsair</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2</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$48,00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$96,00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020377"/>
                  </a:ext>
                </a:extLst>
              </a:tr>
              <a:tr h="243029">
                <a:tc>
                  <a:txBody>
                    <a:bodyPr/>
                    <a:lstStyle/>
                    <a:p>
                      <a:pPr indent="180340" algn="l">
                        <a:lnSpc>
                          <a:spcPct val="200000"/>
                        </a:lnSpc>
                        <a:spcAft>
                          <a:spcPts val="0"/>
                        </a:spcAft>
                      </a:pPr>
                      <a:r>
                        <a:rPr lang="es-ES" sz="1000">
                          <a:effectLst/>
                        </a:rPr>
                        <a:t>Cilindro neumático para perforación - Airtac SC80x30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$380,00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$380,00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96039"/>
                  </a:ext>
                </a:extLst>
              </a:tr>
              <a:tr h="243029">
                <a:tc>
                  <a:txBody>
                    <a:bodyPr/>
                    <a:lstStyle/>
                    <a:p>
                      <a:pPr indent="180340" algn="l">
                        <a:lnSpc>
                          <a:spcPct val="200000"/>
                        </a:lnSpc>
                        <a:spcAft>
                          <a:spcPts val="0"/>
                        </a:spcAft>
                      </a:pPr>
                      <a:r>
                        <a:rPr lang="es-ES" sz="1000">
                          <a:effectLst/>
                        </a:rPr>
                        <a:t>Cilindro para mordaza neumática - Airtac CRA20025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2</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$48,00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$96,00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070721"/>
                  </a:ext>
                </a:extLst>
              </a:tr>
              <a:tr h="243029">
                <a:tc>
                  <a:txBody>
                    <a:bodyPr/>
                    <a:lstStyle/>
                    <a:p>
                      <a:pPr indent="180340" algn="l">
                        <a:lnSpc>
                          <a:spcPct val="200000"/>
                        </a:lnSpc>
                        <a:spcAft>
                          <a:spcPts val="0"/>
                        </a:spcAft>
                      </a:pPr>
                      <a:r>
                        <a:rPr lang="es-ES" sz="1000">
                          <a:effectLst/>
                        </a:rPr>
                        <a:t>Unidades de transferencia de bola - Omnitrack L15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40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$2,70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$108,00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441014"/>
                  </a:ext>
                </a:extLst>
              </a:tr>
              <a:tr h="243029">
                <a:tc>
                  <a:txBody>
                    <a:bodyPr/>
                    <a:lstStyle/>
                    <a:p>
                      <a:pPr indent="180340" algn="l">
                        <a:lnSpc>
                          <a:spcPct val="200000"/>
                        </a:lnSpc>
                        <a:spcAft>
                          <a:spcPts val="0"/>
                        </a:spcAft>
                      </a:pPr>
                      <a:r>
                        <a:rPr lang="es-ES" sz="1000">
                          <a:effectLst/>
                        </a:rPr>
                        <a:t>Contactor - Siemens 3RT2024-1AG20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$95,00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$95,00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0923214"/>
                  </a:ext>
                </a:extLst>
              </a:tr>
              <a:tr h="243029">
                <a:tc>
                  <a:txBody>
                    <a:bodyPr/>
                    <a:lstStyle/>
                    <a:p>
                      <a:pPr indent="180340" algn="l">
                        <a:lnSpc>
                          <a:spcPct val="200000"/>
                        </a:lnSpc>
                        <a:spcAft>
                          <a:spcPts val="0"/>
                        </a:spcAft>
                      </a:pPr>
                      <a:r>
                        <a:rPr lang="es-ES" sz="1000">
                          <a:effectLst/>
                        </a:rPr>
                        <a:t>Relé térmico - Merlin Gerin Multi 9 C60N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$28,00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$28,00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9984430"/>
                  </a:ext>
                </a:extLst>
              </a:tr>
              <a:tr h="243029">
                <a:tc>
                  <a:txBody>
                    <a:bodyPr/>
                    <a:lstStyle/>
                    <a:p>
                      <a:pPr indent="180340" algn="l">
                        <a:lnSpc>
                          <a:spcPct val="200000"/>
                        </a:lnSpc>
                        <a:spcAft>
                          <a:spcPts val="0"/>
                        </a:spcAft>
                      </a:pPr>
                      <a:r>
                        <a:rPr lang="es-ES" sz="1000">
                          <a:effectLst/>
                        </a:rPr>
                        <a:t>Pulsadores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$3,00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$12,00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492541"/>
                  </a:ext>
                </a:extLst>
              </a:tr>
              <a:tr h="243029">
                <a:tc>
                  <a:txBody>
                    <a:bodyPr/>
                    <a:lstStyle/>
                    <a:p>
                      <a:pPr indent="180340" algn="l">
                        <a:lnSpc>
                          <a:spcPct val="200000"/>
                        </a:lnSpc>
                        <a:spcAft>
                          <a:spcPts val="0"/>
                        </a:spcAft>
                      </a:pPr>
                      <a:r>
                        <a:rPr lang="es-ES" sz="1000">
                          <a:effectLst/>
                        </a:rPr>
                        <a:t>Luz piloto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$4,50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$18,00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87683"/>
                  </a:ext>
                </a:extLst>
              </a:tr>
              <a:tr h="243029">
                <a:tc>
                  <a:txBody>
                    <a:bodyPr/>
                    <a:lstStyle/>
                    <a:p>
                      <a:pPr indent="180340" algn="l">
                        <a:lnSpc>
                          <a:spcPct val="200000"/>
                        </a:lnSpc>
                        <a:spcAft>
                          <a:spcPts val="0"/>
                        </a:spcAft>
                      </a:pPr>
                      <a:r>
                        <a:rPr lang="es-ES" sz="1000">
                          <a:effectLst/>
                        </a:rPr>
                        <a:t>Punzón y matriz</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$30,00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$30,00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2812777"/>
                  </a:ext>
                </a:extLst>
              </a:tr>
              <a:tr h="243029">
                <a:tc>
                  <a:txBody>
                    <a:bodyPr/>
                    <a:lstStyle/>
                    <a:p>
                      <a:pPr indent="180340" algn="l">
                        <a:lnSpc>
                          <a:spcPct val="200000"/>
                        </a:lnSpc>
                        <a:spcAft>
                          <a:spcPts val="0"/>
                        </a:spcAft>
                      </a:pPr>
                      <a:r>
                        <a:rPr lang="es-ES" sz="1000">
                          <a:effectLst/>
                        </a:rPr>
                        <a:t>Manguera por metros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12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$1,50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$18,00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717430"/>
                  </a:ext>
                </a:extLst>
              </a:tr>
              <a:tr h="243029">
                <a:tc>
                  <a:txBody>
                    <a:bodyPr/>
                    <a:lstStyle/>
                    <a:p>
                      <a:pPr indent="180340" algn="l">
                        <a:lnSpc>
                          <a:spcPct val="200000"/>
                        </a:lnSpc>
                        <a:spcAft>
                          <a:spcPts val="0"/>
                        </a:spcAft>
                      </a:pPr>
                      <a:r>
                        <a:rPr lang="es-ES" sz="1000">
                          <a:effectLst/>
                        </a:rPr>
                        <a:t>Gabinete eléctrico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$60,00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$60,00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553682"/>
                  </a:ext>
                </a:extLst>
              </a:tr>
              <a:tr h="243029">
                <a:tc>
                  <a:txBody>
                    <a:bodyPr/>
                    <a:lstStyle/>
                    <a:p>
                      <a:pPr indent="180340" algn="l">
                        <a:lnSpc>
                          <a:spcPct val="200000"/>
                        </a:lnSpc>
                        <a:spcAft>
                          <a:spcPts val="0"/>
                        </a:spcAft>
                      </a:pPr>
                      <a:r>
                        <a:rPr lang="es-ES" sz="1000">
                          <a:effectLst/>
                        </a:rPr>
                        <a:t>Estructura metálica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$500,00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$500,00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087870"/>
                  </a:ext>
                </a:extLst>
              </a:tr>
              <a:tr h="243029">
                <a:tc>
                  <a:txBody>
                    <a:bodyPr/>
                    <a:lstStyle/>
                    <a:p>
                      <a:pPr indent="180340" algn="l">
                        <a:lnSpc>
                          <a:spcPct val="200000"/>
                        </a:lnSpc>
                        <a:spcAft>
                          <a:spcPts val="0"/>
                        </a:spcAft>
                      </a:pPr>
                      <a:r>
                        <a:rPr lang="es-ES" sz="1000" dirty="0">
                          <a:effectLst/>
                        </a:rPr>
                        <a:t>Mano de obra</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$2400,00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$2400,00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898703"/>
                  </a:ext>
                </a:extLst>
              </a:tr>
              <a:tr h="243029">
                <a:tc>
                  <a:txBody>
                    <a:bodyPr/>
                    <a:lstStyle/>
                    <a:p>
                      <a:pPr indent="180340" algn="l">
                        <a:lnSpc>
                          <a:spcPct val="200000"/>
                        </a:lnSpc>
                        <a:spcAft>
                          <a:spcPts val="0"/>
                        </a:spcAft>
                      </a:pPr>
                      <a:r>
                        <a:rPr lang="es-ES" sz="1000" dirty="0">
                          <a:effectLst/>
                        </a:rPr>
                        <a:t>Computadora</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a:effectLst/>
                        </a:rPr>
                        <a:t>$500,00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$500,00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128233"/>
                  </a:ext>
                </a:extLst>
              </a:tr>
              <a:tr h="166360">
                <a:tc>
                  <a:txBody>
                    <a:bodyPr/>
                    <a:lstStyle/>
                    <a:p>
                      <a:pPr>
                        <a:lnSpc>
                          <a:spcPct val="107000"/>
                        </a:lnSpc>
                      </a:pPr>
                      <a:endParaRPr lang="es-EC" sz="1000" dirty="0">
                        <a:effectLst/>
                        <a:latin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s-EC" sz="1000" dirty="0">
                        <a:effectLst/>
                        <a:latin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S" sz="1000">
                          <a:effectLst/>
                        </a:rPr>
                        <a:t>Total</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r">
                        <a:lnSpc>
                          <a:spcPct val="200000"/>
                        </a:lnSpc>
                        <a:spcAft>
                          <a:spcPts val="0"/>
                        </a:spcAft>
                      </a:pPr>
                      <a:r>
                        <a:rPr lang="es-ES" sz="1000" dirty="0">
                          <a:effectLst/>
                        </a:rPr>
                        <a:t>$6.060,00</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330532"/>
                  </a:ext>
                </a:extLst>
              </a:tr>
            </a:tbl>
          </a:graphicData>
        </a:graphic>
      </p:graphicFrame>
    </p:spTree>
    <p:extLst>
      <p:ext uri="{BB962C8B-B14F-4D97-AF65-F5344CB8AC3E}">
        <p14:creationId xmlns:p14="http://schemas.microsoft.com/office/powerpoint/2010/main" val="389002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graphicFrame>
        <p:nvGraphicFramePr>
          <p:cNvPr id="7" name="4 Diagrama"/>
          <p:cNvGraphicFramePr/>
          <p:nvPr>
            <p:extLst>
              <p:ext uri="{D42A27DB-BD31-4B8C-83A1-F6EECF244321}">
                <p14:modId xmlns:p14="http://schemas.microsoft.com/office/powerpoint/2010/main" val="682843512"/>
              </p:ext>
            </p:extLst>
          </p:nvPr>
        </p:nvGraphicFramePr>
        <p:xfrm>
          <a:off x="228600" y="1368545"/>
          <a:ext cx="8610600" cy="4041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Generalidades: Objetivos</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18645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60</a:t>
            </a:fld>
            <a:endParaRPr lang="es-ES"/>
          </a:p>
        </p:txBody>
      </p:sp>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 vs Cortadora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2" name="Tabla 1"/>
          <p:cNvGraphicFramePr>
            <a:graphicFrameLocks noGrp="1"/>
          </p:cNvGraphicFramePr>
          <p:nvPr>
            <p:extLst>
              <p:ext uri="{D42A27DB-BD31-4B8C-83A1-F6EECF244321}">
                <p14:modId xmlns:p14="http://schemas.microsoft.com/office/powerpoint/2010/main" val="2160265714"/>
              </p:ext>
            </p:extLst>
          </p:nvPr>
        </p:nvGraphicFramePr>
        <p:xfrm>
          <a:off x="381000" y="762000"/>
          <a:ext cx="8458200" cy="5255483"/>
        </p:xfrm>
        <a:graphic>
          <a:graphicData uri="http://schemas.openxmlformats.org/drawingml/2006/table">
            <a:tbl>
              <a:tblPr firstRow="1" firstCol="1" bandRow="1">
                <a:tableStyleId>{F2DE63D5-997A-4646-A377-4702673A728D}</a:tableStyleId>
              </a:tblPr>
              <a:tblGrid>
                <a:gridCol w="1999108">
                  <a:extLst>
                    <a:ext uri="{9D8B030D-6E8A-4147-A177-3AD203B41FA5}">
                      <a16:colId xmlns:a16="http://schemas.microsoft.com/office/drawing/2014/main" val="2294761827"/>
                    </a:ext>
                  </a:extLst>
                </a:gridCol>
                <a:gridCol w="3110141">
                  <a:extLst>
                    <a:ext uri="{9D8B030D-6E8A-4147-A177-3AD203B41FA5}">
                      <a16:colId xmlns:a16="http://schemas.microsoft.com/office/drawing/2014/main" val="4068668457"/>
                    </a:ext>
                  </a:extLst>
                </a:gridCol>
                <a:gridCol w="3348951">
                  <a:extLst>
                    <a:ext uri="{9D8B030D-6E8A-4147-A177-3AD203B41FA5}">
                      <a16:colId xmlns:a16="http://schemas.microsoft.com/office/drawing/2014/main" val="2142368389"/>
                    </a:ext>
                  </a:extLst>
                </a:gridCol>
              </a:tblGrid>
              <a:tr h="247164">
                <a:tc>
                  <a:txBody>
                    <a:bodyPr/>
                    <a:lstStyle/>
                    <a:p>
                      <a:pPr indent="180340" algn="just">
                        <a:lnSpc>
                          <a:spcPct val="150000"/>
                        </a:lnSpc>
                        <a:spcAft>
                          <a:spcPts val="0"/>
                        </a:spcAft>
                      </a:pPr>
                      <a:r>
                        <a:rPr lang="es-EC" sz="1400" dirty="0">
                          <a:effectLst/>
                        </a:rPr>
                        <a:t>Características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400" dirty="0">
                          <a:effectLst/>
                        </a:rPr>
                        <a:t>Cortadora laser CNC</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a:effectLst/>
                        </a:rPr>
                        <a:t>Punzonadora CNC</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077091"/>
                  </a:ext>
                </a:extLst>
              </a:tr>
              <a:tr h="123582">
                <a:tc gridSpan="3">
                  <a:txBody>
                    <a:bodyPr/>
                    <a:lstStyle/>
                    <a:p>
                      <a:pPr indent="180340" algn="ctr">
                        <a:lnSpc>
                          <a:spcPct val="150000"/>
                        </a:lnSpc>
                        <a:spcAft>
                          <a:spcPts val="0"/>
                        </a:spcAft>
                      </a:pPr>
                      <a:r>
                        <a:rPr lang="es-EC" sz="1400">
                          <a:effectLst/>
                        </a:rPr>
                        <a:t>Aspectos generales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0043778"/>
                  </a:ext>
                </a:extLst>
              </a:tr>
              <a:tr h="247164">
                <a:tc>
                  <a:txBody>
                    <a:bodyPr/>
                    <a:lstStyle/>
                    <a:p>
                      <a:pPr indent="180340" algn="just">
                        <a:lnSpc>
                          <a:spcPct val="150000"/>
                        </a:lnSpc>
                        <a:spcAft>
                          <a:spcPts val="0"/>
                        </a:spcAft>
                      </a:pPr>
                      <a:r>
                        <a:rPr lang="es-EC" sz="1400" dirty="0">
                          <a:effectLst/>
                        </a:rPr>
                        <a:t>Costo de máquina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400" dirty="0">
                          <a:effectLst/>
                        </a:rPr>
                        <a:t>~ $75000,00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a:effectLst/>
                        </a:rPr>
                        <a:t>~ $6000,00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129321"/>
                  </a:ext>
                </a:extLst>
              </a:tr>
              <a:tr h="247164">
                <a:tc>
                  <a:txBody>
                    <a:bodyPr/>
                    <a:lstStyle/>
                    <a:p>
                      <a:pPr indent="180340" algn="just">
                        <a:lnSpc>
                          <a:spcPct val="150000"/>
                        </a:lnSpc>
                        <a:spcAft>
                          <a:spcPts val="0"/>
                        </a:spcAft>
                      </a:pPr>
                      <a:r>
                        <a:rPr lang="es-EC" sz="1400" dirty="0">
                          <a:effectLst/>
                        </a:rPr>
                        <a:t>Área de trabajo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400" dirty="0">
                          <a:effectLst/>
                        </a:rPr>
                        <a:t>3 m x 2 m</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a:effectLst/>
                        </a:rPr>
                        <a:t>0.5 m x 0.5 m</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432889"/>
                  </a:ext>
                </a:extLst>
              </a:tr>
              <a:tr h="494329">
                <a:tc>
                  <a:txBody>
                    <a:bodyPr/>
                    <a:lstStyle/>
                    <a:p>
                      <a:pPr indent="180340" algn="just">
                        <a:lnSpc>
                          <a:spcPct val="150000"/>
                        </a:lnSpc>
                        <a:spcAft>
                          <a:spcPts val="0"/>
                        </a:spcAft>
                      </a:pPr>
                      <a:r>
                        <a:rPr lang="es-EC" sz="1400" dirty="0">
                          <a:effectLst/>
                        </a:rPr>
                        <a:t>Espesor máximo de material que puede cortar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400" dirty="0">
                          <a:effectLst/>
                        </a:rPr>
                        <a:t>6mm</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a:effectLst/>
                        </a:rPr>
                        <a:t>0.5mm</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485435"/>
                  </a:ext>
                </a:extLst>
              </a:tr>
              <a:tr h="865074">
                <a:tc>
                  <a:txBody>
                    <a:bodyPr/>
                    <a:lstStyle/>
                    <a:p>
                      <a:pPr indent="180340" algn="just">
                        <a:lnSpc>
                          <a:spcPct val="150000"/>
                        </a:lnSpc>
                        <a:spcAft>
                          <a:spcPts val="0"/>
                        </a:spcAft>
                      </a:pPr>
                      <a:r>
                        <a:rPr lang="es-EC" sz="1400" dirty="0">
                          <a:effectLst/>
                        </a:rPr>
                        <a:t>Insumos necesarios para trabajar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400" dirty="0">
                          <a:effectLst/>
                        </a:rPr>
                        <a:t>Aire comprimido</a:t>
                      </a:r>
                    </a:p>
                    <a:p>
                      <a:pPr marL="342900" lvl="0" indent="-342900" algn="l">
                        <a:lnSpc>
                          <a:spcPct val="150000"/>
                        </a:lnSpc>
                        <a:spcAft>
                          <a:spcPts val="0"/>
                        </a:spcAft>
                        <a:buFont typeface="Symbol" panose="05050102010706020507" pitchFamily="18" charset="2"/>
                        <a:buChar char=""/>
                      </a:pPr>
                      <a:r>
                        <a:rPr lang="es-EC" sz="1400" dirty="0">
                          <a:effectLst/>
                        </a:rPr>
                        <a:t>Oxigeno</a:t>
                      </a:r>
                    </a:p>
                    <a:p>
                      <a:pPr marL="342900" lvl="0" indent="-342900" algn="l">
                        <a:lnSpc>
                          <a:spcPct val="150000"/>
                        </a:lnSpc>
                        <a:spcAft>
                          <a:spcPts val="0"/>
                        </a:spcAft>
                        <a:buFont typeface="Symbol" panose="05050102010706020507" pitchFamily="18" charset="2"/>
                        <a:buChar char=""/>
                      </a:pPr>
                      <a:r>
                        <a:rPr lang="es-EC" sz="1400" dirty="0">
                          <a:effectLst/>
                        </a:rPr>
                        <a:t>Agua para enfriar módulo laser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400" dirty="0">
                          <a:effectLst/>
                        </a:rPr>
                        <a:t>Aire comprimido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735796"/>
                  </a:ext>
                </a:extLst>
              </a:tr>
              <a:tr h="674279">
                <a:tc>
                  <a:txBody>
                    <a:bodyPr/>
                    <a:lstStyle/>
                    <a:p>
                      <a:pPr indent="180340" algn="just">
                        <a:lnSpc>
                          <a:spcPct val="150000"/>
                        </a:lnSpc>
                        <a:spcAft>
                          <a:spcPts val="0"/>
                        </a:spcAft>
                      </a:pPr>
                      <a:r>
                        <a:rPr lang="es-EC" sz="1400" dirty="0">
                          <a:effectLst/>
                        </a:rPr>
                        <a:t>Materiales que puede perforar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400" dirty="0">
                          <a:effectLst/>
                        </a:rPr>
                        <a:t>Acero,</a:t>
                      </a:r>
                      <a:r>
                        <a:rPr lang="es-EC" sz="1400" baseline="0" dirty="0">
                          <a:effectLst/>
                        </a:rPr>
                        <a:t> </a:t>
                      </a:r>
                      <a:r>
                        <a:rPr lang="es-EC" sz="1400" dirty="0">
                          <a:effectLst/>
                        </a:rPr>
                        <a:t>Acero Inoxidable</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400" dirty="0">
                          <a:effectLst/>
                        </a:rPr>
                        <a:t>Acero,</a:t>
                      </a:r>
                      <a:r>
                        <a:rPr lang="es-EC" sz="1400" baseline="0" dirty="0">
                          <a:effectLst/>
                        </a:rPr>
                        <a:t> </a:t>
                      </a:r>
                      <a:r>
                        <a:rPr lang="es-EC" sz="1400" dirty="0">
                          <a:effectLst/>
                        </a:rPr>
                        <a:t>Acero Inoxidable,</a:t>
                      </a:r>
                      <a:r>
                        <a:rPr lang="es-EC" sz="1400" baseline="0" dirty="0">
                          <a:effectLst/>
                        </a:rPr>
                        <a:t> </a:t>
                      </a:r>
                      <a:r>
                        <a:rPr lang="es-EC" sz="1400" dirty="0">
                          <a:effectLst/>
                        </a:rPr>
                        <a:t>Aluminio,</a:t>
                      </a:r>
                      <a:r>
                        <a:rPr lang="es-EC" sz="1400" baseline="0" dirty="0">
                          <a:effectLst/>
                        </a:rPr>
                        <a:t> </a:t>
                      </a:r>
                      <a:r>
                        <a:rPr lang="es-EC" sz="1400" dirty="0">
                          <a:effectLst/>
                        </a:rPr>
                        <a:t>Tol negro,</a:t>
                      </a:r>
                      <a:r>
                        <a:rPr lang="es-EC" sz="1400" baseline="0" dirty="0">
                          <a:effectLst/>
                        </a:rPr>
                        <a:t> </a:t>
                      </a:r>
                      <a:r>
                        <a:rPr lang="es-EC" sz="1400" dirty="0">
                          <a:effectLst/>
                        </a:rPr>
                        <a:t>Cobre,</a:t>
                      </a:r>
                      <a:r>
                        <a:rPr lang="es-EC" sz="1400" baseline="0" dirty="0">
                          <a:effectLst/>
                        </a:rPr>
                        <a:t> </a:t>
                      </a:r>
                      <a:r>
                        <a:rPr lang="es-EC" sz="1400" dirty="0">
                          <a:effectLst/>
                        </a:rPr>
                        <a:t>Plástico,</a:t>
                      </a:r>
                      <a:r>
                        <a:rPr lang="es-EC" sz="1400" baseline="0" dirty="0">
                          <a:effectLst/>
                        </a:rPr>
                        <a:t> </a:t>
                      </a:r>
                      <a:r>
                        <a:rPr lang="es-EC" sz="1400" dirty="0">
                          <a:effectLst/>
                        </a:rPr>
                        <a:t>Papel</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4909322"/>
                  </a:ext>
                </a:extLst>
              </a:tr>
              <a:tr h="494329">
                <a:tc>
                  <a:txBody>
                    <a:bodyPr/>
                    <a:lstStyle/>
                    <a:p>
                      <a:pPr indent="180340" algn="just">
                        <a:lnSpc>
                          <a:spcPct val="150000"/>
                        </a:lnSpc>
                        <a:spcAft>
                          <a:spcPts val="0"/>
                        </a:spcAft>
                      </a:pPr>
                      <a:r>
                        <a:rPr lang="es-EC" sz="1400" dirty="0">
                          <a:effectLst/>
                        </a:rPr>
                        <a:t>Velocidad máxima de desplazamiento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dirty="0">
                          <a:effectLst/>
                        </a:rPr>
                        <a:t>2.2 cm/s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dirty="0">
                          <a:effectLst/>
                        </a:rPr>
                        <a:t>1.8 cm/s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09760"/>
                  </a:ext>
                </a:extLst>
              </a:tr>
              <a:tr h="370747">
                <a:tc>
                  <a:txBody>
                    <a:bodyPr/>
                    <a:lstStyle/>
                    <a:p>
                      <a:pPr indent="180340" algn="just">
                        <a:lnSpc>
                          <a:spcPct val="150000"/>
                        </a:lnSpc>
                        <a:spcAft>
                          <a:spcPts val="0"/>
                        </a:spcAft>
                      </a:pPr>
                      <a:r>
                        <a:rPr lang="es-EC" sz="1400" dirty="0">
                          <a:effectLst/>
                        </a:rPr>
                        <a:t>Conexión con la tarjeta de control</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dirty="0">
                          <a:effectLst/>
                        </a:rPr>
                        <a:t>Puerto paralelo o RS232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dirty="0">
                          <a:effectLst/>
                        </a:rPr>
                        <a:t>USB o Ethernet</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403812"/>
                  </a:ext>
                </a:extLst>
              </a:tr>
              <a:tr h="694492">
                <a:tc>
                  <a:txBody>
                    <a:bodyPr/>
                    <a:lstStyle/>
                    <a:p>
                      <a:pPr indent="180340" algn="just">
                        <a:lnSpc>
                          <a:spcPct val="150000"/>
                        </a:lnSpc>
                        <a:spcAft>
                          <a:spcPts val="0"/>
                        </a:spcAft>
                      </a:pPr>
                      <a:r>
                        <a:rPr lang="es-EC" sz="1400" dirty="0">
                          <a:effectLst/>
                        </a:rPr>
                        <a:t>Manejo del software de control de la máquina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dirty="0">
                          <a:effectLst/>
                        </a:rPr>
                        <a:t>Mayor complejidad en los </a:t>
                      </a:r>
                    </a:p>
                    <a:p>
                      <a:pPr indent="180340" algn="just">
                        <a:lnSpc>
                          <a:spcPct val="150000"/>
                        </a:lnSpc>
                        <a:spcAft>
                          <a:spcPts val="0"/>
                        </a:spcAft>
                      </a:pPr>
                      <a:r>
                        <a:rPr lang="es-EC" sz="1400" dirty="0">
                          <a:effectLst/>
                        </a:rPr>
                        <a:t>comandos de la interfaz</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400" dirty="0">
                          <a:effectLst/>
                        </a:rPr>
                        <a:t>Interfaz muy amigable y fácil de entender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32" marR="20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067343"/>
                  </a:ext>
                </a:extLst>
              </a:tr>
            </a:tbl>
          </a:graphicData>
        </a:graphic>
      </p:graphicFrame>
    </p:spTree>
    <p:extLst>
      <p:ext uri="{BB962C8B-B14F-4D97-AF65-F5344CB8AC3E}">
        <p14:creationId xmlns:p14="http://schemas.microsoft.com/office/powerpoint/2010/main" val="3780392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61</a:t>
            </a:fld>
            <a:endParaRPr lang="es-ES"/>
          </a:p>
        </p:txBody>
      </p:sp>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 vs Cortadora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5" name="Tabla 4"/>
          <p:cNvGraphicFramePr>
            <a:graphicFrameLocks noGrp="1"/>
          </p:cNvGraphicFramePr>
          <p:nvPr>
            <p:extLst>
              <p:ext uri="{D42A27DB-BD31-4B8C-83A1-F6EECF244321}">
                <p14:modId xmlns:p14="http://schemas.microsoft.com/office/powerpoint/2010/main" val="3054081773"/>
              </p:ext>
            </p:extLst>
          </p:nvPr>
        </p:nvGraphicFramePr>
        <p:xfrm>
          <a:off x="1159828" y="1078070"/>
          <a:ext cx="6688772" cy="4941730"/>
        </p:xfrm>
        <a:graphic>
          <a:graphicData uri="http://schemas.openxmlformats.org/drawingml/2006/table">
            <a:tbl>
              <a:tblPr firstRow="1" firstCol="1" bandRow="1">
                <a:tableStyleId>{F2DE63D5-997A-4646-A377-4702673A728D}</a:tableStyleId>
              </a:tblPr>
              <a:tblGrid>
                <a:gridCol w="1580902">
                  <a:extLst>
                    <a:ext uri="{9D8B030D-6E8A-4147-A177-3AD203B41FA5}">
                      <a16:colId xmlns:a16="http://schemas.microsoft.com/office/drawing/2014/main" val="2286041116"/>
                    </a:ext>
                  </a:extLst>
                </a:gridCol>
                <a:gridCol w="2459509">
                  <a:extLst>
                    <a:ext uri="{9D8B030D-6E8A-4147-A177-3AD203B41FA5}">
                      <a16:colId xmlns:a16="http://schemas.microsoft.com/office/drawing/2014/main" val="903986599"/>
                    </a:ext>
                  </a:extLst>
                </a:gridCol>
                <a:gridCol w="2648361">
                  <a:extLst>
                    <a:ext uri="{9D8B030D-6E8A-4147-A177-3AD203B41FA5}">
                      <a16:colId xmlns:a16="http://schemas.microsoft.com/office/drawing/2014/main" val="57962979"/>
                    </a:ext>
                  </a:extLst>
                </a:gridCol>
              </a:tblGrid>
              <a:tr h="339023">
                <a:tc>
                  <a:txBody>
                    <a:bodyPr/>
                    <a:lstStyle/>
                    <a:p>
                      <a:pPr indent="180340" algn="just">
                        <a:lnSpc>
                          <a:spcPct val="150000"/>
                        </a:lnSpc>
                        <a:spcAft>
                          <a:spcPts val="0"/>
                        </a:spcAft>
                      </a:pPr>
                      <a:r>
                        <a:rPr lang="es-EC" sz="1200" dirty="0">
                          <a:effectLst/>
                        </a:rPr>
                        <a:t>Características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Cortadora laser CNC</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200" dirty="0" err="1">
                          <a:effectLst/>
                        </a:rPr>
                        <a:t>Punzonadora</a:t>
                      </a:r>
                      <a:r>
                        <a:rPr lang="es-EC" sz="1200" dirty="0">
                          <a:effectLst/>
                        </a:rPr>
                        <a:t> CNC</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052070"/>
                  </a:ext>
                </a:extLst>
              </a:tr>
              <a:tr h="678046">
                <a:tc>
                  <a:txBody>
                    <a:bodyPr/>
                    <a:lstStyle/>
                    <a:p>
                      <a:pPr indent="180340" algn="just">
                        <a:lnSpc>
                          <a:spcPct val="150000"/>
                        </a:lnSpc>
                        <a:spcAft>
                          <a:spcPts val="0"/>
                        </a:spcAft>
                      </a:pPr>
                      <a:r>
                        <a:rPr lang="es-EC" sz="1200" dirty="0">
                          <a:effectLst/>
                        </a:rPr>
                        <a:t>Tiempo de trabajo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1 minuto 5 segundos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47 segundos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004596"/>
                  </a:ext>
                </a:extLst>
              </a:tr>
              <a:tr h="678046">
                <a:tc>
                  <a:txBody>
                    <a:bodyPr/>
                    <a:lstStyle/>
                    <a:p>
                      <a:pPr indent="180340" algn="just">
                        <a:lnSpc>
                          <a:spcPct val="150000"/>
                        </a:lnSpc>
                        <a:spcAft>
                          <a:spcPts val="0"/>
                        </a:spcAft>
                      </a:pPr>
                      <a:r>
                        <a:rPr lang="es-EC" sz="1200">
                          <a:effectLst/>
                        </a:rPr>
                        <a:t>Error de desplazamiento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0.1 mm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0.05 mm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6333944"/>
                  </a:ext>
                </a:extLst>
              </a:tr>
              <a:tr h="678046">
                <a:tc>
                  <a:txBody>
                    <a:bodyPr/>
                    <a:lstStyle/>
                    <a:p>
                      <a:pPr indent="180340" algn="just">
                        <a:lnSpc>
                          <a:spcPct val="150000"/>
                        </a:lnSpc>
                        <a:spcAft>
                          <a:spcPts val="0"/>
                        </a:spcAft>
                      </a:pPr>
                      <a:r>
                        <a:rPr lang="es-EC" sz="1200">
                          <a:effectLst/>
                        </a:rPr>
                        <a:t>Error en el agujero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0.1 mm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0.2 mm</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806849"/>
                  </a:ext>
                </a:extLst>
              </a:tr>
              <a:tr h="678046">
                <a:tc>
                  <a:txBody>
                    <a:bodyPr/>
                    <a:lstStyle/>
                    <a:p>
                      <a:pPr indent="180340" algn="just">
                        <a:lnSpc>
                          <a:spcPct val="150000"/>
                        </a:lnSpc>
                        <a:spcAft>
                          <a:spcPts val="0"/>
                        </a:spcAft>
                      </a:pPr>
                      <a:r>
                        <a:rPr lang="es-EC" sz="1200">
                          <a:effectLst/>
                        </a:rPr>
                        <a:t>Estado final del material trabajado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Quemadura en el borde de los agujeros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200">
                          <a:effectLst/>
                        </a:rPr>
                        <a:t>Sin daños visibles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879790"/>
                  </a:ext>
                </a:extLst>
              </a:tr>
              <a:tr h="1890523">
                <a:tc>
                  <a:txBody>
                    <a:bodyPr/>
                    <a:lstStyle/>
                    <a:p>
                      <a:pPr indent="180340" algn="just">
                        <a:lnSpc>
                          <a:spcPct val="150000"/>
                        </a:lnSpc>
                        <a:spcAft>
                          <a:spcPts val="0"/>
                        </a:spcAft>
                      </a:pPr>
                      <a:r>
                        <a:rPr lang="es-EC" sz="1200" dirty="0">
                          <a:effectLst/>
                        </a:rPr>
                        <a:t>Evidencia del resultado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Aft>
                          <a:spcPts val="0"/>
                        </a:spcAft>
                      </a:pP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183043"/>
                  </a:ext>
                </a:extLst>
              </a:tr>
            </a:tbl>
          </a:graphicData>
        </a:graphic>
      </p:graphicFrame>
      <p:pic>
        <p:nvPicPr>
          <p:cNvPr id="8194" name="Imagen 122" descr="DSC_0727"/>
          <p:cNvPicPr>
            <a:picLocks noChangeAspect="1" noChangeArrowheads="1"/>
          </p:cNvPicPr>
          <p:nvPr/>
        </p:nvPicPr>
        <p:blipFill rotWithShape="1">
          <a:blip r:embed="rId3">
            <a:extLst>
              <a:ext uri="{28A0092B-C50C-407E-A947-70E740481C1C}">
                <a14:useLocalDpi xmlns:a14="http://schemas.microsoft.com/office/drawing/2010/main" val="0"/>
              </a:ext>
            </a:extLst>
          </a:blip>
          <a:srcRect t="60380"/>
          <a:stretch/>
        </p:blipFill>
        <p:spPr bwMode="auto">
          <a:xfrm rot="5400000">
            <a:off x="3001725" y="4860210"/>
            <a:ext cx="1709579" cy="381000"/>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n 123" descr="DSC_0751"/>
          <p:cNvPicPr>
            <a:picLocks noChangeAspect="1" noChangeArrowheads="1"/>
          </p:cNvPicPr>
          <p:nvPr/>
        </p:nvPicPr>
        <p:blipFill rotWithShape="1">
          <a:blip r:embed="rId4">
            <a:extLst>
              <a:ext uri="{28A0092B-C50C-407E-A947-70E740481C1C}">
                <a14:useLocalDpi xmlns:a14="http://schemas.microsoft.com/office/drawing/2010/main" val="0"/>
              </a:ext>
            </a:extLst>
          </a:blip>
          <a:srcRect t="33841"/>
          <a:stretch/>
        </p:blipFill>
        <p:spPr bwMode="auto">
          <a:xfrm rot="5400000">
            <a:off x="5596944" y="4828971"/>
            <a:ext cx="1632094" cy="4434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2057400" y="647603"/>
            <a:ext cx="5486400" cy="369332"/>
          </a:xfrm>
          <a:prstGeom prst="rect">
            <a:avLst/>
          </a:prstGeom>
        </p:spPr>
        <p:txBody>
          <a:bodyPr wrap="square">
            <a:spAutoFit/>
          </a:bodyPr>
          <a:lstStyle/>
          <a:p>
            <a:r>
              <a:rPr lang="es-EC" b="1" dirty="0">
                <a:latin typeface="Times New Roman" panose="02020603050405020304" pitchFamily="18" charset="0"/>
                <a:ea typeface="Times New Roman" panose="02020603050405020304" pitchFamily="18" charset="0"/>
              </a:rPr>
              <a:t>Corte de 10 circunferencias de 1cm de diámetro</a:t>
            </a:r>
            <a:endParaRPr lang="es-EC" dirty="0"/>
          </a:p>
        </p:txBody>
      </p:sp>
    </p:spTree>
    <p:extLst>
      <p:ext uri="{BB962C8B-B14F-4D97-AF65-F5344CB8AC3E}">
        <p14:creationId xmlns:p14="http://schemas.microsoft.com/office/powerpoint/2010/main" val="1387936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62</a:t>
            </a:fld>
            <a:endParaRPr lang="es-ES"/>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
        <p:nvSpPr>
          <p:cNvPr id="12"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 vs Cortadora CNC</a:t>
            </a:r>
          </a:p>
        </p:txBody>
      </p:sp>
      <p:pic>
        <p:nvPicPr>
          <p:cNvPr id="8" name="Imagen 7" descr="C:\Users\Diego\OneDrive\Tesis\fotos\DSC_0067.JPG"/>
          <p:cNvPicPr/>
          <p:nvPr/>
        </p:nvPicPr>
        <p:blipFill rotWithShape="1">
          <a:blip r:embed="rId2" cstate="email">
            <a:extLst>
              <a:ext uri="{28A0092B-C50C-407E-A947-70E740481C1C}">
                <a14:useLocalDpi xmlns:a14="http://schemas.microsoft.com/office/drawing/2010/main"/>
              </a:ext>
            </a:extLst>
          </a:blip>
          <a:srcRect t="11742"/>
          <a:stretch/>
        </p:blipFill>
        <p:spPr bwMode="auto">
          <a:xfrm>
            <a:off x="4012645" y="3581400"/>
            <a:ext cx="4215293" cy="2362200"/>
          </a:xfrm>
          <a:prstGeom prst="rect">
            <a:avLst/>
          </a:prstGeom>
          <a:noFill/>
          <a:ln>
            <a:noFill/>
          </a:ln>
        </p:spPr>
      </p:pic>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t="9929"/>
          <a:stretch/>
        </p:blipFill>
        <p:spPr>
          <a:xfrm>
            <a:off x="4012646" y="860634"/>
            <a:ext cx="4215293" cy="2301538"/>
          </a:xfrm>
          <a:prstGeom prst="rect">
            <a:avLst/>
          </a:prstGeom>
        </p:spPr>
      </p:pic>
      <p:grpSp>
        <p:nvGrpSpPr>
          <p:cNvPr id="14" name="Grupo 13"/>
          <p:cNvGrpSpPr/>
          <p:nvPr/>
        </p:nvGrpSpPr>
        <p:grpSpPr>
          <a:xfrm>
            <a:off x="533400" y="1676400"/>
            <a:ext cx="2813909" cy="941580"/>
            <a:chOff x="56" y="340919"/>
            <a:chExt cx="8066217" cy="571965"/>
          </a:xfrm>
        </p:grpSpPr>
        <p:sp>
          <p:nvSpPr>
            <p:cNvPr id="15" name="Rectángulo redondeado 14"/>
            <p:cNvSpPr/>
            <p:nvPr/>
          </p:nvSpPr>
          <p:spPr>
            <a:xfrm>
              <a:off x="56" y="340919"/>
              <a:ext cx="8066217" cy="571965"/>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CuadroTexto 15"/>
            <p:cNvSpPr txBox="1"/>
            <p:nvPr/>
          </p:nvSpPr>
          <p:spPr>
            <a:xfrm>
              <a:off x="16808" y="357671"/>
              <a:ext cx="8032713" cy="538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dirty="0" err="1"/>
                <a:t>Punzonadora</a:t>
              </a:r>
              <a:r>
                <a:rPr lang="es-ES" sz="2400" b="1" dirty="0"/>
                <a:t> CNC implementada</a:t>
              </a:r>
              <a:endParaRPr lang="es-ES" sz="2400" b="1" kern="1200" dirty="0"/>
            </a:p>
          </p:txBody>
        </p:sp>
      </p:grpSp>
      <p:grpSp>
        <p:nvGrpSpPr>
          <p:cNvPr id="17" name="Grupo 16"/>
          <p:cNvGrpSpPr/>
          <p:nvPr/>
        </p:nvGrpSpPr>
        <p:grpSpPr>
          <a:xfrm>
            <a:off x="552450" y="4078588"/>
            <a:ext cx="2813909" cy="941580"/>
            <a:chOff x="56" y="340919"/>
            <a:chExt cx="8066217" cy="571965"/>
          </a:xfrm>
        </p:grpSpPr>
        <p:sp>
          <p:nvSpPr>
            <p:cNvPr id="18" name="Rectángulo redondeado 17"/>
            <p:cNvSpPr/>
            <p:nvPr/>
          </p:nvSpPr>
          <p:spPr>
            <a:xfrm>
              <a:off x="56" y="340919"/>
              <a:ext cx="8066217" cy="571965"/>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9" name="CuadroTexto 18"/>
            <p:cNvSpPr txBox="1"/>
            <p:nvPr/>
          </p:nvSpPr>
          <p:spPr>
            <a:xfrm>
              <a:off x="16808" y="357671"/>
              <a:ext cx="8032713" cy="538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dirty="0"/>
                <a:t>Cortadora Láser CNC</a:t>
              </a:r>
              <a:endParaRPr lang="es-ES" sz="2400" b="1" kern="1200" dirty="0"/>
            </a:p>
          </p:txBody>
        </p:sp>
      </p:grpSp>
    </p:spTree>
    <p:extLst>
      <p:ext uri="{BB962C8B-B14F-4D97-AF65-F5344CB8AC3E}">
        <p14:creationId xmlns:p14="http://schemas.microsoft.com/office/powerpoint/2010/main" val="36845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63</a:t>
            </a:fld>
            <a:endParaRPr lang="es-ES"/>
          </a:p>
        </p:txBody>
      </p:sp>
      <p:sp>
        <p:nvSpPr>
          <p:cNvPr id="8"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comercial vs Prototipo</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graphicFrame>
        <p:nvGraphicFramePr>
          <p:cNvPr id="5" name="Tabla 4"/>
          <p:cNvGraphicFramePr>
            <a:graphicFrameLocks noGrp="1"/>
          </p:cNvGraphicFramePr>
          <p:nvPr>
            <p:extLst>
              <p:ext uri="{D42A27DB-BD31-4B8C-83A1-F6EECF244321}">
                <p14:modId xmlns:p14="http://schemas.microsoft.com/office/powerpoint/2010/main" val="341870568"/>
              </p:ext>
            </p:extLst>
          </p:nvPr>
        </p:nvGraphicFramePr>
        <p:xfrm>
          <a:off x="685800" y="769810"/>
          <a:ext cx="7543800" cy="5226818"/>
        </p:xfrm>
        <a:graphic>
          <a:graphicData uri="http://schemas.openxmlformats.org/drawingml/2006/table">
            <a:tbl>
              <a:tblPr firstRow="1" firstCol="1" bandRow="1">
                <a:tableStyleId>{F5AB1C69-6EDB-4FF4-983F-18BD219EF322}</a:tableStyleId>
              </a:tblPr>
              <a:tblGrid>
                <a:gridCol w="1782989">
                  <a:extLst>
                    <a:ext uri="{9D8B030D-6E8A-4147-A177-3AD203B41FA5}">
                      <a16:colId xmlns:a16="http://schemas.microsoft.com/office/drawing/2014/main" val="3879148951"/>
                    </a:ext>
                  </a:extLst>
                </a:gridCol>
                <a:gridCol w="2773909">
                  <a:extLst>
                    <a:ext uri="{9D8B030D-6E8A-4147-A177-3AD203B41FA5}">
                      <a16:colId xmlns:a16="http://schemas.microsoft.com/office/drawing/2014/main" val="2533227912"/>
                    </a:ext>
                  </a:extLst>
                </a:gridCol>
                <a:gridCol w="2986902">
                  <a:extLst>
                    <a:ext uri="{9D8B030D-6E8A-4147-A177-3AD203B41FA5}">
                      <a16:colId xmlns:a16="http://schemas.microsoft.com/office/drawing/2014/main" val="3620052198"/>
                    </a:ext>
                  </a:extLst>
                </a:gridCol>
              </a:tblGrid>
              <a:tr h="274301">
                <a:tc>
                  <a:txBody>
                    <a:bodyPr/>
                    <a:lstStyle/>
                    <a:p>
                      <a:pPr indent="180340" algn="just">
                        <a:lnSpc>
                          <a:spcPct val="150000"/>
                        </a:lnSpc>
                        <a:spcAft>
                          <a:spcPts val="0"/>
                        </a:spcAft>
                      </a:pPr>
                      <a:r>
                        <a:rPr lang="es-EC" sz="1300" dirty="0">
                          <a:effectLst/>
                        </a:rPr>
                        <a:t>Características</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a:effectLst/>
                        </a:rPr>
                        <a:t>Punzonadora CNC comercial</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a:effectLst/>
                        </a:rPr>
                        <a:t>Punzonadora CNC prototipo</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184401"/>
                  </a:ext>
                </a:extLst>
              </a:tr>
              <a:tr h="137150">
                <a:tc gridSpan="3">
                  <a:txBody>
                    <a:bodyPr/>
                    <a:lstStyle/>
                    <a:p>
                      <a:pPr indent="180340" algn="ctr">
                        <a:lnSpc>
                          <a:spcPct val="150000"/>
                        </a:lnSpc>
                        <a:spcAft>
                          <a:spcPts val="0"/>
                        </a:spcAft>
                      </a:pPr>
                      <a:r>
                        <a:rPr lang="es-EC" sz="1300" dirty="0">
                          <a:effectLst/>
                        </a:rPr>
                        <a:t>Aspectos generales</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85569139"/>
                  </a:ext>
                </a:extLst>
              </a:tr>
              <a:tr h="274301">
                <a:tc>
                  <a:txBody>
                    <a:bodyPr/>
                    <a:lstStyle/>
                    <a:p>
                      <a:pPr indent="180340" algn="just">
                        <a:lnSpc>
                          <a:spcPct val="150000"/>
                        </a:lnSpc>
                        <a:spcAft>
                          <a:spcPts val="0"/>
                        </a:spcAft>
                      </a:pPr>
                      <a:r>
                        <a:rPr lang="es-EC" sz="1300" dirty="0">
                          <a:effectLst/>
                        </a:rPr>
                        <a:t>Costo de máquina</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300" dirty="0">
                          <a:effectLst/>
                        </a:rPr>
                        <a:t>~ $58000,00</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a:effectLst/>
                        </a:rPr>
                        <a:t>~ $6000,00</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346612"/>
                  </a:ext>
                </a:extLst>
              </a:tr>
              <a:tr h="137150">
                <a:tc>
                  <a:txBody>
                    <a:bodyPr/>
                    <a:lstStyle/>
                    <a:p>
                      <a:pPr indent="180340" algn="just">
                        <a:lnSpc>
                          <a:spcPct val="150000"/>
                        </a:lnSpc>
                        <a:spcAft>
                          <a:spcPts val="0"/>
                        </a:spcAft>
                      </a:pPr>
                      <a:r>
                        <a:rPr lang="es-EC" sz="1300" dirty="0">
                          <a:effectLst/>
                        </a:rPr>
                        <a:t>Área de trabajo</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300">
                          <a:effectLst/>
                        </a:rPr>
                        <a:t>1.25 m x 2.50 m</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a:effectLst/>
                        </a:rPr>
                        <a:t>0.5 m x 0.5 m</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6658689"/>
                  </a:ext>
                </a:extLst>
              </a:tr>
              <a:tr h="368274">
                <a:tc>
                  <a:txBody>
                    <a:bodyPr/>
                    <a:lstStyle/>
                    <a:p>
                      <a:pPr indent="180340" algn="just">
                        <a:lnSpc>
                          <a:spcPct val="150000"/>
                        </a:lnSpc>
                        <a:spcAft>
                          <a:spcPts val="0"/>
                        </a:spcAft>
                      </a:pPr>
                      <a:r>
                        <a:rPr lang="es-EC" sz="1300" dirty="0">
                          <a:effectLst/>
                        </a:rPr>
                        <a:t>Espesor máximo puede cortar</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300" dirty="0">
                          <a:effectLst/>
                        </a:rPr>
                        <a:t>4mm</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a:effectLst/>
                        </a:rPr>
                        <a:t>0.5mm</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944"/>
                  </a:ext>
                </a:extLst>
              </a:tr>
              <a:tr h="274301">
                <a:tc>
                  <a:txBody>
                    <a:bodyPr/>
                    <a:lstStyle/>
                    <a:p>
                      <a:pPr indent="180340" algn="just">
                        <a:lnSpc>
                          <a:spcPct val="150000"/>
                        </a:lnSpc>
                        <a:spcAft>
                          <a:spcPts val="0"/>
                        </a:spcAft>
                      </a:pPr>
                      <a:r>
                        <a:rPr lang="es-EC" sz="1300" dirty="0">
                          <a:effectLst/>
                        </a:rPr>
                        <a:t>Actuador  perforación </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5080" algn="just">
                        <a:lnSpc>
                          <a:spcPct val="150000"/>
                        </a:lnSpc>
                        <a:spcAft>
                          <a:spcPts val="0"/>
                        </a:spcAft>
                      </a:pPr>
                      <a:r>
                        <a:rPr lang="es-EC" sz="1300" dirty="0">
                          <a:effectLst/>
                        </a:rPr>
                        <a:t>Hidráulico</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dirty="0">
                          <a:effectLst/>
                        </a:rPr>
                        <a:t>Neumático</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653729"/>
                  </a:ext>
                </a:extLst>
              </a:tr>
              <a:tr h="411451">
                <a:tc>
                  <a:txBody>
                    <a:bodyPr/>
                    <a:lstStyle/>
                    <a:p>
                      <a:pPr indent="180340" algn="just">
                        <a:lnSpc>
                          <a:spcPct val="150000"/>
                        </a:lnSpc>
                        <a:spcAft>
                          <a:spcPts val="0"/>
                        </a:spcAft>
                      </a:pPr>
                      <a:r>
                        <a:rPr lang="es-EC" sz="1300" dirty="0">
                          <a:effectLst/>
                        </a:rPr>
                        <a:t>Insumos necesarios para trabajar</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300">
                          <a:effectLst/>
                        </a:rPr>
                        <a:t>Aceite (Sistema hidráulico)</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300" dirty="0">
                          <a:effectLst/>
                        </a:rPr>
                        <a:t>Aire comprimido</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689653"/>
                  </a:ext>
                </a:extLst>
              </a:tr>
              <a:tr h="411451">
                <a:tc>
                  <a:txBody>
                    <a:bodyPr/>
                    <a:lstStyle/>
                    <a:p>
                      <a:pPr indent="180340" algn="just">
                        <a:lnSpc>
                          <a:spcPct val="150000"/>
                        </a:lnSpc>
                        <a:spcAft>
                          <a:spcPts val="0"/>
                        </a:spcAft>
                      </a:pPr>
                      <a:r>
                        <a:rPr lang="es-EC" sz="1300" dirty="0">
                          <a:effectLst/>
                        </a:rPr>
                        <a:t>Elementos que requieren constante mantenimiento</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300">
                          <a:effectLst/>
                        </a:rPr>
                        <a:t>Ejes de desplazamiento</a:t>
                      </a:r>
                    </a:p>
                    <a:p>
                      <a:pPr marL="342900" lvl="0" indent="-342900" algn="l">
                        <a:lnSpc>
                          <a:spcPct val="150000"/>
                        </a:lnSpc>
                        <a:spcAft>
                          <a:spcPts val="0"/>
                        </a:spcAft>
                        <a:buFont typeface="Symbol" panose="05050102010706020507" pitchFamily="18" charset="2"/>
                        <a:buChar char=""/>
                      </a:pPr>
                      <a:r>
                        <a:rPr lang="es-EC" sz="1300">
                          <a:effectLst/>
                        </a:rPr>
                        <a:t>Bomba</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300" dirty="0">
                          <a:effectLst/>
                        </a:rPr>
                        <a:t>Ejes de desplazamiento</a:t>
                      </a:r>
                    </a:p>
                    <a:p>
                      <a:pPr marL="342900" lvl="0" indent="-342900" algn="l">
                        <a:lnSpc>
                          <a:spcPct val="150000"/>
                        </a:lnSpc>
                        <a:spcAft>
                          <a:spcPts val="0"/>
                        </a:spcAft>
                        <a:buFont typeface="Symbol" panose="05050102010706020507" pitchFamily="18" charset="2"/>
                        <a:buChar char=""/>
                      </a:pPr>
                      <a:r>
                        <a:rPr lang="es-EC" sz="1300" dirty="0">
                          <a:effectLst/>
                        </a:rPr>
                        <a:t>Compresor</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9560837"/>
                  </a:ext>
                </a:extLst>
              </a:tr>
              <a:tr h="960053">
                <a:tc>
                  <a:txBody>
                    <a:bodyPr/>
                    <a:lstStyle/>
                    <a:p>
                      <a:pPr indent="180340" algn="just">
                        <a:lnSpc>
                          <a:spcPct val="150000"/>
                        </a:lnSpc>
                        <a:spcAft>
                          <a:spcPts val="0"/>
                        </a:spcAft>
                      </a:pPr>
                      <a:r>
                        <a:rPr lang="es-EC" sz="1300" dirty="0">
                          <a:effectLst/>
                        </a:rPr>
                        <a:t>Materiales que puede perforar</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300" dirty="0">
                          <a:effectLst/>
                        </a:rPr>
                        <a:t>Acero,</a:t>
                      </a:r>
                      <a:r>
                        <a:rPr lang="es-EC" sz="1300" baseline="0" dirty="0">
                          <a:effectLst/>
                        </a:rPr>
                        <a:t> </a:t>
                      </a:r>
                      <a:r>
                        <a:rPr lang="es-EC" sz="1300" dirty="0">
                          <a:effectLst/>
                        </a:rPr>
                        <a:t>Acero Inoxidable,</a:t>
                      </a:r>
                      <a:r>
                        <a:rPr lang="es-EC" sz="1300" baseline="0" dirty="0">
                          <a:effectLst/>
                        </a:rPr>
                        <a:t> </a:t>
                      </a:r>
                      <a:r>
                        <a:rPr lang="es-EC" sz="1300" dirty="0">
                          <a:effectLst/>
                        </a:rPr>
                        <a:t>Aluminio,</a:t>
                      </a:r>
                      <a:r>
                        <a:rPr lang="es-EC" sz="1300" baseline="0" dirty="0">
                          <a:effectLst/>
                        </a:rPr>
                        <a:t> </a:t>
                      </a:r>
                      <a:r>
                        <a:rPr lang="es-EC" sz="1300" dirty="0">
                          <a:effectLst/>
                        </a:rPr>
                        <a:t>Tol negro,</a:t>
                      </a:r>
                      <a:r>
                        <a:rPr lang="es-EC" sz="1300" baseline="0" dirty="0">
                          <a:effectLst/>
                        </a:rPr>
                        <a:t> </a:t>
                      </a:r>
                      <a:r>
                        <a:rPr lang="es-EC" sz="1300" dirty="0">
                          <a:effectLst/>
                        </a:rPr>
                        <a:t>Cobre,</a:t>
                      </a:r>
                      <a:r>
                        <a:rPr lang="es-EC" sz="1300" baseline="0" dirty="0">
                          <a:effectLst/>
                        </a:rPr>
                        <a:t> </a:t>
                      </a:r>
                      <a:r>
                        <a:rPr lang="es-EC" sz="1300" dirty="0">
                          <a:effectLst/>
                        </a:rPr>
                        <a:t>Plástico,</a:t>
                      </a:r>
                      <a:r>
                        <a:rPr lang="es-EC" sz="1300" baseline="0" dirty="0">
                          <a:effectLst/>
                        </a:rPr>
                        <a:t> </a:t>
                      </a:r>
                      <a:r>
                        <a:rPr lang="es-EC" sz="1300" dirty="0">
                          <a:effectLst/>
                        </a:rPr>
                        <a:t>Papel</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s-EC" sz="1300" dirty="0">
                          <a:effectLst/>
                        </a:rPr>
                        <a:t>Acero,</a:t>
                      </a:r>
                      <a:r>
                        <a:rPr lang="es-EC" sz="1300" baseline="0" dirty="0">
                          <a:effectLst/>
                        </a:rPr>
                        <a:t> </a:t>
                      </a:r>
                      <a:r>
                        <a:rPr lang="es-EC" sz="1300" dirty="0">
                          <a:effectLst/>
                        </a:rPr>
                        <a:t>Acero Inoxidable,</a:t>
                      </a:r>
                      <a:r>
                        <a:rPr lang="es-EC" sz="1300" baseline="0" dirty="0">
                          <a:effectLst/>
                        </a:rPr>
                        <a:t> </a:t>
                      </a:r>
                      <a:r>
                        <a:rPr lang="es-EC" sz="1300" dirty="0">
                          <a:effectLst/>
                        </a:rPr>
                        <a:t>Aluminio,</a:t>
                      </a:r>
                      <a:r>
                        <a:rPr lang="es-EC" sz="1300" baseline="0" dirty="0">
                          <a:effectLst/>
                        </a:rPr>
                        <a:t> </a:t>
                      </a:r>
                      <a:r>
                        <a:rPr lang="es-EC" sz="1300" dirty="0">
                          <a:effectLst/>
                        </a:rPr>
                        <a:t>Tol negro,</a:t>
                      </a:r>
                      <a:r>
                        <a:rPr lang="es-EC" sz="1300" baseline="0" dirty="0">
                          <a:effectLst/>
                        </a:rPr>
                        <a:t> </a:t>
                      </a:r>
                      <a:r>
                        <a:rPr lang="es-EC" sz="1300" dirty="0">
                          <a:effectLst/>
                        </a:rPr>
                        <a:t>Cobre,</a:t>
                      </a:r>
                      <a:r>
                        <a:rPr lang="es-EC" sz="1300" baseline="0" dirty="0">
                          <a:effectLst/>
                        </a:rPr>
                        <a:t> </a:t>
                      </a:r>
                      <a:r>
                        <a:rPr lang="es-EC" sz="1300" dirty="0">
                          <a:effectLst/>
                        </a:rPr>
                        <a:t>Plástico,</a:t>
                      </a:r>
                      <a:r>
                        <a:rPr lang="es-EC" sz="1300" baseline="0" dirty="0">
                          <a:effectLst/>
                        </a:rPr>
                        <a:t> </a:t>
                      </a:r>
                      <a:r>
                        <a:rPr lang="es-EC" sz="1300" dirty="0">
                          <a:effectLst/>
                        </a:rPr>
                        <a:t>Cartón</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53138"/>
                  </a:ext>
                </a:extLst>
              </a:tr>
              <a:tr h="365760">
                <a:tc>
                  <a:txBody>
                    <a:bodyPr/>
                    <a:lstStyle/>
                    <a:p>
                      <a:pPr indent="180340" algn="just">
                        <a:lnSpc>
                          <a:spcPct val="150000"/>
                        </a:lnSpc>
                        <a:spcAft>
                          <a:spcPts val="0"/>
                        </a:spcAft>
                      </a:pPr>
                      <a:r>
                        <a:rPr lang="es-EC" sz="1300" dirty="0">
                          <a:effectLst/>
                        </a:rPr>
                        <a:t>Velocidad máxima</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a:effectLst/>
                        </a:rPr>
                        <a:t>5 cm/s</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dirty="0">
                          <a:effectLst/>
                        </a:rPr>
                        <a:t>1.8 cm/s</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1617603"/>
                  </a:ext>
                </a:extLst>
              </a:tr>
              <a:tr h="274301">
                <a:tc>
                  <a:txBody>
                    <a:bodyPr/>
                    <a:lstStyle/>
                    <a:p>
                      <a:pPr indent="180340" algn="just">
                        <a:lnSpc>
                          <a:spcPct val="150000"/>
                        </a:lnSpc>
                        <a:spcAft>
                          <a:spcPts val="0"/>
                        </a:spcAft>
                      </a:pPr>
                      <a:r>
                        <a:rPr lang="es-EC" sz="1300" dirty="0">
                          <a:effectLst/>
                        </a:rPr>
                        <a:t>Conexión con la tarjeta de control</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a:effectLst/>
                        </a:rPr>
                        <a:t>Puerto paralelo o RS232</a:t>
                      </a:r>
                      <a:endParaRPr lang="es-EC"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just">
                        <a:lnSpc>
                          <a:spcPct val="150000"/>
                        </a:lnSpc>
                        <a:spcAft>
                          <a:spcPts val="0"/>
                        </a:spcAft>
                      </a:pPr>
                      <a:r>
                        <a:rPr lang="es-EC" sz="1300" dirty="0">
                          <a:effectLst/>
                        </a:rPr>
                        <a:t>USB o Ethernet</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1275855"/>
                  </a:ext>
                </a:extLst>
              </a:tr>
            </a:tbl>
          </a:graphicData>
        </a:graphic>
      </p:graphicFrame>
    </p:spTree>
    <p:extLst>
      <p:ext uri="{BB962C8B-B14F-4D97-AF65-F5344CB8AC3E}">
        <p14:creationId xmlns:p14="http://schemas.microsoft.com/office/powerpoint/2010/main" val="1174833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64</a:t>
            </a:fld>
            <a:endParaRPr lang="es-ES"/>
          </a:p>
        </p:txBody>
      </p:sp>
      <p:graphicFrame>
        <p:nvGraphicFramePr>
          <p:cNvPr id="7" name="4 Diagrama"/>
          <p:cNvGraphicFramePr/>
          <p:nvPr>
            <p:extLst/>
          </p:nvPr>
        </p:nvGraphicFramePr>
        <p:xfrm>
          <a:off x="381000" y="520146"/>
          <a:ext cx="8382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
        <p:nvSpPr>
          <p:cNvPr id="12" name="3 Rectángulo"/>
          <p:cNvSpPr/>
          <p:nvPr/>
        </p:nvSpPr>
        <p:spPr>
          <a:xfrm>
            <a:off x="0" y="21770"/>
            <a:ext cx="91440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Comercial vs Prototipo</a:t>
            </a:r>
          </a:p>
        </p:txBody>
      </p:sp>
      <p:pic>
        <p:nvPicPr>
          <p:cNvPr id="13" name="Imagen 12" descr="Turret Press"/>
          <p:cNvPicPr/>
          <p:nvPr/>
        </p:nvPicPr>
        <p:blipFill rotWithShape="1">
          <a:blip r:embed="rId7">
            <a:extLst>
              <a:ext uri="{28A0092B-C50C-407E-A947-70E740481C1C}">
                <a14:useLocalDpi xmlns:a14="http://schemas.microsoft.com/office/drawing/2010/main" val="0"/>
              </a:ext>
            </a:extLst>
          </a:blip>
          <a:srcRect t="14027"/>
          <a:stretch/>
        </p:blipFill>
        <p:spPr bwMode="auto">
          <a:xfrm>
            <a:off x="3231435" y="4544540"/>
            <a:ext cx="2681129" cy="15177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09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7452140"/>
              </p:ext>
            </p:extLst>
          </p:nvPr>
        </p:nvGraphicFramePr>
        <p:xfrm>
          <a:off x="3048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65</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
        <p:nvSpPr>
          <p:cNvPr id="8"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9"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9399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66</a:t>
            </a:fld>
            <a:endParaRPr lang="es-ES"/>
          </a:p>
        </p:txBody>
      </p:sp>
      <p:graphicFrame>
        <p:nvGraphicFramePr>
          <p:cNvPr id="7" name="4 Diagrama"/>
          <p:cNvGraphicFramePr/>
          <p:nvPr>
            <p:extLst>
              <p:ext uri="{D42A27DB-BD31-4B8C-83A1-F6EECF244321}">
                <p14:modId xmlns:p14="http://schemas.microsoft.com/office/powerpoint/2010/main" val="2587729224"/>
              </p:ext>
            </p:extLst>
          </p:nvPr>
        </p:nvGraphicFramePr>
        <p:xfrm>
          <a:off x="228600" y="533400"/>
          <a:ext cx="8458200" cy="5489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
        <p:nvSpPr>
          <p:cNvPr id="11"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Tree>
    <p:extLst>
      <p:ext uri="{BB962C8B-B14F-4D97-AF65-F5344CB8AC3E}">
        <p14:creationId xmlns:p14="http://schemas.microsoft.com/office/powerpoint/2010/main" val="15839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7" grpId="0">
        <p:bldSub>
          <a:bldDgm bld="lvl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67</a:t>
            </a:fld>
            <a:endParaRPr lang="es-ES"/>
          </a:p>
        </p:txBody>
      </p:sp>
      <p:graphicFrame>
        <p:nvGraphicFramePr>
          <p:cNvPr id="7" name="4 Diagrama"/>
          <p:cNvGraphicFramePr/>
          <p:nvPr>
            <p:extLst>
              <p:ext uri="{D42A27DB-BD31-4B8C-83A1-F6EECF244321}">
                <p14:modId xmlns:p14="http://schemas.microsoft.com/office/powerpoint/2010/main" val="2397914799"/>
              </p:ext>
            </p:extLst>
          </p:nvPr>
        </p:nvGraphicFramePr>
        <p:xfrm>
          <a:off x="228600" y="606545"/>
          <a:ext cx="8458200" cy="5489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
        <p:nvSpPr>
          <p:cNvPr id="11"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Tree>
    <p:extLst>
      <p:ext uri="{BB962C8B-B14F-4D97-AF65-F5344CB8AC3E}">
        <p14:creationId xmlns:p14="http://schemas.microsoft.com/office/powerpoint/2010/main" val="41202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C7705BD2-67CF-4CEF-BBFE-19AEF346697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233F803D-49F7-49D1-8350-40E2ECFC0AC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7" grpId="0">
        <p:bldSub>
          <a:bldDgm bld="lvl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9816526"/>
              </p:ext>
            </p:extLst>
          </p:nvPr>
        </p:nvGraphicFramePr>
        <p:xfrm>
          <a:off x="3048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68</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
        <p:nvSpPr>
          <p:cNvPr id="8"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9"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20984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69</a:t>
            </a:fld>
            <a:endParaRPr lang="es-ES"/>
          </a:p>
        </p:txBody>
      </p:sp>
      <p:graphicFrame>
        <p:nvGraphicFramePr>
          <p:cNvPr id="7" name="4 Diagrama"/>
          <p:cNvGraphicFramePr/>
          <p:nvPr>
            <p:extLst>
              <p:ext uri="{D42A27DB-BD31-4B8C-83A1-F6EECF244321}">
                <p14:modId xmlns:p14="http://schemas.microsoft.com/office/powerpoint/2010/main" val="476546705"/>
              </p:ext>
            </p:extLst>
          </p:nvPr>
        </p:nvGraphicFramePr>
        <p:xfrm>
          <a:off x="228600" y="606545"/>
          <a:ext cx="8458200" cy="5489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
        <p:nvSpPr>
          <p:cNvPr id="11"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Tree>
    <p:extLst>
      <p:ext uri="{BB962C8B-B14F-4D97-AF65-F5344CB8AC3E}">
        <p14:creationId xmlns:p14="http://schemas.microsoft.com/office/powerpoint/2010/main" val="3481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7"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7</a:t>
            </a:fld>
            <a:endParaRPr lang="es-ES"/>
          </a:p>
        </p:txBody>
      </p:sp>
      <p:graphicFrame>
        <p:nvGraphicFramePr>
          <p:cNvPr id="7" name="4 Diagrama"/>
          <p:cNvGraphicFramePr/>
          <p:nvPr>
            <p:extLst>
              <p:ext uri="{D42A27DB-BD31-4B8C-83A1-F6EECF244321}">
                <p14:modId xmlns:p14="http://schemas.microsoft.com/office/powerpoint/2010/main" val="1316598572"/>
              </p:ext>
            </p:extLst>
          </p:nvPr>
        </p:nvGraphicFramePr>
        <p:xfrm>
          <a:off x="228600" y="606545"/>
          <a:ext cx="8458200" cy="5489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Generalidades: Objetivos</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9893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7"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70</a:t>
            </a:fld>
            <a:endParaRPr lang="es-ES"/>
          </a:p>
        </p:txBody>
      </p:sp>
      <p:graphicFrame>
        <p:nvGraphicFramePr>
          <p:cNvPr id="7" name="4 Diagrama"/>
          <p:cNvGraphicFramePr/>
          <p:nvPr>
            <p:extLst>
              <p:ext uri="{D42A27DB-BD31-4B8C-83A1-F6EECF244321}">
                <p14:modId xmlns:p14="http://schemas.microsoft.com/office/powerpoint/2010/main" val="2773769775"/>
              </p:ext>
            </p:extLst>
          </p:nvPr>
        </p:nvGraphicFramePr>
        <p:xfrm>
          <a:off x="228600" y="606545"/>
          <a:ext cx="8458200" cy="54894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
        <p:nvSpPr>
          <p:cNvPr id="11"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Tree>
    <p:extLst>
      <p:ext uri="{BB962C8B-B14F-4D97-AF65-F5344CB8AC3E}">
        <p14:creationId xmlns:p14="http://schemas.microsoft.com/office/powerpoint/2010/main" val="30671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7" grpId="0">
        <p:bldSub>
          <a:bldDgm bld="lvl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1770"/>
            <a:ext cx="8991600" cy="584775"/>
          </a:xfrm>
          <a:prstGeom prst="rect">
            <a:avLst/>
          </a:prstGeom>
        </p:spPr>
        <p:txBody>
          <a:bodyPr wrap="square">
            <a:spAutoFit/>
          </a:bodyPr>
          <a:lstStyle/>
          <a:p>
            <a:pPr algn="ct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Capítulo III</a:t>
            </a:r>
          </a:p>
        </p:txBody>
      </p:sp>
      <p:graphicFrame>
        <p:nvGraphicFramePr>
          <p:cNvPr id="5" name="4 Diagrama"/>
          <p:cNvGraphicFramePr/>
          <p:nvPr>
            <p:extLst>
              <p:ext uri="{D42A27DB-BD31-4B8C-83A1-F6EECF244321}">
                <p14:modId xmlns:p14="http://schemas.microsoft.com/office/powerpoint/2010/main" val="3139821899"/>
              </p:ext>
            </p:extLst>
          </p:nvPr>
        </p:nvGraphicFramePr>
        <p:xfrm>
          <a:off x="76200" y="762000"/>
          <a:ext cx="8991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fecha"/>
          <p:cNvSpPr>
            <a:spLocks noGrp="1"/>
          </p:cNvSpPr>
          <p:nvPr>
            <p:ph type="dt" sz="half" idx="10"/>
          </p:nvPr>
        </p:nvSpPr>
        <p:spPr/>
        <p:txBody>
          <a:bodyPr/>
          <a:lstStyle/>
          <a:p>
            <a:r>
              <a:rPr lang="es-ES"/>
              <a:t>CIM</a:t>
            </a:r>
          </a:p>
        </p:txBody>
      </p:sp>
      <p:sp>
        <p:nvSpPr>
          <p:cNvPr id="8" name="7 Marcador de pie de página"/>
          <p:cNvSpPr>
            <a:spLocks noGrp="1"/>
          </p:cNvSpPr>
          <p:nvPr>
            <p:ph type="ftr" sz="quarter" idx="11"/>
          </p:nvPr>
        </p:nvSpPr>
        <p:spPr/>
        <p:txBody>
          <a:bodyPr/>
          <a:lstStyle/>
          <a:p>
            <a:r>
              <a:rPr lang="pt-BR"/>
              <a:t>Acosta - Cardenas - Paucar - HYD 2800</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71</a:t>
            </a:fld>
            <a:endParaRPr lang="es-ES"/>
          </a:p>
        </p:txBody>
      </p:sp>
    </p:spTree>
    <p:extLst>
      <p:ext uri="{BB962C8B-B14F-4D97-AF65-F5344CB8AC3E}">
        <p14:creationId xmlns:p14="http://schemas.microsoft.com/office/powerpoint/2010/main" val="23597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93799779"/>
              </p:ext>
            </p:extLst>
          </p:nvPr>
        </p:nvGraphicFramePr>
        <p:xfrm>
          <a:off x="3048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t>8</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
        <p:nvSpPr>
          <p:cNvPr id="8"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9"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spTree>
    <p:extLst>
      <p:ext uri="{BB962C8B-B14F-4D97-AF65-F5344CB8AC3E}">
        <p14:creationId xmlns:p14="http://schemas.microsoft.com/office/powerpoint/2010/main" val="30149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9</a:t>
            </a:fld>
            <a:endParaRPr lang="es-ES"/>
          </a:p>
        </p:txBody>
      </p:sp>
      <p:graphicFrame>
        <p:nvGraphicFramePr>
          <p:cNvPr id="7" name="4 Diagrama"/>
          <p:cNvGraphicFramePr/>
          <p:nvPr>
            <p:extLst>
              <p:ext uri="{D42A27DB-BD31-4B8C-83A1-F6EECF244321}">
                <p14:modId xmlns:p14="http://schemas.microsoft.com/office/powerpoint/2010/main" val="2200665146"/>
              </p:ext>
            </p:extLst>
          </p:nvPr>
        </p:nvGraphicFramePr>
        <p:xfrm>
          <a:off x="457200" y="667693"/>
          <a:ext cx="8382000" cy="367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Rectángulo"/>
          <p:cNvSpPr/>
          <p:nvPr/>
        </p:nvSpPr>
        <p:spPr>
          <a:xfrm>
            <a:off x="0" y="21770"/>
            <a:ext cx="8991600" cy="584775"/>
          </a:xfrm>
          <a:prstGeom prst="rect">
            <a:avLst/>
          </a:prstGeom>
        </p:spPr>
        <p:txBody>
          <a:bodyPr wrap="square">
            <a:spAutoFit/>
          </a:bodyPr>
          <a:lstStyle/>
          <a:p>
            <a:pPr algn="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Punzonadora</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CNC</a:t>
            </a:r>
          </a:p>
        </p:txBody>
      </p:sp>
      <p:sp>
        <p:nvSpPr>
          <p:cNvPr id="9" name="2 Marcador de fecha"/>
          <p:cNvSpPr txBox="1">
            <a:spLocks/>
          </p:cNvSpPr>
          <p:nvPr/>
        </p:nvSpPr>
        <p:spPr>
          <a:xfrm>
            <a:off x="152400" y="6400800"/>
            <a:ext cx="2438400" cy="32774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Diseño e implementación </a:t>
            </a:r>
            <a:r>
              <a:rPr lang="es-ES" dirty="0" err="1"/>
              <a:t>Punzonadora</a:t>
            </a:r>
            <a:r>
              <a:rPr lang="es-ES" dirty="0"/>
              <a:t> CNC</a:t>
            </a:r>
          </a:p>
        </p:txBody>
      </p:sp>
      <p:sp>
        <p:nvSpPr>
          <p:cNvPr id="10" name="6 Marcador de pie de página"/>
          <p:cNvSpPr>
            <a:spLocks noGrp="1"/>
          </p:cNvSpPr>
          <p:nvPr>
            <p:ph type="ftr" sz="quarter" idx="11"/>
          </p:nvPr>
        </p:nvSpPr>
        <p:spPr>
          <a:xfrm>
            <a:off x="2590800" y="6431756"/>
            <a:ext cx="2895600" cy="273844"/>
          </a:xfrm>
        </p:spPr>
        <p:txBody>
          <a:bodyPr/>
          <a:lstStyle/>
          <a:p>
            <a:r>
              <a:rPr lang="es-ES" dirty="0"/>
              <a:t>Barragán Diego ; Ruiz Carlos</a:t>
            </a:r>
          </a:p>
        </p:txBody>
      </p:sp>
      <p:pic>
        <p:nvPicPr>
          <p:cNvPr id="5" name="Imagen 4"/>
          <p:cNvPicPr>
            <a:picLocks noChangeAspect="1"/>
          </p:cNvPicPr>
          <p:nvPr/>
        </p:nvPicPr>
        <p:blipFill>
          <a:blip r:embed="rId7"/>
          <a:stretch>
            <a:fillRect/>
          </a:stretch>
        </p:blipFill>
        <p:spPr>
          <a:xfrm>
            <a:off x="2819400" y="3886200"/>
            <a:ext cx="3657600" cy="2194560"/>
          </a:xfrm>
          <a:prstGeom prst="rect">
            <a:avLst/>
          </a:prstGeom>
        </p:spPr>
      </p:pic>
    </p:spTree>
    <p:extLst>
      <p:ext uri="{BB962C8B-B14F-4D97-AF65-F5344CB8AC3E}">
        <p14:creationId xmlns:p14="http://schemas.microsoft.com/office/powerpoint/2010/main" val="88980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7210391E-D0BA-4B05-BC9D-4C5F7A7038B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FE8C205C-18EF-4C27-953D-9F20A4AA435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01A8138D-E13E-4C5E-A63A-B475886A3C1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528176</TotalTime>
  <Words>3767</Words>
  <Application>Microsoft Office PowerPoint</Application>
  <PresentationFormat>Presentación en pantalla (4:3)</PresentationFormat>
  <Paragraphs>799</Paragraphs>
  <Slides>71</Slides>
  <Notes>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71</vt:i4>
      </vt:variant>
    </vt:vector>
  </HeadingPairs>
  <TitlesOfParts>
    <vt:vector size="78" baseType="lpstr">
      <vt:lpstr>Arial</vt:lpstr>
      <vt:lpstr>Calibri</vt:lpstr>
      <vt:lpstr>Cambria Math</vt:lpstr>
      <vt:lpstr>Symbol</vt:lpstr>
      <vt:lpstr>Times New Roman</vt:lpstr>
      <vt:lpstr>Theme1</vt:lpstr>
      <vt:lpstr>FORMATO ESPE2013V2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Carlos Ruiz</cp:lastModifiedBy>
  <cp:revision>169</cp:revision>
  <dcterms:created xsi:type="dcterms:W3CDTF">2012-08-14T15:29:02Z</dcterms:created>
  <dcterms:modified xsi:type="dcterms:W3CDTF">2016-04-29T19:37:02Z</dcterms:modified>
</cp:coreProperties>
</file>