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389" r:id="rId3"/>
    <p:sldId id="500" r:id="rId4"/>
    <p:sldId id="390" r:id="rId5"/>
    <p:sldId id="495" r:id="rId6"/>
    <p:sldId id="496" r:id="rId7"/>
    <p:sldId id="398" r:id="rId8"/>
    <p:sldId id="497" r:id="rId9"/>
    <p:sldId id="498" r:id="rId10"/>
    <p:sldId id="499" r:id="rId11"/>
    <p:sldId id="396" r:id="rId12"/>
    <p:sldId id="400" r:id="rId13"/>
    <p:sldId id="414" r:id="rId14"/>
    <p:sldId id="493"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 id="521" r:id="rId36"/>
    <p:sldId id="522" r:id="rId37"/>
    <p:sldId id="523" r:id="rId38"/>
    <p:sldId id="524" r:id="rId39"/>
    <p:sldId id="525" r:id="rId40"/>
    <p:sldId id="526" r:id="rId41"/>
    <p:sldId id="527" r:id="rId42"/>
    <p:sldId id="528" r:id="rId43"/>
    <p:sldId id="529" r:id="rId44"/>
    <p:sldId id="530" r:id="rId45"/>
    <p:sldId id="531" r:id="rId46"/>
    <p:sldId id="458" r:id="rId47"/>
    <p:sldId id="462" r:id="rId48"/>
    <p:sldId id="464" r:id="rId49"/>
    <p:sldId id="463" r:id="rId50"/>
    <p:sldId id="459" r:id="rId51"/>
    <p:sldId id="461" r:id="rId52"/>
    <p:sldId id="465" r:id="rId53"/>
    <p:sldId id="394" r:id="rId54"/>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6A4"/>
    <a:srgbClr val="192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76246" autoAdjust="0"/>
  </p:normalViewPr>
  <p:slideViewPr>
    <p:cSldViewPr>
      <p:cViewPr varScale="1">
        <p:scale>
          <a:sx n="42" d="100"/>
          <a:sy n="42" d="100"/>
        </p:scale>
        <p:origin x="1008" y="43"/>
      </p:cViewPr>
      <p:guideLst>
        <p:guide orient="horz" pos="2160"/>
        <p:guide pos="3840"/>
      </p:guideLst>
    </p:cSldViewPr>
  </p:slideViewPr>
  <p:outlineViewPr>
    <p:cViewPr>
      <p:scale>
        <a:sx n="33" d="100"/>
        <a:sy n="33" d="100"/>
      </p:scale>
      <p:origin x="0" y="594"/>
    </p:cViewPr>
  </p:outlin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C" sz="3000" noProof="0" dirty="0"/>
            <a:t>Temario</a:t>
          </a:r>
        </a:p>
      </dgm:t>
    </dgm:pt>
    <dgm:pt modelId="{5760939A-00E0-4E0F-82AC-14F95E0A4A90}" type="parTrans" cxnId="{E5DF4D7B-2998-4040-B309-23173E1132D4}">
      <dgm:prSet/>
      <dgm:spPr/>
      <dgm:t>
        <a:bodyPr/>
        <a:lstStyle/>
        <a:p>
          <a:pPr algn="ctr"/>
          <a:endParaRPr lang="es-ES" sz="2200"/>
        </a:p>
      </dgm:t>
    </dgm:pt>
    <dgm:pt modelId="{2BAB4B72-4C27-47D9-A895-24F30C6A71EC}" type="sibTrans" cxnId="{E5DF4D7B-2998-4040-B309-23173E1132D4}">
      <dgm:prSet/>
      <dgm:spPr/>
      <dgm:t>
        <a:bodyPr/>
        <a:lstStyle/>
        <a:p>
          <a:pPr algn="ctr"/>
          <a:endParaRPr lang="es-ES" sz="2200"/>
        </a:p>
      </dgm:t>
    </dgm:pt>
    <dgm:pt modelId="{0A4EAFAE-629E-4C4B-9E47-8E06CDE4C949}">
      <dgm:prSet phldrT="[Texto]" custT="1"/>
      <dgm:spPr/>
      <dgm:t>
        <a:bodyPr/>
        <a:lstStyle/>
        <a:p>
          <a:pPr algn="ctr"/>
          <a:r>
            <a:rPr lang="es-ES" sz="2200" dirty="0" smtClean="0"/>
            <a:t>Objetivos</a:t>
          </a:r>
          <a:endParaRPr lang="es-ES" sz="2200" dirty="0"/>
        </a:p>
      </dgm:t>
    </dgm:pt>
    <dgm:pt modelId="{60FCF5B0-B4A0-4BA1-B841-33DC98808CD8}" type="parTrans" cxnId="{ECD5C944-458C-4726-8EA6-564A4C5559CE}">
      <dgm:prSet/>
      <dgm:spPr/>
      <dgm:t>
        <a:bodyPr/>
        <a:lstStyle/>
        <a:p>
          <a:endParaRPr lang="es-ES"/>
        </a:p>
      </dgm:t>
    </dgm:pt>
    <dgm:pt modelId="{AA0D91D3-9CBF-4157-9392-B9056F708A05}" type="sibTrans" cxnId="{ECD5C944-458C-4726-8EA6-564A4C5559CE}">
      <dgm:prSet/>
      <dgm:spPr/>
      <dgm:t>
        <a:bodyPr/>
        <a:lstStyle/>
        <a:p>
          <a:endParaRPr lang="es-ES"/>
        </a:p>
      </dgm:t>
    </dgm:pt>
    <dgm:pt modelId="{8EA2C536-C7B3-4E4C-B82D-BDE3395C772A}">
      <dgm:prSet phldrT="[Texto]" custT="1"/>
      <dgm:spPr/>
      <dgm:t>
        <a:bodyPr/>
        <a:lstStyle/>
        <a:p>
          <a:pPr algn="ctr"/>
          <a:r>
            <a:rPr lang="es-ES" sz="2200" dirty="0" smtClean="0"/>
            <a:t>Introducción</a:t>
          </a:r>
          <a:endParaRPr lang="es-ES" sz="2200" dirty="0"/>
        </a:p>
      </dgm:t>
    </dgm:pt>
    <dgm:pt modelId="{CF02CD32-46C1-4EAE-AAC3-03481FBF256E}" type="parTrans" cxnId="{7A918CAE-7A05-412B-92CB-1FFF4485C319}">
      <dgm:prSet/>
      <dgm:spPr/>
      <dgm:t>
        <a:bodyPr/>
        <a:lstStyle/>
        <a:p>
          <a:endParaRPr lang="es-ES"/>
        </a:p>
      </dgm:t>
    </dgm:pt>
    <dgm:pt modelId="{D505A433-9DC3-4123-890D-E52947BB6BBE}" type="sibTrans" cxnId="{7A918CAE-7A05-412B-92CB-1FFF4485C319}">
      <dgm:prSet/>
      <dgm:spPr/>
      <dgm:t>
        <a:bodyPr/>
        <a:lstStyle/>
        <a:p>
          <a:endParaRPr lang="es-ES"/>
        </a:p>
      </dgm:t>
    </dgm:pt>
    <dgm:pt modelId="{B1CA5B4E-C709-427E-88B1-BC01D85FAB1D}">
      <dgm:prSet phldrT="[Texto]" custT="1"/>
      <dgm:spPr/>
      <dgm:t>
        <a:bodyPr/>
        <a:lstStyle/>
        <a:p>
          <a:pPr algn="ctr"/>
          <a:r>
            <a:rPr lang="es-ES" sz="2200" dirty="0"/>
            <a:t>Descripción del Proyecto</a:t>
          </a:r>
        </a:p>
      </dgm:t>
    </dgm:pt>
    <dgm:pt modelId="{F2725F07-8379-4E53-83C0-6A7DF4875D8B}" type="parTrans" cxnId="{6C265487-7BA1-4D3E-B1B0-C589D806A2DD}">
      <dgm:prSet/>
      <dgm:spPr/>
      <dgm:t>
        <a:bodyPr/>
        <a:lstStyle/>
        <a:p>
          <a:endParaRPr lang="es-ES"/>
        </a:p>
      </dgm:t>
    </dgm:pt>
    <dgm:pt modelId="{22E7D6DF-74C2-4192-8690-33944928CFB9}" type="sibTrans" cxnId="{6C265487-7BA1-4D3E-B1B0-C589D806A2DD}">
      <dgm:prSet/>
      <dgm:spPr/>
      <dgm:t>
        <a:bodyPr/>
        <a:lstStyle/>
        <a:p>
          <a:endParaRPr lang="es-ES"/>
        </a:p>
      </dgm:t>
    </dgm:pt>
    <dgm:pt modelId="{D267688B-86B4-4CD0-B01A-4EBB3C04EC66}">
      <dgm:prSet phldrT="[Texto]" custT="1"/>
      <dgm:spPr/>
      <dgm:t>
        <a:bodyPr/>
        <a:lstStyle/>
        <a:p>
          <a:pPr algn="ctr"/>
          <a:r>
            <a:rPr lang="es-ES" sz="2200" dirty="0"/>
            <a:t>Descripción </a:t>
          </a:r>
          <a:r>
            <a:rPr lang="es-ES" sz="2200" dirty="0" smtClean="0"/>
            <a:t>Mecánica del Robot Phoenix</a:t>
          </a:r>
          <a:endParaRPr lang="es-ES" sz="2200" dirty="0"/>
        </a:p>
      </dgm:t>
    </dgm:pt>
    <dgm:pt modelId="{43DA06CB-CFC3-4A44-914A-2CFE4B601F06}" type="parTrans" cxnId="{0A0E8F7A-0084-4B93-8E33-31E04C6DC9A1}">
      <dgm:prSet/>
      <dgm:spPr/>
      <dgm:t>
        <a:bodyPr/>
        <a:lstStyle/>
        <a:p>
          <a:endParaRPr lang="es-ES"/>
        </a:p>
      </dgm:t>
    </dgm:pt>
    <dgm:pt modelId="{DC154D62-724D-45BA-BAA9-4D2A95F2C172}" type="sibTrans" cxnId="{0A0E8F7A-0084-4B93-8E33-31E04C6DC9A1}">
      <dgm:prSet/>
      <dgm:spPr/>
      <dgm:t>
        <a:bodyPr/>
        <a:lstStyle/>
        <a:p>
          <a:endParaRPr lang="es-ES"/>
        </a:p>
      </dgm:t>
    </dgm:pt>
    <dgm:pt modelId="{FC3D83F2-A382-4C3C-B0F5-5F2CD872018D}">
      <dgm:prSet phldrT="[Texto]" custT="1"/>
      <dgm:spPr/>
      <dgm:t>
        <a:bodyPr/>
        <a:lstStyle/>
        <a:p>
          <a:pPr algn="ctr"/>
          <a:r>
            <a:rPr lang="es-ES" sz="2200" dirty="0" smtClean="0"/>
            <a:t>Diseño e Implementación de Placa PCB</a:t>
          </a:r>
          <a:endParaRPr lang="es-ES" sz="2200" dirty="0"/>
        </a:p>
      </dgm:t>
    </dgm:pt>
    <dgm:pt modelId="{83B6AA7B-F5E0-406D-8831-4086506CEBFB}" type="parTrans" cxnId="{71BC1F3A-42F0-4B25-8A7B-79C62D701226}">
      <dgm:prSet/>
      <dgm:spPr/>
      <dgm:t>
        <a:bodyPr/>
        <a:lstStyle/>
        <a:p>
          <a:endParaRPr lang="es-ES"/>
        </a:p>
      </dgm:t>
    </dgm:pt>
    <dgm:pt modelId="{FF11A789-DE6E-440A-A8E3-99FC65C58DFA}" type="sibTrans" cxnId="{71BC1F3A-42F0-4B25-8A7B-79C62D701226}">
      <dgm:prSet/>
      <dgm:spPr/>
      <dgm:t>
        <a:bodyPr/>
        <a:lstStyle/>
        <a:p>
          <a:endParaRPr lang="es-ES"/>
        </a:p>
      </dgm:t>
    </dgm:pt>
    <dgm:pt modelId="{48A5A35E-0125-47CD-BB81-C628DF405AC0}">
      <dgm:prSet phldrT="[Texto]" custT="1"/>
      <dgm:spPr/>
      <dgm:t>
        <a:bodyPr/>
        <a:lstStyle/>
        <a:p>
          <a:pPr algn="ctr"/>
          <a:r>
            <a:rPr lang="es-ES" sz="2200" dirty="0" smtClean="0"/>
            <a:t>Implementación de Algoritmos de Locomoción</a:t>
          </a:r>
          <a:endParaRPr lang="es-ES" sz="2200" dirty="0"/>
        </a:p>
      </dgm:t>
    </dgm:pt>
    <dgm:pt modelId="{55095DD5-2EAB-45BC-BDD8-9003397A83EC}" type="parTrans" cxnId="{196478F5-9EB7-4DB0-BD6B-1A08DB92DF3F}">
      <dgm:prSet/>
      <dgm:spPr/>
      <dgm:t>
        <a:bodyPr/>
        <a:lstStyle/>
        <a:p>
          <a:endParaRPr lang="es-ES"/>
        </a:p>
      </dgm:t>
    </dgm:pt>
    <dgm:pt modelId="{A9C71575-CF81-4932-92D5-C0173177D682}" type="sibTrans" cxnId="{196478F5-9EB7-4DB0-BD6B-1A08DB92DF3F}">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52233"/>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1E7526F3-7DC0-4CEB-B090-0BD1F2020551}" type="pres">
      <dgm:prSet presAssocID="{CF02CD32-46C1-4EAE-AAC3-03481FBF256E}" presName="Name13" presStyleLbl="parChTrans1D2" presStyleIdx="0" presStyleCnt="6"/>
      <dgm:spPr/>
      <dgm:t>
        <a:bodyPr/>
        <a:lstStyle/>
        <a:p>
          <a:endParaRPr lang="es-EC"/>
        </a:p>
      </dgm:t>
    </dgm:pt>
    <dgm:pt modelId="{2C081176-CA0C-4E17-A2AD-A647E0972C0E}" type="pres">
      <dgm:prSet presAssocID="{8EA2C536-C7B3-4E4C-B82D-BDE3395C772A}" presName="childText" presStyleLbl="bgAcc1" presStyleIdx="0" presStyleCnt="6" custScaleX="994261" custScaleY="107631">
        <dgm:presLayoutVars>
          <dgm:bulletEnabled val="1"/>
        </dgm:presLayoutVars>
      </dgm:prSet>
      <dgm:spPr/>
      <dgm:t>
        <a:bodyPr/>
        <a:lstStyle/>
        <a:p>
          <a:endParaRPr lang="es-EC"/>
        </a:p>
      </dgm:t>
    </dgm:pt>
    <dgm:pt modelId="{DF62C19D-CA47-4666-8DE9-415118B1276C}" type="pres">
      <dgm:prSet presAssocID="{F2725F07-8379-4E53-83C0-6A7DF4875D8B}" presName="Name13" presStyleLbl="parChTrans1D2" presStyleIdx="1" presStyleCnt="6"/>
      <dgm:spPr/>
      <dgm:t>
        <a:bodyPr/>
        <a:lstStyle/>
        <a:p>
          <a:endParaRPr lang="es-EC"/>
        </a:p>
      </dgm:t>
    </dgm:pt>
    <dgm:pt modelId="{3384043D-A944-4B69-8844-141CDE045E17}" type="pres">
      <dgm:prSet presAssocID="{B1CA5B4E-C709-427E-88B1-BC01D85FAB1D}" presName="childText" presStyleLbl="bgAcc1" presStyleIdx="1" presStyleCnt="6" custScaleX="994261" custScaleY="107631">
        <dgm:presLayoutVars>
          <dgm:bulletEnabled val="1"/>
        </dgm:presLayoutVars>
      </dgm:prSet>
      <dgm:spPr/>
      <dgm:t>
        <a:bodyPr/>
        <a:lstStyle/>
        <a:p>
          <a:endParaRPr lang="es-EC"/>
        </a:p>
      </dgm:t>
    </dgm:pt>
    <dgm:pt modelId="{F08CCA66-5FFC-4EDF-A1CD-CDF8EFEC91D2}" type="pres">
      <dgm:prSet presAssocID="{60FCF5B0-B4A0-4BA1-B841-33DC98808CD8}" presName="Name13" presStyleLbl="parChTrans1D2" presStyleIdx="2" presStyleCnt="6"/>
      <dgm:spPr/>
      <dgm:t>
        <a:bodyPr/>
        <a:lstStyle/>
        <a:p>
          <a:endParaRPr lang="es-EC"/>
        </a:p>
      </dgm:t>
    </dgm:pt>
    <dgm:pt modelId="{5AC96EF1-36CE-4BA5-94DD-E423FF5393D8}" type="pres">
      <dgm:prSet presAssocID="{0A4EAFAE-629E-4C4B-9E47-8E06CDE4C949}" presName="childText" presStyleLbl="bgAcc1" presStyleIdx="2" presStyleCnt="6" custScaleX="994261" custScaleY="107631">
        <dgm:presLayoutVars>
          <dgm:bulletEnabled val="1"/>
        </dgm:presLayoutVars>
      </dgm:prSet>
      <dgm:spPr/>
      <dgm:t>
        <a:bodyPr/>
        <a:lstStyle/>
        <a:p>
          <a:endParaRPr lang="es-EC"/>
        </a:p>
      </dgm:t>
    </dgm:pt>
    <dgm:pt modelId="{FC9DA596-3F27-42D3-916D-D17C4F242428}" type="pres">
      <dgm:prSet presAssocID="{43DA06CB-CFC3-4A44-914A-2CFE4B601F06}" presName="Name13" presStyleLbl="parChTrans1D2" presStyleIdx="3" presStyleCnt="6"/>
      <dgm:spPr/>
      <dgm:t>
        <a:bodyPr/>
        <a:lstStyle/>
        <a:p>
          <a:endParaRPr lang="es-EC"/>
        </a:p>
      </dgm:t>
    </dgm:pt>
    <dgm:pt modelId="{EB86058E-A313-4D2A-906D-AA5480DF55C9}" type="pres">
      <dgm:prSet presAssocID="{D267688B-86B4-4CD0-B01A-4EBB3C04EC66}" presName="childText" presStyleLbl="bgAcc1" presStyleIdx="3" presStyleCnt="6" custScaleX="994261" custScaleY="107631">
        <dgm:presLayoutVars>
          <dgm:bulletEnabled val="1"/>
        </dgm:presLayoutVars>
      </dgm:prSet>
      <dgm:spPr/>
      <dgm:t>
        <a:bodyPr/>
        <a:lstStyle/>
        <a:p>
          <a:endParaRPr lang="es-EC"/>
        </a:p>
      </dgm:t>
    </dgm:pt>
    <dgm:pt modelId="{0DF41CE0-432B-40C5-A60C-93A23FF6F684}" type="pres">
      <dgm:prSet presAssocID="{83B6AA7B-F5E0-406D-8831-4086506CEBFB}" presName="Name13" presStyleLbl="parChTrans1D2" presStyleIdx="4" presStyleCnt="6"/>
      <dgm:spPr/>
      <dgm:t>
        <a:bodyPr/>
        <a:lstStyle/>
        <a:p>
          <a:endParaRPr lang="es-EC"/>
        </a:p>
      </dgm:t>
    </dgm:pt>
    <dgm:pt modelId="{07F7AE97-E5FD-4E57-A7AB-999A519721C6}" type="pres">
      <dgm:prSet presAssocID="{FC3D83F2-A382-4C3C-B0F5-5F2CD872018D}" presName="childText" presStyleLbl="bgAcc1" presStyleIdx="4" presStyleCnt="6" custScaleX="994261" custScaleY="107631">
        <dgm:presLayoutVars>
          <dgm:bulletEnabled val="1"/>
        </dgm:presLayoutVars>
      </dgm:prSet>
      <dgm:spPr/>
      <dgm:t>
        <a:bodyPr/>
        <a:lstStyle/>
        <a:p>
          <a:endParaRPr lang="es-EC"/>
        </a:p>
      </dgm:t>
    </dgm:pt>
    <dgm:pt modelId="{00B94DBD-C35E-4218-BF77-CB47F235FFC3}" type="pres">
      <dgm:prSet presAssocID="{55095DD5-2EAB-45BC-BDD8-9003397A83EC}" presName="Name13" presStyleLbl="parChTrans1D2" presStyleIdx="5" presStyleCnt="6"/>
      <dgm:spPr/>
      <dgm:t>
        <a:bodyPr/>
        <a:lstStyle/>
        <a:p>
          <a:endParaRPr lang="es-EC"/>
        </a:p>
      </dgm:t>
    </dgm:pt>
    <dgm:pt modelId="{19742F37-063E-4D7B-9323-811AACCE30D6}" type="pres">
      <dgm:prSet presAssocID="{48A5A35E-0125-47CD-BB81-C628DF405AC0}" presName="childText" presStyleLbl="bgAcc1" presStyleIdx="5" presStyleCnt="6" custScaleX="994261" custScaleY="107631">
        <dgm:presLayoutVars>
          <dgm:bulletEnabled val="1"/>
        </dgm:presLayoutVars>
      </dgm:prSet>
      <dgm:spPr/>
      <dgm:t>
        <a:bodyPr/>
        <a:lstStyle/>
        <a:p>
          <a:endParaRPr lang="es-EC"/>
        </a:p>
      </dgm:t>
    </dgm:pt>
  </dgm:ptLst>
  <dgm:cxnLst>
    <dgm:cxn modelId="{7A918CAE-7A05-412B-92CB-1FFF4485C319}" srcId="{CB9964DC-5E01-4879-9733-CDEE2AB1D1F7}" destId="{8EA2C536-C7B3-4E4C-B82D-BDE3395C772A}" srcOrd="0" destOrd="0" parTransId="{CF02CD32-46C1-4EAE-AAC3-03481FBF256E}" sibTransId="{D505A433-9DC3-4123-890D-E52947BB6BBE}"/>
    <dgm:cxn modelId="{16B03DD6-9CFF-432F-8137-8ECC869CE4BC}" type="presOf" srcId="{FC3D83F2-A382-4C3C-B0F5-5F2CD872018D}" destId="{07F7AE97-E5FD-4E57-A7AB-999A519721C6}" srcOrd="0" destOrd="0" presId="urn:microsoft.com/office/officeart/2005/8/layout/hierarchy3"/>
    <dgm:cxn modelId="{4272C467-CFA4-4EF3-BDF6-DB348C68D526}" type="presOf" srcId="{CF02CD32-46C1-4EAE-AAC3-03481FBF256E}" destId="{1E7526F3-7DC0-4CEB-B090-0BD1F2020551}" srcOrd="0" destOrd="0" presId="urn:microsoft.com/office/officeart/2005/8/layout/hierarchy3"/>
    <dgm:cxn modelId="{A2621119-CB7A-4A2A-84FD-3E5A85A968D8}" type="presOf" srcId="{8EA2C536-C7B3-4E4C-B82D-BDE3395C772A}" destId="{2C081176-CA0C-4E17-A2AD-A647E0972C0E}" srcOrd="0" destOrd="0" presId="urn:microsoft.com/office/officeart/2005/8/layout/hierarchy3"/>
    <dgm:cxn modelId="{6A9848D6-2580-4255-A057-05643025BE02}" type="presOf" srcId="{F2725F07-8379-4E53-83C0-6A7DF4875D8B}" destId="{DF62C19D-CA47-4666-8DE9-415118B1276C}" srcOrd="0" destOrd="0" presId="urn:microsoft.com/office/officeart/2005/8/layout/hierarchy3"/>
    <dgm:cxn modelId="{B8A390B0-F1A7-4293-A580-580B1115F463}" type="presOf" srcId="{60FCF5B0-B4A0-4BA1-B841-33DC98808CD8}" destId="{F08CCA66-5FFC-4EDF-A1CD-CDF8EFEC91D2}" srcOrd="0" destOrd="0" presId="urn:microsoft.com/office/officeart/2005/8/layout/hierarchy3"/>
    <dgm:cxn modelId="{196478F5-9EB7-4DB0-BD6B-1A08DB92DF3F}" srcId="{CB9964DC-5E01-4879-9733-CDEE2AB1D1F7}" destId="{48A5A35E-0125-47CD-BB81-C628DF405AC0}" srcOrd="5" destOrd="0" parTransId="{55095DD5-2EAB-45BC-BDD8-9003397A83EC}" sibTransId="{A9C71575-CF81-4932-92D5-C0173177D682}"/>
    <dgm:cxn modelId="{E5DF4D7B-2998-4040-B309-23173E1132D4}" srcId="{7061F2FC-F2AB-4DE3-98B0-886576B4E2C6}" destId="{CB9964DC-5E01-4879-9733-CDEE2AB1D1F7}" srcOrd="0" destOrd="0" parTransId="{5760939A-00E0-4E0F-82AC-14F95E0A4A90}" sibTransId="{2BAB4B72-4C27-47D9-A895-24F30C6A71EC}"/>
    <dgm:cxn modelId="{538C6EBE-35ED-41C3-8F71-B93C9CBBA0C7}" type="presOf" srcId="{7061F2FC-F2AB-4DE3-98B0-886576B4E2C6}" destId="{D433476B-D68D-4328-ADAC-B2895D3D50CF}" srcOrd="0" destOrd="0" presId="urn:microsoft.com/office/officeart/2005/8/layout/hierarchy3"/>
    <dgm:cxn modelId="{CB40F2C9-DC7D-46E2-A476-BEEAE8B63107}" type="presOf" srcId="{55095DD5-2EAB-45BC-BDD8-9003397A83EC}" destId="{00B94DBD-C35E-4218-BF77-CB47F235FFC3}" srcOrd="0" destOrd="0" presId="urn:microsoft.com/office/officeart/2005/8/layout/hierarchy3"/>
    <dgm:cxn modelId="{99646468-84CA-4D42-B918-4BD63AFDDB23}" type="presOf" srcId="{CB9964DC-5E01-4879-9733-CDEE2AB1D1F7}" destId="{C7DDC059-89DD-4F99-A10D-9C975D60C8D8}" srcOrd="1" destOrd="0" presId="urn:microsoft.com/office/officeart/2005/8/layout/hierarchy3"/>
    <dgm:cxn modelId="{75D78E45-F97C-46BA-A2D8-D49DA89F2A10}" type="presOf" srcId="{0A4EAFAE-629E-4C4B-9E47-8E06CDE4C949}" destId="{5AC96EF1-36CE-4BA5-94DD-E423FF5393D8}" srcOrd="0" destOrd="0" presId="urn:microsoft.com/office/officeart/2005/8/layout/hierarchy3"/>
    <dgm:cxn modelId="{ECD5C944-458C-4726-8EA6-564A4C5559CE}" srcId="{CB9964DC-5E01-4879-9733-CDEE2AB1D1F7}" destId="{0A4EAFAE-629E-4C4B-9E47-8E06CDE4C949}" srcOrd="2" destOrd="0" parTransId="{60FCF5B0-B4A0-4BA1-B841-33DC98808CD8}" sibTransId="{AA0D91D3-9CBF-4157-9392-B9056F708A05}"/>
    <dgm:cxn modelId="{18B71239-322A-479C-811F-8E73AB97D180}" type="presOf" srcId="{43DA06CB-CFC3-4A44-914A-2CFE4B601F06}" destId="{FC9DA596-3F27-42D3-916D-D17C4F242428}" srcOrd="0" destOrd="0" presId="urn:microsoft.com/office/officeart/2005/8/layout/hierarchy3"/>
    <dgm:cxn modelId="{24409080-61CF-4761-9AB9-D41C079CE85B}" type="presOf" srcId="{48A5A35E-0125-47CD-BB81-C628DF405AC0}" destId="{19742F37-063E-4D7B-9323-811AACCE30D6}" srcOrd="0" destOrd="0" presId="urn:microsoft.com/office/officeart/2005/8/layout/hierarchy3"/>
    <dgm:cxn modelId="{0720A076-21C4-4E71-9B6A-F4BFA1A8DD34}" type="presOf" srcId="{B1CA5B4E-C709-427E-88B1-BC01D85FAB1D}" destId="{3384043D-A944-4B69-8844-141CDE045E17}" srcOrd="0" destOrd="0" presId="urn:microsoft.com/office/officeart/2005/8/layout/hierarchy3"/>
    <dgm:cxn modelId="{672B2CAC-6D05-4DDD-A513-D00B04A01D36}" type="presOf" srcId="{83B6AA7B-F5E0-406D-8831-4086506CEBFB}" destId="{0DF41CE0-432B-40C5-A60C-93A23FF6F684}" srcOrd="0" destOrd="0" presId="urn:microsoft.com/office/officeart/2005/8/layout/hierarchy3"/>
    <dgm:cxn modelId="{D8065C79-4B7D-48C3-8540-78C654236A04}" type="presOf" srcId="{D267688B-86B4-4CD0-B01A-4EBB3C04EC66}" destId="{EB86058E-A313-4D2A-906D-AA5480DF55C9}" srcOrd="0" destOrd="0" presId="urn:microsoft.com/office/officeart/2005/8/layout/hierarchy3"/>
    <dgm:cxn modelId="{6C265487-7BA1-4D3E-B1B0-C589D806A2DD}" srcId="{CB9964DC-5E01-4879-9733-CDEE2AB1D1F7}" destId="{B1CA5B4E-C709-427E-88B1-BC01D85FAB1D}" srcOrd="1" destOrd="0" parTransId="{F2725F07-8379-4E53-83C0-6A7DF4875D8B}" sibTransId="{22E7D6DF-74C2-4192-8690-33944928CFB9}"/>
    <dgm:cxn modelId="{0A0E8F7A-0084-4B93-8E33-31E04C6DC9A1}" srcId="{CB9964DC-5E01-4879-9733-CDEE2AB1D1F7}" destId="{D267688B-86B4-4CD0-B01A-4EBB3C04EC66}" srcOrd="3" destOrd="0" parTransId="{43DA06CB-CFC3-4A44-914A-2CFE4B601F06}" sibTransId="{DC154D62-724D-45BA-BAA9-4D2A95F2C172}"/>
    <dgm:cxn modelId="{71BC1F3A-42F0-4B25-8A7B-79C62D701226}" srcId="{CB9964DC-5E01-4879-9733-CDEE2AB1D1F7}" destId="{FC3D83F2-A382-4C3C-B0F5-5F2CD872018D}" srcOrd="4" destOrd="0" parTransId="{83B6AA7B-F5E0-406D-8831-4086506CEBFB}" sibTransId="{FF11A789-DE6E-440A-A8E3-99FC65C58DFA}"/>
    <dgm:cxn modelId="{44D15618-5BF3-454E-93F4-94089E68A473}" type="presOf" srcId="{CB9964DC-5E01-4879-9733-CDEE2AB1D1F7}" destId="{ECB1CA3E-26B8-4A39-AEF8-6F06E506D3C7}" srcOrd="0" destOrd="0" presId="urn:microsoft.com/office/officeart/2005/8/layout/hierarchy3"/>
    <dgm:cxn modelId="{FF671D0F-4D34-42CC-8817-37F1D54995E2}" type="presParOf" srcId="{D433476B-D68D-4328-ADAC-B2895D3D50CF}" destId="{1E58A3BC-F1F7-40EE-89AA-32E802ED4BF7}" srcOrd="0" destOrd="0" presId="urn:microsoft.com/office/officeart/2005/8/layout/hierarchy3"/>
    <dgm:cxn modelId="{4BF51259-AB5C-4698-91E4-0E3917E2D10B}" type="presParOf" srcId="{1E58A3BC-F1F7-40EE-89AA-32E802ED4BF7}" destId="{D21DF85A-45CA-4CE0-B0ED-CF4615475EE0}" srcOrd="0" destOrd="0" presId="urn:microsoft.com/office/officeart/2005/8/layout/hierarchy3"/>
    <dgm:cxn modelId="{5A5418F2-3ACD-437F-ACFA-5A54A41D670C}" type="presParOf" srcId="{D21DF85A-45CA-4CE0-B0ED-CF4615475EE0}" destId="{ECB1CA3E-26B8-4A39-AEF8-6F06E506D3C7}" srcOrd="0" destOrd="0" presId="urn:microsoft.com/office/officeart/2005/8/layout/hierarchy3"/>
    <dgm:cxn modelId="{EE848BBE-115D-4944-B735-4FB09F24C6FA}" type="presParOf" srcId="{D21DF85A-45CA-4CE0-B0ED-CF4615475EE0}" destId="{C7DDC059-89DD-4F99-A10D-9C975D60C8D8}" srcOrd="1" destOrd="0" presId="urn:microsoft.com/office/officeart/2005/8/layout/hierarchy3"/>
    <dgm:cxn modelId="{3D7419FD-7E47-4B61-BA78-CF7BEAF53EA2}" type="presParOf" srcId="{1E58A3BC-F1F7-40EE-89AA-32E802ED4BF7}" destId="{F784BE88-3DB9-4E87-AFCA-2ED0BF00DEA1}" srcOrd="1" destOrd="0" presId="urn:microsoft.com/office/officeart/2005/8/layout/hierarchy3"/>
    <dgm:cxn modelId="{36391BE1-7F2E-406C-8EAC-1C3396CA1DE9}" type="presParOf" srcId="{F784BE88-3DB9-4E87-AFCA-2ED0BF00DEA1}" destId="{1E7526F3-7DC0-4CEB-B090-0BD1F2020551}" srcOrd="0" destOrd="0" presId="urn:microsoft.com/office/officeart/2005/8/layout/hierarchy3"/>
    <dgm:cxn modelId="{69123E55-5BFF-4ABF-AD9A-BFA9650D543D}" type="presParOf" srcId="{F784BE88-3DB9-4E87-AFCA-2ED0BF00DEA1}" destId="{2C081176-CA0C-4E17-A2AD-A647E0972C0E}" srcOrd="1" destOrd="0" presId="urn:microsoft.com/office/officeart/2005/8/layout/hierarchy3"/>
    <dgm:cxn modelId="{49D2FE42-F43E-45F0-A2A1-DA724A2E72DF}" type="presParOf" srcId="{F784BE88-3DB9-4E87-AFCA-2ED0BF00DEA1}" destId="{DF62C19D-CA47-4666-8DE9-415118B1276C}" srcOrd="2" destOrd="0" presId="urn:microsoft.com/office/officeart/2005/8/layout/hierarchy3"/>
    <dgm:cxn modelId="{64BA6C1C-F7E4-480F-A7AB-78663859A58A}" type="presParOf" srcId="{F784BE88-3DB9-4E87-AFCA-2ED0BF00DEA1}" destId="{3384043D-A944-4B69-8844-141CDE045E17}" srcOrd="3" destOrd="0" presId="urn:microsoft.com/office/officeart/2005/8/layout/hierarchy3"/>
    <dgm:cxn modelId="{9854AA34-EBAC-43D8-B4EF-DA20F73EFE03}" type="presParOf" srcId="{F784BE88-3DB9-4E87-AFCA-2ED0BF00DEA1}" destId="{F08CCA66-5FFC-4EDF-A1CD-CDF8EFEC91D2}" srcOrd="4" destOrd="0" presId="urn:microsoft.com/office/officeart/2005/8/layout/hierarchy3"/>
    <dgm:cxn modelId="{8AE1F20F-31E1-488C-A42A-4DA99025375D}" type="presParOf" srcId="{F784BE88-3DB9-4E87-AFCA-2ED0BF00DEA1}" destId="{5AC96EF1-36CE-4BA5-94DD-E423FF5393D8}" srcOrd="5" destOrd="0" presId="urn:microsoft.com/office/officeart/2005/8/layout/hierarchy3"/>
    <dgm:cxn modelId="{66AD7F57-1296-4FD3-97D7-594FD2C59BD1}" type="presParOf" srcId="{F784BE88-3DB9-4E87-AFCA-2ED0BF00DEA1}" destId="{FC9DA596-3F27-42D3-916D-D17C4F242428}" srcOrd="6" destOrd="0" presId="urn:microsoft.com/office/officeart/2005/8/layout/hierarchy3"/>
    <dgm:cxn modelId="{2EE17702-837B-4B0B-B49A-898E3B6E6374}" type="presParOf" srcId="{F784BE88-3DB9-4E87-AFCA-2ED0BF00DEA1}" destId="{EB86058E-A313-4D2A-906D-AA5480DF55C9}" srcOrd="7" destOrd="0" presId="urn:microsoft.com/office/officeart/2005/8/layout/hierarchy3"/>
    <dgm:cxn modelId="{D5F17CCD-8A41-4002-B552-70BB367D4601}" type="presParOf" srcId="{F784BE88-3DB9-4E87-AFCA-2ED0BF00DEA1}" destId="{0DF41CE0-432B-40C5-A60C-93A23FF6F684}" srcOrd="8" destOrd="0" presId="urn:microsoft.com/office/officeart/2005/8/layout/hierarchy3"/>
    <dgm:cxn modelId="{74B1B9D7-0C7F-431B-BA48-D73DAB81EFF1}" type="presParOf" srcId="{F784BE88-3DB9-4E87-AFCA-2ED0BF00DEA1}" destId="{07F7AE97-E5FD-4E57-A7AB-999A519721C6}" srcOrd="9" destOrd="0" presId="urn:microsoft.com/office/officeart/2005/8/layout/hierarchy3"/>
    <dgm:cxn modelId="{C06585BB-C590-485A-8255-8AE64CAD6653}" type="presParOf" srcId="{F784BE88-3DB9-4E87-AFCA-2ED0BF00DEA1}" destId="{00B94DBD-C35E-4218-BF77-CB47F235FFC3}" srcOrd="10" destOrd="0" presId="urn:microsoft.com/office/officeart/2005/8/layout/hierarchy3"/>
    <dgm:cxn modelId="{6CE28BD9-DDF6-47E5-83AD-F24E37929128}" type="presParOf" srcId="{F784BE88-3DB9-4E87-AFCA-2ED0BF00DEA1}" destId="{19742F37-063E-4D7B-9323-811AACCE30D6}"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a:t>Objetivo General</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CB994CE2-DA46-4C67-804E-0A3FD5A3E07E}">
      <dgm:prSet phldrT="[Texto]" custT="1"/>
      <dgm:spPr/>
      <dgm:t>
        <a:bodyPr/>
        <a:lstStyle/>
        <a:p>
          <a:pPr algn="just"/>
          <a:r>
            <a:rPr lang="es-EC" sz="2200" dirty="0" smtClean="0"/>
            <a:t>Implementar algoritmos de control inteligente para una plataforma robótica Phoenix tipo hexápodo mediante la tarjeta STM32F4 </a:t>
          </a:r>
          <a:r>
            <a:rPr lang="es-EC" sz="2200" dirty="0" err="1" smtClean="0"/>
            <a:t>Discovery</a:t>
          </a:r>
          <a:r>
            <a:rPr lang="es-EC" sz="2200" dirty="0" smtClean="0"/>
            <a:t> y </a:t>
          </a:r>
          <a:r>
            <a:rPr lang="es-EC" sz="2200" dirty="0" err="1" smtClean="0"/>
            <a:t>Simulink</a:t>
          </a:r>
          <a:r>
            <a:rPr lang="es-EC" sz="2200" dirty="0" smtClean="0"/>
            <a:t> de </a:t>
          </a:r>
          <a:r>
            <a:rPr lang="es-EC" sz="2200" dirty="0" err="1" smtClean="0"/>
            <a:t>Matlab</a:t>
          </a:r>
          <a:r>
            <a:rPr lang="es-EC" sz="2200" dirty="0" smtClean="0"/>
            <a:t>.</a:t>
          </a:r>
          <a:endParaRPr lang="es-ES" sz="22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283708" custScaleY="61145" custLinFactNeighborX="-1638" custLinFactNeighborY="-20689"/>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16363E3D-278E-4476-A7B5-702FB02F858A}" type="pres">
      <dgm:prSet presAssocID="{2E55A9CA-0EF4-4DCE-A655-01EC44FAE58D}" presName="Name13" presStyleLbl="parChTrans1D2" presStyleIdx="0" presStyleCnt="1"/>
      <dgm:spPr/>
      <dgm:t>
        <a:bodyPr/>
        <a:lstStyle/>
        <a:p>
          <a:endParaRPr lang="es-EC"/>
        </a:p>
      </dgm:t>
    </dgm:pt>
    <dgm:pt modelId="{FD848230-38B4-4C6B-91DA-EE91CE8A965F}" type="pres">
      <dgm:prSet presAssocID="{CB994CE2-DA46-4C67-804E-0A3FD5A3E07E}" presName="childText" presStyleLbl="bgAcc1" presStyleIdx="0" presStyleCnt="1" custScaleX="573920" custScaleY="135549">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F9DACF79-1A43-41B1-A007-EBBE8AB1A6DD}" type="presOf" srcId="{CB994CE2-DA46-4C67-804E-0A3FD5A3E07E}" destId="{FD848230-38B4-4C6B-91DA-EE91CE8A965F}" srcOrd="0" destOrd="0" presId="urn:microsoft.com/office/officeart/2005/8/layout/hierarchy3"/>
    <dgm:cxn modelId="{88708004-3D73-4D33-8E6E-B0AD492627C3}" type="presOf" srcId="{7061F2FC-F2AB-4DE3-98B0-886576B4E2C6}" destId="{D433476B-D68D-4328-ADAC-B2895D3D50CF}" srcOrd="0" destOrd="0" presId="urn:microsoft.com/office/officeart/2005/8/layout/hierarchy3"/>
    <dgm:cxn modelId="{4939147F-E294-43F4-B5BF-5065815779F9}" type="presOf" srcId="{CB9964DC-5E01-4879-9733-CDEE2AB1D1F7}" destId="{ECB1CA3E-26B8-4A39-AEF8-6F06E506D3C7}" srcOrd="0" destOrd="0" presId="urn:microsoft.com/office/officeart/2005/8/layout/hierarchy3"/>
    <dgm:cxn modelId="{3A2F2356-4B7D-4D81-BB8C-FF25D612CC39}" srcId="{CB9964DC-5E01-4879-9733-CDEE2AB1D1F7}" destId="{CB994CE2-DA46-4C67-804E-0A3FD5A3E07E}" srcOrd="0" destOrd="0" parTransId="{2E55A9CA-0EF4-4DCE-A655-01EC44FAE58D}" sibTransId="{4AB5D9A4-D4A7-4208-9BC9-B672660972CF}"/>
    <dgm:cxn modelId="{B2F0C22F-8310-402F-9759-4FCBD70AEC48}" type="presOf" srcId="{CB9964DC-5E01-4879-9733-CDEE2AB1D1F7}" destId="{C7DDC059-89DD-4F99-A10D-9C975D60C8D8}" srcOrd="1" destOrd="0" presId="urn:microsoft.com/office/officeart/2005/8/layout/hierarchy3"/>
    <dgm:cxn modelId="{5CC85FF5-22CF-4173-AFEE-B3DF7615BD17}" type="presOf" srcId="{2E55A9CA-0EF4-4DCE-A655-01EC44FAE58D}" destId="{16363E3D-278E-4476-A7B5-702FB02F858A}" srcOrd="0" destOrd="0" presId="urn:microsoft.com/office/officeart/2005/8/layout/hierarchy3"/>
    <dgm:cxn modelId="{9D861578-38C3-452F-B7D4-746CD879CA78}" type="presParOf" srcId="{D433476B-D68D-4328-ADAC-B2895D3D50CF}" destId="{1E58A3BC-F1F7-40EE-89AA-32E802ED4BF7}" srcOrd="0" destOrd="0" presId="urn:microsoft.com/office/officeart/2005/8/layout/hierarchy3"/>
    <dgm:cxn modelId="{DD7CDC5F-CD27-43A8-A6B8-C2FCA57F5D9F}" type="presParOf" srcId="{1E58A3BC-F1F7-40EE-89AA-32E802ED4BF7}" destId="{D21DF85A-45CA-4CE0-B0ED-CF4615475EE0}" srcOrd="0" destOrd="0" presId="urn:microsoft.com/office/officeart/2005/8/layout/hierarchy3"/>
    <dgm:cxn modelId="{E0BCB6D8-7AFE-4E3B-8D25-832618F2C959}" type="presParOf" srcId="{D21DF85A-45CA-4CE0-B0ED-CF4615475EE0}" destId="{ECB1CA3E-26B8-4A39-AEF8-6F06E506D3C7}" srcOrd="0" destOrd="0" presId="urn:microsoft.com/office/officeart/2005/8/layout/hierarchy3"/>
    <dgm:cxn modelId="{5B6490BC-3429-4244-8C3B-D943F17B21C0}" type="presParOf" srcId="{D21DF85A-45CA-4CE0-B0ED-CF4615475EE0}" destId="{C7DDC059-89DD-4F99-A10D-9C975D60C8D8}" srcOrd="1" destOrd="0" presId="urn:microsoft.com/office/officeart/2005/8/layout/hierarchy3"/>
    <dgm:cxn modelId="{C6240A1A-5263-40CC-92FC-0FF1A736024A}" type="presParOf" srcId="{1E58A3BC-F1F7-40EE-89AA-32E802ED4BF7}" destId="{F784BE88-3DB9-4E87-AFCA-2ED0BF00DEA1}" srcOrd="1" destOrd="0" presId="urn:microsoft.com/office/officeart/2005/8/layout/hierarchy3"/>
    <dgm:cxn modelId="{21B936F6-784E-4867-A022-2C9BD7CE5016}" type="presParOf" srcId="{F784BE88-3DB9-4E87-AFCA-2ED0BF00DEA1}" destId="{16363E3D-278E-4476-A7B5-702FB02F858A}" srcOrd="0" destOrd="0" presId="urn:microsoft.com/office/officeart/2005/8/layout/hierarchy3"/>
    <dgm:cxn modelId="{8D45182E-55FF-47BB-800F-77866AFF05BE}" type="presParOf" srcId="{F784BE88-3DB9-4E87-AFCA-2ED0BF00DEA1}" destId="{FD848230-38B4-4C6B-91DA-EE91CE8A965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a:t>Objetivos Específicos</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CB994CE2-DA46-4C67-804E-0A3FD5A3E07E}">
      <dgm:prSet phldrT="[Texto]" custT="1"/>
      <dgm:spPr/>
      <dgm:t>
        <a:bodyPr/>
        <a:lstStyle/>
        <a:p>
          <a:pPr algn="l"/>
          <a:r>
            <a:rPr lang="es-EC" sz="2000" dirty="0" smtClean="0"/>
            <a:t>Diseñar e implementar una placa tipo PCB para la adaptación de la tarjeta STM32F4 </a:t>
          </a:r>
          <a:r>
            <a:rPr lang="es-EC" sz="2000" dirty="0" err="1" smtClean="0"/>
            <a:t>Discovery</a:t>
          </a:r>
          <a:r>
            <a:rPr lang="es-EC" sz="2000" dirty="0" smtClean="0"/>
            <a:t> y los demás componentes electrónicos necesarios para el robot Phoenix</a:t>
          </a:r>
          <a:endParaRPr lang="es-ES" sz="20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EC87EB5F-CFCA-435B-A4C5-4B6F017282C5}">
      <dgm:prSet custT="1"/>
      <dgm:spPr/>
      <dgm:t>
        <a:bodyPr/>
        <a:lstStyle/>
        <a:p>
          <a:pPr algn="l"/>
          <a:r>
            <a:rPr lang="es-EC" sz="2000" dirty="0" smtClean="0"/>
            <a:t>Implementar algoritmos de locomoción para los diferentes movimientos del robot hexápodo Phoenix.</a:t>
          </a:r>
          <a:endParaRPr lang="es-ES" sz="2000" dirty="0"/>
        </a:p>
      </dgm:t>
    </dgm:pt>
    <dgm:pt modelId="{52D671BF-4B87-4735-B221-9BD6E677D457}" type="parTrans" cxnId="{2CC7D140-BCB4-4E05-8D96-567CEB4F8E16}">
      <dgm:prSet/>
      <dgm:spPr/>
      <dgm:t>
        <a:bodyPr/>
        <a:lstStyle/>
        <a:p>
          <a:endParaRPr lang="es-ES"/>
        </a:p>
      </dgm:t>
    </dgm:pt>
    <dgm:pt modelId="{02443EBB-9EDE-4A70-BE38-E0B7784ED6C9}" type="sibTrans" cxnId="{2CC7D140-BCB4-4E05-8D96-567CEB4F8E16}">
      <dgm:prSet/>
      <dgm:spPr/>
      <dgm:t>
        <a:bodyPr/>
        <a:lstStyle/>
        <a:p>
          <a:endParaRPr lang="es-ES"/>
        </a:p>
      </dgm:t>
    </dgm:pt>
    <dgm:pt modelId="{2F51C1BC-1D8D-41A9-8C8C-9819690B8253}">
      <dgm:prSet custT="1"/>
      <dgm:spPr/>
      <dgm:t>
        <a:bodyPr/>
        <a:lstStyle/>
        <a:p>
          <a:pPr algn="l"/>
          <a:r>
            <a:rPr lang="es-EC" sz="2000" dirty="0" smtClean="0"/>
            <a:t>Implementar algoritmos de Redes Neuronales Artificiales para  lograr un aprendizaje supervisado de movimientos de locomoción.</a:t>
          </a:r>
          <a:endParaRPr lang="es-ES" sz="2000" dirty="0"/>
        </a:p>
      </dgm:t>
    </dgm:pt>
    <dgm:pt modelId="{621B0CA7-368B-4418-BA83-C736B1C969DF}" type="parTrans" cxnId="{8FC7316F-8B9B-42C6-AF19-744C081FDFDE}">
      <dgm:prSet/>
      <dgm:spPr/>
      <dgm:t>
        <a:bodyPr/>
        <a:lstStyle/>
        <a:p>
          <a:endParaRPr lang="es-ES"/>
        </a:p>
      </dgm:t>
    </dgm:pt>
    <dgm:pt modelId="{16717BD2-DAD3-4EF5-B722-9FEA8221C497}" type="sibTrans" cxnId="{8FC7316F-8B9B-42C6-AF19-744C081FDFDE}">
      <dgm:prSet/>
      <dgm:spPr/>
      <dgm:t>
        <a:bodyPr/>
        <a:lstStyle/>
        <a:p>
          <a:endParaRPr lang="es-ES"/>
        </a:p>
      </dgm:t>
    </dgm:pt>
    <dgm:pt modelId="{C9624F4B-8963-4722-B10A-2A321A3E4198}">
      <dgm:prSet custT="1"/>
      <dgm:spPr/>
      <dgm:t>
        <a:bodyPr/>
        <a:lstStyle/>
        <a:p>
          <a:pPr algn="l"/>
          <a:r>
            <a:rPr lang="es-EC" sz="2000" dirty="0" smtClean="0"/>
            <a:t>Implementar un controlador difuso para  equilibrio del robot hexápodo.</a:t>
          </a:r>
          <a:endParaRPr lang="es-ES" sz="2000" dirty="0"/>
        </a:p>
      </dgm:t>
    </dgm:pt>
    <dgm:pt modelId="{D99FAC48-0589-4ADD-9131-976ACD490C55}" type="parTrans" cxnId="{D0ED9D00-C861-40BF-8FA1-CC2C671BB36E}">
      <dgm:prSet/>
      <dgm:spPr/>
      <dgm:t>
        <a:bodyPr/>
        <a:lstStyle/>
        <a:p>
          <a:endParaRPr lang="es-ES"/>
        </a:p>
      </dgm:t>
    </dgm:pt>
    <dgm:pt modelId="{CDC4E561-38AA-40A0-AD00-9E3B63CD6D05}" type="sibTrans" cxnId="{D0ED9D00-C861-40BF-8FA1-CC2C671BB36E}">
      <dgm:prSet/>
      <dgm:spPr/>
      <dgm:t>
        <a:bodyPr/>
        <a:lstStyle/>
        <a:p>
          <a:endParaRPr lang="es-ES"/>
        </a:p>
      </dgm:t>
    </dgm:pt>
    <dgm:pt modelId="{10882F19-BCB9-4AB5-8320-8DCDCDE5DD10}">
      <dgm:prSet custT="1"/>
      <dgm:spPr/>
      <dgm:t>
        <a:bodyPr/>
        <a:lstStyle/>
        <a:p>
          <a:pPr algn="l"/>
          <a:r>
            <a:rPr lang="es-EC" sz="2000" dirty="0" smtClean="0"/>
            <a:t>Investigar e implementar una aplicación de Generadores Centrales de Patrones para el Robot.</a:t>
          </a:r>
          <a:endParaRPr lang="es-ES" sz="2000" dirty="0"/>
        </a:p>
      </dgm:t>
    </dgm:pt>
    <dgm:pt modelId="{A0EC8E87-4731-4F83-BF65-DFA4E31AE0D3}" type="parTrans" cxnId="{05D00E9C-D7F4-4A8D-A2C5-F1EFC0F72256}">
      <dgm:prSet/>
      <dgm:spPr/>
      <dgm:t>
        <a:bodyPr/>
        <a:lstStyle/>
        <a:p>
          <a:endParaRPr lang="es-EC"/>
        </a:p>
      </dgm:t>
    </dgm:pt>
    <dgm:pt modelId="{F9ED0CA5-11F5-48BE-BF8A-3A251D13890C}" type="sibTrans" cxnId="{05D00E9C-D7F4-4A8D-A2C5-F1EFC0F7225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82042" custScaleY="82957" custLinFactNeighborX="-1638" custLinFactNeighborY="-20689"/>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16363E3D-278E-4476-A7B5-702FB02F858A}" type="pres">
      <dgm:prSet presAssocID="{2E55A9CA-0EF4-4DCE-A655-01EC44FAE58D}" presName="Name13" presStyleLbl="parChTrans1D2" presStyleIdx="0" presStyleCnt="5"/>
      <dgm:spPr/>
      <dgm:t>
        <a:bodyPr/>
        <a:lstStyle/>
        <a:p>
          <a:endParaRPr lang="es-EC"/>
        </a:p>
      </dgm:t>
    </dgm:pt>
    <dgm:pt modelId="{FD848230-38B4-4C6B-91DA-EE91CE8A965F}" type="pres">
      <dgm:prSet presAssocID="{CB994CE2-DA46-4C67-804E-0A3FD5A3E07E}" presName="childText" presStyleLbl="bgAcc1" presStyleIdx="0" presStyleCnt="5" custScaleX="636736" custScaleY="109208">
        <dgm:presLayoutVars>
          <dgm:bulletEnabled val="1"/>
        </dgm:presLayoutVars>
      </dgm:prSet>
      <dgm:spPr/>
      <dgm:t>
        <a:bodyPr/>
        <a:lstStyle/>
        <a:p>
          <a:endParaRPr lang="es-EC"/>
        </a:p>
      </dgm:t>
    </dgm:pt>
    <dgm:pt modelId="{2FAEA607-8CC3-45F8-8C4D-B56479ECE286}" type="pres">
      <dgm:prSet presAssocID="{52D671BF-4B87-4735-B221-9BD6E677D457}" presName="Name13" presStyleLbl="parChTrans1D2" presStyleIdx="1" presStyleCnt="5"/>
      <dgm:spPr/>
      <dgm:t>
        <a:bodyPr/>
        <a:lstStyle/>
        <a:p>
          <a:endParaRPr lang="es-EC"/>
        </a:p>
      </dgm:t>
    </dgm:pt>
    <dgm:pt modelId="{15711236-D3D3-41A2-B4EF-F5BE823438AF}" type="pres">
      <dgm:prSet presAssocID="{EC87EB5F-CFCA-435B-A4C5-4B6F017282C5}" presName="childText" presStyleLbl="bgAcc1" presStyleIdx="1" presStyleCnt="5" custScaleX="636737" custScaleY="74827">
        <dgm:presLayoutVars>
          <dgm:bulletEnabled val="1"/>
        </dgm:presLayoutVars>
      </dgm:prSet>
      <dgm:spPr/>
      <dgm:t>
        <a:bodyPr/>
        <a:lstStyle/>
        <a:p>
          <a:endParaRPr lang="es-EC"/>
        </a:p>
      </dgm:t>
    </dgm:pt>
    <dgm:pt modelId="{7F2871A1-4303-4891-990F-4A5812B4F0AE}" type="pres">
      <dgm:prSet presAssocID="{621B0CA7-368B-4418-BA83-C736B1C969DF}" presName="Name13" presStyleLbl="parChTrans1D2" presStyleIdx="2" presStyleCnt="5"/>
      <dgm:spPr/>
      <dgm:t>
        <a:bodyPr/>
        <a:lstStyle/>
        <a:p>
          <a:endParaRPr lang="es-EC"/>
        </a:p>
      </dgm:t>
    </dgm:pt>
    <dgm:pt modelId="{C549FC77-AFDC-4594-A879-E7666B8D8C76}" type="pres">
      <dgm:prSet presAssocID="{2F51C1BC-1D8D-41A9-8C8C-9819690B8253}" presName="childText" presStyleLbl="bgAcc1" presStyleIdx="2" presStyleCnt="5" custScaleX="636737">
        <dgm:presLayoutVars>
          <dgm:bulletEnabled val="1"/>
        </dgm:presLayoutVars>
      </dgm:prSet>
      <dgm:spPr/>
      <dgm:t>
        <a:bodyPr/>
        <a:lstStyle/>
        <a:p>
          <a:endParaRPr lang="es-EC"/>
        </a:p>
      </dgm:t>
    </dgm:pt>
    <dgm:pt modelId="{0FFF0081-00B7-4D12-BA94-323860E43CB5}" type="pres">
      <dgm:prSet presAssocID="{D99FAC48-0589-4ADD-9131-976ACD490C55}" presName="Name13" presStyleLbl="parChTrans1D2" presStyleIdx="3" presStyleCnt="5"/>
      <dgm:spPr/>
      <dgm:t>
        <a:bodyPr/>
        <a:lstStyle/>
        <a:p>
          <a:endParaRPr lang="es-EC"/>
        </a:p>
      </dgm:t>
    </dgm:pt>
    <dgm:pt modelId="{C8AE8EB9-EEBE-44B1-A700-BCDA363E5F06}" type="pres">
      <dgm:prSet presAssocID="{C9624F4B-8963-4722-B10A-2A321A3E4198}" presName="childText" presStyleLbl="bgAcc1" presStyleIdx="3" presStyleCnt="5" custScaleX="636737">
        <dgm:presLayoutVars>
          <dgm:bulletEnabled val="1"/>
        </dgm:presLayoutVars>
      </dgm:prSet>
      <dgm:spPr/>
      <dgm:t>
        <a:bodyPr/>
        <a:lstStyle/>
        <a:p>
          <a:endParaRPr lang="es-EC"/>
        </a:p>
      </dgm:t>
    </dgm:pt>
    <dgm:pt modelId="{CB0677D5-C06E-4FE5-AF9D-E11A690BD349}" type="pres">
      <dgm:prSet presAssocID="{A0EC8E87-4731-4F83-BF65-DFA4E31AE0D3}" presName="Name13" presStyleLbl="parChTrans1D2" presStyleIdx="4" presStyleCnt="5"/>
      <dgm:spPr/>
      <dgm:t>
        <a:bodyPr/>
        <a:lstStyle/>
        <a:p>
          <a:endParaRPr lang="es-EC"/>
        </a:p>
      </dgm:t>
    </dgm:pt>
    <dgm:pt modelId="{AF1E1E53-268B-41E3-A334-1CE00CDED3F1}" type="pres">
      <dgm:prSet presAssocID="{10882F19-BCB9-4AB5-8320-8DCDCDE5DD10}" presName="childText" presStyleLbl="bgAcc1" presStyleIdx="4" presStyleCnt="5" custScaleX="636135">
        <dgm:presLayoutVars>
          <dgm:bulletEnabled val="1"/>
        </dgm:presLayoutVars>
      </dgm:prSet>
      <dgm:spPr/>
      <dgm:t>
        <a:bodyPr/>
        <a:lstStyle/>
        <a:p>
          <a:endParaRPr lang="es-EC"/>
        </a:p>
      </dgm:t>
    </dgm:pt>
  </dgm:ptLst>
  <dgm:cxnLst>
    <dgm:cxn modelId="{D0ED9D00-C861-40BF-8FA1-CC2C671BB36E}" srcId="{CB9964DC-5E01-4879-9733-CDEE2AB1D1F7}" destId="{C9624F4B-8963-4722-B10A-2A321A3E4198}" srcOrd="3" destOrd="0" parTransId="{D99FAC48-0589-4ADD-9131-976ACD490C55}" sibTransId="{CDC4E561-38AA-40A0-AD00-9E3B63CD6D05}"/>
    <dgm:cxn modelId="{1696907E-3ABF-42B7-B9EA-35E595D051EE}" type="presOf" srcId="{CB9964DC-5E01-4879-9733-CDEE2AB1D1F7}" destId="{C7DDC059-89DD-4F99-A10D-9C975D60C8D8}" srcOrd="1" destOrd="0" presId="urn:microsoft.com/office/officeart/2005/8/layout/hierarchy3"/>
    <dgm:cxn modelId="{2CC7D140-BCB4-4E05-8D96-567CEB4F8E16}" srcId="{CB9964DC-5E01-4879-9733-CDEE2AB1D1F7}" destId="{EC87EB5F-CFCA-435B-A4C5-4B6F017282C5}" srcOrd="1" destOrd="0" parTransId="{52D671BF-4B87-4735-B221-9BD6E677D457}" sibTransId="{02443EBB-9EDE-4A70-BE38-E0B7784ED6C9}"/>
    <dgm:cxn modelId="{45E2534F-E7CE-4CA2-B8D1-171CFB73B134}" type="presOf" srcId="{2F51C1BC-1D8D-41A9-8C8C-9819690B8253}" destId="{C549FC77-AFDC-4594-A879-E7666B8D8C76}" srcOrd="0" destOrd="0" presId="urn:microsoft.com/office/officeart/2005/8/layout/hierarchy3"/>
    <dgm:cxn modelId="{4F9185C5-0394-4008-805F-51AED40B99C4}" type="presOf" srcId="{10882F19-BCB9-4AB5-8320-8DCDCDE5DD10}" destId="{AF1E1E53-268B-41E3-A334-1CE00CDED3F1}" srcOrd="0" destOrd="0" presId="urn:microsoft.com/office/officeart/2005/8/layout/hierarchy3"/>
    <dgm:cxn modelId="{585F0FEA-94AA-452F-AAED-8A49C80D5F0A}" type="presOf" srcId="{C9624F4B-8963-4722-B10A-2A321A3E4198}" destId="{C8AE8EB9-EEBE-44B1-A700-BCDA363E5F06}" srcOrd="0" destOrd="0" presId="urn:microsoft.com/office/officeart/2005/8/layout/hierarchy3"/>
    <dgm:cxn modelId="{8FC7316F-8B9B-42C6-AF19-744C081FDFDE}" srcId="{CB9964DC-5E01-4879-9733-CDEE2AB1D1F7}" destId="{2F51C1BC-1D8D-41A9-8C8C-9819690B8253}" srcOrd="2" destOrd="0" parTransId="{621B0CA7-368B-4418-BA83-C736B1C969DF}" sibTransId="{16717BD2-DAD3-4EF5-B722-9FEA8221C497}"/>
    <dgm:cxn modelId="{C1BAF285-C16A-412A-8CF4-8887C80496D6}" type="presOf" srcId="{7061F2FC-F2AB-4DE3-98B0-886576B4E2C6}" destId="{D433476B-D68D-4328-ADAC-B2895D3D50CF}" srcOrd="0" destOrd="0" presId="urn:microsoft.com/office/officeart/2005/8/layout/hierarchy3"/>
    <dgm:cxn modelId="{AC86A36C-D7C2-41E5-A1C8-9FE352EAC56E}" type="presOf" srcId="{D99FAC48-0589-4ADD-9131-976ACD490C55}" destId="{0FFF0081-00B7-4D12-BA94-323860E43CB5}" srcOrd="0" destOrd="0" presId="urn:microsoft.com/office/officeart/2005/8/layout/hierarchy3"/>
    <dgm:cxn modelId="{05D00E9C-D7F4-4A8D-A2C5-F1EFC0F72256}" srcId="{CB9964DC-5E01-4879-9733-CDEE2AB1D1F7}" destId="{10882F19-BCB9-4AB5-8320-8DCDCDE5DD10}" srcOrd="4" destOrd="0" parTransId="{A0EC8E87-4731-4F83-BF65-DFA4E31AE0D3}" sibTransId="{F9ED0CA5-11F5-48BE-BF8A-3A251D13890C}"/>
    <dgm:cxn modelId="{E5DF4D7B-2998-4040-B309-23173E1132D4}" srcId="{7061F2FC-F2AB-4DE3-98B0-886576B4E2C6}" destId="{CB9964DC-5E01-4879-9733-CDEE2AB1D1F7}" srcOrd="0" destOrd="0" parTransId="{5760939A-00E0-4E0F-82AC-14F95E0A4A90}" sibTransId="{2BAB4B72-4C27-47D9-A895-24F30C6A71EC}"/>
    <dgm:cxn modelId="{10A03A0C-B649-4027-AC78-1A5BF8734478}" type="presOf" srcId="{2E55A9CA-0EF4-4DCE-A655-01EC44FAE58D}" destId="{16363E3D-278E-4476-A7B5-702FB02F858A}" srcOrd="0" destOrd="0" presId="urn:microsoft.com/office/officeart/2005/8/layout/hierarchy3"/>
    <dgm:cxn modelId="{CD02A387-E86B-4A8D-8EA2-2E1141E9A350}" type="presOf" srcId="{EC87EB5F-CFCA-435B-A4C5-4B6F017282C5}" destId="{15711236-D3D3-41A2-B4EF-F5BE823438AF}" srcOrd="0" destOrd="0" presId="urn:microsoft.com/office/officeart/2005/8/layout/hierarchy3"/>
    <dgm:cxn modelId="{FCA60564-9434-4172-A35E-42E2CBB26DC4}" type="presOf" srcId="{CB994CE2-DA46-4C67-804E-0A3FD5A3E07E}" destId="{FD848230-38B4-4C6B-91DA-EE91CE8A965F}" srcOrd="0" destOrd="0" presId="urn:microsoft.com/office/officeart/2005/8/layout/hierarchy3"/>
    <dgm:cxn modelId="{DBECD845-F240-48D5-8CAB-C426FB28F3EC}" type="presOf" srcId="{A0EC8E87-4731-4F83-BF65-DFA4E31AE0D3}" destId="{CB0677D5-C06E-4FE5-AF9D-E11A690BD349}" srcOrd="0" destOrd="0" presId="urn:microsoft.com/office/officeart/2005/8/layout/hierarchy3"/>
    <dgm:cxn modelId="{1EACD96C-6619-45AA-8645-A7D9A410A58F}" type="presOf" srcId="{52D671BF-4B87-4735-B221-9BD6E677D457}" destId="{2FAEA607-8CC3-45F8-8C4D-B56479ECE286}" srcOrd="0" destOrd="0" presId="urn:microsoft.com/office/officeart/2005/8/layout/hierarchy3"/>
    <dgm:cxn modelId="{2C47280E-437C-443F-B351-57AECB6BB966}" type="presOf" srcId="{621B0CA7-368B-4418-BA83-C736B1C969DF}" destId="{7F2871A1-4303-4891-990F-4A5812B4F0AE}" srcOrd="0" destOrd="0" presId="urn:microsoft.com/office/officeart/2005/8/layout/hierarchy3"/>
    <dgm:cxn modelId="{ECE75FCD-2745-40D7-8E4B-4A9CDD1CD745}" type="presOf" srcId="{CB9964DC-5E01-4879-9733-CDEE2AB1D1F7}" destId="{ECB1CA3E-26B8-4A39-AEF8-6F06E506D3C7}" srcOrd="0" destOrd="0" presId="urn:microsoft.com/office/officeart/2005/8/layout/hierarchy3"/>
    <dgm:cxn modelId="{3A2F2356-4B7D-4D81-BB8C-FF25D612CC39}" srcId="{CB9964DC-5E01-4879-9733-CDEE2AB1D1F7}" destId="{CB994CE2-DA46-4C67-804E-0A3FD5A3E07E}" srcOrd="0" destOrd="0" parTransId="{2E55A9CA-0EF4-4DCE-A655-01EC44FAE58D}" sibTransId="{4AB5D9A4-D4A7-4208-9BC9-B672660972CF}"/>
    <dgm:cxn modelId="{DCDBB897-AB94-424C-9004-678E4B162096}" type="presParOf" srcId="{D433476B-D68D-4328-ADAC-B2895D3D50CF}" destId="{1E58A3BC-F1F7-40EE-89AA-32E802ED4BF7}" srcOrd="0" destOrd="0" presId="urn:microsoft.com/office/officeart/2005/8/layout/hierarchy3"/>
    <dgm:cxn modelId="{81803797-6CA2-4772-8AD0-4BF265C80B55}" type="presParOf" srcId="{1E58A3BC-F1F7-40EE-89AA-32E802ED4BF7}" destId="{D21DF85A-45CA-4CE0-B0ED-CF4615475EE0}" srcOrd="0" destOrd="0" presId="urn:microsoft.com/office/officeart/2005/8/layout/hierarchy3"/>
    <dgm:cxn modelId="{E7807165-D496-4F9A-A9E5-88D6EAC32673}" type="presParOf" srcId="{D21DF85A-45CA-4CE0-B0ED-CF4615475EE0}" destId="{ECB1CA3E-26B8-4A39-AEF8-6F06E506D3C7}" srcOrd="0" destOrd="0" presId="urn:microsoft.com/office/officeart/2005/8/layout/hierarchy3"/>
    <dgm:cxn modelId="{4EF046A5-DD1E-4A81-BDC1-1036BB0CE50D}" type="presParOf" srcId="{D21DF85A-45CA-4CE0-B0ED-CF4615475EE0}" destId="{C7DDC059-89DD-4F99-A10D-9C975D60C8D8}" srcOrd="1" destOrd="0" presId="urn:microsoft.com/office/officeart/2005/8/layout/hierarchy3"/>
    <dgm:cxn modelId="{880AA85B-C8A7-41FE-8CDB-7453CED46D4A}" type="presParOf" srcId="{1E58A3BC-F1F7-40EE-89AA-32E802ED4BF7}" destId="{F784BE88-3DB9-4E87-AFCA-2ED0BF00DEA1}" srcOrd="1" destOrd="0" presId="urn:microsoft.com/office/officeart/2005/8/layout/hierarchy3"/>
    <dgm:cxn modelId="{837B06B6-13A2-4FB8-969F-82DA74B29ABD}" type="presParOf" srcId="{F784BE88-3DB9-4E87-AFCA-2ED0BF00DEA1}" destId="{16363E3D-278E-4476-A7B5-702FB02F858A}" srcOrd="0" destOrd="0" presId="urn:microsoft.com/office/officeart/2005/8/layout/hierarchy3"/>
    <dgm:cxn modelId="{3550981F-7D25-4B33-A0D5-F80283F304D2}" type="presParOf" srcId="{F784BE88-3DB9-4E87-AFCA-2ED0BF00DEA1}" destId="{FD848230-38B4-4C6B-91DA-EE91CE8A965F}" srcOrd="1" destOrd="0" presId="urn:microsoft.com/office/officeart/2005/8/layout/hierarchy3"/>
    <dgm:cxn modelId="{699C5CCE-1A69-47FB-8F79-36FB391B7915}" type="presParOf" srcId="{F784BE88-3DB9-4E87-AFCA-2ED0BF00DEA1}" destId="{2FAEA607-8CC3-45F8-8C4D-B56479ECE286}" srcOrd="2" destOrd="0" presId="urn:microsoft.com/office/officeart/2005/8/layout/hierarchy3"/>
    <dgm:cxn modelId="{31619FED-ACA8-422E-833C-BF2D0AF34458}" type="presParOf" srcId="{F784BE88-3DB9-4E87-AFCA-2ED0BF00DEA1}" destId="{15711236-D3D3-41A2-B4EF-F5BE823438AF}" srcOrd="3" destOrd="0" presId="urn:microsoft.com/office/officeart/2005/8/layout/hierarchy3"/>
    <dgm:cxn modelId="{C8E25C4A-F56D-4BC5-899E-6E3BA7D0D303}" type="presParOf" srcId="{F784BE88-3DB9-4E87-AFCA-2ED0BF00DEA1}" destId="{7F2871A1-4303-4891-990F-4A5812B4F0AE}" srcOrd="4" destOrd="0" presId="urn:microsoft.com/office/officeart/2005/8/layout/hierarchy3"/>
    <dgm:cxn modelId="{058E34BB-BD01-431D-A9D4-C4A7F3557B2D}" type="presParOf" srcId="{F784BE88-3DB9-4E87-AFCA-2ED0BF00DEA1}" destId="{C549FC77-AFDC-4594-A879-E7666B8D8C76}" srcOrd="5" destOrd="0" presId="urn:microsoft.com/office/officeart/2005/8/layout/hierarchy3"/>
    <dgm:cxn modelId="{F05830B4-F3C3-4C2D-9519-D68490CF0AAC}" type="presParOf" srcId="{F784BE88-3DB9-4E87-AFCA-2ED0BF00DEA1}" destId="{0FFF0081-00B7-4D12-BA94-323860E43CB5}" srcOrd="6" destOrd="0" presId="urn:microsoft.com/office/officeart/2005/8/layout/hierarchy3"/>
    <dgm:cxn modelId="{45C6060B-CE69-4E26-9789-CDBCC475334D}" type="presParOf" srcId="{F784BE88-3DB9-4E87-AFCA-2ED0BF00DEA1}" destId="{C8AE8EB9-EEBE-44B1-A700-BCDA363E5F06}" srcOrd="7" destOrd="0" presId="urn:microsoft.com/office/officeart/2005/8/layout/hierarchy3"/>
    <dgm:cxn modelId="{41F142B8-034D-4803-86F2-0E1357E42225}" type="presParOf" srcId="{F784BE88-3DB9-4E87-AFCA-2ED0BF00DEA1}" destId="{CB0677D5-C06E-4FE5-AF9D-E11A690BD349}" srcOrd="8" destOrd="0" presId="urn:microsoft.com/office/officeart/2005/8/layout/hierarchy3"/>
    <dgm:cxn modelId="{6AD313DB-CAAD-4C24-861E-8F50B83F7BB8}" type="presParOf" srcId="{F784BE88-3DB9-4E87-AFCA-2ED0BF00DEA1}" destId="{AF1E1E53-268B-41E3-A334-1CE00CDED3F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4000" dirty="0" smtClean="0"/>
            <a:t>DESCRIPCIÓN MECÁNICA DEL ROBOT HEXÁPODO PHOENIX</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885526" custScaleY="302713" custLinFactNeighborY="1771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B061ECC-945E-4829-81FA-489F1596507A}" type="presOf" srcId="{CB9964DC-5E01-4879-9733-CDEE2AB1D1F7}" destId="{ECB1CA3E-26B8-4A39-AEF8-6F06E506D3C7}" srcOrd="0" destOrd="0" presId="urn:microsoft.com/office/officeart/2005/8/layout/hierarchy3"/>
    <dgm:cxn modelId="{5EE44551-1980-4C33-9E53-878F3262C213}" type="presOf" srcId="{7061F2FC-F2AB-4DE3-98B0-886576B4E2C6}" destId="{D433476B-D68D-4328-ADAC-B2895D3D50CF}" srcOrd="0" destOrd="0" presId="urn:microsoft.com/office/officeart/2005/8/layout/hierarchy3"/>
    <dgm:cxn modelId="{AD2520D4-96E4-4F0A-835A-34886F154086}" type="presOf" srcId="{CB9964DC-5E01-4879-9733-CDEE2AB1D1F7}" destId="{C7DDC059-89DD-4F99-A10D-9C975D60C8D8}" srcOrd="1" destOrd="0" presId="urn:microsoft.com/office/officeart/2005/8/layout/hierarchy3"/>
    <dgm:cxn modelId="{3CE1B277-E689-4C95-950A-32ED61A066FB}" type="presParOf" srcId="{D433476B-D68D-4328-ADAC-B2895D3D50CF}" destId="{1E58A3BC-F1F7-40EE-89AA-32E802ED4BF7}" srcOrd="0" destOrd="0" presId="urn:microsoft.com/office/officeart/2005/8/layout/hierarchy3"/>
    <dgm:cxn modelId="{00927BEF-F34A-43C8-8E18-0AB21B4A9C7F}" type="presParOf" srcId="{1E58A3BC-F1F7-40EE-89AA-32E802ED4BF7}" destId="{D21DF85A-45CA-4CE0-B0ED-CF4615475EE0}" srcOrd="0" destOrd="0" presId="urn:microsoft.com/office/officeart/2005/8/layout/hierarchy3"/>
    <dgm:cxn modelId="{4B0A21DC-7FF3-4192-8A5C-07D92B7A76EC}" type="presParOf" srcId="{D21DF85A-45CA-4CE0-B0ED-CF4615475EE0}" destId="{ECB1CA3E-26B8-4A39-AEF8-6F06E506D3C7}" srcOrd="0" destOrd="0" presId="urn:microsoft.com/office/officeart/2005/8/layout/hierarchy3"/>
    <dgm:cxn modelId="{7F976345-E6D2-4233-8954-6AD5125862CD}" type="presParOf" srcId="{D21DF85A-45CA-4CE0-B0ED-CF4615475EE0}" destId="{C7DDC059-89DD-4F99-A10D-9C975D60C8D8}" srcOrd="1" destOrd="0" presId="urn:microsoft.com/office/officeart/2005/8/layout/hierarchy3"/>
    <dgm:cxn modelId="{5514FD57-D131-4770-9EA4-4A19F7A62DB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2DD96B-0522-442D-A59D-E53201BF52AA}"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C"/>
        </a:p>
      </dgm:t>
    </dgm:pt>
    <dgm:pt modelId="{E854FA28-C4ED-4A48-8789-658B355D065E}">
      <dgm:prSet phldrT="[Texto]" phldr="1"/>
      <dgm:spPr/>
      <dgm:t>
        <a:bodyPr/>
        <a:lstStyle/>
        <a:p>
          <a:endParaRPr lang="es-EC" dirty="0"/>
        </a:p>
      </dgm:t>
    </dgm:pt>
    <dgm:pt modelId="{1DCA41E1-06AE-4B0D-BC41-9B17B740AEBB}" type="parTrans" cxnId="{F4A7F378-9E74-4054-9FA6-33C30A00E73B}">
      <dgm:prSet/>
      <dgm:spPr/>
      <dgm:t>
        <a:bodyPr/>
        <a:lstStyle/>
        <a:p>
          <a:endParaRPr lang="es-EC"/>
        </a:p>
      </dgm:t>
    </dgm:pt>
    <dgm:pt modelId="{8E595C12-1A6B-4208-9262-F96543D46465}" type="sibTrans" cxnId="{F4A7F378-9E74-4054-9FA6-33C30A00E73B}">
      <dgm:prSet/>
      <dgm:spPr>
        <a:blipFill rotWithShape="1">
          <a:blip xmlns:r="http://schemas.openxmlformats.org/officeDocument/2006/relationships" r:embed="rId1"/>
          <a:stretch>
            <a:fillRect/>
          </a:stretch>
        </a:blipFill>
      </dgm:spPr>
      <dgm:t>
        <a:bodyPr/>
        <a:lstStyle/>
        <a:p>
          <a:endParaRPr lang="es-EC"/>
        </a:p>
      </dgm:t>
    </dgm:pt>
    <dgm:pt modelId="{1B2538E1-7FD4-49B7-9F42-D22000126C8E}">
      <dgm:prSet phldrT="[Texto]" custT="1"/>
      <dgm:spPr/>
      <dgm:t>
        <a:bodyPr/>
        <a:lstStyle/>
        <a:p>
          <a:r>
            <a:rPr lang="es-EC" sz="2000" dirty="0" smtClean="0">
              <a:solidFill>
                <a:srgbClr val="0070C0"/>
              </a:solidFill>
            </a:rPr>
            <a:t>2 Piezas Bases</a:t>
          </a:r>
          <a:endParaRPr lang="es-EC" sz="2000" dirty="0">
            <a:solidFill>
              <a:srgbClr val="0070C0"/>
            </a:solidFill>
          </a:endParaRPr>
        </a:p>
      </dgm:t>
    </dgm:pt>
    <dgm:pt modelId="{A290004E-13A6-46BD-A258-3C0998783943}" type="parTrans" cxnId="{84425C8A-6FBD-4862-A2E0-2E5B95725550}">
      <dgm:prSet/>
      <dgm:spPr/>
      <dgm:t>
        <a:bodyPr/>
        <a:lstStyle/>
        <a:p>
          <a:endParaRPr lang="es-EC"/>
        </a:p>
      </dgm:t>
    </dgm:pt>
    <dgm:pt modelId="{7E62A3ED-BDEF-4E83-8007-AEDB1AEA549A}" type="sibTrans" cxnId="{84425C8A-6FBD-4862-A2E0-2E5B95725550}">
      <dgm:prSet/>
      <dgm:spPr/>
      <dgm:t>
        <a:bodyPr/>
        <a:lstStyle/>
        <a:p>
          <a:endParaRPr lang="es-EC"/>
        </a:p>
      </dgm:t>
    </dgm:pt>
    <dgm:pt modelId="{0B07801B-29DE-4A40-AF83-814A3D10958B}">
      <dgm:prSet phldrT="[Texto]" custT="1"/>
      <dgm:spPr/>
      <dgm:t>
        <a:bodyPr/>
        <a:lstStyle/>
        <a:p>
          <a:r>
            <a:rPr lang="es-EC" sz="2000" dirty="0" smtClean="0">
              <a:solidFill>
                <a:srgbClr val="0070C0"/>
              </a:solidFill>
            </a:rPr>
            <a:t>6 Piezas Muslos</a:t>
          </a:r>
          <a:endParaRPr lang="es-EC" sz="2000" dirty="0">
            <a:solidFill>
              <a:srgbClr val="0070C0"/>
            </a:solidFill>
          </a:endParaRPr>
        </a:p>
      </dgm:t>
    </dgm:pt>
    <dgm:pt modelId="{A03219CB-E8F6-4DA9-8DA0-D18F62DBD6D7}" type="parTrans" cxnId="{F0FB5C31-747E-4076-9B68-497D911243B0}">
      <dgm:prSet/>
      <dgm:spPr/>
      <dgm:t>
        <a:bodyPr/>
        <a:lstStyle/>
        <a:p>
          <a:endParaRPr lang="es-EC"/>
        </a:p>
      </dgm:t>
    </dgm:pt>
    <dgm:pt modelId="{810FD53D-D31B-4313-96EF-D3BAF55947EE}" type="sibTrans" cxnId="{F0FB5C31-747E-4076-9B68-497D911243B0}">
      <dgm:prSet/>
      <dgm:spPr/>
      <dgm:t>
        <a:bodyPr/>
        <a:lstStyle/>
        <a:p>
          <a:endParaRPr lang="es-EC"/>
        </a:p>
      </dgm:t>
    </dgm:pt>
    <dgm:pt modelId="{C1D4A6D8-44A9-43BD-82D2-B36D2E79C5A8}">
      <dgm:prSet phldrT="[Texto]" custT="1"/>
      <dgm:spPr/>
      <dgm:t>
        <a:bodyPr/>
        <a:lstStyle/>
        <a:p>
          <a:r>
            <a:rPr lang="es-EC" sz="2000" dirty="0" smtClean="0">
              <a:solidFill>
                <a:srgbClr val="0070C0"/>
              </a:solidFill>
            </a:rPr>
            <a:t>6 Piezas Patas</a:t>
          </a:r>
          <a:endParaRPr lang="es-EC" sz="2000" dirty="0">
            <a:solidFill>
              <a:srgbClr val="0070C0"/>
            </a:solidFill>
          </a:endParaRPr>
        </a:p>
      </dgm:t>
    </dgm:pt>
    <dgm:pt modelId="{02364A85-4E51-4B25-B829-1021DB57A7BF}" type="parTrans" cxnId="{66F282C3-FCFA-498F-A000-08B1F5E028CF}">
      <dgm:prSet/>
      <dgm:spPr/>
      <dgm:t>
        <a:bodyPr/>
        <a:lstStyle/>
        <a:p>
          <a:endParaRPr lang="es-EC"/>
        </a:p>
      </dgm:t>
    </dgm:pt>
    <dgm:pt modelId="{4FEE6EDC-34C3-49DD-8F76-AAC1694255C4}" type="sibTrans" cxnId="{66F282C3-FCFA-498F-A000-08B1F5E028CF}">
      <dgm:prSet/>
      <dgm:spPr/>
      <dgm:t>
        <a:bodyPr/>
        <a:lstStyle/>
        <a:p>
          <a:endParaRPr lang="es-EC"/>
        </a:p>
      </dgm:t>
    </dgm:pt>
    <dgm:pt modelId="{838EB9BB-A731-4F73-9F87-9B77426FB4D4}">
      <dgm:prSet phldrT="[Texto]" custT="1"/>
      <dgm:spPr/>
      <dgm:t>
        <a:bodyPr/>
        <a:lstStyle/>
        <a:p>
          <a:r>
            <a:rPr lang="es-EC" sz="2000" dirty="0" smtClean="0">
              <a:solidFill>
                <a:srgbClr val="0070C0"/>
              </a:solidFill>
            </a:rPr>
            <a:t>12 Piezas Soporte</a:t>
          </a:r>
          <a:endParaRPr lang="es-EC" sz="2000" dirty="0">
            <a:solidFill>
              <a:srgbClr val="0070C0"/>
            </a:solidFill>
          </a:endParaRPr>
        </a:p>
      </dgm:t>
    </dgm:pt>
    <dgm:pt modelId="{C6CB2F6D-1501-41D0-BABF-D706A7216D20}" type="parTrans" cxnId="{69912916-2751-4373-A2BB-DD600B2DB2AC}">
      <dgm:prSet/>
      <dgm:spPr/>
      <dgm:t>
        <a:bodyPr/>
        <a:lstStyle/>
        <a:p>
          <a:endParaRPr lang="es-EC"/>
        </a:p>
      </dgm:t>
    </dgm:pt>
    <dgm:pt modelId="{20045F5E-19E0-4ADE-9600-804E226FC010}" type="sibTrans" cxnId="{69912916-2751-4373-A2BB-DD600B2DB2AC}">
      <dgm:prSet/>
      <dgm:spPr/>
      <dgm:t>
        <a:bodyPr/>
        <a:lstStyle/>
        <a:p>
          <a:endParaRPr lang="es-EC"/>
        </a:p>
      </dgm:t>
    </dgm:pt>
    <dgm:pt modelId="{270EA038-5EA5-4D4B-B081-87075E19EF92}" type="pres">
      <dgm:prSet presAssocID="{802DD96B-0522-442D-A59D-E53201BF52AA}" presName="Name0" presStyleCnt="0">
        <dgm:presLayoutVars>
          <dgm:dir/>
        </dgm:presLayoutVars>
      </dgm:prSet>
      <dgm:spPr/>
      <dgm:t>
        <a:bodyPr/>
        <a:lstStyle/>
        <a:p>
          <a:endParaRPr lang="es-EC"/>
        </a:p>
      </dgm:t>
    </dgm:pt>
    <dgm:pt modelId="{F1CE5B3D-59D0-4812-8BB1-479715BD2D8F}" type="pres">
      <dgm:prSet presAssocID="{8E595C12-1A6B-4208-9262-F96543D46465}" presName="picture_1" presStyleLbl="bgImgPlace1" presStyleIdx="0" presStyleCnt="1" custScaleX="154865" custLinFactNeighborX="6509" custLinFactNeighborY="1156"/>
      <dgm:spPr/>
      <dgm:t>
        <a:bodyPr/>
        <a:lstStyle/>
        <a:p>
          <a:endParaRPr lang="es-EC"/>
        </a:p>
      </dgm:t>
    </dgm:pt>
    <dgm:pt modelId="{DE9918B2-7893-484F-A133-232259040248}" type="pres">
      <dgm:prSet presAssocID="{E854FA28-C4ED-4A48-8789-658B355D065E}" presName="text_1" presStyleLbl="node1" presStyleIdx="0" presStyleCnt="0">
        <dgm:presLayoutVars>
          <dgm:bulletEnabled val="1"/>
        </dgm:presLayoutVars>
      </dgm:prSet>
      <dgm:spPr/>
      <dgm:t>
        <a:bodyPr/>
        <a:lstStyle/>
        <a:p>
          <a:endParaRPr lang="es-EC"/>
        </a:p>
      </dgm:t>
    </dgm:pt>
    <dgm:pt modelId="{8BDA30E7-7CDF-4657-9831-56C5612EDCA1}" type="pres">
      <dgm:prSet presAssocID="{802DD96B-0522-442D-A59D-E53201BF52AA}" presName="linV" presStyleCnt="0"/>
      <dgm:spPr/>
    </dgm:pt>
    <dgm:pt modelId="{0851FBE8-17FC-4A59-9D25-E01E7A24A260}" type="pres">
      <dgm:prSet presAssocID="{1B2538E1-7FD4-49B7-9F42-D22000126C8E}" presName="pair" presStyleCnt="0"/>
      <dgm:spPr/>
    </dgm:pt>
    <dgm:pt modelId="{A1C8D69E-B4AB-4AB0-BC12-57948B5EA7DA}" type="pres">
      <dgm:prSet presAssocID="{1B2538E1-7FD4-49B7-9F42-D22000126C8E}" presName="spaceH" presStyleLbl="node1" presStyleIdx="0" presStyleCnt="0"/>
      <dgm:spPr/>
    </dgm:pt>
    <dgm:pt modelId="{51814BA2-2344-4C51-9900-63F68CD6F607}" type="pres">
      <dgm:prSet presAssocID="{1B2538E1-7FD4-49B7-9F42-D22000126C8E}" presName="desPictures" presStyleLbl="alignImgPlace1" presStyleIdx="0" presStyleCnt="4" custScaleX="242605" custScaleY="244735" custLinFactX="-384742" custLinFactNeighborX="-400000" custLinFactNeighborY="42071"/>
      <dgm:spPr>
        <a:blipFill rotWithShape="1">
          <a:blip xmlns:r="http://schemas.openxmlformats.org/officeDocument/2006/relationships" r:embed="rId2"/>
          <a:stretch>
            <a:fillRect/>
          </a:stretch>
        </a:blipFill>
      </dgm:spPr>
    </dgm:pt>
    <dgm:pt modelId="{260A0D7E-D13A-4222-BEC4-7B493EBC022B}" type="pres">
      <dgm:prSet presAssocID="{1B2538E1-7FD4-49B7-9F42-D22000126C8E}" presName="desTextWrapper" presStyleCnt="0"/>
      <dgm:spPr/>
    </dgm:pt>
    <dgm:pt modelId="{C6E8D7A9-AFD2-44B4-BB85-FBBF79A857E1}" type="pres">
      <dgm:prSet presAssocID="{1B2538E1-7FD4-49B7-9F42-D22000126C8E}" presName="desText" presStyleLbl="revTx" presStyleIdx="0" presStyleCnt="4" custLinFactX="-200000" custLinFactNeighborX="-232201" custLinFactNeighborY="40309">
        <dgm:presLayoutVars>
          <dgm:bulletEnabled val="1"/>
        </dgm:presLayoutVars>
      </dgm:prSet>
      <dgm:spPr/>
      <dgm:t>
        <a:bodyPr/>
        <a:lstStyle/>
        <a:p>
          <a:endParaRPr lang="es-EC"/>
        </a:p>
      </dgm:t>
    </dgm:pt>
    <dgm:pt modelId="{175161B9-C0D6-42C4-BAFA-BC98F00A7C33}" type="pres">
      <dgm:prSet presAssocID="{7E62A3ED-BDEF-4E83-8007-AEDB1AEA549A}" presName="spaceV" presStyleCnt="0"/>
      <dgm:spPr/>
    </dgm:pt>
    <dgm:pt modelId="{A2F0E73F-F568-473B-9A72-CC7AAB635358}" type="pres">
      <dgm:prSet presAssocID="{0B07801B-29DE-4A40-AF83-814A3D10958B}" presName="pair" presStyleCnt="0"/>
      <dgm:spPr/>
    </dgm:pt>
    <dgm:pt modelId="{31A93B36-88B5-48DD-8CDF-3600EDD0734E}" type="pres">
      <dgm:prSet presAssocID="{0B07801B-29DE-4A40-AF83-814A3D10958B}" presName="spaceH" presStyleLbl="node1" presStyleIdx="0" presStyleCnt="0"/>
      <dgm:spPr/>
    </dgm:pt>
    <dgm:pt modelId="{80707876-AD48-455C-AFB4-9F18F574BDC6}" type="pres">
      <dgm:prSet presAssocID="{0B07801B-29DE-4A40-AF83-814A3D10958B}" presName="desPictures" presStyleLbl="alignImgPlace1" presStyleIdx="1" presStyleCnt="4" custScaleX="288086" custScaleY="155775" custLinFactX="13496" custLinFactY="-64180" custLinFactNeighborX="100000" custLinFactNeighborY="-100000"/>
      <dgm:spPr>
        <a:blipFill rotWithShape="1">
          <a:blip xmlns:r="http://schemas.openxmlformats.org/officeDocument/2006/relationships" r:embed="rId3"/>
          <a:stretch>
            <a:fillRect/>
          </a:stretch>
        </a:blipFill>
      </dgm:spPr>
    </dgm:pt>
    <dgm:pt modelId="{EB05434C-C446-4CF4-948A-80FC9D97D81D}" type="pres">
      <dgm:prSet presAssocID="{0B07801B-29DE-4A40-AF83-814A3D10958B}" presName="desTextWrapper" presStyleCnt="0"/>
      <dgm:spPr/>
    </dgm:pt>
    <dgm:pt modelId="{D81280EC-6DE6-49F0-8932-13C4BF107653}" type="pres">
      <dgm:prSet presAssocID="{0B07801B-29DE-4A40-AF83-814A3D10958B}" presName="desText" presStyleLbl="revTx" presStyleIdx="1" presStyleCnt="4" custLinFactY="-63826" custLinFactNeighborX="63377" custLinFactNeighborY="-100000">
        <dgm:presLayoutVars>
          <dgm:bulletEnabled val="1"/>
        </dgm:presLayoutVars>
      </dgm:prSet>
      <dgm:spPr/>
      <dgm:t>
        <a:bodyPr/>
        <a:lstStyle/>
        <a:p>
          <a:endParaRPr lang="es-EC"/>
        </a:p>
      </dgm:t>
    </dgm:pt>
    <dgm:pt modelId="{9A653610-2665-4C19-A06E-D8CF205FE810}" type="pres">
      <dgm:prSet presAssocID="{810FD53D-D31B-4313-96EF-D3BAF55947EE}" presName="spaceV" presStyleCnt="0"/>
      <dgm:spPr/>
    </dgm:pt>
    <dgm:pt modelId="{A1E55431-B7E8-4058-B8B8-A4D5ABCDB186}" type="pres">
      <dgm:prSet presAssocID="{C1D4A6D8-44A9-43BD-82D2-B36D2E79C5A8}" presName="pair" presStyleCnt="0"/>
      <dgm:spPr/>
    </dgm:pt>
    <dgm:pt modelId="{6D5E48FC-B266-4F53-ABA4-EA354C1B3B47}" type="pres">
      <dgm:prSet presAssocID="{C1D4A6D8-44A9-43BD-82D2-B36D2E79C5A8}" presName="spaceH" presStyleLbl="node1" presStyleIdx="0" presStyleCnt="0"/>
      <dgm:spPr/>
    </dgm:pt>
    <dgm:pt modelId="{DFD148CD-C3FB-47DF-9DCB-0A09ACFCF460}" type="pres">
      <dgm:prSet presAssocID="{C1D4A6D8-44A9-43BD-82D2-B36D2E79C5A8}" presName="desPictures" presStyleLbl="alignImgPlace1" presStyleIdx="2" presStyleCnt="4" custScaleX="211545" custScaleY="315613" custLinFactX="31583" custLinFactY="92365" custLinFactNeighborX="100000" custLinFactNeighborY="100000"/>
      <dgm:spPr>
        <a:blipFill rotWithShape="1">
          <a:blip xmlns:r="http://schemas.openxmlformats.org/officeDocument/2006/relationships" r:embed="rId4"/>
          <a:stretch>
            <a:fillRect/>
          </a:stretch>
        </a:blipFill>
      </dgm:spPr>
    </dgm:pt>
    <dgm:pt modelId="{1C921570-3F67-47D1-8F8F-9225F7D5D207}" type="pres">
      <dgm:prSet presAssocID="{C1D4A6D8-44A9-43BD-82D2-B36D2E79C5A8}" presName="desTextWrapper" presStyleCnt="0"/>
      <dgm:spPr/>
    </dgm:pt>
    <dgm:pt modelId="{2B12C631-B2B5-4033-BD26-A97F1584A34E}" type="pres">
      <dgm:prSet presAssocID="{C1D4A6D8-44A9-43BD-82D2-B36D2E79C5A8}" presName="desText" presStyleLbl="revTx" presStyleIdx="2" presStyleCnt="4" custLinFactY="75560" custLinFactNeighborX="63377" custLinFactNeighborY="100000">
        <dgm:presLayoutVars>
          <dgm:bulletEnabled val="1"/>
        </dgm:presLayoutVars>
      </dgm:prSet>
      <dgm:spPr/>
      <dgm:t>
        <a:bodyPr/>
        <a:lstStyle/>
        <a:p>
          <a:endParaRPr lang="es-EC"/>
        </a:p>
      </dgm:t>
    </dgm:pt>
    <dgm:pt modelId="{02992541-C5D0-4EC5-B409-5354A347E420}" type="pres">
      <dgm:prSet presAssocID="{4FEE6EDC-34C3-49DD-8F76-AAC1694255C4}" presName="spaceV" presStyleCnt="0"/>
      <dgm:spPr/>
    </dgm:pt>
    <dgm:pt modelId="{E0400EF0-92A7-4C14-B0D6-A7AECFBFD3B9}" type="pres">
      <dgm:prSet presAssocID="{838EB9BB-A731-4F73-9F87-9B77426FB4D4}" presName="pair" presStyleCnt="0"/>
      <dgm:spPr/>
    </dgm:pt>
    <dgm:pt modelId="{520B9805-63C3-435A-AFA3-A415639B722D}" type="pres">
      <dgm:prSet presAssocID="{838EB9BB-A731-4F73-9F87-9B77426FB4D4}" presName="spaceH" presStyleLbl="node1" presStyleIdx="0" presStyleCnt="0"/>
      <dgm:spPr/>
    </dgm:pt>
    <dgm:pt modelId="{86C59524-B8A7-4685-B3FE-15BDA5BA47C5}" type="pres">
      <dgm:prSet presAssocID="{838EB9BB-A731-4F73-9F87-9B77426FB4D4}" presName="desPictures" presStyleLbl="alignImgPlace1" presStyleIdx="3" presStyleCnt="4" custScaleX="258858" custScaleY="233450" custLinFactX="-400000" custLinFactNeighborX="-419106" custLinFactNeighborY="-98885"/>
      <dgm:spPr>
        <a:blipFill rotWithShape="1">
          <a:blip xmlns:r="http://schemas.openxmlformats.org/officeDocument/2006/relationships" r:embed="rId5"/>
          <a:stretch>
            <a:fillRect/>
          </a:stretch>
        </a:blipFill>
      </dgm:spPr>
    </dgm:pt>
    <dgm:pt modelId="{3D48A446-E7FA-4A5E-AC88-01BE159ABC01}" type="pres">
      <dgm:prSet presAssocID="{838EB9BB-A731-4F73-9F87-9B77426FB4D4}" presName="desTextWrapper" presStyleCnt="0"/>
      <dgm:spPr/>
    </dgm:pt>
    <dgm:pt modelId="{697BE0FC-2C65-4E98-B0F4-4A56047B854B}" type="pres">
      <dgm:prSet presAssocID="{838EB9BB-A731-4F73-9F87-9B77426FB4D4}" presName="desText" presStyleLbl="revTx" presStyleIdx="3" presStyleCnt="4" custLinFactX="-148871" custLinFactY="-100000" custLinFactNeighborX="-200000" custLinFactNeighborY="-144060">
        <dgm:presLayoutVars>
          <dgm:bulletEnabled val="1"/>
        </dgm:presLayoutVars>
      </dgm:prSet>
      <dgm:spPr/>
      <dgm:t>
        <a:bodyPr/>
        <a:lstStyle/>
        <a:p>
          <a:endParaRPr lang="es-EC"/>
        </a:p>
      </dgm:t>
    </dgm:pt>
    <dgm:pt modelId="{D7AF2EC7-8ED3-4AFE-96EE-078D2F039409}" type="pres">
      <dgm:prSet presAssocID="{802DD96B-0522-442D-A59D-E53201BF52AA}" presName="maxNode" presStyleCnt="0"/>
      <dgm:spPr/>
    </dgm:pt>
    <dgm:pt modelId="{0A2AFFED-BA5C-41AC-9769-311AEE36BE28}" type="pres">
      <dgm:prSet presAssocID="{802DD96B-0522-442D-A59D-E53201BF52AA}" presName="Name33" presStyleCnt="0"/>
      <dgm:spPr/>
    </dgm:pt>
  </dgm:ptLst>
  <dgm:cxnLst>
    <dgm:cxn modelId="{66F282C3-FCFA-498F-A000-08B1F5E028CF}" srcId="{802DD96B-0522-442D-A59D-E53201BF52AA}" destId="{C1D4A6D8-44A9-43BD-82D2-B36D2E79C5A8}" srcOrd="3" destOrd="0" parTransId="{02364A85-4E51-4B25-B829-1021DB57A7BF}" sibTransId="{4FEE6EDC-34C3-49DD-8F76-AAC1694255C4}"/>
    <dgm:cxn modelId="{A67F2DB7-70B3-4522-80FF-CF6956DE8259}" type="presOf" srcId="{838EB9BB-A731-4F73-9F87-9B77426FB4D4}" destId="{697BE0FC-2C65-4E98-B0F4-4A56047B854B}" srcOrd="0" destOrd="0" presId="urn:microsoft.com/office/officeart/2008/layout/AccentedPicture"/>
    <dgm:cxn modelId="{3A59E4C0-DEA4-4EAF-A1FB-5A153C4BCBEC}" type="presOf" srcId="{E854FA28-C4ED-4A48-8789-658B355D065E}" destId="{DE9918B2-7893-484F-A133-232259040248}" srcOrd="0" destOrd="0" presId="urn:microsoft.com/office/officeart/2008/layout/AccentedPicture"/>
    <dgm:cxn modelId="{2203C9A1-4408-4FEF-8C42-F372BBB92778}" type="presOf" srcId="{C1D4A6D8-44A9-43BD-82D2-B36D2E79C5A8}" destId="{2B12C631-B2B5-4033-BD26-A97F1584A34E}" srcOrd="0" destOrd="0" presId="urn:microsoft.com/office/officeart/2008/layout/AccentedPicture"/>
    <dgm:cxn modelId="{2AEACF5C-C3D3-421D-BFF9-666A52556B59}" type="presOf" srcId="{1B2538E1-7FD4-49B7-9F42-D22000126C8E}" destId="{C6E8D7A9-AFD2-44B4-BB85-FBBF79A857E1}" srcOrd="0" destOrd="0" presId="urn:microsoft.com/office/officeart/2008/layout/AccentedPicture"/>
    <dgm:cxn modelId="{F25F722A-DA00-4BB8-A198-F86FC10871D2}" type="presOf" srcId="{0B07801B-29DE-4A40-AF83-814A3D10958B}" destId="{D81280EC-6DE6-49F0-8932-13C4BF107653}" srcOrd="0" destOrd="0" presId="urn:microsoft.com/office/officeart/2008/layout/AccentedPicture"/>
    <dgm:cxn modelId="{B57A2497-7950-4BFB-9C83-F765C973B99F}" type="presOf" srcId="{802DD96B-0522-442D-A59D-E53201BF52AA}" destId="{270EA038-5EA5-4D4B-B081-87075E19EF92}" srcOrd="0" destOrd="0" presId="urn:microsoft.com/office/officeart/2008/layout/AccentedPicture"/>
    <dgm:cxn modelId="{84425C8A-6FBD-4862-A2E0-2E5B95725550}" srcId="{802DD96B-0522-442D-A59D-E53201BF52AA}" destId="{1B2538E1-7FD4-49B7-9F42-D22000126C8E}" srcOrd="1" destOrd="0" parTransId="{A290004E-13A6-46BD-A258-3C0998783943}" sibTransId="{7E62A3ED-BDEF-4E83-8007-AEDB1AEA549A}"/>
    <dgm:cxn modelId="{69912916-2751-4373-A2BB-DD600B2DB2AC}" srcId="{802DD96B-0522-442D-A59D-E53201BF52AA}" destId="{838EB9BB-A731-4F73-9F87-9B77426FB4D4}" srcOrd="4" destOrd="0" parTransId="{C6CB2F6D-1501-41D0-BABF-D706A7216D20}" sibTransId="{20045F5E-19E0-4ADE-9600-804E226FC010}"/>
    <dgm:cxn modelId="{F0FB5C31-747E-4076-9B68-497D911243B0}" srcId="{802DD96B-0522-442D-A59D-E53201BF52AA}" destId="{0B07801B-29DE-4A40-AF83-814A3D10958B}" srcOrd="2" destOrd="0" parTransId="{A03219CB-E8F6-4DA9-8DA0-D18F62DBD6D7}" sibTransId="{810FD53D-D31B-4313-96EF-D3BAF55947EE}"/>
    <dgm:cxn modelId="{F4A7F378-9E74-4054-9FA6-33C30A00E73B}" srcId="{802DD96B-0522-442D-A59D-E53201BF52AA}" destId="{E854FA28-C4ED-4A48-8789-658B355D065E}" srcOrd="0" destOrd="0" parTransId="{1DCA41E1-06AE-4B0D-BC41-9B17B740AEBB}" sibTransId="{8E595C12-1A6B-4208-9262-F96543D46465}"/>
    <dgm:cxn modelId="{D04113BC-5D82-4CCC-858C-C5214FE3A9CD}" type="presOf" srcId="{8E595C12-1A6B-4208-9262-F96543D46465}" destId="{F1CE5B3D-59D0-4812-8BB1-479715BD2D8F}" srcOrd="0" destOrd="0" presId="urn:microsoft.com/office/officeart/2008/layout/AccentedPicture"/>
    <dgm:cxn modelId="{B92B6151-E3E2-4334-ADD6-66C39E55A41B}" type="presParOf" srcId="{270EA038-5EA5-4D4B-B081-87075E19EF92}" destId="{F1CE5B3D-59D0-4812-8BB1-479715BD2D8F}" srcOrd="0" destOrd="0" presId="urn:microsoft.com/office/officeart/2008/layout/AccentedPicture"/>
    <dgm:cxn modelId="{2BF8D268-7D1F-4DC5-A586-93837F70496A}" type="presParOf" srcId="{270EA038-5EA5-4D4B-B081-87075E19EF92}" destId="{DE9918B2-7893-484F-A133-232259040248}" srcOrd="1" destOrd="0" presId="urn:microsoft.com/office/officeart/2008/layout/AccentedPicture"/>
    <dgm:cxn modelId="{87908D6E-72A0-48C5-8F74-FFC2B6C6EE4E}" type="presParOf" srcId="{270EA038-5EA5-4D4B-B081-87075E19EF92}" destId="{8BDA30E7-7CDF-4657-9831-56C5612EDCA1}" srcOrd="2" destOrd="0" presId="urn:microsoft.com/office/officeart/2008/layout/AccentedPicture"/>
    <dgm:cxn modelId="{16F5E6EA-F07C-4966-BC47-62EBC0E9DBEC}" type="presParOf" srcId="{8BDA30E7-7CDF-4657-9831-56C5612EDCA1}" destId="{0851FBE8-17FC-4A59-9D25-E01E7A24A260}" srcOrd="0" destOrd="0" presId="urn:microsoft.com/office/officeart/2008/layout/AccentedPicture"/>
    <dgm:cxn modelId="{1997F236-FE0B-490E-86B0-6AE4935E3DE1}" type="presParOf" srcId="{0851FBE8-17FC-4A59-9D25-E01E7A24A260}" destId="{A1C8D69E-B4AB-4AB0-BC12-57948B5EA7DA}" srcOrd="0" destOrd="0" presId="urn:microsoft.com/office/officeart/2008/layout/AccentedPicture"/>
    <dgm:cxn modelId="{5CFB0DB9-8F31-47CB-B8E6-267F72C99117}" type="presParOf" srcId="{0851FBE8-17FC-4A59-9D25-E01E7A24A260}" destId="{51814BA2-2344-4C51-9900-63F68CD6F607}" srcOrd="1" destOrd="0" presId="urn:microsoft.com/office/officeart/2008/layout/AccentedPicture"/>
    <dgm:cxn modelId="{B8611624-4DBB-4AEF-8B0D-938CC7CB21E5}" type="presParOf" srcId="{0851FBE8-17FC-4A59-9D25-E01E7A24A260}" destId="{260A0D7E-D13A-4222-BEC4-7B493EBC022B}" srcOrd="2" destOrd="0" presId="urn:microsoft.com/office/officeart/2008/layout/AccentedPicture"/>
    <dgm:cxn modelId="{2AB2BEDE-FEAB-4407-B060-4045F8AD4EF3}" type="presParOf" srcId="{260A0D7E-D13A-4222-BEC4-7B493EBC022B}" destId="{C6E8D7A9-AFD2-44B4-BB85-FBBF79A857E1}" srcOrd="0" destOrd="0" presId="urn:microsoft.com/office/officeart/2008/layout/AccentedPicture"/>
    <dgm:cxn modelId="{2875B0DF-93CA-4EE4-8A24-0517C88DC958}" type="presParOf" srcId="{8BDA30E7-7CDF-4657-9831-56C5612EDCA1}" destId="{175161B9-C0D6-42C4-BAFA-BC98F00A7C33}" srcOrd="1" destOrd="0" presId="urn:microsoft.com/office/officeart/2008/layout/AccentedPicture"/>
    <dgm:cxn modelId="{36615B98-334D-4D6A-8860-14ABF70934D6}" type="presParOf" srcId="{8BDA30E7-7CDF-4657-9831-56C5612EDCA1}" destId="{A2F0E73F-F568-473B-9A72-CC7AAB635358}" srcOrd="2" destOrd="0" presId="urn:microsoft.com/office/officeart/2008/layout/AccentedPicture"/>
    <dgm:cxn modelId="{79784E62-0DB3-4AA9-9838-00B5F8E5648F}" type="presParOf" srcId="{A2F0E73F-F568-473B-9A72-CC7AAB635358}" destId="{31A93B36-88B5-48DD-8CDF-3600EDD0734E}" srcOrd="0" destOrd="0" presId="urn:microsoft.com/office/officeart/2008/layout/AccentedPicture"/>
    <dgm:cxn modelId="{E9015737-27B7-468E-91DB-C8D721DEA168}" type="presParOf" srcId="{A2F0E73F-F568-473B-9A72-CC7AAB635358}" destId="{80707876-AD48-455C-AFB4-9F18F574BDC6}" srcOrd="1" destOrd="0" presId="urn:microsoft.com/office/officeart/2008/layout/AccentedPicture"/>
    <dgm:cxn modelId="{245ED78D-90BA-4EC0-BA4F-4BBC6F949C29}" type="presParOf" srcId="{A2F0E73F-F568-473B-9A72-CC7AAB635358}" destId="{EB05434C-C446-4CF4-948A-80FC9D97D81D}" srcOrd="2" destOrd="0" presId="urn:microsoft.com/office/officeart/2008/layout/AccentedPicture"/>
    <dgm:cxn modelId="{CB589CE2-02DC-48F4-8F1E-91D300429E8B}" type="presParOf" srcId="{EB05434C-C446-4CF4-948A-80FC9D97D81D}" destId="{D81280EC-6DE6-49F0-8932-13C4BF107653}" srcOrd="0" destOrd="0" presId="urn:microsoft.com/office/officeart/2008/layout/AccentedPicture"/>
    <dgm:cxn modelId="{EAC0979A-ED76-4F2E-B6F5-2DCC43E6A2BE}" type="presParOf" srcId="{8BDA30E7-7CDF-4657-9831-56C5612EDCA1}" destId="{9A653610-2665-4C19-A06E-D8CF205FE810}" srcOrd="3" destOrd="0" presId="urn:microsoft.com/office/officeart/2008/layout/AccentedPicture"/>
    <dgm:cxn modelId="{A3272E01-2562-4521-ADEC-B0E9B17DF450}" type="presParOf" srcId="{8BDA30E7-7CDF-4657-9831-56C5612EDCA1}" destId="{A1E55431-B7E8-4058-B8B8-A4D5ABCDB186}" srcOrd="4" destOrd="0" presId="urn:microsoft.com/office/officeart/2008/layout/AccentedPicture"/>
    <dgm:cxn modelId="{A63911E6-D84F-4474-B082-E00862926543}" type="presParOf" srcId="{A1E55431-B7E8-4058-B8B8-A4D5ABCDB186}" destId="{6D5E48FC-B266-4F53-ABA4-EA354C1B3B47}" srcOrd="0" destOrd="0" presId="urn:microsoft.com/office/officeart/2008/layout/AccentedPicture"/>
    <dgm:cxn modelId="{F35770E1-F605-4607-A7D3-2C30D7B57724}" type="presParOf" srcId="{A1E55431-B7E8-4058-B8B8-A4D5ABCDB186}" destId="{DFD148CD-C3FB-47DF-9DCB-0A09ACFCF460}" srcOrd="1" destOrd="0" presId="urn:microsoft.com/office/officeart/2008/layout/AccentedPicture"/>
    <dgm:cxn modelId="{E17CDE23-FCD3-4648-8E9D-FA90A537458F}" type="presParOf" srcId="{A1E55431-B7E8-4058-B8B8-A4D5ABCDB186}" destId="{1C921570-3F67-47D1-8F8F-9225F7D5D207}" srcOrd="2" destOrd="0" presId="urn:microsoft.com/office/officeart/2008/layout/AccentedPicture"/>
    <dgm:cxn modelId="{EE3B610A-D208-4F22-9884-4ED495317BB8}" type="presParOf" srcId="{1C921570-3F67-47D1-8F8F-9225F7D5D207}" destId="{2B12C631-B2B5-4033-BD26-A97F1584A34E}" srcOrd="0" destOrd="0" presId="urn:microsoft.com/office/officeart/2008/layout/AccentedPicture"/>
    <dgm:cxn modelId="{8CF50DC2-254B-403D-9FB0-CF5E3C459498}" type="presParOf" srcId="{8BDA30E7-7CDF-4657-9831-56C5612EDCA1}" destId="{02992541-C5D0-4EC5-B409-5354A347E420}" srcOrd="5" destOrd="0" presId="urn:microsoft.com/office/officeart/2008/layout/AccentedPicture"/>
    <dgm:cxn modelId="{F98F80FE-C9E1-4DEA-97DF-2EE645A75321}" type="presParOf" srcId="{8BDA30E7-7CDF-4657-9831-56C5612EDCA1}" destId="{E0400EF0-92A7-4C14-B0D6-A7AECFBFD3B9}" srcOrd="6" destOrd="0" presId="urn:microsoft.com/office/officeart/2008/layout/AccentedPicture"/>
    <dgm:cxn modelId="{9E90644D-3D00-4F63-9039-34B50688D358}" type="presParOf" srcId="{E0400EF0-92A7-4C14-B0D6-A7AECFBFD3B9}" destId="{520B9805-63C3-435A-AFA3-A415639B722D}" srcOrd="0" destOrd="0" presId="urn:microsoft.com/office/officeart/2008/layout/AccentedPicture"/>
    <dgm:cxn modelId="{2084F0DE-2A5A-4549-9370-5D473E964B5D}" type="presParOf" srcId="{E0400EF0-92A7-4C14-B0D6-A7AECFBFD3B9}" destId="{86C59524-B8A7-4685-B3FE-15BDA5BA47C5}" srcOrd="1" destOrd="0" presId="urn:microsoft.com/office/officeart/2008/layout/AccentedPicture"/>
    <dgm:cxn modelId="{6D18FCD3-8951-48F8-8BD1-312BBF9F3B23}" type="presParOf" srcId="{E0400EF0-92A7-4C14-B0D6-A7AECFBFD3B9}" destId="{3D48A446-E7FA-4A5E-AC88-01BE159ABC01}" srcOrd="2" destOrd="0" presId="urn:microsoft.com/office/officeart/2008/layout/AccentedPicture"/>
    <dgm:cxn modelId="{48CD894D-075F-4FC4-A541-E1ABC331C1EE}" type="presParOf" srcId="{3D48A446-E7FA-4A5E-AC88-01BE159ABC01}" destId="{697BE0FC-2C65-4E98-B0F4-4A56047B854B}" srcOrd="0" destOrd="0" presId="urn:microsoft.com/office/officeart/2008/layout/AccentedPicture"/>
    <dgm:cxn modelId="{9D732398-B6BF-4413-A8E0-CEFBA287FA5A}" type="presParOf" srcId="{270EA038-5EA5-4D4B-B081-87075E19EF92}" destId="{D7AF2EC7-8ED3-4AFE-96EE-078D2F039409}" srcOrd="3" destOrd="0" presId="urn:microsoft.com/office/officeart/2008/layout/AccentedPicture"/>
    <dgm:cxn modelId="{323922A3-455C-4BA0-A28A-46BF9303616B}" type="presParOf" srcId="{D7AF2EC7-8ED3-4AFE-96EE-078D2F039409}" destId="{0A2AFFED-BA5C-41AC-9769-311AEE36BE28}"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92588E-A015-4ECF-AC68-5F764D54754B}"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EC"/>
        </a:p>
      </dgm:t>
    </dgm:pt>
    <dgm:pt modelId="{C0EF30FD-0825-408A-89C7-A59CE26220E1}">
      <dgm:prSet phldrT="[Texto]" custT="1"/>
      <dgm:spPr/>
      <dgm:t>
        <a:bodyPr/>
        <a:lstStyle/>
        <a:p>
          <a:r>
            <a:rPr lang="es-EC" sz="2000" dirty="0" smtClean="0">
              <a:solidFill>
                <a:schemeClr val="tx1"/>
              </a:solidFill>
            </a:rPr>
            <a:t>18 Servomotores </a:t>
          </a:r>
          <a:r>
            <a:rPr lang="es-EC" sz="2000" dirty="0" err="1" smtClean="0">
              <a:solidFill>
                <a:schemeClr val="tx1"/>
              </a:solidFill>
            </a:rPr>
            <a:t>TowerPro</a:t>
          </a:r>
          <a:r>
            <a:rPr lang="es-EC" sz="2000" dirty="0" smtClean="0">
              <a:solidFill>
                <a:schemeClr val="tx1"/>
              </a:solidFill>
            </a:rPr>
            <a:t> MG995</a:t>
          </a:r>
          <a:endParaRPr lang="es-EC" sz="2000" dirty="0">
            <a:solidFill>
              <a:schemeClr val="tx1"/>
            </a:solidFill>
          </a:endParaRPr>
        </a:p>
      </dgm:t>
    </dgm:pt>
    <dgm:pt modelId="{1C4B36AE-2981-4764-A1D4-24503B728993}" type="parTrans" cxnId="{B71C5ABF-2F6B-4729-86AA-FB7FD6DF0D59}">
      <dgm:prSet/>
      <dgm:spPr/>
      <dgm:t>
        <a:bodyPr/>
        <a:lstStyle/>
        <a:p>
          <a:endParaRPr lang="es-EC"/>
        </a:p>
      </dgm:t>
    </dgm:pt>
    <dgm:pt modelId="{97BFE066-5B8D-4AFC-8DD3-0582278665D7}" type="sibTrans" cxnId="{B71C5ABF-2F6B-4729-86AA-FB7FD6DF0D59}">
      <dgm:prSet/>
      <dgm:spPr/>
      <dgm:t>
        <a:bodyPr/>
        <a:lstStyle/>
        <a:p>
          <a:endParaRPr lang="es-EC"/>
        </a:p>
      </dgm:t>
    </dgm:pt>
    <dgm:pt modelId="{2CE6EC47-72E1-4D37-97C1-D6E747C0B94F}">
      <dgm:prSet phldrT="[Texto]" custT="1"/>
      <dgm:spPr/>
      <dgm:t>
        <a:bodyPr/>
        <a:lstStyle/>
        <a:p>
          <a:r>
            <a:rPr lang="es-EC" sz="2000" dirty="0" smtClean="0">
              <a:solidFill>
                <a:schemeClr val="tx1"/>
              </a:solidFill>
            </a:rPr>
            <a:t>Cada extremidad presenta Servomotores denominados Cuerpo, Muslo y Pata</a:t>
          </a:r>
          <a:endParaRPr lang="es-EC" sz="2000" dirty="0">
            <a:solidFill>
              <a:schemeClr val="tx1"/>
            </a:solidFill>
          </a:endParaRPr>
        </a:p>
      </dgm:t>
    </dgm:pt>
    <dgm:pt modelId="{58CDFC4E-B32A-468C-B52A-438100613E2F}" type="parTrans" cxnId="{24B5AF89-2EE7-4D24-8AEF-A04C607A8671}">
      <dgm:prSet/>
      <dgm:spPr/>
      <dgm:t>
        <a:bodyPr/>
        <a:lstStyle/>
        <a:p>
          <a:endParaRPr lang="es-EC"/>
        </a:p>
      </dgm:t>
    </dgm:pt>
    <dgm:pt modelId="{BE1509D2-0577-4EE1-A7EB-265A33084B1A}" type="sibTrans" cxnId="{24B5AF89-2EE7-4D24-8AEF-A04C607A8671}">
      <dgm:prSet/>
      <dgm:spPr/>
      <dgm:t>
        <a:bodyPr/>
        <a:lstStyle/>
        <a:p>
          <a:endParaRPr lang="es-EC"/>
        </a:p>
      </dgm:t>
    </dgm:pt>
    <dgm:pt modelId="{8ED952C5-5A0C-4DC8-82B8-53FC2FEF1572}" type="pres">
      <dgm:prSet presAssocID="{3192588E-A015-4ECF-AC68-5F764D54754B}" presName="Name0" presStyleCnt="0">
        <dgm:presLayoutVars>
          <dgm:dir/>
          <dgm:resizeHandles val="exact"/>
        </dgm:presLayoutVars>
      </dgm:prSet>
      <dgm:spPr/>
      <dgm:t>
        <a:bodyPr/>
        <a:lstStyle/>
        <a:p>
          <a:endParaRPr lang="es-EC"/>
        </a:p>
      </dgm:t>
    </dgm:pt>
    <dgm:pt modelId="{2264B177-BE8F-4B9B-9B6C-368B9067493B}" type="pres">
      <dgm:prSet presAssocID="{C0EF30FD-0825-408A-89C7-A59CE26220E1}" presName="composite" presStyleCnt="0"/>
      <dgm:spPr/>
    </dgm:pt>
    <dgm:pt modelId="{74165C1E-2E33-441A-B6A9-0FFB4BC17D05}" type="pres">
      <dgm:prSet presAssocID="{C0EF30FD-0825-408A-89C7-A59CE26220E1}" presName="rect1" presStyleLbl="bgShp" presStyleIdx="0" presStyleCnt="2"/>
      <dgm:spPr>
        <a:blipFill rotWithShape="1">
          <a:blip xmlns:r="http://schemas.openxmlformats.org/officeDocument/2006/relationships" r:embed="rId1"/>
          <a:stretch>
            <a:fillRect/>
          </a:stretch>
        </a:blipFill>
      </dgm:spPr>
    </dgm:pt>
    <dgm:pt modelId="{1AC1604C-1624-4687-BA4A-E3846CD64680}" type="pres">
      <dgm:prSet presAssocID="{C0EF30FD-0825-408A-89C7-A59CE26220E1}" presName="rect2" presStyleLbl="trBgShp" presStyleIdx="0" presStyleCnt="2" custLinFactY="-199627" custLinFactNeighborX="-3341" custLinFactNeighborY="-200000">
        <dgm:presLayoutVars>
          <dgm:bulletEnabled val="1"/>
        </dgm:presLayoutVars>
      </dgm:prSet>
      <dgm:spPr/>
      <dgm:t>
        <a:bodyPr/>
        <a:lstStyle/>
        <a:p>
          <a:endParaRPr lang="es-EC"/>
        </a:p>
      </dgm:t>
    </dgm:pt>
    <dgm:pt modelId="{0251AEA7-B3E0-4147-9B00-EA3394DEFDD5}" type="pres">
      <dgm:prSet presAssocID="{97BFE066-5B8D-4AFC-8DD3-0582278665D7}" presName="sibTrans" presStyleCnt="0"/>
      <dgm:spPr/>
    </dgm:pt>
    <dgm:pt modelId="{84AFEDCA-A51F-4BDB-9037-5348EDB15660}" type="pres">
      <dgm:prSet presAssocID="{2CE6EC47-72E1-4D37-97C1-D6E747C0B94F}" presName="composite" presStyleCnt="0"/>
      <dgm:spPr/>
    </dgm:pt>
    <dgm:pt modelId="{709D2376-3129-4FCD-A363-1A0118346810}" type="pres">
      <dgm:prSet presAssocID="{2CE6EC47-72E1-4D37-97C1-D6E747C0B94F}" presName="rect1" presStyleLbl="bgShp" presStyleIdx="1" presStyleCnt="2"/>
      <dgm:spPr>
        <a:blipFill rotWithShape="1">
          <a:blip xmlns:r="http://schemas.openxmlformats.org/officeDocument/2006/relationships" r:embed="rId2"/>
          <a:stretch>
            <a:fillRect/>
          </a:stretch>
        </a:blipFill>
      </dgm:spPr>
    </dgm:pt>
    <dgm:pt modelId="{AE966372-39AE-452B-ABB3-337074A21A74}" type="pres">
      <dgm:prSet presAssocID="{2CE6EC47-72E1-4D37-97C1-D6E747C0B94F}" presName="rect2" presStyleLbl="trBgShp" presStyleIdx="1" presStyleCnt="2" custLinFactY="-190042" custLinFactNeighborX="2787" custLinFactNeighborY="-200000">
        <dgm:presLayoutVars>
          <dgm:bulletEnabled val="1"/>
        </dgm:presLayoutVars>
      </dgm:prSet>
      <dgm:spPr/>
      <dgm:t>
        <a:bodyPr/>
        <a:lstStyle/>
        <a:p>
          <a:endParaRPr lang="es-EC"/>
        </a:p>
      </dgm:t>
    </dgm:pt>
  </dgm:ptLst>
  <dgm:cxnLst>
    <dgm:cxn modelId="{D8C8AD14-9C4B-4293-89A4-064FA7FAEA71}" type="presOf" srcId="{2CE6EC47-72E1-4D37-97C1-D6E747C0B94F}" destId="{AE966372-39AE-452B-ABB3-337074A21A74}" srcOrd="0" destOrd="0" presId="urn:microsoft.com/office/officeart/2008/layout/BendingPictureSemiTransparentText"/>
    <dgm:cxn modelId="{1221B634-9578-4FE0-B826-85154C3A5CA6}" type="presOf" srcId="{C0EF30FD-0825-408A-89C7-A59CE26220E1}" destId="{1AC1604C-1624-4687-BA4A-E3846CD64680}" srcOrd="0" destOrd="0" presId="urn:microsoft.com/office/officeart/2008/layout/BendingPictureSemiTransparentText"/>
    <dgm:cxn modelId="{24B5AF89-2EE7-4D24-8AEF-A04C607A8671}" srcId="{3192588E-A015-4ECF-AC68-5F764D54754B}" destId="{2CE6EC47-72E1-4D37-97C1-D6E747C0B94F}" srcOrd="1" destOrd="0" parTransId="{58CDFC4E-B32A-468C-B52A-438100613E2F}" sibTransId="{BE1509D2-0577-4EE1-A7EB-265A33084B1A}"/>
    <dgm:cxn modelId="{B71C5ABF-2F6B-4729-86AA-FB7FD6DF0D59}" srcId="{3192588E-A015-4ECF-AC68-5F764D54754B}" destId="{C0EF30FD-0825-408A-89C7-A59CE26220E1}" srcOrd="0" destOrd="0" parTransId="{1C4B36AE-2981-4764-A1D4-24503B728993}" sibTransId="{97BFE066-5B8D-4AFC-8DD3-0582278665D7}"/>
    <dgm:cxn modelId="{AF0B1F72-5FA8-484C-9F10-644A82B6A78A}" type="presOf" srcId="{3192588E-A015-4ECF-AC68-5F764D54754B}" destId="{8ED952C5-5A0C-4DC8-82B8-53FC2FEF1572}" srcOrd="0" destOrd="0" presId="urn:microsoft.com/office/officeart/2008/layout/BendingPictureSemiTransparentText"/>
    <dgm:cxn modelId="{37954494-DB11-4D4E-BE22-9518BF78F88C}" type="presParOf" srcId="{8ED952C5-5A0C-4DC8-82B8-53FC2FEF1572}" destId="{2264B177-BE8F-4B9B-9B6C-368B9067493B}" srcOrd="0" destOrd="0" presId="urn:microsoft.com/office/officeart/2008/layout/BendingPictureSemiTransparentText"/>
    <dgm:cxn modelId="{53A9E968-8BCD-4612-82A6-C23AD1645E7E}" type="presParOf" srcId="{2264B177-BE8F-4B9B-9B6C-368B9067493B}" destId="{74165C1E-2E33-441A-B6A9-0FFB4BC17D05}" srcOrd="0" destOrd="0" presId="urn:microsoft.com/office/officeart/2008/layout/BendingPictureSemiTransparentText"/>
    <dgm:cxn modelId="{564146B7-DE7B-462A-9646-BC7ECB4C43F6}" type="presParOf" srcId="{2264B177-BE8F-4B9B-9B6C-368B9067493B}" destId="{1AC1604C-1624-4687-BA4A-E3846CD64680}" srcOrd="1" destOrd="0" presId="urn:microsoft.com/office/officeart/2008/layout/BendingPictureSemiTransparentText"/>
    <dgm:cxn modelId="{F333EAF8-C8B5-4766-8CFB-8F08CF164BFA}" type="presParOf" srcId="{8ED952C5-5A0C-4DC8-82B8-53FC2FEF1572}" destId="{0251AEA7-B3E0-4147-9B00-EA3394DEFDD5}" srcOrd="1" destOrd="0" presId="urn:microsoft.com/office/officeart/2008/layout/BendingPictureSemiTransparentText"/>
    <dgm:cxn modelId="{72B2E5CE-5506-45C3-82D8-9D206EFF97EA}" type="presParOf" srcId="{8ED952C5-5A0C-4DC8-82B8-53FC2FEF1572}" destId="{84AFEDCA-A51F-4BDB-9037-5348EDB15660}" srcOrd="2" destOrd="0" presId="urn:microsoft.com/office/officeart/2008/layout/BendingPictureSemiTransparentText"/>
    <dgm:cxn modelId="{E2DDDD7C-31D8-4BE4-B398-72B728311D90}" type="presParOf" srcId="{84AFEDCA-A51F-4BDB-9037-5348EDB15660}" destId="{709D2376-3129-4FCD-A363-1A0118346810}" srcOrd="0" destOrd="0" presId="urn:microsoft.com/office/officeart/2008/layout/BendingPictureSemiTransparentText"/>
    <dgm:cxn modelId="{742EDADE-F899-4580-AF59-02EDE7E77F8F}" type="presParOf" srcId="{84AFEDCA-A51F-4BDB-9037-5348EDB15660}" destId="{AE966372-39AE-452B-ABB3-337074A21A74}"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495CCA-4E2C-48E6-8FC4-0D2E763A3B9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EC"/>
        </a:p>
      </dgm:t>
    </dgm:pt>
    <dgm:pt modelId="{D312D9A4-5BCC-43F8-B266-0A1F332F62C7}">
      <dgm:prSet phldrT="[Texto]" custT="1"/>
      <dgm:spPr/>
      <dgm:t>
        <a:bodyPr/>
        <a:lstStyle/>
        <a:p>
          <a:r>
            <a:rPr lang="es-EC" sz="2000" dirty="0" smtClean="0"/>
            <a:t>Polarización servomotores y STM32F4</a:t>
          </a:r>
          <a:endParaRPr lang="es-EC" sz="2000" dirty="0"/>
        </a:p>
      </dgm:t>
    </dgm:pt>
    <dgm:pt modelId="{693B6DD6-FFD2-4331-B473-0464A71A2138}" type="parTrans" cxnId="{1BF2D55C-F2B0-4803-B2C9-6BAD7669965C}">
      <dgm:prSet/>
      <dgm:spPr/>
      <dgm:t>
        <a:bodyPr/>
        <a:lstStyle/>
        <a:p>
          <a:endParaRPr lang="es-EC"/>
        </a:p>
      </dgm:t>
    </dgm:pt>
    <dgm:pt modelId="{A336DF67-31DF-46AE-8308-4191BFF6980B}" type="sibTrans" cxnId="{1BF2D55C-F2B0-4803-B2C9-6BAD7669965C}">
      <dgm:prSet/>
      <dgm:spPr/>
      <dgm:t>
        <a:bodyPr/>
        <a:lstStyle/>
        <a:p>
          <a:endParaRPr lang="es-EC"/>
        </a:p>
      </dgm:t>
    </dgm:pt>
    <dgm:pt modelId="{0770CBF3-D918-49DF-8C57-4ABD1BBF31A4}">
      <dgm:prSet phldrT="[Texto]" custT="1"/>
      <dgm:spPr/>
      <dgm:t>
        <a:bodyPr/>
        <a:lstStyle/>
        <a:p>
          <a:r>
            <a:rPr lang="es-EC" sz="2000" dirty="0" smtClean="0"/>
            <a:t>Salidas PWM</a:t>
          </a:r>
          <a:endParaRPr lang="es-EC" sz="2000" dirty="0"/>
        </a:p>
      </dgm:t>
    </dgm:pt>
    <dgm:pt modelId="{242C7BE5-1199-4F3E-BD99-1667D6A3C0CA}" type="parTrans" cxnId="{03EC6FB2-786C-4226-9AA8-66F16728C064}">
      <dgm:prSet/>
      <dgm:spPr/>
      <dgm:t>
        <a:bodyPr/>
        <a:lstStyle/>
        <a:p>
          <a:endParaRPr lang="es-EC"/>
        </a:p>
      </dgm:t>
    </dgm:pt>
    <dgm:pt modelId="{EC3FE523-6693-49AB-9473-A2ADAC097434}" type="sibTrans" cxnId="{03EC6FB2-786C-4226-9AA8-66F16728C064}">
      <dgm:prSet/>
      <dgm:spPr/>
      <dgm:t>
        <a:bodyPr/>
        <a:lstStyle/>
        <a:p>
          <a:endParaRPr lang="es-EC"/>
        </a:p>
      </dgm:t>
    </dgm:pt>
    <dgm:pt modelId="{FDBD1C49-E9BE-42C4-9A55-C6D59240D871}">
      <dgm:prSet phldrT="[Texto]" custT="1"/>
      <dgm:spPr/>
      <dgm:t>
        <a:bodyPr/>
        <a:lstStyle/>
        <a:p>
          <a:r>
            <a:rPr lang="es-EC" sz="2000" dirty="0" smtClean="0"/>
            <a:t>Ruido de Servomotores</a:t>
          </a:r>
          <a:endParaRPr lang="es-EC" sz="2000" dirty="0"/>
        </a:p>
      </dgm:t>
    </dgm:pt>
    <dgm:pt modelId="{4D4B957D-BCB3-4441-BE09-B0735128045B}" type="parTrans" cxnId="{0E66B878-B01E-453B-9EB5-C8DC7E05D72B}">
      <dgm:prSet/>
      <dgm:spPr/>
      <dgm:t>
        <a:bodyPr/>
        <a:lstStyle/>
        <a:p>
          <a:endParaRPr lang="es-EC"/>
        </a:p>
      </dgm:t>
    </dgm:pt>
    <dgm:pt modelId="{79F8016C-C176-4DC7-9546-46A70445EF07}" type="sibTrans" cxnId="{0E66B878-B01E-453B-9EB5-C8DC7E05D72B}">
      <dgm:prSet/>
      <dgm:spPr/>
      <dgm:t>
        <a:bodyPr/>
        <a:lstStyle/>
        <a:p>
          <a:endParaRPr lang="es-EC"/>
        </a:p>
      </dgm:t>
    </dgm:pt>
    <dgm:pt modelId="{B698DBE1-0337-4D1F-ADD6-F9C0F41AB116}">
      <dgm:prSet phldrT="[Texto]" custT="1"/>
      <dgm:spPr/>
      <dgm:t>
        <a:bodyPr/>
        <a:lstStyle/>
        <a:p>
          <a:r>
            <a:rPr lang="es-EC" sz="2000" dirty="0" smtClean="0"/>
            <a:t>Distribución de Pines</a:t>
          </a:r>
          <a:endParaRPr lang="es-EC" sz="2000" dirty="0"/>
        </a:p>
      </dgm:t>
    </dgm:pt>
    <dgm:pt modelId="{9B925428-B106-438D-AFB2-5A25B048F04D}" type="parTrans" cxnId="{497A661F-76C2-427C-860C-2AC764D146AA}">
      <dgm:prSet/>
      <dgm:spPr/>
      <dgm:t>
        <a:bodyPr/>
        <a:lstStyle/>
        <a:p>
          <a:endParaRPr lang="es-EC"/>
        </a:p>
      </dgm:t>
    </dgm:pt>
    <dgm:pt modelId="{8CE5FE40-BA66-4382-AEA0-C4D29C13E64F}" type="sibTrans" cxnId="{497A661F-76C2-427C-860C-2AC764D146AA}">
      <dgm:prSet/>
      <dgm:spPr/>
      <dgm:t>
        <a:bodyPr/>
        <a:lstStyle/>
        <a:p>
          <a:endParaRPr lang="es-EC"/>
        </a:p>
      </dgm:t>
    </dgm:pt>
    <dgm:pt modelId="{A21F62E0-94FC-46FB-B5B2-7417898C2E09}" type="pres">
      <dgm:prSet presAssocID="{B2495CCA-4E2C-48E6-8FC4-0D2E763A3B96}" presName="Name0" presStyleCnt="0">
        <dgm:presLayoutVars>
          <dgm:dir/>
          <dgm:animLvl val="lvl"/>
          <dgm:resizeHandles val="exact"/>
        </dgm:presLayoutVars>
      </dgm:prSet>
      <dgm:spPr/>
      <dgm:t>
        <a:bodyPr/>
        <a:lstStyle/>
        <a:p>
          <a:endParaRPr lang="es-EC"/>
        </a:p>
      </dgm:t>
    </dgm:pt>
    <dgm:pt modelId="{F4686C4B-97EA-419D-B3BC-D0BFB60EDFC1}" type="pres">
      <dgm:prSet presAssocID="{D312D9A4-5BCC-43F8-B266-0A1F332F62C7}" presName="parTxOnly" presStyleLbl="node1" presStyleIdx="0" presStyleCnt="4">
        <dgm:presLayoutVars>
          <dgm:chMax val="0"/>
          <dgm:chPref val="0"/>
          <dgm:bulletEnabled val="1"/>
        </dgm:presLayoutVars>
      </dgm:prSet>
      <dgm:spPr/>
      <dgm:t>
        <a:bodyPr/>
        <a:lstStyle/>
        <a:p>
          <a:endParaRPr lang="es-EC"/>
        </a:p>
      </dgm:t>
    </dgm:pt>
    <dgm:pt modelId="{54FC8B69-3C17-40B5-965B-A1D20BC7D4D1}" type="pres">
      <dgm:prSet presAssocID="{A336DF67-31DF-46AE-8308-4191BFF6980B}" presName="parTxOnlySpace" presStyleCnt="0"/>
      <dgm:spPr/>
    </dgm:pt>
    <dgm:pt modelId="{2033C39E-EA8B-4D72-A479-5E96DF5558CD}" type="pres">
      <dgm:prSet presAssocID="{0770CBF3-D918-49DF-8C57-4ABD1BBF31A4}" presName="parTxOnly" presStyleLbl="node1" presStyleIdx="1" presStyleCnt="4">
        <dgm:presLayoutVars>
          <dgm:chMax val="0"/>
          <dgm:chPref val="0"/>
          <dgm:bulletEnabled val="1"/>
        </dgm:presLayoutVars>
      </dgm:prSet>
      <dgm:spPr/>
      <dgm:t>
        <a:bodyPr/>
        <a:lstStyle/>
        <a:p>
          <a:endParaRPr lang="es-EC"/>
        </a:p>
      </dgm:t>
    </dgm:pt>
    <dgm:pt modelId="{88AC29D3-188C-481A-87DF-6736942605CF}" type="pres">
      <dgm:prSet presAssocID="{EC3FE523-6693-49AB-9473-A2ADAC097434}" presName="parTxOnlySpace" presStyleCnt="0"/>
      <dgm:spPr/>
    </dgm:pt>
    <dgm:pt modelId="{62225F13-07C9-4199-9F6C-6970B5FB88F8}" type="pres">
      <dgm:prSet presAssocID="{FDBD1C49-E9BE-42C4-9A55-C6D59240D871}" presName="parTxOnly" presStyleLbl="node1" presStyleIdx="2" presStyleCnt="4">
        <dgm:presLayoutVars>
          <dgm:chMax val="0"/>
          <dgm:chPref val="0"/>
          <dgm:bulletEnabled val="1"/>
        </dgm:presLayoutVars>
      </dgm:prSet>
      <dgm:spPr/>
      <dgm:t>
        <a:bodyPr/>
        <a:lstStyle/>
        <a:p>
          <a:endParaRPr lang="es-EC"/>
        </a:p>
      </dgm:t>
    </dgm:pt>
    <dgm:pt modelId="{79BEF39A-F47F-417F-8B02-B70249A3AC88}" type="pres">
      <dgm:prSet presAssocID="{79F8016C-C176-4DC7-9546-46A70445EF07}" presName="parTxOnlySpace" presStyleCnt="0"/>
      <dgm:spPr/>
    </dgm:pt>
    <dgm:pt modelId="{5A7EB485-220A-4165-B517-B12BA1563E75}" type="pres">
      <dgm:prSet presAssocID="{B698DBE1-0337-4D1F-ADD6-F9C0F41AB116}" presName="parTxOnly" presStyleLbl="node1" presStyleIdx="3" presStyleCnt="4">
        <dgm:presLayoutVars>
          <dgm:chMax val="0"/>
          <dgm:chPref val="0"/>
          <dgm:bulletEnabled val="1"/>
        </dgm:presLayoutVars>
      </dgm:prSet>
      <dgm:spPr/>
      <dgm:t>
        <a:bodyPr/>
        <a:lstStyle/>
        <a:p>
          <a:endParaRPr lang="es-EC"/>
        </a:p>
      </dgm:t>
    </dgm:pt>
  </dgm:ptLst>
  <dgm:cxnLst>
    <dgm:cxn modelId="{497A661F-76C2-427C-860C-2AC764D146AA}" srcId="{B2495CCA-4E2C-48E6-8FC4-0D2E763A3B96}" destId="{B698DBE1-0337-4D1F-ADD6-F9C0F41AB116}" srcOrd="3" destOrd="0" parTransId="{9B925428-B106-438D-AFB2-5A25B048F04D}" sibTransId="{8CE5FE40-BA66-4382-AEA0-C4D29C13E64F}"/>
    <dgm:cxn modelId="{0E66B878-B01E-453B-9EB5-C8DC7E05D72B}" srcId="{B2495CCA-4E2C-48E6-8FC4-0D2E763A3B96}" destId="{FDBD1C49-E9BE-42C4-9A55-C6D59240D871}" srcOrd="2" destOrd="0" parTransId="{4D4B957D-BCB3-4441-BE09-B0735128045B}" sibTransId="{79F8016C-C176-4DC7-9546-46A70445EF07}"/>
    <dgm:cxn modelId="{8265BE03-A3F0-4B72-8C54-178411E8C0D5}" type="presOf" srcId="{D312D9A4-5BCC-43F8-B266-0A1F332F62C7}" destId="{F4686C4B-97EA-419D-B3BC-D0BFB60EDFC1}" srcOrd="0" destOrd="0" presId="urn:microsoft.com/office/officeart/2005/8/layout/chevron1"/>
    <dgm:cxn modelId="{03EC6FB2-786C-4226-9AA8-66F16728C064}" srcId="{B2495CCA-4E2C-48E6-8FC4-0D2E763A3B96}" destId="{0770CBF3-D918-49DF-8C57-4ABD1BBF31A4}" srcOrd="1" destOrd="0" parTransId="{242C7BE5-1199-4F3E-BD99-1667D6A3C0CA}" sibTransId="{EC3FE523-6693-49AB-9473-A2ADAC097434}"/>
    <dgm:cxn modelId="{1BF2D55C-F2B0-4803-B2C9-6BAD7669965C}" srcId="{B2495CCA-4E2C-48E6-8FC4-0D2E763A3B96}" destId="{D312D9A4-5BCC-43F8-B266-0A1F332F62C7}" srcOrd="0" destOrd="0" parTransId="{693B6DD6-FFD2-4331-B473-0464A71A2138}" sibTransId="{A336DF67-31DF-46AE-8308-4191BFF6980B}"/>
    <dgm:cxn modelId="{628DCCE3-05B0-4C0E-9DFA-32BA21B42CCE}" type="presOf" srcId="{B2495CCA-4E2C-48E6-8FC4-0D2E763A3B96}" destId="{A21F62E0-94FC-46FB-B5B2-7417898C2E09}" srcOrd="0" destOrd="0" presId="urn:microsoft.com/office/officeart/2005/8/layout/chevron1"/>
    <dgm:cxn modelId="{7DC3A9FA-81F4-40AE-9C85-965E9C932B6A}" type="presOf" srcId="{0770CBF3-D918-49DF-8C57-4ABD1BBF31A4}" destId="{2033C39E-EA8B-4D72-A479-5E96DF5558CD}" srcOrd="0" destOrd="0" presId="urn:microsoft.com/office/officeart/2005/8/layout/chevron1"/>
    <dgm:cxn modelId="{ADD1FC50-3EA8-4FE4-9E42-A6461690139F}" type="presOf" srcId="{FDBD1C49-E9BE-42C4-9A55-C6D59240D871}" destId="{62225F13-07C9-4199-9F6C-6970B5FB88F8}" srcOrd="0" destOrd="0" presId="urn:microsoft.com/office/officeart/2005/8/layout/chevron1"/>
    <dgm:cxn modelId="{BC849457-9E86-40DE-B9ED-18C1274F7693}" type="presOf" srcId="{B698DBE1-0337-4D1F-ADD6-F9C0F41AB116}" destId="{5A7EB485-220A-4165-B517-B12BA1563E75}" srcOrd="0" destOrd="0" presId="urn:microsoft.com/office/officeart/2005/8/layout/chevron1"/>
    <dgm:cxn modelId="{4B43DB67-CC5B-405E-A22B-87E487813090}" type="presParOf" srcId="{A21F62E0-94FC-46FB-B5B2-7417898C2E09}" destId="{F4686C4B-97EA-419D-B3BC-D0BFB60EDFC1}" srcOrd="0" destOrd="0" presId="urn:microsoft.com/office/officeart/2005/8/layout/chevron1"/>
    <dgm:cxn modelId="{B22CA59B-320E-4149-9218-422071CBA4E5}" type="presParOf" srcId="{A21F62E0-94FC-46FB-B5B2-7417898C2E09}" destId="{54FC8B69-3C17-40B5-965B-A1D20BC7D4D1}" srcOrd="1" destOrd="0" presId="urn:microsoft.com/office/officeart/2005/8/layout/chevron1"/>
    <dgm:cxn modelId="{EF995BE1-8995-4462-A7C4-E545EDE40E01}" type="presParOf" srcId="{A21F62E0-94FC-46FB-B5B2-7417898C2E09}" destId="{2033C39E-EA8B-4D72-A479-5E96DF5558CD}" srcOrd="2" destOrd="0" presId="urn:microsoft.com/office/officeart/2005/8/layout/chevron1"/>
    <dgm:cxn modelId="{164F7F80-5F90-4746-832F-05691A347B5F}" type="presParOf" srcId="{A21F62E0-94FC-46FB-B5B2-7417898C2E09}" destId="{88AC29D3-188C-481A-87DF-6736942605CF}" srcOrd="3" destOrd="0" presId="urn:microsoft.com/office/officeart/2005/8/layout/chevron1"/>
    <dgm:cxn modelId="{7200BBCA-52AF-4C07-8696-8026E37C6DE7}" type="presParOf" srcId="{A21F62E0-94FC-46FB-B5B2-7417898C2E09}" destId="{62225F13-07C9-4199-9F6C-6970B5FB88F8}" srcOrd="4" destOrd="0" presId="urn:microsoft.com/office/officeart/2005/8/layout/chevron1"/>
    <dgm:cxn modelId="{608B5DEE-7480-4FD2-BE03-41FE13FFFF44}" type="presParOf" srcId="{A21F62E0-94FC-46FB-B5B2-7417898C2E09}" destId="{79BEF39A-F47F-417F-8B02-B70249A3AC88}" srcOrd="5" destOrd="0" presId="urn:microsoft.com/office/officeart/2005/8/layout/chevron1"/>
    <dgm:cxn modelId="{C8F82035-1EE4-4930-B41F-1B04BE0F3F2B}" type="presParOf" srcId="{A21F62E0-94FC-46FB-B5B2-7417898C2E09}" destId="{5A7EB485-220A-4165-B517-B12BA1563E7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F4E989-315A-49D9-8465-1C538B33D8E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1E318540-F6A8-4B43-A19E-4E416286AF50}">
      <dgm:prSet phldrT="[Texto]"/>
      <dgm:spPr/>
      <dgm:t>
        <a:bodyPr/>
        <a:lstStyle/>
        <a:p>
          <a:r>
            <a:rPr lang="es-EC" dirty="0" smtClean="0"/>
            <a:t>Ergonomía</a:t>
          </a:r>
          <a:endParaRPr lang="es-EC" dirty="0"/>
        </a:p>
      </dgm:t>
    </dgm:pt>
    <dgm:pt modelId="{18077DD3-E58F-4DC0-9B4B-9785348D42CF}" type="parTrans" cxnId="{58609C2E-6E8D-4AA8-AD17-A0CA427567C5}">
      <dgm:prSet/>
      <dgm:spPr/>
      <dgm:t>
        <a:bodyPr/>
        <a:lstStyle/>
        <a:p>
          <a:endParaRPr lang="es-EC"/>
        </a:p>
      </dgm:t>
    </dgm:pt>
    <dgm:pt modelId="{89963BDA-F41B-4EAF-A591-B58DBEC2F7EB}" type="sibTrans" cxnId="{58609C2E-6E8D-4AA8-AD17-A0CA427567C5}">
      <dgm:prSet/>
      <dgm:spPr/>
      <dgm:t>
        <a:bodyPr/>
        <a:lstStyle/>
        <a:p>
          <a:endParaRPr lang="es-EC"/>
        </a:p>
      </dgm:t>
    </dgm:pt>
    <dgm:pt modelId="{2E1BBB00-6531-41FA-861E-E8BA72F7CFD8}">
      <dgm:prSet phldrT="[Texto]"/>
      <dgm:spPr/>
      <dgm:t>
        <a:bodyPr/>
        <a:lstStyle/>
        <a:p>
          <a:r>
            <a:rPr lang="es-EC" dirty="0" smtClean="0"/>
            <a:t>Viabilidad</a:t>
          </a:r>
          <a:endParaRPr lang="es-EC" dirty="0"/>
        </a:p>
      </dgm:t>
    </dgm:pt>
    <dgm:pt modelId="{3FF9BE9F-C4B8-4F19-81D1-9D16B33E6759}" type="parTrans" cxnId="{A712EB2C-8B3C-4832-A672-DAE9B9CC90E9}">
      <dgm:prSet/>
      <dgm:spPr/>
      <dgm:t>
        <a:bodyPr/>
        <a:lstStyle/>
        <a:p>
          <a:endParaRPr lang="es-EC"/>
        </a:p>
      </dgm:t>
    </dgm:pt>
    <dgm:pt modelId="{C697EB2C-3429-4318-A2DB-854E14222092}" type="sibTrans" cxnId="{A712EB2C-8B3C-4832-A672-DAE9B9CC90E9}">
      <dgm:prSet/>
      <dgm:spPr/>
      <dgm:t>
        <a:bodyPr/>
        <a:lstStyle/>
        <a:p>
          <a:endParaRPr lang="es-EC"/>
        </a:p>
      </dgm:t>
    </dgm:pt>
    <dgm:pt modelId="{010B99BD-5A3C-4529-9B60-0B896ED1547F}">
      <dgm:prSet phldrT="[Texto]"/>
      <dgm:spPr/>
      <dgm:t>
        <a:bodyPr/>
        <a:lstStyle/>
        <a:p>
          <a:r>
            <a:rPr lang="es-EC" dirty="0" smtClean="0"/>
            <a:t>Simplicidad</a:t>
          </a:r>
          <a:endParaRPr lang="es-EC" dirty="0"/>
        </a:p>
      </dgm:t>
    </dgm:pt>
    <dgm:pt modelId="{EA7F8F51-FF91-4C7B-89A7-DECA80DBBFD6}" type="parTrans" cxnId="{4B5B4295-B27A-42FF-9AEA-98ED566FEB22}">
      <dgm:prSet/>
      <dgm:spPr/>
      <dgm:t>
        <a:bodyPr/>
        <a:lstStyle/>
        <a:p>
          <a:endParaRPr lang="es-EC"/>
        </a:p>
      </dgm:t>
    </dgm:pt>
    <dgm:pt modelId="{9F1470F9-5D02-47D7-A5B8-CA00A953BAB7}" type="sibTrans" cxnId="{4B5B4295-B27A-42FF-9AEA-98ED566FEB22}">
      <dgm:prSet/>
      <dgm:spPr/>
      <dgm:t>
        <a:bodyPr/>
        <a:lstStyle/>
        <a:p>
          <a:endParaRPr lang="es-EC"/>
        </a:p>
      </dgm:t>
    </dgm:pt>
    <dgm:pt modelId="{DC4E9645-3BFC-4D8E-B080-D4FF4898E014}" type="pres">
      <dgm:prSet presAssocID="{49F4E989-315A-49D9-8465-1C538B33D8E5}" presName="Name0" presStyleCnt="0">
        <dgm:presLayoutVars>
          <dgm:chMax val="7"/>
          <dgm:chPref val="7"/>
          <dgm:dir/>
          <dgm:animLvl val="lvl"/>
        </dgm:presLayoutVars>
      </dgm:prSet>
      <dgm:spPr/>
      <dgm:t>
        <a:bodyPr/>
        <a:lstStyle/>
        <a:p>
          <a:endParaRPr lang="es-EC"/>
        </a:p>
      </dgm:t>
    </dgm:pt>
    <dgm:pt modelId="{D6A100FE-A93D-4875-A6D3-4F6079EF6693}" type="pres">
      <dgm:prSet presAssocID="{1E318540-F6A8-4B43-A19E-4E416286AF50}" presName="Accent1" presStyleCnt="0"/>
      <dgm:spPr/>
    </dgm:pt>
    <dgm:pt modelId="{864D2335-A8F6-4F96-BC92-B30E69167ABD}" type="pres">
      <dgm:prSet presAssocID="{1E318540-F6A8-4B43-A19E-4E416286AF50}" presName="Accent" presStyleLbl="node1" presStyleIdx="0" presStyleCnt="3"/>
      <dgm:spPr/>
    </dgm:pt>
    <dgm:pt modelId="{5F0CCACD-6511-4DF8-9369-4AA0A469E631}" type="pres">
      <dgm:prSet presAssocID="{1E318540-F6A8-4B43-A19E-4E416286AF50}" presName="Parent1" presStyleLbl="revTx" presStyleIdx="0" presStyleCnt="3">
        <dgm:presLayoutVars>
          <dgm:chMax val="1"/>
          <dgm:chPref val="1"/>
          <dgm:bulletEnabled val="1"/>
        </dgm:presLayoutVars>
      </dgm:prSet>
      <dgm:spPr/>
      <dgm:t>
        <a:bodyPr/>
        <a:lstStyle/>
        <a:p>
          <a:endParaRPr lang="es-EC"/>
        </a:p>
      </dgm:t>
    </dgm:pt>
    <dgm:pt modelId="{E2DD3256-EE0B-459B-8DE2-EA2F8523F95A}" type="pres">
      <dgm:prSet presAssocID="{2E1BBB00-6531-41FA-861E-E8BA72F7CFD8}" presName="Accent2" presStyleCnt="0"/>
      <dgm:spPr/>
    </dgm:pt>
    <dgm:pt modelId="{4F16BC21-302D-4301-93ED-E7FC1BE74D82}" type="pres">
      <dgm:prSet presAssocID="{2E1BBB00-6531-41FA-861E-E8BA72F7CFD8}" presName="Accent" presStyleLbl="node1" presStyleIdx="1" presStyleCnt="3"/>
      <dgm:spPr/>
    </dgm:pt>
    <dgm:pt modelId="{BD196654-2E0D-4574-9CF9-76E9814BE34E}" type="pres">
      <dgm:prSet presAssocID="{2E1BBB00-6531-41FA-861E-E8BA72F7CFD8}" presName="Parent2" presStyleLbl="revTx" presStyleIdx="1" presStyleCnt="3">
        <dgm:presLayoutVars>
          <dgm:chMax val="1"/>
          <dgm:chPref val="1"/>
          <dgm:bulletEnabled val="1"/>
        </dgm:presLayoutVars>
      </dgm:prSet>
      <dgm:spPr/>
      <dgm:t>
        <a:bodyPr/>
        <a:lstStyle/>
        <a:p>
          <a:endParaRPr lang="es-EC"/>
        </a:p>
      </dgm:t>
    </dgm:pt>
    <dgm:pt modelId="{9EB66B4B-F006-4B64-AD76-A708E9D91E2B}" type="pres">
      <dgm:prSet presAssocID="{010B99BD-5A3C-4529-9B60-0B896ED1547F}" presName="Accent3" presStyleCnt="0"/>
      <dgm:spPr/>
    </dgm:pt>
    <dgm:pt modelId="{DFFA888F-A1D4-4C9F-A51F-765092A1E080}" type="pres">
      <dgm:prSet presAssocID="{010B99BD-5A3C-4529-9B60-0B896ED1547F}" presName="Accent" presStyleLbl="node1" presStyleIdx="2" presStyleCnt="3"/>
      <dgm:spPr/>
    </dgm:pt>
    <dgm:pt modelId="{A12E4A6F-5831-4681-97A4-7A6E030EEA09}" type="pres">
      <dgm:prSet presAssocID="{010B99BD-5A3C-4529-9B60-0B896ED1547F}" presName="Parent3" presStyleLbl="revTx" presStyleIdx="2" presStyleCnt="3">
        <dgm:presLayoutVars>
          <dgm:chMax val="1"/>
          <dgm:chPref val="1"/>
          <dgm:bulletEnabled val="1"/>
        </dgm:presLayoutVars>
      </dgm:prSet>
      <dgm:spPr/>
      <dgm:t>
        <a:bodyPr/>
        <a:lstStyle/>
        <a:p>
          <a:endParaRPr lang="es-EC"/>
        </a:p>
      </dgm:t>
    </dgm:pt>
  </dgm:ptLst>
  <dgm:cxnLst>
    <dgm:cxn modelId="{ECF53FAC-7CB7-42C9-9774-24DBFEB7A716}" type="presOf" srcId="{49F4E989-315A-49D9-8465-1C538B33D8E5}" destId="{DC4E9645-3BFC-4D8E-B080-D4FF4898E014}" srcOrd="0" destOrd="0" presId="urn:microsoft.com/office/officeart/2009/layout/CircleArrowProcess"/>
    <dgm:cxn modelId="{AC1B4A1C-2D21-4CB1-8878-FC67C8B751D2}" type="presOf" srcId="{1E318540-F6A8-4B43-A19E-4E416286AF50}" destId="{5F0CCACD-6511-4DF8-9369-4AA0A469E631}" srcOrd="0" destOrd="0" presId="urn:microsoft.com/office/officeart/2009/layout/CircleArrowProcess"/>
    <dgm:cxn modelId="{82A71CF1-DD7E-47A4-9BA2-16D50A42E2D6}" type="presOf" srcId="{2E1BBB00-6531-41FA-861E-E8BA72F7CFD8}" destId="{BD196654-2E0D-4574-9CF9-76E9814BE34E}" srcOrd="0" destOrd="0" presId="urn:microsoft.com/office/officeart/2009/layout/CircleArrowProcess"/>
    <dgm:cxn modelId="{58609C2E-6E8D-4AA8-AD17-A0CA427567C5}" srcId="{49F4E989-315A-49D9-8465-1C538B33D8E5}" destId="{1E318540-F6A8-4B43-A19E-4E416286AF50}" srcOrd="0" destOrd="0" parTransId="{18077DD3-E58F-4DC0-9B4B-9785348D42CF}" sibTransId="{89963BDA-F41B-4EAF-A591-B58DBEC2F7EB}"/>
    <dgm:cxn modelId="{020466CC-7086-48B4-B32D-7EF02DA0E3DC}" type="presOf" srcId="{010B99BD-5A3C-4529-9B60-0B896ED1547F}" destId="{A12E4A6F-5831-4681-97A4-7A6E030EEA09}" srcOrd="0" destOrd="0" presId="urn:microsoft.com/office/officeart/2009/layout/CircleArrowProcess"/>
    <dgm:cxn modelId="{A712EB2C-8B3C-4832-A672-DAE9B9CC90E9}" srcId="{49F4E989-315A-49D9-8465-1C538B33D8E5}" destId="{2E1BBB00-6531-41FA-861E-E8BA72F7CFD8}" srcOrd="1" destOrd="0" parTransId="{3FF9BE9F-C4B8-4F19-81D1-9D16B33E6759}" sibTransId="{C697EB2C-3429-4318-A2DB-854E14222092}"/>
    <dgm:cxn modelId="{4B5B4295-B27A-42FF-9AEA-98ED566FEB22}" srcId="{49F4E989-315A-49D9-8465-1C538B33D8E5}" destId="{010B99BD-5A3C-4529-9B60-0B896ED1547F}" srcOrd="2" destOrd="0" parTransId="{EA7F8F51-FF91-4C7B-89A7-DECA80DBBFD6}" sibTransId="{9F1470F9-5D02-47D7-A5B8-CA00A953BAB7}"/>
    <dgm:cxn modelId="{F51C191D-6981-47F1-9D0E-F35E703393F0}" type="presParOf" srcId="{DC4E9645-3BFC-4D8E-B080-D4FF4898E014}" destId="{D6A100FE-A93D-4875-A6D3-4F6079EF6693}" srcOrd="0" destOrd="0" presId="urn:microsoft.com/office/officeart/2009/layout/CircleArrowProcess"/>
    <dgm:cxn modelId="{27416D3D-826C-48E9-9339-E03C8C7F3BBF}" type="presParOf" srcId="{D6A100FE-A93D-4875-A6D3-4F6079EF6693}" destId="{864D2335-A8F6-4F96-BC92-B30E69167ABD}" srcOrd="0" destOrd="0" presId="urn:microsoft.com/office/officeart/2009/layout/CircleArrowProcess"/>
    <dgm:cxn modelId="{BA8A9BB3-E558-46A5-A0FF-7470F2C07919}" type="presParOf" srcId="{DC4E9645-3BFC-4D8E-B080-D4FF4898E014}" destId="{5F0CCACD-6511-4DF8-9369-4AA0A469E631}" srcOrd="1" destOrd="0" presId="urn:microsoft.com/office/officeart/2009/layout/CircleArrowProcess"/>
    <dgm:cxn modelId="{F2E33667-D2E3-4FD2-92A5-145F04771742}" type="presParOf" srcId="{DC4E9645-3BFC-4D8E-B080-D4FF4898E014}" destId="{E2DD3256-EE0B-459B-8DE2-EA2F8523F95A}" srcOrd="2" destOrd="0" presId="urn:microsoft.com/office/officeart/2009/layout/CircleArrowProcess"/>
    <dgm:cxn modelId="{3E2DF759-3C86-4482-9FF6-CD549481A334}" type="presParOf" srcId="{E2DD3256-EE0B-459B-8DE2-EA2F8523F95A}" destId="{4F16BC21-302D-4301-93ED-E7FC1BE74D82}" srcOrd="0" destOrd="0" presId="urn:microsoft.com/office/officeart/2009/layout/CircleArrowProcess"/>
    <dgm:cxn modelId="{F76B2B6D-F096-4DBF-A64E-2A344659FDBD}" type="presParOf" srcId="{DC4E9645-3BFC-4D8E-B080-D4FF4898E014}" destId="{BD196654-2E0D-4574-9CF9-76E9814BE34E}" srcOrd="3" destOrd="0" presId="urn:microsoft.com/office/officeart/2009/layout/CircleArrowProcess"/>
    <dgm:cxn modelId="{C8FC0F21-6A4B-4C6C-8285-CD1CD2B62018}" type="presParOf" srcId="{DC4E9645-3BFC-4D8E-B080-D4FF4898E014}" destId="{9EB66B4B-F006-4B64-AD76-A708E9D91E2B}" srcOrd="4" destOrd="0" presId="urn:microsoft.com/office/officeart/2009/layout/CircleArrowProcess"/>
    <dgm:cxn modelId="{40511B0B-78A2-4E0D-8BA0-BF301CF0632C}" type="presParOf" srcId="{9EB66B4B-F006-4B64-AD76-A708E9D91E2B}" destId="{DFFA888F-A1D4-4C9F-A51F-765092A1E080}" srcOrd="0" destOrd="0" presId="urn:microsoft.com/office/officeart/2009/layout/CircleArrowProcess"/>
    <dgm:cxn modelId="{1D25ADCB-F325-446B-B5A2-897DC64C7A1F}" type="presParOf" srcId="{DC4E9645-3BFC-4D8E-B080-D4FF4898E014}" destId="{A12E4A6F-5831-4681-97A4-7A6E030EEA09}"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AF2137-3EC9-42C3-A013-E228693A11AE}" type="doc">
      <dgm:prSet loTypeId="urn:microsoft.com/office/officeart/2005/8/layout/pyramid2" loCatId="list" qsTypeId="urn:microsoft.com/office/officeart/2005/8/quickstyle/simple1" qsCatId="simple" csTypeId="urn:microsoft.com/office/officeart/2005/8/colors/accent1_2" csCatId="accent1" phldr="1"/>
      <dgm:spPr/>
    </dgm:pt>
    <dgm:pt modelId="{9E821476-5A29-44FD-AAD5-38DC1671CA15}">
      <dgm:prSet phldrT="[Texto]" custT="1"/>
      <dgm:spPr/>
      <dgm:t>
        <a:bodyPr/>
        <a:lstStyle/>
        <a:p>
          <a:r>
            <a:rPr lang="es-EC" sz="2000" dirty="0" smtClean="0"/>
            <a:t>2 Triángulos Equiláteros</a:t>
          </a:r>
          <a:endParaRPr lang="es-EC" sz="2000" dirty="0"/>
        </a:p>
      </dgm:t>
    </dgm:pt>
    <dgm:pt modelId="{26003096-726F-4304-BF1C-15AC00130A65}" type="parTrans" cxnId="{CE73D19F-1153-43FE-B8EE-7013C536E3DD}">
      <dgm:prSet/>
      <dgm:spPr/>
      <dgm:t>
        <a:bodyPr/>
        <a:lstStyle/>
        <a:p>
          <a:endParaRPr lang="es-EC"/>
        </a:p>
      </dgm:t>
    </dgm:pt>
    <dgm:pt modelId="{A3CC8B1F-D375-4CDE-9F14-0B2274DA0551}" type="sibTrans" cxnId="{CE73D19F-1153-43FE-B8EE-7013C536E3DD}">
      <dgm:prSet/>
      <dgm:spPr/>
      <dgm:t>
        <a:bodyPr/>
        <a:lstStyle/>
        <a:p>
          <a:endParaRPr lang="es-EC"/>
        </a:p>
      </dgm:t>
    </dgm:pt>
    <dgm:pt modelId="{5C6DA421-941F-40BE-80DF-699C22E96292}">
      <dgm:prSet phldrT="[Texto]" custT="1"/>
      <dgm:spPr/>
      <dgm:t>
        <a:bodyPr/>
        <a:lstStyle/>
        <a:p>
          <a:r>
            <a:rPr lang="es-EC" sz="2000" dirty="0" smtClean="0"/>
            <a:t>Articulaciones Pares e Impares</a:t>
          </a:r>
          <a:endParaRPr lang="es-EC" sz="2000" dirty="0"/>
        </a:p>
      </dgm:t>
    </dgm:pt>
    <dgm:pt modelId="{364D477F-2D28-4297-9CF9-74680938F3A4}" type="parTrans" cxnId="{586BECD2-6797-40EC-86FC-656E9016DEDC}">
      <dgm:prSet/>
      <dgm:spPr/>
      <dgm:t>
        <a:bodyPr/>
        <a:lstStyle/>
        <a:p>
          <a:endParaRPr lang="es-EC"/>
        </a:p>
      </dgm:t>
    </dgm:pt>
    <dgm:pt modelId="{DE881BB9-5029-4825-8759-75A61B2619BE}" type="sibTrans" cxnId="{586BECD2-6797-40EC-86FC-656E9016DEDC}">
      <dgm:prSet/>
      <dgm:spPr/>
      <dgm:t>
        <a:bodyPr/>
        <a:lstStyle/>
        <a:p>
          <a:endParaRPr lang="es-EC"/>
        </a:p>
      </dgm:t>
    </dgm:pt>
    <dgm:pt modelId="{2B86364F-426F-4815-8C60-2085BF201E59}">
      <dgm:prSet phldrT="[Texto]" custT="1"/>
      <dgm:spPr/>
      <dgm:t>
        <a:bodyPr/>
        <a:lstStyle/>
        <a:p>
          <a:r>
            <a:rPr lang="es-EC" sz="2000" dirty="0" smtClean="0"/>
            <a:t>Servomotores Muslos en 0° con el eje X</a:t>
          </a:r>
          <a:endParaRPr lang="es-EC" sz="2000" dirty="0"/>
        </a:p>
      </dgm:t>
    </dgm:pt>
    <dgm:pt modelId="{C970B27C-B596-4972-816B-E49DF6F7F07A}" type="parTrans" cxnId="{A4D54C45-92F6-4588-822D-82F02BE3A62E}">
      <dgm:prSet/>
      <dgm:spPr/>
      <dgm:t>
        <a:bodyPr/>
        <a:lstStyle/>
        <a:p>
          <a:endParaRPr lang="es-EC"/>
        </a:p>
      </dgm:t>
    </dgm:pt>
    <dgm:pt modelId="{7A870356-B9D3-4D91-AEB3-E099B860506E}" type="sibTrans" cxnId="{A4D54C45-92F6-4588-822D-82F02BE3A62E}">
      <dgm:prSet/>
      <dgm:spPr/>
      <dgm:t>
        <a:bodyPr/>
        <a:lstStyle/>
        <a:p>
          <a:endParaRPr lang="es-EC"/>
        </a:p>
      </dgm:t>
    </dgm:pt>
    <dgm:pt modelId="{88571240-11F6-4330-9E7E-02E7E19570DF}">
      <dgm:prSet phldrT="[Texto]" custT="1"/>
      <dgm:spPr/>
      <dgm:t>
        <a:bodyPr/>
        <a:lstStyle/>
        <a:p>
          <a:r>
            <a:rPr lang="es-EC" sz="2000" dirty="0" smtClean="0"/>
            <a:t>Servomotores Patas en 90 ° con el eje X</a:t>
          </a:r>
          <a:endParaRPr lang="es-EC" sz="2000" dirty="0"/>
        </a:p>
      </dgm:t>
    </dgm:pt>
    <dgm:pt modelId="{A5EC8A5B-AF08-4CBF-8B4D-EB06441B44D6}" type="parTrans" cxnId="{451F7319-39CE-4769-9C18-75007B4E1399}">
      <dgm:prSet/>
      <dgm:spPr/>
      <dgm:t>
        <a:bodyPr/>
        <a:lstStyle/>
        <a:p>
          <a:endParaRPr lang="es-EC"/>
        </a:p>
      </dgm:t>
    </dgm:pt>
    <dgm:pt modelId="{AC4A3FFD-1C1D-450E-9CF6-63E2B07DF9C2}" type="sibTrans" cxnId="{451F7319-39CE-4769-9C18-75007B4E1399}">
      <dgm:prSet/>
      <dgm:spPr/>
      <dgm:t>
        <a:bodyPr/>
        <a:lstStyle/>
        <a:p>
          <a:endParaRPr lang="es-EC"/>
        </a:p>
      </dgm:t>
    </dgm:pt>
    <dgm:pt modelId="{0225B9AB-00D8-4529-AE4D-322F5E3E2B01}" type="pres">
      <dgm:prSet presAssocID="{B6AF2137-3EC9-42C3-A013-E228693A11AE}" presName="compositeShape" presStyleCnt="0">
        <dgm:presLayoutVars>
          <dgm:dir/>
          <dgm:resizeHandles/>
        </dgm:presLayoutVars>
      </dgm:prSet>
      <dgm:spPr/>
    </dgm:pt>
    <dgm:pt modelId="{31011D35-46E6-4C8E-862D-6CF6E9DB3C11}" type="pres">
      <dgm:prSet presAssocID="{B6AF2137-3EC9-42C3-A013-E228693A11AE}" presName="pyramid" presStyleLbl="node1" presStyleIdx="0" presStyleCnt="1" custScaleX="92474" custScaleY="78479" custLinFactNeighborX="-292" custLinFactNeighborY="-13465"/>
      <dgm:spPr/>
    </dgm:pt>
    <dgm:pt modelId="{0B3EA2BE-6D93-4AD0-8915-3DC9A00370DF}" type="pres">
      <dgm:prSet presAssocID="{B6AF2137-3EC9-42C3-A013-E228693A11AE}" presName="theList" presStyleCnt="0"/>
      <dgm:spPr/>
    </dgm:pt>
    <dgm:pt modelId="{23849B70-FCE7-42CA-8E8C-7CE6935493F3}" type="pres">
      <dgm:prSet presAssocID="{9E821476-5A29-44FD-AAD5-38DC1671CA15}" presName="aNode" presStyleLbl="fgAcc1" presStyleIdx="0" presStyleCnt="4" custScaleY="135916" custLinFactY="-1032" custLinFactNeighborX="-48334" custLinFactNeighborY="-100000">
        <dgm:presLayoutVars>
          <dgm:bulletEnabled val="1"/>
        </dgm:presLayoutVars>
      </dgm:prSet>
      <dgm:spPr/>
      <dgm:t>
        <a:bodyPr/>
        <a:lstStyle/>
        <a:p>
          <a:endParaRPr lang="es-EC"/>
        </a:p>
      </dgm:t>
    </dgm:pt>
    <dgm:pt modelId="{44DB4AB3-D6F4-4DAC-87C2-3835DF6038FB}" type="pres">
      <dgm:prSet presAssocID="{9E821476-5A29-44FD-AAD5-38DC1671CA15}" presName="aSpace" presStyleCnt="0"/>
      <dgm:spPr/>
    </dgm:pt>
    <dgm:pt modelId="{24EFA001-791C-4821-86EA-B1548B674B37}" type="pres">
      <dgm:prSet presAssocID="{5C6DA421-941F-40BE-80DF-699C22E96292}" presName="aNode" presStyleLbl="fgAcc1" presStyleIdx="1" presStyleCnt="4" custScaleY="161288" custLinFactNeighborX="-48334" custLinFactNeighborY="-65966">
        <dgm:presLayoutVars>
          <dgm:bulletEnabled val="1"/>
        </dgm:presLayoutVars>
      </dgm:prSet>
      <dgm:spPr/>
      <dgm:t>
        <a:bodyPr/>
        <a:lstStyle/>
        <a:p>
          <a:endParaRPr lang="es-EC"/>
        </a:p>
      </dgm:t>
    </dgm:pt>
    <dgm:pt modelId="{C68C5973-D782-49D8-8EDD-CBF8A45E33B0}" type="pres">
      <dgm:prSet presAssocID="{5C6DA421-941F-40BE-80DF-699C22E96292}" presName="aSpace" presStyleCnt="0"/>
      <dgm:spPr/>
    </dgm:pt>
    <dgm:pt modelId="{EA12ED76-E95F-432D-A7E6-E40B204E55D0}" type="pres">
      <dgm:prSet presAssocID="{2B86364F-426F-4815-8C60-2085BF201E59}" presName="aNode" presStyleLbl="fgAcc1" presStyleIdx="2" presStyleCnt="4" custScaleY="219182" custLinFactNeighborX="-48986" custLinFactNeighborY="18012">
        <dgm:presLayoutVars>
          <dgm:bulletEnabled val="1"/>
        </dgm:presLayoutVars>
      </dgm:prSet>
      <dgm:spPr/>
      <dgm:t>
        <a:bodyPr/>
        <a:lstStyle/>
        <a:p>
          <a:endParaRPr lang="es-EC"/>
        </a:p>
      </dgm:t>
    </dgm:pt>
    <dgm:pt modelId="{C0347958-4FA7-41E7-AED3-F134B6B1F2F3}" type="pres">
      <dgm:prSet presAssocID="{2B86364F-426F-4815-8C60-2085BF201E59}" presName="aSpace" presStyleCnt="0"/>
      <dgm:spPr/>
    </dgm:pt>
    <dgm:pt modelId="{24775DA4-1153-4FEB-BCA5-6A93FF352A76}" type="pres">
      <dgm:prSet presAssocID="{88571240-11F6-4330-9E7E-02E7E19570DF}" presName="aNode" presStyleLbl="fgAcc1" presStyleIdx="3" presStyleCnt="4" custScaleY="155847" custLinFactNeighborX="-48334" custLinFactNeighborY="71714">
        <dgm:presLayoutVars>
          <dgm:bulletEnabled val="1"/>
        </dgm:presLayoutVars>
      </dgm:prSet>
      <dgm:spPr/>
      <dgm:t>
        <a:bodyPr/>
        <a:lstStyle/>
        <a:p>
          <a:endParaRPr lang="es-EC"/>
        </a:p>
      </dgm:t>
    </dgm:pt>
    <dgm:pt modelId="{FD1796CA-3375-46CD-ACF6-A7C3AC2D12DB}" type="pres">
      <dgm:prSet presAssocID="{88571240-11F6-4330-9E7E-02E7E19570DF}" presName="aSpace" presStyleCnt="0"/>
      <dgm:spPr/>
    </dgm:pt>
  </dgm:ptLst>
  <dgm:cxnLst>
    <dgm:cxn modelId="{2B7C704D-1D38-4B06-8D3C-2C09996AAFD5}" type="presOf" srcId="{5C6DA421-941F-40BE-80DF-699C22E96292}" destId="{24EFA001-791C-4821-86EA-B1548B674B37}" srcOrd="0" destOrd="0" presId="urn:microsoft.com/office/officeart/2005/8/layout/pyramid2"/>
    <dgm:cxn modelId="{35D8D7AC-3FCB-4E70-AEDE-CF9CB92F1999}" type="presOf" srcId="{B6AF2137-3EC9-42C3-A013-E228693A11AE}" destId="{0225B9AB-00D8-4529-AE4D-322F5E3E2B01}" srcOrd="0" destOrd="0" presId="urn:microsoft.com/office/officeart/2005/8/layout/pyramid2"/>
    <dgm:cxn modelId="{451F7319-39CE-4769-9C18-75007B4E1399}" srcId="{B6AF2137-3EC9-42C3-A013-E228693A11AE}" destId="{88571240-11F6-4330-9E7E-02E7E19570DF}" srcOrd="3" destOrd="0" parTransId="{A5EC8A5B-AF08-4CBF-8B4D-EB06441B44D6}" sibTransId="{AC4A3FFD-1C1D-450E-9CF6-63E2B07DF9C2}"/>
    <dgm:cxn modelId="{CE73D19F-1153-43FE-B8EE-7013C536E3DD}" srcId="{B6AF2137-3EC9-42C3-A013-E228693A11AE}" destId="{9E821476-5A29-44FD-AAD5-38DC1671CA15}" srcOrd="0" destOrd="0" parTransId="{26003096-726F-4304-BF1C-15AC00130A65}" sibTransId="{A3CC8B1F-D375-4CDE-9F14-0B2274DA0551}"/>
    <dgm:cxn modelId="{A4D54C45-92F6-4588-822D-82F02BE3A62E}" srcId="{B6AF2137-3EC9-42C3-A013-E228693A11AE}" destId="{2B86364F-426F-4815-8C60-2085BF201E59}" srcOrd="2" destOrd="0" parTransId="{C970B27C-B596-4972-816B-E49DF6F7F07A}" sibTransId="{7A870356-B9D3-4D91-AEB3-E099B860506E}"/>
    <dgm:cxn modelId="{586BECD2-6797-40EC-86FC-656E9016DEDC}" srcId="{B6AF2137-3EC9-42C3-A013-E228693A11AE}" destId="{5C6DA421-941F-40BE-80DF-699C22E96292}" srcOrd="1" destOrd="0" parTransId="{364D477F-2D28-4297-9CF9-74680938F3A4}" sibTransId="{DE881BB9-5029-4825-8759-75A61B2619BE}"/>
    <dgm:cxn modelId="{F4CF4580-5629-4FA5-ABDF-F2F8A7F87950}" type="presOf" srcId="{2B86364F-426F-4815-8C60-2085BF201E59}" destId="{EA12ED76-E95F-432D-A7E6-E40B204E55D0}" srcOrd="0" destOrd="0" presId="urn:microsoft.com/office/officeart/2005/8/layout/pyramid2"/>
    <dgm:cxn modelId="{7C60FC1D-5AE9-45C7-9563-C2CE909287FE}" type="presOf" srcId="{88571240-11F6-4330-9E7E-02E7E19570DF}" destId="{24775DA4-1153-4FEB-BCA5-6A93FF352A76}" srcOrd="0" destOrd="0" presId="urn:microsoft.com/office/officeart/2005/8/layout/pyramid2"/>
    <dgm:cxn modelId="{8E1DDEFF-21AE-4C3A-A4D8-B9DE655C1F5E}" type="presOf" srcId="{9E821476-5A29-44FD-AAD5-38DC1671CA15}" destId="{23849B70-FCE7-42CA-8E8C-7CE6935493F3}" srcOrd="0" destOrd="0" presId="urn:microsoft.com/office/officeart/2005/8/layout/pyramid2"/>
    <dgm:cxn modelId="{C3CAACEA-4F14-420B-A80A-0C9885B01013}" type="presParOf" srcId="{0225B9AB-00D8-4529-AE4D-322F5E3E2B01}" destId="{31011D35-46E6-4C8E-862D-6CF6E9DB3C11}" srcOrd="0" destOrd="0" presId="urn:microsoft.com/office/officeart/2005/8/layout/pyramid2"/>
    <dgm:cxn modelId="{9C3466DC-90CD-4861-8FD4-FA26624840EB}" type="presParOf" srcId="{0225B9AB-00D8-4529-AE4D-322F5E3E2B01}" destId="{0B3EA2BE-6D93-4AD0-8915-3DC9A00370DF}" srcOrd="1" destOrd="0" presId="urn:microsoft.com/office/officeart/2005/8/layout/pyramid2"/>
    <dgm:cxn modelId="{7D8A98B9-22B9-408F-8D99-7CD9D7084C8C}" type="presParOf" srcId="{0B3EA2BE-6D93-4AD0-8915-3DC9A00370DF}" destId="{23849B70-FCE7-42CA-8E8C-7CE6935493F3}" srcOrd="0" destOrd="0" presId="urn:microsoft.com/office/officeart/2005/8/layout/pyramid2"/>
    <dgm:cxn modelId="{9404AFBC-69E5-4FF2-8410-1F5FB57086FA}" type="presParOf" srcId="{0B3EA2BE-6D93-4AD0-8915-3DC9A00370DF}" destId="{44DB4AB3-D6F4-4DAC-87C2-3835DF6038FB}" srcOrd="1" destOrd="0" presId="urn:microsoft.com/office/officeart/2005/8/layout/pyramid2"/>
    <dgm:cxn modelId="{FE5C1389-2A84-4352-A299-C0F58FE366E5}" type="presParOf" srcId="{0B3EA2BE-6D93-4AD0-8915-3DC9A00370DF}" destId="{24EFA001-791C-4821-86EA-B1548B674B37}" srcOrd="2" destOrd="0" presId="urn:microsoft.com/office/officeart/2005/8/layout/pyramid2"/>
    <dgm:cxn modelId="{F24AE4CD-0BB8-41EA-A4C2-4498F9301EF7}" type="presParOf" srcId="{0B3EA2BE-6D93-4AD0-8915-3DC9A00370DF}" destId="{C68C5973-D782-49D8-8EDD-CBF8A45E33B0}" srcOrd="3" destOrd="0" presId="urn:microsoft.com/office/officeart/2005/8/layout/pyramid2"/>
    <dgm:cxn modelId="{82E1DDDA-A2CF-443D-BE0C-D6ED288DDAE9}" type="presParOf" srcId="{0B3EA2BE-6D93-4AD0-8915-3DC9A00370DF}" destId="{EA12ED76-E95F-432D-A7E6-E40B204E55D0}" srcOrd="4" destOrd="0" presId="urn:microsoft.com/office/officeart/2005/8/layout/pyramid2"/>
    <dgm:cxn modelId="{B9FAE684-1ABF-49DB-9BEF-2CBF3EE7881E}" type="presParOf" srcId="{0B3EA2BE-6D93-4AD0-8915-3DC9A00370DF}" destId="{C0347958-4FA7-41E7-AED3-F134B6B1F2F3}" srcOrd="5" destOrd="0" presId="urn:microsoft.com/office/officeart/2005/8/layout/pyramid2"/>
    <dgm:cxn modelId="{9D557913-0DB6-483B-8583-3777065959C4}" type="presParOf" srcId="{0B3EA2BE-6D93-4AD0-8915-3DC9A00370DF}" destId="{24775DA4-1153-4FEB-BCA5-6A93FF352A76}" srcOrd="6" destOrd="0" presId="urn:microsoft.com/office/officeart/2005/8/layout/pyramid2"/>
    <dgm:cxn modelId="{00423101-0E01-4299-AE01-98ADAC94FBDA}" type="presParOf" srcId="{0B3EA2BE-6D93-4AD0-8915-3DC9A00370DF}" destId="{FD1796CA-3375-46CD-ACF6-A7C3AC2D12DB}"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7E3502F-EA9C-45FA-8280-67B0431C3E9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CEBB73F2-F623-46E2-9C13-3F13A368DD00}">
      <dgm:prSet phldrT="[Texto]" custT="1"/>
      <dgm:spPr/>
      <dgm:t>
        <a:bodyPr/>
        <a:lstStyle/>
        <a:p>
          <a:r>
            <a:rPr lang="es-EC" sz="2000" dirty="0" smtClean="0"/>
            <a:t>Arquitectura</a:t>
          </a:r>
          <a:endParaRPr lang="es-EC" sz="2000" dirty="0"/>
        </a:p>
      </dgm:t>
    </dgm:pt>
    <dgm:pt modelId="{9B89631F-9AB1-47AF-A451-AC1B3E86F4B8}" type="parTrans" cxnId="{A4D5E5DF-32DE-4F04-AC2A-664212A38DD9}">
      <dgm:prSet/>
      <dgm:spPr/>
      <dgm:t>
        <a:bodyPr/>
        <a:lstStyle/>
        <a:p>
          <a:endParaRPr lang="es-EC"/>
        </a:p>
      </dgm:t>
    </dgm:pt>
    <dgm:pt modelId="{EA619257-0A8F-4A55-BF4C-694562620DA9}" type="sibTrans" cxnId="{A4D5E5DF-32DE-4F04-AC2A-664212A38DD9}">
      <dgm:prSet/>
      <dgm:spPr/>
      <dgm:t>
        <a:bodyPr/>
        <a:lstStyle/>
        <a:p>
          <a:endParaRPr lang="es-EC"/>
        </a:p>
      </dgm:t>
    </dgm:pt>
    <dgm:pt modelId="{08A55309-CE9D-4EDB-9307-1A4263620F9B}">
      <dgm:prSet phldrT="[Texto]" custT="1"/>
      <dgm:spPr/>
      <dgm:t>
        <a:bodyPr/>
        <a:lstStyle/>
        <a:p>
          <a:r>
            <a:rPr lang="es-EC" sz="2000" dirty="0" smtClean="0"/>
            <a:t>Aprendizaje</a:t>
          </a:r>
          <a:endParaRPr lang="es-EC" sz="2000" dirty="0"/>
        </a:p>
      </dgm:t>
    </dgm:pt>
    <dgm:pt modelId="{EE72502C-3117-440A-A0E3-706325ED581F}" type="parTrans" cxnId="{7B0FD222-A3BD-4D1E-A0D3-4B3C57FD444C}">
      <dgm:prSet/>
      <dgm:spPr/>
      <dgm:t>
        <a:bodyPr/>
        <a:lstStyle/>
        <a:p>
          <a:endParaRPr lang="es-EC"/>
        </a:p>
      </dgm:t>
    </dgm:pt>
    <dgm:pt modelId="{F5550FAC-257C-40C9-BA44-E215D84C72C8}" type="sibTrans" cxnId="{7B0FD222-A3BD-4D1E-A0D3-4B3C57FD444C}">
      <dgm:prSet/>
      <dgm:spPr/>
      <dgm:t>
        <a:bodyPr/>
        <a:lstStyle/>
        <a:p>
          <a:endParaRPr lang="es-EC"/>
        </a:p>
      </dgm:t>
    </dgm:pt>
    <dgm:pt modelId="{1B26D923-D46D-49D7-92AE-8575561B1E94}">
      <dgm:prSet phldrT="[Texto]" custT="1"/>
      <dgm:spPr/>
      <dgm:t>
        <a:bodyPr/>
        <a:lstStyle/>
        <a:p>
          <a:r>
            <a:rPr lang="es-EC" sz="2000" dirty="0" smtClean="0"/>
            <a:t>Entrenamiento</a:t>
          </a:r>
          <a:endParaRPr lang="es-EC" sz="2000" dirty="0"/>
        </a:p>
      </dgm:t>
    </dgm:pt>
    <dgm:pt modelId="{02F1BB79-C37D-471C-A6BC-085B70CEC9BC}" type="parTrans" cxnId="{710FE416-71F1-427C-BDFE-A2A94C233D94}">
      <dgm:prSet/>
      <dgm:spPr/>
      <dgm:t>
        <a:bodyPr/>
        <a:lstStyle/>
        <a:p>
          <a:endParaRPr lang="es-EC"/>
        </a:p>
      </dgm:t>
    </dgm:pt>
    <dgm:pt modelId="{A36FFF81-56A3-4B1B-854C-A373056A775A}" type="sibTrans" cxnId="{710FE416-71F1-427C-BDFE-A2A94C233D94}">
      <dgm:prSet/>
      <dgm:spPr/>
      <dgm:t>
        <a:bodyPr/>
        <a:lstStyle/>
        <a:p>
          <a:endParaRPr lang="es-EC"/>
        </a:p>
      </dgm:t>
    </dgm:pt>
    <dgm:pt modelId="{04C5198D-FE1A-4772-A9EB-F6DBBD98FA1F}">
      <dgm:prSet custT="1"/>
      <dgm:spPr/>
      <dgm:t>
        <a:bodyPr/>
        <a:lstStyle/>
        <a:p>
          <a:r>
            <a:rPr lang="es-EC" sz="2000" dirty="0" err="1" smtClean="0"/>
            <a:t>Perceptrón</a:t>
          </a:r>
          <a:r>
            <a:rPr lang="es-EC" sz="2000" dirty="0" smtClean="0"/>
            <a:t> Multicapa</a:t>
          </a:r>
          <a:endParaRPr lang="es-EC" sz="2000" dirty="0"/>
        </a:p>
      </dgm:t>
    </dgm:pt>
    <dgm:pt modelId="{948ABD32-8BB9-4B0E-AA07-4927BC6CD6AA}" type="parTrans" cxnId="{69309D67-0815-44A2-B91D-527F68C60EBC}">
      <dgm:prSet/>
      <dgm:spPr/>
      <dgm:t>
        <a:bodyPr/>
        <a:lstStyle/>
        <a:p>
          <a:endParaRPr lang="es-EC"/>
        </a:p>
      </dgm:t>
    </dgm:pt>
    <dgm:pt modelId="{BFAD00B8-BB76-4E5C-A02C-27CE2E73F4B3}" type="sibTrans" cxnId="{69309D67-0815-44A2-B91D-527F68C60EBC}">
      <dgm:prSet/>
      <dgm:spPr/>
      <dgm:t>
        <a:bodyPr/>
        <a:lstStyle/>
        <a:p>
          <a:endParaRPr lang="es-EC"/>
        </a:p>
      </dgm:t>
    </dgm:pt>
    <dgm:pt modelId="{102CFA1F-571E-4340-AB1D-01E4623051CE}">
      <dgm:prSet custT="1"/>
      <dgm:spPr/>
      <dgm:t>
        <a:bodyPr/>
        <a:lstStyle/>
        <a:p>
          <a:r>
            <a:rPr lang="es-EC" sz="2000" dirty="0" smtClean="0"/>
            <a:t>Supervisado</a:t>
          </a:r>
          <a:endParaRPr lang="es-EC" sz="2000" dirty="0"/>
        </a:p>
      </dgm:t>
    </dgm:pt>
    <dgm:pt modelId="{C762BE6F-D394-4CD0-B0CE-7538CBFBF852}" type="parTrans" cxnId="{5412FB73-FB25-426D-BF66-3E3EFDE53CAF}">
      <dgm:prSet/>
      <dgm:spPr/>
      <dgm:t>
        <a:bodyPr/>
        <a:lstStyle/>
        <a:p>
          <a:endParaRPr lang="es-EC"/>
        </a:p>
      </dgm:t>
    </dgm:pt>
    <dgm:pt modelId="{467F1D46-C748-4CD5-AA80-5942C418F4F9}" type="sibTrans" cxnId="{5412FB73-FB25-426D-BF66-3E3EFDE53CAF}">
      <dgm:prSet/>
      <dgm:spPr/>
      <dgm:t>
        <a:bodyPr/>
        <a:lstStyle/>
        <a:p>
          <a:endParaRPr lang="es-EC"/>
        </a:p>
      </dgm:t>
    </dgm:pt>
    <dgm:pt modelId="{3A517C0C-7B3D-45E4-A1C7-D242D6D0713A}">
      <dgm:prSet custT="1"/>
      <dgm:spPr/>
      <dgm:t>
        <a:bodyPr/>
        <a:lstStyle/>
        <a:p>
          <a:r>
            <a:rPr lang="es-EC" sz="2000" dirty="0" err="1" smtClean="0"/>
            <a:t>Retropropagación</a:t>
          </a:r>
          <a:endParaRPr lang="es-EC" sz="2000" dirty="0"/>
        </a:p>
      </dgm:t>
    </dgm:pt>
    <dgm:pt modelId="{0370DC67-0598-48A6-B070-9D44D5F23C46}" type="parTrans" cxnId="{CDCEFDD5-75C2-4D84-ABD6-E40C5693362A}">
      <dgm:prSet/>
      <dgm:spPr/>
      <dgm:t>
        <a:bodyPr/>
        <a:lstStyle/>
        <a:p>
          <a:endParaRPr lang="es-EC"/>
        </a:p>
      </dgm:t>
    </dgm:pt>
    <dgm:pt modelId="{FFCD0ECC-27AD-42F3-8301-C1C9421E0C94}" type="sibTrans" cxnId="{CDCEFDD5-75C2-4D84-ABD6-E40C5693362A}">
      <dgm:prSet/>
      <dgm:spPr/>
      <dgm:t>
        <a:bodyPr/>
        <a:lstStyle/>
        <a:p>
          <a:endParaRPr lang="es-EC"/>
        </a:p>
      </dgm:t>
    </dgm:pt>
    <dgm:pt modelId="{DB498E2F-91B0-427A-AE50-BDB1219B4DDF}">
      <dgm:prSet custT="1"/>
      <dgm:spPr/>
      <dgm:t>
        <a:bodyPr/>
        <a:lstStyle/>
        <a:p>
          <a:r>
            <a:rPr lang="es-EC" sz="2000" dirty="0" smtClean="0"/>
            <a:t>Regla Delta Generalizada</a:t>
          </a:r>
          <a:endParaRPr lang="es-EC" sz="2000" dirty="0"/>
        </a:p>
      </dgm:t>
    </dgm:pt>
    <dgm:pt modelId="{30054A22-B30D-4C42-975B-1CC4451AD9B3}" type="parTrans" cxnId="{670D95A5-01EA-49AB-BCC2-9D609F1582F3}">
      <dgm:prSet/>
      <dgm:spPr/>
      <dgm:t>
        <a:bodyPr/>
        <a:lstStyle/>
        <a:p>
          <a:endParaRPr lang="es-EC"/>
        </a:p>
      </dgm:t>
    </dgm:pt>
    <dgm:pt modelId="{B4C2D22B-133B-428C-8ECC-9AF526C00E95}" type="sibTrans" cxnId="{670D95A5-01EA-49AB-BCC2-9D609F1582F3}">
      <dgm:prSet/>
      <dgm:spPr/>
      <dgm:t>
        <a:bodyPr/>
        <a:lstStyle/>
        <a:p>
          <a:endParaRPr lang="es-EC"/>
        </a:p>
      </dgm:t>
    </dgm:pt>
    <dgm:pt modelId="{C65F6846-412B-4CA3-BECF-080FBFF0C044}">
      <dgm:prSet phldrT="[Texto]" custT="1"/>
      <dgm:spPr/>
      <dgm:t>
        <a:bodyPr/>
        <a:lstStyle/>
        <a:p>
          <a:r>
            <a:rPr lang="es-EC" sz="2000" dirty="0" smtClean="0"/>
            <a:t>Emulación de Locomoción</a:t>
          </a:r>
          <a:endParaRPr lang="es-EC" sz="2000" dirty="0"/>
        </a:p>
      </dgm:t>
    </dgm:pt>
    <dgm:pt modelId="{AD5FDC42-73CB-4A2E-A7F2-06639E9CD247}" type="parTrans" cxnId="{638B6923-FFF0-44BD-B5FF-F6A45D530301}">
      <dgm:prSet/>
      <dgm:spPr/>
      <dgm:t>
        <a:bodyPr/>
        <a:lstStyle/>
        <a:p>
          <a:endParaRPr lang="es-EC"/>
        </a:p>
      </dgm:t>
    </dgm:pt>
    <dgm:pt modelId="{C77EE756-CBC4-4769-90DA-6001408ED98A}" type="sibTrans" cxnId="{638B6923-FFF0-44BD-B5FF-F6A45D530301}">
      <dgm:prSet/>
      <dgm:spPr/>
      <dgm:t>
        <a:bodyPr/>
        <a:lstStyle/>
        <a:p>
          <a:endParaRPr lang="es-EC"/>
        </a:p>
      </dgm:t>
    </dgm:pt>
    <dgm:pt modelId="{326803B4-DCB9-46D1-AF01-6D5EF5D4D4E2}">
      <dgm:prSet custT="1"/>
      <dgm:spPr/>
      <dgm:t>
        <a:bodyPr/>
        <a:lstStyle/>
        <a:p>
          <a:r>
            <a:rPr lang="es-EC" sz="2000" dirty="0" smtClean="0"/>
            <a:t>Targets</a:t>
          </a:r>
          <a:endParaRPr lang="es-EC" sz="2000" dirty="0"/>
        </a:p>
      </dgm:t>
    </dgm:pt>
    <dgm:pt modelId="{E07FAC95-AAA8-473F-BEDF-93DBE7DFE15F}" type="parTrans" cxnId="{3994DA27-6705-4A2D-8A07-E43C89394FF0}">
      <dgm:prSet/>
      <dgm:spPr/>
      <dgm:t>
        <a:bodyPr/>
        <a:lstStyle/>
        <a:p>
          <a:endParaRPr lang="es-EC"/>
        </a:p>
      </dgm:t>
    </dgm:pt>
    <dgm:pt modelId="{0A4B194E-F265-48F5-BC3F-CFC98F405A6D}" type="sibTrans" cxnId="{3994DA27-6705-4A2D-8A07-E43C89394FF0}">
      <dgm:prSet/>
      <dgm:spPr/>
      <dgm:t>
        <a:bodyPr/>
        <a:lstStyle/>
        <a:p>
          <a:endParaRPr lang="es-EC"/>
        </a:p>
      </dgm:t>
    </dgm:pt>
    <dgm:pt modelId="{0504B33F-4AD9-4C15-80BB-A0232C2BE876}" type="pres">
      <dgm:prSet presAssocID="{27E3502F-EA9C-45FA-8280-67B0431C3E92}" presName="linear" presStyleCnt="0">
        <dgm:presLayoutVars>
          <dgm:dir/>
          <dgm:animLvl val="lvl"/>
          <dgm:resizeHandles val="exact"/>
        </dgm:presLayoutVars>
      </dgm:prSet>
      <dgm:spPr/>
      <dgm:t>
        <a:bodyPr/>
        <a:lstStyle/>
        <a:p>
          <a:endParaRPr lang="es-EC"/>
        </a:p>
      </dgm:t>
    </dgm:pt>
    <dgm:pt modelId="{2F669E25-C0BF-4087-803B-9D046564B24E}" type="pres">
      <dgm:prSet presAssocID="{C65F6846-412B-4CA3-BECF-080FBFF0C044}" presName="parentLin" presStyleCnt="0"/>
      <dgm:spPr/>
    </dgm:pt>
    <dgm:pt modelId="{44E31B4B-B1C3-4176-84E4-8AE7023D1C9F}" type="pres">
      <dgm:prSet presAssocID="{C65F6846-412B-4CA3-BECF-080FBFF0C044}" presName="parentLeftMargin" presStyleLbl="node1" presStyleIdx="0" presStyleCnt="4"/>
      <dgm:spPr/>
      <dgm:t>
        <a:bodyPr/>
        <a:lstStyle/>
        <a:p>
          <a:endParaRPr lang="es-EC"/>
        </a:p>
      </dgm:t>
    </dgm:pt>
    <dgm:pt modelId="{D64D1B5E-F097-486E-A793-38F870E11502}" type="pres">
      <dgm:prSet presAssocID="{C65F6846-412B-4CA3-BECF-080FBFF0C044}" presName="parentText" presStyleLbl="node1" presStyleIdx="0" presStyleCnt="4">
        <dgm:presLayoutVars>
          <dgm:chMax val="0"/>
          <dgm:bulletEnabled val="1"/>
        </dgm:presLayoutVars>
      </dgm:prSet>
      <dgm:spPr/>
      <dgm:t>
        <a:bodyPr/>
        <a:lstStyle/>
        <a:p>
          <a:endParaRPr lang="es-EC"/>
        </a:p>
      </dgm:t>
    </dgm:pt>
    <dgm:pt modelId="{11B53462-6BD4-4B85-BF58-F71A6F4EE37F}" type="pres">
      <dgm:prSet presAssocID="{C65F6846-412B-4CA3-BECF-080FBFF0C044}" presName="negativeSpace" presStyleCnt="0"/>
      <dgm:spPr/>
    </dgm:pt>
    <dgm:pt modelId="{791CD1DD-890A-45C0-AA40-CE203E3290E5}" type="pres">
      <dgm:prSet presAssocID="{C65F6846-412B-4CA3-BECF-080FBFF0C044}" presName="childText" presStyleLbl="conFgAcc1" presStyleIdx="0" presStyleCnt="4">
        <dgm:presLayoutVars>
          <dgm:bulletEnabled val="1"/>
        </dgm:presLayoutVars>
      </dgm:prSet>
      <dgm:spPr/>
      <dgm:t>
        <a:bodyPr/>
        <a:lstStyle/>
        <a:p>
          <a:endParaRPr lang="es-EC"/>
        </a:p>
      </dgm:t>
    </dgm:pt>
    <dgm:pt modelId="{3DA23582-FE35-469C-9668-4B94E1844F93}" type="pres">
      <dgm:prSet presAssocID="{C77EE756-CBC4-4769-90DA-6001408ED98A}" presName="spaceBetweenRectangles" presStyleCnt="0"/>
      <dgm:spPr/>
    </dgm:pt>
    <dgm:pt modelId="{97AEAAB8-88AB-487E-9F67-1E1A225E7684}" type="pres">
      <dgm:prSet presAssocID="{CEBB73F2-F623-46E2-9C13-3F13A368DD00}" presName="parentLin" presStyleCnt="0"/>
      <dgm:spPr/>
    </dgm:pt>
    <dgm:pt modelId="{22632DE7-5B12-4A98-AA15-D9DE1A27AC8E}" type="pres">
      <dgm:prSet presAssocID="{CEBB73F2-F623-46E2-9C13-3F13A368DD00}" presName="parentLeftMargin" presStyleLbl="node1" presStyleIdx="0" presStyleCnt="4"/>
      <dgm:spPr/>
      <dgm:t>
        <a:bodyPr/>
        <a:lstStyle/>
        <a:p>
          <a:endParaRPr lang="es-EC"/>
        </a:p>
      </dgm:t>
    </dgm:pt>
    <dgm:pt modelId="{F5648331-6CB3-4718-A49C-72ADE228E35A}" type="pres">
      <dgm:prSet presAssocID="{CEBB73F2-F623-46E2-9C13-3F13A368DD00}" presName="parentText" presStyleLbl="node1" presStyleIdx="1" presStyleCnt="4">
        <dgm:presLayoutVars>
          <dgm:chMax val="0"/>
          <dgm:bulletEnabled val="1"/>
        </dgm:presLayoutVars>
      </dgm:prSet>
      <dgm:spPr/>
      <dgm:t>
        <a:bodyPr/>
        <a:lstStyle/>
        <a:p>
          <a:endParaRPr lang="es-EC"/>
        </a:p>
      </dgm:t>
    </dgm:pt>
    <dgm:pt modelId="{8FA6CFBE-F2D6-4EE8-BF40-96CF32B6B565}" type="pres">
      <dgm:prSet presAssocID="{CEBB73F2-F623-46E2-9C13-3F13A368DD00}" presName="negativeSpace" presStyleCnt="0"/>
      <dgm:spPr/>
    </dgm:pt>
    <dgm:pt modelId="{1C1136B5-7F04-4A1B-8930-8EADCC5E6E00}" type="pres">
      <dgm:prSet presAssocID="{CEBB73F2-F623-46E2-9C13-3F13A368DD00}" presName="childText" presStyleLbl="conFgAcc1" presStyleIdx="1" presStyleCnt="4">
        <dgm:presLayoutVars>
          <dgm:bulletEnabled val="1"/>
        </dgm:presLayoutVars>
      </dgm:prSet>
      <dgm:spPr/>
      <dgm:t>
        <a:bodyPr/>
        <a:lstStyle/>
        <a:p>
          <a:endParaRPr lang="es-EC"/>
        </a:p>
      </dgm:t>
    </dgm:pt>
    <dgm:pt modelId="{0339F65F-6987-49F1-A324-E58F4A8D5C0C}" type="pres">
      <dgm:prSet presAssocID="{EA619257-0A8F-4A55-BF4C-694562620DA9}" presName="spaceBetweenRectangles" presStyleCnt="0"/>
      <dgm:spPr/>
    </dgm:pt>
    <dgm:pt modelId="{6751AD09-C005-4372-9B40-C3A467EF84B2}" type="pres">
      <dgm:prSet presAssocID="{08A55309-CE9D-4EDB-9307-1A4263620F9B}" presName="parentLin" presStyleCnt="0"/>
      <dgm:spPr/>
    </dgm:pt>
    <dgm:pt modelId="{C8066DB7-75B3-42FA-AC34-91D6A8279EAA}" type="pres">
      <dgm:prSet presAssocID="{08A55309-CE9D-4EDB-9307-1A4263620F9B}" presName="parentLeftMargin" presStyleLbl="node1" presStyleIdx="1" presStyleCnt="4"/>
      <dgm:spPr/>
      <dgm:t>
        <a:bodyPr/>
        <a:lstStyle/>
        <a:p>
          <a:endParaRPr lang="es-EC"/>
        </a:p>
      </dgm:t>
    </dgm:pt>
    <dgm:pt modelId="{1B64AD81-A689-4ED9-ABAD-5E2AFD104397}" type="pres">
      <dgm:prSet presAssocID="{08A55309-CE9D-4EDB-9307-1A4263620F9B}" presName="parentText" presStyleLbl="node1" presStyleIdx="2" presStyleCnt="4">
        <dgm:presLayoutVars>
          <dgm:chMax val="0"/>
          <dgm:bulletEnabled val="1"/>
        </dgm:presLayoutVars>
      </dgm:prSet>
      <dgm:spPr/>
      <dgm:t>
        <a:bodyPr/>
        <a:lstStyle/>
        <a:p>
          <a:endParaRPr lang="es-EC"/>
        </a:p>
      </dgm:t>
    </dgm:pt>
    <dgm:pt modelId="{5DFCF7D8-8722-49CD-B5E5-21B79C6AD48D}" type="pres">
      <dgm:prSet presAssocID="{08A55309-CE9D-4EDB-9307-1A4263620F9B}" presName="negativeSpace" presStyleCnt="0"/>
      <dgm:spPr/>
    </dgm:pt>
    <dgm:pt modelId="{4F01360F-00C8-4B4D-9ACF-61121AC36227}" type="pres">
      <dgm:prSet presAssocID="{08A55309-CE9D-4EDB-9307-1A4263620F9B}" presName="childText" presStyleLbl="conFgAcc1" presStyleIdx="2" presStyleCnt="4">
        <dgm:presLayoutVars>
          <dgm:bulletEnabled val="1"/>
        </dgm:presLayoutVars>
      </dgm:prSet>
      <dgm:spPr/>
      <dgm:t>
        <a:bodyPr/>
        <a:lstStyle/>
        <a:p>
          <a:endParaRPr lang="es-EC"/>
        </a:p>
      </dgm:t>
    </dgm:pt>
    <dgm:pt modelId="{81EB99B1-AEC5-4010-B966-ABA985BE2503}" type="pres">
      <dgm:prSet presAssocID="{F5550FAC-257C-40C9-BA44-E215D84C72C8}" presName="spaceBetweenRectangles" presStyleCnt="0"/>
      <dgm:spPr/>
    </dgm:pt>
    <dgm:pt modelId="{37204809-E1C8-4843-8AE8-2BFD2CEB03D4}" type="pres">
      <dgm:prSet presAssocID="{1B26D923-D46D-49D7-92AE-8575561B1E94}" presName="parentLin" presStyleCnt="0"/>
      <dgm:spPr/>
    </dgm:pt>
    <dgm:pt modelId="{D6CE07E9-2BDB-46E7-B7A6-458C713047D2}" type="pres">
      <dgm:prSet presAssocID="{1B26D923-D46D-49D7-92AE-8575561B1E94}" presName="parentLeftMargin" presStyleLbl="node1" presStyleIdx="2" presStyleCnt="4"/>
      <dgm:spPr/>
      <dgm:t>
        <a:bodyPr/>
        <a:lstStyle/>
        <a:p>
          <a:endParaRPr lang="es-EC"/>
        </a:p>
      </dgm:t>
    </dgm:pt>
    <dgm:pt modelId="{2ED8A5E8-A83E-4451-AA11-77638F020363}" type="pres">
      <dgm:prSet presAssocID="{1B26D923-D46D-49D7-92AE-8575561B1E94}" presName="parentText" presStyleLbl="node1" presStyleIdx="3" presStyleCnt="4">
        <dgm:presLayoutVars>
          <dgm:chMax val="0"/>
          <dgm:bulletEnabled val="1"/>
        </dgm:presLayoutVars>
      </dgm:prSet>
      <dgm:spPr/>
      <dgm:t>
        <a:bodyPr/>
        <a:lstStyle/>
        <a:p>
          <a:endParaRPr lang="es-EC"/>
        </a:p>
      </dgm:t>
    </dgm:pt>
    <dgm:pt modelId="{20352B69-FEAF-4D42-9DDA-87218FC532EF}" type="pres">
      <dgm:prSet presAssocID="{1B26D923-D46D-49D7-92AE-8575561B1E94}" presName="negativeSpace" presStyleCnt="0"/>
      <dgm:spPr/>
    </dgm:pt>
    <dgm:pt modelId="{FCC47D66-2D18-4530-A354-E6FE1F065BD0}" type="pres">
      <dgm:prSet presAssocID="{1B26D923-D46D-49D7-92AE-8575561B1E94}" presName="childText" presStyleLbl="conFgAcc1" presStyleIdx="3" presStyleCnt="4">
        <dgm:presLayoutVars>
          <dgm:bulletEnabled val="1"/>
        </dgm:presLayoutVars>
      </dgm:prSet>
      <dgm:spPr/>
      <dgm:t>
        <a:bodyPr/>
        <a:lstStyle/>
        <a:p>
          <a:endParaRPr lang="es-EC"/>
        </a:p>
      </dgm:t>
    </dgm:pt>
  </dgm:ptLst>
  <dgm:cxnLst>
    <dgm:cxn modelId="{5412FB73-FB25-426D-BF66-3E3EFDE53CAF}" srcId="{08A55309-CE9D-4EDB-9307-1A4263620F9B}" destId="{102CFA1F-571E-4340-AB1D-01E4623051CE}" srcOrd="0" destOrd="0" parTransId="{C762BE6F-D394-4CD0-B0CE-7538CBFBF852}" sibTransId="{467F1D46-C748-4CD5-AA80-5942C418F4F9}"/>
    <dgm:cxn modelId="{AF3C1582-26FE-4FF6-A344-BAF58C244AA9}" type="presOf" srcId="{C65F6846-412B-4CA3-BECF-080FBFF0C044}" destId="{D64D1B5E-F097-486E-A793-38F870E11502}" srcOrd="1" destOrd="0" presId="urn:microsoft.com/office/officeart/2005/8/layout/list1"/>
    <dgm:cxn modelId="{6E87CD17-8DF7-41BF-AA83-A7FE9EF80DA8}" type="presOf" srcId="{04C5198D-FE1A-4772-A9EB-F6DBBD98FA1F}" destId="{1C1136B5-7F04-4A1B-8930-8EADCC5E6E00}" srcOrd="0" destOrd="0" presId="urn:microsoft.com/office/officeart/2005/8/layout/list1"/>
    <dgm:cxn modelId="{C22F8DE5-D2E2-4460-89A0-426CE4CF9D59}" type="presOf" srcId="{DB498E2F-91B0-427A-AE50-BDB1219B4DDF}" destId="{FCC47D66-2D18-4530-A354-E6FE1F065BD0}" srcOrd="0" destOrd="1" presId="urn:microsoft.com/office/officeart/2005/8/layout/list1"/>
    <dgm:cxn modelId="{F5D33235-2F0C-403D-B0A6-C77A20302997}" type="presOf" srcId="{08A55309-CE9D-4EDB-9307-1A4263620F9B}" destId="{C8066DB7-75B3-42FA-AC34-91D6A8279EAA}" srcOrd="0" destOrd="0" presId="urn:microsoft.com/office/officeart/2005/8/layout/list1"/>
    <dgm:cxn modelId="{9DCD1CE5-847C-49FD-9E27-7324240CA968}" type="presOf" srcId="{CEBB73F2-F623-46E2-9C13-3F13A368DD00}" destId="{F5648331-6CB3-4718-A49C-72ADE228E35A}" srcOrd="1" destOrd="0" presId="urn:microsoft.com/office/officeart/2005/8/layout/list1"/>
    <dgm:cxn modelId="{670D95A5-01EA-49AB-BCC2-9D609F1582F3}" srcId="{1B26D923-D46D-49D7-92AE-8575561B1E94}" destId="{DB498E2F-91B0-427A-AE50-BDB1219B4DDF}" srcOrd="1" destOrd="0" parTransId="{30054A22-B30D-4C42-975B-1CC4451AD9B3}" sibTransId="{B4C2D22B-133B-428C-8ECC-9AF526C00E95}"/>
    <dgm:cxn modelId="{69309D67-0815-44A2-B91D-527F68C60EBC}" srcId="{CEBB73F2-F623-46E2-9C13-3F13A368DD00}" destId="{04C5198D-FE1A-4772-A9EB-F6DBBD98FA1F}" srcOrd="0" destOrd="0" parTransId="{948ABD32-8BB9-4B0E-AA07-4927BC6CD6AA}" sibTransId="{BFAD00B8-BB76-4E5C-A02C-27CE2E73F4B3}"/>
    <dgm:cxn modelId="{710FE416-71F1-427C-BDFE-A2A94C233D94}" srcId="{27E3502F-EA9C-45FA-8280-67B0431C3E92}" destId="{1B26D923-D46D-49D7-92AE-8575561B1E94}" srcOrd="3" destOrd="0" parTransId="{02F1BB79-C37D-471C-A6BC-085B70CEC9BC}" sibTransId="{A36FFF81-56A3-4B1B-854C-A373056A775A}"/>
    <dgm:cxn modelId="{AB58E4CD-3D85-4564-86B5-D06733ADB45E}" type="presOf" srcId="{27E3502F-EA9C-45FA-8280-67B0431C3E92}" destId="{0504B33F-4AD9-4C15-80BB-A0232C2BE876}" srcOrd="0" destOrd="0" presId="urn:microsoft.com/office/officeart/2005/8/layout/list1"/>
    <dgm:cxn modelId="{CDCEFDD5-75C2-4D84-ABD6-E40C5693362A}" srcId="{1B26D923-D46D-49D7-92AE-8575561B1E94}" destId="{3A517C0C-7B3D-45E4-A1C7-D242D6D0713A}" srcOrd="0" destOrd="0" parTransId="{0370DC67-0598-48A6-B070-9D44D5F23C46}" sibTransId="{FFCD0ECC-27AD-42F3-8301-C1C9421E0C94}"/>
    <dgm:cxn modelId="{3994DA27-6705-4A2D-8A07-E43C89394FF0}" srcId="{C65F6846-412B-4CA3-BECF-080FBFF0C044}" destId="{326803B4-DCB9-46D1-AF01-6D5EF5D4D4E2}" srcOrd="0" destOrd="0" parTransId="{E07FAC95-AAA8-473F-BEDF-93DBE7DFE15F}" sibTransId="{0A4B194E-F265-48F5-BC3F-CFC98F405A6D}"/>
    <dgm:cxn modelId="{F3B0CE79-DD07-44E7-86B6-AFE1E10CF299}" type="presOf" srcId="{C65F6846-412B-4CA3-BECF-080FBFF0C044}" destId="{44E31B4B-B1C3-4176-84E4-8AE7023D1C9F}" srcOrd="0" destOrd="0" presId="urn:microsoft.com/office/officeart/2005/8/layout/list1"/>
    <dgm:cxn modelId="{8749FAC6-4E9E-4F80-A6FD-A7B0ED61AB1A}" type="presOf" srcId="{326803B4-DCB9-46D1-AF01-6D5EF5D4D4E2}" destId="{791CD1DD-890A-45C0-AA40-CE203E3290E5}" srcOrd="0" destOrd="0" presId="urn:microsoft.com/office/officeart/2005/8/layout/list1"/>
    <dgm:cxn modelId="{BC91E011-4895-44EA-993D-9FF58FE61B6B}" type="presOf" srcId="{08A55309-CE9D-4EDB-9307-1A4263620F9B}" destId="{1B64AD81-A689-4ED9-ABAD-5E2AFD104397}" srcOrd="1" destOrd="0" presId="urn:microsoft.com/office/officeart/2005/8/layout/list1"/>
    <dgm:cxn modelId="{D54AB232-0B5D-438F-B8AA-DE6CA974C0B1}" type="presOf" srcId="{CEBB73F2-F623-46E2-9C13-3F13A368DD00}" destId="{22632DE7-5B12-4A98-AA15-D9DE1A27AC8E}" srcOrd="0" destOrd="0" presId="urn:microsoft.com/office/officeart/2005/8/layout/list1"/>
    <dgm:cxn modelId="{1EE4D2F2-E371-459D-A893-67162DD3ABAB}" type="presOf" srcId="{1B26D923-D46D-49D7-92AE-8575561B1E94}" destId="{D6CE07E9-2BDB-46E7-B7A6-458C713047D2}" srcOrd="0" destOrd="0" presId="urn:microsoft.com/office/officeart/2005/8/layout/list1"/>
    <dgm:cxn modelId="{7B0FD222-A3BD-4D1E-A0D3-4B3C57FD444C}" srcId="{27E3502F-EA9C-45FA-8280-67B0431C3E92}" destId="{08A55309-CE9D-4EDB-9307-1A4263620F9B}" srcOrd="2" destOrd="0" parTransId="{EE72502C-3117-440A-A0E3-706325ED581F}" sibTransId="{F5550FAC-257C-40C9-BA44-E215D84C72C8}"/>
    <dgm:cxn modelId="{9170F1BB-D032-4728-88B1-3525401E81B8}" type="presOf" srcId="{102CFA1F-571E-4340-AB1D-01E4623051CE}" destId="{4F01360F-00C8-4B4D-9ACF-61121AC36227}" srcOrd="0" destOrd="0" presId="urn:microsoft.com/office/officeart/2005/8/layout/list1"/>
    <dgm:cxn modelId="{A4D5E5DF-32DE-4F04-AC2A-664212A38DD9}" srcId="{27E3502F-EA9C-45FA-8280-67B0431C3E92}" destId="{CEBB73F2-F623-46E2-9C13-3F13A368DD00}" srcOrd="1" destOrd="0" parTransId="{9B89631F-9AB1-47AF-A451-AC1B3E86F4B8}" sibTransId="{EA619257-0A8F-4A55-BF4C-694562620DA9}"/>
    <dgm:cxn modelId="{638B6923-FFF0-44BD-B5FF-F6A45D530301}" srcId="{27E3502F-EA9C-45FA-8280-67B0431C3E92}" destId="{C65F6846-412B-4CA3-BECF-080FBFF0C044}" srcOrd="0" destOrd="0" parTransId="{AD5FDC42-73CB-4A2E-A7F2-06639E9CD247}" sibTransId="{C77EE756-CBC4-4769-90DA-6001408ED98A}"/>
    <dgm:cxn modelId="{41300036-E403-4F89-96C4-8D6AA9F5B6A8}" type="presOf" srcId="{3A517C0C-7B3D-45E4-A1C7-D242D6D0713A}" destId="{FCC47D66-2D18-4530-A354-E6FE1F065BD0}" srcOrd="0" destOrd="0" presId="urn:microsoft.com/office/officeart/2005/8/layout/list1"/>
    <dgm:cxn modelId="{109AA0B1-7186-43C8-84CB-C2A6561DC493}" type="presOf" srcId="{1B26D923-D46D-49D7-92AE-8575561B1E94}" destId="{2ED8A5E8-A83E-4451-AA11-77638F020363}" srcOrd="1" destOrd="0" presId="urn:microsoft.com/office/officeart/2005/8/layout/list1"/>
    <dgm:cxn modelId="{EC8A5B56-CCA6-4922-BCA4-8667EF0C4D28}" type="presParOf" srcId="{0504B33F-4AD9-4C15-80BB-A0232C2BE876}" destId="{2F669E25-C0BF-4087-803B-9D046564B24E}" srcOrd="0" destOrd="0" presId="urn:microsoft.com/office/officeart/2005/8/layout/list1"/>
    <dgm:cxn modelId="{5F2C64E4-002D-4953-9915-58D5CE144868}" type="presParOf" srcId="{2F669E25-C0BF-4087-803B-9D046564B24E}" destId="{44E31B4B-B1C3-4176-84E4-8AE7023D1C9F}" srcOrd="0" destOrd="0" presId="urn:microsoft.com/office/officeart/2005/8/layout/list1"/>
    <dgm:cxn modelId="{B9B21CBE-3EB5-497F-BF1E-9E931688E820}" type="presParOf" srcId="{2F669E25-C0BF-4087-803B-9D046564B24E}" destId="{D64D1B5E-F097-486E-A793-38F870E11502}" srcOrd="1" destOrd="0" presId="urn:microsoft.com/office/officeart/2005/8/layout/list1"/>
    <dgm:cxn modelId="{EFC71BA8-74A9-4B8D-83B6-37C616B3F5E7}" type="presParOf" srcId="{0504B33F-4AD9-4C15-80BB-A0232C2BE876}" destId="{11B53462-6BD4-4B85-BF58-F71A6F4EE37F}" srcOrd="1" destOrd="0" presId="urn:microsoft.com/office/officeart/2005/8/layout/list1"/>
    <dgm:cxn modelId="{C9ED11D8-B18D-4B78-A522-1874BB53CAE6}" type="presParOf" srcId="{0504B33F-4AD9-4C15-80BB-A0232C2BE876}" destId="{791CD1DD-890A-45C0-AA40-CE203E3290E5}" srcOrd="2" destOrd="0" presId="urn:microsoft.com/office/officeart/2005/8/layout/list1"/>
    <dgm:cxn modelId="{3DE67706-4030-4082-98B2-525BEB8BC443}" type="presParOf" srcId="{0504B33F-4AD9-4C15-80BB-A0232C2BE876}" destId="{3DA23582-FE35-469C-9668-4B94E1844F93}" srcOrd="3" destOrd="0" presId="urn:microsoft.com/office/officeart/2005/8/layout/list1"/>
    <dgm:cxn modelId="{A7CCEE49-F830-40DD-8025-E3D45EBCA036}" type="presParOf" srcId="{0504B33F-4AD9-4C15-80BB-A0232C2BE876}" destId="{97AEAAB8-88AB-487E-9F67-1E1A225E7684}" srcOrd="4" destOrd="0" presId="urn:microsoft.com/office/officeart/2005/8/layout/list1"/>
    <dgm:cxn modelId="{C82F1651-A56B-47AD-A2B2-6AA06D4368DE}" type="presParOf" srcId="{97AEAAB8-88AB-487E-9F67-1E1A225E7684}" destId="{22632DE7-5B12-4A98-AA15-D9DE1A27AC8E}" srcOrd="0" destOrd="0" presId="urn:microsoft.com/office/officeart/2005/8/layout/list1"/>
    <dgm:cxn modelId="{6BD8A362-A771-4ECD-9F70-C532B4EFA6E5}" type="presParOf" srcId="{97AEAAB8-88AB-487E-9F67-1E1A225E7684}" destId="{F5648331-6CB3-4718-A49C-72ADE228E35A}" srcOrd="1" destOrd="0" presId="urn:microsoft.com/office/officeart/2005/8/layout/list1"/>
    <dgm:cxn modelId="{C3AAAB84-25D3-46F2-BCE8-360A809F4D26}" type="presParOf" srcId="{0504B33F-4AD9-4C15-80BB-A0232C2BE876}" destId="{8FA6CFBE-F2D6-4EE8-BF40-96CF32B6B565}" srcOrd="5" destOrd="0" presId="urn:microsoft.com/office/officeart/2005/8/layout/list1"/>
    <dgm:cxn modelId="{5192AF42-072C-4772-9ADB-C74A7B40D585}" type="presParOf" srcId="{0504B33F-4AD9-4C15-80BB-A0232C2BE876}" destId="{1C1136B5-7F04-4A1B-8930-8EADCC5E6E00}" srcOrd="6" destOrd="0" presId="urn:microsoft.com/office/officeart/2005/8/layout/list1"/>
    <dgm:cxn modelId="{6D674910-1AEF-4ADE-A028-CD90E512AF07}" type="presParOf" srcId="{0504B33F-4AD9-4C15-80BB-A0232C2BE876}" destId="{0339F65F-6987-49F1-A324-E58F4A8D5C0C}" srcOrd="7" destOrd="0" presId="urn:microsoft.com/office/officeart/2005/8/layout/list1"/>
    <dgm:cxn modelId="{DAF22793-1BB0-4837-A554-449F31EFF8CA}" type="presParOf" srcId="{0504B33F-4AD9-4C15-80BB-A0232C2BE876}" destId="{6751AD09-C005-4372-9B40-C3A467EF84B2}" srcOrd="8" destOrd="0" presId="urn:microsoft.com/office/officeart/2005/8/layout/list1"/>
    <dgm:cxn modelId="{2F8171B7-86AA-421A-9468-6C1898B33C01}" type="presParOf" srcId="{6751AD09-C005-4372-9B40-C3A467EF84B2}" destId="{C8066DB7-75B3-42FA-AC34-91D6A8279EAA}" srcOrd="0" destOrd="0" presId="urn:microsoft.com/office/officeart/2005/8/layout/list1"/>
    <dgm:cxn modelId="{9A4F0CAA-92ED-4EDA-80AC-70E86D8E23A9}" type="presParOf" srcId="{6751AD09-C005-4372-9B40-C3A467EF84B2}" destId="{1B64AD81-A689-4ED9-ABAD-5E2AFD104397}" srcOrd="1" destOrd="0" presId="urn:microsoft.com/office/officeart/2005/8/layout/list1"/>
    <dgm:cxn modelId="{0B4A906D-4850-4992-8ED6-7853F3AF0C6E}" type="presParOf" srcId="{0504B33F-4AD9-4C15-80BB-A0232C2BE876}" destId="{5DFCF7D8-8722-49CD-B5E5-21B79C6AD48D}" srcOrd="9" destOrd="0" presId="urn:microsoft.com/office/officeart/2005/8/layout/list1"/>
    <dgm:cxn modelId="{CB8DFBFD-6F8D-4E94-B400-1B32F6C56223}" type="presParOf" srcId="{0504B33F-4AD9-4C15-80BB-A0232C2BE876}" destId="{4F01360F-00C8-4B4D-9ACF-61121AC36227}" srcOrd="10" destOrd="0" presId="urn:microsoft.com/office/officeart/2005/8/layout/list1"/>
    <dgm:cxn modelId="{05D3B525-97CB-4D1F-AB57-DCD84967BB74}" type="presParOf" srcId="{0504B33F-4AD9-4C15-80BB-A0232C2BE876}" destId="{81EB99B1-AEC5-4010-B966-ABA985BE2503}" srcOrd="11" destOrd="0" presId="urn:microsoft.com/office/officeart/2005/8/layout/list1"/>
    <dgm:cxn modelId="{16F1E0F5-1BE2-4DC8-AFCF-83A00C77B4EA}" type="presParOf" srcId="{0504B33F-4AD9-4C15-80BB-A0232C2BE876}" destId="{37204809-E1C8-4843-8AE8-2BFD2CEB03D4}" srcOrd="12" destOrd="0" presId="urn:microsoft.com/office/officeart/2005/8/layout/list1"/>
    <dgm:cxn modelId="{8BE6543F-4F66-41E2-8B8B-18F2D83E799B}" type="presParOf" srcId="{37204809-E1C8-4843-8AE8-2BFD2CEB03D4}" destId="{D6CE07E9-2BDB-46E7-B7A6-458C713047D2}" srcOrd="0" destOrd="0" presId="urn:microsoft.com/office/officeart/2005/8/layout/list1"/>
    <dgm:cxn modelId="{0507A92A-E363-4C5C-A9A3-CA16A2FF3A45}" type="presParOf" srcId="{37204809-E1C8-4843-8AE8-2BFD2CEB03D4}" destId="{2ED8A5E8-A83E-4451-AA11-77638F020363}" srcOrd="1" destOrd="0" presId="urn:microsoft.com/office/officeart/2005/8/layout/list1"/>
    <dgm:cxn modelId="{E0BAA8C1-E830-43C0-9865-B30C1DA95895}" type="presParOf" srcId="{0504B33F-4AD9-4C15-80BB-A0232C2BE876}" destId="{20352B69-FEAF-4D42-9DDA-87218FC532EF}" srcOrd="13" destOrd="0" presId="urn:microsoft.com/office/officeart/2005/8/layout/list1"/>
    <dgm:cxn modelId="{80A70B8B-7AA8-48A2-B758-1040048288EC}" type="presParOf" srcId="{0504B33F-4AD9-4C15-80BB-A0232C2BE876}" destId="{FCC47D66-2D18-4530-A354-E6FE1F065B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7F6D14-14CC-4CA3-859A-09D7577ED925}" type="doc">
      <dgm:prSet loTypeId="urn:microsoft.com/office/officeart/2005/8/layout/process1" loCatId="process" qsTypeId="urn:microsoft.com/office/officeart/2005/8/quickstyle/simple1" qsCatId="simple" csTypeId="urn:microsoft.com/office/officeart/2005/8/colors/accent1_2" csCatId="accent1" phldr="1"/>
      <dgm:spPr/>
    </dgm:pt>
    <dgm:pt modelId="{1A701D6A-9E95-4ABB-A99A-493D0F210486}">
      <dgm:prSet phldrT="[Texto]" custT="1"/>
      <dgm:spPr/>
      <dgm:t>
        <a:bodyPr/>
        <a:lstStyle/>
        <a:p>
          <a:r>
            <a:rPr lang="es-EC" sz="2000" dirty="0" smtClean="0"/>
            <a:t>Estabilización del Robot</a:t>
          </a:r>
          <a:endParaRPr lang="es-EC" sz="2000" dirty="0"/>
        </a:p>
      </dgm:t>
    </dgm:pt>
    <dgm:pt modelId="{F05C6F41-7632-454F-8399-9703819BF74F}" type="parTrans" cxnId="{430A6E51-AF51-4E42-92F0-2E3390B6711C}">
      <dgm:prSet/>
      <dgm:spPr/>
      <dgm:t>
        <a:bodyPr/>
        <a:lstStyle/>
        <a:p>
          <a:endParaRPr lang="es-EC"/>
        </a:p>
      </dgm:t>
    </dgm:pt>
    <dgm:pt modelId="{FD42AE0D-B559-4A4F-82E0-40FD4E1149F8}" type="sibTrans" cxnId="{430A6E51-AF51-4E42-92F0-2E3390B6711C}">
      <dgm:prSet/>
      <dgm:spPr/>
      <dgm:t>
        <a:bodyPr/>
        <a:lstStyle/>
        <a:p>
          <a:endParaRPr lang="es-EC"/>
        </a:p>
      </dgm:t>
    </dgm:pt>
    <dgm:pt modelId="{996829EE-B6D3-4C94-B37B-54E0B20038D9}">
      <dgm:prSet phldrT="[Texto]" custT="1"/>
      <dgm:spPr/>
      <dgm:t>
        <a:bodyPr/>
        <a:lstStyle/>
        <a:p>
          <a:r>
            <a:rPr lang="es-EC" sz="2000" dirty="0" smtClean="0"/>
            <a:t>Acelerómetro LIS3DSH </a:t>
          </a:r>
          <a:endParaRPr lang="es-EC" sz="2000" dirty="0"/>
        </a:p>
      </dgm:t>
    </dgm:pt>
    <dgm:pt modelId="{0D770885-0924-4708-A1CB-5183783A2F4B}" type="parTrans" cxnId="{1E3B878F-874A-4635-9DC9-746AF0E9D715}">
      <dgm:prSet/>
      <dgm:spPr/>
      <dgm:t>
        <a:bodyPr/>
        <a:lstStyle/>
        <a:p>
          <a:endParaRPr lang="es-EC"/>
        </a:p>
      </dgm:t>
    </dgm:pt>
    <dgm:pt modelId="{7AB42113-7364-41A2-98C5-4B9B827911F5}" type="sibTrans" cxnId="{1E3B878F-874A-4635-9DC9-746AF0E9D715}">
      <dgm:prSet/>
      <dgm:spPr/>
      <dgm:t>
        <a:bodyPr/>
        <a:lstStyle/>
        <a:p>
          <a:endParaRPr lang="es-EC"/>
        </a:p>
      </dgm:t>
    </dgm:pt>
    <dgm:pt modelId="{5E8BC392-3968-46B4-A232-4D03587C3986}">
      <dgm:prSet phldrT="[Texto]" custT="1"/>
      <dgm:spPr/>
      <dgm:t>
        <a:bodyPr/>
        <a:lstStyle/>
        <a:p>
          <a:r>
            <a:rPr lang="es-EC" sz="2000" dirty="0" smtClean="0"/>
            <a:t>Eje Roll (eje longitudinal)</a:t>
          </a:r>
          <a:endParaRPr lang="es-EC" sz="2000" dirty="0"/>
        </a:p>
      </dgm:t>
    </dgm:pt>
    <dgm:pt modelId="{2402744E-73D8-4117-BA93-40DF8F59698F}" type="parTrans" cxnId="{AD940F95-D459-431A-84C7-269FEBC91246}">
      <dgm:prSet/>
      <dgm:spPr/>
      <dgm:t>
        <a:bodyPr/>
        <a:lstStyle/>
        <a:p>
          <a:endParaRPr lang="es-EC"/>
        </a:p>
      </dgm:t>
    </dgm:pt>
    <dgm:pt modelId="{BF0004B6-494C-49BF-BF98-81A48728D391}" type="sibTrans" cxnId="{AD940F95-D459-431A-84C7-269FEBC91246}">
      <dgm:prSet/>
      <dgm:spPr/>
      <dgm:t>
        <a:bodyPr/>
        <a:lstStyle/>
        <a:p>
          <a:endParaRPr lang="es-EC"/>
        </a:p>
      </dgm:t>
    </dgm:pt>
    <dgm:pt modelId="{A5430D4D-1823-4E02-8349-E63CEAF7AFF0}">
      <dgm:prSet phldrT="[Texto]" custT="1"/>
      <dgm:spPr/>
      <dgm:t>
        <a:bodyPr/>
        <a:lstStyle/>
        <a:p>
          <a:r>
            <a:rPr lang="es-EC" sz="2000" dirty="0" smtClean="0"/>
            <a:t>Controlador PI</a:t>
          </a:r>
          <a:endParaRPr lang="es-EC" sz="2000" dirty="0"/>
        </a:p>
      </dgm:t>
    </dgm:pt>
    <dgm:pt modelId="{A5AE452E-DA9D-416E-A4CB-8EE826C7A414}" type="parTrans" cxnId="{E9DC708D-750D-4FB6-87CE-065F2CEF0620}">
      <dgm:prSet/>
      <dgm:spPr/>
      <dgm:t>
        <a:bodyPr/>
        <a:lstStyle/>
        <a:p>
          <a:endParaRPr lang="es-EC"/>
        </a:p>
      </dgm:t>
    </dgm:pt>
    <dgm:pt modelId="{AD988878-02DD-4B97-9721-00896044ADE6}" type="sibTrans" cxnId="{E9DC708D-750D-4FB6-87CE-065F2CEF0620}">
      <dgm:prSet/>
      <dgm:spPr/>
      <dgm:t>
        <a:bodyPr/>
        <a:lstStyle/>
        <a:p>
          <a:endParaRPr lang="es-EC"/>
        </a:p>
      </dgm:t>
    </dgm:pt>
    <dgm:pt modelId="{BD3CCC95-42CB-45FC-B2AB-A19810589CD4}" type="pres">
      <dgm:prSet presAssocID="{117F6D14-14CC-4CA3-859A-09D7577ED925}" presName="Name0" presStyleCnt="0">
        <dgm:presLayoutVars>
          <dgm:dir/>
          <dgm:resizeHandles val="exact"/>
        </dgm:presLayoutVars>
      </dgm:prSet>
      <dgm:spPr/>
    </dgm:pt>
    <dgm:pt modelId="{75DE5BEB-976D-4BF7-B9C7-94477E6C88F7}" type="pres">
      <dgm:prSet presAssocID="{1A701D6A-9E95-4ABB-A99A-493D0F210486}" presName="node" presStyleLbl="node1" presStyleIdx="0" presStyleCnt="4">
        <dgm:presLayoutVars>
          <dgm:bulletEnabled val="1"/>
        </dgm:presLayoutVars>
      </dgm:prSet>
      <dgm:spPr/>
      <dgm:t>
        <a:bodyPr/>
        <a:lstStyle/>
        <a:p>
          <a:endParaRPr lang="es-EC"/>
        </a:p>
      </dgm:t>
    </dgm:pt>
    <dgm:pt modelId="{78D97E35-6C2F-48B6-AB6F-F13C6D056F26}" type="pres">
      <dgm:prSet presAssocID="{FD42AE0D-B559-4A4F-82E0-40FD4E1149F8}" presName="sibTrans" presStyleLbl="sibTrans2D1" presStyleIdx="0" presStyleCnt="3"/>
      <dgm:spPr/>
      <dgm:t>
        <a:bodyPr/>
        <a:lstStyle/>
        <a:p>
          <a:endParaRPr lang="es-EC"/>
        </a:p>
      </dgm:t>
    </dgm:pt>
    <dgm:pt modelId="{764D503A-9A76-48D5-8CF3-646E11A0B976}" type="pres">
      <dgm:prSet presAssocID="{FD42AE0D-B559-4A4F-82E0-40FD4E1149F8}" presName="connectorText" presStyleLbl="sibTrans2D1" presStyleIdx="0" presStyleCnt="3"/>
      <dgm:spPr/>
      <dgm:t>
        <a:bodyPr/>
        <a:lstStyle/>
        <a:p>
          <a:endParaRPr lang="es-EC"/>
        </a:p>
      </dgm:t>
    </dgm:pt>
    <dgm:pt modelId="{8F65F18E-6972-49CE-93D5-07E1C7025755}" type="pres">
      <dgm:prSet presAssocID="{996829EE-B6D3-4C94-B37B-54E0B20038D9}" presName="node" presStyleLbl="node1" presStyleIdx="1" presStyleCnt="4">
        <dgm:presLayoutVars>
          <dgm:bulletEnabled val="1"/>
        </dgm:presLayoutVars>
      </dgm:prSet>
      <dgm:spPr/>
      <dgm:t>
        <a:bodyPr/>
        <a:lstStyle/>
        <a:p>
          <a:endParaRPr lang="es-EC"/>
        </a:p>
      </dgm:t>
    </dgm:pt>
    <dgm:pt modelId="{8FD302E7-CD93-42BB-97B2-A179F6C85CB4}" type="pres">
      <dgm:prSet presAssocID="{7AB42113-7364-41A2-98C5-4B9B827911F5}" presName="sibTrans" presStyleLbl="sibTrans2D1" presStyleIdx="1" presStyleCnt="3"/>
      <dgm:spPr/>
      <dgm:t>
        <a:bodyPr/>
        <a:lstStyle/>
        <a:p>
          <a:endParaRPr lang="es-EC"/>
        </a:p>
      </dgm:t>
    </dgm:pt>
    <dgm:pt modelId="{703E502A-5E7D-481E-B138-79C67F099C85}" type="pres">
      <dgm:prSet presAssocID="{7AB42113-7364-41A2-98C5-4B9B827911F5}" presName="connectorText" presStyleLbl="sibTrans2D1" presStyleIdx="1" presStyleCnt="3"/>
      <dgm:spPr/>
      <dgm:t>
        <a:bodyPr/>
        <a:lstStyle/>
        <a:p>
          <a:endParaRPr lang="es-EC"/>
        </a:p>
      </dgm:t>
    </dgm:pt>
    <dgm:pt modelId="{725417C2-89F0-4341-9CB2-BA4BC2568803}" type="pres">
      <dgm:prSet presAssocID="{5E8BC392-3968-46B4-A232-4D03587C3986}" presName="node" presStyleLbl="node1" presStyleIdx="2" presStyleCnt="4">
        <dgm:presLayoutVars>
          <dgm:bulletEnabled val="1"/>
        </dgm:presLayoutVars>
      </dgm:prSet>
      <dgm:spPr/>
      <dgm:t>
        <a:bodyPr/>
        <a:lstStyle/>
        <a:p>
          <a:endParaRPr lang="es-EC"/>
        </a:p>
      </dgm:t>
    </dgm:pt>
    <dgm:pt modelId="{5DC64951-4A60-4675-86B6-47485958AE5D}" type="pres">
      <dgm:prSet presAssocID="{BF0004B6-494C-49BF-BF98-81A48728D391}" presName="sibTrans" presStyleLbl="sibTrans2D1" presStyleIdx="2" presStyleCnt="3"/>
      <dgm:spPr/>
      <dgm:t>
        <a:bodyPr/>
        <a:lstStyle/>
        <a:p>
          <a:endParaRPr lang="es-EC"/>
        </a:p>
      </dgm:t>
    </dgm:pt>
    <dgm:pt modelId="{CF3E4C26-AA08-4D54-B982-39F798E7973C}" type="pres">
      <dgm:prSet presAssocID="{BF0004B6-494C-49BF-BF98-81A48728D391}" presName="connectorText" presStyleLbl="sibTrans2D1" presStyleIdx="2" presStyleCnt="3"/>
      <dgm:spPr/>
      <dgm:t>
        <a:bodyPr/>
        <a:lstStyle/>
        <a:p>
          <a:endParaRPr lang="es-EC"/>
        </a:p>
      </dgm:t>
    </dgm:pt>
    <dgm:pt modelId="{977871CB-1802-43E7-95A5-8DF2D9F1B072}" type="pres">
      <dgm:prSet presAssocID="{A5430D4D-1823-4E02-8349-E63CEAF7AFF0}" presName="node" presStyleLbl="node1" presStyleIdx="3" presStyleCnt="4">
        <dgm:presLayoutVars>
          <dgm:bulletEnabled val="1"/>
        </dgm:presLayoutVars>
      </dgm:prSet>
      <dgm:spPr/>
      <dgm:t>
        <a:bodyPr/>
        <a:lstStyle/>
        <a:p>
          <a:endParaRPr lang="es-EC"/>
        </a:p>
      </dgm:t>
    </dgm:pt>
  </dgm:ptLst>
  <dgm:cxnLst>
    <dgm:cxn modelId="{4CAC98E0-12D3-4D95-8C98-9BB601CD5EF7}" type="presOf" srcId="{FD42AE0D-B559-4A4F-82E0-40FD4E1149F8}" destId="{764D503A-9A76-48D5-8CF3-646E11A0B976}" srcOrd="1" destOrd="0" presId="urn:microsoft.com/office/officeart/2005/8/layout/process1"/>
    <dgm:cxn modelId="{B950BE28-1993-45D6-B2E2-1017DBE81ED6}" type="presOf" srcId="{FD42AE0D-B559-4A4F-82E0-40FD4E1149F8}" destId="{78D97E35-6C2F-48B6-AB6F-F13C6D056F26}" srcOrd="0" destOrd="0" presId="urn:microsoft.com/office/officeart/2005/8/layout/process1"/>
    <dgm:cxn modelId="{110CAADA-7936-4BBB-A08C-9DA84F16F5F3}" type="presOf" srcId="{BF0004B6-494C-49BF-BF98-81A48728D391}" destId="{5DC64951-4A60-4675-86B6-47485958AE5D}" srcOrd="0" destOrd="0" presId="urn:microsoft.com/office/officeart/2005/8/layout/process1"/>
    <dgm:cxn modelId="{E9DC708D-750D-4FB6-87CE-065F2CEF0620}" srcId="{117F6D14-14CC-4CA3-859A-09D7577ED925}" destId="{A5430D4D-1823-4E02-8349-E63CEAF7AFF0}" srcOrd="3" destOrd="0" parTransId="{A5AE452E-DA9D-416E-A4CB-8EE826C7A414}" sibTransId="{AD988878-02DD-4B97-9721-00896044ADE6}"/>
    <dgm:cxn modelId="{430A6E51-AF51-4E42-92F0-2E3390B6711C}" srcId="{117F6D14-14CC-4CA3-859A-09D7577ED925}" destId="{1A701D6A-9E95-4ABB-A99A-493D0F210486}" srcOrd="0" destOrd="0" parTransId="{F05C6F41-7632-454F-8399-9703819BF74F}" sibTransId="{FD42AE0D-B559-4A4F-82E0-40FD4E1149F8}"/>
    <dgm:cxn modelId="{AD940F95-D459-431A-84C7-269FEBC91246}" srcId="{117F6D14-14CC-4CA3-859A-09D7577ED925}" destId="{5E8BC392-3968-46B4-A232-4D03587C3986}" srcOrd="2" destOrd="0" parTransId="{2402744E-73D8-4117-BA93-40DF8F59698F}" sibTransId="{BF0004B6-494C-49BF-BF98-81A48728D391}"/>
    <dgm:cxn modelId="{7AF6E8D5-40BB-461A-A0FA-4451F2D3726C}" type="presOf" srcId="{5E8BC392-3968-46B4-A232-4D03587C3986}" destId="{725417C2-89F0-4341-9CB2-BA4BC2568803}" srcOrd="0" destOrd="0" presId="urn:microsoft.com/office/officeart/2005/8/layout/process1"/>
    <dgm:cxn modelId="{190D629B-7A99-46FC-8A89-CF05BD75FCFC}" type="presOf" srcId="{7AB42113-7364-41A2-98C5-4B9B827911F5}" destId="{8FD302E7-CD93-42BB-97B2-A179F6C85CB4}" srcOrd="0" destOrd="0" presId="urn:microsoft.com/office/officeart/2005/8/layout/process1"/>
    <dgm:cxn modelId="{164F05C8-472A-4DC8-89AC-E656DE9F4F16}" type="presOf" srcId="{BF0004B6-494C-49BF-BF98-81A48728D391}" destId="{CF3E4C26-AA08-4D54-B982-39F798E7973C}" srcOrd="1" destOrd="0" presId="urn:microsoft.com/office/officeart/2005/8/layout/process1"/>
    <dgm:cxn modelId="{CA1FBC07-9FEE-4FD1-A8A8-B6F7132A0903}" type="presOf" srcId="{7AB42113-7364-41A2-98C5-4B9B827911F5}" destId="{703E502A-5E7D-481E-B138-79C67F099C85}" srcOrd="1" destOrd="0" presId="urn:microsoft.com/office/officeart/2005/8/layout/process1"/>
    <dgm:cxn modelId="{DD9158C0-E16E-4A3E-8186-67A9F0F0CFB3}" type="presOf" srcId="{996829EE-B6D3-4C94-B37B-54E0B20038D9}" destId="{8F65F18E-6972-49CE-93D5-07E1C7025755}" srcOrd="0" destOrd="0" presId="urn:microsoft.com/office/officeart/2005/8/layout/process1"/>
    <dgm:cxn modelId="{43A135F9-06CC-4966-A1D0-E94190CBBD11}" type="presOf" srcId="{A5430D4D-1823-4E02-8349-E63CEAF7AFF0}" destId="{977871CB-1802-43E7-95A5-8DF2D9F1B072}" srcOrd="0" destOrd="0" presId="urn:microsoft.com/office/officeart/2005/8/layout/process1"/>
    <dgm:cxn modelId="{D3087272-51DC-4369-9BB4-5F2F82022C98}" type="presOf" srcId="{1A701D6A-9E95-4ABB-A99A-493D0F210486}" destId="{75DE5BEB-976D-4BF7-B9C7-94477E6C88F7}" srcOrd="0" destOrd="0" presId="urn:microsoft.com/office/officeart/2005/8/layout/process1"/>
    <dgm:cxn modelId="{47E87DBA-B6DC-4BD4-A2FA-9DA82EF598EE}" type="presOf" srcId="{117F6D14-14CC-4CA3-859A-09D7577ED925}" destId="{BD3CCC95-42CB-45FC-B2AB-A19810589CD4}" srcOrd="0" destOrd="0" presId="urn:microsoft.com/office/officeart/2005/8/layout/process1"/>
    <dgm:cxn modelId="{1E3B878F-874A-4635-9DC9-746AF0E9D715}" srcId="{117F6D14-14CC-4CA3-859A-09D7577ED925}" destId="{996829EE-B6D3-4C94-B37B-54E0B20038D9}" srcOrd="1" destOrd="0" parTransId="{0D770885-0924-4708-A1CB-5183783A2F4B}" sibTransId="{7AB42113-7364-41A2-98C5-4B9B827911F5}"/>
    <dgm:cxn modelId="{EC95C9AF-E9E6-42AB-918F-EB9B0E62E6EE}" type="presParOf" srcId="{BD3CCC95-42CB-45FC-B2AB-A19810589CD4}" destId="{75DE5BEB-976D-4BF7-B9C7-94477E6C88F7}" srcOrd="0" destOrd="0" presId="urn:microsoft.com/office/officeart/2005/8/layout/process1"/>
    <dgm:cxn modelId="{D2EFB480-13A3-4A96-99BC-C7D987F2D405}" type="presParOf" srcId="{BD3CCC95-42CB-45FC-B2AB-A19810589CD4}" destId="{78D97E35-6C2F-48B6-AB6F-F13C6D056F26}" srcOrd="1" destOrd="0" presId="urn:microsoft.com/office/officeart/2005/8/layout/process1"/>
    <dgm:cxn modelId="{4D39CDEB-9DA4-4D65-9185-5C50D7603554}" type="presParOf" srcId="{78D97E35-6C2F-48B6-AB6F-F13C6D056F26}" destId="{764D503A-9A76-48D5-8CF3-646E11A0B976}" srcOrd="0" destOrd="0" presId="urn:microsoft.com/office/officeart/2005/8/layout/process1"/>
    <dgm:cxn modelId="{85F47DC5-16C3-4053-B12D-7215CFEACFD6}" type="presParOf" srcId="{BD3CCC95-42CB-45FC-B2AB-A19810589CD4}" destId="{8F65F18E-6972-49CE-93D5-07E1C7025755}" srcOrd="2" destOrd="0" presId="urn:microsoft.com/office/officeart/2005/8/layout/process1"/>
    <dgm:cxn modelId="{EA52CD69-AEDD-4D98-A5C4-3A0671541E1A}" type="presParOf" srcId="{BD3CCC95-42CB-45FC-B2AB-A19810589CD4}" destId="{8FD302E7-CD93-42BB-97B2-A179F6C85CB4}" srcOrd="3" destOrd="0" presId="urn:microsoft.com/office/officeart/2005/8/layout/process1"/>
    <dgm:cxn modelId="{F33800C2-69F7-48EE-A5A6-F395011E5CB5}" type="presParOf" srcId="{8FD302E7-CD93-42BB-97B2-A179F6C85CB4}" destId="{703E502A-5E7D-481E-B138-79C67F099C85}" srcOrd="0" destOrd="0" presId="urn:microsoft.com/office/officeart/2005/8/layout/process1"/>
    <dgm:cxn modelId="{AB96FB0D-20BC-43B3-A67A-92E00B3FCEA9}" type="presParOf" srcId="{BD3CCC95-42CB-45FC-B2AB-A19810589CD4}" destId="{725417C2-89F0-4341-9CB2-BA4BC2568803}" srcOrd="4" destOrd="0" presId="urn:microsoft.com/office/officeart/2005/8/layout/process1"/>
    <dgm:cxn modelId="{A9CF523E-4D06-4645-8C9F-373C78644483}" type="presParOf" srcId="{BD3CCC95-42CB-45FC-B2AB-A19810589CD4}" destId="{5DC64951-4A60-4675-86B6-47485958AE5D}" srcOrd="5" destOrd="0" presId="urn:microsoft.com/office/officeart/2005/8/layout/process1"/>
    <dgm:cxn modelId="{B9CE8C4E-604F-4686-A78E-71F75B8A8CFF}" type="presParOf" srcId="{5DC64951-4A60-4675-86B6-47485958AE5D}" destId="{CF3E4C26-AA08-4D54-B982-39F798E7973C}" srcOrd="0" destOrd="0" presId="urn:microsoft.com/office/officeart/2005/8/layout/process1"/>
    <dgm:cxn modelId="{E415FE56-C441-4929-8ED9-BF1C523B000F}" type="presParOf" srcId="{BD3CCC95-42CB-45FC-B2AB-A19810589CD4}" destId="{977871CB-1802-43E7-95A5-8DF2D9F1B07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C" sz="3000" noProof="0" dirty="0"/>
            <a:t>Temario</a:t>
          </a:r>
        </a:p>
      </dgm:t>
    </dgm:pt>
    <dgm:pt modelId="{5760939A-00E0-4E0F-82AC-14F95E0A4A90}" type="parTrans" cxnId="{E5DF4D7B-2998-4040-B309-23173E1132D4}">
      <dgm:prSet/>
      <dgm:spPr/>
      <dgm:t>
        <a:bodyPr/>
        <a:lstStyle/>
        <a:p>
          <a:pPr algn="ctr"/>
          <a:endParaRPr lang="es-ES" sz="2200"/>
        </a:p>
      </dgm:t>
    </dgm:pt>
    <dgm:pt modelId="{2BAB4B72-4C27-47D9-A895-24F30C6A71EC}" type="sibTrans" cxnId="{E5DF4D7B-2998-4040-B309-23173E1132D4}">
      <dgm:prSet/>
      <dgm:spPr/>
      <dgm:t>
        <a:bodyPr/>
        <a:lstStyle/>
        <a:p>
          <a:pPr algn="ctr"/>
          <a:endParaRPr lang="es-ES" sz="2200"/>
        </a:p>
      </dgm:t>
    </dgm:pt>
    <dgm:pt modelId="{0A4EAFAE-629E-4C4B-9E47-8E06CDE4C949}">
      <dgm:prSet phldrT="[Texto]" custT="1"/>
      <dgm:spPr/>
      <dgm:t>
        <a:bodyPr/>
        <a:lstStyle/>
        <a:p>
          <a:pPr algn="ctr"/>
          <a:r>
            <a:rPr lang="es-ES" sz="2200" dirty="0" smtClean="0"/>
            <a:t>Conclusiones y Recomendaciones</a:t>
          </a:r>
          <a:endParaRPr lang="es-ES" sz="2200" dirty="0"/>
        </a:p>
      </dgm:t>
    </dgm:pt>
    <dgm:pt modelId="{60FCF5B0-B4A0-4BA1-B841-33DC98808CD8}" type="parTrans" cxnId="{ECD5C944-458C-4726-8EA6-564A4C5559CE}">
      <dgm:prSet/>
      <dgm:spPr/>
      <dgm:t>
        <a:bodyPr/>
        <a:lstStyle/>
        <a:p>
          <a:endParaRPr lang="es-ES"/>
        </a:p>
      </dgm:t>
    </dgm:pt>
    <dgm:pt modelId="{AA0D91D3-9CBF-4157-9392-B9056F708A05}" type="sibTrans" cxnId="{ECD5C944-458C-4726-8EA6-564A4C5559CE}">
      <dgm:prSet/>
      <dgm:spPr/>
      <dgm:t>
        <a:bodyPr/>
        <a:lstStyle/>
        <a:p>
          <a:endParaRPr lang="es-ES"/>
        </a:p>
      </dgm:t>
    </dgm:pt>
    <dgm:pt modelId="{8EA2C536-C7B3-4E4C-B82D-BDE3395C772A}">
      <dgm:prSet phldrT="[Texto]" custT="1"/>
      <dgm:spPr/>
      <dgm:t>
        <a:bodyPr/>
        <a:lstStyle/>
        <a:p>
          <a:pPr algn="ctr"/>
          <a:r>
            <a:rPr lang="es-ES" sz="2200" dirty="0" smtClean="0"/>
            <a:t>Implementación de un Controlador Difuso</a:t>
          </a:r>
          <a:endParaRPr lang="es-ES" sz="2200" dirty="0"/>
        </a:p>
      </dgm:t>
    </dgm:pt>
    <dgm:pt modelId="{CF02CD32-46C1-4EAE-AAC3-03481FBF256E}" type="parTrans" cxnId="{7A918CAE-7A05-412B-92CB-1FFF4485C319}">
      <dgm:prSet/>
      <dgm:spPr/>
      <dgm:t>
        <a:bodyPr/>
        <a:lstStyle/>
        <a:p>
          <a:endParaRPr lang="es-ES"/>
        </a:p>
      </dgm:t>
    </dgm:pt>
    <dgm:pt modelId="{D505A433-9DC3-4123-890D-E52947BB6BBE}" type="sibTrans" cxnId="{7A918CAE-7A05-412B-92CB-1FFF4485C319}">
      <dgm:prSet/>
      <dgm:spPr/>
      <dgm:t>
        <a:bodyPr/>
        <a:lstStyle/>
        <a:p>
          <a:endParaRPr lang="es-ES"/>
        </a:p>
      </dgm:t>
    </dgm:pt>
    <dgm:pt modelId="{B1CA5B4E-C709-427E-88B1-BC01D85FAB1D}">
      <dgm:prSet phldrT="[Texto]" custT="1"/>
      <dgm:spPr/>
      <dgm:t>
        <a:bodyPr/>
        <a:lstStyle/>
        <a:p>
          <a:pPr algn="ctr"/>
          <a:r>
            <a:rPr lang="es-ES" sz="2200" dirty="0" smtClean="0"/>
            <a:t>Investigación e Implementación de Generador Central de Patrones</a:t>
          </a:r>
          <a:endParaRPr lang="es-ES" sz="2200" dirty="0"/>
        </a:p>
      </dgm:t>
    </dgm:pt>
    <dgm:pt modelId="{F2725F07-8379-4E53-83C0-6A7DF4875D8B}" type="parTrans" cxnId="{6C265487-7BA1-4D3E-B1B0-C589D806A2DD}">
      <dgm:prSet/>
      <dgm:spPr/>
      <dgm:t>
        <a:bodyPr/>
        <a:lstStyle/>
        <a:p>
          <a:endParaRPr lang="es-ES"/>
        </a:p>
      </dgm:t>
    </dgm:pt>
    <dgm:pt modelId="{22E7D6DF-74C2-4192-8690-33944928CFB9}" type="sibTrans" cxnId="{6C265487-7BA1-4D3E-B1B0-C589D806A2D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52233" custLinFactY="-13531" custLinFactNeighborX="5813" custLinFactNeighborY="-10000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1E7526F3-7DC0-4CEB-B090-0BD1F2020551}" type="pres">
      <dgm:prSet presAssocID="{CF02CD32-46C1-4EAE-AAC3-03481FBF256E}" presName="Name13" presStyleLbl="parChTrans1D2" presStyleIdx="0" presStyleCnt="3"/>
      <dgm:spPr/>
      <dgm:t>
        <a:bodyPr/>
        <a:lstStyle/>
        <a:p>
          <a:endParaRPr lang="es-EC"/>
        </a:p>
      </dgm:t>
    </dgm:pt>
    <dgm:pt modelId="{2C081176-CA0C-4E17-A2AD-A647E0972C0E}" type="pres">
      <dgm:prSet presAssocID="{8EA2C536-C7B3-4E4C-B82D-BDE3395C772A}" presName="childText" presStyleLbl="bgAcc1" presStyleIdx="0" presStyleCnt="3" custScaleX="994261" custScaleY="107631" custLinFactNeighborY="-99677">
        <dgm:presLayoutVars>
          <dgm:bulletEnabled val="1"/>
        </dgm:presLayoutVars>
      </dgm:prSet>
      <dgm:spPr/>
      <dgm:t>
        <a:bodyPr/>
        <a:lstStyle/>
        <a:p>
          <a:endParaRPr lang="es-EC"/>
        </a:p>
      </dgm:t>
    </dgm:pt>
    <dgm:pt modelId="{DF62C19D-CA47-4666-8DE9-415118B1276C}" type="pres">
      <dgm:prSet presAssocID="{F2725F07-8379-4E53-83C0-6A7DF4875D8B}" presName="Name13" presStyleLbl="parChTrans1D2" presStyleIdx="1" presStyleCnt="3"/>
      <dgm:spPr/>
      <dgm:t>
        <a:bodyPr/>
        <a:lstStyle/>
        <a:p>
          <a:endParaRPr lang="es-EC"/>
        </a:p>
      </dgm:t>
    </dgm:pt>
    <dgm:pt modelId="{3384043D-A944-4B69-8844-141CDE045E17}" type="pres">
      <dgm:prSet presAssocID="{B1CA5B4E-C709-427E-88B1-BC01D85FAB1D}" presName="childText" presStyleLbl="bgAcc1" presStyleIdx="1" presStyleCnt="3" custScaleX="994261" custScaleY="107631" custLinFactNeighborY="-81180">
        <dgm:presLayoutVars>
          <dgm:bulletEnabled val="1"/>
        </dgm:presLayoutVars>
      </dgm:prSet>
      <dgm:spPr/>
      <dgm:t>
        <a:bodyPr/>
        <a:lstStyle/>
        <a:p>
          <a:endParaRPr lang="es-EC"/>
        </a:p>
      </dgm:t>
    </dgm:pt>
    <dgm:pt modelId="{F08CCA66-5FFC-4EDF-A1CD-CDF8EFEC91D2}" type="pres">
      <dgm:prSet presAssocID="{60FCF5B0-B4A0-4BA1-B841-33DC98808CD8}" presName="Name13" presStyleLbl="parChTrans1D2" presStyleIdx="2" presStyleCnt="3"/>
      <dgm:spPr/>
      <dgm:t>
        <a:bodyPr/>
        <a:lstStyle/>
        <a:p>
          <a:endParaRPr lang="es-EC"/>
        </a:p>
      </dgm:t>
    </dgm:pt>
    <dgm:pt modelId="{5AC96EF1-36CE-4BA5-94DD-E423FF5393D8}" type="pres">
      <dgm:prSet presAssocID="{0A4EAFAE-629E-4C4B-9E47-8E06CDE4C949}" presName="childText" presStyleLbl="bgAcc1" presStyleIdx="2" presStyleCnt="3" custScaleX="994261" custScaleY="107631" custLinFactNeighborY="-60458">
        <dgm:presLayoutVars>
          <dgm:bulletEnabled val="1"/>
        </dgm:presLayoutVars>
      </dgm:prSet>
      <dgm:spPr/>
      <dgm:t>
        <a:bodyPr/>
        <a:lstStyle/>
        <a:p>
          <a:endParaRPr lang="es-EC"/>
        </a:p>
      </dgm:t>
    </dgm:pt>
  </dgm:ptLst>
  <dgm:cxnLst>
    <dgm:cxn modelId="{2BFE0777-241A-4A44-B612-0E84F94358FB}" type="presOf" srcId="{CF02CD32-46C1-4EAE-AAC3-03481FBF256E}" destId="{1E7526F3-7DC0-4CEB-B090-0BD1F2020551}" srcOrd="0" destOrd="0" presId="urn:microsoft.com/office/officeart/2005/8/layout/hierarchy3"/>
    <dgm:cxn modelId="{8FE7B297-DA73-49C0-A099-0C33D2C22420}" type="presOf" srcId="{8EA2C536-C7B3-4E4C-B82D-BDE3395C772A}" destId="{2C081176-CA0C-4E17-A2AD-A647E0972C0E}" srcOrd="0" destOrd="0" presId="urn:microsoft.com/office/officeart/2005/8/layout/hierarchy3"/>
    <dgm:cxn modelId="{ECD5C944-458C-4726-8EA6-564A4C5559CE}" srcId="{CB9964DC-5E01-4879-9733-CDEE2AB1D1F7}" destId="{0A4EAFAE-629E-4C4B-9E47-8E06CDE4C949}" srcOrd="2" destOrd="0" parTransId="{60FCF5B0-B4A0-4BA1-B841-33DC98808CD8}" sibTransId="{AA0D91D3-9CBF-4157-9392-B9056F708A05}"/>
    <dgm:cxn modelId="{A022281C-3948-4175-8CF7-B8313271F651}" type="presOf" srcId="{0A4EAFAE-629E-4C4B-9E47-8E06CDE4C949}" destId="{5AC96EF1-36CE-4BA5-94DD-E423FF5393D8}" srcOrd="0" destOrd="0" presId="urn:microsoft.com/office/officeart/2005/8/layout/hierarchy3"/>
    <dgm:cxn modelId="{DFAF5B71-DB1D-48AD-942D-30B435C2CCD2}" type="presOf" srcId="{F2725F07-8379-4E53-83C0-6A7DF4875D8B}" destId="{DF62C19D-CA47-4666-8DE9-415118B1276C}" srcOrd="0" destOrd="0" presId="urn:microsoft.com/office/officeart/2005/8/layout/hierarchy3"/>
    <dgm:cxn modelId="{2C512342-FBD3-47AB-B972-09CBEEC080E7}" type="presOf" srcId="{60FCF5B0-B4A0-4BA1-B841-33DC98808CD8}" destId="{F08CCA66-5FFC-4EDF-A1CD-CDF8EFEC91D2}" srcOrd="0" destOrd="0" presId="urn:microsoft.com/office/officeart/2005/8/layout/hierarchy3"/>
    <dgm:cxn modelId="{7A918CAE-7A05-412B-92CB-1FFF4485C319}" srcId="{CB9964DC-5E01-4879-9733-CDEE2AB1D1F7}" destId="{8EA2C536-C7B3-4E4C-B82D-BDE3395C772A}" srcOrd="0" destOrd="0" parTransId="{CF02CD32-46C1-4EAE-AAC3-03481FBF256E}" sibTransId="{D505A433-9DC3-4123-890D-E52947BB6BBE}"/>
    <dgm:cxn modelId="{E5DF4D7B-2998-4040-B309-23173E1132D4}" srcId="{7061F2FC-F2AB-4DE3-98B0-886576B4E2C6}" destId="{CB9964DC-5E01-4879-9733-CDEE2AB1D1F7}" srcOrd="0" destOrd="0" parTransId="{5760939A-00E0-4E0F-82AC-14F95E0A4A90}" sibTransId="{2BAB4B72-4C27-47D9-A895-24F30C6A71EC}"/>
    <dgm:cxn modelId="{94C2FA44-D89A-46E1-B951-6A3858A4CCEF}" type="presOf" srcId="{CB9964DC-5E01-4879-9733-CDEE2AB1D1F7}" destId="{ECB1CA3E-26B8-4A39-AEF8-6F06E506D3C7}" srcOrd="0" destOrd="0" presId="urn:microsoft.com/office/officeart/2005/8/layout/hierarchy3"/>
    <dgm:cxn modelId="{7080449F-00EC-461B-9E7E-111E3B40FD17}" type="presOf" srcId="{7061F2FC-F2AB-4DE3-98B0-886576B4E2C6}" destId="{D433476B-D68D-4328-ADAC-B2895D3D50CF}" srcOrd="0" destOrd="0" presId="urn:microsoft.com/office/officeart/2005/8/layout/hierarchy3"/>
    <dgm:cxn modelId="{6C265487-7BA1-4D3E-B1B0-C589D806A2DD}" srcId="{CB9964DC-5E01-4879-9733-CDEE2AB1D1F7}" destId="{B1CA5B4E-C709-427E-88B1-BC01D85FAB1D}" srcOrd="1" destOrd="0" parTransId="{F2725F07-8379-4E53-83C0-6A7DF4875D8B}" sibTransId="{22E7D6DF-74C2-4192-8690-33944928CFB9}"/>
    <dgm:cxn modelId="{43200696-AA3C-4360-ADB9-DD5C90981B56}" type="presOf" srcId="{CB9964DC-5E01-4879-9733-CDEE2AB1D1F7}" destId="{C7DDC059-89DD-4F99-A10D-9C975D60C8D8}" srcOrd="1" destOrd="0" presId="urn:microsoft.com/office/officeart/2005/8/layout/hierarchy3"/>
    <dgm:cxn modelId="{92AA8EA3-E191-47FF-83E5-D7F4222CA681}" type="presOf" srcId="{B1CA5B4E-C709-427E-88B1-BC01D85FAB1D}" destId="{3384043D-A944-4B69-8844-141CDE045E17}" srcOrd="0" destOrd="0" presId="urn:microsoft.com/office/officeart/2005/8/layout/hierarchy3"/>
    <dgm:cxn modelId="{3D1EB51B-C5A3-44D0-9954-F422FA47477C}" type="presParOf" srcId="{D433476B-D68D-4328-ADAC-B2895D3D50CF}" destId="{1E58A3BC-F1F7-40EE-89AA-32E802ED4BF7}" srcOrd="0" destOrd="0" presId="urn:microsoft.com/office/officeart/2005/8/layout/hierarchy3"/>
    <dgm:cxn modelId="{6E6C7C32-5837-4EDE-9EE3-ABA487206E3D}" type="presParOf" srcId="{1E58A3BC-F1F7-40EE-89AA-32E802ED4BF7}" destId="{D21DF85A-45CA-4CE0-B0ED-CF4615475EE0}" srcOrd="0" destOrd="0" presId="urn:microsoft.com/office/officeart/2005/8/layout/hierarchy3"/>
    <dgm:cxn modelId="{97AE96A7-71F3-4444-8F0D-033078815CD3}" type="presParOf" srcId="{D21DF85A-45CA-4CE0-B0ED-CF4615475EE0}" destId="{ECB1CA3E-26B8-4A39-AEF8-6F06E506D3C7}" srcOrd="0" destOrd="0" presId="urn:microsoft.com/office/officeart/2005/8/layout/hierarchy3"/>
    <dgm:cxn modelId="{CA12E06B-1F85-4C91-99EB-2A6DF3EA7BD3}" type="presParOf" srcId="{D21DF85A-45CA-4CE0-B0ED-CF4615475EE0}" destId="{C7DDC059-89DD-4F99-A10D-9C975D60C8D8}" srcOrd="1" destOrd="0" presId="urn:microsoft.com/office/officeart/2005/8/layout/hierarchy3"/>
    <dgm:cxn modelId="{39A552E4-AB23-4AE0-9141-1E182A6A4EDD}" type="presParOf" srcId="{1E58A3BC-F1F7-40EE-89AA-32E802ED4BF7}" destId="{F784BE88-3DB9-4E87-AFCA-2ED0BF00DEA1}" srcOrd="1" destOrd="0" presId="urn:microsoft.com/office/officeart/2005/8/layout/hierarchy3"/>
    <dgm:cxn modelId="{D487DF75-62ED-4D37-AC56-755029FF038C}" type="presParOf" srcId="{F784BE88-3DB9-4E87-AFCA-2ED0BF00DEA1}" destId="{1E7526F3-7DC0-4CEB-B090-0BD1F2020551}" srcOrd="0" destOrd="0" presId="urn:microsoft.com/office/officeart/2005/8/layout/hierarchy3"/>
    <dgm:cxn modelId="{4DA94226-8299-4948-BDBC-C3C79A255842}" type="presParOf" srcId="{F784BE88-3DB9-4E87-AFCA-2ED0BF00DEA1}" destId="{2C081176-CA0C-4E17-A2AD-A647E0972C0E}" srcOrd="1" destOrd="0" presId="urn:microsoft.com/office/officeart/2005/8/layout/hierarchy3"/>
    <dgm:cxn modelId="{2C5FBACA-B694-456C-BFA8-DCFD01D0DDC7}" type="presParOf" srcId="{F784BE88-3DB9-4E87-AFCA-2ED0BF00DEA1}" destId="{DF62C19D-CA47-4666-8DE9-415118B1276C}" srcOrd="2" destOrd="0" presId="urn:microsoft.com/office/officeart/2005/8/layout/hierarchy3"/>
    <dgm:cxn modelId="{CAA6E059-AAE5-47DE-A430-03FE42FED775}" type="presParOf" srcId="{F784BE88-3DB9-4E87-AFCA-2ED0BF00DEA1}" destId="{3384043D-A944-4B69-8844-141CDE045E17}" srcOrd="3" destOrd="0" presId="urn:microsoft.com/office/officeart/2005/8/layout/hierarchy3"/>
    <dgm:cxn modelId="{0B367476-2685-411A-A970-2D4F0FDAEACA}" type="presParOf" srcId="{F784BE88-3DB9-4E87-AFCA-2ED0BF00DEA1}" destId="{F08CCA66-5FFC-4EDF-A1CD-CDF8EFEC91D2}" srcOrd="4" destOrd="0" presId="urn:microsoft.com/office/officeart/2005/8/layout/hierarchy3"/>
    <dgm:cxn modelId="{A89676FC-05BE-46B7-90DC-7C9D1ED6A648}" type="presParOf" srcId="{F784BE88-3DB9-4E87-AFCA-2ED0BF00DEA1}" destId="{5AC96EF1-36CE-4BA5-94DD-E423FF5393D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228BBE-EDFE-4A3E-8D2B-F14669B9E2E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C"/>
        </a:p>
      </dgm:t>
    </dgm:pt>
    <dgm:pt modelId="{196B184B-6334-4AFD-A218-B67B94864428}">
      <dgm:prSet phldrT="[Texto]" custT="1"/>
      <dgm:spPr/>
      <dgm:t>
        <a:bodyPr/>
        <a:lstStyle/>
        <a:p>
          <a:r>
            <a:rPr lang="es-EC" sz="2000" dirty="0" smtClean="0"/>
            <a:t>Roll</a:t>
          </a:r>
          <a:endParaRPr lang="es-EC" sz="2000" dirty="0"/>
        </a:p>
      </dgm:t>
    </dgm:pt>
    <dgm:pt modelId="{CC2643A3-A6B5-46E0-9161-16C1D08F2EE4}" type="parTrans" cxnId="{1BF54B65-6694-448C-98B6-12D7FDFCF110}">
      <dgm:prSet/>
      <dgm:spPr/>
      <dgm:t>
        <a:bodyPr/>
        <a:lstStyle/>
        <a:p>
          <a:endParaRPr lang="es-EC"/>
        </a:p>
      </dgm:t>
    </dgm:pt>
    <dgm:pt modelId="{135D7B83-B65C-4999-8C7C-1E7C0C8442A4}" type="sibTrans" cxnId="{1BF54B65-6694-448C-98B6-12D7FDFCF110}">
      <dgm:prSet/>
      <dgm:spPr/>
      <dgm:t>
        <a:bodyPr/>
        <a:lstStyle/>
        <a:p>
          <a:endParaRPr lang="es-EC"/>
        </a:p>
      </dgm:t>
    </dgm:pt>
    <dgm:pt modelId="{65B0704F-EC36-47C2-BFBE-62B9903FEC75}">
      <dgm:prSet phldrT="[Texto]" custT="1"/>
      <dgm:spPr/>
      <dgm:t>
        <a:bodyPr/>
        <a:lstStyle/>
        <a:p>
          <a:r>
            <a:rPr lang="es-EC" sz="2000" dirty="0" smtClean="0"/>
            <a:t>Señal de acelerómetro</a:t>
          </a:r>
          <a:endParaRPr lang="es-EC" sz="2000" dirty="0"/>
        </a:p>
      </dgm:t>
    </dgm:pt>
    <dgm:pt modelId="{C5994D09-D98C-47F4-BD45-F80085D43B34}" type="parTrans" cxnId="{21294908-66C4-4548-B915-ABFD385294DB}">
      <dgm:prSet/>
      <dgm:spPr/>
      <dgm:t>
        <a:bodyPr/>
        <a:lstStyle/>
        <a:p>
          <a:endParaRPr lang="es-EC"/>
        </a:p>
      </dgm:t>
    </dgm:pt>
    <dgm:pt modelId="{6BFA989F-6B5C-4A56-A86D-FDEFDD14A672}" type="sibTrans" cxnId="{21294908-66C4-4548-B915-ABFD385294DB}">
      <dgm:prSet/>
      <dgm:spPr/>
      <dgm:t>
        <a:bodyPr/>
        <a:lstStyle/>
        <a:p>
          <a:endParaRPr lang="es-EC"/>
        </a:p>
      </dgm:t>
    </dgm:pt>
    <dgm:pt modelId="{71A1B66A-7CBF-48C3-AC03-F1BDA2DF28E5}">
      <dgm:prSet phldrT="[Texto]" custT="1"/>
      <dgm:spPr/>
      <dgm:t>
        <a:bodyPr/>
        <a:lstStyle/>
        <a:p>
          <a:r>
            <a:rPr lang="es-EC" sz="2000" dirty="0" err="1" smtClean="0"/>
            <a:t>ErrorRoll</a:t>
          </a:r>
          <a:endParaRPr lang="es-EC" sz="2000" dirty="0"/>
        </a:p>
      </dgm:t>
    </dgm:pt>
    <dgm:pt modelId="{76D83715-4416-4361-98A7-C2A069AED45A}" type="parTrans" cxnId="{7A50F923-E649-4A93-9297-AD0E6FACCBB0}">
      <dgm:prSet/>
      <dgm:spPr/>
      <dgm:t>
        <a:bodyPr/>
        <a:lstStyle/>
        <a:p>
          <a:endParaRPr lang="es-EC"/>
        </a:p>
      </dgm:t>
    </dgm:pt>
    <dgm:pt modelId="{C247E25E-D2CC-428E-A30B-D9B5D973ED9B}" type="sibTrans" cxnId="{7A50F923-E649-4A93-9297-AD0E6FACCBB0}">
      <dgm:prSet/>
      <dgm:spPr/>
      <dgm:t>
        <a:bodyPr/>
        <a:lstStyle/>
        <a:p>
          <a:endParaRPr lang="es-EC"/>
        </a:p>
      </dgm:t>
    </dgm:pt>
    <dgm:pt modelId="{14244E1E-10EE-47AF-8E5A-7F6AF58CFEE7}">
      <dgm:prSet phldrT="[Texto]" custT="1"/>
      <dgm:spPr/>
      <dgm:t>
        <a:bodyPr/>
        <a:lstStyle/>
        <a:p>
          <a:r>
            <a:rPr lang="es-EC" sz="2000" dirty="0" smtClean="0"/>
            <a:t>Señal PI de acelerómetro</a:t>
          </a:r>
          <a:endParaRPr lang="es-EC" sz="2000" dirty="0"/>
        </a:p>
      </dgm:t>
    </dgm:pt>
    <dgm:pt modelId="{CC45410E-F5BC-4158-9B20-046E462E6E2C}" type="parTrans" cxnId="{AF31A830-533C-445E-ADE2-CDB9E11E12B9}">
      <dgm:prSet/>
      <dgm:spPr/>
      <dgm:t>
        <a:bodyPr/>
        <a:lstStyle/>
        <a:p>
          <a:endParaRPr lang="es-EC"/>
        </a:p>
      </dgm:t>
    </dgm:pt>
    <dgm:pt modelId="{ED06CC9C-7BD8-4E29-9D59-90D6FF3A3C5D}" type="sibTrans" cxnId="{AF31A830-533C-445E-ADE2-CDB9E11E12B9}">
      <dgm:prSet/>
      <dgm:spPr/>
      <dgm:t>
        <a:bodyPr/>
        <a:lstStyle/>
        <a:p>
          <a:endParaRPr lang="es-EC"/>
        </a:p>
      </dgm:t>
    </dgm:pt>
    <dgm:pt modelId="{AAEF0BBD-3C55-4A26-86CF-FD8144DB202C}" type="pres">
      <dgm:prSet presAssocID="{58228BBE-EDFE-4A3E-8D2B-F14669B9E2E0}" presName="linearFlow" presStyleCnt="0">
        <dgm:presLayoutVars>
          <dgm:dir/>
          <dgm:animLvl val="lvl"/>
          <dgm:resizeHandles val="exact"/>
        </dgm:presLayoutVars>
      </dgm:prSet>
      <dgm:spPr/>
      <dgm:t>
        <a:bodyPr/>
        <a:lstStyle/>
        <a:p>
          <a:endParaRPr lang="es-EC"/>
        </a:p>
      </dgm:t>
    </dgm:pt>
    <dgm:pt modelId="{4331A551-4224-419C-AB20-71DB879C8A20}" type="pres">
      <dgm:prSet presAssocID="{196B184B-6334-4AFD-A218-B67B94864428}" presName="composite" presStyleCnt="0"/>
      <dgm:spPr/>
    </dgm:pt>
    <dgm:pt modelId="{4FFBC1AC-10A7-4660-8F61-383DC7A71AF3}" type="pres">
      <dgm:prSet presAssocID="{196B184B-6334-4AFD-A218-B67B94864428}" presName="parTx" presStyleLbl="node1" presStyleIdx="0" presStyleCnt="2">
        <dgm:presLayoutVars>
          <dgm:chMax val="0"/>
          <dgm:chPref val="0"/>
          <dgm:bulletEnabled val="1"/>
        </dgm:presLayoutVars>
      </dgm:prSet>
      <dgm:spPr/>
      <dgm:t>
        <a:bodyPr/>
        <a:lstStyle/>
        <a:p>
          <a:endParaRPr lang="es-EC"/>
        </a:p>
      </dgm:t>
    </dgm:pt>
    <dgm:pt modelId="{BBAD04E8-CC81-4670-AACA-B0653C65B06A}" type="pres">
      <dgm:prSet presAssocID="{196B184B-6334-4AFD-A218-B67B94864428}" presName="parSh" presStyleLbl="node1" presStyleIdx="0" presStyleCnt="2"/>
      <dgm:spPr/>
      <dgm:t>
        <a:bodyPr/>
        <a:lstStyle/>
        <a:p>
          <a:endParaRPr lang="es-EC"/>
        </a:p>
      </dgm:t>
    </dgm:pt>
    <dgm:pt modelId="{C39AB6C1-D888-48F6-86B4-2B9EB0D01763}" type="pres">
      <dgm:prSet presAssocID="{196B184B-6334-4AFD-A218-B67B94864428}" presName="desTx" presStyleLbl="fgAcc1" presStyleIdx="0" presStyleCnt="2">
        <dgm:presLayoutVars>
          <dgm:bulletEnabled val="1"/>
        </dgm:presLayoutVars>
      </dgm:prSet>
      <dgm:spPr/>
      <dgm:t>
        <a:bodyPr/>
        <a:lstStyle/>
        <a:p>
          <a:endParaRPr lang="es-EC"/>
        </a:p>
      </dgm:t>
    </dgm:pt>
    <dgm:pt modelId="{F69FDDA2-BFAB-45D1-B893-3A8C5013728C}" type="pres">
      <dgm:prSet presAssocID="{135D7B83-B65C-4999-8C7C-1E7C0C8442A4}" presName="sibTrans" presStyleLbl="sibTrans2D1" presStyleIdx="0" presStyleCnt="1"/>
      <dgm:spPr/>
      <dgm:t>
        <a:bodyPr/>
        <a:lstStyle/>
        <a:p>
          <a:endParaRPr lang="es-EC"/>
        </a:p>
      </dgm:t>
    </dgm:pt>
    <dgm:pt modelId="{162B0593-4A1C-4275-97D8-617A0E6D27BA}" type="pres">
      <dgm:prSet presAssocID="{135D7B83-B65C-4999-8C7C-1E7C0C8442A4}" presName="connTx" presStyleLbl="sibTrans2D1" presStyleIdx="0" presStyleCnt="1"/>
      <dgm:spPr/>
      <dgm:t>
        <a:bodyPr/>
        <a:lstStyle/>
        <a:p>
          <a:endParaRPr lang="es-EC"/>
        </a:p>
      </dgm:t>
    </dgm:pt>
    <dgm:pt modelId="{A5CB3D61-D2C9-4A26-A526-34FACA3CEBAA}" type="pres">
      <dgm:prSet presAssocID="{71A1B66A-7CBF-48C3-AC03-F1BDA2DF28E5}" presName="composite" presStyleCnt="0"/>
      <dgm:spPr/>
    </dgm:pt>
    <dgm:pt modelId="{E22AB9B5-387E-4B55-8E36-034F1BCA094E}" type="pres">
      <dgm:prSet presAssocID="{71A1B66A-7CBF-48C3-AC03-F1BDA2DF28E5}" presName="parTx" presStyleLbl="node1" presStyleIdx="0" presStyleCnt="2">
        <dgm:presLayoutVars>
          <dgm:chMax val="0"/>
          <dgm:chPref val="0"/>
          <dgm:bulletEnabled val="1"/>
        </dgm:presLayoutVars>
      </dgm:prSet>
      <dgm:spPr/>
      <dgm:t>
        <a:bodyPr/>
        <a:lstStyle/>
        <a:p>
          <a:endParaRPr lang="es-EC"/>
        </a:p>
      </dgm:t>
    </dgm:pt>
    <dgm:pt modelId="{E74D1CA5-0C99-4613-96CB-0E9C954590E5}" type="pres">
      <dgm:prSet presAssocID="{71A1B66A-7CBF-48C3-AC03-F1BDA2DF28E5}" presName="parSh" presStyleLbl="node1" presStyleIdx="1" presStyleCnt="2"/>
      <dgm:spPr/>
      <dgm:t>
        <a:bodyPr/>
        <a:lstStyle/>
        <a:p>
          <a:endParaRPr lang="es-EC"/>
        </a:p>
      </dgm:t>
    </dgm:pt>
    <dgm:pt modelId="{4F0D9A0F-B965-472F-8B65-9C39F7817D0D}" type="pres">
      <dgm:prSet presAssocID="{71A1B66A-7CBF-48C3-AC03-F1BDA2DF28E5}" presName="desTx" presStyleLbl="fgAcc1" presStyleIdx="1" presStyleCnt="2">
        <dgm:presLayoutVars>
          <dgm:bulletEnabled val="1"/>
        </dgm:presLayoutVars>
      </dgm:prSet>
      <dgm:spPr/>
      <dgm:t>
        <a:bodyPr/>
        <a:lstStyle/>
        <a:p>
          <a:endParaRPr lang="es-EC"/>
        </a:p>
      </dgm:t>
    </dgm:pt>
  </dgm:ptLst>
  <dgm:cxnLst>
    <dgm:cxn modelId="{71C664FC-4842-4006-9D86-341100721315}" type="presOf" srcId="{196B184B-6334-4AFD-A218-B67B94864428}" destId="{BBAD04E8-CC81-4670-AACA-B0653C65B06A}" srcOrd="1" destOrd="0" presId="urn:microsoft.com/office/officeart/2005/8/layout/process3"/>
    <dgm:cxn modelId="{6EB8027C-2103-4921-9207-AB58EA7584CC}" type="presOf" srcId="{135D7B83-B65C-4999-8C7C-1E7C0C8442A4}" destId="{F69FDDA2-BFAB-45D1-B893-3A8C5013728C}" srcOrd="0" destOrd="0" presId="urn:microsoft.com/office/officeart/2005/8/layout/process3"/>
    <dgm:cxn modelId="{AF31A830-533C-445E-ADE2-CDB9E11E12B9}" srcId="{71A1B66A-7CBF-48C3-AC03-F1BDA2DF28E5}" destId="{14244E1E-10EE-47AF-8E5A-7F6AF58CFEE7}" srcOrd="0" destOrd="0" parTransId="{CC45410E-F5BC-4158-9B20-046E462E6E2C}" sibTransId="{ED06CC9C-7BD8-4E29-9D59-90D6FF3A3C5D}"/>
    <dgm:cxn modelId="{1BF54B65-6694-448C-98B6-12D7FDFCF110}" srcId="{58228BBE-EDFE-4A3E-8D2B-F14669B9E2E0}" destId="{196B184B-6334-4AFD-A218-B67B94864428}" srcOrd="0" destOrd="0" parTransId="{CC2643A3-A6B5-46E0-9161-16C1D08F2EE4}" sibTransId="{135D7B83-B65C-4999-8C7C-1E7C0C8442A4}"/>
    <dgm:cxn modelId="{6C6DD197-88C2-4479-8122-EF55F2CC7B94}" type="presOf" srcId="{71A1B66A-7CBF-48C3-AC03-F1BDA2DF28E5}" destId="{E22AB9B5-387E-4B55-8E36-034F1BCA094E}" srcOrd="0" destOrd="0" presId="urn:microsoft.com/office/officeart/2005/8/layout/process3"/>
    <dgm:cxn modelId="{CDF82CC3-05CF-4FFD-A77C-471BC808AE1B}" type="presOf" srcId="{14244E1E-10EE-47AF-8E5A-7F6AF58CFEE7}" destId="{4F0D9A0F-B965-472F-8B65-9C39F7817D0D}" srcOrd="0" destOrd="0" presId="urn:microsoft.com/office/officeart/2005/8/layout/process3"/>
    <dgm:cxn modelId="{21294908-66C4-4548-B915-ABFD385294DB}" srcId="{196B184B-6334-4AFD-A218-B67B94864428}" destId="{65B0704F-EC36-47C2-BFBE-62B9903FEC75}" srcOrd="0" destOrd="0" parTransId="{C5994D09-D98C-47F4-BD45-F80085D43B34}" sibTransId="{6BFA989F-6B5C-4A56-A86D-FDEFDD14A672}"/>
    <dgm:cxn modelId="{7A50F923-E649-4A93-9297-AD0E6FACCBB0}" srcId="{58228BBE-EDFE-4A3E-8D2B-F14669B9E2E0}" destId="{71A1B66A-7CBF-48C3-AC03-F1BDA2DF28E5}" srcOrd="1" destOrd="0" parTransId="{76D83715-4416-4361-98A7-C2A069AED45A}" sibTransId="{C247E25E-D2CC-428E-A30B-D9B5D973ED9B}"/>
    <dgm:cxn modelId="{F91FC094-447A-4BE7-A7F0-1340B0A75540}" type="presOf" srcId="{135D7B83-B65C-4999-8C7C-1E7C0C8442A4}" destId="{162B0593-4A1C-4275-97D8-617A0E6D27BA}" srcOrd="1" destOrd="0" presId="urn:microsoft.com/office/officeart/2005/8/layout/process3"/>
    <dgm:cxn modelId="{77E33AF1-A0A3-4DC5-A6BA-AC9136A002A2}" type="presOf" srcId="{58228BBE-EDFE-4A3E-8D2B-F14669B9E2E0}" destId="{AAEF0BBD-3C55-4A26-86CF-FD8144DB202C}" srcOrd="0" destOrd="0" presId="urn:microsoft.com/office/officeart/2005/8/layout/process3"/>
    <dgm:cxn modelId="{365B8EC7-7653-4114-9BEC-6D89EEF53A3A}" type="presOf" srcId="{196B184B-6334-4AFD-A218-B67B94864428}" destId="{4FFBC1AC-10A7-4660-8F61-383DC7A71AF3}" srcOrd="0" destOrd="0" presId="urn:microsoft.com/office/officeart/2005/8/layout/process3"/>
    <dgm:cxn modelId="{6A1591EF-70EF-4E4A-83A3-A54C7A65F9B5}" type="presOf" srcId="{71A1B66A-7CBF-48C3-AC03-F1BDA2DF28E5}" destId="{E74D1CA5-0C99-4613-96CB-0E9C954590E5}" srcOrd="1" destOrd="0" presId="urn:microsoft.com/office/officeart/2005/8/layout/process3"/>
    <dgm:cxn modelId="{D57CDB4B-F054-4CBF-9249-6D3FE011F8C9}" type="presOf" srcId="{65B0704F-EC36-47C2-BFBE-62B9903FEC75}" destId="{C39AB6C1-D888-48F6-86B4-2B9EB0D01763}" srcOrd="0" destOrd="0" presId="urn:microsoft.com/office/officeart/2005/8/layout/process3"/>
    <dgm:cxn modelId="{0AB6C6A0-25CF-459F-B057-4BF086F6D8E8}" type="presParOf" srcId="{AAEF0BBD-3C55-4A26-86CF-FD8144DB202C}" destId="{4331A551-4224-419C-AB20-71DB879C8A20}" srcOrd="0" destOrd="0" presId="urn:microsoft.com/office/officeart/2005/8/layout/process3"/>
    <dgm:cxn modelId="{5FBE899F-7DE8-4723-99DE-89F9C03F10CE}" type="presParOf" srcId="{4331A551-4224-419C-AB20-71DB879C8A20}" destId="{4FFBC1AC-10A7-4660-8F61-383DC7A71AF3}" srcOrd="0" destOrd="0" presId="urn:microsoft.com/office/officeart/2005/8/layout/process3"/>
    <dgm:cxn modelId="{51ADC582-2CB5-426A-BC0C-AE2C110A7A6E}" type="presParOf" srcId="{4331A551-4224-419C-AB20-71DB879C8A20}" destId="{BBAD04E8-CC81-4670-AACA-B0653C65B06A}" srcOrd="1" destOrd="0" presId="urn:microsoft.com/office/officeart/2005/8/layout/process3"/>
    <dgm:cxn modelId="{69D6A774-17CC-45FE-8498-4A271768EC71}" type="presParOf" srcId="{4331A551-4224-419C-AB20-71DB879C8A20}" destId="{C39AB6C1-D888-48F6-86B4-2B9EB0D01763}" srcOrd="2" destOrd="0" presId="urn:microsoft.com/office/officeart/2005/8/layout/process3"/>
    <dgm:cxn modelId="{F6EA2772-CD86-4022-9701-AC90AE2579C6}" type="presParOf" srcId="{AAEF0BBD-3C55-4A26-86CF-FD8144DB202C}" destId="{F69FDDA2-BFAB-45D1-B893-3A8C5013728C}" srcOrd="1" destOrd="0" presId="urn:microsoft.com/office/officeart/2005/8/layout/process3"/>
    <dgm:cxn modelId="{D0413F24-50B1-4F4F-9064-DD9692AC796A}" type="presParOf" srcId="{F69FDDA2-BFAB-45D1-B893-3A8C5013728C}" destId="{162B0593-4A1C-4275-97D8-617A0E6D27BA}" srcOrd="0" destOrd="0" presId="urn:microsoft.com/office/officeart/2005/8/layout/process3"/>
    <dgm:cxn modelId="{51186516-3A8A-4392-8A10-5C64849E3429}" type="presParOf" srcId="{AAEF0BBD-3C55-4A26-86CF-FD8144DB202C}" destId="{A5CB3D61-D2C9-4A26-A526-34FACA3CEBAA}" srcOrd="2" destOrd="0" presId="urn:microsoft.com/office/officeart/2005/8/layout/process3"/>
    <dgm:cxn modelId="{B1C7BFF7-E416-4314-A072-CE3956618EC0}" type="presParOf" srcId="{A5CB3D61-D2C9-4A26-A526-34FACA3CEBAA}" destId="{E22AB9B5-387E-4B55-8E36-034F1BCA094E}" srcOrd="0" destOrd="0" presId="urn:microsoft.com/office/officeart/2005/8/layout/process3"/>
    <dgm:cxn modelId="{84911561-7127-4F4F-A0EB-863C45726879}" type="presParOf" srcId="{A5CB3D61-D2C9-4A26-A526-34FACA3CEBAA}" destId="{E74D1CA5-0C99-4613-96CB-0E9C954590E5}" srcOrd="1" destOrd="0" presId="urn:microsoft.com/office/officeart/2005/8/layout/process3"/>
    <dgm:cxn modelId="{932245C6-B578-428F-BA23-F6E2C5090EEB}" type="presParOf" srcId="{A5CB3D61-D2C9-4A26-A526-34FACA3CEBAA}" destId="{4F0D9A0F-B965-472F-8B65-9C39F7817D0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1A0947B-E407-4F32-A171-E26C3CCC4C75}"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s-EC"/>
        </a:p>
      </dgm:t>
    </dgm:pt>
    <dgm:pt modelId="{68C54F69-EA4D-4E06-A762-A29F20E852C2}">
      <dgm:prSet phldrT="[Texto]" custT="1"/>
      <dgm:spPr/>
      <dgm:t>
        <a:bodyPr/>
        <a:lstStyle/>
        <a:p>
          <a:r>
            <a:rPr lang="es-EC" sz="1800" dirty="0" smtClean="0">
              <a:solidFill>
                <a:schemeClr val="tx1"/>
              </a:solidFill>
            </a:rPr>
            <a:t>15 Reglas</a:t>
          </a:r>
          <a:endParaRPr lang="es-EC" sz="1800" dirty="0">
            <a:solidFill>
              <a:schemeClr val="tx1"/>
            </a:solidFill>
          </a:endParaRPr>
        </a:p>
      </dgm:t>
    </dgm:pt>
    <dgm:pt modelId="{1FEEEB19-EDAD-4801-AC1F-056D137CE12A}" type="parTrans" cxnId="{2873BE40-B5D3-4D9B-8AE2-68DBEC1D17F7}">
      <dgm:prSet/>
      <dgm:spPr/>
      <dgm:t>
        <a:bodyPr/>
        <a:lstStyle/>
        <a:p>
          <a:endParaRPr lang="es-EC"/>
        </a:p>
      </dgm:t>
    </dgm:pt>
    <dgm:pt modelId="{396503BC-3AA6-472F-BF78-5CA0F424D950}" type="sibTrans" cxnId="{2873BE40-B5D3-4D9B-8AE2-68DBEC1D17F7}">
      <dgm:prSet/>
      <dgm:spPr/>
      <dgm:t>
        <a:bodyPr/>
        <a:lstStyle/>
        <a:p>
          <a:endParaRPr lang="es-EC"/>
        </a:p>
      </dgm:t>
    </dgm:pt>
    <dgm:pt modelId="{D1F936D4-0F74-40AB-8E17-47533E1EC7F9}">
      <dgm:prSet phldrT="[Texto]" custT="1"/>
      <dgm:spPr/>
      <dgm:t>
        <a:bodyPr/>
        <a:lstStyle/>
        <a:p>
          <a:r>
            <a:rPr lang="es-EC" sz="1800" dirty="0" smtClean="0">
              <a:solidFill>
                <a:schemeClr val="tx1"/>
              </a:solidFill>
            </a:rPr>
            <a:t>6 Servomotores</a:t>
          </a:r>
          <a:endParaRPr lang="es-EC" sz="1800" dirty="0">
            <a:solidFill>
              <a:schemeClr val="tx1"/>
            </a:solidFill>
          </a:endParaRPr>
        </a:p>
      </dgm:t>
    </dgm:pt>
    <dgm:pt modelId="{A4E2DAE9-80B3-4AC8-A73C-771C7A3909B5}" type="parTrans" cxnId="{FA17BD72-10BD-43D4-BCD1-76815DD2AA8C}">
      <dgm:prSet/>
      <dgm:spPr/>
      <dgm:t>
        <a:bodyPr/>
        <a:lstStyle/>
        <a:p>
          <a:endParaRPr lang="es-EC"/>
        </a:p>
      </dgm:t>
    </dgm:pt>
    <dgm:pt modelId="{1111CA6D-0239-411D-97D1-46F5D0CED3DC}" type="sibTrans" cxnId="{FA17BD72-10BD-43D4-BCD1-76815DD2AA8C}">
      <dgm:prSet/>
      <dgm:spPr/>
      <dgm:t>
        <a:bodyPr/>
        <a:lstStyle/>
        <a:p>
          <a:endParaRPr lang="es-EC"/>
        </a:p>
      </dgm:t>
    </dgm:pt>
    <dgm:pt modelId="{893A5ED8-E08A-419F-87F2-8C8431E4E110}">
      <dgm:prSet phldrT="[Texto]"/>
      <dgm:spPr/>
      <dgm:t>
        <a:bodyPr/>
        <a:lstStyle/>
        <a:p>
          <a:r>
            <a:rPr lang="es-EC" dirty="0" smtClean="0"/>
            <a:t>90 Reglas</a:t>
          </a:r>
          <a:endParaRPr lang="es-EC" dirty="0"/>
        </a:p>
      </dgm:t>
    </dgm:pt>
    <dgm:pt modelId="{174206CF-114B-4049-AB1C-3FBC09742116}" type="parTrans" cxnId="{C2F20EEB-AA75-4550-957F-8FEEE0ABE1AE}">
      <dgm:prSet/>
      <dgm:spPr/>
      <dgm:t>
        <a:bodyPr/>
        <a:lstStyle/>
        <a:p>
          <a:endParaRPr lang="es-EC"/>
        </a:p>
      </dgm:t>
    </dgm:pt>
    <dgm:pt modelId="{8C43C815-49A3-443B-8FAC-BCB8545009B1}" type="sibTrans" cxnId="{C2F20EEB-AA75-4550-957F-8FEEE0ABE1AE}">
      <dgm:prSet/>
      <dgm:spPr/>
      <dgm:t>
        <a:bodyPr/>
        <a:lstStyle/>
        <a:p>
          <a:endParaRPr lang="es-EC"/>
        </a:p>
      </dgm:t>
    </dgm:pt>
    <dgm:pt modelId="{69A90ACA-271B-4638-AB48-1C7E3F622A8D}" type="pres">
      <dgm:prSet presAssocID="{31A0947B-E407-4F32-A171-E26C3CCC4C75}" presName="Name0" presStyleCnt="0">
        <dgm:presLayoutVars>
          <dgm:chMax val="4"/>
          <dgm:resizeHandles val="exact"/>
        </dgm:presLayoutVars>
      </dgm:prSet>
      <dgm:spPr/>
      <dgm:t>
        <a:bodyPr/>
        <a:lstStyle/>
        <a:p>
          <a:endParaRPr lang="es-EC"/>
        </a:p>
      </dgm:t>
    </dgm:pt>
    <dgm:pt modelId="{4452697A-B45F-495F-B452-C0B1F831416B}" type="pres">
      <dgm:prSet presAssocID="{31A0947B-E407-4F32-A171-E26C3CCC4C75}" presName="ellipse" presStyleLbl="trBgShp" presStyleIdx="0" presStyleCnt="1"/>
      <dgm:spPr/>
    </dgm:pt>
    <dgm:pt modelId="{8D4EC7D2-4C0B-440F-94D6-291800BEDDFE}" type="pres">
      <dgm:prSet presAssocID="{31A0947B-E407-4F32-A171-E26C3CCC4C75}" presName="arrow1" presStyleLbl="fgShp" presStyleIdx="0" presStyleCnt="1"/>
      <dgm:spPr/>
    </dgm:pt>
    <dgm:pt modelId="{4B6564E3-E461-4682-BD94-82D6C75DA5DA}" type="pres">
      <dgm:prSet presAssocID="{31A0947B-E407-4F32-A171-E26C3CCC4C75}" presName="rectangle" presStyleLbl="revTx" presStyleIdx="0" presStyleCnt="1">
        <dgm:presLayoutVars>
          <dgm:bulletEnabled val="1"/>
        </dgm:presLayoutVars>
      </dgm:prSet>
      <dgm:spPr/>
      <dgm:t>
        <a:bodyPr/>
        <a:lstStyle/>
        <a:p>
          <a:endParaRPr lang="es-EC"/>
        </a:p>
      </dgm:t>
    </dgm:pt>
    <dgm:pt modelId="{85FC9320-B768-427E-898D-11A0A82CF6CA}" type="pres">
      <dgm:prSet presAssocID="{D1F936D4-0F74-40AB-8E17-47533E1EC7F9}" presName="item1" presStyleLbl="node1" presStyleIdx="0" presStyleCnt="2" custScaleX="160979" custScaleY="150951" custLinFactY="-3509" custLinFactNeighborX="-4137" custLinFactNeighborY="-100000">
        <dgm:presLayoutVars>
          <dgm:bulletEnabled val="1"/>
        </dgm:presLayoutVars>
      </dgm:prSet>
      <dgm:spPr/>
      <dgm:t>
        <a:bodyPr/>
        <a:lstStyle/>
        <a:p>
          <a:endParaRPr lang="es-EC"/>
        </a:p>
      </dgm:t>
    </dgm:pt>
    <dgm:pt modelId="{F132335B-07D1-4DBB-AC30-A7322BC3EB50}" type="pres">
      <dgm:prSet presAssocID="{893A5ED8-E08A-419F-87F2-8C8431E4E110}" presName="item2" presStyleLbl="node1" presStyleIdx="1" presStyleCnt="2" custScaleX="166830" custScaleY="150951" custLinFactNeighborX="64638" custLinFactNeighborY="84969">
        <dgm:presLayoutVars>
          <dgm:bulletEnabled val="1"/>
        </dgm:presLayoutVars>
      </dgm:prSet>
      <dgm:spPr/>
      <dgm:t>
        <a:bodyPr/>
        <a:lstStyle/>
        <a:p>
          <a:endParaRPr lang="es-EC"/>
        </a:p>
      </dgm:t>
    </dgm:pt>
    <dgm:pt modelId="{FD74ED1A-2277-471C-92E3-FE079CFABF4E}" type="pres">
      <dgm:prSet presAssocID="{31A0947B-E407-4F32-A171-E26C3CCC4C75}" presName="funnel" presStyleLbl="trAlignAcc1" presStyleIdx="0" presStyleCnt="1" custScaleX="108992" custScaleY="106232" custLinFactNeighborX="1305" custLinFactNeighborY="62"/>
      <dgm:spPr/>
    </dgm:pt>
  </dgm:ptLst>
  <dgm:cxnLst>
    <dgm:cxn modelId="{4EBDE949-1C8A-40BB-B3C1-D89E34295688}" type="presOf" srcId="{68C54F69-EA4D-4E06-A762-A29F20E852C2}" destId="{F132335B-07D1-4DBB-AC30-A7322BC3EB50}" srcOrd="0" destOrd="0" presId="urn:microsoft.com/office/officeart/2005/8/layout/funnel1"/>
    <dgm:cxn modelId="{C2F20EEB-AA75-4550-957F-8FEEE0ABE1AE}" srcId="{31A0947B-E407-4F32-A171-E26C3CCC4C75}" destId="{893A5ED8-E08A-419F-87F2-8C8431E4E110}" srcOrd="2" destOrd="0" parTransId="{174206CF-114B-4049-AB1C-3FBC09742116}" sibTransId="{8C43C815-49A3-443B-8FAC-BCB8545009B1}"/>
    <dgm:cxn modelId="{2873BE40-B5D3-4D9B-8AE2-68DBEC1D17F7}" srcId="{31A0947B-E407-4F32-A171-E26C3CCC4C75}" destId="{68C54F69-EA4D-4E06-A762-A29F20E852C2}" srcOrd="0" destOrd="0" parTransId="{1FEEEB19-EDAD-4801-AC1F-056D137CE12A}" sibTransId="{396503BC-3AA6-472F-BF78-5CA0F424D950}"/>
    <dgm:cxn modelId="{8C014ADB-BB99-4E69-BAC4-16224B2963BF}" type="presOf" srcId="{31A0947B-E407-4F32-A171-E26C3CCC4C75}" destId="{69A90ACA-271B-4638-AB48-1C7E3F622A8D}" srcOrd="0" destOrd="0" presId="urn:microsoft.com/office/officeart/2005/8/layout/funnel1"/>
    <dgm:cxn modelId="{9A7725C9-BB1D-4C44-B7E4-7ACBB43CE15C}" type="presOf" srcId="{893A5ED8-E08A-419F-87F2-8C8431E4E110}" destId="{4B6564E3-E461-4682-BD94-82D6C75DA5DA}" srcOrd="0" destOrd="0" presId="urn:microsoft.com/office/officeart/2005/8/layout/funnel1"/>
    <dgm:cxn modelId="{FA17BD72-10BD-43D4-BCD1-76815DD2AA8C}" srcId="{31A0947B-E407-4F32-A171-E26C3CCC4C75}" destId="{D1F936D4-0F74-40AB-8E17-47533E1EC7F9}" srcOrd="1" destOrd="0" parTransId="{A4E2DAE9-80B3-4AC8-A73C-771C7A3909B5}" sibTransId="{1111CA6D-0239-411D-97D1-46F5D0CED3DC}"/>
    <dgm:cxn modelId="{3BF87AEF-9826-483B-A704-786D831D2306}" type="presOf" srcId="{D1F936D4-0F74-40AB-8E17-47533E1EC7F9}" destId="{85FC9320-B768-427E-898D-11A0A82CF6CA}" srcOrd="0" destOrd="0" presId="urn:microsoft.com/office/officeart/2005/8/layout/funnel1"/>
    <dgm:cxn modelId="{550CF627-C6A7-40D2-B677-29F2521F61D7}" type="presParOf" srcId="{69A90ACA-271B-4638-AB48-1C7E3F622A8D}" destId="{4452697A-B45F-495F-B452-C0B1F831416B}" srcOrd="0" destOrd="0" presId="urn:microsoft.com/office/officeart/2005/8/layout/funnel1"/>
    <dgm:cxn modelId="{E1498BAA-0A48-4FF8-BC37-FAD3BA9224C4}" type="presParOf" srcId="{69A90ACA-271B-4638-AB48-1C7E3F622A8D}" destId="{8D4EC7D2-4C0B-440F-94D6-291800BEDDFE}" srcOrd="1" destOrd="0" presId="urn:microsoft.com/office/officeart/2005/8/layout/funnel1"/>
    <dgm:cxn modelId="{46DF9EEC-8900-4D1D-97EC-01E43A190527}" type="presParOf" srcId="{69A90ACA-271B-4638-AB48-1C7E3F622A8D}" destId="{4B6564E3-E461-4682-BD94-82D6C75DA5DA}" srcOrd="2" destOrd="0" presId="urn:microsoft.com/office/officeart/2005/8/layout/funnel1"/>
    <dgm:cxn modelId="{BE1B3974-67A4-4278-BDF6-FFE958C6D15F}" type="presParOf" srcId="{69A90ACA-271B-4638-AB48-1C7E3F622A8D}" destId="{85FC9320-B768-427E-898D-11A0A82CF6CA}" srcOrd="3" destOrd="0" presId="urn:microsoft.com/office/officeart/2005/8/layout/funnel1"/>
    <dgm:cxn modelId="{67DC7F5C-303D-45C1-9403-29BCD0321493}" type="presParOf" srcId="{69A90ACA-271B-4638-AB48-1C7E3F622A8D}" destId="{F132335B-07D1-4DBB-AC30-A7322BC3EB50}" srcOrd="4" destOrd="0" presId="urn:microsoft.com/office/officeart/2005/8/layout/funnel1"/>
    <dgm:cxn modelId="{1DE06A6E-4D3D-47E2-806C-53B9AB007968}" type="presParOf" srcId="{69A90ACA-271B-4638-AB48-1C7E3F622A8D}" destId="{FD74ED1A-2277-471C-92E3-FE079CFABF4E}"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547375-74EE-4C23-A767-8A7545079D3F}" type="doc">
      <dgm:prSet loTypeId="urn:microsoft.com/office/officeart/2005/8/layout/hChevron3" loCatId="process" qsTypeId="urn:microsoft.com/office/officeart/2005/8/quickstyle/simple1" qsCatId="simple" csTypeId="urn:microsoft.com/office/officeart/2005/8/colors/accent1_2" csCatId="accent1" phldr="1"/>
      <dgm:spPr/>
    </dgm:pt>
    <dgm:pt modelId="{B37561A3-2B5A-472A-98AC-79F415712F9C}">
      <dgm:prSet phldrT="[Texto]"/>
      <dgm:spPr/>
      <dgm:t>
        <a:bodyPr/>
        <a:lstStyle/>
        <a:p>
          <a:r>
            <a:rPr lang="es-EC" dirty="0" smtClean="0"/>
            <a:t>6 Salidas (Servomotores Muslos)</a:t>
          </a:r>
          <a:endParaRPr lang="es-EC" dirty="0"/>
        </a:p>
      </dgm:t>
    </dgm:pt>
    <dgm:pt modelId="{C266571A-7C2F-4EA4-8B3A-8B457108F10A}" type="parTrans" cxnId="{B9051361-3D72-4322-A453-4381FC878C07}">
      <dgm:prSet/>
      <dgm:spPr/>
      <dgm:t>
        <a:bodyPr/>
        <a:lstStyle/>
        <a:p>
          <a:endParaRPr lang="es-EC"/>
        </a:p>
      </dgm:t>
    </dgm:pt>
    <dgm:pt modelId="{2C9B4E32-AEEB-408B-BB4F-CBA822DBF394}" type="sibTrans" cxnId="{B9051361-3D72-4322-A453-4381FC878C07}">
      <dgm:prSet/>
      <dgm:spPr/>
      <dgm:t>
        <a:bodyPr/>
        <a:lstStyle/>
        <a:p>
          <a:endParaRPr lang="es-EC"/>
        </a:p>
      </dgm:t>
    </dgm:pt>
    <dgm:pt modelId="{77543175-5189-4E05-992E-17723D218F59}">
      <dgm:prSet phldrT="[Texto]"/>
      <dgm:spPr/>
      <dgm:t>
        <a:bodyPr/>
        <a:lstStyle/>
        <a:p>
          <a:r>
            <a:rPr lang="es-EC" dirty="0" smtClean="0"/>
            <a:t>Ángulos entre -20° a 20°</a:t>
          </a:r>
          <a:endParaRPr lang="es-EC" dirty="0"/>
        </a:p>
      </dgm:t>
    </dgm:pt>
    <dgm:pt modelId="{A68E054E-2B01-4E6F-B387-C55E8EBBBD43}" type="parTrans" cxnId="{F11D8AA9-921D-43AF-B4A7-BAD2BEC42B10}">
      <dgm:prSet/>
      <dgm:spPr/>
      <dgm:t>
        <a:bodyPr/>
        <a:lstStyle/>
        <a:p>
          <a:endParaRPr lang="es-EC"/>
        </a:p>
      </dgm:t>
    </dgm:pt>
    <dgm:pt modelId="{3675ADD7-CA62-4BB6-B222-A6D30EAEF0C6}" type="sibTrans" cxnId="{F11D8AA9-921D-43AF-B4A7-BAD2BEC42B10}">
      <dgm:prSet/>
      <dgm:spPr/>
      <dgm:t>
        <a:bodyPr/>
        <a:lstStyle/>
        <a:p>
          <a:endParaRPr lang="es-EC"/>
        </a:p>
      </dgm:t>
    </dgm:pt>
    <dgm:pt modelId="{94DA9478-42DF-47A9-9268-34067279167B}">
      <dgm:prSet phldrT="[Texto]"/>
      <dgm:spPr/>
      <dgm:t>
        <a:bodyPr/>
        <a:lstStyle/>
        <a:p>
          <a:r>
            <a:rPr lang="es-EC" dirty="0" smtClean="0"/>
            <a:t>Base del robot paralela al eje longitudinal </a:t>
          </a:r>
          <a:endParaRPr lang="es-EC" dirty="0"/>
        </a:p>
      </dgm:t>
    </dgm:pt>
    <dgm:pt modelId="{C8AFC313-0C97-484D-B501-287BEDF8206C}" type="parTrans" cxnId="{51D91597-A397-45A2-BFD1-2EC4734E80C6}">
      <dgm:prSet/>
      <dgm:spPr/>
      <dgm:t>
        <a:bodyPr/>
        <a:lstStyle/>
        <a:p>
          <a:endParaRPr lang="es-EC"/>
        </a:p>
      </dgm:t>
    </dgm:pt>
    <dgm:pt modelId="{C49676DA-9235-49E9-A093-CCE52A1EE377}" type="sibTrans" cxnId="{51D91597-A397-45A2-BFD1-2EC4734E80C6}">
      <dgm:prSet/>
      <dgm:spPr/>
      <dgm:t>
        <a:bodyPr/>
        <a:lstStyle/>
        <a:p>
          <a:endParaRPr lang="es-EC"/>
        </a:p>
      </dgm:t>
    </dgm:pt>
    <dgm:pt modelId="{816126CC-279C-47DE-AF37-FB96EF88B63E}" type="pres">
      <dgm:prSet presAssocID="{8B547375-74EE-4C23-A767-8A7545079D3F}" presName="Name0" presStyleCnt="0">
        <dgm:presLayoutVars>
          <dgm:dir/>
          <dgm:resizeHandles val="exact"/>
        </dgm:presLayoutVars>
      </dgm:prSet>
      <dgm:spPr/>
    </dgm:pt>
    <dgm:pt modelId="{EDADC120-C9CB-4448-8C9F-BE2201982368}" type="pres">
      <dgm:prSet presAssocID="{B37561A3-2B5A-472A-98AC-79F415712F9C}" presName="parTxOnly" presStyleLbl="node1" presStyleIdx="0" presStyleCnt="3">
        <dgm:presLayoutVars>
          <dgm:bulletEnabled val="1"/>
        </dgm:presLayoutVars>
      </dgm:prSet>
      <dgm:spPr/>
      <dgm:t>
        <a:bodyPr/>
        <a:lstStyle/>
        <a:p>
          <a:endParaRPr lang="es-EC"/>
        </a:p>
      </dgm:t>
    </dgm:pt>
    <dgm:pt modelId="{51E3346A-7022-4487-8805-E0319FC5E863}" type="pres">
      <dgm:prSet presAssocID="{2C9B4E32-AEEB-408B-BB4F-CBA822DBF394}" presName="parSpace" presStyleCnt="0"/>
      <dgm:spPr/>
    </dgm:pt>
    <dgm:pt modelId="{512D54D7-E804-49C1-84DB-C69A0628B7E7}" type="pres">
      <dgm:prSet presAssocID="{77543175-5189-4E05-992E-17723D218F59}" presName="parTxOnly" presStyleLbl="node1" presStyleIdx="1" presStyleCnt="3">
        <dgm:presLayoutVars>
          <dgm:bulletEnabled val="1"/>
        </dgm:presLayoutVars>
      </dgm:prSet>
      <dgm:spPr/>
      <dgm:t>
        <a:bodyPr/>
        <a:lstStyle/>
        <a:p>
          <a:endParaRPr lang="es-EC"/>
        </a:p>
      </dgm:t>
    </dgm:pt>
    <dgm:pt modelId="{17E1B790-9537-4B95-A8E4-80FF36675CCB}" type="pres">
      <dgm:prSet presAssocID="{3675ADD7-CA62-4BB6-B222-A6D30EAEF0C6}" presName="parSpace" presStyleCnt="0"/>
      <dgm:spPr/>
    </dgm:pt>
    <dgm:pt modelId="{4091714F-C75A-4E67-95F3-F41783025A14}" type="pres">
      <dgm:prSet presAssocID="{94DA9478-42DF-47A9-9268-34067279167B}" presName="parTxOnly" presStyleLbl="node1" presStyleIdx="2" presStyleCnt="3">
        <dgm:presLayoutVars>
          <dgm:bulletEnabled val="1"/>
        </dgm:presLayoutVars>
      </dgm:prSet>
      <dgm:spPr/>
      <dgm:t>
        <a:bodyPr/>
        <a:lstStyle/>
        <a:p>
          <a:endParaRPr lang="es-EC"/>
        </a:p>
      </dgm:t>
    </dgm:pt>
  </dgm:ptLst>
  <dgm:cxnLst>
    <dgm:cxn modelId="{A76F1E44-08B3-4E0B-8199-FEE2387BF643}" type="presOf" srcId="{B37561A3-2B5A-472A-98AC-79F415712F9C}" destId="{EDADC120-C9CB-4448-8C9F-BE2201982368}" srcOrd="0" destOrd="0" presId="urn:microsoft.com/office/officeart/2005/8/layout/hChevron3"/>
    <dgm:cxn modelId="{F11D8AA9-921D-43AF-B4A7-BAD2BEC42B10}" srcId="{8B547375-74EE-4C23-A767-8A7545079D3F}" destId="{77543175-5189-4E05-992E-17723D218F59}" srcOrd="1" destOrd="0" parTransId="{A68E054E-2B01-4E6F-B387-C55E8EBBBD43}" sibTransId="{3675ADD7-CA62-4BB6-B222-A6D30EAEF0C6}"/>
    <dgm:cxn modelId="{32487C60-6C20-414C-8A8D-10C36B0FA544}" type="presOf" srcId="{94DA9478-42DF-47A9-9268-34067279167B}" destId="{4091714F-C75A-4E67-95F3-F41783025A14}" srcOrd="0" destOrd="0" presId="urn:microsoft.com/office/officeart/2005/8/layout/hChevron3"/>
    <dgm:cxn modelId="{51D91597-A397-45A2-BFD1-2EC4734E80C6}" srcId="{8B547375-74EE-4C23-A767-8A7545079D3F}" destId="{94DA9478-42DF-47A9-9268-34067279167B}" srcOrd="2" destOrd="0" parTransId="{C8AFC313-0C97-484D-B501-287BEDF8206C}" sibTransId="{C49676DA-9235-49E9-A093-CCE52A1EE377}"/>
    <dgm:cxn modelId="{BF83DF9E-F521-44FC-B9A0-9D9982A2E735}" type="presOf" srcId="{77543175-5189-4E05-992E-17723D218F59}" destId="{512D54D7-E804-49C1-84DB-C69A0628B7E7}" srcOrd="0" destOrd="0" presId="urn:microsoft.com/office/officeart/2005/8/layout/hChevron3"/>
    <dgm:cxn modelId="{326E29F7-494F-433A-8537-A06A1778CD30}" type="presOf" srcId="{8B547375-74EE-4C23-A767-8A7545079D3F}" destId="{816126CC-279C-47DE-AF37-FB96EF88B63E}" srcOrd="0" destOrd="0" presId="urn:microsoft.com/office/officeart/2005/8/layout/hChevron3"/>
    <dgm:cxn modelId="{B9051361-3D72-4322-A453-4381FC878C07}" srcId="{8B547375-74EE-4C23-A767-8A7545079D3F}" destId="{B37561A3-2B5A-472A-98AC-79F415712F9C}" srcOrd="0" destOrd="0" parTransId="{C266571A-7C2F-4EA4-8B3A-8B457108F10A}" sibTransId="{2C9B4E32-AEEB-408B-BB4F-CBA822DBF394}"/>
    <dgm:cxn modelId="{64BD0B08-EB0C-4CFF-9992-0A5F8163C43A}" type="presParOf" srcId="{816126CC-279C-47DE-AF37-FB96EF88B63E}" destId="{EDADC120-C9CB-4448-8C9F-BE2201982368}" srcOrd="0" destOrd="0" presId="urn:microsoft.com/office/officeart/2005/8/layout/hChevron3"/>
    <dgm:cxn modelId="{C1040AEC-9B7A-4BD5-8E6E-9E82AC0CF9B5}" type="presParOf" srcId="{816126CC-279C-47DE-AF37-FB96EF88B63E}" destId="{51E3346A-7022-4487-8805-E0319FC5E863}" srcOrd="1" destOrd="0" presId="urn:microsoft.com/office/officeart/2005/8/layout/hChevron3"/>
    <dgm:cxn modelId="{E6072A73-15B1-43C5-8AF2-C24F0818ED9E}" type="presParOf" srcId="{816126CC-279C-47DE-AF37-FB96EF88B63E}" destId="{512D54D7-E804-49C1-84DB-C69A0628B7E7}" srcOrd="2" destOrd="0" presId="urn:microsoft.com/office/officeart/2005/8/layout/hChevron3"/>
    <dgm:cxn modelId="{0A564344-127C-45EE-9B6B-740BB9234447}" type="presParOf" srcId="{816126CC-279C-47DE-AF37-FB96EF88B63E}" destId="{17E1B790-9537-4B95-A8E4-80FF36675CCB}" srcOrd="3" destOrd="0" presId="urn:microsoft.com/office/officeart/2005/8/layout/hChevron3"/>
    <dgm:cxn modelId="{341C80B9-0D8E-49DC-ADCE-07A36B3665D2}" type="presParOf" srcId="{816126CC-279C-47DE-AF37-FB96EF88B63E}" destId="{4091714F-C75A-4E67-95F3-F41783025A14}"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588A42C-3C89-4D74-9817-88EEB0817B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E48D7211-231E-4BD6-8EE1-DAF45DD16B55}">
      <dgm:prSet phldrT="[Texto]"/>
      <dgm:spPr/>
      <dgm:t>
        <a:bodyPr/>
        <a:lstStyle/>
        <a:p>
          <a:r>
            <a:rPr lang="es-EC" dirty="0" smtClean="0"/>
            <a:t>GCP</a:t>
          </a:r>
          <a:endParaRPr lang="es-EC" dirty="0"/>
        </a:p>
      </dgm:t>
    </dgm:pt>
    <dgm:pt modelId="{0949303B-1EF9-4FEF-8033-B344F11F8992}" type="parTrans" cxnId="{86B80F3B-53B0-4DE6-BE1D-673F73A19791}">
      <dgm:prSet/>
      <dgm:spPr/>
      <dgm:t>
        <a:bodyPr/>
        <a:lstStyle/>
        <a:p>
          <a:endParaRPr lang="es-EC"/>
        </a:p>
      </dgm:t>
    </dgm:pt>
    <dgm:pt modelId="{54217645-3695-410D-A0C9-3CC18CC1FAC5}" type="sibTrans" cxnId="{86B80F3B-53B0-4DE6-BE1D-673F73A19791}">
      <dgm:prSet/>
      <dgm:spPr/>
      <dgm:t>
        <a:bodyPr/>
        <a:lstStyle/>
        <a:p>
          <a:endParaRPr lang="es-EC"/>
        </a:p>
      </dgm:t>
    </dgm:pt>
    <dgm:pt modelId="{ABADCF37-E1BF-45B2-9519-3A2DA73DB0BD}">
      <dgm:prSet phldrT="[Texto]"/>
      <dgm:spPr/>
      <dgm:t>
        <a:bodyPr/>
        <a:lstStyle/>
        <a:p>
          <a:r>
            <a:rPr lang="es-EC" dirty="0" smtClean="0"/>
            <a:t>Control Rítmico</a:t>
          </a:r>
          <a:endParaRPr lang="es-EC" dirty="0"/>
        </a:p>
      </dgm:t>
    </dgm:pt>
    <dgm:pt modelId="{D38BC4F8-5DD9-4CF2-ACFD-B4084CD4B52F}" type="parTrans" cxnId="{FBE9813B-1631-4FF9-8E02-B95632F3CEE5}">
      <dgm:prSet/>
      <dgm:spPr/>
      <dgm:t>
        <a:bodyPr/>
        <a:lstStyle/>
        <a:p>
          <a:endParaRPr lang="es-EC"/>
        </a:p>
      </dgm:t>
    </dgm:pt>
    <dgm:pt modelId="{EDC5D938-3BB2-495B-9508-A6982343FD95}" type="sibTrans" cxnId="{FBE9813B-1631-4FF9-8E02-B95632F3CEE5}">
      <dgm:prSet/>
      <dgm:spPr/>
      <dgm:t>
        <a:bodyPr/>
        <a:lstStyle/>
        <a:p>
          <a:endParaRPr lang="es-EC"/>
        </a:p>
      </dgm:t>
    </dgm:pt>
    <dgm:pt modelId="{9FB6C8F1-D41B-4A9C-B8B8-098715BF48FC}">
      <dgm:prSet phldrT="[Texto]"/>
      <dgm:spPr/>
      <dgm:t>
        <a:bodyPr/>
        <a:lstStyle/>
        <a:p>
          <a:r>
            <a:rPr lang="es-EC" dirty="0" smtClean="0"/>
            <a:t>Neuronas</a:t>
          </a:r>
          <a:endParaRPr lang="es-EC" dirty="0"/>
        </a:p>
      </dgm:t>
    </dgm:pt>
    <dgm:pt modelId="{3E918B34-4A89-4D7C-B0CF-32C0DD50CA8F}" type="parTrans" cxnId="{CCB4FFBB-8504-4BFB-9CCF-9AFEED255E1E}">
      <dgm:prSet/>
      <dgm:spPr/>
      <dgm:t>
        <a:bodyPr/>
        <a:lstStyle/>
        <a:p>
          <a:endParaRPr lang="es-EC"/>
        </a:p>
      </dgm:t>
    </dgm:pt>
    <dgm:pt modelId="{61AEE18B-8A15-4222-B9E5-307C94B54C48}" type="sibTrans" cxnId="{CCB4FFBB-8504-4BFB-9CCF-9AFEED255E1E}">
      <dgm:prSet/>
      <dgm:spPr/>
      <dgm:t>
        <a:bodyPr/>
        <a:lstStyle/>
        <a:p>
          <a:endParaRPr lang="es-EC"/>
        </a:p>
      </dgm:t>
    </dgm:pt>
    <dgm:pt modelId="{56C73FC0-CBA1-44AB-89C7-3482B1F8F421}">
      <dgm:prSet/>
      <dgm:spPr/>
      <dgm:t>
        <a:bodyPr/>
        <a:lstStyle/>
        <a:p>
          <a:r>
            <a:rPr lang="es-EC" dirty="0" smtClean="0"/>
            <a:t>Son circuitos neuronales que sin entradas sensoriales periféricas o centrales producen salidas con patrones rítmicos que se encuentran en los seres vivos, desde animales simples, hasta los mamíferos superiores y los seres humanos.</a:t>
          </a:r>
          <a:endParaRPr lang="es-EC" dirty="0"/>
        </a:p>
      </dgm:t>
    </dgm:pt>
    <dgm:pt modelId="{1A50BB25-CC4E-4C55-A94A-B1EF241D7E08}" type="parTrans" cxnId="{2A9E7D9C-D9AB-431B-83CC-50933A1DCA4C}">
      <dgm:prSet/>
      <dgm:spPr/>
      <dgm:t>
        <a:bodyPr/>
        <a:lstStyle/>
        <a:p>
          <a:endParaRPr lang="es-EC"/>
        </a:p>
      </dgm:t>
    </dgm:pt>
    <dgm:pt modelId="{94FF448E-636E-4F09-B305-EA66C295544C}" type="sibTrans" cxnId="{2A9E7D9C-D9AB-431B-83CC-50933A1DCA4C}">
      <dgm:prSet/>
      <dgm:spPr/>
      <dgm:t>
        <a:bodyPr/>
        <a:lstStyle/>
        <a:p>
          <a:endParaRPr lang="es-EC"/>
        </a:p>
      </dgm:t>
    </dgm:pt>
    <dgm:pt modelId="{CF00FBBF-AF99-4139-B3BB-435B8E435CF7}">
      <dgm:prSet/>
      <dgm:spPr/>
      <dgm:t>
        <a:bodyPr/>
        <a:lstStyle/>
        <a:p>
          <a:r>
            <a:rPr lang="es-EC" dirty="0" smtClean="0"/>
            <a:t>Son  responsables del control rítmico de actividades motoras como caminar, respirar, masticar, entre otros.</a:t>
          </a:r>
          <a:endParaRPr lang="es-EC" dirty="0"/>
        </a:p>
      </dgm:t>
    </dgm:pt>
    <dgm:pt modelId="{F5F3AB60-62AD-4141-B3B7-95DC8594FEE7}" type="parTrans" cxnId="{C50C7C09-C480-4493-A371-124B94D8294B}">
      <dgm:prSet/>
      <dgm:spPr/>
      <dgm:t>
        <a:bodyPr/>
        <a:lstStyle/>
        <a:p>
          <a:endParaRPr lang="es-EC"/>
        </a:p>
      </dgm:t>
    </dgm:pt>
    <dgm:pt modelId="{CCFBDDE8-AB1A-44FD-9486-A306906ED338}" type="sibTrans" cxnId="{C50C7C09-C480-4493-A371-124B94D8294B}">
      <dgm:prSet/>
      <dgm:spPr/>
      <dgm:t>
        <a:bodyPr/>
        <a:lstStyle/>
        <a:p>
          <a:endParaRPr lang="es-EC"/>
        </a:p>
      </dgm:t>
    </dgm:pt>
    <dgm:pt modelId="{16B1E89A-CCD8-47E9-831A-7C447D91E0C7}">
      <dgm:prSet/>
      <dgm:spPr/>
      <dgm:t>
        <a:bodyPr/>
        <a:lstStyle/>
        <a:p>
          <a:r>
            <a:rPr lang="es-EC" dirty="0" smtClean="0"/>
            <a:t>Las neuronas que los forman se comportan como osciladores dinámicos y son encargadas de producir la secuencia rítmica</a:t>
          </a:r>
          <a:endParaRPr lang="es-EC" dirty="0"/>
        </a:p>
      </dgm:t>
    </dgm:pt>
    <dgm:pt modelId="{B64037F7-8C4A-4EEC-9512-57C333FAE585}" type="parTrans" cxnId="{9EB39E87-66D4-42E2-B88D-B0B78417EA7C}">
      <dgm:prSet/>
      <dgm:spPr/>
      <dgm:t>
        <a:bodyPr/>
        <a:lstStyle/>
        <a:p>
          <a:endParaRPr lang="es-EC"/>
        </a:p>
      </dgm:t>
    </dgm:pt>
    <dgm:pt modelId="{633565ED-0892-4373-8D37-5F15D7E4242D}" type="sibTrans" cxnId="{9EB39E87-66D4-42E2-B88D-B0B78417EA7C}">
      <dgm:prSet/>
      <dgm:spPr/>
      <dgm:t>
        <a:bodyPr/>
        <a:lstStyle/>
        <a:p>
          <a:endParaRPr lang="es-EC"/>
        </a:p>
      </dgm:t>
    </dgm:pt>
    <dgm:pt modelId="{6C5CACF0-C006-4F65-8F5A-6CFB6B77F034}" type="pres">
      <dgm:prSet presAssocID="{C588A42C-3C89-4D74-9817-88EEB0817BC9}" presName="linear" presStyleCnt="0">
        <dgm:presLayoutVars>
          <dgm:dir/>
          <dgm:animLvl val="lvl"/>
          <dgm:resizeHandles val="exact"/>
        </dgm:presLayoutVars>
      </dgm:prSet>
      <dgm:spPr/>
      <dgm:t>
        <a:bodyPr/>
        <a:lstStyle/>
        <a:p>
          <a:endParaRPr lang="es-EC"/>
        </a:p>
      </dgm:t>
    </dgm:pt>
    <dgm:pt modelId="{9672D7D2-93F7-4FFA-8506-D773EC77E893}" type="pres">
      <dgm:prSet presAssocID="{E48D7211-231E-4BD6-8EE1-DAF45DD16B55}" presName="parentLin" presStyleCnt="0"/>
      <dgm:spPr/>
    </dgm:pt>
    <dgm:pt modelId="{C9870A6A-DED1-419A-86D3-BD018E6B7A5F}" type="pres">
      <dgm:prSet presAssocID="{E48D7211-231E-4BD6-8EE1-DAF45DD16B55}" presName="parentLeftMargin" presStyleLbl="node1" presStyleIdx="0" presStyleCnt="3"/>
      <dgm:spPr/>
      <dgm:t>
        <a:bodyPr/>
        <a:lstStyle/>
        <a:p>
          <a:endParaRPr lang="es-EC"/>
        </a:p>
      </dgm:t>
    </dgm:pt>
    <dgm:pt modelId="{32636E1E-B6AA-4987-808C-D3B7062C7AF8}" type="pres">
      <dgm:prSet presAssocID="{E48D7211-231E-4BD6-8EE1-DAF45DD16B55}" presName="parentText" presStyleLbl="node1" presStyleIdx="0" presStyleCnt="3">
        <dgm:presLayoutVars>
          <dgm:chMax val="0"/>
          <dgm:bulletEnabled val="1"/>
        </dgm:presLayoutVars>
      </dgm:prSet>
      <dgm:spPr/>
      <dgm:t>
        <a:bodyPr/>
        <a:lstStyle/>
        <a:p>
          <a:endParaRPr lang="es-EC"/>
        </a:p>
      </dgm:t>
    </dgm:pt>
    <dgm:pt modelId="{25DA9824-8AC4-4595-AF7B-5E2A857675B7}" type="pres">
      <dgm:prSet presAssocID="{E48D7211-231E-4BD6-8EE1-DAF45DD16B55}" presName="negativeSpace" presStyleCnt="0"/>
      <dgm:spPr/>
    </dgm:pt>
    <dgm:pt modelId="{1BE4BCD2-0EB9-42A0-83B1-90EE0100EFD1}" type="pres">
      <dgm:prSet presAssocID="{E48D7211-231E-4BD6-8EE1-DAF45DD16B55}" presName="childText" presStyleLbl="conFgAcc1" presStyleIdx="0" presStyleCnt="3">
        <dgm:presLayoutVars>
          <dgm:bulletEnabled val="1"/>
        </dgm:presLayoutVars>
      </dgm:prSet>
      <dgm:spPr/>
      <dgm:t>
        <a:bodyPr/>
        <a:lstStyle/>
        <a:p>
          <a:endParaRPr lang="es-EC"/>
        </a:p>
      </dgm:t>
    </dgm:pt>
    <dgm:pt modelId="{1A6F3180-FC16-4FDE-A3C8-C8AF8B0D4D2E}" type="pres">
      <dgm:prSet presAssocID="{54217645-3695-410D-A0C9-3CC18CC1FAC5}" presName="spaceBetweenRectangles" presStyleCnt="0"/>
      <dgm:spPr/>
    </dgm:pt>
    <dgm:pt modelId="{AD31EBE7-B9D9-4248-B3BE-A86B782E1532}" type="pres">
      <dgm:prSet presAssocID="{ABADCF37-E1BF-45B2-9519-3A2DA73DB0BD}" presName="parentLin" presStyleCnt="0"/>
      <dgm:spPr/>
    </dgm:pt>
    <dgm:pt modelId="{BEAA3788-A8A5-4477-9F06-6AA6F4CBA87F}" type="pres">
      <dgm:prSet presAssocID="{ABADCF37-E1BF-45B2-9519-3A2DA73DB0BD}" presName="parentLeftMargin" presStyleLbl="node1" presStyleIdx="0" presStyleCnt="3"/>
      <dgm:spPr/>
      <dgm:t>
        <a:bodyPr/>
        <a:lstStyle/>
        <a:p>
          <a:endParaRPr lang="es-EC"/>
        </a:p>
      </dgm:t>
    </dgm:pt>
    <dgm:pt modelId="{4B59F22E-093B-4B9A-9186-2E0FF46C8E5A}" type="pres">
      <dgm:prSet presAssocID="{ABADCF37-E1BF-45B2-9519-3A2DA73DB0BD}" presName="parentText" presStyleLbl="node1" presStyleIdx="1" presStyleCnt="3">
        <dgm:presLayoutVars>
          <dgm:chMax val="0"/>
          <dgm:bulletEnabled val="1"/>
        </dgm:presLayoutVars>
      </dgm:prSet>
      <dgm:spPr/>
      <dgm:t>
        <a:bodyPr/>
        <a:lstStyle/>
        <a:p>
          <a:endParaRPr lang="es-EC"/>
        </a:p>
      </dgm:t>
    </dgm:pt>
    <dgm:pt modelId="{1EEBFBFD-3F40-4AD6-8E7A-6D9C49A08AC9}" type="pres">
      <dgm:prSet presAssocID="{ABADCF37-E1BF-45B2-9519-3A2DA73DB0BD}" presName="negativeSpace" presStyleCnt="0"/>
      <dgm:spPr/>
    </dgm:pt>
    <dgm:pt modelId="{CA48F64E-9386-42EB-8530-7252AF2E93E9}" type="pres">
      <dgm:prSet presAssocID="{ABADCF37-E1BF-45B2-9519-3A2DA73DB0BD}" presName="childText" presStyleLbl="conFgAcc1" presStyleIdx="1" presStyleCnt="3">
        <dgm:presLayoutVars>
          <dgm:bulletEnabled val="1"/>
        </dgm:presLayoutVars>
      </dgm:prSet>
      <dgm:spPr/>
      <dgm:t>
        <a:bodyPr/>
        <a:lstStyle/>
        <a:p>
          <a:endParaRPr lang="es-EC"/>
        </a:p>
      </dgm:t>
    </dgm:pt>
    <dgm:pt modelId="{112AD480-FD01-42BF-897B-3AF9E638D24B}" type="pres">
      <dgm:prSet presAssocID="{EDC5D938-3BB2-495B-9508-A6982343FD95}" presName="spaceBetweenRectangles" presStyleCnt="0"/>
      <dgm:spPr/>
    </dgm:pt>
    <dgm:pt modelId="{95B66183-E2EA-4370-9317-724F09623E39}" type="pres">
      <dgm:prSet presAssocID="{9FB6C8F1-D41B-4A9C-B8B8-098715BF48FC}" presName="parentLin" presStyleCnt="0"/>
      <dgm:spPr/>
    </dgm:pt>
    <dgm:pt modelId="{41263548-6B16-477C-B256-8919605BE85F}" type="pres">
      <dgm:prSet presAssocID="{9FB6C8F1-D41B-4A9C-B8B8-098715BF48FC}" presName="parentLeftMargin" presStyleLbl="node1" presStyleIdx="1" presStyleCnt="3"/>
      <dgm:spPr/>
      <dgm:t>
        <a:bodyPr/>
        <a:lstStyle/>
        <a:p>
          <a:endParaRPr lang="es-EC"/>
        </a:p>
      </dgm:t>
    </dgm:pt>
    <dgm:pt modelId="{E48C3707-E17D-4207-960B-54E4330DD4BE}" type="pres">
      <dgm:prSet presAssocID="{9FB6C8F1-D41B-4A9C-B8B8-098715BF48FC}" presName="parentText" presStyleLbl="node1" presStyleIdx="2" presStyleCnt="3">
        <dgm:presLayoutVars>
          <dgm:chMax val="0"/>
          <dgm:bulletEnabled val="1"/>
        </dgm:presLayoutVars>
      </dgm:prSet>
      <dgm:spPr/>
      <dgm:t>
        <a:bodyPr/>
        <a:lstStyle/>
        <a:p>
          <a:endParaRPr lang="es-EC"/>
        </a:p>
      </dgm:t>
    </dgm:pt>
    <dgm:pt modelId="{56E956DE-3642-4472-92B2-047681164EC7}" type="pres">
      <dgm:prSet presAssocID="{9FB6C8F1-D41B-4A9C-B8B8-098715BF48FC}" presName="negativeSpace" presStyleCnt="0"/>
      <dgm:spPr/>
    </dgm:pt>
    <dgm:pt modelId="{63DC9D5F-D2F0-400E-A4DF-5E1200A6C500}" type="pres">
      <dgm:prSet presAssocID="{9FB6C8F1-D41B-4A9C-B8B8-098715BF48FC}" presName="childText" presStyleLbl="conFgAcc1" presStyleIdx="2" presStyleCnt="3">
        <dgm:presLayoutVars>
          <dgm:bulletEnabled val="1"/>
        </dgm:presLayoutVars>
      </dgm:prSet>
      <dgm:spPr/>
      <dgm:t>
        <a:bodyPr/>
        <a:lstStyle/>
        <a:p>
          <a:endParaRPr lang="es-EC"/>
        </a:p>
      </dgm:t>
    </dgm:pt>
  </dgm:ptLst>
  <dgm:cxnLst>
    <dgm:cxn modelId="{B289CFD8-B8CD-42EF-AA1C-F03BC489FF7F}" type="presOf" srcId="{16B1E89A-CCD8-47E9-831A-7C447D91E0C7}" destId="{63DC9D5F-D2F0-400E-A4DF-5E1200A6C500}" srcOrd="0" destOrd="0" presId="urn:microsoft.com/office/officeart/2005/8/layout/list1"/>
    <dgm:cxn modelId="{9EB39E87-66D4-42E2-B88D-B0B78417EA7C}" srcId="{9FB6C8F1-D41B-4A9C-B8B8-098715BF48FC}" destId="{16B1E89A-CCD8-47E9-831A-7C447D91E0C7}" srcOrd="0" destOrd="0" parTransId="{B64037F7-8C4A-4EEC-9512-57C333FAE585}" sibTransId="{633565ED-0892-4373-8D37-5F15D7E4242D}"/>
    <dgm:cxn modelId="{16669499-2766-4527-9284-DCC2ED48E382}" type="presOf" srcId="{ABADCF37-E1BF-45B2-9519-3A2DA73DB0BD}" destId="{4B59F22E-093B-4B9A-9186-2E0FF46C8E5A}" srcOrd="1" destOrd="0" presId="urn:microsoft.com/office/officeart/2005/8/layout/list1"/>
    <dgm:cxn modelId="{738B89D4-56A6-49FA-8F84-4EB2877DD5CE}" type="presOf" srcId="{E48D7211-231E-4BD6-8EE1-DAF45DD16B55}" destId="{C9870A6A-DED1-419A-86D3-BD018E6B7A5F}" srcOrd="0" destOrd="0" presId="urn:microsoft.com/office/officeart/2005/8/layout/list1"/>
    <dgm:cxn modelId="{BAAE9AD0-8152-43BF-B9DF-511A0D09C521}" type="presOf" srcId="{C588A42C-3C89-4D74-9817-88EEB0817BC9}" destId="{6C5CACF0-C006-4F65-8F5A-6CFB6B77F034}" srcOrd="0" destOrd="0" presId="urn:microsoft.com/office/officeart/2005/8/layout/list1"/>
    <dgm:cxn modelId="{CCB4FFBB-8504-4BFB-9CCF-9AFEED255E1E}" srcId="{C588A42C-3C89-4D74-9817-88EEB0817BC9}" destId="{9FB6C8F1-D41B-4A9C-B8B8-098715BF48FC}" srcOrd="2" destOrd="0" parTransId="{3E918B34-4A89-4D7C-B0CF-32C0DD50CA8F}" sibTransId="{61AEE18B-8A15-4222-B9E5-307C94B54C48}"/>
    <dgm:cxn modelId="{337ACA23-218E-42AD-8D59-4E2142B2DC6B}" type="presOf" srcId="{56C73FC0-CBA1-44AB-89C7-3482B1F8F421}" destId="{1BE4BCD2-0EB9-42A0-83B1-90EE0100EFD1}" srcOrd="0" destOrd="0" presId="urn:microsoft.com/office/officeart/2005/8/layout/list1"/>
    <dgm:cxn modelId="{F7B9DEBD-D3A6-4344-93E9-66D06046F89D}" type="presOf" srcId="{9FB6C8F1-D41B-4A9C-B8B8-098715BF48FC}" destId="{E48C3707-E17D-4207-960B-54E4330DD4BE}" srcOrd="1" destOrd="0" presId="urn:microsoft.com/office/officeart/2005/8/layout/list1"/>
    <dgm:cxn modelId="{860D2A01-2678-46DD-890F-5565776897F9}" type="presOf" srcId="{9FB6C8F1-D41B-4A9C-B8B8-098715BF48FC}" destId="{41263548-6B16-477C-B256-8919605BE85F}" srcOrd="0" destOrd="0" presId="urn:microsoft.com/office/officeart/2005/8/layout/list1"/>
    <dgm:cxn modelId="{FBE9813B-1631-4FF9-8E02-B95632F3CEE5}" srcId="{C588A42C-3C89-4D74-9817-88EEB0817BC9}" destId="{ABADCF37-E1BF-45B2-9519-3A2DA73DB0BD}" srcOrd="1" destOrd="0" parTransId="{D38BC4F8-5DD9-4CF2-ACFD-B4084CD4B52F}" sibTransId="{EDC5D938-3BB2-495B-9508-A6982343FD95}"/>
    <dgm:cxn modelId="{2A9E7D9C-D9AB-431B-83CC-50933A1DCA4C}" srcId="{E48D7211-231E-4BD6-8EE1-DAF45DD16B55}" destId="{56C73FC0-CBA1-44AB-89C7-3482B1F8F421}" srcOrd="0" destOrd="0" parTransId="{1A50BB25-CC4E-4C55-A94A-B1EF241D7E08}" sibTransId="{94FF448E-636E-4F09-B305-EA66C295544C}"/>
    <dgm:cxn modelId="{1B944DC4-18E9-4058-8303-EC0B91C39422}" type="presOf" srcId="{CF00FBBF-AF99-4139-B3BB-435B8E435CF7}" destId="{CA48F64E-9386-42EB-8530-7252AF2E93E9}" srcOrd="0" destOrd="0" presId="urn:microsoft.com/office/officeart/2005/8/layout/list1"/>
    <dgm:cxn modelId="{22506C9D-96CF-4464-A544-47944837F85B}" type="presOf" srcId="{ABADCF37-E1BF-45B2-9519-3A2DA73DB0BD}" destId="{BEAA3788-A8A5-4477-9F06-6AA6F4CBA87F}" srcOrd="0" destOrd="0" presId="urn:microsoft.com/office/officeart/2005/8/layout/list1"/>
    <dgm:cxn modelId="{42617543-5120-498A-A65A-12B1A5915EA8}" type="presOf" srcId="{E48D7211-231E-4BD6-8EE1-DAF45DD16B55}" destId="{32636E1E-B6AA-4987-808C-D3B7062C7AF8}" srcOrd="1" destOrd="0" presId="urn:microsoft.com/office/officeart/2005/8/layout/list1"/>
    <dgm:cxn modelId="{86B80F3B-53B0-4DE6-BE1D-673F73A19791}" srcId="{C588A42C-3C89-4D74-9817-88EEB0817BC9}" destId="{E48D7211-231E-4BD6-8EE1-DAF45DD16B55}" srcOrd="0" destOrd="0" parTransId="{0949303B-1EF9-4FEF-8033-B344F11F8992}" sibTransId="{54217645-3695-410D-A0C9-3CC18CC1FAC5}"/>
    <dgm:cxn modelId="{C50C7C09-C480-4493-A371-124B94D8294B}" srcId="{ABADCF37-E1BF-45B2-9519-3A2DA73DB0BD}" destId="{CF00FBBF-AF99-4139-B3BB-435B8E435CF7}" srcOrd="0" destOrd="0" parTransId="{F5F3AB60-62AD-4141-B3B7-95DC8594FEE7}" sibTransId="{CCFBDDE8-AB1A-44FD-9486-A306906ED338}"/>
    <dgm:cxn modelId="{BE975F88-A202-4518-B35B-32F0886432EF}" type="presParOf" srcId="{6C5CACF0-C006-4F65-8F5A-6CFB6B77F034}" destId="{9672D7D2-93F7-4FFA-8506-D773EC77E893}" srcOrd="0" destOrd="0" presId="urn:microsoft.com/office/officeart/2005/8/layout/list1"/>
    <dgm:cxn modelId="{F59927B8-1AB5-4CC8-AD76-0400ECF540C8}" type="presParOf" srcId="{9672D7D2-93F7-4FFA-8506-D773EC77E893}" destId="{C9870A6A-DED1-419A-86D3-BD018E6B7A5F}" srcOrd="0" destOrd="0" presId="urn:microsoft.com/office/officeart/2005/8/layout/list1"/>
    <dgm:cxn modelId="{62BA8526-976F-445A-8497-3D2E80B62E09}" type="presParOf" srcId="{9672D7D2-93F7-4FFA-8506-D773EC77E893}" destId="{32636E1E-B6AA-4987-808C-D3B7062C7AF8}" srcOrd="1" destOrd="0" presId="urn:microsoft.com/office/officeart/2005/8/layout/list1"/>
    <dgm:cxn modelId="{99476D97-3F81-45C1-A897-EF87FB9B1C47}" type="presParOf" srcId="{6C5CACF0-C006-4F65-8F5A-6CFB6B77F034}" destId="{25DA9824-8AC4-4595-AF7B-5E2A857675B7}" srcOrd="1" destOrd="0" presId="urn:microsoft.com/office/officeart/2005/8/layout/list1"/>
    <dgm:cxn modelId="{83ADA014-04E1-4CD1-926F-A066146EADE9}" type="presParOf" srcId="{6C5CACF0-C006-4F65-8F5A-6CFB6B77F034}" destId="{1BE4BCD2-0EB9-42A0-83B1-90EE0100EFD1}" srcOrd="2" destOrd="0" presId="urn:microsoft.com/office/officeart/2005/8/layout/list1"/>
    <dgm:cxn modelId="{F25DFCFB-9DA6-41EB-A878-FE065AFE3B03}" type="presParOf" srcId="{6C5CACF0-C006-4F65-8F5A-6CFB6B77F034}" destId="{1A6F3180-FC16-4FDE-A3C8-C8AF8B0D4D2E}" srcOrd="3" destOrd="0" presId="urn:microsoft.com/office/officeart/2005/8/layout/list1"/>
    <dgm:cxn modelId="{18E9AB65-F8AE-4A2B-83A8-386E89BE7A5B}" type="presParOf" srcId="{6C5CACF0-C006-4F65-8F5A-6CFB6B77F034}" destId="{AD31EBE7-B9D9-4248-B3BE-A86B782E1532}" srcOrd="4" destOrd="0" presId="urn:microsoft.com/office/officeart/2005/8/layout/list1"/>
    <dgm:cxn modelId="{5C6B54A5-8D85-478D-9688-A8E4CC3A2F70}" type="presParOf" srcId="{AD31EBE7-B9D9-4248-B3BE-A86B782E1532}" destId="{BEAA3788-A8A5-4477-9F06-6AA6F4CBA87F}" srcOrd="0" destOrd="0" presId="urn:microsoft.com/office/officeart/2005/8/layout/list1"/>
    <dgm:cxn modelId="{2A7002B3-C834-4E6E-AEE1-E9C698ADD47C}" type="presParOf" srcId="{AD31EBE7-B9D9-4248-B3BE-A86B782E1532}" destId="{4B59F22E-093B-4B9A-9186-2E0FF46C8E5A}" srcOrd="1" destOrd="0" presId="urn:microsoft.com/office/officeart/2005/8/layout/list1"/>
    <dgm:cxn modelId="{1E789D86-6FA3-4B1A-9F2A-2E2F98EC1D95}" type="presParOf" srcId="{6C5CACF0-C006-4F65-8F5A-6CFB6B77F034}" destId="{1EEBFBFD-3F40-4AD6-8E7A-6D9C49A08AC9}" srcOrd="5" destOrd="0" presId="urn:microsoft.com/office/officeart/2005/8/layout/list1"/>
    <dgm:cxn modelId="{E92F2517-4FCA-45AA-92A0-BBDC107E3426}" type="presParOf" srcId="{6C5CACF0-C006-4F65-8F5A-6CFB6B77F034}" destId="{CA48F64E-9386-42EB-8530-7252AF2E93E9}" srcOrd="6" destOrd="0" presId="urn:microsoft.com/office/officeart/2005/8/layout/list1"/>
    <dgm:cxn modelId="{C45CDADE-65B5-4D53-B1F3-6C8E44166A55}" type="presParOf" srcId="{6C5CACF0-C006-4F65-8F5A-6CFB6B77F034}" destId="{112AD480-FD01-42BF-897B-3AF9E638D24B}" srcOrd="7" destOrd="0" presId="urn:microsoft.com/office/officeart/2005/8/layout/list1"/>
    <dgm:cxn modelId="{6D2E1D7E-CBF7-4D08-ACF9-EC8EEB702C19}" type="presParOf" srcId="{6C5CACF0-C006-4F65-8F5A-6CFB6B77F034}" destId="{95B66183-E2EA-4370-9317-724F09623E39}" srcOrd="8" destOrd="0" presId="urn:microsoft.com/office/officeart/2005/8/layout/list1"/>
    <dgm:cxn modelId="{C10F9594-2963-44C4-8539-E309F6255B2E}" type="presParOf" srcId="{95B66183-E2EA-4370-9317-724F09623E39}" destId="{41263548-6B16-477C-B256-8919605BE85F}" srcOrd="0" destOrd="0" presId="urn:microsoft.com/office/officeart/2005/8/layout/list1"/>
    <dgm:cxn modelId="{9138FBBB-A3BA-4BE2-8705-4EABB3D9DCE2}" type="presParOf" srcId="{95B66183-E2EA-4370-9317-724F09623E39}" destId="{E48C3707-E17D-4207-960B-54E4330DD4BE}" srcOrd="1" destOrd="0" presId="urn:microsoft.com/office/officeart/2005/8/layout/list1"/>
    <dgm:cxn modelId="{D669DB26-CC2C-413F-B835-02775D19855C}" type="presParOf" srcId="{6C5CACF0-C006-4F65-8F5A-6CFB6B77F034}" destId="{56E956DE-3642-4472-92B2-047681164EC7}" srcOrd="9" destOrd="0" presId="urn:microsoft.com/office/officeart/2005/8/layout/list1"/>
    <dgm:cxn modelId="{9C45AE05-A741-4547-9277-E86DEB4723BB}" type="presParOf" srcId="{6C5CACF0-C006-4F65-8F5A-6CFB6B77F034}" destId="{63DC9D5F-D2F0-400E-A4DF-5E1200A6C50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78184C-1286-45E7-8D5F-C60ED50C0A0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4F5AAE0D-8DD6-4A53-94A8-2A2C8D71BE41}">
      <dgm:prSet phldrT="[Texto]" custT="1"/>
      <dgm:spPr/>
      <dgm:t>
        <a:bodyPr/>
        <a:lstStyle/>
        <a:p>
          <a:r>
            <a:rPr lang="es-EC" sz="2000" dirty="0" smtClean="0"/>
            <a:t>El GCP es enormemente utilizado para el control de locomoción en robots bípedos, cuadrúpedos y hexápodos. </a:t>
          </a:r>
          <a:endParaRPr lang="es-EC" sz="2000" dirty="0"/>
        </a:p>
      </dgm:t>
    </dgm:pt>
    <dgm:pt modelId="{AD3DC285-33B0-4CD9-9BA2-B3076847FCC1}" type="parTrans" cxnId="{E5B58E13-75A6-4AE5-A064-74885A9508D6}">
      <dgm:prSet/>
      <dgm:spPr/>
      <dgm:t>
        <a:bodyPr/>
        <a:lstStyle/>
        <a:p>
          <a:endParaRPr lang="es-EC"/>
        </a:p>
      </dgm:t>
    </dgm:pt>
    <dgm:pt modelId="{6011EDC4-FA03-4425-9CD9-3C11333CEB85}" type="sibTrans" cxnId="{E5B58E13-75A6-4AE5-A064-74885A9508D6}">
      <dgm:prSet/>
      <dgm:spPr/>
      <dgm:t>
        <a:bodyPr/>
        <a:lstStyle/>
        <a:p>
          <a:endParaRPr lang="es-EC"/>
        </a:p>
      </dgm:t>
    </dgm:pt>
    <dgm:pt modelId="{FD5DD442-24DE-4512-9ABB-95993915A5D2}">
      <dgm:prSet phldrT="[Texto]" custT="1"/>
      <dgm:spPr/>
      <dgm:t>
        <a:bodyPr/>
        <a:lstStyle/>
        <a:p>
          <a:r>
            <a:rPr lang="es-EC" sz="2000" dirty="0" smtClean="0"/>
            <a:t>La implementación análoga permite realizar una locomoción más aproximada a la que realizan los seres vivos.</a:t>
          </a:r>
          <a:endParaRPr lang="es-EC" sz="2000" dirty="0"/>
        </a:p>
      </dgm:t>
    </dgm:pt>
    <dgm:pt modelId="{EFF47BB3-BFCE-4BD0-AA1D-CDE519D74188}" type="parTrans" cxnId="{D9E7796E-A2C5-4C9C-BCD5-A850937B829E}">
      <dgm:prSet/>
      <dgm:spPr/>
      <dgm:t>
        <a:bodyPr/>
        <a:lstStyle/>
        <a:p>
          <a:endParaRPr lang="es-EC"/>
        </a:p>
      </dgm:t>
    </dgm:pt>
    <dgm:pt modelId="{2ABD9F08-2BBC-4E74-90B1-F19EB969C65F}" type="sibTrans" cxnId="{D9E7796E-A2C5-4C9C-BCD5-A850937B829E}">
      <dgm:prSet/>
      <dgm:spPr/>
      <dgm:t>
        <a:bodyPr/>
        <a:lstStyle/>
        <a:p>
          <a:endParaRPr lang="es-EC"/>
        </a:p>
      </dgm:t>
    </dgm:pt>
    <dgm:pt modelId="{13401D32-F13F-425B-ADC0-DB4B1EC848C9}" type="pres">
      <dgm:prSet presAssocID="{3478184C-1286-45E7-8D5F-C60ED50C0A05}" presName="outerComposite" presStyleCnt="0">
        <dgm:presLayoutVars>
          <dgm:chMax val="5"/>
          <dgm:dir/>
          <dgm:resizeHandles val="exact"/>
        </dgm:presLayoutVars>
      </dgm:prSet>
      <dgm:spPr/>
      <dgm:t>
        <a:bodyPr/>
        <a:lstStyle/>
        <a:p>
          <a:endParaRPr lang="es-EC"/>
        </a:p>
      </dgm:t>
    </dgm:pt>
    <dgm:pt modelId="{7E6D637B-2F18-46CC-B723-2A97D0142322}" type="pres">
      <dgm:prSet presAssocID="{3478184C-1286-45E7-8D5F-C60ED50C0A05}" presName="dummyMaxCanvas" presStyleCnt="0">
        <dgm:presLayoutVars/>
      </dgm:prSet>
      <dgm:spPr/>
    </dgm:pt>
    <dgm:pt modelId="{D97A4392-BC87-45F8-9FFF-8BCABB1A4595}" type="pres">
      <dgm:prSet presAssocID="{3478184C-1286-45E7-8D5F-C60ED50C0A05}" presName="TwoNodes_1" presStyleLbl="node1" presStyleIdx="0" presStyleCnt="2">
        <dgm:presLayoutVars>
          <dgm:bulletEnabled val="1"/>
        </dgm:presLayoutVars>
      </dgm:prSet>
      <dgm:spPr/>
      <dgm:t>
        <a:bodyPr/>
        <a:lstStyle/>
        <a:p>
          <a:endParaRPr lang="es-EC"/>
        </a:p>
      </dgm:t>
    </dgm:pt>
    <dgm:pt modelId="{9D053F21-1D9A-407D-805C-6DEF820DAD26}" type="pres">
      <dgm:prSet presAssocID="{3478184C-1286-45E7-8D5F-C60ED50C0A05}" presName="TwoNodes_2" presStyleLbl="node1" presStyleIdx="1" presStyleCnt="2">
        <dgm:presLayoutVars>
          <dgm:bulletEnabled val="1"/>
        </dgm:presLayoutVars>
      </dgm:prSet>
      <dgm:spPr/>
      <dgm:t>
        <a:bodyPr/>
        <a:lstStyle/>
        <a:p>
          <a:endParaRPr lang="es-EC"/>
        </a:p>
      </dgm:t>
    </dgm:pt>
    <dgm:pt modelId="{E16B11A2-268A-4241-B23B-4065DAB976C0}" type="pres">
      <dgm:prSet presAssocID="{3478184C-1286-45E7-8D5F-C60ED50C0A05}" presName="TwoConn_1-2" presStyleLbl="fgAccFollowNode1" presStyleIdx="0" presStyleCnt="1">
        <dgm:presLayoutVars>
          <dgm:bulletEnabled val="1"/>
        </dgm:presLayoutVars>
      </dgm:prSet>
      <dgm:spPr/>
      <dgm:t>
        <a:bodyPr/>
        <a:lstStyle/>
        <a:p>
          <a:endParaRPr lang="es-EC"/>
        </a:p>
      </dgm:t>
    </dgm:pt>
    <dgm:pt modelId="{F1FB44FD-E96C-47C0-B722-499D8B5EDDEE}" type="pres">
      <dgm:prSet presAssocID="{3478184C-1286-45E7-8D5F-C60ED50C0A05}" presName="TwoNodes_1_text" presStyleLbl="node1" presStyleIdx="1" presStyleCnt="2">
        <dgm:presLayoutVars>
          <dgm:bulletEnabled val="1"/>
        </dgm:presLayoutVars>
      </dgm:prSet>
      <dgm:spPr/>
      <dgm:t>
        <a:bodyPr/>
        <a:lstStyle/>
        <a:p>
          <a:endParaRPr lang="es-EC"/>
        </a:p>
      </dgm:t>
    </dgm:pt>
    <dgm:pt modelId="{E4D4EF7F-35FF-4240-87ED-1F37BE27101B}" type="pres">
      <dgm:prSet presAssocID="{3478184C-1286-45E7-8D5F-C60ED50C0A05}" presName="TwoNodes_2_text" presStyleLbl="node1" presStyleIdx="1" presStyleCnt="2">
        <dgm:presLayoutVars>
          <dgm:bulletEnabled val="1"/>
        </dgm:presLayoutVars>
      </dgm:prSet>
      <dgm:spPr/>
      <dgm:t>
        <a:bodyPr/>
        <a:lstStyle/>
        <a:p>
          <a:endParaRPr lang="es-EC"/>
        </a:p>
      </dgm:t>
    </dgm:pt>
  </dgm:ptLst>
  <dgm:cxnLst>
    <dgm:cxn modelId="{28528BC2-7BA7-4189-AEEE-ACA9B20A3A4C}" type="presOf" srcId="{4F5AAE0D-8DD6-4A53-94A8-2A2C8D71BE41}" destId="{F1FB44FD-E96C-47C0-B722-499D8B5EDDEE}" srcOrd="1" destOrd="0" presId="urn:microsoft.com/office/officeart/2005/8/layout/vProcess5"/>
    <dgm:cxn modelId="{E5B58E13-75A6-4AE5-A064-74885A9508D6}" srcId="{3478184C-1286-45E7-8D5F-C60ED50C0A05}" destId="{4F5AAE0D-8DD6-4A53-94A8-2A2C8D71BE41}" srcOrd="0" destOrd="0" parTransId="{AD3DC285-33B0-4CD9-9BA2-B3076847FCC1}" sibTransId="{6011EDC4-FA03-4425-9CD9-3C11333CEB85}"/>
    <dgm:cxn modelId="{BAF5F0BC-54D6-4CC6-8DC0-5ACCE7982E5E}" type="presOf" srcId="{FD5DD442-24DE-4512-9ABB-95993915A5D2}" destId="{9D053F21-1D9A-407D-805C-6DEF820DAD26}" srcOrd="0" destOrd="0" presId="urn:microsoft.com/office/officeart/2005/8/layout/vProcess5"/>
    <dgm:cxn modelId="{16DF1A15-1D4A-4962-BACF-00BD97E5267E}" type="presOf" srcId="{4F5AAE0D-8DD6-4A53-94A8-2A2C8D71BE41}" destId="{D97A4392-BC87-45F8-9FFF-8BCABB1A4595}" srcOrd="0" destOrd="0" presId="urn:microsoft.com/office/officeart/2005/8/layout/vProcess5"/>
    <dgm:cxn modelId="{D9E7796E-A2C5-4C9C-BCD5-A850937B829E}" srcId="{3478184C-1286-45E7-8D5F-C60ED50C0A05}" destId="{FD5DD442-24DE-4512-9ABB-95993915A5D2}" srcOrd="1" destOrd="0" parTransId="{EFF47BB3-BFCE-4BD0-AA1D-CDE519D74188}" sibTransId="{2ABD9F08-2BBC-4E74-90B1-F19EB969C65F}"/>
    <dgm:cxn modelId="{CE22EEA1-07D5-4B0E-8B45-4C1125A3C79E}" type="presOf" srcId="{3478184C-1286-45E7-8D5F-C60ED50C0A05}" destId="{13401D32-F13F-425B-ADC0-DB4B1EC848C9}" srcOrd="0" destOrd="0" presId="urn:microsoft.com/office/officeart/2005/8/layout/vProcess5"/>
    <dgm:cxn modelId="{49F0F8D7-B838-41AE-A055-FF16C2FE6DC7}" type="presOf" srcId="{FD5DD442-24DE-4512-9ABB-95993915A5D2}" destId="{E4D4EF7F-35FF-4240-87ED-1F37BE27101B}" srcOrd="1" destOrd="0" presId="urn:microsoft.com/office/officeart/2005/8/layout/vProcess5"/>
    <dgm:cxn modelId="{8305E948-56A3-45F5-8C81-E52BC458BC2B}" type="presOf" srcId="{6011EDC4-FA03-4425-9CD9-3C11333CEB85}" destId="{E16B11A2-268A-4241-B23B-4065DAB976C0}" srcOrd="0" destOrd="0" presId="urn:microsoft.com/office/officeart/2005/8/layout/vProcess5"/>
    <dgm:cxn modelId="{0A7FA711-22F2-459C-ACAE-733D52C13941}" type="presParOf" srcId="{13401D32-F13F-425B-ADC0-DB4B1EC848C9}" destId="{7E6D637B-2F18-46CC-B723-2A97D0142322}" srcOrd="0" destOrd="0" presId="urn:microsoft.com/office/officeart/2005/8/layout/vProcess5"/>
    <dgm:cxn modelId="{31D6DA2C-43E5-457E-B917-4B061F02E9BB}" type="presParOf" srcId="{13401D32-F13F-425B-ADC0-DB4B1EC848C9}" destId="{D97A4392-BC87-45F8-9FFF-8BCABB1A4595}" srcOrd="1" destOrd="0" presId="urn:microsoft.com/office/officeart/2005/8/layout/vProcess5"/>
    <dgm:cxn modelId="{BE564ED8-79A8-4395-9852-061E99603345}" type="presParOf" srcId="{13401D32-F13F-425B-ADC0-DB4B1EC848C9}" destId="{9D053F21-1D9A-407D-805C-6DEF820DAD26}" srcOrd="2" destOrd="0" presId="urn:microsoft.com/office/officeart/2005/8/layout/vProcess5"/>
    <dgm:cxn modelId="{CC059DCA-8F8E-4358-A9D5-39EB776B80A0}" type="presParOf" srcId="{13401D32-F13F-425B-ADC0-DB4B1EC848C9}" destId="{E16B11A2-268A-4241-B23B-4065DAB976C0}" srcOrd="3" destOrd="0" presId="urn:microsoft.com/office/officeart/2005/8/layout/vProcess5"/>
    <dgm:cxn modelId="{F7464F67-C172-414D-853A-E915BFFBBFE8}" type="presParOf" srcId="{13401D32-F13F-425B-ADC0-DB4B1EC848C9}" destId="{F1FB44FD-E96C-47C0-B722-499D8B5EDDEE}" srcOrd="4" destOrd="0" presId="urn:microsoft.com/office/officeart/2005/8/layout/vProcess5"/>
    <dgm:cxn modelId="{AA0CCD9F-5BCF-4EBB-A7A7-EF3464A9CDD1}" type="presParOf" srcId="{13401D32-F13F-425B-ADC0-DB4B1EC848C9}" destId="{E4D4EF7F-35FF-4240-87ED-1F37BE27101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C58252-60F6-4999-B1F0-C33BA47D9BAE}" type="doc">
      <dgm:prSet loTypeId="urn:microsoft.com/office/officeart/2005/8/layout/hProcess9" loCatId="process" qsTypeId="urn:microsoft.com/office/officeart/2005/8/quickstyle/simple1" qsCatId="simple" csTypeId="urn:microsoft.com/office/officeart/2005/8/colors/accent1_2" csCatId="accent1" phldr="1"/>
      <dgm:spPr/>
    </dgm:pt>
    <dgm:pt modelId="{534E1028-1376-496E-8B7D-2CCBDDD6C101}">
      <dgm:prSet phldrT="[Texto]" custT="1"/>
      <dgm:spPr/>
      <dgm:t>
        <a:bodyPr/>
        <a:lstStyle/>
        <a:p>
          <a:r>
            <a:rPr lang="es-EC" sz="1800" dirty="0" smtClean="0"/>
            <a:t>En el Laboratorio de la Universidad de California en Berkeley, </a:t>
          </a:r>
          <a:r>
            <a:rPr lang="es-EC" sz="1800" dirty="0" err="1" smtClean="0"/>
            <a:t>Leon</a:t>
          </a:r>
          <a:r>
            <a:rPr lang="es-EC" sz="1800" dirty="0" smtClean="0"/>
            <a:t> </a:t>
          </a:r>
          <a:r>
            <a:rPr lang="es-EC" sz="1800" dirty="0" err="1" smtClean="0"/>
            <a:t>Chua</a:t>
          </a:r>
          <a:r>
            <a:rPr lang="es-EC" sz="1800" dirty="0" smtClean="0"/>
            <a:t> y </a:t>
          </a:r>
          <a:r>
            <a:rPr lang="es-EC" sz="1800" dirty="0" err="1" smtClean="0"/>
            <a:t>Lin</a:t>
          </a:r>
          <a:r>
            <a:rPr lang="es-EC" sz="1800" dirty="0" smtClean="0"/>
            <a:t> Yang publican en dos artículos científicos la teoría de las Redes Celulares Neuronales (CNN ) y sus primeras aplicaciones</a:t>
          </a:r>
          <a:endParaRPr lang="es-EC" sz="1800" dirty="0"/>
        </a:p>
      </dgm:t>
    </dgm:pt>
    <dgm:pt modelId="{8A67961B-1C37-4B2F-A11F-B5A6DDD08B20}" type="parTrans" cxnId="{8ACD3FCB-B1E8-4221-BA4D-F0508178FF3A}">
      <dgm:prSet/>
      <dgm:spPr/>
      <dgm:t>
        <a:bodyPr/>
        <a:lstStyle/>
        <a:p>
          <a:endParaRPr lang="es-EC"/>
        </a:p>
      </dgm:t>
    </dgm:pt>
    <dgm:pt modelId="{94540A98-825E-4E3D-86FD-7BA633CD4EB5}" type="sibTrans" cxnId="{8ACD3FCB-B1E8-4221-BA4D-F0508178FF3A}">
      <dgm:prSet/>
      <dgm:spPr/>
      <dgm:t>
        <a:bodyPr/>
        <a:lstStyle/>
        <a:p>
          <a:endParaRPr lang="es-EC"/>
        </a:p>
      </dgm:t>
    </dgm:pt>
    <dgm:pt modelId="{9AED3409-9DCA-4B54-A7D0-D50A6DF7308D}">
      <dgm:prSet phldrT="[Texto]" custT="1"/>
      <dgm:spPr/>
      <dgm:t>
        <a:bodyPr/>
        <a:lstStyle/>
        <a:p>
          <a:r>
            <a:rPr lang="es-EC" sz="1800" dirty="0" smtClean="0"/>
            <a:t>Los fundamentos para generar las CNN son la unión de las Redes Neuronales Artificiales (RNA), y los Autómatas Celulares (AC). </a:t>
          </a:r>
          <a:endParaRPr lang="es-EC" sz="1800" dirty="0"/>
        </a:p>
      </dgm:t>
    </dgm:pt>
    <dgm:pt modelId="{4C9E842A-E1EB-41B4-B541-5BBE20AD17AE}" type="parTrans" cxnId="{3D375268-1FEC-4DBD-86C6-5DEC1F8696A8}">
      <dgm:prSet/>
      <dgm:spPr/>
      <dgm:t>
        <a:bodyPr/>
        <a:lstStyle/>
        <a:p>
          <a:endParaRPr lang="es-EC"/>
        </a:p>
      </dgm:t>
    </dgm:pt>
    <dgm:pt modelId="{5715983C-482C-401F-B4EF-6587F6634FEE}" type="sibTrans" cxnId="{3D375268-1FEC-4DBD-86C6-5DEC1F8696A8}">
      <dgm:prSet/>
      <dgm:spPr/>
      <dgm:t>
        <a:bodyPr/>
        <a:lstStyle/>
        <a:p>
          <a:endParaRPr lang="es-EC"/>
        </a:p>
      </dgm:t>
    </dgm:pt>
    <dgm:pt modelId="{F9C49A84-39B6-4594-AF25-860546E44790}">
      <dgm:prSet phldrT="[Texto]" custT="1"/>
      <dgm:spPr/>
      <dgm:t>
        <a:bodyPr/>
        <a:lstStyle/>
        <a:p>
          <a:r>
            <a:rPr lang="es-EC" sz="1800" dirty="0" smtClean="0"/>
            <a:t>De las RNA extrae la capacidad de procesamiento asíncrono en paralelo de la red; mientras que de los AC obtiene la distribución de sus elementos de procesamiento (células) en rejillas regulares.</a:t>
          </a:r>
          <a:endParaRPr lang="es-EC" sz="1800" dirty="0"/>
        </a:p>
      </dgm:t>
    </dgm:pt>
    <dgm:pt modelId="{61613C9B-E982-45E5-B95B-6D46FEA9AFE4}" type="parTrans" cxnId="{FA637388-9301-41FF-94F5-7AB8662BF1F2}">
      <dgm:prSet/>
      <dgm:spPr/>
      <dgm:t>
        <a:bodyPr/>
        <a:lstStyle/>
        <a:p>
          <a:endParaRPr lang="es-EC"/>
        </a:p>
      </dgm:t>
    </dgm:pt>
    <dgm:pt modelId="{7DA2460B-2B07-478E-A77A-C63D5A02DF4A}" type="sibTrans" cxnId="{FA637388-9301-41FF-94F5-7AB8662BF1F2}">
      <dgm:prSet/>
      <dgm:spPr/>
      <dgm:t>
        <a:bodyPr/>
        <a:lstStyle/>
        <a:p>
          <a:endParaRPr lang="es-EC"/>
        </a:p>
      </dgm:t>
    </dgm:pt>
    <dgm:pt modelId="{9AE4B7AB-BD96-4EBF-9858-34A3B7496BD0}" type="pres">
      <dgm:prSet presAssocID="{F8C58252-60F6-4999-B1F0-C33BA47D9BAE}" presName="CompostProcess" presStyleCnt="0">
        <dgm:presLayoutVars>
          <dgm:dir/>
          <dgm:resizeHandles val="exact"/>
        </dgm:presLayoutVars>
      </dgm:prSet>
      <dgm:spPr/>
    </dgm:pt>
    <dgm:pt modelId="{6C4FB229-E2B3-4591-8C22-E53CBE2A0B0A}" type="pres">
      <dgm:prSet presAssocID="{F8C58252-60F6-4999-B1F0-C33BA47D9BAE}" presName="arrow" presStyleLbl="bgShp" presStyleIdx="0" presStyleCnt="1"/>
      <dgm:spPr/>
    </dgm:pt>
    <dgm:pt modelId="{4D3A2885-6C51-46A4-AD56-51C8580C3518}" type="pres">
      <dgm:prSet presAssocID="{F8C58252-60F6-4999-B1F0-C33BA47D9BAE}" presName="linearProcess" presStyleCnt="0"/>
      <dgm:spPr/>
    </dgm:pt>
    <dgm:pt modelId="{ECDAC3AE-8113-40D1-9ED7-CD0E92BC0507}" type="pres">
      <dgm:prSet presAssocID="{534E1028-1376-496E-8B7D-2CCBDDD6C101}" presName="textNode" presStyleLbl="node1" presStyleIdx="0" presStyleCnt="3" custScaleY="154762">
        <dgm:presLayoutVars>
          <dgm:bulletEnabled val="1"/>
        </dgm:presLayoutVars>
      </dgm:prSet>
      <dgm:spPr/>
      <dgm:t>
        <a:bodyPr/>
        <a:lstStyle/>
        <a:p>
          <a:endParaRPr lang="es-EC"/>
        </a:p>
      </dgm:t>
    </dgm:pt>
    <dgm:pt modelId="{6288154E-EF25-4D86-A3F6-55E89BB36555}" type="pres">
      <dgm:prSet presAssocID="{94540A98-825E-4E3D-86FD-7BA633CD4EB5}" presName="sibTrans" presStyleCnt="0"/>
      <dgm:spPr/>
    </dgm:pt>
    <dgm:pt modelId="{197B5115-29EA-452D-8B0F-EF7C9C346AA3}" type="pres">
      <dgm:prSet presAssocID="{9AED3409-9DCA-4B54-A7D0-D50A6DF7308D}" presName="textNode" presStyleLbl="node1" presStyleIdx="1" presStyleCnt="3">
        <dgm:presLayoutVars>
          <dgm:bulletEnabled val="1"/>
        </dgm:presLayoutVars>
      </dgm:prSet>
      <dgm:spPr/>
      <dgm:t>
        <a:bodyPr/>
        <a:lstStyle/>
        <a:p>
          <a:endParaRPr lang="es-EC"/>
        </a:p>
      </dgm:t>
    </dgm:pt>
    <dgm:pt modelId="{12AEA3CD-18B6-4734-B8F8-643113562FF6}" type="pres">
      <dgm:prSet presAssocID="{5715983C-482C-401F-B4EF-6587F6634FEE}" presName="sibTrans" presStyleCnt="0"/>
      <dgm:spPr/>
    </dgm:pt>
    <dgm:pt modelId="{217E4271-1BD7-448A-BC68-4CEDDEB75B52}" type="pres">
      <dgm:prSet presAssocID="{F9C49A84-39B6-4594-AF25-860546E44790}" presName="textNode" presStyleLbl="node1" presStyleIdx="2" presStyleCnt="3" custScaleY="142857">
        <dgm:presLayoutVars>
          <dgm:bulletEnabled val="1"/>
        </dgm:presLayoutVars>
      </dgm:prSet>
      <dgm:spPr/>
      <dgm:t>
        <a:bodyPr/>
        <a:lstStyle/>
        <a:p>
          <a:endParaRPr lang="es-EC"/>
        </a:p>
      </dgm:t>
    </dgm:pt>
  </dgm:ptLst>
  <dgm:cxnLst>
    <dgm:cxn modelId="{8ACD3FCB-B1E8-4221-BA4D-F0508178FF3A}" srcId="{F8C58252-60F6-4999-B1F0-C33BA47D9BAE}" destId="{534E1028-1376-496E-8B7D-2CCBDDD6C101}" srcOrd="0" destOrd="0" parTransId="{8A67961B-1C37-4B2F-A11F-B5A6DDD08B20}" sibTransId="{94540A98-825E-4E3D-86FD-7BA633CD4EB5}"/>
    <dgm:cxn modelId="{7537F378-F5CE-498B-A60E-E7F405833EDB}" type="presOf" srcId="{9AED3409-9DCA-4B54-A7D0-D50A6DF7308D}" destId="{197B5115-29EA-452D-8B0F-EF7C9C346AA3}" srcOrd="0" destOrd="0" presId="urn:microsoft.com/office/officeart/2005/8/layout/hProcess9"/>
    <dgm:cxn modelId="{443E6F23-FFEC-4275-B25C-4AF0E3799025}" type="presOf" srcId="{F9C49A84-39B6-4594-AF25-860546E44790}" destId="{217E4271-1BD7-448A-BC68-4CEDDEB75B52}" srcOrd="0" destOrd="0" presId="urn:microsoft.com/office/officeart/2005/8/layout/hProcess9"/>
    <dgm:cxn modelId="{F366EA5F-3D60-4763-8321-4972B8422538}" type="presOf" srcId="{F8C58252-60F6-4999-B1F0-C33BA47D9BAE}" destId="{9AE4B7AB-BD96-4EBF-9858-34A3B7496BD0}" srcOrd="0" destOrd="0" presId="urn:microsoft.com/office/officeart/2005/8/layout/hProcess9"/>
    <dgm:cxn modelId="{FA637388-9301-41FF-94F5-7AB8662BF1F2}" srcId="{F8C58252-60F6-4999-B1F0-C33BA47D9BAE}" destId="{F9C49A84-39B6-4594-AF25-860546E44790}" srcOrd="2" destOrd="0" parTransId="{61613C9B-E982-45E5-B95B-6D46FEA9AFE4}" sibTransId="{7DA2460B-2B07-478E-A77A-C63D5A02DF4A}"/>
    <dgm:cxn modelId="{CB852219-E064-4436-B9B1-98941B9EE325}" type="presOf" srcId="{534E1028-1376-496E-8B7D-2CCBDDD6C101}" destId="{ECDAC3AE-8113-40D1-9ED7-CD0E92BC0507}" srcOrd="0" destOrd="0" presId="urn:microsoft.com/office/officeart/2005/8/layout/hProcess9"/>
    <dgm:cxn modelId="{3D375268-1FEC-4DBD-86C6-5DEC1F8696A8}" srcId="{F8C58252-60F6-4999-B1F0-C33BA47D9BAE}" destId="{9AED3409-9DCA-4B54-A7D0-D50A6DF7308D}" srcOrd="1" destOrd="0" parTransId="{4C9E842A-E1EB-41B4-B541-5BBE20AD17AE}" sibTransId="{5715983C-482C-401F-B4EF-6587F6634FEE}"/>
    <dgm:cxn modelId="{292D071C-55E2-4A22-ABC1-B842A646628C}" type="presParOf" srcId="{9AE4B7AB-BD96-4EBF-9858-34A3B7496BD0}" destId="{6C4FB229-E2B3-4591-8C22-E53CBE2A0B0A}" srcOrd="0" destOrd="0" presId="urn:microsoft.com/office/officeart/2005/8/layout/hProcess9"/>
    <dgm:cxn modelId="{75C1DDC5-1424-4068-A599-82D7206346E7}" type="presParOf" srcId="{9AE4B7AB-BD96-4EBF-9858-34A3B7496BD0}" destId="{4D3A2885-6C51-46A4-AD56-51C8580C3518}" srcOrd="1" destOrd="0" presId="urn:microsoft.com/office/officeart/2005/8/layout/hProcess9"/>
    <dgm:cxn modelId="{6ACDD529-BD94-4CBC-BF29-0D87BDBB57E9}" type="presParOf" srcId="{4D3A2885-6C51-46A4-AD56-51C8580C3518}" destId="{ECDAC3AE-8113-40D1-9ED7-CD0E92BC0507}" srcOrd="0" destOrd="0" presId="urn:microsoft.com/office/officeart/2005/8/layout/hProcess9"/>
    <dgm:cxn modelId="{EF0A8E99-2A80-43F9-A0C1-A426BCC59BBD}" type="presParOf" srcId="{4D3A2885-6C51-46A4-AD56-51C8580C3518}" destId="{6288154E-EF25-4D86-A3F6-55E89BB36555}" srcOrd="1" destOrd="0" presId="urn:microsoft.com/office/officeart/2005/8/layout/hProcess9"/>
    <dgm:cxn modelId="{06AC9BDC-CB3A-48FD-8B70-A6B9720170DB}" type="presParOf" srcId="{4D3A2885-6C51-46A4-AD56-51C8580C3518}" destId="{197B5115-29EA-452D-8B0F-EF7C9C346AA3}" srcOrd="2" destOrd="0" presId="urn:microsoft.com/office/officeart/2005/8/layout/hProcess9"/>
    <dgm:cxn modelId="{0E1FF01C-A14F-4DE1-8B83-000F66B93D37}" type="presParOf" srcId="{4D3A2885-6C51-46A4-AD56-51C8580C3518}" destId="{12AEA3CD-18B6-4734-B8F8-643113562FF6}" srcOrd="3" destOrd="0" presId="urn:microsoft.com/office/officeart/2005/8/layout/hProcess9"/>
    <dgm:cxn modelId="{9184EC13-C1DA-4567-A962-757038765A14}" type="presParOf" srcId="{4D3A2885-6C51-46A4-AD56-51C8580C3518}" destId="{217E4271-1BD7-448A-BC68-4CEDDEB75B5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Robot Hexápodo</a:t>
          </a:r>
          <a:endParaRPr lang="es-ES" sz="300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CB994CE2-DA46-4C67-804E-0A3FD5A3E07E}">
      <dgm:prSet phldrT="[Texto]" custT="1"/>
      <dgm:spPr/>
      <dgm:t>
        <a:bodyPr/>
        <a:lstStyle/>
        <a:p>
          <a:pPr algn="just"/>
          <a:r>
            <a:rPr lang="es-EC" sz="2000" dirty="0" smtClean="0"/>
            <a:t>En la Universidad de las Fuerzas Armadas- ESPE se han desarrollado varios prototipos de robots móviles, entre ellos robots del tipo hexápodos (animal u objeto que posee 6 extremidades).</a:t>
          </a:r>
          <a:endParaRPr lang="es-ES" sz="20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58A6E87A-8272-40EF-9E59-1CB38BB3FD69}">
      <dgm:prSet phldrT="[Texto]" custT="1"/>
      <dgm:spPr/>
      <dgm:t>
        <a:bodyPr anchor="ctr"/>
        <a:lstStyle/>
        <a:p>
          <a:pPr algn="just"/>
          <a:r>
            <a:rPr lang="es-EC" sz="2000" dirty="0" smtClean="0"/>
            <a:t>Los robots han permitido facilitar realizar varias tareas cotidianas de los seres humanos, como en la industria, medicina, campo militar y espacial.</a:t>
          </a:r>
          <a:endParaRPr lang="es-ES" sz="2000" dirty="0"/>
        </a:p>
      </dgm:t>
    </dgm:pt>
    <dgm:pt modelId="{841D5FD9-F9B1-4A43-B22A-46B5B26D92B6}" type="parTrans" cxnId="{13BBA631-67D6-4ABE-9512-60B79B7EBB26}">
      <dgm:prSet/>
      <dgm:spPr/>
      <dgm:t>
        <a:bodyPr/>
        <a:lstStyle/>
        <a:p>
          <a:endParaRPr lang="es-ES" sz="2000"/>
        </a:p>
      </dgm:t>
    </dgm:pt>
    <dgm:pt modelId="{59617F11-4D5C-47FE-8F2F-5A00A6F4CA5B}" type="sibTrans" cxnId="{13BBA631-67D6-4ABE-9512-60B79B7EBB26}">
      <dgm:prSet/>
      <dgm:spPr/>
      <dgm:t>
        <a:bodyPr/>
        <a:lstStyle/>
        <a:p>
          <a:endParaRPr lang="es-ES" sz="2000"/>
        </a:p>
      </dgm:t>
    </dgm:pt>
    <dgm:pt modelId="{A4235138-A6D3-4EF9-B613-C39BC98DF087}">
      <dgm:prSet phldrT="[Texto]" custT="1"/>
      <dgm:spPr/>
      <dgm:t>
        <a:bodyPr/>
        <a:lstStyle/>
        <a:p>
          <a:pPr algn="just"/>
          <a:r>
            <a:rPr lang="es-ES" sz="2000" dirty="0" smtClean="0"/>
            <a:t>La</a:t>
          </a:r>
          <a:r>
            <a:rPr lang="es-ES" sz="2000" baseline="0" dirty="0" smtClean="0"/>
            <a:t> gran ventaja de robots con extremidades, es su navegación en terrenos de difícil acceso como minas, junglas, terremotos, volcanes, etc.</a:t>
          </a:r>
          <a:endParaRPr lang="es-ES" sz="2000" dirty="0"/>
        </a:p>
      </dgm:t>
    </dgm:pt>
    <dgm:pt modelId="{2850BFF3-FC36-41D2-A775-3C1DD23C8F66}" type="parTrans" cxnId="{8DE0AF61-1BD9-4CFB-BF9A-49D22EEA12FD}">
      <dgm:prSet/>
      <dgm:spPr/>
      <dgm:t>
        <a:bodyPr/>
        <a:lstStyle/>
        <a:p>
          <a:endParaRPr lang="es-ES"/>
        </a:p>
      </dgm:t>
    </dgm:pt>
    <dgm:pt modelId="{53D6AE6E-064C-4801-B509-C38CE86BDC6A}" type="sibTrans" cxnId="{8DE0AF61-1BD9-4CFB-BF9A-49D22EEA12F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283708" custScaleY="61145" custLinFactY="-27520" custLinFactNeighborX="-321" custLinFactNeighborY="-10000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16363E3D-278E-4476-A7B5-702FB02F858A}" type="pres">
      <dgm:prSet presAssocID="{2E55A9CA-0EF4-4DCE-A655-01EC44FAE58D}" presName="Name13" presStyleLbl="parChTrans1D2" presStyleIdx="0" presStyleCnt="3"/>
      <dgm:spPr/>
      <dgm:t>
        <a:bodyPr/>
        <a:lstStyle/>
        <a:p>
          <a:endParaRPr lang="es-EC"/>
        </a:p>
      </dgm:t>
    </dgm:pt>
    <dgm:pt modelId="{FD848230-38B4-4C6B-91DA-EE91CE8A965F}" type="pres">
      <dgm:prSet presAssocID="{CB994CE2-DA46-4C67-804E-0A3FD5A3E07E}" presName="childText" presStyleLbl="bgAcc1" presStyleIdx="0" presStyleCnt="3" custScaleX="573920" custScaleY="246616" custLinFactNeighborX="-14273" custLinFactNeighborY="1222">
        <dgm:presLayoutVars>
          <dgm:bulletEnabled val="1"/>
        </dgm:presLayoutVars>
      </dgm:prSet>
      <dgm:spPr/>
      <dgm:t>
        <a:bodyPr/>
        <a:lstStyle/>
        <a:p>
          <a:endParaRPr lang="es-EC"/>
        </a:p>
      </dgm:t>
    </dgm:pt>
    <dgm:pt modelId="{86487651-4574-4A99-8ECF-3D10E08F257D}" type="pres">
      <dgm:prSet presAssocID="{841D5FD9-F9B1-4A43-B22A-46B5B26D92B6}" presName="Name13" presStyleLbl="parChTrans1D2" presStyleIdx="1" presStyleCnt="3"/>
      <dgm:spPr/>
      <dgm:t>
        <a:bodyPr/>
        <a:lstStyle/>
        <a:p>
          <a:endParaRPr lang="es-EC"/>
        </a:p>
      </dgm:t>
    </dgm:pt>
    <dgm:pt modelId="{3F1FCA82-A236-46FD-843B-5789D8F6EA82}" type="pres">
      <dgm:prSet presAssocID="{58A6E87A-8272-40EF-9E59-1CB38BB3FD69}" presName="childText" presStyleLbl="bgAcc1" presStyleIdx="1" presStyleCnt="3" custScaleX="573920" custScaleY="201554" custLinFactNeighborX="-12633" custLinFactNeighborY="-395">
        <dgm:presLayoutVars>
          <dgm:bulletEnabled val="1"/>
        </dgm:presLayoutVars>
      </dgm:prSet>
      <dgm:spPr/>
      <dgm:t>
        <a:bodyPr/>
        <a:lstStyle/>
        <a:p>
          <a:endParaRPr lang="es-EC"/>
        </a:p>
      </dgm:t>
    </dgm:pt>
    <dgm:pt modelId="{27411F46-8DAA-4656-A58D-742CCBF28A38}" type="pres">
      <dgm:prSet presAssocID="{2850BFF3-FC36-41D2-A775-3C1DD23C8F66}" presName="Name13" presStyleLbl="parChTrans1D2" presStyleIdx="2" presStyleCnt="3"/>
      <dgm:spPr/>
      <dgm:t>
        <a:bodyPr/>
        <a:lstStyle/>
        <a:p>
          <a:endParaRPr lang="es-EC"/>
        </a:p>
      </dgm:t>
    </dgm:pt>
    <dgm:pt modelId="{F189AE37-C8BD-4966-812A-02F5001293F8}" type="pres">
      <dgm:prSet presAssocID="{A4235138-A6D3-4EF9-B613-C39BC98DF087}" presName="childText" presStyleLbl="bgAcc1" presStyleIdx="2" presStyleCnt="3" custScaleX="573920" custScaleY="188642" custLinFactNeighborX="-12633" custLinFactNeighborY="-3907">
        <dgm:presLayoutVars>
          <dgm:bulletEnabled val="1"/>
        </dgm:presLayoutVars>
      </dgm:prSet>
      <dgm:spPr/>
      <dgm:t>
        <a:bodyPr/>
        <a:lstStyle/>
        <a:p>
          <a:endParaRPr lang="es-EC"/>
        </a:p>
      </dgm:t>
    </dgm:pt>
  </dgm:ptLst>
  <dgm:cxnLst>
    <dgm:cxn modelId="{197ECF71-63DE-4DEF-B842-0472BA91BA4F}" type="presOf" srcId="{58A6E87A-8272-40EF-9E59-1CB38BB3FD69}" destId="{3F1FCA82-A236-46FD-843B-5789D8F6EA82}" srcOrd="0" destOrd="0" presId="urn:microsoft.com/office/officeart/2005/8/layout/hierarchy3"/>
    <dgm:cxn modelId="{25C8530E-D3F5-4C36-87DE-CE4E04BE5AF2}" type="presOf" srcId="{2850BFF3-FC36-41D2-A775-3C1DD23C8F66}" destId="{27411F46-8DAA-4656-A58D-742CCBF28A38}" srcOrd="0" destOrd="0" presId="urn:microsoft.com/office/officeart/2005/8/layout/hierarchy3"/>
    <dgm:cxn modelId="{CB77B8EB-9083-4DEC-9422-2B80278B79E5}" type="presOf" srcId="{CB994CE2-DA46-4C67-804E-0A3FD5A3E07E}" destId="{FD848230-38B4-4C6B-91DA-EE91CE8A965F}" srcOrd="0" destOrd="0" presId="urn:microsoft.com/office/officeart/2005/8/layout/hierarchy3"/>
    <dgm:cxn modelId="{13BBA631-67D6-4ABE-9512-60B79B7EBB26}" srcId="{CB9964DC-5E01-4879-9733-CDEE2AB1D1F7}" destId="{58A6E87A-8272-40EF-9E59-1CB38BB3FD69}" srcOrd="1" destOrd="0" parTransId="{841D5FD9-F9B1-4A43-B22A-46B5B26D92B6}" sibTransId="{59617F11-4D5C-47FE-8F2F-5A00A6F4CA5B}"/>
    <dgm:cxn modelId="{E5DF4D7B-2998-4040-B309-23173E1132D4}" srcId="{7061F2FC-F2AB-4DE3-98B0-886576B4E2C6}" destId="{CB9964DC-5E01-4879-9733-CDEE2AB1D1F7}" srcOrd="0" destOrd="0" parTransId="{5760939A-00E0-4E0F-82AC-14F95E0A4A90}" sibTransId="{2BAB4B72-4C27-47D9-A895-24F30C6A71EC}"/>
    <dgm:cxn modelId="{319E5422-8BFC-4EF7-B48D-A22746BDE215}" type="presOf" srcId="{7061F2FC-F2AB-4DE3-98B0-886576B4E2C6}" destId="{D433476B-D68D-4328-ADAC-B2895D3D50CF}" srcOrd="0" destOrd="0" presId="urn:microsoft.com/office/officeart/2005/8/layout/hierarchy3"/>
    <dgm:cxn modelId="{24B110C2-322A-40D9-BE3A-65FB6EAE07A7}" type="presOf" srcId="{A4235138-A6D3-4EF9-B613-C39BC98DF087}" destId="{F189AE37-C8BD-4966-812A-02F5001293F8}" srcOrd="0" destOrd="0" presId="urn:microsoft.com/office/officeart/2005/8/layout/hierarchy3"/>
    <dgm:cxn modelId="{3A7955B1-3AE7-45E8-8717-5E829AC7FE07}" type="presOf" srcId="{CB9964DC-5E01-4879-9733-CDEE2AB1D1F7}" destId="{ECB1CA3E-26B8-4A39-AEF8-6F06E506D3C7}" srcOrd="0" destOrd="0" presId="urn:microsoft.com/office/officeart/2005/8/layout/hierarchy3"/>
    <dgm:cxn modelId="{3F6427D4-D3EE-4A20-BAD9-4A390688A01F}" type="presOf" srcId="{841D5FD9-F9B1-4A43-B22A-46B5B26D92B6}" destId="{86487651-4574-4A99-8ECF-3D10E08F257D}" srcOrd="0" destOrd="0" presId="urn:microsoft.com/office/officeart/2005/8/layout/hierarchy3"/>
    <dgm:cxn modelId="{8DE0AF61-1BD9-4CFB-BF9A-49D22EEA12FD}" srcId="{CB9964DC-5E01-4879-9733-CDEE2AB1D1F7}" destId="{A4235138-A6D3-4EF9-B613-C39BC98DF087}" srcOrd="2" destOrd="0" parTransId="{2850BFF3-FC36-41D2-A775-3C1DD23C8F66}" sibTransId="{53D6AE6E-064C-4801-B509-C38CE86BDC6A}"/>
    <dgm:cxn modelId="{6950E36B-3181-40A5-A6B4-360FF5265D01}" type="presOf" srcId="{2E55A9CA-0EF4-4DCE-A655-01EC44FAE58D}" destId="{16363E3D-278E-4476-A7B5-702FB02F858A}" srcOrd="0" destOrd="0" presId="urn:microsoft.com/office/officeart/2005/8/layout/hierarchy3"/>
    <dgm:cxn modelId="{3A2F2356-4B7D-4D81-BB8C-FF25D612CC39}" srcId="{CB9964DC-5E01-4879-9733-CDEE2AB1D1F7}" destId="{CB994CE2-DA46-4C67-804E-0A3FD5A3E07E}" srcOrd="0" destOrd="0" parTransId="{2E55A9CA-0EF4-4DCE-A655-01EC44FAE58D}" sibTransId="{4AB5D9A4-D4A7-4208-9BC9-B672660972CF}"/>
    <dgm:cxn modelId="{8B325ABC-C740-4358-9760-C56FD788B5B6}" type="presOf" srcId="{CB9964DC-5E01-4879-9733-CDEE2AB1D1F7}" destId="{C7DDC059-89DD-4F99-A10D-9C975D60C8D8}" srcOrd="1" destOrd="0" presId="urn:microsoft.com/office/officeart/2005/8/layout/hierarchy3"/>
    <dgm:cxn modelId="{D928002D-9687-45D6-82FC-C2E926B2CA0E}" type="presParOf" srcId="{D433476B-D68D-4328-ADAC-B2895D3D50CF}" destId="{1E58A3BC-F1F7-40EE-89AA-32E802ED4BF7}" srcOrd="0" destOrd="0" presId="urn:microsoft.com/office/officeart/2005/8/layout/hierarchy3"/>
    <dgm:cxn modelId="{97A1778B-1EFE-4804-88F0-FBA18BD690C7}" type="presParOf" srcId="{1E58A3BC-F1F7-40EE-89AA-32E802ED4BF7}" destId="{D21DF85A-45CA-4CE0-B0ED-CF4615475EE0}" srcOrd="0" destOrd="0" presId="urn:microsoft.com/office/officeart/2005/8/layout/hierarchy3"/>
    <dgm:cxn modelId="{8EDB7F45-1D3C-43A8-9884-4B8E28A053E5}" type="presParOf" srcId="{D21DF85A-45CA-4CE0-B0ED-CF4615475EE0}" destId="{ECB1CA3E-26B8-4A39-AEF8-6F06E506D3C7}" srcOrd="0" destOrd="0" presId="urn:microsoft.com/office/officeart/2005/8/layout/hierarchy3"/>
    <dgm:cxn modelId="{AE078BC8-EBDE-4D78-82F0-BB3A1CCA7E52}" type="presParOf" srcId="{D21DF85A-45CA-4CE0-B0ED-CF4615475EE0}" destId="{C7DDC059-89DD-4F99-A10D-9C975D60C8D8}" srcOrd="1" destOrd="0" presId="urn:microsoft.com/office/officeart/2005/8/layout/hierarchy3"/>
    <dgm:cxn modelId="{AB675529-E5C8-4803-97F5-57CD50A06DBE}" type="presParOf" srcId="{1E58A3BC-F1F7-40EE-89AA-32E802ED4BF7}" destId="{F784BE88-3DB9-4E87-AFCA-2ED0BF00DEA1}" srcOrd="1" destOrd="0" presId="urn:microsoft.com/office/officeart/2005/8/layout/hierarchy3"/>
    <dgm:cxn modelId="{023705F7-09A2-4910-8A19-44022228F22D}" type="presParOf" srcId="{F784BE88-3DB9-4E87-AFCA-2ED0BF00DEA1}" destId="{16363E3D-278E-4476-A7B5-702FB02F858A}" srcOrd="0" destOrd="0" presId="urn:microsoft.com/office/officeart/2005/8/layout/hierarchy3"/>
    <dgm:cxn modelId="{C58C6CFF-0598-47BB-8C5B-0050F689A2F9}" type="presParOf" srcId="{F784BE88-3DB9-4E87-AFCA-2ED0BF00DEA1}" destId="{FD848230-38B4-4C6B-91DA-EE91CE8A965F}" srcOrd="1" destOrd="0" presId="urn:microsoft.com/office/officeart/2005/8/layout/hierarchy3"/>
    <dgm:cxn modelId="{B127231A-78A9-4A21-941A-CFD93DC252BC}" type="presParOf" srcId="{F784BE88-3DB9-4E87-AFCA-2ED0BF00DEA1}" destId="{86487651-4574-4A99-8ECF-3D10E08F257D}" srcOrd="2" destOrd="0" presId="urn:microsoft.com/office/officeart/2005/8/layout/hierarchy3"/>
    <dgm:cxn modelId="{7559F0F4-63D3-4156-A60B-F5B5B564D21A}" type="presParOf" srcId="{F784BE88-3DB9-4E87-AFCA-2ED0BF00DEA1}" destId="{3F1FCA82-A236-46FD-843B-5789D8F6EA82}" srcOrd="3" destOrd="0" presId="urn:microsoft.com/office/officeart/2005/8/layout/hierarchy3"/>
    <dgm:cxn modelId="{6A39E958-EE66-490D-94E7-7F6C7BA5308A}" type="presParOf" srcId="{F784BE88-3DB9-4E87-AFCA-2ED0BF00DEA1}" destId="{27411F46-8DAA-4656-A58D-742CCBF28A38}" srcOrd="4" destOrd="0" presId="urn:microsoft.com/office/officeart/2005/8/layout/hierarchy3"/>
    <dgm:cxn modelId="{999838FF-E5B1-48F6-9736-4043AFC0C905}" type="presParOf" srcId="{F784BE88-3DB9-4E87-AFCA-2ED0BF00DEA1}" destId="{F189AE37-C8BD-4966-812A-02F5001293F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Control Inteligente</a:t>
          </a:r>
          <a:endParaRPr lang="es-ES" sz="300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CB994CE2-DA46-4C67-804E-0A3FD5A3E07E}">
      <dgm:prSet phldrT="[Texto]" custT="1"/>
      <dgm:spPr/>
      <dgm:t>
        <a:bodyPr/>
        <a:lstStyle/>
        <a:p>
          <a:pPr algn="just"/>
          <a:r>
            <a:rPr lang="es-EC" sz="2000" dirty="0" smtClean="0"/>
            <a:t>La Universidad de las Fuerzas Armadas-ESPE, está obligada a realizar y demostrar evidencias de la investigación hecha por la misma.</a:t>
          </a:r>
          <a:endParaRPr lang="es-ES" sz="20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58A6E87A-8272-40EF-9E59-1CB38BB3FD69}">
      <dgm:prSet phldrT="[Texto]" custT="1"/>
      <dgm:spPr/>
      <dgm:t>
        <a:bodyPr/>
        <a:lstStyle/>
        <a:p>
          <a:pPr algn="just"/>
          <a:r>
            <a:rPr lang="es-EC" sz="2000" dirty="0" smtClean="0"/>
            <a:t>Una forma de hacerlo es a través de la aplicación de las ideas propuestas por la teoría. La Lógica difusa y las Redes Neuronales Artificiales son temas pertenecen a la materia de Control Inteligente.</a:t>
          </a:r>
          <a:endParaRPr lang="es-ES" sz="2000" dirty="0"/>
        </a:p>
      </dgm:t>
    </dgm:pt>
    <dgm:pt modelId="{841D5FD9-F9B1-4A43-B22A-46B5B26D92B6}" type="parTrans" cxnId="{13BBA631-67D6-4ABE-9512-60B79B7EBB26}">
      <dgm:prSet/>
      <dgm:spPr/>
      <dgm:t>
        <a:bodyPr/>
        <a:lstStyle/>
        <a:p>
          <a:endParaRPr lang="es-ES" sz="2000"/>
        </a:p>
      </dgm:t>
    </dgm:pt>
    <dgm:pt modelId="{59617F11-4D5C-47FE-8F2F-5A00A6F4CA5B}" type="sibTrans" cxnId="{13BBA631-67D6-4ABE-9512-60B79B7EBB26}">
      <dgm:prSet/>
      <dgm:spPr/>
      <dgm:t>
        <a:bodyPr/>
        <a:lstStyle/>
        <a:p>
          <a:endParaRPr lang="es-ES" sz="2000"/>
        </a:p>
      </dgm:t>
    </dgm:pt>
    <dgm:pt modelId="{8B912C9F-5DB4-4FDC-A62F-949E01339629}">
      <dgm:prSet custT="1"/>
      <dgm:spPr/>
      <dgm:t>
        <a:bodyPr/>
        <a:lstStyle/>
        <a:p>
          <a:r>
            <a:rPr lang="es-EC" sz="2000" dirty="0" smtClean="0"/>
            <a:t>La utilización de este tipo de algoritmos en un robot resulta de gran importancia para estudios posteriores aplicados tanto a la Robótica como la Inteligencia Artificial</a:t>
          </a:r>
          <a:r>
            <a:rPr lang="es-EC" sz="2200" dirty="0" smtClean="0"/>
            <a:t>.</a:t>
          </a:r>
          <a:endParaRPr lang="es-EC" sz="2200" dirty="0"/>
        </a:p>
      </dgm:t>
    </dgm:pt>
    <dgm:pt modelId="{287D3613-0977-4F4B-B10B-D8734D59C03D}" type="parTrans" cxnId="{10D024E4-274F-4173-83D3-C937C5318E86}">
      <dgm:prSet/>
      <dgm:spPr/>
      <dgm:t>
        <a:bodyPr/>
        <a:lstStyle/>
        <a:p>
          <a:endParaRPr lang="es-EC"/>
        </a:p>
      </dgm:t>
    </dgm:pt>
    <dgm:pt modelId="{A5432A56-DE8C-493F-8096-29B6B9EA04A4}" type="sibTrans" cxnId="{10D024E4-274F-4173-83D3-C937C5318E86}">
      <dgm:prSet/>
      <dgm:spPr/>
      <dgm:t>
        <a:bodyPr/>
        <a:lstStyle/>
        <a:p>
          <a:endParaRPr lang="es-EC"/>
        </a:p>
      </dgm:t>
    </dgm:pt>
    <dgm:pt modelId="{A1D225C5-37EC-41E9-98C8-3697B6D31D32}">
      <dgm:prSet custT="1"/>
      <dgm:spPr/>
      <dgm:t>
        <a:bodyPr/>
        <a:lstStyle/>
        <a:p>
          <a:r>
            <a:rPr lang="es-EC" sz="2000" dirty="0" smtClean="0"/>
            <a:t>Un tema de investigación incluido son los Generadores Centrales de Patrones que presenta una relación con las Redes Neuronales.</a:t>
          </a:r>
          <a:endParaRPr lang="es-EC" sz="2000" dirty="0"/>
        </a:p>
      </dgm:t>
    </dgm:pt>
    <dgm:pt modelId="{45413278-F008-4ADF-81C0-A2C13C9400D6}" type="parTrans" cxnId="{D611B260-5CBB-45EA-A2F4-488841D0D0F0}">
      <dgm:prSet/>
      <dgm:spPr/>
      <dgm:t>
        <a:bodyPr/>
        <a:lstStyle/>
        <a:p>
          <a:endParaRPr lang="es-EC"/>
        </a:p>
      </dgm:t>
    </dgm:pt>
    <dgm:pt modelId="{E031A286-A4A9-47BA-93CC-9AB439A313B3}" type="sibTrans" cxnId="{D611B260-5CBB-45EA-A2F4-488841D0D0F0}">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283708" custScaleY="86752" custLinFactY="-27520" custLinFactNeighborX="-321" custLinFactNeighborY="-10000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16363E3D-278E-4476-A7B5-702FB02F858A}" type="pres">
      <dgm:prSet presAssocID="{2E55A9CA-0EF4-4DCE-A655-01EC44FAE58D}" presName="Name13" presStyleLbl="parChTrans1D2" presStyleIdx="0" presStyleCnt="4"/>
      <dgm:spPr/>
      <dgm:t>
        <a:bodyPr/>
        <a:lstStyle/>
        <a:p>
          <a:endParaRPr lang="es-EC"/>
        </a:p>
      </dgm:t>
    </dgm:pt>
    <dgm:pt modelId="{FD848230-38B4-4C6B-91DA-EE91CE8A965F}" type="pres">
      <dgm:prSet presAssocID="{CB994CE2-DA46-4C67-804E-0A3FD5A3E07E}" presName="childText" presStyleLbl="bgAcc1" presStyleIdx="0" presStyleCnt="4" custScaleX="573920" custScaleY="176182" custLinFactNeighborX="-12633" custLinFactNeighborY="-18197">
        <dgm:presLayoutVars>
          <dgm:bulletEnabled val="1"/>
        </dgm:presLayoutVars>
      </dgm:prSet>
      <dgm:spPr/>
      <dgm:t>
        <a:bodyPr/>
        <a:lstStyle/>
        <a:p>
          <a:endParaRPr lang="es-EC"/>
        </a:p>
      </dgm:t>
    </dgm:pt>
    <dgm:pt modelId="{86487651-4574-4A99-8ECF-3D10E08F257D}" type="pres">
      <dgm:prSet presAssocID="{841D5FD9-F9B1-4A43-B22A-46B5B26D92B6}" presName="Name13" presStyleLbl="parChTrans1D2" presStyleIdx="1" presStyleCnt="4"/>
      <dgm:spPr/>
      <dgm:t>
        <a:bodyPr/>
        <a:lstStyle/>
        <a:p>
          <a:endParaRPr lang="es-EC"/>
        </a:p>
      </dgm:t>
    </dgm:pt>
    <dgm:pt modelId="{3F1FCA82-A236-46FD-843B-5789D8F6EA82}" type="pres">
      <dgm:prSet presAssocID="{58A6E87A-8272-40EF-9E59-1CB38BB3FD69}" presName="childText" presStyleLbl="bgAcc1" presStyleIdx="1" presStyleCnt="4" custScaleX="573920" custScaleY="248512" custLinFactNeighborX="-12633" custLinFactNeighborY="-20547">
        <dgm:presLayoutVars>
          <dgm:bulletEnabled val="1"/>
        </dgm:presLayoutVars>
      </dgm:prSet>
      <dgm:spPr/>
      <dgm:t>
        <a:bodyPr/>
        <a:lstStyle/>
        <a:p>
          <a:endParaRPr lang="es-EC"/>
        </a:p>
      </dgm:t>
    </dgm:pt>
    <dgm:pt modelId="{FADA1D16-3A7B-4303-B286-D77C8B3FB1B7}" type="pres">
      <dgm:prSet presAssocID="{45413278-F008-4ADF-81C0-A2C13C9400D6}" presName="Name13" presStyleLbl="parChTrans1D2" presStyleIdx="2" presStyleCnt="4"/>
      <dgm:spPr/>
      <dgm:t>
        <a:bodyPr/>
        <a:lstStyle/>
        <a:p>
          <a:endParaRPr lang="es-EC"/>
        </a:p>
      </dgm:t>
    </dgm:pt>
    <dgm:pt modelId="{15D32D99-18CE-4CC4-8448-6F32A5DB0819}" type="pres">
      <dgm:prSet presAssocID="{A1D225C5-37EC-41E9-98C8-3697B6D31D32}" presName="childText" presStyleLbl="bgAcc1" presStyleIdx="2" presStyleCnt="4" custScaleX="580378" custScaleY="151130" custLinFactNeighborX="-13695" custLinFactNeighborY="-18411">
        <dgm:presLayoutVars>
          <dgm:bulletEnabled val="1"/>
        </dgm:presLayoutVars>
      </dgm:prSet>
      <dgm:spPr/>
      <dgm:t>
        <a:bodyPr/>
        <a:lstStyle/>
        <a:p>
          <a:endParaRPr lang="es-EC"/>
        </a:p>
      </dgm:t>
    </dgm:pt>
    <dgm:pt modelId="{318EF054-E9FA-435D-A8E3-844F91527547}" type="pres">
      <dgm:prSet presAssocID="{287D3613-0977-4F4B-B10B-D8734D59C03D}" presName="Name13" presStyleLbl="parChTrans1D2" presStyleIdx="3" presStyleCnt="4"/>
      <dgm:spPr/>
      <dgm:t>
        <a:bodyPr/>
        <a:lstStyle/>
        <a:p>
          <a:endParaRPr lang="es-EC"/>
        </a:p>
      </dgm:t>
    </dgm:pt>
    <dgm:pt modelId="{086D2A19-891D-4D66-8631-167BF05F8E87}" type="pres">
      <dgm:prSet presAssocID="{8B912C9F-5DB4-4FDC-A62F-949E01339629}" presName="childText" presStyleLbl="bgAcc1" presStyleIdx="3" presStyleCnt="4" custScaleX="580378" custScaleY="209499" custLinFactNeighborX="-16678" custLinFactNeighborY="-12847">
        <dgm:presLayoutVars>
          <dgm:bulletEnabled val="1"/>
        </dgm:presLayoutVars>
      </dgm:prSet>
      <dgm:spPr/>
      <dgm:t>
        <a:bodyPr/>
        <a:lstStyle/>
        <a:p>
          <a:endParaRPr lang="es-EC"/>
        </a:p>
      </dgm:t>
    </dgm:pt>
  </dgm:ptLst>
  <dgm:cxnLst>
    <dgm:cxn modelId="{10D024E4-274F-4173-83D3-C937C5318E86}" srcId="{CB9964DC-5E01-4879-9733-CDEE2AB1D1F7}" destId="{8B912C9F-5DB4-4FDC-A62F-949E01339629}" srcOrd="3" destOrd="0" parTransId="{287D3613-0977-4F4B-B10B-D8734D59C03D}" sibTransId="{A5432A56-DE8C-493F-8096-29B6B9EA04A4}"/>
    <dgm:cxn modelId="{DABB9AEA-37B6-4D6E-B78F-63FD6C1A35A5}" type="presOf" srcId="{2E55A9CA-0EF4-4DCE-A655-01EC44FAE58D}" destId="{16363E3D-278E-4476-A7B5-702FB02F858A}" srcOrd="0" destOrd="0" presId="urn:microsoft.com/office/officeart/2005/8/layout/hierarchy3"/>
    <dgm:cxn modelId="{9FB3F79B-2505-4F66-AD59-8621C8557E00}" type="presOf" srcId="{8B912C9F-5DB4-4FDC-A62F-949E01339629}" destId="{086D2A19-891D-4D66-8631-167BF05F8E87}" srcOrd="0" destOrd="0" presId="urn:microsoft.com/office/officeart/2005/8/layout/hierarchy3"/>
    <dgm:cxn modelId="{0E0BFE9B-312A-4D6E-AC00-F8427FCFE5D9}" type="presOf" srcId="{CB994CE2-DA46-4C67-804E-0A3FD5A3E07E}" destId="{FD848230-38B4-4C6B-91DA-EE91CE8A965F}" srcOrd="0" destOrd="0" presId="urn:microsoft.com/office/officeart/2005/8/layout/hierarchy3"/>
    <dgm:cxn modelId="{13BBA631-67D6-4ABE-9512-60B79B7EBB26}" srcId="{CB9964DC-5E01-4879-9733-CDEE2AB1D1F7}" destId="{58A6E87A-8272-40EF-9E59-1CB38BB3FD69}" srcOrd="1" destOrd="0" parTransId="{841D5FD9-F9B1-4A43-B22A-46B5B26D92B6}" sibTransId="{59617F11-4D5C-47FE-8F2F-5A00A6F4CA5B}"/>
    <dgm:cxn modelId="{9623C7B6-047A-4138-A31E-4D33A9DC09EF}" type="presOf" srcId="{7061F2FC-F2AB-4DE3-98B0-886576B4E2C6}" destId="{D433476B-D68D-4328-ADAC-B2895D3D50CF}" srcOrd="0" destOrd="0" presId="urn:microsoft.com/office/officeart/2005/8/layout/hierarchy3"/>
    <dgm:cxn modelId="{2CF39D35-AD14-449F-B218-22A1DE036347}"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257FFC4-9CFA-42B7-AF5A-4F30A33C45E3}" type="presOf" srcId="{58A6E87A-8272-40EF-9E59-1CB38BB3FD69}" destId="{3F1FCA82-A236-46FD-843B-5789D8F6EA82}" srcOrd="0" destOrd="0" presId="urn:microsoft.com/office/officeart/2005/8/layout/hierarchy3"/>
    <dgm:cxn modelId="{014D678C-A8AF-435D-9B61-7E01670EBEF5}" type="presOf" srcId="{45413278-F008-4ADF-81C0-A2C13C9400D6}" destId="{FADA1D16-3A7B-4303-B286-D77C8B3FB1B7}" srcOrd="0" destOrd="0" presId="urn:microsoft.com/office/officeart/2005/8/layout/hierarchy3"/>
    <dgm:cxn modelId="{79F97EF5-3BE7-4D9F-A9C0-F681D2B1794A}" type="presOf" srcId="{A1D225C5-37EC-41E9-98C8-3697B6D31D32}" destId="{15D32D99-18CE-4CC4-8448-6F32A5DB0819}" srcOrd="0" destOrd="0" presId="urn:microsoft.com/office/officeart/2005/8/layout/hierarchy3"/>
    <dgm:cxn modelId="{E8941B5D-2FD6-436F-A2FF-77138A31A6CB}" type="presOf" srcId="{CB9964DC-5E01-4879-9733-CDEE2AB1D1F7}" destId="{C7DDC059-89DD-4F99-A10D-9C975D60C8D8}" srcOrd="1" destOrd="0" presId="urn:microsoft.com/office/officeart/2005/8/layout/hierarchy3"/>
    <dgm:cxn modelId="{3E11DE25-A2A6-4F7F-9AF1-8967D62CD061}" type="presOf" srcId="{287D3613-0977-4F4B-B10B-D8734D59C03D}" destId="{318EF054-E9FA-435D-A8E3-844F91527547}" srcOrd="0" destOrd="0" presId="urn:microsoft.com/office/officeart/2005/8/layout/hierarchy3"/>
    <dgm:cxn modelId="{D611B260-5CBB-45EA-A2F4-488841D0D0F0}" srcId="{CB9964DC-5E01-4879-9733-CDEE2AB1D1F7}" destId="{A1D225C5-37EC-41E9-98C8-3697B6D31D32}" srcOrd="2" destOrd="0" parTransId="{45413278-F008-4ADF-81C0-A2C13C9400D6}" sibTransId="{E031A286-A4A9-47BA-93CC-9AB439A313B3}"/>
    <dgm:cxn modelId="{88BC2C9B-91FF-42AD-8402-C9F2DA22BC90}" type="presOf" srcId="{841D5FD9-F9B1-4A43-B22A-46B5B26D92B6}" destId="{86487651-4574-4A99-8ECF-3D10E08F257D}" srcOrd="0" destOrd="0" presId="urn:microsoft.com/office/officeart/2005/8/layout/hierarchy3"/>
    <dgm:cxn modelId="{3A2F2356-4B7D-4D81-BB8C-FF25D612CC39}" srcId="{CB9964DC-5E01-4879-9733-CDEE2AB1D1F7}" destId="{CB994CE2-DA46-4C67-804E-0A3FD5A3E07E}" srcOrd="0" destOrd="0" parTransId="{2E55A9CA-0EF4-4DCE-A655-01EC44FAE58D}" sibTransId="{4AB5D9A4-D4A7-4208-9BC9-B672660972CF}"/>
    <dgm:cxn modelId="{62BFDFAA-E39B-46D4-81F9-DC2944426A4F}" type="presParOf" srcId="{D433476B-D68D-4328-ADAC-B2895D3D50CF}" destId="{1E58A3BC-F1F7-40EE-89AA-32E802ED4BF7}" srcOrd="0" destOrd="0" presId="urn:microsoft.com/office/officeart/2005/8/layout/hierarchy3"/>
    <dgm:cxn modelId="{55B9A33B-8C97-4D0E-ADD5-F0086018DEA7}" type="presParOf" srcId="{1E58A3BC-F1F7-40EE-89AA-32E802ED4BF7}" destId="{D21DF85A-45CA-4CE0-B0ED-CF4615475EE0}" srcOrd="0" destOrd="0" presId="urn:microsoft.com/office/officeart/2005/8/layout/hierarchy3"/>
    <dgm:cxn modelId="{E89C9964-D5D1-4A6C-AE58-F66EDF3D617C}" type="presParOf" srcId="{D21DF85A-45CA-4CE0-B0ED-CF4615475EE0}" destId="{ECB1CA3E-26B8-4A39-AEF8-6F06E506D3C7}" srcOrd="0" destOrd="0" presId="urn:microsoft.com/office/officeart/2005/8/layout/hierarchy3"/>
    <dgm:cxn modelId="{3FAFE96F-7F75-4380-B43F-DDA7ADED1D88}" type="presParOf" srcId="{D21DF85A-45CA-4CE0-B0ED-CF4615475EE0}" destId="{C7DDC059-89DD-4F99-A10D-9C975D60C8D8}" srcOrd="1" destOrd="0" presId="urn:microsoft.com/office/officeart/2005/8/layout/hierarchy3"/>
    <dgm:cxn modelId="{DAA46B68-A181-4A1A-9742-2FD28FE9D65C}" type="presParOf" srcId="{1E58A3BC-F1F7-40EE-89AA-32E802ED4BF7}" destId="{F784BE88-3DB9-4E87-AFCA-2ED0BF00DEA1}" srcOrd="1" destOrd="0" presId="urn:microsoft.com/office/officeart/2005/8/layout/hierarchy3"/>
    <dgm:cxn modelId="{D6E6061A-D1E1-42D0-B58A-E52B2C0021F6}" type="presParOf" srcId="{F784BE88-3DB9-4E87-AFCA-2ED0BF00DEA1}" destId="{16363E3D-278E-4476-A7B5-702FB02F858A}" srcOrd="0" destOrd="0" presId="urn:microsoft.com/office/officeart/2005/8/layout/hierarchy3"/>
    <dgm:cxn modelId="{705F2B49-9816-4594-BD15-209B8CF620B6}" type="presParOf" srcId="{F784BE88-3DB9-4E87-AFCA-2ED0BF00DEA1}" destId="{FD848230-38B4-4C6B-91DA-EE91CE8A965F}" srcOrd="1" destOrd="0" presId="urn:microsoft.com/office/officeart/2005/8/layout/hierarchy3"/>
    <dgm:cxn modelId="{65A4034C-8756-4E07-8425-E4EE520BBA36}" type="presParOf" srcId="{F784BE88-3DB9-4E87-AFCA-2ED0BF00DEA1}" destId="{86487651-4574-4A99-8ECF-3D10E08F257D}" srcOrd="2" destOrd="0" presId="urn:microsoft.com/office/officeart/2005/8/layout/hierarchy3"/>
    <dgm:cxn modelId="{476E6EBE-0EA5-4283-8A21-282357071B31}" type="presParOf" srcId="{F784BE88-3DB9-4E87-AFCA-2ED0BF00DEA1}" destId="{3F1FCA82-A236-46FD-843B-5789D8F6EA82}" srcOrd="3" destOrd="0" presId="urn:microsoft.com/office/officeart/2005/8/layout/hierarchy3"/>
    <dgm:cxn modelId="{36995DF6-B270-4DC0-8594-DB0B2DD19C3A}" type="presParOf" srcId="{F784BE88-3DB9-4E87-AFCA-2ED0BF00DEA1}" destId="{FADA1D16-3A7B-4303-B286-D77C8B3FB1B7}" srcOrd="4" destOrd="0" presId="urn:microsoft.com/office/officeart/2005/8/layout/hierarchy3"/>
    <dgm:cxn modelId="{039DD211-4D2B-4865-A6BC-1948B8D434AC}" type="presParOf" srcId="{F784BE88-3DB9-4E87-AFCA-2ED0BF00DEA1}" destId="{15D32D99-18CE-4CC4-8448-6F32A5DB0819}" srcOrd="5" destOrd="0" presId="urn:microsoft.com/office/officeart/2005/8/layout/hierarchy3"/>
    <dgm:cxn modelId="{CF0A329C-095B-498B-8513-91A35888BF05}" type="presParOf" srcId="{F784BE88-3DB9-4E87-AFCA-2ED0BF00DEA1}" destId="{318EF054-E9FA-435D-A8E3-844F91527547}" srcOrd="6" destOrd="0" presId="urn:microsoft.com/office/officeart/2005/8/layout/hierarchy3"/>
    <dgm:cxn modelId="{66216F34-679D-432A-A157-4362A7ABDC42}" type="presParOf" srcId="{F784BE88-3DB9-4E87-AFCA-2ED0BF00DEA1}" destId="{086D2A19-891D-4D66-8631-167BF05F8E8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n-US" sz="4000" b="1" dirty="0" smtClean="0"/>
            <a:t>DESCRIPCIÓN DEL PROYECTO</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9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CE5CEB47-32C3-4417-BE91-22FA5F2856B0}" type="presOf" srcId="{7061F2FC-F2AB-4DE3-98B0-886576B4E2C6}" destId="{D433476B-D68D-4328-ADAC-B2895D3D50CF}" srcOrd="0" destOrd="0" presId="urn:microsoft.com/office/officeart/2005/8/layout/hierarchy3"/>
    <dgm:cxn modelId="{D6250128-4627-4B6F-B6BE-AD28188E7D02}" type="presOf" srcId="{CB9964DC-5E01-4879-9733-CDEE2AB1D1F7}" destId="{C7DDC059-89DD-4F99-A10D-9C975D60C8D8}" srcOrd="1" destOrd="0" presId="urn:microsoft.com/office/officeart/2005/8/layout/hierarchy3"/>
    <dgm:cxn modelId="{76F84AFA-C0D5-4FE6-943B-6ECB5B6D9C18}" type="presOf" srcId="{CB9964DC-5E01-4879-9733-CDEE2AB1D1F7}" destId="{ECB1CA3E-26B8-4A39-AEF8-6F06E506D3C7}" srcOrd="0" destOrd="0" presId="urn:microsoft.com/office/officeart/2005/8/layout/hierarchy3"/>
    <dgm:cxn modelId="{D5C683F9-3B5D-4306-9588-DE79CE598FA1}" type="presParOf" srcId="{D433476B-D68D-4328-ADAC-B2895D3D50CF}" destId="{1E58A3BC-F1F7-40EE-89AA-32E802ED4BF7}" srcOrd="0" destOrd="0" presId="urn:microsoft.com/office/officeart/2005/8/layout/hierarchy3"/>
    <dgm:cxn modelId="{727F4040-7B73-4A91-9225-7AB1BB348D51}" type="presParOf" srcId="{1E58A3BC-F1F7-40EE-89AA-32E802ED4BF7}" destId="{D21DF85A-45CA-4CE0-B0ED-CF4615475EE0}" srcOrd="0" destOrd="0" presId="urn:microsoft.com/office/officeart/2005/8/layout/hierarchy3"/>
    <dgm:cxn modelId="{1A997BCA-3C67-4A52-9EA2-45391895DA69}" type="presParOf" srcId="{D21DF85A-45CA-4CE0-B0ED-CF4615475EE0}" destId="{ECB1CA3E-26B8-4A39-AEF8-6F06E506D3C7}" srcOrd="0" destOrd="0" presId="urn:microsoft.com/office/officeart/2005/8/layout/hierarchy3"/>
    <dgm:cxn modelId="{632F344B-5013-48F9-B630-1DFCCA0CE82E}" type="presParOf" srcId="{D21DF85A-45CA-4CE0-B0ED-CF4615475EE0}" destId="{C7DDC059-89DD-4F99-A10D-9C975D60C8D8}" srcOrd="1" destOrd="0" presId="urn:microsoft.com/office/officeart/2005/8/layout/hierarchy3"/>
    <dgm:cxn modelId="{A18C2736-1571-4DA5-8201-A42C4745848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C0DB7C-4D35-40FD-AF15-A41CBDA3FB7D}" type="doc">
      <dgm:prSet loTypeId="urn:microsoft.com/office/officeart/2005/8/layout/chart3" loCatId="cycle" qsTypeId="urn:microsoft.com/office/officeart/2005/8/quickstyle/simple1" qsCatId="simple" csTypeId="urn:microsoft.com/office/officeart/2005/8/colors/accent1_2" csCatId="accent1" phldr="1"/>
      <dgm:spPr/>
    </dgm:pt>
    <dgm:pt modelId="{00931024-4454-4D6B-AFCF-6782C51E83B4}">
      <dgm:prSet custT="1"/>
      <dgm:spPr/>
      <dgm:t>
        <a:bodyPr/>
        <a:lstStyle/>
        <a:p>
          <a:r>
            <a:rPr lang="es-ES" sz="2000" dirty="0" smtClean="0"/>
            <a:t>Un total de 18 servomotores.</a:t>
          </a:r>
          <a:endParaRPr lang="es-ES" sz="2000" dirty="0"/>
        </a:p>
      </dgm:t>
    </dgm:pt>
    <dgm:pt modelId="{69FB6E48-17ED-4D22-A44A-9025082B85E4}" type="parTrans" cxnId="{4346B8D5-8E45-4B7D-96B2-37D38EEB6E2F}">
      <dgm:prSet/>
      <dgm:spPr/>
      <dgm:t>
        <a:bodyPr/>
        <a:lstStyle/>
        <a:p>
          <a:endParaRPr lang="es-EC"/>
        </a:p>
      </dgm:t>
    </dgm:pt>
    <dgm:pt modelId="{F06A54CC-E4B6-4B0A-9B7E-662F57F02BCA}" type="sibTrans" cxnId="{4346B8D5-8E45-4B7D-96B2-37D38EEB6E2F}">
      <dgm:prSet/>
      <dgm:spPr/>
      <dgm:t>
        <a:bodyPr/>
        <a:lstStyle/>
        <a:p>
          <a:endParaRPr lang="es-EC"/>
        </a:p>
      </dgm:t>
    </dgm:pt>
    <dgm:pt modelId="{C829C2E7-BAE1-4640-A9D6-43B036D4E583}">
      <dgm:prSet custT="1"/>
      <dgm:spPr/>
      <dgm:t>
        <a:bodyPr/>
        <a:lstStyle/>
        <a:p>
          <a:r>
            <a:rPr lang="es-ES" sz="2000" dirty="0" smtClean="0"/>
            <a:t>3 DOF hacen que el robot camine por cualquier dirección</a:t>
          </a:r>
        </a:p>
      </dgm:t>
    </dgm:pt>
    <dgm:pt modelId="{B29A3F44-5E04-4D1B-B928-0A7ED5690804}" type="parTrans" cxnId="{88FE8D18-B0CB-452D-9DD7-5BC03F05E18B}">
      <dgm:prSet/>
      <dgm:spPr/>
      <dgm:t>
        <a:bodyPr/>
        <a:lstStyle/>
        <a:p>
          <a:endParaRPr lang="es-EC"/>
        </a:p>
      </dgm:t>
    </dgm:pt>
    <dgm:pt modelId="{751D2582-DEA6-4D5A-B859-E1A8CB14A58B}" type="sibTrans" cxnId="{88FE8D18-B0CB-452D-9DD7-5BC03F05E18B}">
      <dgm:prSet/>
      <dgm:spPr/>
      <dgm:t>
        <a:bodyPr/>
        <a:lstStyle/>
        <a:p>
          <a:endParaRPr lang="es-EC"/>
        </a:p>
      </dgm:t>
    </dgm:pt>
    <dgm:pt modelId="{64A677C2-8742-4612-89C5-1FBB35B98BC2}">
      <dgm:prSet custT="1"/>
      <dgm:spPr/>
      <dgm:t>
        <a:bodyPr/>
        <a:lstStyle/>
        <a:p>
          <a:r>
            <a:rPr lang="es-ES" sz="2000" dirty="0" smtClean="0"/>
            <a:t>Gran parecido a los arácnidos de 3 pares de patas.</a:t>
          </a:r>
        </a:p>
      </dgm:t>
    </dgm:pt>
    <dgm:pt modelId="{0BDF9131-6995-4A40-8DA7-719DDCAA57D0}" type="parTrans" cxnId="{E4BBB231-E431-4AAF-BB91-89E274B62D05}">
      <dgm:prSet/>
      <dgm:spPr/>
      <dgm:t>
        <a:bodyPr/>
        <a:lstStyle/>
        <a:p>
          <a:endParaRPr lang="es-EC"/>
        </a:p>
      </dgm:t>
    </dgm:pt>
    <dgm:pt modelId="{49619B7C-04D0-44A7-8077-2126FF2446C2}" type="sibTrans" cxnId="{E4BBB231-E431-4AAF-BB91-89E274B62D05}">
      <dgm:prSet/>
      <dgm:spPr/>
      <dgm:t>
        <a:bodyPr/>
        <a:lstStyle/>
        <a:p>
          <a:endParaRPr lang="es-EC"/>
        </a:p>
      </dgm:t>
    </dgm:pt>
    <dgm:pt modelId="{B4F1C540-BEEF-4F10-B52A-A17133DF5CB8}">
      <dgm:prSet custT="1"/>
      <dgm:spPr/>
      <dgm:t>
        <a:bodyPr/>
        <a:lstStyle/>
        <a:p>
          <a:r>
            <a:rPr lang="es-EC" sz="2000" dirty="0" smtClean="0"/>
            <a:t>Piezas de aluminio ultra resistente de alta calidad.</a:t>
          </a:r>
          <a:endParaRPr lang="es-ES" sz="2000" dirty="0"/>
        </a:p>
      </dgm:t>
    </dgm:pt>
    <dgm:pt modelId="{F3FFB482-C048-47BA-AB68-CE2FAEF4A41E}" type="parTrans" cxnId="{C479F6F4-2628-432B-A5C1-95AD254FF16B}">
      <dgm:prSet/>
      <dgm:spPr/>
      <dgm:t>
        <a:bodyPr/>
        <a:lstStyle/>
        <a:p>
          <a:endParaRPr lang="es-EC"/>
        </a:p>
      </dgm:t>
    </dgm:pt>
    <dgm:pt modelId="{0B246751-941C-45BB-89F1-8E25F2ADC48B}" type="sibTrans" cxnId="{C479F6F4-2628-432B-A5C1-95AD254FF16B}">
      <dgm:prSet/>
      <dgm:spPr/>
      <dgm:t>
        <a:bodyPr/>
        <a:lstStyle/>
        <a:p>
          <a:endParaRPr lang="es-EC"/>
        </a:p>
      </dgm:t>
    </dgm:pt>
    <dgm:pt modelId="{20E227C0-2716-4F35-A768-524CF7ECAE2D}" type="pres">
      <dgm:prSet presAssocID="{04C0DB7C-4D35-40FD-AF15-A41CBDA3FB7D}" presName="compositeShape" presStyleCnt="0">
        <dgm:presLayoutVars>
          <dgm:chMax val="7"/>
          <dgm:dir/>
          <dgm:resizeHandles val="exact"/>
        </dgm:presLayoutVars>
      </dgm:prSet>
      <dgm:spPr/>
    </dgm:pt>
    <dgm:pt modelId="{9F6454D1-C4A4-40B3-8DEE-F1A1946B6667}" type="pres">
      <dgm:prSet presAssocID="{04C0DB7C-4D35-40FD-AF15-A41CBDA3FB7D}" presName="wedge1" presStyleLbl="node1" presStyleIdx="0" presStyleCnt="4" custLinFactNeighborX="-4562" custLinFactNeighborY="3284"/>
      <dgm:spPr/>
      <dgm:t>
        <a:bodyPr/>
        <a:lstStyle/>
        <a:p>
          <a:endParaRPr lang="es-EC"/>
        </a:p>
      </dgm:t>
    </dgm:pt>
    <dgm:pt modelId="{33020BCE-AA04-43F3-8D7A-311308A9E042}" type="pres">
      <dgm:prSet presAssocID="{04C0DB7C-4D35-40FD-AF15-A41CBDA3FB7D}" presName="wedge1Tx" presStyleLbl="node1" presStyleIdx="0" presStyleCnt="4">
        <dgm:presLayoutVars>
          <dgm:chMax val="0"/>
          <dgm:chPref val="0"/>
          <dgm:bulletEnabled val="1"/>
        </dgm:presLayoutVars>
      </dgm:prSet>
      <dgm:spPr/>
      <dgm:t>
        <a:bodyPr/>
        <a:lstStyle/>
        <a:p>
          <a:endParaRPr lang="es-EC"/>
        </a:p>
      </dgm:t>
    </dgm:pt>
    <dgm:pt modelId="{3276B6FB-EDA2-4BB8-8A09-42407FBC19F3}" type="pres">
      <dgm:prSet presAssocID="{04C0DB7C-4D35-40FD-AF15-A41CBDA3FB7D}" presName="wedge2" presStyleLbl="node1" presStyleIdx="1" presStyleCnt="4"/>
      <dgm:spPr/>
      <dgm:t>
        <a:bodyPr/>
        <a:lstStyle/>
        <a:p>
          <a:endParaRPr lang="es-EC"/>
        </a:p>
      </dgm:t>
    </dgm:pt>
    <dgm:pt modelId="{3034F284-7D8B-4746-B62A-EE5FF1D24F04}" type="pres">
      <dgm:prSet presAssocID="{04C0DB7C-4D35-40FD-AF15-A41CBDA3FB7D}" presName="wedge2Tx" presStyleLbl="node1" presStyleIdx="1" presStyleCnt="4">
        <dgm:presLayoutVars>
          <dgm:chMax val="0"/>
          <dgm:chPref val="0"/>
          <dgm:bulletEnabled val="1"/>
        </dgm:presLayoutVars>
      </dgm:prSet>
      <dgm:spPr/>
      <dgm:t>
        <a:bodyPr/>
        <a:lstStyle/>
        <a:p>
          <a:endParaRPr lang="es-EC"/>
        </a:p>
      </dgm:t>
    </dgm:pt>
    <dgm:pt modelId="{1EF48796-841A-4084-9583-59E495623E8D}" type="pres">
      <dgm:prSet presAssocID="{04C0DB7C-4D35-40FD-AF15-A41CBDA3FB7D}" presName="wedge3" presStyleLbl="node1" presStyleIdx="2" presStyleCnt="4"/>
      <dgm:spPr/>
      <dgm:t>
        <a:bodyPr/>
        <a:lstStyle/>
        <a:p>
          <a:endParaRPr lang="es-EC"/>
        </a:p>
      </dgm:t>
    </dgm:pt>
    <dgm:pt modelId="{FC4B42F2-114B-4CF6-8D28-7E1748D0B37B}" type="pres">
      <dgm:prSet presAssocID="{04C0DB7C-4D35-40FD-AF15-A41CBDA3FB7D}" presName="wedge3Tx" presStyleLbl="node1" presStyleIdx="2" presStyleCnt="4">
        <dgm:presLayoutVars>
          <dgm:chMax val="0"/>
          <dgm:chPref val="0"/>
          <dgm:bulletEnabled val="1"/>
        </dgm:presLayoutVars>
      </dgm:prSet>
      <dgm:spPr/>
      <dgm:t>
        <a:bodyPr/>
        <a:lstStyle/>
        <a:p>
          <a:endParaRPr lang="es-EC"/>
        </a:p>
      </dgm:t>
    </dgm:pt>
    <dgm:pt modelId="{8A9FB2C7-0324-42E2-AA8E-025D3FBED493}" type="pres">
      <dgm:prSet presAssocID="{04C0DB7C-4D35-40FD-AF15-A41CBDA3FB7D}" presName="wedge4" presStyleLbl="node1" presStyleIdx="3" presStyleCnt="4" custLinFactNeighborY="-930"/>
      <dgm:spPr/>
      <dgm:t>
        <a:bodyPr/>
        <a:lstStyle/>
        <a:p>
          <a:endParaRPr lang="es-EC"/>
        </a:p>
      </dgm:t>
    </dgm:pt>
    <dgm:pt modelId="{F500B266-45C7-43BD-AEDE-4D75496DCBCD}" type="pres">
      <dgm:prSet presAssocID="{04C0DB7C-4D35-40FD-AF15-A41CBDA3FB7D}" presName="wedge4Tx" presStyleLbl="node1" presStyleIdx="3" presStyleCnt="4">
        <dgm:presLayoutVars>
          <dgm:chMax val="0"/>
          <dgm:chPref val="0"/>
          <dgm:bulletEnabled val="1"/>
        </dgm:presLayoutVars>
      </dgm:prSet>
      <dgm:spPr/>
      <dgm:t>
        <a:bodyPr/>
        <a:lstStyle/>
        <a:p>
          <a:endParaRPr lang="es-EC"/>
        </a:p>
      </dgm:t>
    </dgm:pt>
  </dgm:ptLst>
  <dgm:cxnLst>
    <dgm:cxn modelId="{C479F6F4-2628-432B-A5C1-95AD254FF16B}" srcId="{04C0DB7C-4D35-40FD-AF15-A41CBDA3FB7D}" destId="{B4F1C540-BEEF-4F10-B52A-A17133DF5CB8}" srcOrd="3" destOrd="0" parTransId="{F3FFB482-C048-47BA-AB68-CE2FAEF4A41E}" sibTransId="{0B246751-941C-45BB-89F1-8E25F2ADC48B}"/>
    <dgm:cxn modelId="{795D1EC5-BB64-4FDC-8562-1FE727510D42}" type="presOf" srcId="{64A677C2-8742-4612-89C5-1FBB35B98BC2}" destId="{9F6454D1-C4A4-40B3-8DEE-F1A1946B6667}" srcOrd="0" destOrd="0" presId="urn:microsoft.com/office/officeart/2005/8/layout/chart3"/>
    <dgm:cxn modelId="{88FE8D18-B0CB-452D-9DD7-5BC03F05E18B}" srcId="{04C0DB7C-4D35-40FD-AF15-A41CBDA3FB7D}" destId="{C829C2E7-BAE1-4640-A9D6-43B036D4E583}" srcOrd="1" destOrd="0" parTransId="{B29A3F44-5E04-4D1B-B928-0A7ED5690804}" sibTransId="{751D2582-DEA6-4D5A-B859-E1A8CB14A58B}"/>
    <dgm:cxn modelId="{4346B8D5-8E45-4B7D-96B2-37D38EEB6E2F}" srcId="{04C0DB7C-4D35-40FD-AF15-A41CBDA3FB7D}" destId="{00931024-4454-4D6B-AFCF-6782C51E83B4}" srcOrd="2" destOrd="0" parTransId="{69FB6E48-17ED-4D22-A44A-9025082B85E4}" sibTransId="{F06A54CC-E4B6-4B0A-9B7E-662F57F02BCA}"/>
    <dgm:cxn modelId="{7AD2956E-78BB-4959-883D-E4161D541A8B}" type="presOf" srcId="{B4F1C540-BEEF-4F10-B52A-A17133DF5CB8}" destId="{8A9FB2C7-0324-42E2-AA8E-025D3FBED493}" srcOrd="0" destOrd="0" presId="urn:microsoft.com/office/officeart/2005/8/layout/chart3"/>
    <dgm:cxn modelId="{986EA7E8-CFB6-4E75-B274-DD33EE1FB53D}" type="presOf" srcId="{04C0DB7C-4D35-40FD-AF15-A41CBDA3FB7D}" destId="{20E227C0-2716-4F35-A768-524CF7ECAE2D}" srcOrd="0" destOrd="0" presId="urn:microsoft.com/office/officeart/2005/8/layout/chart3"/>
    <dgm:cxn modelId="{2FD6C54D-00D3-457C-BC59-B8F37BB5BBB8}" type="presOf" srcId="{00931024-4454-4D6B-AFCF-6782C51E83B4}" destId="{1EF48796-841A-4084-9583-59E495623E8D}" srcOrd="0" destOrd="0" presId="urn:microsoft.com/office/officeart/2005/8/layout/chart3"/>
    <dgm:cxn modelId="{55A8B4E8-D3E1-41A4-ACC5-A1087C3A3539}" type="presOf" srcId="{B4F1C540-BEEF-4F10-B52A-A17133DF5CB8}" destId="{F500B266-45C7-43BD-AEDE-4D75496DCBCD}" srcOrd="1" destOrd="0" presId="urn:microsoft.com/office/officeart/2005/8/layout/chart3"/>
    <dgm:cxn modelId="{E4BBB231-E431-4AAF-BB91-89E274B62D05}" srcId="{04C0DB7C-4D35-40FD-AF15-A41CBDA3FB7D}" destId="{64A677C2-8742-4612-89C5-1FBB35B98BC2}" srcOrd="0" destOrd="0" parTransId="{0BDF9131-6995-4A40-8DA7-719DDCAA57D0}" sibTransId="{49619B7C-04D0-44A7-8077-2126FF2446C2}"/>
    <dgm:cxn modelId="{84908A14-FC42-41E4-8F2D-AEF36132DF38}" type="presOf" srcId="{C829C2E7-BAE1-4640-A9D6-43B036D4E583}" destId="{3276B6FB-EDA2-4BB8-8A09-42407FBC19F3}" srcOrd="0" destOrd="0" presId="urn:microsoft.com/office/officeart/2005/8/layout/chart3"/>
    <dgm:cxn modelId="{5DB255C7-4308-412B-B136-9C82DE6B7AFB}" type="presOf" srcId="{00931024-4454-4D6B-AFCF-6782C51E83B4}" destId="{FC4B42F2-114B-4CF6-8D28-7E1748D0B37B}" srcOrd="1" destOrd="0" presId="urn:microsoft.com/office/officeart/2005/8/layout/chart3"/>
    <dgm:cxn modelId="{0CBB291F-ECF4-4C84-B19D-C2878B6DD5AB}" type="presOf" srcId="{64A677C2-8742-4612-89C5-1FBB35B98BC2}" destId="{33020BCE-AA04-43F3-8D7A-311308A9E042}" srcOrd="1" destOrd="0" presId="urn:microsoft.com/office/officeart/2005/8/layout/chart3"/>
    <dgm:cxn modelId="{4BB127B8-D812-42BD-81CC-D78E99A2224E}" type="presOf" srcId="{C829C2E7-BAE1-4640-A9D6-43B036D4E583}" destId="{3034F284-7D8B-4746-B62A-EE5FF1D24F04}" srcOrd="1" destOrd="0" presId="urn:microsoft.com/office/officeart/2005/8/layout/chart3"/>
    <dgm:cxn modelId="{7E197A45-F76D-4842-B449-A1FE980459E1}" type="presParOf" srcId="{20E227C0-2716-4F35-A768-524CF7ECAE2D}" destId="{9F6454D1-C4A4-40B3-8DEE-F1A1946B6667}" srcOrd="0" destOrd="0" presId="urn:microsoft.com/office/officeart/2005/8/layout/chart3"/>
    <dgm:cxn modelId="{F38789FD-E076-450F-9ADD-1D82DB7E3ABB}" type="presParOf" srcId="{20E227C0-2716-4F35-A768-524CF7ECAE2D}" destId="{33020BCE-AA04-43F3-8D7A-311308A9E042}" srcOrd="1" destOrd="0" presId="urn:microsoft.com/office/officeart/2005/8/layout/chart3"/>
    <dgm:cxn modelId="{CF96FF5F-E105-4EBC-8AAC-0964BB5A7F35}" type="presParOf" srcId="{20E227C0-2716-4F35-A768-524CF7ECAE2D}" destId="{3276B6FB-EDA2-4BB8-8A09-42407FBC19F3}" srcOrd="2" destOrd="0" presId="urn:microsoft.com/office/officeart/2005/8/layout/chart3"/>
    <dgm:cxn modelId="{96EC1B4C-CDCB-47FD-811C-742286FBA7E7}" type="presParOf" srcId="{20E227C0-2716-4F35-A768-524CF7ECAE2D}" destId="{3034F284-7D8B-4746-B62A-EE5FF1D24F04}" srcOrd="3" destOrd="0" presId="urn:microsoft.com/office/officeart/2005/8/layout/chart3"/>
    <dgm:cxn modelId="{E8D8924F-989F-45EF-A2EA-4E67B01D78F3}" type="presParOf" srcId="{20E227C0-2716-4F35-A768-524CF7ECAE2D}" destId="{1EF48796-841A-4084-9583-59E495623E8D}" srcOrd="4" destOrd="0" presId="urn:microsoft.com/office/officeart/2005/8/layout/chart3"/>
    <dgm:cxn modelId="{580B0E74-FD85-42BD-88DE-0F1AC5633495}" type="presParOf" srcId="{20E227C0-2716-4F35-A768-524CF7ECAE2D}" destId="{FC4B42F2-114B-4CF6-8D28-7E1748D0B37B}" srcOrd="5" destOrd="0" presId="urn:microsoft.com/office/officeart/2005/8/layout/chart3"/>
    <dgm:cxn modelId="{CFF20AC4-6834-45B8-AA52-733918648177}" type="presParOf" srcId="{20E227C0-2716-4F35-A768-524CF7ECAE2D}" destId="{8A9FB2C7-0324-42E2-AA8E-025D3FBED493}" srcOrd="6" destOrd="0" presId="urn:microsoft.com/office/officeart/2005/8/layout/chart3"/>
    <dgm:cxn modelId="{49C6F4FD-BDAF-422E-AEC4-488877431170}" type="presParOf" srcId="{20E227C0-2716-4F35-A768-524CF7ECAE2D}" destId="{F500B266-45C7-43BD-AEDE-4D75496DCBC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4A5CD0-C94C-4FE9-B94E-1CFA259BB12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C"/>
        </a:p>
      </dgm:t>
    </dgm:pt>
    <dgm:pt modelId="{A3CF7CD0-5259-4366-BE6B-2C16AE039402}">
      <dgm:prSet phldrT="[Texto]"/>
      <dgm:spPr/>
      <dgm:t>
        <a:bodyPr/>
        <a:lstStyle/>
        <a:p>
          <a:pPr algn="l"/>
          <a:r>
            <a:rPr lang="es-EC" dirty="0" smtClean="0"/>
            <a:t>De bajo costo y de fácil programación</a:t>
          </a:r>
          <a:endParaRPr lang="es-EC" dirty="0"/>
        </a:p>
      </dgm:t>
    </dgm:pt>
    <dgm:pt modelId="{C34A7432-8585-407A-845C-A28368B59F9C}" type="parTrans" cxnId="{B3948FB0-7AA0-4EE4-B56B-391CC85AF735}">
      <dgm:prSet/>
      <dgm:spPr/>
      <dgm:t>
        <a:bodyPr/>
        <a:lstStyle/>
        <a:p>
          <a:endParaRPr lang="es-EC"/>
        </a:p>
      </dgm:t>
    </dgm:pt>
    <dgm:pt modelId="{351461EB-5778-40A3-B72B-2C9108EC33F3}" type="sibTrans" cxnId="{B3948FB0-7AA0-4EE4-B56B-391CC85AF735}">
      <dgm:prSet/>
      <dgm:spPr/>
      <dgm:t>
        <a:bodyPr/>
        <a:lstStyle/>
        <a:p>
          <a:endParaRPr lang="es-EC"/>
        </a:p>
      </dgm:t>
    </dgm:pt>
    <dgm:pt modelId="{CB4DD043-EC61-4849-844F-A80A0351A276}">
      <dgm:prSet phldrT="[Texto]" phldr="1"/>
      <dgm:spPr/>
      <dgm:t>
        <a:bodyPr/>
        <a:lstStyle/>
        <a:p>
          <a:endParaRPr lang="es-EC" dirty="0"/>
        </a:p>
      </dgm:t>
    </dgm:pt>
    <dgm:pt modelId="{C605BC4E-E9F3-4A3C-860E-87C16BAC0986}" type="parTrans" cxnId="{108E0366-2246-4EC6-96C3-3293F45390BC}">
      <dgm:prSet/>
      <dgm:spPr/>
      <dgm:t>
        <a:bodyPr/>
        <a:lstStyle/>
        <a:p>
          <a:endParaRPr lang="es-EC"/>
        </a:p>
      </dgm:t>
    </dgm:pt>
    <dgm:pt modelId="{7BBA24B8-E53B-4B52-9A22-117A156B3C81}" type="sibTrans" cxnId="{108E0366-2246-4EC6-96C3-3293F45390BC}">
      <dgm:prSet/>
      <dgm:spPr/>
      <dgm:t>
        <a:bodyPr/>
        <a:lstStyle/>
        <a:p>
          <a:endParaRPr lang="es-EC"/>
        </a:p>
      </dgm:t>
    </dgm:pt>
    <dgm:pt modelId="{F4FE3DF2-0BB4-4D78-AEF9-5805C3E57876}">
      <dgm:prSet phldrT="[Texto]"/>
      <dgm:spPr/>
      <dgm:t>
        <a:bodyPr/>
        <a:lstStyle/>
        <a:p>
          <a:r>
            <a:rPr lang="es-EC" dirty="0" smtClean="0"/>
            <a:t>Varias opciones en lenguajes de programación.</a:t>
          </a:r>
          <a:endParaRPr lang="es-EC" dirty="0"/>
        </a:p>
      </dgm:t>
    </dgm:pt>
    <dgm:pt modelId="{1F6BC30F-D7E2-4AE0-AFA9-87B412220870}" type="parTrans" cxnId="{E671910A-CD29-4B28-B82B-00C890B91D68}">
      <dgm:prSet/>
      <dgm:spPr/>
      <dgm:t>
        <a:bodyPr/>
        <a:lstStyle/>
        <a:p>
          <a:endParaRPr lang="es-EC"/>
        </a:p>
      </dgm:t>
    </dgm:pt>
    <dgm:pt modelId="{0E3477A2-E489-4882-8C86-8985B3351C38}" type="sibTrans" cxnId="{E671910A-CD29-4B28-B82B-00C890B91D68}">
      <dgm:prSet/>
      <dgm:spPr/>
      <dgm:t>
        <a:bodyPr/>
        <a:lstStyle/>
        <a:p>
          <a:endParaRPr lang="es-EC"/>
        </a:p>
      </dgm:t>
    </dgm:pt>
    <dgm:pt modelId="{29CE3020-7963-40D8-9176-84B150C03F6E}">
      <dgm:prSet phldrT="[Texto]" phldr="1"/>
      <dgm:spPr/>
      <dgm:t>
        <a:bodyPr/>
        <a:lstStyle/>
        <a:p>
          <a:endParaRPr lang="es-EC" dirty="0"/>
        </a:p>
      </dgm:t>
    </dgm:pt>
    <dgm:pt modelId="{52B45E9A-4BF4-46EB-8CAD-15778BC73547}" type="parTrans" cxnId="{ABDAF6FC-A702-464C-8771-A38FB8DE04A4}">
      <dgm:prSet/>
      <dgm:spPr/>
      <dgm:t>
        <a:bodyPr/>
        <a:lstStyle/>
        <a:p>
          <a:endParaRPr lang="es-EC"/>
        </a:p>
      </dgm:t>
    </dgm:pt>
    <dgm:pt modelId="{8741CDFD-FAC5-4C13-8C21-6BFED38DF8ED}" type="sibTrans" cxnId="{ABDAF6FC-A702-464C-8771-A38FB8DE04A4}">
      <dgm:prSet/>
      <dgm:spPr/>
      <dgm:t>
        <a:bodyPr/>
        <a:lstStyle/>
        <a:p>
          <a:endParaRPr lang="es-EC"/>
        </a:p>
      </dgm:t>
    </dgm:pt>
    <dgm:pt modelId="{A41BED7C-FC06-49D8-9AAF-2681AE91F707}">
      <dgm:prSet phldrT="[Texto]"/>
      <dgm:spPr/>
      <dgm:t>
        <a:bodyPr/>
        <a:lstStyle/>
        <a:p>
          <a:r>
            <a:rPr lang="es-EC" dirty="0" smtClean="0"/>
            <a:t>Un total de 100 pines de entrada y salida.</a:t>
          </a:r>
          <a:endParaRPr lang="es-EC" dirty="0"/>
        </a:p>
      </dgm:t>
    </dgm:pt>
    <dgm:pt modelId="{786D99DF-1449-4B81-889B-4638E97283A5}" type="parTrans" cxnId="{259C60E6-1E28-498F-B684-42C541851DBB}">
      <dgm:prSet/>
      <dgm:spPr/>
      <dgm:t>
        <a:bodyPr/>
        <a:lstStyle/>
        <a:p>
          <a:endParaRPr lang="es-EC"/>
        </a:p>
      </dgm:t>
    </dgm:pt>
    <dgm:pt modelId="{659F18FF-AF10-44B8-8636-8BBDDCE1581B}" type="sibTrans" cxnId="{259C60E6-1E28-498F-B684-42C541851DBB}">
      <dgm:prSet/>
      <dgm:spPr/>
      <dgm:t>
        <a:bodyPr/>
        <a:lstStyle/>
        <a:p>
          <a:endParaRPr lang="es-EC"/>
        </a:p>
      </dgm:t>
    </dgm:pt>
    <dgm:pt modelId="{16E25E26-2E53-4B72-8E9D-BDB0490EE5E1}">
      <dgm:prSet phldrT="[Texto]" phldr="1"/>
      <dgm:spPr/>
      <dgm:t>
        <a:bodyPr/>
        <a:lstStyle/>
        <a:p>
          <a:endParaRPr lang="es-EC" dirty="0"/>
        </a:p>
      </dgm:t>
    </dgm:pt>
    <dgm:pt modelId="{D9E4B9D2-B214-4577-B968-3617C53E86F3}" type="sibTrans" cxnId="{34D0C7BA-2F2D-4B82-A9D8-48035486295D}">
      <dgm:prSet/>
      <dgm:spPr/>
      <dgm:t>
        <a:bodyPr/>
        <a:lstStyle/>
        <a:p>
          <a:endParaRPr lang="es-EC"/>
        </a:p>
      </dgm:t>
    </dgm:pt>
    <dgm:pt modelId="{75243DFA-E59E-47A7-B10D-1BDDF4435CF9}" type="parTrans" cxnId="{34D0C7BA-2F2D-4B82-A9D8-48035486295D}">
      <dgm:prSet/>
      <dgm:spPr/>
      <dgm:t>
        <a:bodyPr/>
        <a:lstStyle/>
        <a:p>
          <a:endParaRPr lang="es-EC"/>
        </a:p>
      </dgm:t>
    </dgm:pt>
    <dgm:pt modelId="{BA5C1509-83E5-4A9E-A850-4040C1F185D7}">
      <dgm:prSet phldrT="[Texto]"/>
      <dgm:spPr/>
      <dgm:t>
        <a:bodyPr/>
        <a:lstStyle/>
        <a:p>
          <a:endParaRPr lang="es-EC" dirty="0"/>
        </a:p>
      </dgm:t>
    </dgm:pt>
    <dgm:pt modelId="{ABBDAF36-F7E7-4BE8-9181-53EF366EA4EB}" type="parTrans" cxnId="{5464C316-BA57-425C-904C-EC7EBC33A7B2}">
      <dgm:prSet/>
      <dgm:spPr/>
      <dgm:t>
        <a:bodyPr/>
        <a:lstStyle/>
        <a:p>
          <a:endParaRPr lang="es-EC"/>
        </a:p>
      </dgm:t>
    </dgm:pt>
    <dgm:pt modelId="{C49E1154-36D9-4945-9291-759E680E81D8}" type="sibTrans" cxnId="{5464C316-BA57-425C-904C-EC7EBC33A7B2}">
      <dgm:prSet/>
      <dgm:spPr/>
      <dgm:t>
        <a:bodyPr/>
        <a:lstStyle/>
        <a:p>
          <a:endParaRPr lang="es-EC"/>
        </a:p>
      </dgm:t>
    </dgm:pt>
    <dgm:pt modelId="{C45CA9D0-BE3B-4FDC-A161-6194CFBFE900}">
      <dgm:prSet phldrT="[Texto]"/>
      <dgm:spPr/>
      <dgm:t>
        <a:bodyPr/>
        <a:lstStyle/>
        <a:p>
          <a:r>
            <a:rPr lang="es-EC" dirty="0" smtClean="0"/>
            <a:t>Módulos de expansión con tareas específicas</a:t>
          </a:r>
          <a:endParaRPr lang="es-EC" dirty="0"/>
        </a:p>
      </dgm:t>
    </dgm:pt>
    <dgm:pt modelId="{6CFAD40C-54C6-48A7-8BB3-6EB8C0AE2706}" type="parTrans" cxnId="{167C6DF2-FD7E-4519-B3D6-3F9C5E3E8043}">
      <dgm:prSet/>
      <dgm:spPr/>
      <dgm:t>
        <a:bodyPr/>
        <a:lstStyle/>
        <a:p>
          <a:endParaRPr lang="es-EC"/>
        </a:p>
      </dgm:t>
    </dgm:pt>
    <dgm:pt modelId="{41B84ABD-2E7D-4105-89FB-BF8F21A03B93}" type="sibTrans" cxnId="{167C6DF2-FD7E-4519-B3D6-3F9C5E3E8043}">
      <dgm:prSet/>
      <dgm:spPr/>
      <dgm:t>
        <a:bodyPr/>
        <a:lstStyle/>
        <a:p>
          <a:endParaRPr lang="es-EC"/>
        </a:p>
      </dgm:t>
    </dgm:pt>
    <dgm:pt modelId="{15986D04-5FF5-4FC6-A842-C44C4BFD4B41}" type="pres">
      <dgm:prSet presAssocID="{144A5CD0-C94C-4FE9-B94E-1CFA259BB120}" presName="Name0" presStyleCnt="0">
        <dgm:presLayoutVars>
          <dgm:dir/>
          <dgm:animLvl val="lvl"/>
          <dgm:resizeHandles val="exact"/>
        </dgm:presLayoutVars>
      </dgm:prSet>
      <dgm:spPr/>
      <dgm:t>
        <a:bodyPr/>
        <a:lstStyle/>
        <a:p>
          <a:endParaRPr lang="es-EC"/>
        </a:p>
      </dgm:t>
    </dgm:pt>
    <dgm:pt modelId="{330DCA9B-815D-4182-916A-2696B3C11A7D}" type="pres">
      <dgm:prSet presAssocID="{16E25E26-2E53-4B72-8E9D-BDB0490EE5E1}" presName="compositeNode" presStyleCnt="0">
        <dgm:presLayoutVars>
          <dgm:bulletEnabled val="1"/>
        </dgm:presLayoutVars>
      </dgm:prSet>
      <dgm:spPr/>
    </dgm:pt>
    <dgm:pt modelId="{5551084B-454D-4359-A1E4-A7A5C7C3DD40}" type="pres">
      <dgm:prSet presAssocID="{16E25E26-2E53-4B72-8E9D-BDB0490EE5E1}" presName="bgRect" presStyleLbl="node1" presStyleIdx="0" presStyleCnt="4" custScaleY="52025"/>
      <dgm:spPr/>
      <dgm:t>
        <a:bodyPr/>
        <a:lstStyle/>
        <a:p>
          <a:endParaRPr lang="es-EC"/>
        </a:p>
      </dgm:t>
    </dgm:pt>
    <dgm:pt modelId="{4C1ABA6C-E44F-4247-A6B3-13AE2D32890F}" type="pres">
      <dgm:prSet presAssocID="{16E25E26-2E53-4B72-8E9D-BDB0490EE5E1}" presName="parentNode" presStyleLbl="node1" presStyleIdx="0" presStyleCnt="4">
        <dgm:presLayoutVars>
          <dgm:chMax val="0"/>
          <dgm:bulletEnabled val="1"/>
        </dgm:presLayoutVars>
      </dgm:prSet>
      <dgm:spPr/>
      <dgm:t>
        <a:bodyPr/>
        <a:lstStyle/>
        <a:p>
          <a:endParaRPr lang="es-EC"/>
        </a:p>
      </dgm:t>
    </dgm:pt>
    <dgm:pt modelId="{3CDE2491-CCB8-4DD0-A90A-729794C7C732}" type="pres">
      <dgm:prSet presAssocID="{16E25E26-2E53-4B72-8E9D-BDB0490EE5E1}" presName="childNode" presStyleLbl="node1" presStyleIdx="0" presStyleCnt="4">
        <dgm:presLayoutVars>
          <dgm:bulletEnabled val="1"/>
        </dgm:presLayoutVars>
      </dgm:prSet>
      <dgm:spPr/>
      <dgm:t>
        <a:bodyPr/>
        <a:lstStyle/>
        <a:p>
          <a:endParaRPr lang="es-EC"/>
        </a:p>
      </dgm:t>
    </dgm:pt>
    <dgm:pt modelId="{C85D8850-0F07-4A02-BCF5-BE0623F401CD}" type="pres">
      <dgm:prSet presAssocID="{D9E4B9D2-B214-4577-B968-3617C53E86F3}" presName="hSp" presStyleCnt="0"/>
      <dgm:spPr/>
    </dgm:pt>
    <dgm:pt modelId="{AEBF99D7-6BE0-4A7A-81FE-EC309A571794}" type="pres">
      <dgm:prSet presAssocID="{D9E4B9D2-B214-4577-B968-3617C53E86F3}" presName="vProcSp" presStyleCnt="0"/>
      <dgm:spPr/>
    </dgm:pt>
    <dgm:pt modelId="{8A1C46B5-B39F-48F5-915A-6560BCD5A000}" type="pres">
      <dgm:prSet presAssocID="{D9E4B9D2-B214-4577-B968-3617C53E86F3}" presName="vSp1" presStyleCnt="0"/>
      <dgm:spPr/>
    </dgm:pt>
    <dgm:pt modelId="{510A1B25-BA38-4E28-BF99-23DF4E16807B}" type="pres">
      <dgm:prSet presAssocID="{D9E4B9D2-B214-4577-B968-3617C53E86F3}" presName="simulatedConn" presStyleLbl="solidFgAcc1" presStyleIdx="0" presStyleCnt="3" custLinFactY="-181321" custLinFactNeighborX="-3808" custLinFactNeighborY="-200000"/>
      <dgm:spPr/>
    </dgm:pt>
    <dgm:pt modelId="{B187FF6A-A72E-4761-B2C5-A6AD02BC3C84}" type="pres">
      <dgm:prSet presAssocID="{D9E4B9D2-B214-4577-B968-3617C53E86F3}" presName="vSp2" presStyleCnt="0"/>
      <dgm:spPr/>
    </dgm:pt>
    <dgm:pt modelId="{4DE2857B-42A9-43A4-903F-10BB24C1F2B3}" type="pres">
      <dgm:prSet presAssocID="{D9E4B9D2-B214-4577-B968-3617C53E86F3}" presName="sibTrans" presStyleCnt="0"/>
      <dgm:spPr/>
    </dgm:pt>
    <dgm:pt modelId="{32B54967-84F5-45B9-A050-BDC2A532605A}" type="pres">
      <dgm:prSet presAssocID="{CB4DD043-EC61-4849-844F-A80A0351A276}" presName="compositeNode" presStyleCnt="0">
        <dgm:presLayoutVars>
          <dgm:bulletEnabled val="1"/>
        </dgm:presLayoutVars>
      </dgm:prSet>
      <dgm:spPr/>
    </dgm:pt>
    <dgm:pt modelId="{493BFA88-AD6D-41F0-90CE-351708694D8B}" type="pres">
      <dgm:prSet presAssocID="{CB4DD043-EC61-4849-844F-A80A0351A276}" presName="bgRect" presStyleLbl="node1" presStyleIdx="1" presStyleCnt="4" custScaleY="52024" custLinFactNeighborX="0" custLinFactNeighborY="-375"/>
      <dgm:spPr/>
      <dgm:t>
        <a:bodyPr/>
        <a:lstStyle/>
        <a:p>
          <a:endParaRPr lang="es-EC"/>
        </a:p>
      </dgm:t>
    </dgm:pt>
    <dgm:pt modelId="{67A50F63-702A-471F-9CF6-036AAB1B7ACE}" type="pres">
      <dgm:prSet presAssocID="{CB4DD043-EC61-4849-844F-A80A0351A276}" presName="parentNode" presStyleLbl="node1" presStyleIdx="1" presStyleCnt="4">
        <dgm:presLayoutVars>
          <dgm:chMax val="0"/>
          <dgm:bulletEnabled val="1"/>
        </dgm:presLayoutVars>
      </dgm:prSet>
      <dgm:spPr/>
      <dgm:t>
        <a:bodyPr/>
        <a:lstStyle/>
        <a:p>
          <a:endParaRPr lang="es-EC"/>
        </a:p>
      </dgm:t>
    </dgm:pt>
    <dgm:pt modelId="{FCD2258F-451A-4F59-9F45-D67EC3AE2A26}" type="pres">
      <dgm:prSet presAssocID="{CB4DD043-EC61-4849-844F-A80A0351A276}" presName="childNode" presStyleLbl="node1" presStyleIdx="1" presStyleCnt="4">
        <dgm:presLayoutVars>
          <dgm:bulletEnabled val="1"/>
        </dgm:presLayoutVars>
      </dgm:prSet>
      <dgm:spPr/>
      <dgm:t>
        <a:bodyPr/>
        <a:lstStyle/>
        <a:p>
          <a:endParaRPr lang="es-EC"/>
        </a:p>
      </dgm:t>
    </dgm:pt>
    <dgm:pt modelId="{997CCAE8-933D-4D40-8C5E-94C1890E4DB6}" type="pres">
      <dgm:prSet presAssocID="{7BBA24B8-E53B-4B52-9A22-117A156B3C81}" presName="hSp" presStyleCnt="0"/>
      <dgm:spPr/>
    </dgm:pt>
    <dgm:pt modelId="{67AA9C09-15D2-4E7E-B42F-AFBC762F0A7D}" type="pres">
      <dgm:prSet presAssocID="{7BBA24B8-E53B-4B52-9A22-117A156B3C81}" presName="vProcSp" presStyleCnt="0"/>
      <dgm:spPr/>
    </dgm:pt>
    <dgm:pt modelId="{7C1F8D4F-151E-4FC8-98B4-0509B603AA20}" type="pres">
      <dgm:prSet presAssocID="{7BBA24B8-E53B-4B52-9A22-117A156B3C81}" presName="vSp1" presStyleCnt="0"/>
      <dgm:spPr/>
    </dgm:pt>
    <dgm:pt modelId="{968A4820-080A-41A8-9EB6-E7EC8C7B9C07}" type="pres">
      <dgm:prSet presAssocID="{7BBA24B8-E53B-4B52-9A22-117A156B3C81}" presName="simulatedConn" presStyleLbl="solidFgAcc1" presStyleIdx="1" presStyleCnt="3" custLinFactY="-181634" custLinFactNeighborX="16237" custLinFactNeighborY="-200000"/>
      <dgm:spPr/>
    </dgm:pt>
    <dgm:pt modelId="{AC24B163-2449-4A6B-9403-94E10CF2D43B}" type="pres">
      <dgm:prSet presAssocID="{7BBA24B8-E53B-4B52-9A22-117A156B3C81}" presName="vSp2" presStyleCnt="0"/>
      <dgm:spPr/>
    </dgm:pt>
    <dgm:pt modelId="{FD8BBC7D-5AF4-47DD-AFA3-98C83303526E}" type="pres">
      <dgm:prSet presAssocID="{7BBA24B8-E53B-4B52-9A22-117A156B3C81}" presName="sibTrans" presStyleCnt="0"/>
      <dgm:spPr/>
    </dgm:pt>
    <dgm:pt modelId="{80C84D4A-3F8C-4BE6-AE81-AE73DAC72B17}" type="pres">
      <dgm:prSet presAssocID="{29CE3020-7963-40D8-9176-84B150C03F6E}" presName="compositeNode" presStyleCnt="0">
        <dgm:presLayoutVars>
          <dgm:bulletEnabled val="1"/>
        </dgm:presLayoutVars>
      </dgm:prSet>
      <dgm:spPr/>
    </dgm:pt>
    <dgm:pt modelId="{96003603-F570-43B3-A6F4-01F40CFEBFEB}" type="pres">
      <dgm:prSet presAssocID="{29CE3020-7963-40D8-9176-84B150C03F6E}" presName="bgRect" presStyleLbl="node1" presStyleIdx="2" presStyleCnt="4" custScaleY="51932"/>
      <dgm:spPr/>
      <dgm:t>
        <a:bodyPr/>
        <a:lstStyle/>
        <a:p>
          <a:endParaRPr lang="es-EC"/>
        </a:p>
      </dgm:t>
    </dgm:pt>
    <dgm:pt modelId="{D5A75E1A-6944-41F3-8D7C-0D647A18455E}" type="pres">
      <dgm:prSet presAssocID="{29CE3020-7963-40D8-9176-84B150C03F6E}" presName="parentNode" presStyleLbl="node1" presStyleIdx="2" presStyleCnt="4">
        <dgm:presLayoutVars>
          <dgm:chMax val="0"/>
          <dgm:bulletEnabled val="1"/>
        </dgm:presLayoutVars>
      </dgm:prSet>
      <dgm:spPr/>
      <dgm:t>
        <a:bodyPr/>
        <a:lstStyle/>
        <a:p>
          <a:endParaRPr lang="es-EC"/>
        </a:p>
      </dgm:t>
    </dgm:pt>
    <dgm:pt modelId="{6D2F43FE-8B71-49DC-A442-84DBE4388333}" type="pres">
      <dgm:prSet presAssocID="{29CE3020-7963-40D8-9176-84B150C03F6E}" presName="childNode" presStyleLbl="node1" presStyleIdx="2" presStyleCnt="4">
        <dgm:presLayoutVars>
          <dgm:bulletEnabled val="1"/>
        </dgm:presLayoutVars>
      </dgm:prSet>
      <dgm:spPr/>
      <dgm:t>
        <a:bodyPr/>
        <a:lstStyle/>
        <a:p>
          <a:endParaRPr lang="es-EC"/>
        </a:p>
      </dgm:t>
    </dgm:pt>
    <dgm:pt modelId="{B5354F54-B81F-4731-AE17-CEFEF987713B}" type="pres">
      <dgm:prSet presAssocID="{8741CDFD-FAC5-4C13-8C21-6BFED38DF8ED}" presName="hSp" presStyleCnt="0"/>
      <dgm:spPr/>
    </dgm:pt>
    <dgm:pt modelId="{CD0AD0E5-817C-4C95-AE0F-750C152F81EB}" type="pres">
      <dgm:prSet presAssocID="{8741CDFD-FAC5-4C13-8C21-6BFED38DF8ED}" presName="vProcSp" presStyleCnt="0"/>
      <dgm:spPr/>
    </dgm:pt>
    <dgm:pt modelId="{04DE7BC7-C2AB-428A-9516-0997D79D5849}" type="pres">
      <dgm:prSet presAssocID="{8741CDFD-FAC5-4C13-8C21-6BFED38DF8ED}" presName="vSp1" presStyleCnt="0"/>
      <dgm:spPr/>
    </dgm:pt>
    <dgm:pt modelId="{17D28388-6EAE-4EAA-8E19-EA5238198664}" type="pres">
      <dgm:prSet presAssocID="{8741CDFD-FAC5-4C13-8C21-6BFED38DF8ED}" presName="simulatedConn" presStyleLbl="solidFgAcc1" presStyleIdx="2" presStyleCnt="3" custLinFactY="-178158" custLinFactNeighborX="12603" custLinFactNeighborY="-200000"/>
      <dgm:spPr/>
    </dgm:pt>
    <dgm:pt modelId="{BAA953D2-20BD-4CA9-93F2-B246339BEE02}" type="pres">
      <dgm:prSet presAssocID="{8741CDFD-FAC5-4C13-8C21-6BFED38DF8ED}" presName="vSp2" presStyleCnt="0"/>
      <dgm:spPr/>
    </dgm:pt>
    <dgm:pt modelId="{BF07FD52-47D8-4C4F-98A4-76E469094231}" type="pres">
      <dgm:prSet presAssocID="{8741CDFD-FAC5-4C13-8C21-6BFED38DF8ED}" presName="sibTrans" presStyleCnt="0"/>
      <dgm:spPr/>
    </dgm:pt>
    <dgm:pt modelId="{E0AFC668-3DD1-481B-A393-5FE5F2E7FFE3}" type="pres">
      <dgm:prSet presAssocID="{BA5C1509-83E5-4A9E-A850-4040C1F185D7}" presName="compositeNode" presStyleCnt="0">
        <dgm:presLayoutVars>
          <dgm:bulletEnabled val="1"/>
        </dgm:presLayoutVars>
      </dgm:prSet>
      <dgm:spPr/>
    </dgm:pt>
    <dgm:pt modelId="{0D722E57-CE54-43B6-BBB9-BA00AD7FA9E8}" type="pres">
      <dgm:prSet presAssocID="{BA5C1509-83E5-4A9E-A850-4040C1F185D7}" presName="bgRect" presStyleLbl="node1" presStyleIdx="3" presStyleCnt="4" custScaleY="51355"/>
      <dgm:spPr/>
      <dgm:t>
        <a:bodyPr/>
        <a:lstStyle/>
        <a:p>
          <a:endParaRPr lang="es-EC"/>
        </a:p>
      </dgm:t>
    </dgm:pt>
    <dgm:pt modelId="{455F581A-8BB6-486F-B3BA-FAB83BB6DD6B}" type="pres">
      <dgm:prSet presAssocID="{BA5C1509-83E5-4A9E-A850-4040C1F185D7}" presName="parentNode" presStyleLbl="node1" presStyleIdx="3" presStyleCnt="4">
        <dgm:presLayoutVars>
          <dgm:chMax val="0"/>
          <dgm:bulletEnabled val="1"/>
        </dgm:presLayoutVars>
      </dgm:prSet>
      <dgm:spPr/>
      <dgm:t>
        <a:bodyPr/>
        <a:lstStyle/>
        <a:p>
          <a:endParaRPr lang="es-EC"/>
        </a:p>
      </dgm:t>
    </dgm:pt>
    <dgm:pt modelId="{5ED48BDC-0D9A-40D7-9D5D-2271E02B22C6}" type="pres">
      <dgm:prSet presAssocID="{BA5C1509-83E5-4A9E-A850-4040C1F185D7}" presName="childNode" presStyleLbl="node1" presStyleIdx="3" presStyleCnt="4">
        <dgm:presLayoutVars>
          <dgm:bulletEnabled val="1"/>
        </dgm:presLayoutVars>
      </dgm:prSet>
      <dgm:spPr/>
      <dgm:t>
        <a:bodyPr/>
        <a:lstStyle/>
        <a:p>
          <a:endParaRPr lang="es-EC"/>
        </a:p>
      </dgm:t>
    </dgm:pt>
  </dgm:ptLst>
  <dgm:cxnLst>
    <dgm:cxn modelId="{001F5C05-EBE0-4C7A-8C38-55702E7A44F3}" type="presOf" srcId="{16E25E26-2E53-4B72-8E9D-BDB0490EE5E1}" destId="{5551084B-454D-4359-A1E4-A7A5C7C3DD40}" srcOrd="0" destOrd="0" presId="urn:microsoft.com/office/officeart/2005/8/layout/hProcess7"/>
    <dgm:cxn modelId="{AE1D3D84-CB2E-4047-A2FD-01E8635458AB}" type="presOf" srcId="{A41BED7C-FC06-49D8-9AAF-2681AE91F707}" destId="{6D2F43FE-8B71-49DC-A442-84DBE4388333}" srcOrd="0" destOrd="0" presId="urn:microsoft.com/office/officeart/2005/8/layout/hProcess7"/>
    <dgm:cxn modelId="{259C60E6-1E28-498F-B684-42C541851DBB}" srcId="{29CE3020-7963-40D8-9176-84B150C03F6E}" destId="{A41BED7C-FC06-49D8-9AAF-2681AE91F707}" srcOrd="0" destOrd="0" parTransId="{786D99DF-1449-4B81-889B-4638E97283A5}" sibTransId="{659F18FF-AF10-44B8-8636-8BBDDCE1581B}"/>
    <dgm:cxn modelId="{5464C316-BA57-425C-904C-EC7EBC33A7B2}" srcId="{144A5CD0-C94C-4FE9-B94E-1CFA259BB120}" destId="{BA5C1509-83E5-4A9E-A850-4040C1F185D7}" srcOrd="3" destOrd="0" parTransId="{ABBDAF36-F7E7-4BE8-9181-53EF366EA4EB}" sibTransId="{C49E1154-36D9-4945-9291-759E680E81D8}"/>
    <dgm:cxn modelId="{33C4BA30-BB1D-4DFA-9BAB-DF2E76A6AA8B}" type="presOf" srcId="{29CE3020-7963-40D8-9176-84B150C03F6E}" destId="{D5A75E1A-6944-41F3-8D7C-0D647A18455E}" srcOrd="1" destOrd="0" presId="urn:microsoft.com/office/officeart/2005/8/layout/hProcess7"/>
    <dgm:cxn modelId="{79BD5238-36BE-4948-A146-8D6EBC3F4BE5}" type="presOf" srcId="{CB4DD043-EC61-4849-844F-A80A0351A276}" destId="{67A50F63-702A-471F-9CF6-036AAB1B7ACE}" srcOrd="1" destOrd="0" presId="urn:microsoft.com/office/officeart/2005/8/layout/hProcess7"/>
    <dgm:cxn modelId="{108E0366-2246-4EC6-96C3-3293F45390BC}" srcId="{144A5CD0-C94C-4FE9-B94E-1CFA259BB120}" destId="{CB4DD043-EC61-4849-844F-A80A0351A276}" srcOrd="1" destOrd="0" parTransId="{C605BC4E-E9F3-4A3C-860E-87C16BAC0986}" sibTransId="{7BBA24B8-E53B-4B52-9A22-117A156B3C81}"/>
    <dgm:cxn modelId="{6938097E-60CF-4688-B459-CAF4CF847902}" type="presOf" srcId="{CB4DD043-EC61-4849-844F-A80A0351A276}" destId="{493BFA88-AD6D-41F0-90CE-351708694D8B}" srcOrd="0" destOrd="0" presId="urn:microsoft.com/office/officeart/2005/8/layout/hProcess7"/>
    <dgm:cxn modelId="{34D0C7BA-2F2D-4B82-A9D8-48035486295D}" srcId="{144A5CD0-C94C-4FE9-B94E-1CFA259BB120}" destId="{16E25E26-2E53-4B72-8E9D-BDB0490EE5E1}" srcOrd="0" destOrd="0" parTransId="{75243DFA-E59E-47A7-B10D-1BDDF4435CF9}" sibTransId="{D9E4B9D2-B214-4577-B968-3617C53E86F3}"/>
    <dgm:cxn modelId="{ABDAF6FC-A702-464C-8771-A38FB8DE04A4}" srcId="{144A5CD0-C94C-4FE9-B94E-1CFA259BB120}" destId="{29CE3020-7963-40D8-9176-84B150C03F6E}" srcOrd="2" destOrd="0" parTransId="{52B45E9A-4BF4-46EB-8CAD-15778BC73547}" sibTransId="{8741CDFD-FAC5-4C13-8C21-6BFED38DF8ED}"/>
    <dgm:cxn modelId="{9DD69B5F-AEE6-4D2F-B0E9-414AF394E5AA}" type="presOf" srcId="{C45CA9D0-BE3B-4FDC-A161-6194CFBFE900}" destId="{5ED48BDC-0D9A-40D7-9D5D-2271E02B22C6}" srcOrd="0" destOrd="0" presId="urn:microsoft.com/office/officeart/2005/8/layout/hProcess7"/>
    <dgm:cxn modelId="{69203796-BD54-48B7-A811-32D9AAC22B81}" type="presOf" srcId="{144A5CD0-C94C-4FE9-B94E-1CFA259BB120}" destId="{15986D04-5FF5-4FC6-A842-C44C4BFD4B41}" srcOrd="0" destOrd="0" presId="urn:microsoft.com/office/officeart/2005/8/layout/hProcess7"/>
    <dgm:cxn modelId="{B3948FB0-7AA0-4EE4-B56B-391CC85AF735}" srcId="{16E25E26-2E53-4B72-8E9D-BDB0490EE5E1}" destId="{A3CF7CD0-5259-4366-BE6B-2C16AE039402}" srcOrd="0" destOrd="0" parTransId="{C34A7432-8585-407A-845C-A28368B59F9C}" sibTransId="{351461EB-5778-40A3-B72B-2C9108EC33F3}"/>
    <dgm:cxn modelId="{423A61F6-E25E-44B1-B071-541E4F320557}" type="presOf" srcId="{F4FE3DF2-0BB4-4D78-AEF9-5805C3E57876}" destId="{FCD2258F-451A-4F59-9F45-D67EC3AE2A26}" srcOrd="0" destOrd="0" presId="urn:microsoft.com/office/officeart/2005/8/layout/hProcess7"/>
    <dgm:cxn modelId="{E671910A-CD29-4B28-B82B-00C890B91D68}" srcId="{CB4DD043-EC61-4849-844F-A80A0351A276}" destId="{F4FE3DF2-0BB4-4D78-AEF9-5805C3E57876}" srcOrd="0" destOrd="0" parTransId="{1F6BC30F-D7E2-4AE0-AFA9-87B412220870}" sibTransId="{0E3477A2-E489-4882-8C86-8985B3351C38}"/>
    <dgm:cxn modelId="{167C6DF2-FD7E-4519-B3D6-3F9C5E3E8043}" srcId="{BA5C1509-83E5-4A9E-A850-4040C1F185D7}" destId="{C45CA9D0-BE3B-4FDC-A161-6194CFBFE900}" srcOrd="0" destOrd="0" parTransId="{6CFAD40C-54C6-48A7-8BB3-6EB8C0AE2706}" sibTransId="{41B84ABD-2E7D-4105-89FB-BF8F21A03B93}"/>
    <dgm:cxn modelId="{D5905B68-7562-43E7-92A9-8FE66D53DB14}" type="presOf" srcId="{BA5C1509-83E5-4A9E-A850-4040C1F185D7}" destId="{455F581A-8BB6-486F-B3BA-FAB83BB6DD6B}" srcOrd="1" destOrd="0" presId="urn:microsoft.com/office/officeart/2005/8/layout/hProcess7"/>
    <dgm:cxn modelId="{4ACF063F-71EF-49A0-BBE7-BA6DBE1A7494}" type="presOf" srcId="{29CE3020-7963-40D8-9176-84B150C03F6E}" destId="{96003603-F570-43B3-A6F4-01F40CFEBFEB}" srcOrd="0" destOrd="0" presId="urn:microsoft.com/office/officeart/2005/8/layout/hProcess7"/>
    <dgm:cxn modelId="{5EF6D0B6-0BC7-4D22-A592-07DACD63B964}" type="presOf" srcId="{A3CF7CD0-5259-4366-BE6B-2C16AE039402}" destId="{3CDE2491-CCB8-4DD0-A90A-729794C7C732}" srcOrd="0" destOrd="0" presId="urn:microsoft.com/office/officeart/2005/8/layout/hProcess7"/>
    <dgm:cxn modelId="{4AB90BCD-E612-457F-BC56-632D3B8023FF}" type="presOf" srcId="{BA5C1509-83E5-4A9E-A850-4040C1F185D7}" destId="{0D722E57-CE54-43B6-BBB9-BA00AD7FA9E8}" srcOrd="0" destOrd="0" presId="urn:microsoft.com/office/officeart/2005/8/layout/hProcess7"/>
    <dgm:cxn modelId="{178111F0-4BDC-4C8A-BE8A-80C41F7A51EA}" type="presOf" srcId="{16E25E26-2E53-4B72-8E9D-BDB0490EE5E1}" destId="{4C1ABA6C-E44F-4247-A6B3-13AE2D32890F}" srcOrd="1" destOrd="0" presId="urn:microsoft.com/office/officeart/2005/8/layout/hProcess7"/>
    <dgm:cxn modelId="{F1628007-5DF1-47AA-8693-BCC4E054B226}" type="presParOf" srcId="{15986D04-5FF5-4FC6-A842-C44C4BFD4B41}" destId="{330DCA9B-815D-4182-916A-2696B3C11A7D}" srcOrd="0" destOrd="0" presId="urn:microsoft.com/office/officeart/2005/8/layout/hProcess7"/>
    <dgm:cxn modelId="{9F5628C6-807A-42A4-A5B0-4D7925A96628}" type="presParOf" srcId="{330DCA9B-815D-4182-916A-2696B3C11A7D}" destId="{5551084B-454D-4359-A1E4-A7A5C7C3DD40}" srcOrd="0" destOrd="0" presId="urn:microsoft.com/office/officeart/2005/8/layout/hProcess7"/>
    <dgm:cxn modelId="{E3260ED0-E62E-4B69-8DA4-A17DA16BE3AA}" type="presParOf" srcId="{330DCA9B-815D-4182-916A-2696B3C11A7D}" destId="{4C1ABA6C-E44F-4247-A6B3-13AE2D32890F}" srcOrd="1" destOrd="0" presId="urn:microsoft.com/office/officeart/2005/8/layout/hProcess7"/>
    <dgm:cxn modelId="{822B9499-5995-42C5-9555-959CCDDE1403}" type="presParOf" srcId="{330DCA9B-815D-4182-916A-2696B3C11A7D}" destId="{3CDE2491-CCB8-4DD0-A90A-729794C7C732}" srcOrd="2" destOrd="0" presId="urn:microsoft.com/office/officeart/2005/8/layout/hProcess7"/>
    <dgm:cxn modelId="{3135C3AE-3AC2-4F4E-856D-06E749DBF5A7}" type="presParOf" srcId="{15986D04-5FF5-4FC6-A842-C44C4BFD4B41}" destId="{C85D8850-0F07-4A02-BCF5-BE0623F401CD}" srcOrd="1" destOrd="0" presId="urn:microsoft.com/office/officeart/2005/8/layout/hProcess7"/>
    <dgm:cxn modelId="{177E866F-6BA3-4BF7-8B71-904227E09AC3}" type="presParOf" srcId="{15986D04-5FF5-4FC6-A842-C44C4BFD4B41}" destId="{AEBF99D7-6BE0-4A7A-81FE-EC309A571794}" srcOrd="2" destOrd="0" presId="urn:microsoft.com/office/officeart/2005/8/layout/hProcess7"/>
    <dgm:cxn modelId="{2584693E-6C19-4007-AC60-EC2430A98EE9}" type="presParOf" srcId="{AEBF99D7-6BE0-4A7A-81FE-EC309A571794}" destId="{8A1C46B5-B39F-48F5-915A-6560BCD5A000}" srcOrd="0" destOrd="0" presId="urn:microsoft.com/office/officeart/2005/8/layout/hProcess7"/>
    <dgm:cxn modelId="{CB35F372-6286-4FC2-9246-6EBCF69357E3}" type="presParOf" srcId="{AEBF99D7-6BE0-4A7A-81FE-EC309A571794}" destId="{510A1B25-BA38-4E28-BF99-23DF4E16807B}" srcOrd="1" destOrd="0" presId="urn:microsoft.com/office/officeart/2005/8/layout/hProcess7"/>
    <dgm:cxn modelId="{F0C1A720-E917-4D1C-87C8-E2C37DD6EB3F}" type="presParOf" srcId="{AEBF99D7-6BE0-4A7A-81FE-EC309A571794}" destId="{B187FF6A-A72E-4761-B2C5-A6AD02BC3C84}" srcOrd="2" destOrd="0" presId="urn:microsoft.com/office/officeart/2005/8/layout/hProcess7"/>
    <dgm:cxn modelId="{197B5ED6-8B17-4EC9-B762-3FADA2DCC370}" type="presParOf" srcId="{15986D04-5FF5-4FC6-A842-C44C4BFD4B41}" destId="{4DE2857B-42A9-43A4-903F-10BB24C1F2B3}" srcOrd="3" destOrd="0" presId="urn:microsoft.com/office/officeart/2005/8/layout/hProcess7"/>
    <dgm:cxn modelId="{9EE47F4F-5426-45FF-9570-C9DCC3D99840}" type="presParOf" srcId="{15986D04-5FF5-4FC6-A842-C44C4BFD4B41}" destId="{32B54967-84F5-45B9-A050-BDC2A532605A}" srcOrd="4" destOrd="0" presId="urn:microsoft.com/office/officeart/2005/8/layout/hProcess7"/>
    <dgm:cxn modelId="{FFF2DB7E-A9C8-4C90-86A5-FE2B307BCB24}" type="presParOf" srcId="{32B54967-84F5-45B9-A050-BDC2A532605A}" destId="{493BFA88-AD6D-41F0-90CE-351708694D8B}" srcOrd="0" destOrd="0" presId="urn:microsoft.com/office/officeart/2005/8/layout/hProcess7"/>
    <dgm:cxn modelId="{F3F0E11F-EE28-4196-8BC5-628EED319119}" type="presParOf" srcId="{32B54967-84F5-45B9-A050-BDC2A532605A}" destId="{67A50F63-702A-471F-9CF6-036AAB1B7ACE}" srcOrd="1" destOrd="0" presId="urn:microsoft.com/office/officeart/2005/8/layout/hProcess7"/>
    <dgm:cxn modelId="{46FF909F-7F15-4ACD-863E-498343E9911E}" type="presParOf" srcId="{32B54967-84F5-45B9-A050-BDC2A532605A}" destId="{FCD2258F-451A-4F59-9F45-D67EC3AE2A26}" srcOrd="2" destOrd="0" presId="urn:microsoft.com/office/officeart/2005/8/layout/hProcess7"/>
    <dgm:cxn modelId="{57DF4466-1266-473C-88ED-36942014DE5B}" type="presParOf" srcId="{15986D04-5FF5-4FC6-A842-C44C4BFD4B41}" destId="{997CCAE8-933D-4D40-8C5E-94C1890E4DB6}" srcOrd="5" destOrd="0" presId="urn:microsoft.com/office/officeart/2005/8/layout/hProcess7"/>
    <dgm:cxn modelId="{933A3420-408B-4ADF-B235-3B79815C6DAF}" type="presParOf" srcId="{15986D04-5FF5-4FC6-A842-C44C4BFD4B41}" destId="{67AA9C09-15D2-4E7E-B42F-AFBC762F0A7D}" srcOrd="6" destOrd="0" presId="urn:microsoft.com/office/officeart/2005/8/layout/hProcess7"/>
    <dgm:cxn modelId="{A3C25E84-F55B-40C1-894D-C966C0E39BD8}" type="presParOf" srcId="{67AA9C09-15D2-4E7E-B42F-AFBC762F0A7D}" destId="{7C1F8D4F-151E-4FC8-98B4-0509B603AA20}" srcOrd="0" destOrd="0" presId="urn:microsoft.com/office/officeart/2005/8/layout/hProcess7"/>
    <dgm:cxn modelId="{2368AE5A-3EE7-496B-842E-CD64A7460299}" type="presParOf" srcId="{67AA9C09-15D2-4E7E-B42F-AFBC762F0A7D}" destId="{968A4820-080A-41A8-9EB6-E7EC8C7B9C07}" srcOrd="1" destOrd="0" presId="urn:microsoft.com/office/officeart/2005/8/layout/hProcess7"/>
    <dgm:cxn modelId="{822D935B-0551-423A-895B-3902A5E6CE69}" type="presParOf" srcId="{67AA9C09-15D2-4E7E-B42F-AFBC762F0A7D}" destId="{AC24B163-2449-4A6B-9403-94E10CF2D43B}" srcOrd="2" destOrd="0" presId="urn:microsoft.com/office/officeart/2005/8/layout/hProcess7"/>
    <dgm:cxn modelId="{522FBE45-380B-4947-B38D-9D00881912D1}" type="presParOf" srcId="{15986D04-5FF5-4FC6-A842-C44C4BFD4B41}" destId="{FD8BBC7D-5AF4-47DD-AFA3-98C83303526E}" srcOrd="7" destOrd="0" presId="urn:microsoft.com/office/officeart/2005/8/layout/hProcess7"/>
    <dgm:cxn modelId="{858D8808-07C5-4E02-951B-0C0E24E0EACC}" type="presParOf" srcId="{15986D04-5FF5-4FC6-A842-C44C4BFD4B41}" destId="{80C84D4A-3F8C-4BE6-AE81-AE73DAC72B17}" srcOrd="8" destOrd="0" presId="urn:microsoft.com/office/officeart/2005/8/layout/hProcess7"/>
    <dgm:cxn modelId="{6D6EE148-8AA5-4610-9F1E-3053254AAB0B}" type="presParOf" srcId="{80C84D4A-3F8C-4BE6-AE81-AE73DAC72B17}" destId="{96003603-F570-43B3-A6F4-01F40CFEBFEB}" srcOrd="0" destOrd="0" presId="urn:microsoft.com/office/officeart/2005/8/layout/hProcess7"/>
    <dgm:cxn modelId="{50DAF7F4-8CC2-4553-BF5E-CECE28AA813F}" type="presParOf" srcId="{80C84D4A-3F8C-4BE6-AE81-AE73DAC72B17}" destId="{D5A75E1A-6944-41F3-8D7C-0D647A18455E}" srcOrd="1" destOrd="0" presId="urn:microsoft.com/office/officeart/2005/8/layout/hProcess7"/>
    <dgm:cxn modelId="{49B292F9-FB21-4C45-AFC9-4C4A178AA90B}" type="presParOf" srcId="{80C84D4A-3F8C-4BE6-AE81-AE73DAC72B17}" destId="{6D2F43FE-8B71-49DC-A442-84DBE4388333}" srcOrd="2" destOrd="0" presId="urn:microsoft.com/office/officeart/2005/8/layout/hProcess7"/>
    <dgm:cxn modelId="{DD00B1DA-843D-42E1-824D-1CE1A17B8B71}" type="presParOf" srcId="{15986D04-5FF5-4FC6-A842-C44C4BFD4B41}" destId="{B5354F54-B81F-4731-AE17-CEFEF987713B}" srcOrd="9" destOrd="0" presId="urn:microsoft.com/office/officeart/2005/8/layout/hProcess7"/>
    <dgm:cxn modelId="{B6AF906D-D9A2-42C3-8FAE-6F759BEDFDC3}" type="presParOf" srcId="{15986D04-5FF5-4FC6-A842-C44C4BFD4B41}" destId="{CD0AD0E5-817C-4C95-AE0F-750C152F81EB}" srcOrd="10" destOrd="0" presId="urn:microsoft.com/office/officeart/2005/8/layout/hProcess7"/>
    <dgm:cxn modelId="{CEBBC49A-1908-47E7-B0C4-E32B057D1AE8}" type="presParOf" srcId="{CD0AD0E5-817C-4C95-AE0F-750C152F81EB}" destId="{04DE7BC7-C2AB-428A-9516-0997D79D5849}" srcOrd="0" destOrd="0" presId="urn:microsoft.com/office/officeart/2005/8/layout/hProcess7"/>
    <dgm:cxn modelId="{B22E7848-6186-4B5C-A6CE-4AE083D71E40}" type="presParOf" srcId="{CD0AD0E5-817C-4C95-AE0F-750C152F81EB}" destId="{17D28388-6EAE-4EAA-8E19-EA5238198664}" srcOrd="1" destOrd="0" presId="urn:microsoft.com/office/officeart/2005/8/layout/hProcess7"/>
    <dgm:cxn modelId="{7ED23199-8292-4AC1-AA8E-275CE1CB8B36}" type="presParOf" srcId="{CD0AD0E5-817C-4C95-AE0F-750C152F81EB}" destId="{BAA953D2-20BD-4CA9-93F2-B246339BEE02}" srcOrd="2" destOrd="0" presId="urn:microsoft.com/office/officeart/2005/8/layout/hProcess7"/>
    <dgm:cxn modelId="{C97C2F8E-3B9D-4654-953E-1BE2C7F3B15E}" type="presParOf" srcId="{15986D04-5FF5-4FC6-A842-C44C4BFD4B41}" destId="{BF07FD52-47D8-4C4F-98A4-76E469094231}" srcOrd="11" destOrd="0" presId="urn:microsoft.com/office/officeart/2005/8/layout/hProcess7"/>
    <dgm:cxn modelId="{A5F093FF-5C56-40FD-A325-930EBBB29FAD}" type="presParOf" srcId="{15986D04-5FF5-4FC6-A842-C44C4BFD4B41}" destId="{E0AFC668-3DD1-481B-A393-5FE5F2E7FFE3}" srcOrd="12" destOrd="0" presId="urn:microsoft.com/office/officeart/2005/8/layout/hProcess7"/>
    <dgm:cxn modelId="{9BE458DC-4164-4B57-9D52-8F8BF9E20E15}" type="presParOf" srcId="{E0AFC668-3DD1-481B-A393-5FE5F2E7FFE3}" destId="{0D722E57-CE54-43B6-BBB9-BA00AD7FA9E8}" srcOrd="0" destOrd="0" presId="urn:microsoft.com/office/officeart/2005/8/layout/hProcess7"/>
    <dgm:cxn modelId="{C55136C7-44D7-4888-B247-AD2322A54128}" type="presParOf" srcId="{E0AFC668-3DD1-481B-A393-5FE5F2E7FFE3}" destId="{455F581A-8BB6-486F-B3BA-FAB83BB6DD6B}" srcOrd="1" destOrd="0" presId="urn:microsoft.com/office/officeart/2005/8/layout/hProcess7"/>
    <dgm:cxn modelId="{C17F7FD2-B8B8-4E77-B4AB-AB56A52FDC3C}" type="presParOf" srcId="{E0AFC668-3DD1-481B-A393-5FE5F2E7FFE3}" destId="{5ED48BDC-0D9A-40D7-9D5D-2271E02B22C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B7CAE6-C236-4A8B-9CC4-1CF127E574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252A9BE6-DF2B-4805-B337-0632BC144471}">
      <dgm:prSet phldrT="[Texto]" custT="1"/>
      <dgm:spPr/>
      <dgm:t>
        <a:bodyPr/>
        <a:lstStyle/>
        <a:p>
          <a:pPr algn="l"/>
          <a:r>
            <a:rPr lang="es-EC" sz="2000" dirty="0" smtClean="0"/>
            <a:t>Locomoción</a:t>
          </a:r>
          <a:endParaRPr lang="es-EC" sz="2000" dirty="0"/>
        </a:p>
      </dgm:t>
    </dgm:pt>
    <dgm:pt modelId="{7F6275EE-984B-463C-9A2C-21F7477EF052}" type="parTrans" cxnId="{63B012A0-FA0C-467D-90E2-3090A2F8574E}">
      <dgm:prSet/>
      <dgm:spPr/>
      <dgm:t>
        <a:bodyPr/>
        <a:lstStyle/>
        <a:p>
          <a:endParaRPr lang="es-EC"/>
        </a:p>
      </dgm:t>
    </dgm:pt>
    <dgm:pt modelId="{F595B940-7BD3-49BC-A285-E0C91E153D56}" type="sibTrans" cxnId="{63B012A0-FA0C-467D-90E2-3090A2F8574E}">
      <dgm:prSet/>
      <dgm:spPr/>
      <dgm:t>
        <a:bodyPr/>
        <a:lstStyle/>
        <a:p>
          <a:endParaRPr lang="es-EC"/>
        </a:p>
      </dgm:t>
    </dgm:pt>
    <dgm:pt modelId="{BB66CE13-192F-4F23-85CE-F78FC15D1CF6}">
      <dgm:prSet phldrT="[Texto]" custT="1"/>
      <dgm:spPr/>
      <dgm:t>
        <a:bodyPr/>
        <a:lstStyle/>
        <a:p>
          <a:r>
            <a:rPr lang="es-EC" sz="2000" dirty="0" smtClean="0"/>
            <a:t>Control Difuso</a:t>
          </a:r>
          <a:endParaRPr lang="es-EC" sz="2000" dirty="0"/>
        </a:p>
      </dgm:t>
    </dgm:pt>
    <dgm:pt modelId="{9C890FB6-8B11-4A26-BE8C-F7480CA928EC}" type="parTrans" cxnId="{0AD8CBBB-13D3-4A72-AE6F-CE25F48A0240}">
      <dgm:prSet/>
      <dgm:spPr/>
      <dgm:t>
        <a:bodyPr/>
        <a:lstStyle/>
        <a:p>
          <a:endParaRPr lang="es-EC"/>
        </a:p>
      </dgm:t>
    </dgm:pt>
    <dgm:pt modelId="{A0C21D8F-1531-465B-8471-2EA6CA9A0B41}" type="sibTrans" cxnId="{0AD8CBBB-13D3-4A72-AE6F-CE25F48A0240}">
      <dgm:prSet/>
      <dgm:spPr/>
      <dgm:t>
        <a:bodyPr/>
        <a:lstStyle/>
        <a:p>
          <a:endParaRPr lang="es-EC"/>
        </a:p>
      </dgm:t>
    </dgm:pt>
    <dgm:pt modelId="{A94BAF4A-8280-4098-99F6-A08AA5CB6279}">
      <dgm:prSet phldrT="[Texto]" custT="1"/>
      <dgm:spPr/>
      <dgm:t>
        <a:bodyPr/>
        <a:lstStyle/>
        <a:p>
          <a:r>
            <a:rPr lang="es-EC" sz="2000" dirty="0" smtClean="0"/>
            <a:t>Generador Central de Patrones</a:t>
          </a:r>
          <a:endParaRPr lang="es-EC" sz="2000" dirty="0"/>
        </a:p>
      </dgm:t>
    </dgm:pt>
    <dgm:pt modelId="{5AE3163D-CE58-414A-9CBF-1021E4887F4D}" type="parTrans" cxnId="{695D895B-8B05-4373-B831-0A53151303F0}">
      <dgm:prSet/>
      <dgm:spPr/>
      <dgm:t>
        <a:bodyPr/>
        <a:lstStyle/>
        <a:p>
          <a:endParaRPr lang="es-EC"/>
        </a:p>
      </dgm:t>
    </dgm:pt>
    <dgm:pt modelId="{B3176B63-951E-4F0A-859E-0C7804542DDE}" type="sibTrans" cxnId="{695D895B-8B05-4373-B831-0A53151303F0}">
      <dgm:prSet/>
      <dgm:spPr/>
      <dgm:t>
        <a:bodyPr/>
        <a:lstStyle/>
        <a:p>
          <a:endParaRPr lang="es-EC"/>
        </a:p>
      </dgm:t>
    </dgm:pt>
    <dgm:pt modelId="{1C81D119-73F1-468B-AF77-349CEBD1A07F}">
      <dgm:prSet phldrT="[Texto]" custT="1"/>
      <dgm:spPr/>
      <dgm:t>
        <a:bodyPr/>
        <a:lstStyle/>
        <a:p>
          <a:r>
            <a:rPr lang="es-EC" sz="2000" dirty="0" smtClean="0"/>
            <a:t>Redes Neuronales Artificiales</a:t>
          </a:r>
          <a:endParaRPr lang="es-EC" sz="2000" dirty="0"/>
        </a:p>
      </dgm:t>
    </dgm:pt>
    <dgm:pt modelId="{9E53BC3B-3E29-4F47-81CA-A167A175BC7B}" type="parTrans" cxnId="{DE25F09D-F44D-4C97-A854-BF5E7438D40D}">
      <dgm:prSet/>
      <dgm:spPr/>
      <dgm:t>
        <a:bodyPr/>
        <a:lstStyle/>
        <a:p>
          <a:endParaRPr lang="es-EC"/>
        </a:p>
      </dgm:t>
    </dgm:pt>
    <dgm:pt modelId="{2C386356-C523-4025-8FB2-8F444B5C225D}" type="sibTrans" cxnId="{DE25F09D-F44D-4C97-A854-BF5E7438D40D}">
      <dgm:prSet/>
      <dgm:spPr/>
      <dgm:t>
        <a:bodyPr/>
        <a:lstStyle/>
        <a:p>
          <a:endParaRPr lang="es-EC"/>
        </a:p>
      </dgm:t>
    </dgm:pt>
    <dgm:pt modelId="{9C781B81-1D69-477C-A57F-2DC5CB5F9B1D}">
      <dgm:prSet custT="1"/>
      <dgm:spPr/>
      <dgm:t>
        <a:bodyPr/>
        <a:lstStyle/>
        <a:p>
          <a:r>
            <a:rPr lang="es-EC" sz="2000" dirty="0" smtClean="0"/>
            <a:t>Trípode</a:t>
          </a:r>
          <a:endParaRPr lang="es-EC" sz="2000" dirty="0"/>
        </a:p>
      </dgm:t>
    </dgm:pt>
    <dgm:pt modelId="{21B0BA8A-91B7-4FAA-A8C6-8E9D9D42B7D1}" type="parTrans" cxnId="{15EEA440-1A8D-440B-8A24-8280DE7603AF}">
      <dgm:prSet/>
      <dgm:spPr/>
      <dgm:t>
        <a:bodyPr/>
        <a:lstStyle/>
        <a:p>
          <a:endParaRPr lang="es-EC"/>
        </a:p>
      </dgm:t>
    </dgm:pt>
    <dgm:pt modelId="{F15E3631-11E8-4AE8-858C-67D8BAFA0070}" type="sibTrans" cxnId="{15EEA440-1A8D-440B-8A24-8280DE7603AF}">
      <dgm:prSet/>
      <dgm:spPr/>
      <dgm:t>
        <a:bodyPr/>
        <a:lstStyle/>
        <a:p>
          <a:endParaRPr lang="es-EC"/>
        </a:p>
      </dgm:t>
    </dgm:pt>
    <dgm:pt modelId="{5EE583F3-9563-49EB-A9FF-AA19C0837AD1}">
      <dgm:prSet custT="1"/>
      <dgm:spPr/>
      <dgm:t>
        <a:bodyPr/>
        <a:lstStyle/>
        <a:p>
          <a:r>
            <a:rPr lang="es-EC" sz="2000" dirty="0" smtClean="0"/>
            <a:t>Emulación de locomoción</a:t>
          </a:r>
          <a:endParaRPr lang="es-EC" sz="2000" dirty="0"/>
        </a:p>
      </dgm:t>
    </dgm:pt>
    <dgm:pt modelId="{5E6D195D-2A96-4EDE-BDA3-199ADA00B748}" type="parTrans" cxnId="{0BB4C1D9-92AB-4507-AFF6-1EB016EFDE76}">
      <dgm:prSet/>
      <dgm:spPr/>
      <dgm:t>
        <a:bodyPr/>
        <a:lstStyle/>
        <a:p>
          <a:endParaRPr lang="es-EC"/>
        </a:p>
      </dgm:t>
    </dgm:pt>
    <dgm:pt modelId="{BD37608F-17ED-4FC1-8040-ADA94023DA26}" type="sibTrans" cxnId="{0BB4C1D9-92AB-4507-AFF6-1EB016EFDE76}">
      <dgm:prSet/>
      <dgm:spPr/>
      <dgm:t>
        <a:bodyPr/>
        <a:lstStyle/>
        <a:p>
          <a:endParaRPr lang="es-EC"/>
        </a:p>
      </dgm:t>
    </dgm:pt>
    <dgm:pt modelId="{8A7C9DE8-684D-4BB2-8FE8-C78F03DE50AE}">
      <dgm:prSet custT="1"/>
      <dgm:spPr/>
      <dgm:t>
        <a:bodyPr/>
        <a:lstStyle/>
        <a:p>
          <a:r>
            <a:rPr lang="es-EC" sz="2000" dirty="0" smtClean="0"/>
            <a:t>Control de equilibrio</a:t>
          </a:r>
          <a:endParaRPr lang="es-EC" sz="2000" dirty="0"/>
        </a:p>
      </dgm:t>
    </dgm:pt>
    <dgm:pt modelId="{98C7CF16-48C7-4B8C-85EE-C182A369002C}" type="parTrans" cxnId="{11BEEA30-FF6A-4E32-B2F0-5B769B6A5AAE}">
      <dgm:prSet/>
      <dgm:spPr/>
      <dgm:t>
        <a:bodyPr/>
        <a:lstStyle/>
        <a:p>
          <a:endParaRPr lang="es-EC"/>
        </a:p>
      </dgm:t>
    </dgm:pt>
    <dgm:pt modelId="{3F42983B-7153-4B36-AC68-60E1CF993E31}" type="sibTrans" cxnId="{11BEEA30-FF6A-4E32-B2F0-5B769B6A5AAE}">
      <dgm:prSet/>
      <dgm:spPr/>
      <dgm:t>
        <a:bodyPr/>
        <a:lstStyle/>
        <a:p>
          <a:endParaRPr lang="es-EC"/>
        </a:p>
      </dgm:t>
    </dgm:pt>
    <dgm:pt modelId="{AFF2ED27-A5D0-40D7-BC5D-4960B009BD6C}">
      <dgm:prSet custT="1"/>
      <dgm:spPr/>
      <dgm:t>
        <a:bodyPr/>
        <a:lstStyle/>
        <a:p>
          <a:r>
            <a:rPr lang="es-EC" sz="2000" dirty="0" smtClean="0"/>
            <a:t>Descripción e implementación</a:t>
          </a:r>
          <a:endParaRPr lang="es-EC" sz="2000" dirty="0"/>
        </a:p>
      </dgm:t>
    </dgm:pt>
    <dgm:pt modelId="{01897765-D260-4CBF-97E2-3837BAD3FDEB}" type="parTrans" cxnId="{84A7A966-EA8A-4B6C-B8F3-B260FB4C9669}">
      <dgm:prSet/>
      <dgm:spPr/>
      <dgm:t>
        <a:bodyPr/>
        <a:lstStyle/>
        <a:p>
          <a:endParaRPr lang="es-EC"/>
        </a:p>
      </dgm:t>
    </dgm:pt>
    <dgm:pt modelId="{BC71526D-A050-4E30-86E8-365084CE4611}" type="sibTrans" cxnId="{84A7A966-EA8A-4B6C-B8F3-B260FB4C9669}">
      <dgm:prSet/>
      <dgm:spPr/>
      <dgm:t>
        <a:bodyPr/>
        <a:lstStyle/>
        <a:p>
          <a:endParaRPr lang="es-EC"/>
        </a:p>
      </dgm:t>
    </dgm:pt>
    <dgm:pt modelId="{D308B8FC-98CF-41B5-8C54-49BBFEF09C32}" type="pres">
      <dgm:prSet presAssocID="{3EB7CAE6-C236-4A8B-9CC4-1CF127E57451}" presName="linear" presStyleCnt="0">
        <dgm:presLayoutVars>
          <dgm:dir/>
          <dgm:animLvl val="lvl"/>
          <dgm:resizeHandles val="exact"/>
        </dgm:presLayoutVars>
      </dgm:prSet>
      <dgm:spPr/>
      <dgm:t>
        <a:bodyPr/>
        <a:lstStyle/>
        <a:p>
          <a:endParaRPr lang="es-EC"/>
        </a:p>
      </dgm:t>
    </dgm:pt>
    <dgm:pt modelId="{1D5B2AB0-51AD-4585-811D-9E56E85F33B7}" type="pres">
      <dgm:prSet presAssocID="{252A9BE6-DF2B-4805-B337-0632BC144471}" presName="parentLin" presStyleCnt="0"/>
      <dgm:spPr/>
    </dgm:pt>
    <dgm:pt modelId="{BEAB6578-126F-4906-B2B0-8B38332AAD14}" type="pres">
      <dgm:prSet presAssocID="{252A9BE6-DF2B-4805-B337-0632BC144471}" presName="parentLeftMargin" presStyleLbl="node1" presStyleIdx="0" presStyleCnt="4"/>
      <dgm:spPr/>
      <dgm:t>
        <a:bodyPr/>
        <a:lstStyle/>
        <a:p>
          <a:endParaRPr lang="es-EC"/>
        </a:p>
      </dgm:t>
    </dgm:pt>
    <dgm:pt modelId="{6A3DB9E2-AF46-4D28-A71A-0BA8748BBA90}" type="pres">
      <dgm:prSet presAssocID="{252A9BE6-DF2B-4805-B337-0632BC144471}" presName="parentText" presStyleLbl="node1" presStyleIdx="0" presStyleCnt="4">
        <dgm:presLayoutVars>
          <dgm:chMax val="0"/>
          <dgm:bulletEnabled val="1"/>
        </dgm:presLayoutVars>
      </dgm:prSet>
      <dgm:spPr/>
      <dgm:t>
        <a:bodyPr/>
        <a:lstStyle/>
        <a:p>
          <a:endParaRPr lang="es-EC"/>
        </a:p>
      </dgm:t>
    </dgm:pt>
    <dgm:pt modelId="{F34AF504-5095-4E4D-A911-A3CF3A4C8DB3}" type="pres">
      <dgm:prSet presAssocID="{252A9BE6-DF2B-4805-B337-0632BC144471}" presName="negativeSpace" presStyleCnt="0"/>
      <dgm:spPr/>
    </dgm:pt>
    <dgm:pt modelId="{0542023B-7A71-43C3-98E7-1EB69008B376}" type="pres">
      <dgm:prSet presAssocID="{252A9BE6-DF2B-4805-B337-0632BC144471}" presName="childText" presStyleLbl="conFgAcc1" presStyleIdx="0" presStyleCnt="4">
        <dgm:presLayoutVars>
          <dgm:bulletEnabled val="1"/>
        </dgm:presLayoutVars>
      </dgm:prSet>
      <dgm:spPr/>
      <dgm:t>
        <a:bodyPr/>
        <a:lstStyle/>
        <a:p>
          <a:endParaRPr lang="es-EC"/>
        </a:p>
      </dgm:t>
    </dgm:pt>
    <dgm:pt modelId="{6E8288BC-2D7D-49EB-BF25-32633C9E4817}" type="pres">
      <dgm:prSet presAssocID="{F595B940-7BD3-49BC-A285-E0C91E153D56}" presName="spaceBetweenRectangles" presStyleCnt="0"/>
      <dgm:spPr/>
    </dgm:pt>
    <dgm:pt modelId="{DA7EB7F4-9855-43D9-B483-A0682B800B47}" type="pres">
      <dgm:prSet presAssocID="{1C81D119-73F1-468B-AF77-349CEBD1A07F}" presName="parentLin" presStyleCnt="0"/>
      <dgm:spPr/>
    </dgm:pt>
    <dgm:pt modelId="{355C795A-843E-450F-BB1A-7063E1A890A3}" type="pres">
      <dgm:prSet presAssocID="{1C81D119-73F1-468B-AF77-349CEBD1A07F}" presName="parentLeftMargin" presStyleLbl="node1" presStyleIdx="0" presStyleCnt="4"/>
      <dgm:spPr/>
      <dgm:t>
        <a:bodyPr/>
        <a:lstStyle/>
        <a:p>
          <a:endParaRPr lang="es-EC"/>
        </a:p>
      </dgm:t>
    </dgm:pt>
    <dgm:pt modelId="{84C6CFBA-F203-4299-AE34-22B40EBB9028}" type="pres">
      <dgm:prSet presAssocID="{1C81D119-73F1-468B-AF77-349CEBD1A07F}" presName="parentText" presStyleLbl="node1" presStyleIdx="1" presStyleCnt="4">
        <dgm:presLayoutVars>
          <dgm:chMax val="0"/>
          <dgm:bulletEnabled val="1"/>
        </dgm:presLayoutVars>
      </dgm:prSet>
      <dgm:spPr/>
      <dgm:t>
        <a:bodyPr/>
        <a:lstStyle/>
        <a:p>
          <a:endParaRPr lang="es-EC"/>
        </a:p>
      </dgm:t>
    </dgm:pt>
    <dgm:pt modelId="{691B9287-A8CA-4175-908B-B887F07A3450}" type="pres">
      <dgm:prSet presAssocID="{1C81D119-73F1-468B-AF77-349CEBD1A07F}" presName="negativeSpace" presStyleCnt="0"/>
      <dgm:spPr/>
    </dgm:pt>
    <dgm:pt modelId="{8EAA5B54-2CA2-4CF8-A56B-E5E275C379A2}" type="pres">
      <dgm:prSet presAssocID="{1C81D119-73F1-468B-AF77-349CEBD1A07F}" presName="childText" presStyleLbl="conFgAcc1" presStyleIdx="1" presStyleCnt="4">
        <dgm:presLayoutVars>
          <dgm:bulletEnabled val="1"/>
        </dgm:presLayoutVars>
      </dgm:prSet>
      <dgm:spPr/>
      <dgm:t>
        <a:bodyPr/>
        <a:lstStyle/>
        <a:p>
          <a:endParaRPr lang="es-EC"/>
        </a:p>
      </dgm:t>
    </dgm:pt>
    <dgm:pt modelId="{FCA306ED-4CAF-4024-B671-037EAF0FD9E2}" type="pres">
      <dgm:prSet presAssocID="{2C386356-C523-4025-8FB2-8F444B5C225D}" presName="spaceBetweenRectangles" presStyleCnt="0"/>
      <dgm:spPr/>
    </dgm:pt>
    <dgm:pt modelId="{B98DBB98-D935-47AF-9EBD-6C31437E6D77}" type="pres">
      <dgm:prSet presAssocID="{BB66CE13-192F-4F23-85CE-F78FC15D1CF6}" presName="parentLin" presStyleCnt="0"/>
      <dgm:spPr/>
    </dgm:pt>
    <dgm:pt modelId="{C8C9C848-BC63-4051-AB8C-504A35BACA92}" type="pres">
      <dgm:prSet presAssocID="{BB66CE13-192F-4F23-85CE-F78FC15D1CF6}" presName="parentLeftMargin" presStyleLbl="node1" presStyleIdx="1" presStyleCnt="4"/>
      <dgm:spPr/>
      <dgm:t>
        <a:bodyPr/>
        <a:lstStyle/>
        <a:p>
          <a:endParaRPr lang="es-EC"/>
        </a:p>
      </dgm:t>
    </dgm:pt>
    <dgm:pt modelId="{4BCB3184-DB3F-4668-9897-F5AF46E673A6}" type="pres">
      <dgm:prSet presAssocID="{BB66CE13-192F-4F23-85CE-F78FC15D1CF6}" presName="parentText" presStyleLbl="node1" presStyleIdx="2" presStyleCnt="4">
        <dgm:presLayoutVars>
          <dgm:chMax val="0"/>
          <dgm:bulletEnabled val="1"/>
        </dgm:presLayoutVars>
      </dgm:prSet>
      <dgm:spPr/>
      <dgm:t>
        <a:bodyPr/>
        <a:lstStyle/>
        <a:p>
          <a:endParaRPr lang="es-EC"/>
        </a:p>
      </dgm:t>
    </dgm:pt>
    <dgm:pt modelId="{1B76680A-B0E7-4C71-AAED-45118910465C}" type="pres">
      <dgm:prSet presAssocID="{BB66CE13-192F-4F23-85CE-F78FC15D1CF6}" presName="negativeSpace" presStyleCnt="0"/>
      <dgm:spPr/>
    </dgm:pt>
    <dgm:pt modelId="{7F4005FF-4276-4B85-BDD1-A852A583AD62}" type="pres">
      <dgm:prSet presAssocID="{BB66CE13-192F-4F23-85CE-F78FC15D1CF6}" presName="childText" presStyleLbl="conFgAcc1" presStyleIdx="2" presStyleCnt="4">
        <dgm:presLayoutVars>
          <dgm:bulletEnabled val="1"/>
        </dgm:presLayoutVars>
      </dgm:prSet>
      <dgm:spPr/>
      <dgm:t>
        <a:bodyPr/>
        <a:lstStyle/>
        <a:p>
          <a:endParaRPr lang="es-EC"/>
        </a:p>
      </dgm:t>
    </dgm:pt>
    <dgm:pt modelId="{187668A6-AD27-4167-A0A1-08B08C2AAD7F}" type="pres">
      <dgm:prSet presAssocID="{A0C21D8F-1531-465B-8471-2EA6CA9A0B41}" presName="spaceBetweenRectangles" presStyleCnt="0"/>
      <dgm:spPr/>
    </dgm:pt>
    <dgm:pt modelId="{7585C12E-AC1A-42DE-94F9-3706C26D4732}" type="pres">
      <dgm:prSet presAssocID="{A94BAF4A-8280-4098-99F6-A08AA5CB6279}" presName="parentLin" presStyleCnt="0"/>
      <dgm:spPr/>
    </dgm:pt>
    <dgm:pt modelId="{8AF643EE-929B-4047-B8F1-AA97704C8CEA}" type="pres">
      <dgm:prSet presAssocID="{A94BAF4A-8280-4098-99F6-A08AA5CB6279}" presName="parentLeftMargin" presStyleLbl="node1" presStyleIdx="2" presStyleCnt="4"/>
      <dgm:spPr/>
      <dgm:t>
        <a:bodyPr/>
        <a:lstStyle/>
        <a:p>
          <a:endParaRPr lang="es-EC"/>
        </a:p>
      </dgm:t>
    </dgm:pt>
    <dgm:pt modelId="{24E273C9-B99D-43BF-A91E-1F648CC83044}" type="pres">
      <dgm:prSet presAssocID="{A94BAF4A-8280-4098-99F6-A08AA5CB6279}" presName="parentText" presStyleLbl="node1" presStyleIdx="3" presStyleCnt="4">
        <dgm:presLayoutVars>
          <dgm:chMax val="0"/>
          <dgm:bulletEnabled val="1"/>
        </dgm:presLayoutVars>
      </dgm:prSet>
      <dgm:spPr/>
      <dgm:t>
        <a:bodyPr/>
        <a:lstStyle/>
        <a:p>
          <a:endParaRPr lang="es-EC"/>
        </a:p>
      </dgm:t>
    </dgm:pt>
    <dgm:pt modelId="{4AF6F0DB-D4C5-420B-B3D8-40CB970883B6}" type="pres">
      <dgm:prSet presAssocID="{A94BAF4A-8280-4098-99F6-A08AA5CB6279}" presName="negativeSpace" presStyleCnt="0"/>
      <dgm:spPr/>
    </dgm:pt>
    <dgm:pt modelId="{BC422097-F9AF-4777-8352-45187E4F6E1D}" type="pres">
      <dgm:prSet presAssocID="{A94BAF4A-8280-4098-99F6-A08AA5CB6279}" presName="childText" presStyleLbl="conFgAcc1" presStyleIdx="3" presStyleCnt="4">
        <dgm:presLayoutVars>
          <dgm:bulletEnabled val="1"/>
        </dgm:presLayoutVars>
      </dgm:prSet>
      <dgm:spPr/>
      <dgm:t>
        <a:bodyPr/>
        <a:lstStyle/>
        <a:p>
          <a:endParaRPr lang="es-EC"/>
        </a:p>
      </dgm:t>
    </dgm:pt>
  </dgm:ptLst>
  <dgm:cxnLst>
    <dgm:cxn modelId="{587AB845-9230-4997-AD2E-9EEC9F83DB3F}" type="presOf" srcId="{252A9BE6-DF2B-4805-B337-0632BC144471}" destId="{BEAB6578-126F-4906-B2B0-8B38332AAD14}" srcOrd="0" destOrd="0" presId="urn:microsoft.com/office/officeart/2005/8/layout/list1"/>
    <dgm:cxn modelId="{0719F5BD-BFDC-437A-AB8C-3EFADF14C6BA}" type="presOf" srcId="{1C81D119-73F1-468B-AF77-349CEBD1A07F}" destId="{355C795A-843E-450F-BB1A-7063E1A890A3}" srcOrd="0" destOrd="0" presId="urn:microsoft.com/office/officeart/2005/8/layout/list1"/>
    <dgm:cxn modelId="{363CB426-2137-4753-A908-0BFF1F98ECD1}" type="presOf" srcId="{9C781B81-1D69-477C-A57F-2DC5CB5F9B1D}" destId="{0542023B-7A71-43C3-98E7-1EB69008B376}" srcOrd="0" destOrd="0" presId="urn:microsoft.com/office/officeart/2005/8/layout/list1"/>
    <dgm:cxn modelId="{BD79F96E-3B8D-4D98-A2C0-545DBF58C693}" type="presOf" srcId="{3EB7CAE6-C236-4A8B-9CC4-1CF127E57451}" destId="{D308B8FC-98CF-41B5-8C54-49BBFEF09C32}" srcOrd="0" destOrd="0" presId="urn:microsoft.com/office/officeart/2005/8/layout/list1"/>
    <dgm:cxn modelId="{15EEA440-1A8D-440B-8A24-8280DE7603AF}" srcId="{252A9BE6-DF2B-4805-B337-0632BC144471}" destId="{9C781B81-1D69-477C-A57F-2DC5CB5F9B1D}" srcOrd="0" destOrd="0" parTransId="{21B0BA8A-91B7-4FAA-A8C6-8E9D9D42B7D1}" sibTransId="{F15E3631-11E8-4AE8-858C-67D8BAFA0070}"/>
    <dgm:cxn modelId="{C5955E37-1957-4BC4-B60B-4F0CEA1A7CF6}" type="presOf" srcId="{AFF2ED27-A5D0-40D7-BC5D-4960B009BD6C}" destId="{BC422097-F9AF-4777-8352-45187E4F6E1D}" srcOrd="0" destOrd="0" presId="urn:microsoft.com/office/officeart/2005/8/layout/list1"/>
    <dgm:cxn modelId="{0AD8CBBB-13D3-4A72-AE6F-CE25F48A0240}" srcId="{3EB7CAE6-C236-4A8B-9CC4-1CF127E57451}" destId="{BB66CE13-192F-4F23-85CE-F78FC15D1CF6}" srcOrd="2" destOrd="0" parTransId="{9C890FB6-8B11-4A26-BE8C-F7480CA928EC}" sibTransId="{A0C21D8F-1531-465B-8471-2EA6CA9A0B41}"/>
    <dgm:cxn modelId="{CA3A4CD2-767B-4830-AB38-720AF37807A7}" type="presOf" srcId="{8A7C9DE8-684D-4BB2-8FE8-C78F03DE50AE}" destId="{7F4005FF-4276-4B85-BDD1-A852A583AD62}" srcOrd="0" destOrd="0" presId="urn:microsoft.com/office/officeart/2005/8/layout/list1"/>
    <dgm:cxn modelId="{E3F0DFED-8FEF-4EE4-99A2-4699762538F0}" type="presOf" srcId="{BB66CE13-192F-4F23-85CE-F78FC15D1CF6}" destId="{C8C9C848-BC63-4051-AB8C-504A35BACA92}" srcOrd="0" destOrd="0" presId="urn:microsoft.com/office/officeart/2005/8/layout/list1"/>
    <dgm:cxn modelId="{1D41FDEE-B58A-42F2-B076-A4AF56D91026}" type="presOf" srcId="{1C81D119-73F1-468B-AF77-349CEBD1A07F}" destId="{84C6CFBA-F203-4299-AE34-22B40EBB9028}" srcOrd="1" destOrd="0" presId="urn:microsoft.com/office/officeart/2005/8/layout/list1"/>
    <dgm:cxn modelId="{84A7A966-EA8A-4B6C-B8F3-B260FB4C9669}" srcId="{A94BAF4A-8280-4098-99F6-A08AA5CB6279}" destId="{AFF2ED27-A5D0-40D7-BC5D-4960B009BD6C}" srcOrd="0" destOrd="0" parTransId="{01897765-D260-4CBF-97E2-3837BAD3FDEB}" sibTransId="{BC71526D-A050-4E30-86E8-365084CE4611}"/>
    <dgm:cxn modelId="{7FD1141E-5879-42DD-9381-C97407AC7EAD}" type="presOf" srcId="{BB66CE13-192F-4F23-85CE-F78FC15D1CF6}" destId="{4BCB3184-DB3F-4668-9897-F5AF46E673A6}" srcOrd="1" destOrd="0" presId="urn:microsoft.com/office/officeart/2005/8/layout/list1"/>
    <dgm:cxn modelId="{DE25F09D-F44D-4C97-A854-BF5E7438D40D}" srcId="{3EB7CAE6-C236-4A8B-9CC4-1CF127E57451}" destId="{1C81D119-73F1-468B-AF77-349CEBD1A07F}" srcOrd="1" destOrd="0" parTransId="{9E53BC3B-3E29-4F47-81CA-A167A175BC7B}" sibTransId="{2C386356-C523-4025-8FB2-8F444B5C225D}"/>
    <dgm:cxn modelId="{B2470412-3DEE-44C7-B28F-57FFCC688F03}" type="presOf" srcId="{A94BAF4A-8280-4098-99F6-A08AA5CB6279}" destId="{24E273C9-B99D-43BF-A91E-1F648CC83044}" srcOrd="1" destOrd="0" presId="urn:microsoft.com/office/officeart/2005/8/layout/list1"/>
    <dgm:cxn modelId="{11BEEA30-FF6A-4E32-B2F0-5B769B6A5AAE}" srcId="{BB66CE13-192F-4F23-85CE-F78FC15D1CF6}" destId="{8A7C9DE8-684D-4BB2-8FE8-C78F03DE50AE}" srcOrd="0" destOrd="0" parTransId="{98C7CF16-48C7-4B8C-85EE-C182A369002C}" sibTransId="{3F42983B-7153-4B36-AC68-60E1CF993E31}"/>
    <dgm:cxn modelId="{0BB4C1D9-92AB-4507-AFF6-1EB016EFDE76}" srcId="{1C81D119-73F1-468B-AF77-349CEBD1A07F}" destId="{5EE583F3-9563-49EB-A9FF-AA19C0837AD1}" srcOrd="0" destOrd="0" parTransId="{5E6D195D-2A96-4EDE-BDA3-199ADA00B748}" sibTransId="{BD37608F-17ED-4FC1-8040-ADA94023DA26}"/>
    <dgm:cxn modelId="{495100D1-6D1D-4585-81F7-999237068153}" type="presOf" srcId="{A94BAF4A-8280-4098-99F6-A08AA5CB6279}" destId="{8AF643EE-929B-4047-B8F1-AA97704C8CEA}" srcOrd="0" destOrd="0" presId="urn:microsoft.com/office/officeart/2005/8/layout/list1"/>
    <dgm:cxn modelId="{63B012A0-FA0C-467D-90E2-3090A2F8574E}" srcId="{3EB7CAE6-C236-4A8B-9CC4-1CF127E57451}" destId="{252A9BE6-DF2B-4805-B337-0632BC144471}" srcOrd="0" destOrd="0" parTransId="{7F6275EE-984B-463C-9A2C-21F7477EF052}" sibTransId="{F595B940-7BD3-49BC-A285-E0C91E153D56}"/>
    <dgm:cxn modelId="{695D895B-8B05-4373-B831-0A53151303F0}" srcId="{3EB7CAE6-C236-4A8B-9CC4-1CF127E57451}" destId="{A94BAF4A-8280-4098-99F6-A08AA5CB6279}" srcOrd="3" destOrd="0" parTransId="{5AE3163D-CE58-414A-9CBF-1021E4887F4D}" sibTransId="{B3176B63-951E-4F0A-859E-0C7804542DDE}"/>
    <dgm:cxn modelId="{8654BCA2-9FA4-4DD0-AF26-DF8DCB7C19A9}" type="presOf" srcId="{252A9BE6-DF2B-4805-B337-0632BC144471}" destId="{6A3DB9E2-AF46-4D28-A71A-0BA8748BBA90}" srcOrd="1" destOrd="0" presId="urn:microsoft.com/office/officeart/2005/8/layout/list1"/>
    <dgm:cxn modelId="{E31F50D6-FBC1-4F77-AAAF-2187EEEB9C09}" type="presOf" srcId="{5EE583F3-9563-49EB-A9FF-AA19C0837AD1}" destId="{8EAA5B54-2CA2-4CF8-A56B-E5E275C379A2}" srcOrd="0" destOrd="0" presId="urn:microsoft.com/office/officeart/2005/8/layout/list1"/>
    <dgm:cxn modelId="{F55B158A-5D56-4205-B76A-05B61611529F}" type="presParOf" srcId="{D308B8FC-98CF-41B5-8C54-49BBFEF09C32}" destId="{1D5B2AB0-51AD-4585-811D-9E56E85F33B7}" srcOrd="0" destOrd="0" presId="urn:microsoft.com/office/officeart/2005/8/layout/list1"/>
    <dgm:cxn modelId="{CD0EAC94-DE45-4636-A158-2E4159797154}" type="presParOf" srcId="{1D5B2AB0-51AD-4585-811D-9E56E85F33B7}" destId="{BEAB6578-126F-4906-B2B0-8B38332AAD14}" srcOrd="0" destOrd="0" presId="urn:microsoft.com/office/officeart/2005/8/layout/list1"/>
    <dgm:cxn modelId="{5E374FA4-58A1-4A9F-A1C6-912042158AB7}" type="presParOf" srcId="{1D5B2AB0-51AD-4585-811D-9E56E85F33B7}" destId="{6A3DB9E2-AF46-4D28-A71A-0BA8748BBA90}" srcOrd="1" destOrd="0" presId="urn:microsoft.com/office/officeart/2005/8/layout/list1"/>
    <dgm:cxn modelId="{876F7809-872E-47DC-94FE-7841B0620AA9}" type="presParOf" srcId="{D308B8FC-98CF-41B5-8C54-49BBFEF09C32}" destId="{F34AF504-5095-4E4D-A911-A3CF3A4C8DB3}" srcOrd="1" destOrd="0" presId="urn:microsoft.com/office/officeart/2005/8/layout/list1"/>
    <dgm:cxn modelId="{CFD6933D-AC55-4DD2-9CBB-6BE559AC6F6B}" type="presParOf" srcId="{D308B8FC-98CF-41B5-8C54-49BBFEF09C32}" destId="{0542023B-7A71-43C3-98E7-1EB69008B376}" srcOrd="2" destOrd="0" presId="urn:microsoft.com/office/officeart/2005/8/layout/list1"/>
    <dgm:cxn modelId="{AADD81B1-470B-4DEE-9C2C-5D85AF1A8A53}" type="presParOf" srcId="{D308B8FC-98CF-41B5-8C54-49BBFEF09C32}" destId="{6E8288BC-2D7D-49EB-BF25-32633C9E4817}" srcOrd="3" destOrd="0" presId="urn:microsoft.com/office/officeart/2005/8/layout/list1"/>
    <dgm:cxn modelId="{23F7F224-385D-446B-B18A-819A1B03E1AD}" type="presParOf" srcId="{D308B8FC-98CF-41B5-8C54-49BBFEF09C32}" destId="{DA7EB7F4-9855-43D9-B483-A0682B800B47}" srcOrd="4" destOrd="0" presId="urn:microsoft.com/office/officeart/2005/8/layout/list1"/>
    <dgm:cxn modelId="{D54F5D18-71BB-4AE2-A853-B5D9C1EE7FED}" type="presParOf" srcId="{DA7EB7F4-9855-43D9-B483-A0682B800B47}" destId="{355C795A-843E-450F-BB1A-7063E1A890A3}" srcOrd="0" destOrd="0" presId="urn:microsoft.com/office/officeart/2005/8/layout/list1"/>
    <dgm:cxn modelId="{319B0596-09C7-424B-92F9-6DFF9ECC7A15}" type="presParOf" srcId="{DA7EB7F4-9855-43D9-B483-A0682B800B47}" destId="{84C6CFBA-F203-4299-AE34-22B40EBB9028}" srcOrd="1" destOrd="0" presId="urn:microsoft.com/office/officeart/2005/8/layout/list1"/>
    <dgm:cxn modelId="{4C5200A7-7861-4545-9BB3-149A009CF3A1}" type="presParOf" srcId="{D308B8FC-98CF-41B5-8C54-49BBFEF09C32}" destId="{691B9287-A8CA-4175-908B-B887F07A3450}" srcOrd="5" destOrd="0" presId="urn:microsoft.com/office/officeart/2005/8/layout/list1"/>
    <dgm:cxn modelId="{3412FC6F-7319-4DC3-A9FC-022A6F5EFB77}" type="presParOf" srcId="{D308B8FC-98CF-41B5-8C54-49BBFEF09C32}" destId="{8EAA5B54-2CA2-4CF8-A56B-E5E275C379A2}" srcOrd="6" destOrd="0" presId="urn:microsoft.com/office/officeart/2005/8/layout/list1"/>
    <dgm:cxn modelId="{07342C94-EE36-4C4D-A443-2EAE562CFFA4}" type="presParOf" srcId="{D308B8FC-98CF-41B5-8C54-49BBFEF09C32}" destId="{FCA306ED-4CAF-4024-B671-037EAF0FD9E2}" srcOrd="7" destOrd="0" presId="urn:microsoft.com/office/officeart/2005/8/layout/list1"/>
    <dgm:cxn modelId="{74402DB4-09C9-42FA-84BE-74118006AE29}" type="presParOf" srcId="{D308B8FC-98CF-41B5-8C54-49BBFEF09C32}" destId="{B98DBB98-D935-47AF-9EBD-6C31437E6D77}" srcOrd="8" destOrd="0" presId="urn:microsoft.com/office/officeart/2005/8/layout/list1"/>
    <dgm:cxn modelId="{3FCB33C3-150C-4259-98D2-980B7332366C}" type="presParOf" srcId="{B98DBB98-D935-47AF-9EBD-6C31437E6D77}" destId="{C8C9C848-BC63-4051-AB8C-504A35BACA92}" srcOrd="0" destOrd="0" presId="urn:microsoft.com/office/officeart/2005/8/layout/list1"/>
    <dgm:cxn modelId="{DA805409-1FC6-43EC-BA0D-813A1FA21C4D}" type="presParOf" srcId="{B98DBB98-D935-47AF-9EBD-6C31437E6D77}" destId="{4BCB3184-DB3F-4668-9897-F5AF46E673A6}" srcOrd="1" destOrd="0" presId="urn:microsoft.com/office/officeart/2005/8/layout/list1"/>
    <dgm:cxn modelId="{D32A0500-21D2-4507-9D94-8C52A204F6F4}" type="presParOf" srcId="{D308B8FC-98CF-41B5-8C54-49BBFEF09C32}" destId="{1B76680A-B0E7-4C71-AAED-45118910465C}" srcOrd="9" destOrd="0" presId="urn:microsoft.com/office/officeart/2005/8/layout/list1"/>
    <dgm:cxn modelId="{93B1A897-8A43-47E2-884F-755D2DBCEEF1}" type="presParOf" srcId="{D308B8FC-98CF-41B5-8C54-49BBFEF09C32}" destId="{7F4005FF-4276-4B85-BDD1-A852A583AD62}" srcOrd="10" destOrd="0" presId="urn:microsoft.com/office/officeart/2005/8/layout/list1"/>
    <dgm:cxn modelId="{AAD6048F-8A05-49BB-B6A1-0DDC5EEF0A3C}" type="presParOf" srcId="{D308B8FC-98CF-41B5-8C54-49BBFEF09C32}" destId="{187668A6-AD27-4167-A0A1-08B08C2AAD7F}" srcOrd="11" destOrd="0" presId="urn:microsoft.com/office/officeart/2005/8/layout/list1"/>
    <dgm:cxn modelId="{AA847F5A-D835-488D-9DEF-E06B133881E2}" type="presParOf" srcId="{D308B8FC-98CF-41B5-8C54-49BBFEF09C32}" destId="{7585C12E-AC1A-42DE-94F9-3706C26D4732}" srcOrd="12" destOrd="0" presId="urn:microsoft.com/office/officeart/2005/8/layout/list1"/>
    <dgm:cxn modelId="{A6A00144-5AB3-43C6-90FF-815C9E55281C}" type="presParOf" srcId="{7585C12E-AC1A-42DE-94F9-3706C26D4732}" destId="{8AF643EE-929B-4047-B8F1-AA97704C8CEA}" srcOrd="0" destOrd="0" presId="urn:microsoft.com/office/officeart/2005/8/layout/list1"/>
    <dgm:cxn modelId="{F951209A-448E-46B6-B7DB-A0FE0BE95471}" type="presParOf" srcId="{7585C12E-AC1A-42DE-94F9-3706C26D4732}" destId="{24E273C9-B99D-43BF-A91E-1F648CC83044}" srcOrd="1" destOrd="0" presId="urn:microsoft.com/office/officeart/2005/8/layout/list1"/>
    <dgm:cxn modelId="{A7EC5226-C7E8-421C-9B05-955B9312B606}" type="presParOf" srcId="{D308B8FC-98CF-41B5-8C54-49BBFEF09C32}" destId="{4AF6F0DB-D4C5-420B-B3D8-40CB970883B6}" srcOrd="13" destOrd="0" presId="urn:microsoft.com/office/officeart/2005/8/layout/list1"/>
    <dgm:cxn modelId="{7AB39D26-85A6-4E1E-A7FA-377F0D263BEA}" type="presParOf" srcId="{D308B8FC-98CF-41B5-8C54-49BBFEF09C32}" destId="{BC422097-F9AF-4777-8352-45187E4F6E1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n-US" sz="4000" b="1" dirty="0" smtClean="0"/>
            <a:t>OBJETIVOS</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9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D75036C-0862-4133-9573-7B86CA8E89CD}" type="presOf" srcId="{CB9964DC-5E01-4879-9733-CDEE2AB1D1F7}" destId="{ECB1CA3E-26B8-4A39-AEF8-6F06E506D3C7}" srcOrd="0" destOrd="0" presId="urn:microsoft.com/office/officeart/2005/8/layout/hierarchy3"/>
    <dgm:cxn modelId="{5434AF12-04BA-4EE0-A047-B2EC02306121}" type="presOf" srcId="{7061F2FC-F2AB-4DE3-98B0-886576B4E2C6}" destId="{D433476B-D68D-4328-ADAC-B2895D3D50CF}" srcOrd="0" destOrd="0" presId="urn:microsoft.com/office/officeart/2005/8/layout/hierarchy3"/>
    <dgm:cxn modelId="{E3F4A350-C71A-4D5C-A74F-25C41CBA8484}" type="presOf" srcId="{CB9964DC-5E01-4879-9733-CDEE2AB1D1F7}" destId="{C7DDC059-89DD-4F99-A10D-9C975D60C8D8}" srcOrd="1" destOrd="0" presId="urn:microsoft.com/office/officeart/2005/8/layout/hierarchy3"/>
    <dgm:cxn modelId="{38682B5F-64E9-44C1-9255-3EB192F7973C}" type="presParOf" srcId="{D433476B-D68D-4328-ADAC-B2895D3D50CF}" destId="{1E58A3BC-F1F7-40EE-89AA-32E802ED4BF7}" srcOrd="0" destOrd="0" presId="urn:microsoft.com/office/officeart/2005/8/layout/hierarchy3"/>
    <dgm:cxn modelId="{400AF887-858D-4BCB-ACF8-868167037545}" type="presParOf" srcId="{1E58A3BC-F1F7-40EE-89AA-32E802ED4BF7}" destId="{D21DF85A-45CA-4CE0-B0ED-CF4615475EE0}" srcOrd="0" destOrd="0" presId="urn:microsoft.com/office/officeart/2005/8/layout/hierarchy3"/>
    <dgm:cxn modelId="{2E5E8604-7353-4BC5-9D31-5E749AECF530}" type="presParOf" srcId="{D21DF85A-45CA-4CE0-B0ED-CF4615475EE0}" destId="{ECB1CA3E-26B8-4A39-AEF8-6F06E506D3C7}" srcOrd="0" destOrd="0" presId="urn:microsoft.com/office/officeart/2005/8/layout/hierarchy3"/>
    <dgm:cxn modelId="{0FCB6BD9-BE5A-4701-836B-91275C3F7EF1}" type="presParOf" srcId="{D21DF85A-45CA-4CE0-B0ED-CF4615475EE0}" destId="{C7DDC059-89DD-4F99-A10D-9C975D60C8D8}" srcOrd="1" destOrd="0" presId="urn:microsoft.com/office/officeart/2005/8/layout/hierarchy3"/>
    <dgm:cxn modelId="{E8544E0D-7AB7-41D1-8FE5-EADD831AB4C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783" y="160701"/>
          <a:ext cx="5804513" cy="525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a:t>Temario</a:t>
          </a:r>
        </a:p>
      </dsp:txBody>
      <dsp:txXfrm>
        <a:off x="17176" y="176094"/>
        <a:ext cx="5773727" cy="494763"/>
      </dsp:txXfrm>
    </dsp:sp>
    <dsp:sp modelId="{1E7526F3-7DC0-4CEB-B090-0BD1F2020551}">
      <dsp:nvSpPr>
        <dsp:cNvPr id="0" name=""/>
        <dsp:cNvSpPr/>
      </dsp:nvSpPr>
      <dsp:spPr>
        <a:xfrm>
          <a:off x="582234" y="686250"/>
          <a:ext cx="580451" cy="414214"/>
        </a:xfrm>
        <a:custGeom>
          <a:avLst/>
          <a:gdLst/>
          <a:ahLst/>
          <a:cxnLst/>
          <a:rect l="0" t="0" r="0" b="0"/>
          <a:pathLst>
            <a:path>
              <a:moveTo>
                <a:pt x="0" y="0"/>
              </a:moveTo>
              <a:lnTo>
                <a:pt x="0" y="414214"/>
              </a:lnTo>
              <a:lnTo>
                <a:pt x="580451" y="414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81176-CA0C-4E17-A2AD-A647E0972C0E}">
      <dsp:nvSpPr>
        <dsp:cNvPr id="0" name=""/>
        <dsp:cNvSpPr/>
      </dsp:nvSpPr>
      <dsp:spPr>
        <a:xfrm>
          <a:off x="1162685" y="817638"/>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Introducción</a:t>
          </a:r>
          <a:endParaRPr lang="es-ES" sz="2200" kern="1200" dirty="0"/>
        </a:p>
      </dsp:txBody>
      <dsp:txXfrm>
        <a:off x="1179252" y="834205"/>
        <a:ext cx="8327397" cy="532519"/>
      </dsp:txXfrm>
    </dsp:sp>
    <dsp:sp modelId="{DF62C19D-CA47-4666-8DE9-415118B1276C}">
      <dsp:nvSpPr>
        <dsp:cNvPr id="0" name=""/>
        <dsp:cNvSpPr/>
      </dsp:nvSpPr>
      <dsp:spPr>
        <a:xfrm>
          <a:off x="582234" y="686250"/>
          <a:ext cx="580451" cy="1111255"/>
        </a:xfrm>
        <a:custGeom>
          <a:avLst/>
          <a:gdLst/>
          <a:ahLst/>
          <a:cxnLst/>
          <a:rect l="0" t="0" r="0" b="0"/>
          <a:pathLst>
            <a:path>
              <a:moveTo>
                <a:pt x="0" y="0"/>
              </a:moveTo>
              <a:lnTo>
                <a:pt x="0" y="1111255"/>
              </a:lnTo>
              <a:lnTo>
                <a:pt x="580451" y="111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4043D-A944-4B69-8844-141CDE045E17}">
      <dsp:nvSpPr>
        <dsp:cNvPr id="0" name=""/>
        <dsp:cNvSpPr/>
      </dsp:nvSpPr>
      <dsp:spPr>
        <a:xfrm>
          <a:off x="1162685" y="1514679"/>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a:t>Descripción del Proyecto</a:t>
          </a:r>
        </a:p>
      </dsp:txBody>
      <dsp:txXfrm>
        <a:off x="1179252" y="1531246"/>
        <a:ext cx="8327397" cy="532519"/>
      </dsp:txXfrm>
    </dsp:sp>
    <dsp:sp modelId="{F08CCA66-5FFC-4EDF-A1CD-CDF8EFEC91D2}">
      <dsp:nvSpPr>
        <dsp:cNvPr id="0" name=""/>
        <dsp:cNvSpPr/>
      </dsp:nvSpPr>
      <dsp:spPr>
        <a:xfrm>
          <a:off x="582234" y="686250"/>
          <a:ext cx="580451" cy="1808296"/>
        </a:xfrm>
        <a:custGeom>
          <a:avLst/>
          <a:gdLst/>
          <a:ahLst/>
          <a:cxnLst/>
          <a:rect l="0" t="0" r="0" b="0"/>
          <a:pathLst>
            <a:path>
              <a:moveTo>
                <a:pt x="0" y="0"/>
              </a:moveTo>
              <a:lnTo>
                <a:pt x="0" y="1808296"/>
              </a:lnTo>
              <a:lnTo>
                <a:pt x="580451" y="1808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96EF1-36CE-4BA5-94DD-E423FF5393D8}">
      <dsp:nvSpPr>
        <dsp:cNvPr id="0" name=""/>
        <dsp:cNvSpPr/>
      </dsp:nvSpPr>
      <dsp:spPr>
        <a:xfrm>
          <a:off x="1162685" y="2211720"/>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Objetivos</a:t>
          </a:r>
          <a:endParaRPr lang="es-ES" sz="2200" kern="1200" dirty="0"/>
        </a:p>
      </dsp:txBody>
      <dsp:txXfrm>
        <a:off x="1179252" y="2228287"/>
        <a:ext cx="8327397" cy="532519"/>
      </dsp:txXfrm>
    </dsp:sp>
    <dsp:sp modelId="{FC9DA596-3F27-42D3-916D-D17C4F242428}">
      <dsp:nvSpPr>
        <dsp:cNvPr id="0" name=""/>
        <dsp:cNvSpPr/>
      </dsp:nvSpPr>
      <dsp:spPr>
        <a:xfrm>
          <a:off x="582234" y="686250"/>
          <a:ext cx="580451" cy="2505338"/>
        </a:xfrm>
        <a:custGeom>
          <a:avLst/>
          <a:gdLst/>
          <a:ahLst/>
          <a:cxnLst/>
          <a:rect l="0" t="0" r="0" b="0"/>
          <a:pathLst>
            <a:path>
              <a:moveTo>
                <a:pt x="0" y="0"/>
              </a:moveTo>
              <a:lnTo>
                <a:pt x="0" y="2505338"/>
              </a:lnTo>
              <a:lnTo>
                <a:pt x="580451" y="2505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6058E-A313-4D2A-906D-AA5480DF55C9}">
      <dsp:nvSpPr>
        <dsp:cNvPr id="0" name=""/>
        <dsp:cNvSpPr/>
      </dsp:nvSpPr>
      <dsp:spPr>
        <a:xfrm>
          <a:off x="1162685" y="2908761"/>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a:t>Descripción </a:t>
          </a:r>
          <a:r>
            <a:rPr lang="es-ES" sz="2200" kern="1200" dirty="0" smtClean="0"/>
            <a:t>Mecánica del Robot Phoenix</a:t>
          </a:r>
          <a:endParaRPr lang="es-ES" sz="2200" kern="1200" dirty="0"/>
        </a:p>
      </dsp:txBody>
      <dsp:txXfrm>
        <a:off x="1179252" y="2925328"/>
        <a:ext cx="8327397" cy="532519"/>
      </dsp:txXfrm>
    </dsp:sp>
    <dsp:sp modelId="{0DF41CE0-432B-40C5-A60C-93A23FF6F684}">
      <dsp:nvSpPr>
        <dsp:cNvPr id="0" name=""/>
        <dsp:cNvSpPr/>
      </dsp:nvSpPr>
      <dsp:spPr>
        <a:xfrm>
          <a:off x="582234" y="686250"/>
          <a:ext cx="580451" cy="3202379"/>
        </a:xfrm>
        <a:custGeom>
          <a:avLst/>
          <a:gdLst/>
          <a:ahLst/>
          <a:cxnLst/>
          <a:rect l="0" t="0" r="0" b="0"/>
          <a:pathLst>
            <a:path>
              <a:moveTo>
                <a:pt x="0" y="0"/>
              </a:moveTo>
              <a:lnTo>
                <a:pt x="0" y="3202379"/>
              </a:lnTo>
              <a:lnTo>
                <a:pt x="580451" y="3202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7AE97-E5FD-4E57-A7AB-999A519721C6}">
      <dsp:nvSpPr>
        <dsp:cNvPr id="0" name=""/>
        <dsp:cNvSpPr/>
      </dsp:nvSpPr>
      <dsp:spPr>
        <a:xfrm>
          <a:off x="1162685" y="3605803"/>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Diseño e Implementación de Placa PCB</a:t>
          </a:r>
          <a:endParaRPr lang="es-ES" sz="2200" kern="1200" dirty="0"/>
        </a:p>
      </dsp:txBody>
      <dsp:txXfrm>
        <a:off x="1179252" y="3622370"/>
        <a:ext cx="8327397" cy="532519"/>
      </dsp:txXfrm>
    </dsp:sp>
    <dsp:sp modelId="{00B94DBD-C35E-4218-BF77-CB47F235FFC3}">
      <dsp:nvSpPr>
        <dsp:cNvPr id="0" name=""/>
        <dsp:cNvSpPr/>
      </dsp:nvSpPr>
      <dsp:spPr>
        <a:xfrm>
          <a:off x="582234" y="686250"/>
          <a:ext cx="580451" cy="3899420"/>
        </a:xfrm>
        <a:custGeom>
          <a:avLst/>
          <a:gdLst/>
          <a:ahLst/>
          <a:cxnLst/>
          <a:rect l="0" t="0" r="0" b="0"/>
          <a:pathLst>
            <a:path>
              <a:moveTo>
                <a:pt x="0" y="0"/>
              </a:moveTo>
              <a:lnTo>
                <a:pt x="0" y="3899420"/>
              </a:lnTo>
              <a:lnTo>
                <a:pt x="580451" y="38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42F37-063E-4D7B-9323-811AACCE30D6}">
      <dsp:nvSpPr>
        <dsp:cNvPr id="0" name=""/>
        <dsp:cNvSpPr/>
      </dsp:nvSpPr>
      <dsp:spPr>
        <a:xfrm>
          <a:off x="1162685" y="4302844"/>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Implementación de Algoritmos de Locomoción</a:t>
          </a:r>
          <a:endParaRPr lang="es-ES" sz="2200" kern="1200" dirty="0"/>
        </a:p>
      </dsp:txBody>
      <dsp:txXfrm>
        <a:off x="1179252" y="4319411"/>
        <a:ext cx="8327397" cy="532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331710"/>
          <a:ext cx="5273638" cy="568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a:t>Objetivo General</a:t>
          </a:r>
        </a:p>
      </dsp:txBody>
      <dsp:txXfrm>
        <a:off x="16645" y="1348355"/>
        <a:ext cx="5240348" cy="534999"/>
      </dsp:txXfrm>
    </dsp:sp>
    <dsp:sp modelId="{16363E3D-278E-4476-A7B5-702FB02F858A}">
      <dsp:nvSpPr>
        <dsp:cNvPr id="0" name=""/>
        <dsp:cNvSpPr/>
      </dsp:nvSpPr>
      <dsp:spPr>
        <a:xfrm>
          <a:off x="527363" y="1899999"/>
          <a:ext cx="533330" cy="1054544"/>
        </a:xfrm>
        <a:custGeom>
          <a:avLst/>
          <a:gdLst/>
          <a:ahLst/>
          <a:cxnLst/>
          <a:rect l="0" t="0" r="0" b="0"/>
          <a:pathLst>
            <a:path>
              <a:moveTo>
                <a:pt x="0" y="0"/>
              </a:moveTo>
              <a:lnTo>
                <a:pt x="0" y="1054544"/>
              </a:lnTo>
              <a:lnTo>
                <a:pt x="533330" y="1054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1060693" y="2324639"/>
          <a:ext cx="8534539" cy="1259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Implementar algoritmos de control inteligente para una plataforma robótica Phoenix tipo hexápodo mediante la tarjeta STM32F4 </a:t>
          </a:r>
          <a:r>
            <a:rPr lang="es-EC" sz="2200" kern="1200" dirty="0" err="1" smtClean="0"/>
            <a:t>Discovery</a:t>
          </a:r>
          <a:r>
            <a:rPr lang="es-EC" sz="2200" kern="1200" dirty="0" smtClean="0"/>
            <a:t> y </a:t>
          </a:r>
          <a:r>
            <a:rPr lang="es-EC" sz="2200" kern="1200" dirty="0" err="1" smtClean="0"/>
            <a:t>Simulink</a:t>
          </a:r>
          <a:r>
            <a:rPr lang="es-EC" sz="2200" kern="1200" dirty="0" smtClean="0"/>
            <a:t> de </a:t>
          </a:r>
          <a:r>
            <a:rPr lang="es-EC" sz="2200" kern="1200" dirty="0" err="1" smtClean="0"/>
            <a:t>Matlab</a:t>
          </a:r>
          <a:r>
            <a:rPr lang="es-EC" sz="2200" kern="1200" dirty="0" smtClean="0"/>
            <a:t>.</a:t>
          </a:r>
          <a:endParaRPr lang="es-ES" sz="2200" kern="1200" dirty="0"/>
        </a:p>
      </dsp:txBody>
      <dsp:txXfrm>
        <a:off x="1097592" y="2361538"/>
        <a:ext cx="8460741" cy="1186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25721" y="0"/>
          <a:ext cx="5637529" cy="612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a:t>Objetivos Específicos</a:t>
          </a:r>
        </a:p>
      </dsp:txBody>
      <dsp:txXfrm>
        <a:off x="243648" y="17927"/>
        <a:ext cx="5601675" cy="576215"/>
      </dsp:txXfrm>
    </dsp:sp>
    <dsp:sp modelId="{16363E3D-278E-4476-A7B5-702FB02F858A}">
      <dsp:nvSpPr>
        <dsp:cNvPr id="0" name=""/>
        <dsp:cNvSpPr/>
      </dsp:nvSpPr>
      <dsp:spPr>
        <a:xfrm>
          <a:off x="789474" y="612069"/>
          <a:ext cx="587923" cy="588741"/>
        </a:xfrm>
        <a:custGeom>
          <a:avLst/>
          <a:gdLst/>
          <a:ahLst/>
          <a:cxnLst/>
          <a:rect l="0" t="0" r="0" b="0"/>
          <a:pathLst>
            <a:path>
              <a:moveTo>
                <a:pt x="0" y="0"/>
              </a:moveTo>
              <a:lnTo>
                <a:pt x="0" y="588741"/>
              </a:lnTo>
              <a:lnTo>
                <a:pt x="587923" y="5887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1377397" y="797934"/>
          <a:ext cx="7516698" cy="8057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Diseñar e implementar una placa tipo PCB para la adaptación de la tarjeta STM32F4 </a:t>
          </a:r>
          <a:r>
            <a:rPr lang="es-EC" sz="2000" kern="1200" dirty="0" err="1" smtClean="0"/>
            <a:t>Discovery</a:t>
          </a:r>
          <a:r>
            <a:rPr lang="es-EC" sz="2000" kern="1200" dirty="0" smtClean="0"/>
            <a:t> y los demás componentes electrónicos necesarios para el robot Phoenix</a:t>
          </a:r>
          <a:endParaRPr lang="es-ES" sz="2000" kern="1200" dirty="0"/>
        </a:p>
      </dsp:txBody>
      <dsp:txXfrm>
        <a:off x="1400997" y="821534"/>
        <a:ext cx="7469498" cy="758553"/>
      </dsp:txXfrm>
    </dsp:sp>
    <dsp:sp modelId="{2FAEA607-8CC3-45F8-8C4D-B56479ECE286}">
      <dsp:nvSpPr>
        <dsp:cNvPr id="0" name=""/>
        <dsp:cNvSpPr/>
      </dsp:nvSpPr>
      <dsp:spPr>
        <a:xfrm>
          <a:off x="789474" y="612069"/>
          <a:ext cx="587923" cy="1452114"/>
        </a:xfrm>
        <a:custGeom>
          <a:avLst/>
          <a:gdLst/>
          <a:ahLst/>
          <a:cxnLst/>
          <a:rect l="0" t="0" r="0" b="0"/>
          <a:pathLst>
            <a:path>
              <a:moveTo>
                <a:pt x="0" y="0"/>
              </a:moveTo>
              <a:lnTo>
                <a:pt x="0" y="1452114"/>
              </a:lnTo>
              <a:lnTo>
                <a:pt x="587923" y="14521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11236-D3D3-41A2-B4EF-F5BE823438AF}">
      <dsp:nvSpPr>
        <dsp:cNvPr id="0" name=""/>
        <dsp:cNvSpPr/>
      </dsp:nvSpPr>
      <dsp:spPr>
        <a:xfrm>
          <a:off x="1377397" y="1788141"/>
          <a:ext cx="7516710" cy="5520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Implementar algoritmos de locomoción para los diferentes movimientos del robot hexápodo Phoenix.</a:t>
          </a:r>
          <a:endParaRPr lang="es-ES" sz="2000" kern="1200" dirty="0"/>
        </a:p>
      </dsp:txBody>
      <dsp:txXfrm>
        <a:off x="1393567" y="1804311"/>
        <a:ext cx="7484370" cy="519745"/>
      </dsp:txXfrm>
    </dsp:sp>
    <dsp:sp modelId="{7F2871A1-4303-4891-990F-4A5812B4F0AE}">
      <dsp:nvSpPr>
        <dsp:cNvPr id="0" name=""/>
        <dsp:cNvSpPr/>
      </dsp:nvSpPr>
      <dsp:spPr>
        <a:xfrm>
          <a:off x="789474" y="612069"/>
          <a:ext cx="587923" cy="2281519"/>
        </a:xfrm>
        <a:custGeom>
          <a:avLst/>
          <a:gdLst/>
          <a:ahLst/>
          <a:cxnLst/>
          <a:rect l="0" t="0" r="0" b="0"/>
          <a:pathLst>
            <a:path>
              <a:moveTo>
                <a:pt x="0" y="0"/>
              </a:moveTo>
              <a:lnTo>
                <a:pt x="0" y="2281519"/>
              </a:lnTo>
              <a:lnTo>
                <a:pt x="587923" y="2281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9FC77-AFDC-4594-A879-E7666B8D8C76}">
      <dsp:nvSpPr>
        <dsp:cNvPr id="0" name=""/>
        <dsp:cNvSpPr/>
      </dsp:nvSpPr>
      <dsp:spPr>
        <a:xfrm>
          <a:off x="1377397" y="2524680"/>
          <a:ext cx="7516710" cy="7378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Implementar algoritmos de Redes Neuronales Artificiales para  lograr un aprendizaje supervisado de movimientos de locomoción.</a:t>
          </a:r>
          <a:endParaRPr lang="es-ES" sz="2000" kern="1200" dirty="0"/>
        </a:p>
      </dsp:txBody>
      <dsp:txXfrm>
        <a:off x="1399007" y="2546290"/>
        <a:ext cx="7473490" cy="694595"/>
      </dsp:txXfrm>
    </dsp:sp>
    <dsp:sp modelId="{0FFF0081-00B7-4D12-BA94-323860E43CB5}">
      <dsp:nvSpPr>
        <dsp:cNvPr id="0" name=""/>
        <dsp:cNvSpPr/>
      </dsp:nvSpPr>
      <dsp:spPr>
        <a:xfrm>
          <a:off x="789474" y="612069"/>
          <a:ext cx="587923" cy="3203788"/>
        </a:xfrm>
        <a:custGeom>
          <a:avLst/>
          <a:gdLst/>
          <a:ahLst/>
          <a:cxnLst/>
          <a:rect l="0" t="0" r="0" b="0"/>
          <a:pathLst>
            <a:path>
              <a:moveTo>
                <a:pt x="0" y="0"/>
              </a:moveTo>
              <a:lnTo>
                <a:pt x="0" y="3203788"/>
              </a:lnTo>
              <a:lnTo>
                <a:pt x="587923" y="3203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E8EB9-EEBE-44B1-A700-BCDA363E5F06}">
      <dsp:nvSpPr>
        <dsp:cNvPr id="0" name=""/>
        <dsp:cNvSpPr/>
      </dsp:nvSpPr>
      <dsp:spPr>
        <a:xfrm>
          <a:off x="1377397" y="3446950"/>
          <a:ext cx="7516710" cy="7378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Implementar un controlador difuso para  equilibrio del robot hexápodo.</a:t>
          </a:r>
          <a:endParaRPr lang="es-ES" sz="2000" kern="1200" dirty="0"/>
        </a:p>
      </dsp:txBody>
      <dsp:txXfrm>
        <a:off x="1399007" y="3468560"/>
        <a:ext cx="7473490" cy="694595"/>
      </dsp:txXfrm>
    </dsp:sp>
    <dsp:sp modelId="{CB0677D5-C06E-4FE5-AF9D-E11A690BD349}">
      <dsp:nvSpPr>
        <dsp:cNvPr id="0" name=""/>
        <dsp:cNvSpPr/>
      </dsp:nvSpPr>
      <dsp:spPr>
        <a:xfrm>
          <a:off x="789474" y="612069"/>
          <a:ext cx="587923" cy="4126057"/>
        </a:xfrm>
        <a:custGeom>
          <a:avLst/>
          <a:gdLst/>
          <a:ahLst/>
          <a:cxnLst/>
          <a:rect l="0" t="0" r="0" b="0"/>
          <a:pathLst>
            <a:path>
              <a:moveTo>
                <a:pt x="0" y="0"/>
              </a:moveTo>
              <a:lnTo>
                <a:pt x="0" y="4126057"/>
              </a:lnTo>
              <a:lnTo>
                <a:pt x="587923" y="4126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E1E53-268B-41E3-A334-1CE00CDED3F1}">
      <dsp:nvSpPr>
        <dsp:cNvPr id="0" name=""/>
        <dsp:cNvSpPr/>
      </dsp:nvSpPr>
      <dsp:spPr>
        <a:xfrm>
          <a:off x="1377397" y="4369219"/>
          <a:ext cx="7509603" cy="7378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Investigar e implementar una aplicación de Generadores Centrales de Patrones para el Robot.</a:t>
          </a:r>
          <a:endParaRPr lang="es-ES" sz="2000" kern="1200" dirty="0"/>
        </a:p>
      </dsp:txBody>
      <dsp:txXfrm>
        <a:off x="1399007" y="4390829"/>
        <a:ext cx="7466383" cy="6945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52" y="853481"/>
          <a:ext cx="8381094" cy="14325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DESCRIPCIÓN MECÁNICA DEL ROBOT HEXÁPODO PHOENIX</a:t>
          </a:r>
          <a:endParaRPr lang="es-ES" sz="4000" b="1" kern="1200" dirty="0"/>
        </a:p>
      </dsp:txBody>
      <dsp:txXfrm>
        <a:off x="42409" y="895438"/>
        <a:ext cx="8297180" cy="13486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E5B3D-59D0-4812-8BB1-479715BD2D8F}">
      <dsp:nvSpPr>
        <dsp:cNvPr id="0" name=""/>
        <dsp:cNvSpPr/>
      </dsp:nvSpPr>
      <dsp:spPr>
        <a:xfrm>
          <a:off x="1819799" y="304791"/>
          <a:ext cx="5980337" cy="4925568"/>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918B2-7893-484F-A133-232259040248}">
      <dsp:nvSpPr>
        <dsp:cNvPr id="0" name=""/>
        <dsp:cNvSpPr/>
      </dsp:nvSpPr>
      <dsp:spPr>
        <a:xfrm>
          <a:off x="2782256" y="2021056"/>
          <a:ext cx="2973467" cy="29553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s-EC" sz="6500" kern="1200" dirty="0"/>
        </a:p>
      </dsp:txBody>
      <dsp:txXfrm>
        <a:off x="2782256" y="2021056"/>
        <a:ext cx="2973467" cy="2955340"/>
      </dsp:txXfrm>
    </dsp:sp>
    <dsp:sp modelId="{51814BA2-2344-4C51-9900-63F68CD6F607}">
      <dsp:nvSpPr>
        <dsp:cNvPr id="0" name=""/>
        <dsp:cNvSpPr/>
      </dsp:nvSpPr>
      <dsp:spPr>
        <a:xfrm>
          <a:off x="1600203" y="228598"/>
          <a:ext cx="1309154" cy="1320648"/>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8D7A9-AFD2-44B4-BB85-FBBF79A857E1}">
      <dsp:nvSpPr>
        <dsp:cNvPr id="0" name=""/>
        <dsp:cNvSpPr/>
      </dsp:nvSpPr>
      <dsp:spPr>
        <a:xfrm>
          <a:off x="0" y="609602"/>
          <a:ext cx="1959306" cy="53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2 Piezas Bases</a:t>
          </a:r>
          <a:endParaRPr lang="es-EC" sz="2000" kern="1200" dirty="0">
            <a:solidFill>
              <a:srgbClr val="0070C0"/>
            </a:solidFill>
          </a:endParaRPr>
        </a:p>
      </dsp:txBody>
      <dsp:txXfrm>
        <a:off x="0" y="609602"/>
        <a:ext cx="1959306" cy="539623"/>
      </dsp:txXfrm>
    </dsp:sp>
    <dsp:sp modelId="{80707876-AD48-455C-AFB4-9F18F574BDC6}">
      <dsp:nvSpPr>
        <dsp:cNvPr id="0" name=""/>
        <dsp:cNvSpPr/>
      </dsp:nvSpPr>
      <dsp:spPr>
        <a:xfrm>
          <a:off x="6324597" y="533399"/>
          <a:ext cx="1554580" cy="84059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1280EC-6DE6-49F0-8932-13C4BF107653}">
      <dsp:nvSpPr>
        <dsp:cNvPr id="0" name=""/>
        <dsp:cNvSpPr/>
      </dsp:nvSpPr>
      <dsp:spPr>
        <a:xfrm>
          <a:off x="8000998" y="685797"/>
          <a:ext cx="1959306" cy="53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6 Piezas Muslos</a:t>
          </a:r>
          <a:endParaRPr lang="es-EC" sz="2000" kern="1200" dirty="0">
            <a:solidFill>
              <a:srgbClr val="0070C0"/>
            </a:solidFill>
          </a:endParaRPr>
        </a:p>
      </dsp:txBody>
      <dsp:txXfrm>
        <a:off x="8000998" y="685797"/>
        <a:ext cx="1959306" cy="539623"/>
      </dsp:txXfrm>
    </dsp:sp>
    <dsp:sp modelId="{DFD148CD-C3FB-47DF-9DCB-0A09ACFCF460}">
      <dsp:nvSpPr>
        <dsp:cNvPr id="0" name=""/>
        <dsp:cNvSpPr/>
      </dsp:nvSpPr>
      <dsp:spPr>
        <a:xfrm>
          <a:off x="6628715" y="3395133"/>
          <a:ext cx="1141547" cy="1703123"/>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12C631-B2B5-4033-BD26-A97F1584A34E}">
      <dsp:nvSpPr>
        <dsp:cNvPr id="0" name=""/>
        <dsp:cNvSpPr/>
      </dsp:nvSpPr>
      <dsp:spPr>
        <a:xfrm>
          <a:off x="8000998" y="3886199"/>
          <a:ext cx="1959306" cy="53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6 Piezas Patas</a:t>
          </a:r>
          <a:endParaRPr lang="es-EC" sz="2000" kern="1200" dirty="0">
            <a:solidFill>
              <a:srgbClr val="0070C0"/>
            </a:solidFill>
          </a:endParaRPr>
        </a:p>
      </dsp:txBody>
      <dsp:txXfrm>
        <a:off x="8000998" y="3886199"/>
        <a:ext cx="1959306" cy="539623"/>
      </dsp:txXfrm>
    </dsp:sp>
    <dsp:sp modelId="{86C59524-B8A7-4685-B3FE-15BDA5BA47C5}">
      <dsp:nvSpPr>
        <dsp:cNvPr id="0" name=""/>
        <dsp:cNvSpPr/>
      </dsp:nvSpPr>
      <dsp:spPr>
        <a:xfrm>
          <a:off x="1370914" y="3623734"/>
          <a:ext cx="1396859" cy="1259752"/>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BE0FC-2C65-4E98-B0F4-4A56047B854B}">
      <dsp:nvSpPr>
        <dsp:cNvPr id="0" name=""/>
        <dsp:cNvSpPr/>
      </dsp:nvSpPr>
      <dsp:spPr>
        <a:xfrm>
          <a:off x="0" y="3200399"/>
          <a:ext cx="1959306" cy="53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12 Piezas Soporte</a:t>
          </a:r>
          <a:endParaRPr lang="es-EC" sz="2000" kern="1200" dirty="0">
            <a:solidFill>
              <a:srgbClr val="0070C0"/>
            </a:solidFill>
          </a:endParaRPr>
        </a:p>
      </dsp:txBody>
      <dsp:txXfrm>
        <a:off x="0" y="3200399"/>
        <a:ext cx="1959306" cy="5396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5C1E-2E33-441A-B6A9-0FFB4BC17D05}">
      <dsp:nvSpPr>
        <dsp:cNvPr id="0" name=""/>
        <dsp:cNvSpPr/>
      </dsp:nvSpPr>
      <dsp:spPr>
        <a:xfrm>
          <a:off x="2110" y="1053041"/>
          <a:ext cx="3864791" cy="3312583"/>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1AC1604C-1624-4687-BA4A-E3846CD64680}">
      <dsp:nvSpPr>
        <dsp:cNvPr id="0" name=""/>
        <dsp:cNvSpPr/>
      </dsp:nvSpPr>
      <dsp:spPr>
        <a:xfrm>
          <a:off x="0" y="194735"/>
          <a:ext cx="3864791" cy="79502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18 Servomotores </a:t>
          </a:r>
          <a:r>
            <a:rPr lang="es-EC" sz="2000" kern="1200" dirty="0" err="1" smtClean="0">
              <a:solidFill>
                <a:schemeClr val="tx1"/>
              </a:solidFill>
            </a:rPr>
            <a:t>TowerPro</a:t>
          </a:r>
          <a:r>
            <a:rPr lang="es-EC" sz="2000" kern="1200" dirty="0" smtClean="0">
              <a:solidFill>
                <a:schemeClr val="tx1"/>
              </a:solidFill>
            </a:rPr>
            <a:t> MG995</a:t>
          </a:r>
          <a:endParaRPr lang="es-EC" sz="2000" kern="1200" dirty="0">
            <a:solidFill>
              <a:schemeClr val="tx1"/>
            </a:solidFill>
          </a:endParaRPr>
        </a:p>
      </dsp:txBody>
      <dsp:txXfrm>
        <a:off x="0" y="194735"/>
        <a:ext cx="3864791" cy="795020"/>
      </dsp:txXfrm>
    </dsp:sp>
    <dsp:sp modelId="{709D2376-3129-4FCD-A363-1A0118346810}">
      <dsp:nvSpPr>
        <dsp:cNvPr id="0" name=""/>
        <dsp:cNvSpPr/>
      </dsp:nvSpPr>
      <dsp:spPr>
        <a:xfrm>
          <a:off x="4261098" y="1053041"/>
          <a:ext cx="3864791" cy="3312583"/>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AE966372-39AE-452B-ABB3-337074A21A74}">
      <dsp:nvSpPr>
        <dsp:cNvPr id="0" name=""/>
        <dsp:cNvSpPr/>
      </dsp:nvSpPr>
      <dsp:spPr>
        <a:xfrm>
          <a:off x="4263208" y="270938"/>
          <a:ext cx="3864791" cy="79502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Cada extremidad presenta Servomotores denominados Cuerpo, Muslo y Pata</a:t>
          </a:r>
          <a:endParaRPr lang="es-EC" sz="2000" kern="1200" dirty="0">
            <a:solidFill>
              <a:schemeClr val="tx1"/>
            </a:solidFill>
          </a:endParaRPr>
        </a:p>
      </dsp:txBody>
      <dsp:txXfrm>
        <a:off x="4263208" y="270938"/>
        <a:ext cx="3864791" cy="7950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6C4B-97EA-419D-B3BC-D0BFB60EDFC1}">
      <dsp:nvSpPr>
        <dsp:cNvPr id="0" name=""/>
        <dsp:cNvSpPr/>
      </dsp:nvSpPr>
      <dsp:spPr>
        <a:xfrm>
          <a:off x="4630" y="925033"/>
          <a:ext cx="2695388" cy="10781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smtClean="0"/>
            <a:t>Polarización servomotores y STM32F4</a:t>
          </a:r>
          <a:endParaRPr lang="es-EC" sz="2000" kern="1200" dirty="0"/>
        </a:p>
      </dsp:txBody>
      <dsp:txXfrm>
        <a:off x="543708" y="925033"/>
        <a:ext cx="1617233" cy="1078155"/>
      </dsp:txXfrm>
    </dsp:sp>
    <dsp:sp modelId="{2033C39E-EA8B-4D72-A479-5E96DF5558CD}">
      <dsp:nvSpPr>
        <dsp:cNvPr id="0" name=""/>
        <dsp:cNvSpPr/>
      </dsp:nvSpPr>
      <dsp:spPr>
        <a:xfrm>
          <a:off x="2430480" y="925033"/>
          <a:ext cx="2695388" cy="10781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smtClean="0"/>
            <a:t>Salidas PWM</a:t>
          </a:r>
          <a:endParaRPr lang="es-EC" sz="2000" kern="1200" dirty="0"/>
        </a:p>
      </dsp:txBody>
      <dsp:txXfrm>
        <a:off x="2969558" y="925033"/>
        <a:ext cx="1617233" cy="1078155"/>
      </dsp:txXfrm>
    </dsp:sp>
    <dsp:sp modelId="{62225F13-07C9-4199-9F6C-6970B5FB88F8}">
      <dsp:nvSpPr>
        <dsp:cNvPr id="0" name=""/>
        <dsp:cNvSpPr/>
      </dsp:nvSpPr>
      <dsp:spPr>
        <a:xfrm>
          <a:off x="4856330" y="925033"/>
          <a:ext cx="2695388" cy="10781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smtClean="0"/>
            <a:t>Ruido de Servomotores</a:t>
          </a:r>
          <a:endParaRPr lang="es-EC" sz="2000" kern="1200" dirty="0"/>
        </a:p>
      </dsp:txBody>
      <dsp:txXfrm>
        <a:off x="5395408" y="925033"/>
        <a:ext cx="1617233" cy="1078155"/>
      </dsp:txXfrm>
    </dsp:sp>
    <dsp:sp modelId="{5A7EB485-220A-4165-B517-B12BA1563E75}">
      <dsp:nvSpPr>
        <dsp:cNvPr id="0" name=""/>
        <dsp:cNvSpPr/>
      </dsp:nvSpPr>
      <dsp:spPr>
        <a:xfrm>
          <a:off x="7282180" y="925033"/>
          <a:ext cx="2695388" cy="10781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smtClean="0"/>
            <a:t>Distribución de Pines</a:t>
          </a:r>
          <a:endParaRPr lang="es-EC" sz="2000" kern="1200" dirty="0"/>
        </a:p>
      </dsp:txBody>
      <dsp:txXfrm>
        <a:off x="7821258" y="925033"/>
        <a:ext cx="1617233" cy="1078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2335-A8F6-4F96-BC92-B30E69167ABD}">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CCACD-6511-4DF8-9369-4AA0A469E631}">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Ergonomía</a:t>
          </a:r>
          <a:endParaRPr lang="es-EC" sz="2400" kern="1200" dirty="0"/>
        </a:p>
      </dsp:txBody>
      <dsp:txXfrm>
        <a:off x="3698614" y="941764"/>
        <a:ext cx="1449298" cy="724475"/>
      </dsp:txXfrm>
    </dsp:sp>
    <dsp:sp modelId="{4F16BC21-302D-4301-93ED-E7FC1BE74D82}">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96654-2E0D-4574-9CF9-76E9814BE34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Viabilidad</a:t>
          </a:r>
          <a:endParaRPr lang="es-EC" sz="2400" kern="1200" dirty="0"/>
        </a:p>
      </dsp:txBody>
      <dsp:txXfrm>
        <a:off x="2977148" y="2449237"/>
        <a:ext cx="1449298" cy="724475"/>
      </dsp:txXfrm>
    </dsp:sp>
    <dsp:sp modelId="{DFFA888F-A1D4-4C9F-A51F-765092A1E080}">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E4A6F-5831-4681-97A4-7A6E030EEA09}">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Simplicidad</a:t>
          </a:r>
          <a:endParaRPr lang="es-EC" sz="2400" kern="1200" dirty="0"/>
        </a:p>
      </dsp:txBody>
      <dsp:txXfrm>
        <a:off x="3702042" y="3958878"/>
        <a:ext cx="1449298" cy="7244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11D35-46E6-4C8E-862D-6CF6E9DB3C11}">
      <dsp:nvSpPr>
        <dsp:cNvPr id="0" name=""/>
        <dsp:cNvSpPr/>
      </dsp:nvSpPr>
      <dsp:spPr>
        <a:xfrm>
          <a:off x="1184655" y="0"/>
          <a:ext cx="3311863" cy="281064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49B70-FCE7-42CA-8E8C-7CE6935493F3}">
      <dsp:nvSpPr>
        <dsp:cNvPr id="0" name=""/>
        <dsp:cNvSpPr/>
      </dsp:nvSpPr>
      <dsp:spPr>
        <a:xfrm>
          <a:off x="1725873" y="304798"/>
          <a:ext cx="2327910" cy="5390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2 Triángulos Equiláteros</a:t>
          </a:r>
          <a:endParaRPr lang="es-EC" sz="2000" kern="1200" dirty="0"/>
        </a:p>
      </dsp:txBody>
      <dsp:txXfrm>
        <a:off x="1752188" y="331113"/>
        <a:ext cx="2275280" cy="486429"/>
      </dsp:txXfrm>
    </dsp:sp>
    <dsp:sp modelId="{24EFA001-791C-4821-86EA-B1548B674B37}">
      <dsp:nvSpPr>
        <dsp:cNvPr id="0" name=""/>
        <dsp:cNvSpPr/>
      </dsp:nvSpPr>
      <dsp:spPr>
        <a:xfrm>
          <a:off x="1725873" y="914400"/>
          <a:ext cx="2327910" cy="63968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Articulaciones Pares e Impares</a:t>
          </a:r>
          <a:endParaRPr lang="es-EC" sz="2000" kern="1200" dirty="0"/>
        </a:p>
      </dsp:txBody>
      <dsp:txXfrm>
        <a:off x="1757100" y="945627"/>
        <a:ext cx="2265456" cy="577233"/>
      </dsp:txXfrm>
    </dsp:sp>
    <dsp:sp modelId="{EA12ED76-E95F-432D-A7E6-E40B204E55D0}">
      <dsp:nvSpPr>
        <dsp:cNvPr id="0" name=""/>
        <dsp:cNvSpPr/>
      </dsp:nvSpPr>
      <dsp:spPr>
        <a:xfrm>
          <a:off x="1710695" y="1645298"/>
          <a:ext cx="2327910" cy="8693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Servomotores Muslos en 0° con el eje X</a:t>
          </a:r>
          <a:endParaRPr lang="es-EC" sz="2000" kern="1200" dirty="0"/>
        </a:p>
      </dsp:txBody>
      <dsp:txXfrm>
        <a:off x="1753131" y="1687734"/>
        <a:ext cx="2243038" cy="784430"/>
      </dsp:txXfrm>
    </dsp:sp>
    <dsp:sp modelId="{24775DA4-1153-4FEB-BCA5-6A93FF352A76}">
      <dsp:nvSpPr>
        <dsp:cNvPr id="0" name=""/>
        <dsp:cNvSpPr/>
      </dsp:nvSpPr>
      <dsp:spPr>
        <a:xfrm>
          <a:off x="1725873" y="2590800"/>
          <a:ext cx="2327910" cy="6181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Servomotores Patas en 90 ° con el eje X</a:t>
          </a:r>
          <a:endParaRPr lang="es-EC" sz="2000" kern="1200" dirty="0"/>
        </a:p>
      </dsp:txBody>
      <dsp:txXfrm>
        <a:off x="1756047" y="2620974"/>
        <a:ext cx="2267562" cy="5577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CD1DD-890A-45C0-AA40-CE203E3290E5}">
      <dsp:nvSpPr>
        <dsp:cNvPr id="0" name=""/>
        <dsp:cNvSpPr/>
      </dsp:nvSpPr>
      <dsp:spPr>
        <a:xfrm>
          <a:off x="0" y="225286"/>
          <a:ext cx="525780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064" tIns="270764" rIns="408064"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Targets</a:t>
          </a:r>
          <a:endParaRPr lang="es-EC" sz="2000" kern="1200" dirty="0"/>
        </a:p>
      </dsp:txBody>
      <dsp:txXfrm>
        <a:off x="0" y="225286"/>
        <a:ext cx="5257800" cy="696150"/>
      </dsp:txXfrm>
    </dsp:sp>
    <dsp:sp modelId="{D64D1B5E-F097-486E-A793-38F870E11502}">
      <dsp:nvSpPr>
        <dsp:cNvPr id="0" name=""/>
        <dsp:cNvSpPr/>
      </dsp:nvSpPr>
      <dsp:spPr>
        <a:xfrm>
          <a:off x="262890" y="33406"/>
          <a:ext cx="368046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89000">
            <a:lnSpc>
              <a:spcPct val="90000"/>
            </a:lnSpc>
            <a:spcBef>
              <a:spcPct val="0"/>
            </a:spcBef>
            <a:spcAft>
              <a:spcPct val="35000"/>
            </a:spcAft>
          </a:pPr>
          <a:r>
            <a:rPr lang="es-EC" sz="2000" kern="1200" dirty="0" smtClean="0"/>
            <a:t>Emulación de Locomoción</a:t>
          </a:r>
          <a:endParaRPr lang="es-EC" sz="2000" kern="1200" dirty="0"/>
        </a:p>
      </dsp:txBody>
      <dsp:txXfrm>
        <a:off x="281624" y="52140"/>
        <a:ext cx="3642992" cy="346292"/>
      </dsp:txXfrm>
    </dsp:sp>
    <dsp:sp modelId="{1C1136B5-7F04-4A1B-8930-8EADCC5E6E00}">
      <dsp:nvSpPr>
        <dsp:cNvPr id="0" name=""/>
        <dsp:cNvSpPr/>
      </dsp:nvSpPr>
      <dsp:spPr>
        <a:xfrm>
          <a:off x="0" y="1183516"/>
          <a:ext cx="525780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064" tIns="270764" rIns="408064"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err="1" smtClean="0"/>
            <a:t>Perceptrón</a:t>
          </a:r>
          <a:r>
            <a:rPr lang="es-EC" sz="2000" kern="1200" dirty="0" smtClean="0"/>
            <a:t> Multicapa</a:t>
          </a:r>
          <a:endParaRPr lang="es-EC" sz="2000" kern="1200" dirty="0"/>
        </a:p>
      </dsp:txBody>
      <dsp:txXfrm>
        <a:off x="0" y="1183516"/>
        <a:ext cx="5257800" cy="696150"/>
      </dsp:txXfrm>
    </dsp:sp>
    <dsp:sp modelId="{F5648331-6CB3-4718-A49C-72ADE228E35A}">
      <dsp:nvSpPr>
        <dsp:cNvPr id="0" name=""/>
        <dsp:cNvSpPr/>
      </dsp:nvSpPr>
      <dsp:spPr>
        <a:xfrm>
          <a:off x="262890" y="991636"/>
          <a:ext cx="368046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89000">
            <a:lnSpc>
              <a:spcPct val="90000"/>
            </a:lnSpc>
            <a:spcBef>
              <a:spcPct val="0"/>
            </a:spcBef>
            <a:spcAft>
              <a:spcPct val="35000"/>
            </a:spcAft>
          </a:pPr>
          <a:r>
            <a:rPr lang="es-EC" sz="2000" kern="1200" dirty="0" smtClean="0"/>
            <a:t>Arquitectura</a:t>
          </a:r>
          <a:endParaRPr lang="es-EC" sz="2000" kern="1200" dirty="0"/>
        </a:p>
      </dsp:txBody>
      <dsp:txXfrm>
        <a:off x="281624" y="1010370"/>
        <a:ext cx="3642992" cy="346292"/>
      </dsp:txXfrm>
    </dsp:sp>
    <dsp:sp modelId="{4F01360F-00C8-4B4D-9ACF-61121AC36227}">
      <dsp:nvSpPr>
        <dsp:cNvPr id="0" name=""/>
        <dsp:cNvSpPr/>
      </dsp:nvSpPr>
      <dsp:spPr>
        <a:xfrm>
          <a:off x="0" y="2141746"/>
          <a:ext cx="525780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064" tIns="270764" rIns="408064"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Supervisado</a:t>
          </a:r>
          <a:endParaRPr lang="es-EC" sz="2000" kern="1200" dirty="0"/>
        </a:p>
      </dsp:txBody>
      <dsp:txXfrm>
        <a:off x="0" y="2141746"/>
        <a:ext cx="5257800" cy="696150"/>
      </dsp:txXfrm>
    </dsp:sp>
    <dsp:sp modelId="{1B64AD81-A689-4ED9-ABAD-5E2AFD104397}">
      <dsp:nvSpPr>
        <dsp:cNvPr id="0" name=""/>
        <dsp:cNvSpPr/>
      </dsp:nvSpPr>
      <dsp:spPr>
        <a:xfrm>
          <a:off x="262890" y="1949866"/>
          <a:ext cx="368046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89000">
            <a:lnSpc>
              <a:spcPct val="90000"/>
            </a:lnSpc>
            <a:spcBef>
              <a:spcPct val="0"/>
            </a:spcBef>
            <a:spcAft>
              <a:spcPct val="35000"/>
            </a:spcAft>
          </a:pPr>
          <a:r>
            <a:rPr lang="es-EC" sz="2000" kern="1200" dirty="0" smtClean="0"/>
            <a:t>Aprendizaje</a:t>
          </a:r>
          <a:endParaRPr lang="es-EC" sz="2000" kern="1200" dirty="0"/>
        </a:p>
      </dsp:txBody>
      <dsp:txXfrm>
        <a:off x="281624" y="1968600"/>
        <a:ext cx="3642992" cy="346292"/>
      </dsp:txXfrm>
    </dsp:sp>
    <dsp:sp modelId="{FCC47D66-2D18-4530-A354-E6FE1F065BD0}">
      <dsp:nvSpPr>
        <dsp:cNvPr id="0" name=""/>
        <dsp:cNvSpPr/>
      </dsp:nvSpPr>
      <dsp:spPr>
        <a:xfrm>
          <a:off x="0" y="3099976"/>
          <a:ext cx="5257800" cy="1023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064" tIns="270764" rIns="408064"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err="1" smtClean="0"/>
            <a:t>Retropropagación</a:t>
          </a:r>
          <a:endParaRPr lang="es-EC" sz="2000" kern="1200" dirty="0"/>
        </a:p>
        <a:p>
          <a:pPr marL="228600" lvl="1" indent="-228600" algn="l" defTabSz="889000">
            <a:lnSpc>
              <a:spcPct val="90000"/>
            </a:lnSpc>
            <a:spcBef>
              <a:spcPct val="0"/>
            </a:spcBef>
            <a:spcAft>
              <a:spcPct val="15000"/>
            </a:spcAft>
            <a:buChar char="••"/>
          </a:pPr>
          <a:r>
            <a:rPr lang="es-EC" sz="2000" kern="1200" dirty="0" smtClean="0"/>
            <a:t>Regla Delta Generalizada</a:t>
          </a:r>
          <a:endParaRPr lang="es-EC" sz="2000" kern="1200" dirty="0"/>
        </a:p>
      </dsp:txBody>
      <dsp:txXfrm>
        <a:off x="0" y="3099976"/>
        <a:ext cx="5257800" cy="1023750"/>
      </dsp:txXfrm>
    </dsp:sp>
    <dsp:sp modelId="{2ED8A5E8-A83E-4451-AA11-77638F020363}">
      <dsp:nvSpPr>
        <dsp:cNvPr id="0" name=""/>
        <dsp:cNvSpPr/>
      </dsp:nvSpPr>
      <dsp:spPr>
        <a:xfrm>
          <a:off x="262890" y="2908096"/>
          <a:ext cx="368046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89000">
            <a:lnSpc>
              <a:spcPct val="90000"/>
            </a:lnSpc>
            <a:spcBef>
              <a:spcPct val="0"/>
            </a:spcBef>
            <a:spcAft>
              <a:spcPct val="35000"/>
            </a:spcAft>
          </a:pPr>
          <a:r>
            <a:rPr lang="es-EC" sz="2000" kern="1200" dirty="0" smtClean="0"/>
            <a:t>Entrenamiento</a:t>
          </a:r>
          <a:endParaRPr lang="es-EC" sz="2000" kern="1200" dirty="0"/>
        </a:p>
      </dsp:txBody>
      <dsp:txXfrm>
        <a:off x="281624" y="2926830"/>
        <a:ext cx="3642992" cy="3462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E5BEB-976D-4BF7-B9C7-94477E6C88F7}">
      <dsp:nvSpPr>
        <dsp:cNvPr id="0" name=""/>
        <dsp:cNvSpPr/>
      </dsp:nvSpPr>
      <dsp:spPr>
        <a:xfrm>
          <a:off x="4018" y="615925"/>
          <a:ext cx="1756916" cy="10541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Estabilización del Robot</a:t>
          </a:r>
          <a:endParaRPr lang="es-EC" sz="2000" kern="1200" dirty="0"/>
        </a:p>
      </dsp:txBody>
      <dsp:txXfrm>
        <a:off x="34893" y="646800"/>
        <a:ext cx="1695166" cy="992399"/>
      </dsp:txXfrm>
    </dsp:sp>
    <dsp:sp modelId="{78D97E35-6C2F-48B6-AB6F-F13C6D056F26}">
      <dsp:nvSpPr>
        <dsp:cNvPr id="0" name=""/>
        <dsp:cNvSpPr/>
      </dsp:nvSpPr>
      <dsp:spPr>
        <a:xfrm>
          <a:off x="1936625" y="925142"/>
          <a:ext cx="372466" cy="4357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1936625" y="1012285"/>
        <a:ext cx="260726" cy="261429"/>
      </dsp:txXfrm>
    </dsp:sp>
    <dsp:sp modelId="{8F65F18E-6972-49CE-93D5-07E1C7025755}">
      <dsp:nvSpPr>
        <dsp:cNvPr id="0" name=""/>
        <dsp:cNvSpPr/>
      </dsp:nvSpPr>
      <dsp:spPr>
        <a:xfrm>
          <a:off x="2463700" y="615925"/>
          <a:ext cx="1756916" cy="10541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Acelerómetro LIS3DSH </a:t>
          </a:r>
          <a:endParaRPr lang="es-EC" sz="2000" kern="1200" dirty="0"/>
        </a:p>
      </dsp:txBody>
      <dsp:txXfrm>
        <a:off x="2494575" y="646800"/>
        <a:ext cx="1695166" cy="992399"/>
      </dsp:txXfrm>
    </dsp:sp>
    <dsp:sp modelId="{8FD302E7-CD93-42BB-97B2-A179F6C85CB4}">
      <dsp:nvSpPr>
        <dsp:cNvPr id="0" name=""/>
        <dsp:cNvSpPr/>
      </dsp:nvSpPr>
      <dsp:spPr>
        <a:xfrm>
          <a:off x="4396308" y="925142"/>
          <a:ext cx="372466" cy="4357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396308" y="1012285"/>
        <a:ext cx="260726" cy="261429"/>
      </dsp:txXfrm>
    </dsp:sp>
    <dsp:sp modelId="{725417C2-89F0-4341-9CB2-BA4BC2568803}">
      <dsp:nvSpPr>
        <dsp:cNvPr id="0" name=""/>
        <dsp:cNvSpPr/>
      </dsp:nvSpPr>
      <dsp:spPr>
        <a:xfrm>
          <a:off x="4923383" y="615925"/>
          <a:ext cx="1756916" cy="10541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Eje Roll (eje longitudinal)</a:t>
          </a:r>
          <a:endParaRPr lang="es-EC" sz="2000" kern="1200" dirty="0"/>
        </a:p>
      </dsp:txBody>
      <dsp:txXfrm>
        <a:off x="4954258" y="646800"/>
        <a:ext cx="1695166" cy="992399"/>
      </dsp:txXfrm>
    </dsp:sp>
    <dsp:sp modelId="{5DC64951-4A60-4675-86B6-47485958AE5D}">
      <dsp:nvSpPr>
        <dsp:cNvPr id="0" name=""/>
        <dsp:cNvSpPr/>
      </dsp:nvSpPr>
      <dsp:spPr>
        <a:xfrm>
          <a:off x="6855990" y="925142"/>
          <a:ext cx="372466" cy="4357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6855990" y="1012285"/>
        <a:ext cx="260726" cy="261429"/>
      </dsp:txXfrm>
    </dsp:sp>
    <dsp:sp modelId="{977871CB-1802-43E7-95A5-8DF2D9F1B072}">
      <dsp:nvSpPr>
        <dsp:cNvPr id="0" name=""/>
        <dsp:cNvSpPr/>
      </dsp:nvSpPr>
      <dsp:spPr>
        <a:xfrm>
          <a:off x="7383065" y="615925"/>
          <a:ext cx="1756916" cy="10541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Controlador PI</a:t>
          </a:r>
          <a:endParaRPr lang="es-EC" sz="2000" kern="1200" dirty="0"/>
        </a:p>
      </dsp:txBody>
      <dsp:txXfrm>
        <a:off x="7413940" y="646800"/>
        <a:ext cx="1695166" cy="992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2883" y="1"/>
          <a:ext cx="5804513" cy="525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a:t>Temario</a:t>
          </a:r>
        </a:p>
      </dsp:txBody>
      <dsp:txXfrm>
        <a:off x="78276" y="15394"/>
        <a:ext cx="5773727" cy="494763"/>
      </dsp:txXfrm>
    </dsp:sp>
    <dsp:sp modelId="{1E7526F3-7DC0-4CEB-B090-0BD1F2020551}">
      <dsp:nvSpPr>
        <dsp:cNvPr id="0" name=""/>
        <dsp:cNvSpPr/>
      </dsp:nvSpPr>
      <dsp:spPr>
        <a:xfrm>
          <a:off x="643334" y="525551"/>
          <a:ext cx="519350" cy="487023"/>
        </a:xfrm>
        <a:custGeom>
          <a:avLst/>
          <a:gdLst/>
          <a:ahLst/>
          <a:cxnLst/>
          <a:rect l="0" t="0" r="0" b="0"/>
          <a:pathLst>
            <a:path>
              <a:moveTo>
                <a:pt x="0" y="0"/>
              </a:moveTo>
              <a:lnTo>
                <a:pt x="0" y="487023"/>
              </a:lnTo>
              <a:lnTo>
                <a:pt x="519350" y="4870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81176-CA0C-4E17-A2AD-A647E0972C0E}">
      <dsp:nvSpPr>
        <dsp:cNvPr id="0" name=""/>
        <dsp:cNvSpPr/>
      </dsp:nvSpPr>
      <dsp:spPr>
        <a:xfrm>
          <a:off x="1162685" y="729748"/>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Implementación de un Controlador Difuso</a:t>
          </a:r>
          <a:endParaRPr lang="es-ES" sz="2200" kern="1200" dirty="0"/>
        </a:p>
      </dsp:txBody>
      <dsp:txXfrm>
        <a:off x="1179252" y="746315"/>
        <a:ext cx="8327397" cy="532519"/>
      </dsp:txXfrm>
    </dsp:sp>
    <dsp:sp modelId="{DF62C19D-CA47-4666-8DE9-415118B1276C}">
      <dsp:nvSpPr>
        <dsp:cNvPr id="0" name=""/>
        <dsp:cNvSpPr/>
      </dsp:nvSpPr>
      <dsp:spPr>
        <a:xfrm>
          <a:off x="643334" y="525551"/>
          <a:ext cx="519350" cy="1281276"/>
        </a:xfrm>
        <a:custGeom>
          <a:avLst/>
          <a:gdLst/>
          <a:ahLst/>
          <a:cxnLst/>
          <a:rect l="0" t="0" r="0" b="0"/>
          <a:pathLst>
            <a:path>
              <a:moveTo>
                <a:pt x="0" y="0"/>
              </a:moveTo>
              <a:lnTo>
                <a:pt x="0" y="1281276"/>
              </a:lnTo>
              <a:lnTo>
                <a:pt x="519350" y="1281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4043D-A944-4B69-8844-141CDE045E17}">
      <dsp:nvSpPr>
        <dsp:cNvPr id="0" name=""/>
        <dsp:cNvSpPr/>
      </dsp:nvSpPr>
      <dsp:spPr>
        <a:xfrm>
          <a:off x="1162685" y="1524000"/>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Investigación e Implementación de Generador Central de Patrones</a:t>
          </a:r>
          <a:endParaRPr lang="es-ES" sz="2200" kern="1200" dirty="0"/>
        </a:p>
      </dsp:txBody>
      <dsp:txXfrm>
        <a:off x="1179252" y="1540567"/>
        <a:ext cx="8327397" cy="532519"/>
      </dsp:txXfrm>
    </dsp:sp>
    <dsp:sp modelId="{F08CCA66-5FFC-4EDF-A1CD-CDF8EFEC91D2}">
      <dsp:nvSpPr>
        <dsp:cNvPr id="0" name=""/>
        <dsp:cNvSpPr/>
      </dsp:nvSpPr>
      <dsp:spPr>
        <a:xfrm>
          <a:off x="643334" y="525551"/>
          <a:ext cx="519350" cy="2087221"/>
        </a:xfrm>
        <a:custGeom>
          <a:avLst/>
          <a:gdLst/>
          <a:ahLst/>
          <a:cxnLst/>
          <a:rect l="0" t="0" r="0" b="0"/>
          <a:pathLst>
            <a:path>
              <a:moveTo>
                <a:pt x="0" y="0"/>
              </a:moveTo>
              <a:lnTo>
                <a:pt x="0" y="2087221"/>
              </a:lnTo>
              <a:lnTo>
                <a:pt x="519350" y="2087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96EF1-36CE-4BA5-94DD-E423FF5393D8}">
      <dsp:nvSpPr>
        <dsp:cNvPr id="0" name=""/>
        <dsp:cNvSpPr/>
      </dsp:nvSpPr>
      <dsp:spPr>
        <a:xfrm>
          <a:off x="1162685" y="2329946"/>
          <a:ext cx="8360531" cy="565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Conclusiones y Recomendaciones</a:t>
          </a:r>
          <a:endParaRPr lang="es-ES" sz="2200" kern="1200" dirty="0"/>
        </a:p>
      </dsp:txBody>
      <dsp:txXfrm>
        <a:off x="1179252" y="2346513"/>
        <a:ext cx="8327397" cy="5325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D04E8-CC81-4670-AACA-B0653C65B06A}">
      <dsp:nvSpPr>
        <dsp:cNvPr id="0" name=""/>
        <dsp:cNvSpPr/>
      </dsp:nvSpPr>
      <dsp:spPr>
        <a:xfrm>
          <a:off x="2794" y="2272"/>
          <a:ext cx="2399017" cy="8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kern="1200" dirty="0" smtClean="0"/>
            <a:t>Roll</a:t>
          </a:r>
          <a:endParaRPr lang="es-EC" sz="2000" kern="1200" dirty="0"/>
        </a:p>
      </dsp:txBody>
      <dsp:txXfrm>
        <a:off x="2794" y="2272"/>
        <a:ext cx="2399017" cy="576000"/>
      </dsp:txXfrm>
    </dsp:sp>
    <dsp:sp modelId="{C39AB6C1-D888-48F6-86B4-2B9EB0D01763}">
      <dsp:nvSpPr>
        <dsp:cNvPr id="0" name=""/>
        <dsp:cNvSpPr/>
      </dsp:nvSpPr>
      <dsp:spPr>
        <a:xfrm>
          <a:off x="494159" y="578272"/>
          <a:ext cx="2399017" cy="115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Señal de acelerómetro</a:t>
          </a:r>
          <a:endParaRPr lang="es-EC" sz="2000" kern="1200" dirty="0"/>
        </a:p>
      </dsp:txBody>
      <dsp:txXfrm>
        <a:off x="527900" y="612013"/>
        <a:ext cx="2331535" cy="1084518"/>
      </dsp:txXfrm>
    </dsp:sp>
    <dsp:sp modelId="{F69FDDA2-BFAB-45D1-B893-3A8C5013728C}">
      <dsp:nvSpPr>
        <dsp:cNvPr id="0" name=""/>
        <dsp:cNvSpPr/>
      </dsp:nvSpPr>
      <dsp:spPr>
        <a:xfrm>
          <a:off x="2765494" y="-8371"/>
          <a:ext cx="771006" cy="59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765494" y="111086"/>
        <a:ext cx="591820" cy="358372"/>
      </dsp:txXfrm>
    </dsp:sp>
    <dsp:sp modelId="{E74D1CA5-0C99-4613-96CB-0E9C954590E5}">
      <dsp:nvSpPr>
        <dsp:cNvPr id="0" name=""/>
        <dsp:cNvSpPr/>
      </dsp:nvSpPr>
      <dsp:spPr>
        <a:xfrm>
          <a:off x="3856541" y="2272"/>
          <a:ext cx="2399017" cy="8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kern="1200" dirty="0" err="1" smtClean="0"/>
            <a:t>ErrorRoll</a:t>
          </a:r>
          <a:endParaRPr lang="es-EC" sz="2000" kern="1200" dirty="0"/>
        </a:p>
      </dsp:txBody>
      <dsp:txXfrm>
        <a:off x="3856541" y="2272"/>
        <a:ext cx="2399017" cy="576000"/>
      </dsp:txXfrm>
    </dsp:sp>
    <dsp:sp modelId="{4F0D9A0F-B965-472F-8B65-9C39F7817D0D}">
      <dsp:nvSpPr>
        <dsp:cNvPr id="0" name=""/>
        <dsp:cNvSpPr/>
      </dsp:nvSpPr>
      <dsp:spPr>
        <a:xfrm>
          <a:off x="4347906" y="578272"/>
          <a:ext cx="2399017" cy="115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Señal PI de acelerómetro</a:t>
          </a:r>
          <a:endParaRPr lang="es-EC" sz="2000" kern="1200" dirty="0"/>
        </a:p>
      </dsp:txBody>
      <dsp:txXfrm>
        <a:off x="4381647" y="612013"/>
        <a:ext cx="2331535" cy="10845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2697A-B45F-495F-B452-C0B1F831416B}">
      <dsp:nvSpPr>
        <dsp:cNvPr id="0" name=""/>
        <dsp:cNvSpPr/>
      </dsp:nvSpPr>
      <dsp:spPr>
        <a:xfrm>
          <a:off x="2042440" y="244667"/>
          <a:ext cx="3828050" cy="132943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EC7D2-4C0B-440F-94D6-291800BEDDFE}">
      <dsp:nvSpPr>
        <dsp:cNvPr id="0" name=""/>
        <dsp:cNvSpPr/>
      </dsp:nvSpPr>
      <dsp:spPr>
        <a:xfrm>
          <a:off x="3591464" y="3499993"/>
          <a:ext cx="741870" cy="474796"/>
        </a:xfrm>
        <a:prstGeom prst="down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B6564E3-E461-4682-BD94-82D6C75DA5DA}">
      <dsp:nvSpPr>
        <dsp:cNvPr id="0" name=""/>
        <dsp:cNvSpPr/>
      </dsp:nvSpPr>
      <dsp:spPr>
        <a:xfrm>
          <a:off x="2181911" y="3879831"/>
          <a:ext cx="3560976" cy="89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C" sz="3100" kern="1200" dirty="0" smtClean="0"/>
            <a:t>90 Reglas</a:t>
          </a:r>
          <a:endParaRPr lang="es-EC" sz="3100" kern="1200" dirty="0"/>
        </a:p>
      </dsp:txBody>
      <dsp:txXfrm>
        <a:off x="2181911" y="3879831"/>
        <a:ext cx="3560976" cy="890244"/>
      </dsp:txXfrm>
    </dsp:sp>
    <dsp:sp modelId="{85FC9320-B768-427E-898D-11A0A82CF6CA}">
      <dsp:nvSpPr>
        <dsp:cNvPr id="0" name=""/>
        <dsp:cNvSpPr/>
      </dsp:nvSpPr>
      <dsp:spPr>
        <a:xfrm>
          <a:off x="2971797" y="0"/>
          <a:ext cx="2149659" cy="201574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6 Servomotores</a:t>
          </a:r>
          <a:endParaRPr lang="es-EC" sz="1800" kern="1200" dirty="0">
            <a:solidFill>
              <a:schemeClr val="tx1"/>
            </a:solidFill>
          </a:endParaRPr>
        </a:p>
      </dsp:txBody>
      <dsp:txXfrm>
        <a:off x="3286607" y="295199"/>
        <a:ext cx="1520039" cy="1425350"/>
      </dsp:txXfrm>
    </dsp:sp>
    <dsp:sp modelId="{F132335B-07D1-4DBB-AC30-A7322BC3EB50}">
      <dsp:nvSpPr>
        <dsp:cNvPr id="0" name=""/>
        <dsp:cNvSpPr/>
      </dsp:nvSpPr>
      <dsp:spPr>
        <a:xfrm>
          <a:off x="2895601" y="1469408"/>
          <a:ext cx="2227791" cy="201574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15 Reglas</a:t>
          </a:r>
          <a:endParaRPr lang="es-EC" sz="1800" kern="1200" dirty="0">
            <a:solidFill>
              <a:schemeClr val="tx1"/>
            </a:solidFill>
          </a:endParaRPr>
        </a:p>
      </dsp:txBody>
      <dsp:txXfrm>
        <a:off x="3221853" y="1764607"/>
        <a:ext cx="1575287" cy="1425350"/>
      </dsp:txXfrm>
    </dsp:sp>
    <dsp:sp modelId="{FD74ED1A-2277-471C-92E3-FE079CFABF4E}">
      <dsp:nvSpPr>
        <dsp:cNvPr id="0" name=""/>
        <dsp:cNvSpPr/>
      </dsp:nvSpPr>
      <dsp:spPr>
        <a:xfrm>
          <a:off x="1752594" y="-20045"/>
          <a:ext cx="4528043" cy="353070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DC120-C9CB-4448-8C9F-BE2201982368}">
      <dsp:nvSpPr>
        <dsp:cNvPr id="0" name=""/>
        <dsp:cNvSpPr/>
      </dsp:nvSpPr>
      <dsp:spPr>
        <a:xfrm>
          <a:off x="3571" y="1301485"/>
          <a:ext cx="3123406" cy="12493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s-EC" sz="2300" kern="1200" dirty="0" smtClean="0"/>
            <a:t>6 Salidas (Servomotores Muslos)</a:t>
          </a:r>
          <a:endParaRPr lang="es-EC" sz="2300" kern="1200" dirty="0"/>
        </a:p>
      </dsp:txBody>
      <dsp:txXfrm>
        <a:off x="3571" y="1301485"/>
        <a:ext cx="2811066" cy="1249362"/>
      </dsp:txXfrm>
    </dsp:sp>
    <dsp:sp modelId="{512D54D7-E804-49C1-84DB-C69A0628B7E7}">
      <dsp:nvSpPr>
        <dsp:cNvPr id="0" name=""/>
        <dsp:cNvSpPr/>
      </dsp:nvSpPr>
      <dsp:spPr>
        <a:xfrm>
          <a:off x="2502296" y="1301485"/>
          <a:ext cx="3123406" cy="12493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s-EC" sz="2300" kern="1200" dirty="0" smtClean="0"/>
            <a:t>Ángulos entre -20° a 20°</a:t>
          </a:r>
          <a:endParaRPr lang="es-EC" sz="2300" kern="1200" dirty="0"/>
        </a:p>
      </dsp:txBody>
      <dsp:txXfrm>
        <a:off x="3126977" y="1301485"/>
        <a:ext cx="1874044" cy="1249362"/>
      </dsp:txXfrm>
    </dsp:sp>
    <dsp:sp modelId="{4091714F-C75A-4E67-95F3-F41783025A14}">
      <dsp:nvSpPr>
        <dsp:cNvPr id="0" name=""/>
        <dsp:cNvSpPr/>
      </dsp:nvSpPr>
      <dsp:spPr>
        <a:xfrm>
          <a:off x="5001021" y="1301485"/>
          <a:ext cx="3123406" cy="12493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s-EC" sz="2300" kern="1200" dirty="0" smtClean="0"/>
            <a:t>Base del robot paralela al eje longitudinal </a:t>
          </a:r>
          <a:endParaRPr lang="es-EC" sz="2300" kern="1200" dirty="0"/>
        </a:p>
      </dsp:txBody>
      <dsp:txXfrm>
        <a:off x="5625702" y="1301485"/>
        <a:ext cx="1874044" cy="12493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4BCD2-0EB9-42A0-83B1-90EE0100EFD1}">
      <dsp:nvSpPr>
        <dsp:cNvPr id="0" name=""/>
        <dsp:cNvSpPr/>
      </dsp:nvSpPr>
      <dsp:spPr>
        <a:xfrm>
          <a:off x="0" y="469233"/>
          <a:ext cx="8128000"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Son circuitos neuronales que sin entradas sensoriales periféricas o centrales producen salidas con patrones rítmicos que se encuentran en los seres vivos, desde animales simples, hasta los mamíferos superiores y los seres humanos.</a:t>
          </a:r>
          <a:endParaRPr lang="es-EC" sz="2000" kern="1200" dirty="0"/>
        </a:p>
      </dsp:txBody>
      <dsp:txXfrm>
        <a:off x="0" y="469233"/>
        <a:ext cx="8128000" cy="1701000"/>
      </dsp:txXfrm>
    </dsp:sp>
    <dsp:sp modelId="{32636E1E-B6AA-4987-808C-D3B7062C7AF8}">
      <dsp:nvSpPr>
        <dsp:cNvPr id="0" name=""/>
        <dsp:cNvSpPr/>
      </dsp:nvSpPr>
      <dsp:spPr>
        <a:xfrm>
          <a:off x="406400" y="174033"/>
          <a:ext cx="56896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C" sz="2000" kern="1200" dirty="0" smtClean="0"/>
            <a:t>GCP</a:t>
          </a:r>
          <a:endParaRPr lang="es-EC" sz="2000" kern="1200" dirty="0"/>
        </a:p>
      </dsp:txBody>
      <dsp:txXfrm>
        <a:off x="435221" y="202854"/>
        <a:ext cx="5631958" cy="532758"/>
      </dsp:txXfrm>
    </dsp:sp>
    <dsp:sp modelId="{CA48F64E-9386-42EB-8530-7252AF2E93E9}">
      <dsp:nvSpPr>
        <dsp:cNvPr id="0" name=""/>
        <dsp:cNvSpPr/>
      </dsp:nvSpPr>
      <dsp:spPr>
        <a:xfrm>
          <a:off x="0" y="2573433"/>
          <a:ext cx="81280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Son  responsables del control rítmico de actividades motoras como caminar, respirar, masticar, entre otros.</a:t>
          </a:r>
          <a:endParaRPr lang="es-EC" sz="2000" kern="1200" dirty="0"/>
        </a:p>
      </dsp:txBody>
      <dsp:txXfrm>
        <a:off x="0" y="2573433"/>
        <a:ext cx="8128000" cy="1134000"/>
      </dsp:txXfrm>
    </dsp:sp>
    <dsp:sp modelId="{4B59F22E-093B-4B9A-9186-2E0FF46C8E5A}">
      <dsp:nvSpPr>
        <dsp:cNvPr id="0" name=""/>
        <dsp:cNvSpPr/>
      </dsp:nvSpPr>
      <dsp:spPr>
        <a:xfrm>
          <a:off x="406400" y="2278233"/>
          <a:ext cx="56896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C" sz="2000" kern="1200" dirty="0" smtClean="0"/>
            <a:t>Control Rítmico</a:t>
          </a:r>
          <a:endParaRPr lang="es-EC" sz="2000" kern="1200" dirty="0"/>
        </a:p>
      </dsp:txBody>
      <dsp:txXfrm>
        <a:off x="435221" y="2307054"/>
        <a:ext cx="5631958" cy="532758"/>
      </dsp:txXfrm>
    </dsp:sp>
    <dsp:sp modelId="{63DC9D5F-D2F0-400E-A4DF-5E1200A6C500}">
      <dsp:nvSpPr>
        <dsp:cNvPr id="0" name=""/>
        <dsp:cNvSpPr/>
      </dsp:nvSpPr>
      <dsp:spPr>
        <a:xfrm>
          <a:off x="0" y="4110633"/>
          <a:ext cx="81280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Las neuronas que los forman se comportan como osciladores dinámicos y son encargadas de producir la secuencia rítmica</a:t>
          </a:r>
          <a:endParaRPr lang="es-EC" sz="2000" kern="1200" dirty="0"/>
        </a:p>
      </dsp:txBody>
      <dsp:txXfrm>
        <a:off x="0" y="4110633"/>
        <a:ext cx="8128000" cy="1134000"/>
      </dsp:txXfrm>
    </dsp:sp>
    <dsp:sp modelId="{E48C3707-E17D-4207-960B-54E4330DD4BE}">
      <dsp:nvSpPr>
        <dsp:cNvPr id="0" name=""/>
        <dsp:cNvSpPr/>
      </dsp:nvSpPr>
      <dsp:spPr>
        <a:xfrm>
          <a:off x="406400" y="3815433"/>
          <a:ext cx="56896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C" sz="2000" kern="1200" dirty="0" smtClean="0"/>
            <a:t>Neuronas</a:t>
          </a:r>
          <a:endParaRPr lang="es-EC" sz="2000" kern="1200" dirty="0"/>
        </a:p>
      </dsp:txBody>
      <dsp:txXfrm>
        <a:off x="435221" y="3844254"/>
        <a:ext cx="5631958" cy="5327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A4392-BC87-45F8-9FFF-8BCABB1A4595}">
      <dsp:nvSpPr>
        <dsp:cNvPr id="0" name=""/>
        <dsp:cNvSpPr/>
      </dsp:nvSpPr>
      <dsp:spPr>
        <a:xfrm>
          <a:off x="0" y="0"/>
          <a:ext cx="7405370" cy="970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El GCP es enormemente utilizado para el control de locomoción en robots bípedos, cuadrúpedos y hexápodos. </a:t>
          </a:r>
          <a:endParaRPr lang="es-EC" sz="2000" kern="1200" dirty="0"/>
        </a:p>
      </dsp:txBody>
      <dsp:txXfrm>
        <a:off x="28420" y="28420"/>
        <a:ext cx="6402457" cy="913490"/>
      </dsp:txXfrm>
    </dsp:sp>
    <dsp:sp modelId="{9D053F21-1D9A-407D-805C-6DEF820DAD26}">
      <dsp:nvSpPr>
        <dsp:cNvPr id="0" name=""/>
        <dsp:cNvSpPr/>
      </dsp:nvSpPr>
      <dsp:spPr>
        <a:xfrm>
          <a:off x="1306829" y="1185959"/>
          <a:ext cx="7405370" cy="970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La implementación análoga permite realizar una locomoción más aproximada a la que realizan los seres vivos.</a:t>
          </a:r>
          <a:endParaRPr lang="es-EC" sz="2000" kern="1200" dirty="0"/>
        </a:p>
      </dsp:txBody>
      <dsp:txXfrm>
        <a:off x="1335249" y="1214379"/>
        <a:ext cx="5410985" cy="913490"/>
      </dsp:txXfrm>
    </dsp:sp>
    <dsp:sp modelId="{E16B11A2-268A-4241-B23B-4065DAB976C0}">
      <dsp:nvSpPr>
        <dsp:cNvPr id="0" name=""/>
        <dsp:cNvSpPr/>
      </dsp:nvSpPr>
      <dsp:spPr>
        <a:xfrm>
          <a:off x="6774655" y="762787"/>
          <a:ext cx="630714" cy="6307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916566" y="762787"/>
        <a:ext cx="346892" cy="47461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3683175" cy="396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Robot Hexápodo</a:t>
          </a:r>
          <a:endParaRPr lang="es-ES" sz="3000" kern="1200" dirty="0"/>
        </a:p>
      </dsp:txBody>
      <dsp:txXfrm>
        <a:off x="11625" y="11625"/>
        <a:ext cx="3659925" cy="373650"/>
      </dsp:txXfrm>
    </dsp:sp>
    <dsp:sp modelId="{16363E3D-278E-4476-A7B5-702FB02F858A}">
      <dsp:nvSpPr>
        <dsp:cNvPr id="0" name=""/>
        <dsp:cNvSpPr/>
      </dsp:nvSpPr>
      <dsp:spPr>
        <a:xfrm>
          <a:off x="368317" y="396900"/>
          <a:ext cx="224247" cy="1016157"/>
        </a:xfrm>
        <a:custGeom>
          <a:avLst/>
          <a:gdLst/>
          <a:ahLst/>
          <a:cxnLst/>
          <a:rect l="0" t="0" r="0" b="0"/>
          <a:pathLst>
            <a:path>
              <a:moveTo>
                <a:pt x="0" y="0"/>
              </a:moveTo>
              <a:lnTo>
                <a:pt x="0" y="1016157"/>
              </a:lnTo>
              <a:lnTo>
                <a:pt x="224247" y="101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592565" y="612648"/>
          <a:ext cx="5960630" cy="16008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En la Universidad de las Fuerzas Armadas- ESPE se han desarrollado varios prototipos de robots móviles, entre ellos robots del tipo hexápodos (animal u objeto que posee 6 extremidades).</a:t>
          </a:r>
          <a:endParaRPr lang="es-ES" sz="2000" kern="1200" dirty="0"/>
        </a:p>
      </dsp:txBody>
      <dsp:txXfrm>
        <a:off x="639451" y="659534"/>
        <a:ext cx="5866858" cy="1507046"/>
      </dsp:txXfrm>
    </dsp:sp>
    <dsp:sp modelId="{86487651-4574-4A99-8ECF-3D10E08F257D}">
      <dsp:nvSpPr>
        <dsp:cNvPr id="0" name=""/>
        <dsp:cNvSpPr/>
      </dsp:nvSpPr>
      <dsp:spPr>
        <a:xfrm>
          <a:off x="368317" y="396900"/>
          <a:ext cx="241280" cy="2622506"/>
        </a:xfrm>
        <a:custGeom>
          <a:avLst/>
          <a:gdLst/>
          <a:ahLst/>
          <a:cxnLst/>
          <a:rect l="0" t="0" r="0" b="0"/>
          <a:pathLst>
            <a:path>
              <a:moveTo>
                <a:pt x="0" y="0"/>
              </a:moveTo>
              <a:lnTo>
                <a:pt x="0" y="2622506"/>
              </a:lnTo>
              <a:lnTo>
                <a:pt x="241280" y="26225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FCA82-A236-46FD-843B-5789D8F6EA82}">
      <dsp:nvSpPr>
        <dsp:cNvPr id="0" name=""/>
        <dsp:cNvSpPr/>
      </dsp:nvSpPr>
      <dsp:spPr>
        <a:xfrm>
          <a:off x="609598" y="2365249"/>
          <a:ext cx="5960630" cy="13083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Los robots han permitido facilitar realizar varias tareas cotidianas de los seres humanos, como en la industria, medicina, campo militar y espacial.</a:t>
          </a:r>
          <a:endParaRPr lang="es-ES" sz="2000" kern="1200" dirty="0"/>
        </a:p>
      </dsp:txBody>
      <dsp:txXfrm>
        <a:off x="647917" y="2403568"/>
        <a:ext cx="5883992" cy="1231676"/>
      </dsp:txXfrm>
    </dsp:sp>
    <dsp:sp modelId="{27411F46-8DAA-4656-A58D-742CCBF28A38}">
      <dsp:nvSpPr>
        <dsp:cNvPr id="0" name=""/>
        <dsp:cNvSpPr/>
      </dsp:nvSpPr>
      <dsp:spPr>
        <a:xfrm>
          <a:off x="368317" y="396900"/>
          <a:ext cx="241280" cy="4028396"/>
        </a:xfrm>
        <a:custGeom>
          <a:avLst/>
          <a:gdLst/>
          <a:ahLst/>
          <a:cxnLst/>
          <a:rect l="0" t="0" r="0" b="0"/>
          <a:pathLst>
            <a:path>
              <a:moveTo>
                <a:pt x="0" y="0"/>
              </a:moveTo>
              <a:lnTo>
                <a:pt x="0" y="4028396"/>
              </a:lnTo>
              <a:lnTo>
                <a:pt x="241280" y="4028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9AE37-C8BD-4966-812A-02F5001293F8}">
      <dsp:nvSpPr>
        <dsp:cNvPr id="0" name=""/>
        <dsp:cNvSpPr/>
      </dsp:nvSpPr>
      <dsp:spPr>
        <a:xfrm>
          <a:off x="609598" y="3813046"/>
          <a:ext cx="5960630" cy="12245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La</a:t>
          </a:r>
          <a:r>
            <a:rPr lang="es-ES" sz="2000" kern="1200" baseline="0" dirty="0" smtClean="0"/>
            <a:t> gran ventaja de robots con extremidades, es su navegación en terrenos de difícil acceso como minas, junglas, terremotos, volcanes, etc.</a:t>
          </a:r>
          <a:endParaRPr lang="es-ES" sz="2000" kern="1200" dirty="0"/>
        </a:p>
      </dsp:txBody>
      <dsp:txXfrm>
        <a:off x="645462" y="3848910"/>
        <a:ext cx="5888902" cy="1152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49006" y="0"/>
          <a:ext cx="3158334" cy="482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Control Inteligente</a:t>
          </a:r>
          <a:endParaRPr lang="es-ES" sz="3000" kern="1200" dirty="0"/>
        </a:p>
      </dsp:txBody>
      <dsp:txXfrm>
        <a:off x="463149" y="14143"/>
        <a:ext cx="3130048" cy="454590"/>
      </dsp:txXfrm>
    </dsp:sp>
    <dsp:sp modelId="{16363E3D-278E-4476-A7B5-702FB02F858A}">
      <dsp:nvSpPr>
        <dsp:cNvPr id="0" name=""/>
        <dsp:cNvSpPr/>
      </dsp:nvSpPr>
      <dsp:spPr>
        <a:xfrm>
          <a:off x="764839" y="482876"/>
          <a:ext cx="206899" cy="529451"/>
        </a:xfrm>
        <a:custGeom>
          <a:avLst/>
          <a:gdLst/>
          <a:ahLst/>
          <a:cxnLst/>
          <a:rect l="0" t="0" r="0" b="0"/>
          <a:pathLst>
            <a:path>
              <a:moveTo>
                <a:pt x="0" y="0"/>
              </a:moveTo>
              <a:lnTo>
                <a:pt x="0" y="529451"/>
              </a:lnTo>
              <a:lnTo>
                <a:pt x="206899" y="529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971738" y="521997"/>
          <a:ext cx="5111259" cy="9806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La Universidad de las Fuerzas Armadas-ESPE, está obligada a realizar y demostrar evidencias de la investigación hecha por la misma.</a:t>
          </a:r>
          <a:endParaRPr lang="es-ES" sz="2000" kern="1200" dirty="0"/>
        </a:p>
      </dsp:txBody>
      <dsp:txXfrm>
        <a:off x="1000461" y="550720"/>
        <a:ext cx="5053813" cy="923213"/>
      </dsp:txXfrm>
    </dsp:sp>
    <dsp:sp modelId="{86487651-4574-4A99-8ECF-3D10E08F257D}">
      <dsp:nvSpPr>
        <dsp:cNvPr id="0" name=""/>
        <dsp:cNvSpPr/>
      </dsp:nvSpPr>
      <dsp:spPr>
        <a:xfrm>
          <a:off x="764839" y="482876"/>
          <a:ext cx="206899" cy="1837484"/>
        </a:xfrm>
        <a:custGeom>
          <a:avLst/>
          <a:gdLst/>
          <a:ahLst/>
          <a:cxnLst/>
          <a:rect l="0" t="0" r="0" b="0"/>
          <a:pathLst>
            <a:path>
              <a:moveTo>
                <a:pt x="0" y="0"/>
              </a:moveTo>
              <a:lnTo>
                <a:pt x="0" y="1837484"/>
              </a:lnTo>
              <a:lnTo>
                <a:pt x="206899" y="183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FCA82-A236-46FD-843B-5789D8F6EA82}">
      <dsp:nvSpPr>
        <dsp:cNvPr id="0" name=""/>
        <dsp:cNvSpPr/>
      </dsp:nvSpPr>
      <dsp:spPr>
        <a:xfrm>
          <a:off x="971738" y="1628731"/>
          <a:ext cx="5111259" cy="13832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Una forma de hacerlo es a través de la aplicación de las ideas propuestas por la teoría. La Lógica difusa y las Redes Neuronales Artificiales son temas pertenecen a la materia de Control Inteligente.</a:t>
          </a:r>
          <a:endParaRPr lang="es-ES" sz="2000" kern="1200" dirty="0"/>
        </a:p>
      </dsp:txBody>
      <dsp:txXfrm>
        <a:off x="1012252" y="1669245"/>
        <a:ext cx="5030231" cy="1302232"/>
      </dsp:txXfrm>
    </dsp:sp>
    <dsp:sp modelId="{FADA1D16-3A7B-4303-B286-D77C8B3FB1B7}">
      <dsp:nvSpPr>
        <dsp:cNvPr id="0" name=""/>
        <dsp:cNvSpPr/>
      </dsp:nvSpPr>
      <dsp:spPr>
        <a:xfrm>
          <a:off x="764839" y="482876"/>
          <a:ext cx="197441" cy="3100766"/>
        </a:xfrm>
        <a:custGeom>
          <a:avLst/>
          <a:gdLst/>
          <a:ahLst/>
          <a:cxnLst/>
          <a:rect l="0" t="0" r="0" b="0"/>
          <a:pathLst>
            <a:path>
              <a:moveTo>
                <a:pt x="0" y="0"/>
              </a:moveTo>
              <a:lnTo>
                <a:pt x="0" y="3100766"/>
              </a:lnTo>
              <a:lnTo>
                <a:pt x="197441" y="31007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32D99-18CE-4CC4-8448-6F32A5DB0819}">
      <dsp:nvSpPr>
        <dsp:cNvPr id="0" name=""/>
        <dsp:cNvSpPr/>
      </dsp:nvSpPr>
      <dsp:spPr>
        <a:xfrm>
          <a:off x="962280" y="3163035"/>
          <a:ext cx="5168773" cy="8412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Un tema de investigación incluido son los Generadores Centrales de Patrones que presenta una relación con las Redes Neuronales.</a:t>
          </a:r>
          <a:endParaRPr lang="es-EC" sz="2000" kern="1200" dirty="0"/>
        </a:p>
      </dsp:txBody>
      <dsp:txXfrm>
        <a:off x="986918" y="3187673"/>
        <a:ext cx="5119497" cy="791939"/>
      </dsp:txXfrm>
    </dsp:sp>
    <dsp:sp modelId="{318EF054-E9FA-435D-A8E3-844F91527547}">
      <dsp:nvSpPr>
        <dsp:cNvPr id="0" name=""/>
        <dsp:cNvSpPr/>
      </dsp:nvSpPr>
      <dsp:spPr>
        <a:xfrm>
          <a:off x="764839" y="482876"/>
          <a:ext cx="170874" cy="4274552"/>
        </a:xfrm>
        <a:custGeom>
          <a:avLst/>
          <a:gdLst/>
          <a:ahLst/>
          <a:cxnLst/>
          <a:rect l="0" t="0" r="0" b="0"/>
          <a:pathLst>
            <a:path>
              <a:moveTo>
                <a:pt x="0" y="0"/>
              </a:moveTo>
              <a:lnTo>
                <a:pt x="0" y="4274552"/>
              </a:lnTo>
              <a:lnTo>
                <a:pt x="170874" y="42745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D2A19-891D-4D66-8631-167BF05F8E87}">
      <dsp:nvSpPr>
        <dsp:cNvPr id="0" name=""/>
        <dsp:cNvSpPr/>
      </dsp:nvSpPr>
      <dsp:spPr>
        <a:xfrm>
          <a:off x="935714" y="4174375"/>
          <a:ext cx="5168773" cy="11661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La utilización de este tipo de algoritmos en un robot resulta de gran importancia para estudios posteriores aplicados tanto a la Robótica como la Inteligencia Artificial</a:t>
          </a:r>
          <a:r>
            <a:rPr lang="es-EC" sz="2200" kern="1200" dirty="0" smtClean="0"/>
            <a:t>.</a:t>
          </a:r>
          <a:endParaRPr lang="es-EC" sz="2200" kern="1200" dirty="0"/>
        </a:p>
      </dsp:txBody>
      <dsp:txXfrm>
        <a:off x="969868" y="4208529"/>
        <a:ext cx="5100465" cy="1097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609598"/>
          <a:ext cx="8381998" cy="684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t>DESCRIPCIÓN DEL PROYECTO</a:t>
          </a:r>
          <a:endParaRPr lang="es-ES" sz="4000" b="1" kern="1200" dirty="0"/>
        </a:p>
      </dsp:txBody>
      <dsp:txXfrm>
        <a:off x="20049" y="629647"/>
        <a:ext cx="8341900" cy="644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454D1-C4A4-40B3-8DEE-F1A1946B6667}">
      <dsp:nvSpPr>
        <dsp:cNvPr id="0" name=""/>
        <dsp:cNvSpPr/>
      </dsp:nvSpPr>
      <dsp:spPr>
        <a:xfrm>
          <a:off x="1518060" y="457187"/>
          <a:ext cx="4272511" cy="4272511"/>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Gran parecido a los arácnidos de 3 pares de patas.</a:t>
          </a:r>
        </a:p>
      </dsp:txBody>
      <dsp:txXfrm>
        <a:off x="3703144" y="1247601"/>
        <a:ext cx="1576760" cy="1271580"/>
      </dsp:txXfrm>
    </dsp:sp>
    <dsp:sp modelId="{3276B6FB-EDA2-4BB8-8A09-42407FBC19F3}">
      <dsp:nvSpPr>
        <dsp:cNvPr id="0" name=""/>
        <dsp:cNvSpPr/>
      </dsp:nvSpPr>
      <dsp:spPr>
        <a:xfrm>
          <a:off x="1532916" y="496933"/>
          <a:ext cx="4272511" cy="4272511"/>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3 DOF hacen que el robot camine por cualquier dirección</a:t>
          </a:r>
        </a:p>
      </dsp:txBody>
      <dsp:txXfrm>
        <a:off x="3745466" y="2709484"/>
        <a:ext cx="1576760" cy="1271580"/>
      </dsp:txXfrm>
    </dsp:sp>
    <dsp:sp modelId="{1EF48796-841A-4084-9583-59E495623E8D}">
      <dsp:nvSpPr>
        <dsp:cNvPr id="0" name=""/>
        <dsp:cNvSpPr/>
      </dsp:nvSpPr>
      <dsp:spPr>
        <a:xfrm>
          <a:off x="1532916" y="496933"/>
          <a:ext cx="4272511" cy="4272511"/>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Un total de 18 servomotores.</a:t>
          </a:r>
          <a:endParaRPr lang="es-ES" sz="2000" kern="1200" dirty="0"/>
        </a:p>
      </dsp:txBody>
      <dsp:txXfrm>
        <a:off x="2016117" y="2709484"/>
        <a:ext cx="1576760" cy="1271580"/>
      </dsp:txXfrm>
    </dsp:sp>
    <dsp:sp modelId="{8A9FB2C7-0324-42E2-AA8E-025D3FBED493}">
      <dsp:nvSpPr>
        <dsp:cNvPr id="0" name=""/>
        <dsp:cNvSpPr/>
      </dsp:nvSpPr>
      <dsp:spPr>
        <a:xfrm>
          <a:off x="1532916" y="457199"/>
          <a:ext cx="4272511" cy="4272511"/>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Piezas de aluminio ultra resistente de alta calidad.</a:t>
          </a:r>
          <a:endParaRPr lang="es-ES" sz="2000" kern="1200" dirty="0"/>
        </a:p>
      </dsp:txBody>
      <dsp:txXfrm>
        <a:off x="2016117" y="1245579"/>
        <a:ext cx="1576760" cy="12715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1084B-454D-4359-A1E4-A7A5C7C3DD40}">
      <dsp:nvSpPr>
        <dsp:cNvPr id="0" name=""/>
        <dsp:cNvSpPr/>
      </dsp:nvSpPr>
      <dsp:spPr>
        <a:xfrm>
          <a:off x="3424" y="1473842"/>
          <a:ext cx="2060097" cy="128611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317874" y="1795141"/>
        <a:ext cx="1054617" cy="412019"/>
      </dsp:txXfrm>
    </dsp:sp>
    <dsp:sp modelId="{3CDE2491-CCB8-4DD0-A90A-729794C7C732}">
      <dsp:nvSpPr>
        <dsp:cNvPr id="0" name=""/>
        <dsp:cNvSpPr/>
      </dsp:nvSpPr>
      <dsp:spPr>
        <a:xfrm>
          <a:off x="415444" y="1473842"/>
          <a:ext cx="1534772" cy="12861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t>De bajo costo y de fácil programación</a:t>
          </a:r>
          <a:endParaRPr lang="es-EC" sz="2000" kern="1200" dirty="0"/>
        </a:p>
      </dsp:txBody>
      <dsp:txXfrm>
        <a:off x="415444" y="1473842"/>
        <a:ext cx="1534772" cy="1286119"/>
      </dsp:txXfrm>
    </dsp:sp>
    <dsp:sp modelId="{493BFA88-AD6D-41F0-90CE-351708694D8B}">
      <dsp:nvSpPr>
        <dsp:cNvPr id="0" name=""/>
        <dsp:cNvSpPr/>
      </dsp:nvSpPr>
      <dsp:spPr>
        <a:xfrm>
          <a:off x="2135626" y="1464572"/>
          <a:ext cx="2060097" cy="128609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1814337" y="1785861"/>
        <a:ext cx="1054597" cy="412019"/>
      </dsp:txXfrm>
    </dsp:sp>
    <dsp:sp modelId="{510A1B25-BA38-4E28-BF99-23DF4E16807B}">
      <dsp:nvSpPr>
        <dsp:cNvPr id="0" name=""/>
        <dsp:cNvSpPr/>
      </dsp:nvSpPr>
      <dsp:spPr>
        <a:xfrm rot="5400000">
          <a:off x="1952469" y="2441012"/>
          <a:ext cx="363379" cy="309014"/>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2258F-451A-4F59-9F45-D67EC3AE2A26}">
      <dsp:nvSpPr>
        <dsp:cNvPr id="0" name=""/>
        <dsp:cNvSpPr/>
      </dsp:nvSpPr>
      <dsp:spPr>
        <a:xfrm>
          <a:off x="2547645" y="1464572"/>
          <a:ext cx="1534772" cy="12860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t>Varias opciones en lenguajes de programación.</a:t>
          </a:r>
          <a:endParaRPr lang="es-EC" sz="2000" kern="1200" dirty="0"/>
        </a:p>
      </dsp:txBody>
      <dsp:txXfrm>
        <a:off x="2547645" y="1464572"/>
        <a:ext cx="1534772" cy="1286094"/>
      </dsp:txXfrm>
    </dsp:sp>
    <dsp:sp modelId="{96003603-F570-43B3-A6F4-01F40CFEBFEB}">
      <dsp:nvSpPr>
        <dsp:cNvPr id="0" name=""/>
        <dsp:cNvSpPr/>
      </dsp:nvSpPr>
      <dsp:spPr>
        <a:xfrm>
          <a:off x="4267827" y="1473842"/>
          <a:ext cx="2060097" cy="128381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3947470" y="1794199"/>
        <a:ext cx="1052732" cy="412019"/>
      </dsp:txXfrm>
    </dsp:sp>
    <dsp:sp modelId="{968A4820-080A-41A8-9EB6-E7EC8C7B9C07}">
      <dsp:nvSpPr>
        <dsp:cNvPr id="0" name=""/>
        <dsp:cNvSpPr/>
      </dsp:nvSpPr>
      <dsp:spPr>
        <a:xfrm rot="5400000">
          <a:off x="4146612" y="2439874"/>
          <a:ext cx="363379" cy="309014"/>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F43FE-8B71-49DC-A442-84DBE4388333}">
      <dsp:nvSpPr>
        <dsp:cNvPr id="0" name=""/>
        <dsp:cNvSpPr/>
      </dsp:nvSpPr>
      <dsp:spPr>
        <a:xfrm>
          <a:off x="4679846" y="1473842"/>
          <a:ext cx="1534772" cy="12838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t>Un total de 100 pines de entrada y salida.</a:t>
          </a:r>
          <a:endParaRPr lang="es-EC" sz="2000" kern="1200" dirty="0"/>
        </a:p>
      </dsp:txBody>
      <dsp:txXfrm>
        <a:off x="4679846" y="1473842"/>
        <a:ext cx="1534772" cy="1283819"/>
      </dsp:txXfrm>
    </dsp:sp>
    <dsp:sp modelId="{0D722E57-CE54-43B6-BBB9-BA00AD7FA9E8}">
      <dsp:nvSpPr>
        <dsp:cNvPr id="0" name=""/>
        <dsp:cNvSpPr/>
      </dsp:nvSpPr>
      <dsp:spPr>
        <a:xfrm>
          <a:off x="6400028" y="1473842"/>
          <a:ext cx="2060097" cy="126955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6085520" y="1788350"/>
        <a:ext cx="1041035" cy="412019"/>
      </dsp:txXfrm>
    </dsp:sp>
    <dsp:sp modelId="{17D28388-6EAE-4EAA-8E19-EA5238198664}">
      <dsp:nvSpPr>
        <dsp:cNvPr id="0" name=""/>
        <dsp:cNvSpPr/>
      </dsp:nvSpPr>
      <dsp:spPr>
        <a:xfrm rot="5400000">
          <a:off x="6267584" y="2452505"/>
          <a:ext cx="363379" cy="309014"/>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48BDC-0D9A-40D7-9D5D-2271E02B22C6}">
      <dsp:nvSpPr>
        <dsp:cNvPr id="0" name=""/>
        <dsp:cNvSpPr/>
      </dsp:nvSpPr>
      <dsp:spPr>
        <a:xfrm>
          <a:off x="6812047" y="1473842"/>
          <a:ext cx="1534772" cy="12695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t>Módulos de expansión con tareas específicas</a:t>
          </a:r>
          <a:endParaRPr lang="es-EC" sz="2000" kern="1200" dirty="0"/>
        </a:p>
      </dsp:txBody>
      <dsp:txXfrm>
        <a:off x="6812047" y="1473842"/>
        <a:ext cx="1534772" cy="12695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2023B-7A71-43C3-98E7-1EB69008B376}">
      <dsp:nvSpPr>
        <dsp:cNvPr id="0" name=""/>
        <dsp:cNvSpPr/>
      </dsp:nvSpPr>
      <dsp:spPr>
        <a:xfrm>
          <a:off x="0" y="255840"/>
          <a:ext cx="7721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282" tIns="333248" rIns="599282"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Trípode</a:t>
          </a:r>
          <a:endParaRPr lang="es-EC" sz="2000" kern="1200" dirty="0"/>
        </a:p>
      </dsp:txBody>
      <dsp:txXfrm>
        <a:off x="0" y="255840"/>
        <a:ext cx="7721600" cy="756000"/>
      </dsp:txXfrm>
    </dsp:sp>
    <dsp:sp modelId="{6A3DB9E2-AF46-4D28-A71A-0BA8748BBA90}">
      <dsp:nvSpPr>
        <dsp:cNvPr id="0" name=""/>
        <dsp:cNvSpPr/>
      </dsp:nvSpPr>
      <dsp:spPr>
        <a:xfrm>
          <a:off x="386080" y="19680"/>
          <a:ext cx="54051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301" tIns="0" rIns="204301" bIns="0" numCol="1" spcCol="1270" anchor="ctr" anchorCtr="0">
          <a:noAutofit/>
        </a:bodyPr>
        <a:lstStyle/>
        <a:p>
          <a:pPr lvl="0" algn="l" defTabSz="889000">
            <a:lnSpc>
              <a:spcPct val="90000"/>
            </a:lnSpc>
            <a:spcBef>
              <a:spcPct val="0"/>
            </a:spcBef>
            <a:spcAft>
              <a:spcPct val="35000"/>
            </a:spcAft>
          </a:pPr>
          <a:r>
            <a:rPr lang="es-EC" sz="2000" kern="1200" dirty="0" smtClean="0"/>
            <a:t>Locomoción</a:t>
          </a:r>
          <a:endParaRPr lang="es-EC" sz="2000" kern="1200" dirty="0"/>
        </a:p>
      </dsp:txBody>
      <dsp:txXfrm>
        <a:off x="409137" y="42737"/>
        <a:ext cx="5359006" cy="426206"/>
      </dsp:txXfrm>
    </dsp:sp>
    <dsp:sp modelId="{8EAA5B54-2CA2-4CF8-A56B-E5E275C379A2}">
      <dsp:nvSpPr>
        <dsp:cNvPr id="0" name=""/>
        <dsp:cNvSpPr/>
      </dsp:nvSpPr>
      <dsp:spPr>
        <a:xfrm>
          <a:off x="0" y="1334399"/>
          <a:ext cx="7721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282" tIns="333248" rIns="599282"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Emulación de locomoción</a:t>
          </a:r>
          <a:endParaRPr lang="es-EC" sz="2000" kern="1200" dirty="0"/>
        </a:p>
      </dsp:txBody>
      <dsp:txXfrm>
        <a:off x="0" y="1334399"/>
        <a:ext cx="7721600" cy="756000"/>
      </dsp:txXfrm>
    </dsp:sp>
    <dsp:sp modelId="{84C6CFBA-F203-4299-AE34-22B40EBB9028}">
      <dsp:nvSpPr>
        <dsp:cNvPr id="0" name=""/>
        <dsp:cNvSpPr/>
      </dsp:nvSpPr>
      <dsp:spPr>
        <a:xfrm>
          <a:off x="386080" y="1098240"/>
          <a:ext cx="54051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301" tIns="0" rIns="204301" bIns="0" numCol="1" spcCol="1270" anchor="ctr" anchorCtr="0">
          <a:noAutofit/>
        </a:bodyPr>
        <a:lstStyle/>
        <a:p>
          <a:pPr lvl="0" algn="l" defTabSz="889000">
            <a:lnSpc>
              <a:spcPct val="90000"/>
            </a:lnSpc>
            <a:spcBef>
              <a:spcPct val="0"/>
            </a:spcBef>
            <a:spcAft>
              <a:spcPct val="35000"/>
            </a:spcAft>
          </a:pPr>
          <a:r>
            <a:rPr lang="es-EC" sz="2000" kern="1200" dirty="0" smtClean="0"/>
            <a:t>Redes Neuronales Artificiales</a:t>
          </a:r>
          <a:endParaRPr lang="es-EC" sz="2000" kern="1200" dirty="0"/>
        </a:p>
      </dsp:txBody>
      <dsp:txXfrm>
        <a:off x="409137" y="1121297"/>
        <a:ext cx="5359006" cy="426206"/>
      </dsp:txXfrm>
    </dsp:sp>
    <dsp:sp modelId="{7F4005FF-4276-4B85-BDD1-A852A583AD62}">
      <dsp:nvSpPr>
        <dsp:cNvPr id="0" name=""/>
        <dsp:cNvSpPr/>
      </dsp:nvSpPr>
      <dsp:spPr>
        <a:xfrm>
          <a:off x="0" y="2412959"/>
          <a:ext cx="7721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282" tIns="333248" rIns="599282"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Control de equilibrio</a:t>
          </a:r>
          <a:endParaRPr lang="es-EC" sz="2000" kern="1200" dirty="0"/>
        </a:p>
      </dsp:txBody>
      <dsp:txXfrm>
        <a:off x="0" y="2412959"/>
        <a:ext cx="7721600" cy="756000"/>
      </dsp:txXfrm>
    </dsp:sp>
    <dsp:sp modelId="{4BCB3184-DB3F-4668-9897-F5AF46E673A6}">
      <dsp:nvSpPr>
        <dsp:cNvPr id="0" name=""/>
        <dsp:cNvSpPr/>
      </dsp:nvSpPr>
      <dsp:spPr>
        <a:xfrm>
          <a:off x="386080" y="2176799"/>
          <a:ext cx="54051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301" tIns="0" rIns="204301" bIns="0" numCol="1" spcCol="1270" anchor="ctr" anchorCtr="0">
          <a:noAutofit/>
        </a:bodyPr>
        <a:lstStyle/>
        <a:p>
          <a:pPr lvl="0" algn="l" defTabSz="889000">
            <a:lnSpc>
              <a:spcPct val="90000"/>
            </a:lnSpc>
            <a:spcBef>
              <a:spcPct val="0"/>
            </a:spcBef>
            <a:spcAft>
              <a:spcPct val="35000"/>
            </a:spcAft>
          </a:pPr>
          <a:r>
            <a:rPr lang="es-EC" sz="2000" kern="1200" dirty="0" smtClean="0"/>
            <a:t>Control Difuso</a:t>
          </a:r>
          <a:endParaRPr lang="es-EC" sz="2000" kern="1200" dirty="0"/>
        </a:p>
      </dsp:txBody>
      <dsp:txXfrm>
        <a:off x="409137" y="2199856"/>
        <a:ext cx="5359006" cy="426206"/>
      </dsp:txXfrm>
    </dsp:sp>
    <dsp:sp modelId="{BC422097-F9AF-4777-8352-45187E4F6E1D}">
      <dsp:nvSpPr>
        <dsp:cNvPr id="0" name=""/>
        <dsp:cNvSpPr/>
      </dsp:nvSpPr>
      <dsp:spPr>
        <a:xfrm>
          <a:off x="0" y="3491520"/>
          <a:ext cx="77216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282" tIns="333248" rIns="599282"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Descripción e implementación</a:t>
          </a:r>
          <a:endParaRPr lang="es-EC" sz="2000" kern="1200" dirty="0"/>
        </a:p>
      </dsp:txBody>
      <dsp:txXfrm>
        <a:off x="0" y="3491520"/>
        <a:ext cx="7721600" cy="756000"/>
      </dsp:txXfrm>
    </dsp:sp>
    <dsp:sp modelId="{24E273C9-B99D-43BF-A91E-1F648CC83044}">
      <dsp:nvSpPr>
        <dsp:cNvPr id="0" name=""/>
        <dsp:cNvSpPr/>
      </dsp:nvSpPr>
      <dsp:spPr>
        <a:xfrm>
          <a:off x="386080" y="3255360"/>
          <a:ext cx="54051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301" tIns="0" rIns="204301" bIns="0" numCol="1" spcCol="1270" anchor="ctr" anchorCtr="0">
          <a:noAutofit/>
        </a:bodyPr>
        <a:lstStyle/>
        <a:p>
          <a:pPr lvl="0" algn="l" defTabSz="889000">
            <a:lnSpc>
              <a:spcPct val="90000"/>
            </a:lnSpc>
            <a:spcBef>
              <a:spcPct val="0"/>
            </a:spcBef>
            <a:spcAft>
              <a:spcPct val="35000"/>
            </a:spcAft>
          </a:pPr>
          <a:r>
            <a:rPr lang="es-EC" sz="2000" kern="1200" dirty="0" smtClean="0"/>
            <a:t>Generador Central de Patrones</a:t>
          </a:r>
          <a:endParaRPr lang="es-EC" sz="2000" kern="1200" dirty="0"/>
        </a:p>
      </dsp:txBody>
      <dsp:txXfrm>
        <a:off x="409137" y="3278417"/>
        <a:ext cx="5359006"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609598"/>
          <a:ext cx="8381998" cy="684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t>OBJETIVOS</a:t>
          </a:r>
          <a:endParaRPr lang="es-ES" sz="4000" b="1" kern="1200" dirty="0"/>
        </a:p>
      </dsp:txBody>
      <dsp:txXfrm>
        <a:off x="20049" y="629647"/>
        <a:ext cx="8341900" cy="644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07/06/2016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07/06/2016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7</a:t>
            </a:fld>
            <a:endParaRPr lang="es-ES"/>
          </a:p>
        </p:txBody>
      </p:sp>
    </p:spTree>
    <p:extLst>
      <p:ext uri="{BB962C8B-B14F-4D97-AF65-F5344CB8AC3E}">
        <p14:creationId xmlns:p14="http://schemas.microsoft.com/office/powerpoint/2010/main" val="288614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36</a:t>
            </a:fld>
            <a:endParaRPr lang="es-ES"/>
          </a:p>
        </p:txBody>
      </p:sp>
    </p:spTree>
    <p:extLst>
      <p:ext uri="{BB962C8B-B14F-4D97-AF65-F5344CB8AC3E}">
        <p14:creationId xmlns:p14="http://schemas.microsoft.com/office/powerpoint/2010/main" val="221346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ángulo 4"/>
          <p:cNvSpPr/>
          <p:nvPr userDrawn="1"/>
        </p:nvSpPr>
        <p:spPr>
          <a:xfrm>
            <a:off x="8839200" y="5867400"/>
            <a:ext cx="3149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Imagen 5" descr="http://blogs.espe.edu.ec/wp-content/uploads/2013/09/LOGO-PRINCIPAL7.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97714" y="5965190"/>
            <a:ext cx="3232573" cy="626110"/>
          </a:xfrm>
          <a:prstGeom prst="rect">
            <a:avLst/>
          </a:prstGeom>
          <a:noFill/>
          <a:ln>
            <a:noFill/>
          </a:ln>
        </p:spPr>
      </p:pic>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47"/>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609600" y="3938597"/>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6197600" y="3938597"/>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609600" y="1600206"/>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6197600" y="3938597"/>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609600" y="1600206"/>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6197600" y="3938597"/>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rotWithShape="1">
          <a:blip r:embed="rId2" cstate="print"/>
          <a:srcRect l="832" b="1437"/>
          <a:stretch/>
        </p:blipFill>
        <p:spPr bwMode="auto">
          <a:xfrm>
            <a:off x="3" y="13063"/>
            <a:ext cx="12244252" cy="6858000"/>
          </a:xfrm>
          <a:prstGeom prst="rect">
            <a:avLst/>
          </a:prstGeom>
          <a:noFill/>
          <a:ln w="9525">
            <a:noFill/>
            <a:miter lim="800000"/>
            <a:headEnd/>
            <a:tailEnd/>
          </a:ln>
        </p:spPr>
      </p:pic>
      <p:sp>
        <p:nvSpPr>
          <p:cNvPr id="7" name="Rectángulo 6"/>
          <p:cNvSpPr/>
          <p:nvPr userDrawn="1"/>
        </p:nvSpPr>
        <p:spPr>
          <a:xfrm>
            <a:off x="203200" y="152400"/>
            <a:ext cx="3962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6" name="Imagen 5" descr="http://blogs.espe.edu.ec/wp-content/uploads/2013/09/LOGO-PRINCIPAL7.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893" y="231140"/>
            <a:ext cx="3528907" cy="6832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rotWithShape="1">
          <a:blip r:embed="rId10" cstate="print"/>
          <a:srcRect l="972"/>
          <a:stretch/>
        </p:blipFill>
        <p:spPr bwMode="auto">
          <a:xfrm>
            <a:off x="0" y="0"/>
            <a:ext cx="12192000" cy="6858000"/>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2882" indent="-34288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9.png"/><Relationship Id="rId7" Type="http://schemas.openxmlformats.org/officeDocument/2006/relationships/diagramColors" Target="../diagrams/colors1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1.png"/><Relationship Id="rId7" Type="http://schemas.openxmlformats.org/officeDocument/2006/relationships/diagramColors" Target="../diagrams/colors17.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7.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4.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0.png"/><Relationship Id="rId7" Type="http://schemas.openxmlformats.org/officeDocument/2006/relationships/diagramColors" Target="../diagrams/colors22.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24.xml"/><Relationship Id="rId7" Type="http://schemas.openxmlformats.org/officeDocument/2006/relationships/image" Target="../media/image42.gif"/><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25.xml"/><Relationship Id="rId7" Type="http://schemas.openxmlformats.org/officeDocument/2006/relationships/image" Target="../media/image44.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76400" y="2411105"/>
            <a:ext cx="9410700" cy="124649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500" b="1" dirty="0">
                <a:ln/>
              </a:rPr>
              <a:t>DISEÑO E IMPLEMENTACIÓN DE ALGORITMOS DE CONTROL INTELIGENTE PARA UN ROBOT PHOENIX TIPO HEXÁPODO MEDIANTE LA TARJETA STM32F4 DISCOVERY Y SIMULINK DE MATLAB</a:t>
            </a:r>
            <a:endParaRPr lang="es-ES" sz="2500" b="1" dirty="0">
              <a:ln/>
            </a:endParaRPr>
          </a:p>
        </p:txBody>
      </p:sp>
      <p:sp>
        <p:nvSpPr>
          <p:cNvPr id="6" name="5 Subtítulo"/>
          <p:cNvSpPr>
            <a:spLocks noGrp="1"/>
          </p:cNvSpPr>
          <p:nvPr>
            <p:ph type="subTitle" idx="4294967295"/>
          </p:nvPr>
        </p:nvSpPr>
        <p:spPr>
          <a:xfrm>
            <a:off x="4876800" y="3962400"/>
            <a:ext cx="2832023" cy="1143000"/>
          </a:xfrm>
          <a:prstGeom prst="rect">
            <a:avLst/>
          </a:prstGeom>
        </p:spPr>
        <p:txBody>
          <a:bodyPr>
            <a:normAutofit/>
          </a:bodyPr>
          <a:lstStyle/>
          <a:p>
            <a:pPr marL="0" indent="0">
              <a:buNone/>
            </a:pPr>
            <a:r>
              <a:rPr lang="es-EC" sz="2000" b="1" dirty="0"/>
              <a:t>AUTORES:</a:t>
            </a:r>
          </a:p>
          <a:p>
            <a:pPr marL="0" indent="0">
              <a:buNone/>
            </a:pPr>
            <a:r>
              <a:rPr lang="es-EC" sz="2000" dirty="0"/>
              <a:t>	</a:t>
            </a:r>
            <a:r>
              <a:rPr lang="es-EC" sz="2000" dirty="0" smtClean="0"/>
              <a:t>Cristian Andino</a:t>
            </a:r>
            <a:endParaRPr lang="es-EC" sz="2000" dirty="0"/>
          </a:p>
          <a:p>
            <a:pPr marL="0" indent="0">
              <a:buNone/>
            </a:pPr>
            <a:r>
              <a:rPr lang="es-EC" sz="2000" dirty="0"/>
              <a:t>	</a:t>
            </a:r>
            <a:r>
              <a:rPr lang="es-EC" sz="2000" dirty="0" smtClean="0"/>
              <a:t>Diego Rodríguez</a:t>
            </a:r>
            <a:endParaRPr lang="en-US" sz="2000" dirty="0"/>
          </a:p>
          <a:p>
            <a:endParaRPr lang="es-ES" sz="2000" dirty="0"/>
          </a:p>
        </p:txBody>
      </p:sp>
      <p:sp>
        <p:nvSpPr>
          <p:cNvPr id="4" name="4 Rectángulo"/>
          <p:cNvSpPr/>
          <p:nvPr/>
        </p:nvSpPr>
        <p:spPr>
          <a:xfrm>
            <a:off x="1885950" y="1117937"/>
            <a:ext cx="8801100"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000" b="1" dirty="0">
                <a:ln/>
              </a:rPr>
              <a:t>CARRERA DE INGENIERÍA EN ELECTRÓNICA, AUTOMATIZACIÓN Y CONTROL</a:t>
            </a:r>
          </a:p>
        </p:txBody>
      </p:sp>
      <p:sp>
        <p:nvSpPr>
          <p:cNvPr id="7" name="5 Subtítulo"/>
          <p:cNvSpPr txBox="1">
            <a:spLocks/>
          </p:cNvSpPr>
          <p:nvPr/>
        </p:nvSpPr>
        <p:spPr>
          <a:xfrm>
            <a:off x="4981575" y="5334000"/>
            <a:ext cx="3409950" cy="762000"/>
          </a:xfrm>
          <a:prstGeom prst="rect">
            <a:avLst/>
          </a:prstGeom>
        </p:spPr>
        <p:txBody>
          <a:bodyPr>
            <a:normAutofit/>
          </a:bodyPr>
          <a:lstStyle>
            <a:lvl1pPr marL="342882" indent="-34288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EC" sz="2000" b="1" dirty="0"/>
              <a:t>DIRECTOR:</a:t>
            </a:r>
          </a:p>
          <a:p>
            <a:pPr marL="0" indent="0">
              <a:buFont typeface="Arial" charset="0"/>
              <a:buNone/>
            </a:pPr>
            <a:r>
              <a:rPr lang="es-EC" sz="2000" dirty="0"/>
              <a:t>	</a:t>
            </a:r>
            <a:r>
              <a:rPr lang="es-ES" sz="2000" dirty="0"/>
              <a:t>Ing. </a:t>
            </a:r>
            <a:r>
              <a:rPr lang="es-EC" sz="2000" dirty="0" err="1" smtClean="0"/>
              <a:t>Victor</a:t>
            </a:r>
            <a:r>
              <a:rPr lang="es-EC" sz="2000" dirty="0" smtClean="0"/>
              <a:t> Proaño</a:t>
            </a:r>
            <a:endParaRPr lang="en-US" sz="2000" dirty="0"/>
          </a:p>
          <a:p>
            <a:endParaRPr lang="es-E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2219447107"/>
              </p:ext>
            </p:extLst>
          </p:nvPr>
        </p:nvGraphicFramePr>
        <p:xfrm>
          <a:off x="1905000" y="2209800"/>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6872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239526738"/>
              </p:ext>
            </p:extLst>
          </p:nvPr>
        </p:nvGraphicFramePr>
        <p:xfrm>
          <a:off x="1295400" y="606554"/>
          <a:ext cx="9601200" cy="510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C"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476484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D848230-38B4-4C6B-91DA-EE91CE8A96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255398593"/>
              </p:ext>
            </p:extLst>
          </p:nvPr>
        </p:nvGraphicFramePr>
        <p:xfrm>
          <a:off x="1828800" y="606554"/>
          <a:ext cx="9144000" cy="510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C"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305655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FD848230-38B4-4C6B-91DA-EE91CE8A96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FAEA607-8CC3-45F8-8C4D-B56479ECE28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15711236-D3D3-41A2-B4EF-F5BE823438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7F2871A1-4303-4891-990F-4A5812B4F0A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C549FC77-AFDC-4594-A879-E7666B8D8C7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0FFF0081-00B7-4D12-BA94-323860E43CB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C8AE8EB9-EEBE-44B1-A700-BCDA363E5F0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CB0677D5-C06E-4FE5-AF9D-E11A690BD34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AF1E1E53-268B-41E3-A334-1CE00CDED3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520954548"/>
              </p:ext>
            </p:extLst>
          </p:nvPr>
        </p:nvGraphicFramePr>
        <p:xfrm>
          <a:off x="1905000" y="1676400"/>
          <a:ext cx="83820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4565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MECÁNICA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Diagrama"/>
          <p:cNvGraphicFramePr/>
          <p:nvPr>
            <p:extLst>
              <p:ext uri="{D42A27DB-BD31-4B8C-83A1-F6EECF244321}">
                <p14:modId xmlns:p14="http://schemas.microsoft.com/office/powerpoint/2010/main" val="354621381"/>
              </p:ext>
            </p:extLst>
          </p:nvPr>
        </p:nvGraphicFramePr>
        <p:xfrm>
          <a:off x="990600" y="762000"/>
          <a:ext cx="10287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5016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DE9918B2-7893-484F-A133-232259040248}"/>
                                            </p:graphicEl>
                                          </p:spTgt>
                                        </p:tgtEl>
                                        <p:attrNameLst>
                                          <p:attrName>style.visibility</p:attrName>
                                        </p:attrNameLst>
                                      </p:cBhvr>
                                      <p:to>
                                        <p:strVal val="visible"/>
                                      </p:to>
                                    </p:set>
                                    <p:anim calcmode="lin" valueType="num">
                                      <p:cBhvr additive="base">
                                        <p:cTn id="7" dur="500" fill="hold"/>
                                        <p:tgtEl>
                                          <p:spTgt spid="2">
                                            <p:graphicEl>
                                              <a:dgm id="{DE9918B2-7893-484F-A133-23225904024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DE9918B2-7893-484F-A133-23225904024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1CE5B3D-59D0-4812-8BB1-479715BD2D8F}"/>
                                            </p:graphicEl>
                                          </p:spTgt>
                                        </p:tgtEl>
                                        <p:attrNameLst>
                                          <p:attrName>style.visibility</p:attrName>
                                        </p:attrNameLst>
                                      </p:cBhvr>
                                      <p:to>
                                        <p:strVal val="visible"/>
                                      </p:to>
                                    </p:set>
                                    <p:anim calcmode="lin" valueType="num">
                                      <p:cBhvr additive="base">
                                        <p:cTn id="13" dur="500" fill="hold"/>
                                        <p:tgtEl>
                                          <p:spTgt spid="2">
                                            <p:graphicEl>
                                              <a:dgm id="{F1CE5B3D-59D0-4812-8BB1-479715BD2D8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1CE5B3D-59D0-4812-8BB1-479715BD2D8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51814BA2-2344-4C51-9900-63F68CD6F607}"/>
                                            </p:graphicEl>
                                          </p:spTgt>
                                        </p:tgtEl>
                                        <p:attrNameLst>
                                          <p:attrName>style.visibility</p:attrName>
                                        </p:attrNameLst>
                                      </p:cBhvr>
                                      <p:to>
                                        <p:strVal val="visible"/>
                                      </p:to>
                                    </p:set>
                                    <p:anim calcmode="lin" valueType="num">
                                      <p:cBhvr additive="base">
                                        <p:cTn id="19" dur="500" fill="hold"/>
                                        <p:tgtEl>
                                          <p:spTgt spid="2">
                                            <p:graphicEl>
                                              <a:dgm id="{51814BA2-2344-4C51-9900-63F68CD6F60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51814BA2-2344-4C51-9900-63F68CD6F607}"/>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graphicEl>
                                              <a:dgm id="{C6E8D7A9-AFD2-44B4-BB85-FBBF79A857E1}"/>
                                            </p:graphicEl>
                                          </p:spTgt>
                                        </p:tgtEl>
                                        <p:attrNameLst>
                                          <p:attrName>style.visibility</p:attrName>
                                        </p:attrNameLst>
                                      </p:cBhvr>
                                      <p:to>
                                        <p:strVal val="visible"/>
                                      </p:to>
                                    </p:set>
                                    <p:anim calcmode="lin" valueType="num">
                                      <p:cBhvr additive="base">
                                        <p:cTn id="23" dur="500" fill="hold"/>
                                        <p:tgtEl>
                                          <p:spTgt spid="2">
                                            <p:graphicEl>
                                              <a:dgm id="{C6E8D7A9-AFD2-44B4-BB85-FBBF79A857E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C6E8D7A9-AFD2-44B4-BB85-FBBF79A857E1}"/>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graphicEl>
                                              <a:dgm id="{80707876-AD48-455C-AFB4-9F18F574BDC6}"/>
                                            </p:graphicEl>
                                          </p:spTgt>
                                        </p:tgtEl>
                                        <p:attrNameLst>
                                          <p:attrName>style.visibility</p:attrName>
                                        </p:attrNameLst>
                                      </p:cBhvr>
                                      <p:to>
                                        <p:strVal val="visible"/>
                                      </p:to>
                                    </p:set>
                                    <p:anim calcmode="lin" valueType="num">
                                      <p:cBhvr additive="base">
                                        <p:cTn id="29" dur="500" fill="hold"/>
                                        <p:tgtEl>
                                          <p:spTgt spid="2">
                                            <p:graphicEl>
                                              <a:dgm id="{80707876-AD48-455C-AFB4-9F18F574BDC6}"/>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80707876-AD48-455C-AFB4-9F18F574BDC6}"/>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graphicEl>
                                              <a:dgm id="{D81280EC-6DE6-49F0-8932-13C4BF107653}"/>
                                            </p:graphicEl>
                                          </p:spTgt>
                                        </p:tgtEl>
                                        <p:attrNameLst>
                                          <p:attrName>style.visibility</p:attrName>
                                        </p:attrNameLst>
                                      </p:cBhvr>
                                      <p:to>
                                        <p:strVal val="visible"/>
                                      </p:to>
                                    </p:set>
                                    <p:anim calcmode="lin" valueType="num">
                                      <p:cBhvr additive="base">
                                        <p:cTn id="33" dur="500" fill="hold"/>
                                        <p:tgtEl>
                                          <p:spTgt spid="2">
                                            <p:graphicEl>
                                              <a:dgm id="{D81280EC-6DE6-49F0-8932-13C4BF107653}"/>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D81280EC-6DE6-49F0-8932-13C4BF107653}"/>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graphicEl>
                                              <a:dgm id="{DFD148CD-C3FB-47DF-9DCB-0A09ACFCF460}"/>
                                            </p:graphicEl>
                                          </p:spTgt>
                                        </p:tgtEl>
                                        <p:attrNameLst>
                                          <p:attrName>style.visibility</p:attrName>
                                        </p:attrNameLst>
                                      </p:cBhvr>
                                      <p:to>
                                        <p:strVal val="visible"/>
                                      </p:to>
                                    </p:set>
                                    <p:anim calcmode="lin" valueType="num">
                                      <p:cBhvr additive="base">
                                        <p:cTn id="39" dur="500" fill="hold"/>
                                        <p:tgtEl>
                                          <p:spTgt spid="2">
                                            <p:graphicEl>
                                              <a:dgm id="{DFD148CD-C3FB-47DF-9DCB-0A09ACFCF460}"/>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DFD148CD-C3FB-47DF-9DCB-0A09ACFCF460}"/>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graphicEl>
                                              <a:dgm id="{2B12C631-B2B5-4033-BD26-A97F1584A34E}"/>
                                            </p:graphicEl>
                                          </p:spTgt>
                                        </p:tgtEl>
                                        <p:attrNameLst>
                                          <p:attrName>style.visibility</p:attrName>
                                        </p:attrNameLst>
                                      </p:cBhvr>
                                      <p:to>
                                        <p:strVal val="visible"/>
                                      </p:to>
                                    </p:set>
                                    <p:anim calcmode="lin" valueType="num">
                                      <p:cBhvr additive="base">
                                        <p:cTn id="43" dur="500" fill="hold"/>
                                        <p:tgtEl>
                                          <p:spTgt spid="2">
                                            <p:graphicEl>
                                              <a:dgm id="{2B12C631-B2B5-4033-BD26-A97F1584A34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2B12C631-B2B5-4033-BD26-A97F1584A34E}"/>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86C59524-B8A7-4685-B3FE-15BDA5BA47C5}"/>
                                            </p:graphicEl>
                                          </p:spTgt>
                                        </p:tgtEl>
                                        <p:attrNameLst>
                                          <p:attrName>style.visibility</p:attrName>
                                        </p:attrNameLst>
                                      </p:cBhvr>
                                      <p:to>
                                        <p:strVal val="visible"/>
                                      </p:to>
                                    </p:set>
                                    <p:anim calcmode="lin" valueType="num">
                                      <p:cBhvr additive="base">
                                        <p:cTn id="49" dur="500" fill="hold"/>
                                        <p:tgtEl>
                                          <p:spTgt spid="2">
                                            <p:graphicEl>
                                              <a:dgm id="{86C59524-B8A7-4685-B3FE-15BDA5BA47C5}"/>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86C59524-B8A7-4685-B3FE-15BDA5BA47C5}"/>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graphicEl>
                                              <a:dgm id="{697BE0FC-2C65-4E98-B0F4-4A56047B854B}"/>
                                            </p:graphicEl>
                                          </p:spTgt>
                                        </p:tgtEl>
                                        <p:attrNameLst>
                                          <p:attrName>style.visibility</p:attrName>
                                        </p:attrNameLst>
                                      </p:cBhvr>
                                      <p:to>
                                        <p:strVal val="visible"/>
                                      </p:to>
                                    </p:set>
                                    <p:anim calcmode="lin" valueType="num">
                                      <p:cBhvr additive="base">
                                        <p:cTn id="53" dur="500" fill="hold"/>
                                        <p:tgtEl>
                                          <p:spTgt spid="2">
                                            <p:graphicEl>
                                              <a:dgm id="{697BE0FC-2C65-4E98-B0F4-4A56047B854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697BE0FC-2C65-4E98-B0F4-4A56047B85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MECÁNICA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29282104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5971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graphicEl>
                                              <a:dgm id="{74165C1E-2E33-441A-B6A9-0FFB4BC17D05}"/>
                                            </p:graphicEl>
                                          </p:spTgt>
                                        </p:tgtEl>
                                        <p:attrNameLst>
                                          <p:attrName>style.visibility</p:attrName>
                                        </p:attrNameLst>
                                      </p:cBhvr>
                                      <p:to>
                                        <p:strVal val="visible"/>
                                      </p:to>
                                    </p:set>
                                    <p:animEffect transition="in" filter="randombar(horizontal)">
                                      <p:cBhvr>
                                        <p:cTn id="7" dur="500"/>
                                        <p:tgtEl>
                                          <p:spTgt spid="3">
                                            <p:graphicEl>
                                              <a:dgm id="{74165C1E-2E33-441A-B6A9-0FFB4BC17D05}"/>
                                            </p:graphicEl>
                                          </p:spTgt>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3">
                                            <p:graphicEl>
                                              <a:dgm id="{1AC1604C-1624-4687-BA4A-E3846CD64680}"/>
                                            </p:graphicEl>
                                          </p:spTgt>
                                        </p:tgtEl>
                                        <p:attrNameLst>
                                          <p:attrName>r</p:attrName>
                                        </p:attrNameLst>
                                      </p:cBhvr>
                                    </p:animRot>
                                    <p:animRot by="-240000">
                                      <p:cBhvr>
                                        <p:cTn id="10" dur="200" fill="hold">
                                          <p:stCondLst>
                                            <p:cond delay="200"/>
                                          </p:stCondLst>
                                        </p:cTn>
                                        <p:tgtEl>
                                          <p:spTgt spid="3">
                                            <p:graphicEl>
                                              <a:dgm id="{1AC1604C-1624-4687-BA4A-E3846CD64680}"/>
                                            </p:graphicEl>
                                          </p:spTgt>
                                        </p:tgtEl>
                                        <p:attrNameLst>
                                          <p:attrName>r</p:attrName>
                                        </p:attrNameLst>
                                      </p:cBhvr>
                                    </p:animRot>
                                    <p:animRot by="240000">
                                      <p:cBhvr>
                                        <p:cTn id="11" dur="200" fill="hold">
                                          <p:stCondLst>
                                            <p:cond delay="400"/>
                                          </p:stCondLst>
                                        </p:cTn>
                                        <p:tgtEl>
                                          <p:spTgt spid="3">
                                            <p:graphicEl>
                                              <a:dgm id="{1AC1604C-1624-4687-BA4A-E3846CD64680}"/>
                                            </p:graphicEl>
                                          </p:spTgt>
                                        </p:tgtEl>
                                        <p:attrNameLst>
                                          <p:attrName>r</p:attrName>
                                        </p:attrNameLst>
                                      </p:cBhvr>
                                    </p:animRot>
                                    <p:animRot by="-240000">
                                      <p:cBhvr>
                                        <p:cTn id="12" dur="200" fill="hold">
                                          <p:stCondLst>
                                            <p:cond delay="600"/>
                                          </p:stCondLst>
                                        </p:cTn>
                                        <p:tgtEl>
                                          <p:spTgt spid="3">
                                            <p:graphicEl>
                                              <a:dgm id="{1AC1604C-1624-4687-BA4A-E3846CD64680}"/>
                                            </p:graphicEl>
                                          </p:spTgt>
                                        </p:tgtEl>
                                        <p:attrNameLst>
                                          <p:attrName>r</p:attrName>
                                        </p:attrNameLst>
                                      </p:cBhvr>
                                    </p:animRot>
                                    <p:animRot by="120000">
                                      <p:cBhvr>
                                        <p:cTn id="13" dur="200" fill="hold">
                                          <p:stCondLst>
                                            <p:cond delay="800"/>
                                          </p:stCondLst>
                                        </p:cTn>
                                        <p:tgtEl>
                                          <p:spTgt spid="3">
                                            <p:graphicEl>
                                              <a:dgm id="{1AC1604C-1624-4687-BA4A-E3846CD64680}"/>
                                            </p:graphic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graphicEl>
                                              <a:dgm id="{709D2376-3129-4FCD-A363-1A0118346810}"/>
                                            </p:graphicEl>
                                          </p:spTgt>
                                        </p:tgtEl>
                                        <p:attrNameLst>
                                          <p:attrName>style.visibility</p:attrName>
                                        </p:attrNameLst>
                                      </p:cBhvr>
                                      <p:to>
                                        <p:strVal val="visible"/>
                                      </p:to>
                                    </p:set>
                                    <p:animEffect transition="in" filter="randombar(horizontal)">
                                      <p:cBhvr>
                                        <p:cTn id="18" dur="500"/>
                                        <p:tgtEl>
                                          <p:spTgt spid="3">
                                            <p:graphicEl>
                                              <a:dgm id="{709D2376-3129-4FCD-A363-1A0118346810}"/>
                                            </p:graphicEl>
                                          </p:spTgt>
                                        </p:tgtEl>
                                      </p:cBhvr>
                                    </p:animEffect>
                                  </p:childTnLst>
                                </p:cTn>
                              </p:par>
                              <p:par>
                                <p:cTn id="19" presetID="32" presetClass="emph" presetSubtype="0" fill="hold" grpId="0" nodeType="withEffect">
                                  <p:stCondLst>
                                    <p:cond delay="0"/>
                                  </p:stCondLst>
                                  <p:childTnLst>
                                    <p:animRot by="120000">
                                      <p:cBhvr>
                                        <p:cTn id="20" dur="100" fill="hold">
                                          <p:stCondLst>
                                            <p:cond delay="0"/>
                                          </p:stCondLst>
                                        </p:cTn>
                                        <p:tgtEl>
                                          <p:spTgt spid="3">
                                            <p:graphicEl>
                                              <a:dgm id="{AE966372-39AE-452B-ABB3-337074A21A74}"/>
                                            </p:graphicEl>
                                          </p:spTgt>
                                        </p:tgtEl>
                                        <p:attrNameLst>
                                          <p:attrName>r</p:attrName>
                                        </p:attrNameLst>
                                      </p:cBhvr>
                                    </p:animRot>
                                    <p:animRot by="-240000">
                                      <p:cBhvr>
                                        <p:cTn id="21" dur="200" fill="hold">
                                          <p:stCondLst>
                                            <p:cond delay="200"/>
                                          </p:stCondLst>
                                        </p:cTn>
                                        <p:tgtEl>
                                          <p:spTgt spid="3">
                                            <p:graphicEl>
                                              <a:dgm id="{AE966372-39AE-452B-ABB3-337074A21A74}"/>
                                            </p:graphicEl>
                                          </p:spTgt>
                                        </p:tgtEl>
                                        <p:attrNameLst>
                                          <p:attrName>r</p:attrName>
                                        </p:attrNameLst>
                                      </p:cBhvr>
                                    </p:animRot>
                                    <p:animRot by="240000">
                                      <p:cBhvr>
                                        <p:cTn id="22" dur="200" fill="hold">
                                          <p:stCondLst>
                                            <p:cond delay="400"/>
                                          </p:stCondLst>
                                        </p:cTn>
                                        <p:tgtEl>
                                          <p:spTgt spid="3">
                                            <p:graphicEl>
                                              <a:dgm id="{AE966372-39AE-452B-ABB3-337074A21A74}"/>
                                            </p:graphicEl>
                                          </p:spTgt>
                                        </p:tgtEl>
                                        <p:attrNameLst>
                                          <p:attrName>r</p:attrName>
                                        </p:attrNameLst>
                                      </p:cBhvr>
                                    </p:animRot>
                                    <p:animRot by="-240000">
                                      <p:cBhvr>
                                        <p:cTn id="23" dur="200" fill="hold">
                                          <p:stCondLst>
                                            <p:cond delay="600"/>
                                          </p:stCondLst>
                                        </p:cTn>
                                        <p:tgtEl>
                                          <p:spTgt spid="3">
                                            <p:graphicEl>
                                              <a:dgm id="{AE966372-39AE-452B-ABB3-337074A21A74}"/>
                                            </p:graphicEl>
                                          </p:spTgt>
                                        </p:tgtEl>
                                        <p:attrNameLst>
                                          <p:attrName>r</p:attrName>
                                        </p:attrNameLst>
                                      </p:cBhvr>
                                    </p:animRot>
                                    <p:animRot by="120000">
                                      <p:cBhvr>
                                        <p:cTn id="24" dur="200" fill="hold">
                                          <p:stCondLst>
                                            <p:cond delay="800"/>
                                          </p:stCondLst>
                                        </p:cTn>
                                        <p:tgtEl>
                                          <p:spTgt spid="3">
                                            <p:graphicEl>
                                              <a:dgm id="{AE966372-39AE-452B-ABB3-337074A21A74}"/>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05453" y="2712740"/>
            <a:ext cx="8381094" cy="1432519"/>
            <a:chOff x="452" y="853481"/>
            <a:chExt cx="8381094" cy="1432519"/>
          </a:xfrm>
        </p:grpSpPr>
        <p:sp>
          <p:nvSpPr>
            <p:cNvPr id="3" name="2 Rectángulo redondeado"/>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3 Rectángulo"/>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DISEÑO E IMPLEMENTACIÓN DE PLACA PCB</a:t>
              </a:r>
              <a:endParaRPr lang="es-ES" sz="4000" b="1" kern="1200" dirty="0"/>
            </a:p>
          </p:txBody>
        </p:sp>
      </p:grpSp>
    </p:spTree>
    <p:extLst>
      <p:ext uri="{BB962C8B-B14F-4D97-AF65-F5344CB8AC3E}">
        <p14:creationId xmlns:p14="http://schemas.microsoft.com/office/powerpoint/2010/main" val="3894958816"/>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PLACA PCB</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567121736"/>
              </p:ext>
            </p:extLst>
          </p:nvPr>
        </p:nvGraphicFramePr>
        <p:xfrm>
          <a:off x="1219200" y="0"/>
          <a:ext cx="9982200" cy="292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209800"/>
            <a:ext cx="485034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29068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F4686C4B-97EA-419D-B3BC-D0BFB60EDFC1}"/>
                                            </p:graphicEl>
                                          </p:spTgt>
                                        </p:tgtEl>
                                        <p:attrNameLst>
                                          <p:attrName>style.visibility</p:attrName>
                                        </p:attrNameLst>
                                      </p:cBhvr>
                                      <p:to>
                                        <p:strVal val="visible"/>
                                      </p:to>
                                    </p:set>
                                    <p:anim calcmode="lin" valueType="num">
                                      <p:cBhvr additive="base">
                                        <p:cTn id="7" dur="500" fill="hold"/>
                                        <p:tgtEl>
                                          <p:spTgt spid="3">
                                            <p:graphicEl>
                                              <a:dgm id="{F4686C4B-97EA-419D-B3BC-D0BFB60EDFC1}"/>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4686C4B-97EA-419D-B3BC-D0BFB60EDFC1}"/>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2033C39E-EA8B-4D72-A479-5E96DF5558CD}"/>
                                            </p:graphicEl>
                                          </p:spTgt>
                                        </p:tgtEl>
                                        <p:attrNameLst>
                                          <p:attrName>style.visibility</p:attrName>
                                        </p:attrNameLst>
                                      </p:cBhvr>
                                      <p:to>
                                        <p:strVal val="visible"/>
                                      </p:to>
                                    </p:set>
                                    <p:anim calcmode="lin" valueType="num">
                                      <p:cBhvr additive="base">
                                        <p:cTn id="13" dur="500" fill="hold"/>
                                        <p:tgtEl>
                                          <p:spTgt spid="3">
                                            <p:graphicEl>
                                              <a:dgm id="{2033C39E-EA8B-4D72-A479-5E96DF5558C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033C39E-EA8B-4D72-A479-5E96DF5558C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62225F13-07C9-4199-9F6C-6970B5FB88F8}"/>
                                            </p:graphicEl>
                                          </p:spTgt>
                                        </p:tgtEl>
                                        <p:attrNameLst>
                                          <p:attrName>style.visibility</p:attrName>
                                        </p:attrNameLst>
                                      </p:cBhvr>
                                      <p:to>
                                        <p:strVal val="visible"/>
                                      </p:to>
                                    </p:set>
                                    <p:anim calcmode="lin" valueType="num">
                                      <p:cBhvr additive="base">
                                        <p:cTn id="19" dur="500" fill="hold"/>
                                        <p:tgtEl>
                                          <p:spTgt spid="3">
                                            <p:graphicEl>
                                              <a:dgm id="{62225F13-07C9-4199-9F6C-6970B5FB88F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62225F13-07C9-4199-9F6C-6970B5FB88F8}"/>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5A7EB485-220A-4165-B517-B12BA1563E75}"/>
                                            </p:graphicEl>
                                          </p:spTgt>
                                        </p:tgtEl>
                                        <p:attrNameLst>
                                          <p:attrName>style.visibility</p:attrName>
                                        </p:attrNameLst>
                                      </p:cBhvr>
                                      <p:to>
                                        <p:strVal val="visible"/>
                                      </p:to>
                                    </p:set>
                                    <p:anim calcmode="lin" valueType="num">
                                      <p:cBhvr additive="base">
                                        <p:cTn id="25" dur="500" fill="hold"/>
                                        <p:tgtEl>
                                          <p:spTgt spid="3">
                                            <p:graphicEl>
                                              <a:dgm id="{5A7EB485-220A-4165-B517-B12BA1563E7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5A7EB485-220A-4165-B517-B12BA1563E7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heel(1)">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56772332"/>
              </p:ext>
            </p:extLst>
          </p:nvPr>
        </p:nvGraphicFramePr>
        <p:xfrm>
          <a:off x="381000" y="1219200"/>
          <a:ext cx="7924800" cy="3867286"/>
        </p:xfrm>
        <a:graphic>
          <a:graphicData uri="http://schemas.openxmlformats.org/drawingml/2006/table">
            <a:tbl>
              <a:tblPr firstRow="1" firstCol="1" bandRow="1">
                <a:tableStyleId>{69012ECD-51FC-41F1-AA8D-1B2483CD663E}</a:tableStyleId>
              </a:tblPr>
              <a:tblGrid>
                <a:gridCol w="1371600"/>
                <a:gridCol w="1371600"/>
                <a:gridCol w="1447800"/>
                <a:gridCol w="1219200"/>
                <a:gridCol w="1295400"/>
                <a:gridCol w="1219200"/>
              </a:tblGrid>
              <a:tr h="661642">
                <a:tc>
                  <a:txBody>
                    <a:bodyPr/>
                    <a:lstStyle/>
                    <a:p>
                      <a:pPr indent="255905" algn="ctr">
                        <a:lnSpc>
                          <a:spcPct val="150000"/>
                        </a:lnSpc>
                        <a:spcAft>
                          <a:spcPts val="0"/>
                        </a:spcAft>
                      </a:pPr>
                      <a:r>
                        <a:rPr lang="es-EC" sz="1800" dirty="0">
                          <a:effectLst/>
                        </a:rPr>
                        <a:t>Parte 1</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800">
                          <a:effectLst/>
                        </a:rPr>
                        <a:t>Parte 2</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800" dirty="0" smtClean="0">
                          <a:effectLst/>
                        </a:rPr>
                        <a:t>Parte  </a:t>
                      </a:r>
                      <a:r>
                        <a:rPr lang="es-EC" sz="1800" dirty="0">
                          <a:effectLst/>
                        </a:rPr>
                        <a:t>3</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800">
                          <a:effectLst/>
                        </a:rPr>
                        <a:t>Parte 4</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800">
                          <a:effectLst/>
                        </a:rPr>
                        <a:t>Parte 5</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800">
                          <a:effectLst/>
                        </a:rPr>
                        <a:t>Parte 6</a:t>
                      </a:r>
                      <a:endParaRPr lang="es-EC" sz="1800">
                        <a:effectLst/>
                        <a:latin typeface="Times New Roman"/>
                        <a:ea typeface="Calibri"/>
                        <a:cs typeface="Times New Roman"/>
                      </a:endParaRPr>
                    </a:p>
                  </a:txBody>
                  <a:tcPr marL="68580" marR="68580" marT="0" marB="0"/>
                </a:tc>
              </a:tr>
              <a:tr h="791074">
                <a:tc>
                  <a:txBody>
                    <a:bodyPr/>
                    <a:lstStyle/>
                    <a:p>
                      <a:pPr indent="255905" algn="ctr">
                        <a:lnSpc>
                          <a:spcPct val="150000"/>
                        </a:lnSpc>
                        <a:spcBef>
                          <a:spcPts val="375"/>
                        </a:spcBef>
                        <a:spcAft>
                          <a:spcPts val="375"/>
                        </a:spcAft>
                      </a:pPr>
                      <a:r>
                        <a:rPr lang="es-EC" sz="1800" b="0" dirty="0">
                          <a:effectLst/>
                        </a:rPr>
                        <a:t>Pata1 </a:t>
                      </a:r>
                    </a:p>
                    <a:p>
                      <a:pPr indent="255905" algn="ctr">
                        <a:lnSpc>
                          <a:spcPct val="150000"/>
                        </a:lnSpc>
                        <a:spcBef>
                          <a:spcPts val="375"/>
                        </a:spcBef>
                        <a:spcAft>
                          <a:spcPts val="375"/>
                        </a:spcAft>
                      </a:pPr>
                      <a:r>
                        <a:rPr lang="es-EC" sz="1800" b="0" dirty="0">
                          <a:effectLst/>
                        </a:rPr>
                        <a:t>B4</a:t>
                      </a:r>
                      <a:endParaRPr lang="es-EC" sz="1800" b="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Pata2</a:t>
                      </a:r>
                    </a:p>
                    <a:p>
                      <a:pPr indent="255905" algn="ctr">
                        <a:lnSpc>
                          <a:spcPct val="150000"/>
                        </a:lnSpc>
                        <a:spcBef>
                          <a:spcPts val="375"/>
                        </a:spcBef>
                        <a:spcAft>
                          <a:spcPts val="375"/>
                        </a:spcAft>
                      </a:pPr>
                      <a:r>
                        <a:rPr lang="es-EC" sz="1800" dirty="0">
                          <a:effectLst/>
                        </a:rPr>
                        <a:t>B5</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Pata3</a:t>
                      </a:r>
                    </a:p>
                    <a:p>
                      <a:pPr indent="255905" algn="ctr">
                        <a:lnSpc>
                          <a:spcPct val="150000"/>
                        </a:lnSpc>
                        <a:spcBef>
                          <a:spcPts val="375"/>
                        </a:spcBef>
                        <a:spcAft>
                          <a:spcPts val="375"/>
                        </a:spcAft>
                      </a:pPr>
                      <a:r>
                        <a:rPr lang="es-EC" sz="1800">
                          <a:effectLst/>
                        </a:rPr>
                        <a:t>C9</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Pata4 </a:t>
                      </a:r>
                    </a:p>
                    <a:p>
                      <a:pPr indent="255905" algn="ctr">
                        <a:lnSpc>
                          <a:spcPct val="150000"/>
                        </a:lnSpc>
                        <a:spcBef>
                          <a:spcPts val="375"/>
                        </a:spcBef>
                        <a:spcAft>
                          <a:spcPts val="375"/>
                        </a:spcAft>
                      </a:pPr>
                      <a:r>
                        <a:rPr lang="es-EC" sz="1800">
                          <a:effectLst/>
                        </a:rPr>
                        <a:t>E9</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Pata5</a:t>
                      </a:r>
                    </a:p>
                    <a:p>
                      <a:pPr indent="255905" algn="ctr">
                        <a:lnSpc>
                          <a:spcPct val="150000"/>
                        </a:lnSpc>
                        <a:spcBef>
                          <a:spcPts val="375"/>
                        </a:spcBef>
                        <a:spcAft>
                          <a:spcPts val="375"/>
                        </a:spcAft>
                      </a:pPr>
                      <a:r>
                        <a:rPr lang="es-EC" sz="1800">
                          <a:effectLst/>
                        </a:rPr>
                        <a:t>E11</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Pata6</a:t>
                      </a:r>
                    </a:p>
                    <a:p>
                      <a:pPr indent="255905" algn="ctr">
                        <a:lnSpc>
                          <a:spcPct val="150000"/>
                        </a:lnSpc>
                        <a:spcBef>
                          <a:spcPts val="375"/>
                        </a:spcBef>
                        <a:spcAft>
                          <a:spcPts val="375"/>
                        </a:spcAft>
                      </a:pPr>
                      <a:r>
                        <a:rPr lang="es-EC" sz="1800">
                          <a:effectLst/>
                        </a:rPr>
                        <a:t>E13</a:t>
                      </a:r>
                      <a:endParaRPr lang="es-EC" sz="1800">
                        <a:effectLst/>
                        <a:latin typeface="Times New Roman"/>
                        <a:ea typeface="Calibri"/>
                        <a:cs typeface="Times New Roman"/>
                      </a:endParaRPr>
                    </a:p>
                  </a:txBody>
                  <a:tcPr marL="68580" marR="68580" marT="0" marB="0"/>
                </a:tc>
              </a:tr>
              <a:tr h="1140542">
                <a:tc>
                  <a:txBody>
                    <a:bodyPr/>
                    <a:lstStyle/>
                    <a:p>
                      <a:pPr indent="255905" algn="ctr">
                        <a:lnSpc>
                          <a:spcPct val="150000"/>
                        </a:lnSpc>
                        <a:spcBef>
                          <a:spcPts val="375"/>
                        </a:spcBef>
                        <a:spcAft>
                          <a:spcPts val="375"/>
                        </a:spcAft>
                      </a:pPr>
                      <a:r>
                        <a:rPr lang="es-EC" sz="1800" b="0">
                          <a:effectLst/>
                        </a:rPr>
                        <a:t>Muslo1</a:t>
                      </a:r>
                    </a:p>
                    <a:p>
                      <a:pPr indent="255905" algn="ctr">
                        <a:lnSpc>
                          <a:spcPct val="150000"/>
                        </a:lnSpc>
                        <a:spcBef>
                          <a:spcPts val="375"/>
                        </a:spcBef>
                        <a:spcAft>
                          <a:spcPts val="375"/>
                        </a:spcAft>
                      </a:pPr>
                      <a:r>
                        <a:rPr lang="es-EC" sz="1800" b="0">
                          <a:effectLst/>
                        </a:rPr>
                        <a:t>C6</a:t>
                      </a:r>
                      <a:endParaRPr lang="es-EC" sz="1800" b="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Muslo2</a:t>
                      </a:r>
                    </a:p>
                    <a:p>
                      <a:pPr indent="255905" algn="ctr">
                        <a:lnSpc>
                          <a:spcPct val="150000"/>
                        </a:lnSpc>
                        <a:spcBef>
                          <a:spcPts val="375"/>
                        </a:spcBef>
                        <a:spcAft>
                          <a:spcPts val="375"/>
                        </a:spcAft>
                      </a:pPr>
                      <a:r>
                        <a:rPr lang="es-EC" sz="1800" dirty="0">
                          <a:effectLst/>
                        </a:rPr>
                        <a:t>C7</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Muslo3</a:t>
                      </a:r>
                    </a:p>
                    <a:p>
                      <a:pPr indent="255905" algn="ctr">
                        <a:lnSpc>
                          <a:spcPct val="150000"/>
                        </a:lnSpc>
                        <a:spcBef>
                          <a:spcPts val="375"/>
                        </a:spcBef>
                        <a:spcAft>
                          <a:spcPts val="375"/>
                        </a:spcAft>
                      </a:pPr>
                      <a:r>
                        <a:rPr lang="es-EC" sz="1800" dirty="0">
                          <a:effectLst/>
                        </a:rPr>
                        <a:t>C8</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Muslo4</a:t>
                      </a:r>
                    </a:p>
                    <a:p>
                      <a:pPr indent="255905" algn="ctr">
                        <a:lnSpc>
                          <a:spcPct val="150000"/>
                        </a:lnSpc>
                        <a:spcBef>
                          <a:spcPts val="375"/>
                        </a:spcBef>
                        <a:spcAft>
                          <a:spcPts val="375"/>
                        </a:spcAft>
                      </a:pPr>
                      <a:r>
                        <a:rPr lang="es-EC" sz="1800">
                          <a:effectLst/>
                        </a:rPr>
                        <a:t>E5</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Muslo5</a:t>
                      </a:r>
                    </a:p>
                    <a:p>
                      <a:pPr indent="255905" algn="ctr">
                        <a:lnSpc>
                          <a:spcPct val="150000"/>
                        </a:lnSpc>
                        <a:spcBef>
                          <a:spcPts val="375"/>
                        </a:spcBef>
                        <a:spcAft>
                          <a:spcPts val="375"/>
                        </a:spcAft>
                      </a:pPr>
                      <a:r>
                        <a:rPr lang="es-EC" sz="1800" dirty="0">
                          <a:effectLst/>
                        </a:rPr>
                        <a:t>E6</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Muslo6</a:t>
                      </a:r>
                    </a:p>
                    <a:p>
                      <a:pPr indent="255905" algn="ctr">
                        <a:lnSpc>
                          <a:spcPct val="150000"/>
                        </a:lnSpc>
                        <a:spcBef>
                          <a:spcPts val="375"/>
                        </a:spcBef>
                        <a:spcAft>
                          <a:spcPts val="375"/>
                        </a:spcAft>
                      </a:pPr>
                      <a:r>
                        <a:rPr lang="es-EC" sz="1800" dirty="0">
                          <a:effectLst/>
                        </a:rPr>
                        <a:t>B9</a:t>
                      </a:r>
                      <a:endParaRPr lang="es-EC" sz="1800" dirty="0">
                        <a:effectLst/>
                        <a:latin typeface="Times New Roman"/>
                        <a:ea typeface="Calibri"/>
                        <a:cs typeface="Times New Roman"/>
                      </a:endParaRPr>
                    </a:p>
                  </a:txBody>
                  <a:tcPr marL="68580" marR="68580" marT="0" marB="0"/>
                </a:tc>
              </a:tr>
              <a:tr h="1140542">
                <a:tc>
                  <a:txBody>
                    <a:bodyPr/>
                    <a:lstStyle/>
                    <a:p>
                      <a:pPr indent="255905" algn="ctr">
                        <a:lnSpc>
                          <a:spcPct val="150000"/>
                        </a:lnSpc>
                        <a:spcBef>
                          <a:spcPts val="375"/>
                        </a:spcBef>
                        <a:spcAft>
                          <a:spcPts val="375"/>
                        </a:spcAft>
                      </a:pPr>
                      <a:r>
                        <a:rPr lang="es-EC" sz="1800" b="0" dirty="0">
                          <a:effectLst/>
                        </a:rPr>
                        <a:t>Cuerpo1</a:t>
                      </a:r>
                    </a:p>
                    <a:p>
                      <a:pPr indent="255905" algn="ctr">
                        <a:lnSpc>
                          <a:spcPct val="150000"/>
                        </a:lnSpc>
                        <a:spcBef>
                          <a:spcPts val="375"/>
                        </a:spcBef>
                        <a:spcAft>
                          <a:spcPts val="375"/>
                        </a:spcAft>
                      </a:pPr>
                      <a:r>
                        <a:rPr lang="es-EC" sz="1800" b="0" dirty="0">
                          <a:effectLst/>
                        </a:rPr>
                        <a:t>B6</a:t>
                      </a:r>
                      <a:endParaRPr lang="es-EC" sz="1800" b="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Cuerpo2</a:t>
                      </a:r>
                    </a:p>
                    <a:p>
                      <a:pPr indent="255905" algn="ctr">
                        <a:lnSpc>
                          <a:spcPct val="150000"/>
                        </a:lnSpc>
                        <a:spcBef>
                          <a:spcPts val="375"/>
                        </a:spcBef>
                        <a:spcAft>
                          <a:spcPts val="375"/>
                        </a:spcAft>
                      </a:pPr>
                      <a:r>
                        <a:rPr lang="es-EC" sz="1800">
                          <a:effectLst/>
                        </a:rPr>
                        <a:t>B7</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Cuerpo3</a:t>
                      </a:r>
                    </a:p>
                    <a:p>
                      <a:pPr indent="255905" algn="ctr">
                        <a:lnSpc>
                          <a:spcPct val="150000"/>
                        </a:lnSpc>
                        <a:spcBef>
                          <a:spcPts val="375"/>
                        </a:spcBef>
                        <a:spcAft>
                          <a:spcPts val="375"/>
                        </a:spcAft>
                      </a:pPr>
                      <a:r>
                        <a:rPr lang="es-EC" sz="1800">
                          <a:effectLst/>
                        </a:rPr>
                        <a:t>B8</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a:effectLst/>
                        </a:rPr>
                        <a:t>Cuerpo4</a:t>
                      </a:r>
                    </a:p>
                    <a:p>
                      <a:pPr indent="255905" algn="ctr">
                        <a:lnSpc>
                          <a:spcPct val="150000"/>
                        </a:lnSpc>
                        <a:spcBef>
                          <a:spcPts val="375"/>
                        </a:spcBef>
                        <a:spcAft>
                          <a:spcPts val="375"/>
                        </a:spcAft>
                      </a:pPr>
                      <a:r>
                        <a:rPr lang="es-EC" sz="1800">
                          <a:effectLst/>
                        </a:rPr>
                        <a:t>A5</a:t>
                      </a:r>
                      <a:endParaRPr lang="es-EC" sz="180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Cuerpo5</a:t>
                      </a:r>
                    </a:p>
                    <a:p>
                      <a:pPr indent="255905" algn="ctr">
                        <a:lnSpc>
                          <a:spcPct val="150000"/>
                        </a:lnSpc>
                        <a:spcBef>
                          <a:spcPts val="375"/>
                        </a:spcBef>
                        <a:spcAft>
                          <a:spcPts val="375"/>
                        </a:spcAft>
                      </a:pPr>
                      <a:r>
                        <a:rPr lang="es-EC" sz="1800" dirty="0">
                          <a:effectLst/>
                        </a:rPr>
                        <a:t>B10</a:t>
                      </a:r>
                      <a:endParaRPr lang="es-EC" sz="1800" dirty="0">
                        <a:effectLst/>
                        <a:latin typeface="Times New Roman"/>
                        <a:ea typeface="Calibri"/>
                        <a:cs typeface="Times New Roman"/>
                      </a:endParaRPr>
                    </a:p>
                  </a:txBody>
                  <a:tcPr marL="68580" marR="68580" marT="0" marB="0"/>
                </a:tc>
                <a:tc>
                  <a:txBody>
                    <a:bodyPr/>
                    <a:lstStyle/>
                    <a:p>
                      <a:pPr indent="255905" algn="ctr">
                        <a:lnSpc>
                          <a:spcPct val="150000"/>
                        </a:lnSpc>
                        <a:spcBef>
                          <a:spcPts val="375"/>
                        </a:spcBef>
                        <a:spcAft>
                          <a:spcPts val="375"/>
                        </a:spcAft>
                      </a:pPr>
                      <a:r>
                        <a:rPr lang="es-EC" sz="1800" dirty="0">
                          <a:effectLst/>
                        </a:rPr>
                        <a:t>Cuerpo6</a:t>
                      </a:r>
                    </a:p>
                    <a:p>
                      <a:pPr indent="255905" algn="ctr">
                        <a:lnSpc>
                          <a:spcPct val="150000"/>
                        </a:lnSpc>
                        <a:spcBef>
                          <a:spcPts val="375"/>
                        </a:spcBef>
                        <a:spcAft>
                          <a:spcPts val="375"/>
                        </a:spcAft>
                      </a:pPr>
                      <a:r>
                        <a:rPr lang="es-EC" sz="1800" dirty="0">
                          <a:effectLst/>
                        </a:rPr>
                        <a:t>B11</a:t>
                      </a:r>
                      <a:endParaRPr lang="es-EC" sz="1800" dirty="0">
                        <a:effectLst/>
                        <a:latin typeface="Times New Roman"/>
                        <a:ea typeface="Calibri"/>
                        <a:cs typeface="Times New Roman"/>
                      </a:endParaRPr>
                    </a:p>
                  </a:txBody>
                  <a:tcPr marL="68580" marR="68580" marT="0" marB="0"/>
                </a:tc>
              </a:tr>
            </a:tbl>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PLACA PCB</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365" y="2819400"/>
            <a:ext cx="353964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45480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2000"/>
                                        <p:tgtEl>
                                          <p:spTgt spid="2049"/>
                                        </p:tgtEl>
                                      </p:cBhvr>
                                    </p:animEffect>
                                    <p:anim calcmode="lin" valueType="num">
                                      <p:cBhvr>
                                        <p:cTn id="16" dur="2000" fill="hold"/>
                                        <p:tgtEl>
                                          <p:spTgt spid="2049"/>
                                        </p:tgtEl>
                                        <p:attrNameLst>
                                          <p:attrName>ppt_w</p:attrName>
                                        </p:attrNameLst>
                                      </p:cBhvr>
                                      <p:tavLst>
                                        <p:tav tm="0" fmla="#ppt_w*sin(2.5*pi*$)">
                                          <p:val>
                                            <p:fltVal val="0"/>
                                          </p:val>
                                        </p:tav>
                                        <p:tav tm="100000">
                                          <p:val>
                                            <p:fltVal val="1"/>
                                          </p:val>
                                        </p:tav>
                                      </p:tavLst>
                                    </p:anim>
                                    <p:anim calcmode="lin" valueType="num">
                                      <p:cBhvr>
                                        <p:cTn id="17" dur="2000" fill="hold"/>
                                        <p:tgtEl>
                                          <p:spTgt spid="2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23" y="838200"/>
            <a:ext cx="450567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PLACA PCB</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74969" y="1440431"/>
            <a:ext cx="4817839" cy="361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43374509"/>
              </p:ext>
            </p:extLst>
          </p:nvPr>
        </p:nvGraphicFramePr>
        <p:xfrm>
          <a:off x="2514600" y="60655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84080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864D2335-A8F6-4F96-BC92-B30E69167ABD}"/>
                                            </p:graphicEl>
                                          </p:spTgt>
                                        </p:tgtEl>
                                        <p:attrNameLst>
                                          <p:attrName>style.visibility</p:attrName>
                                        </p:attrNameLst>
                                      </p:cBhvr>
                                      <p:to>
                                        <p:strVal val="visible"/>
                                      </p:to>
                                    </p:set>
                                    <p:animEffect transition="in" filter="randombar(horizontal)">
                                      <p:cBhvr>
                                        <p:cTn id="7" dur="500"/>
                                        <p:tgtEl>
                                          <p:spTgt spid="6">
                                            <p:graphicEl>
                                              <a:dgm id="{864D2335-A8F6-4F96-BC92-B30E69167ABD}"/>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graphicEl>
                                              <a:dgm id="{5F0CCACD-6511-4DF8-9369-4AA0A469E631}"/>
                                            </p:graphicEl>
                                          </p:spTgt>
                                        </p:tgtEl>
                                        <p:attrNameLst>
                                          <p:attrName>style.visibility</p:attrName>
                                        </p:attrNameLst>
                                      </p:cBhvr>
                                      <p:to>
                                        <p:strVal val="visible"/>
                                      </p:to>
                                    </p:set>
                                    <p:animEffect transition="in" filter="randombar(horizontal)">
                                      <p:cBhvr>
                                        <p:cTn id="10" dur="500"/>
                                        <p:tgtEl>
                                          <p:spTgt spid="6">
                                            <p:graphicEl>
                                              <a:dgm id="{5F0CCACD-6511-4DF8-9369-4AA0A469E63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graphicEl>
                                              <a:dgm id="{4F16BC21-302D-4301-93ED-E7FC1BE74D82}"/>
                                            </p:graphicEl>
                                          </p:spTgt>
                                        </p:tgtEl>
                                        <p:attrNameLst>
                                          <p:attrName>style.visibility</p:attrName>
                                        </p:attrNameLst>
                                      </p:cBhvr>
                                      <p:to>
                                        <p:strVal val="visible"/>
                                      </p:to>
                                    </p:set>
                                    <p:animEffect transition="in" filter="randombar(horizontal)">
                                      <p:cBhvr>
                                        <p:cTn id="15" dur="500"/>
                                        <p:tgtEl>
                                          <p:spTgt spid="6">
                                            <p:graphicEl>
                                              <a:dgm id="{4F16BC21-302D-4301-93ED-E7FC1BE74D82}"/>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graphicEl>
                                              <a:dgm id="{BD196654-2E0D-4574-9CF9-76E9814BE34E}"/>
                                            </p:graphicEl>
                                          </p:spTgt>
                                        </p:tgtEl>
                                        <p:attrNameLst>
                                          <p:attrName>style.visibility</p:attrName>
                                        </p:attrNameLst>
                                      </p:cBhvr>
                                      <p:to>
                                        <p:strVal val="visible"/>
                                      </p:to>
                                    </p:set>
                                    <p:animEffect transition="in" filter="randombar(horizontal)">
                                      <p:cBhvr>
                                        <p:cTn id="18" dur="500"/>
                                        <p:tgtEl>
                                          <p:spTgt spid="6">
                                            <p:graphicEl>
                                              <a:dgm id="{BD196654-2E0D-4574-9CF9-76E9814BE34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graphicEl>
                                              <a:dgm id="{DFFA888F-A1D4-4C9F-A51F-765092A1E080}"/>
                                            </p:graphicEl>
                                          </p:spTgt>
                                        </p:tgtEl>
                                        <p:attrNameLst>
                                          <p:attrName>style.visibility</p:attrName>
                                        </p:attrNameLst>
                                      </p:cBhvr>
                                      <p:to>
                                        <p:strVal val="visible"/>
                                      </p:to>
                                    </p:set>
                                    <p:animEffect transition="in" filter="randombar(horizontal)">
                                      <p:cBhvr>
                                        <p:cTn id="23" dur="500"/>
                                        <p:tgtEl>
                                          <p:spTgt spid="6">
                                            <p:graphicEl>
                                              <a:dgm id="{DFFA888F-A1D4-4C9F-A51F-765092A1E080}"/>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graphicEl>
                                              <a:dgm id="{A12E4A6F-5831-4681-97A4-7A6E030EEA09}"/>
                                            </p:graphicEl>
                                          </p:spTgt>
                                        </p:tgtEl>
                                        <p:attrNameLst>
                                          <p:attrName>style.visibility</p:attrName>
                                        </p:attrNameLst>
                                      </p:cBhvr>
                                      <p:to>
                                        <p:strVal val="visible"/>
                                      </p:to>
                                    </p:set>
                                    <p:animEffect transition="in" filter="randombar(horizontal)">
                                      <p:cBhvr>
                                        <p:cTn id="26" dur="500"/>
                                        <p:tgtEl>
                                          <p:spTgt spid="6">
                                            <p:graphicEl>
                                              <a:dgm id="{A12E4A6F-5831-4681-97A4-7A6E030EEA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3317562532"/>
              </p:ext>
            </p:extLst>
          </p:nvPr>
        </p:nvGraphicFramePr>
        <p:xfrm>
          <a:off x="1066800" y="685800"/>
          <a:ext cx="9525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2109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E7526F3-7DC0-4CEB-B090-0BD1F202055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C081176-CA0C-4E17-A2AD-A647E0972C0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DF62C19D-CA47-4666-8DE9-415118B127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3384043D-A944-4B69-8844-141CDE045E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08CCA66-5FFC-4EDF-A1CD-CDF8EFEC91D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5AC96EF1-36CE-4BA5-94DD-E423FF5393D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FC9DA596-3F27-42D3-916D-D17C4F24242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EB86058E-A313-4D2A-906D-AA5480DF55C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0DF41CE0-432B-40C5-A60C-93A23FF6F68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07F7AE97-E5FD-4E57-A7AB-999A519721C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00B94DBD-C35E-4218-BF77-CB47F235FFC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19742F37-063E-4D7B-9323-811AACCE30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05453" y="2712740"/>
            <a:ext cx="8381094" cy="1432519"/>
            <a:chOff x="452" y="853481"/>
            <a:chExt cx="8381094" cy="1432519"/>
          </a:xfrm>
        </p:grpSpPr>
        <p:sp>
          <p:nvSpPr>
            <p:cNvPr id="3" name="2 Rectángulo redondeado"/>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3 Rectángulo"/>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ALGORITMO DE LOCOMOCIÓN</a:t>
              </a:r>
              <a:endParaRPr lang="es-ES" sz="4000" b="1" kern="1200" dirty="0"/>
            </a:p>
          </p:txBody>
        </p:sp>
      </p:grpSp>
    </p:spTree>
    <p:extLst>
      <p:ext uri="{BB962C8B-B14F-4D97-AF65-F5344CB8AC3E}">
        <p14:creationId xmlns:p14="http://schemas.microsoft.com/office/powerpoint/2010/main" val="1752943398"/>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469265" y="1804035"/>
            <a:ext cx="4407535" cy="1548765"/>
          </a:xfrm>
          <a:prstGeom prst="rect">
            <a:avLst/>
          </a:prstGeom>
          <a:noFill/>
          <a:ln w="3175">
            <a:solidFill>
              <a:schemeClr val="tx1"/>
            </a:solidFill>
          </a:ln>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LOCOMOCIÓN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4" name="3 Grupo"/>
          <p:cNvGrpSpPr/>
          <p:nvPr/>
        </p:nvGrpSpPr>
        <p:grpSpPr>
          <a:xfrm>
            <a:off x="2286000" y="687084"/>
            <a:ext cx="8381998" cy="684516"/>
            <a:chOff x="0" y="609598"/>
            <a:chExt cx="8381998" cy="684516"/>
          </a:xfrm>
        </p:grpSpPr>
        <p:sp>
          <p:nvSpPr>
            <p:cNvPr id="5" name="4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err="1" smtClean="0"/>
                <a:t>Estabilidad</a:t>
              </a:r>
              <a:r>
                <a:rPr lang="en-US" sz="4000" b="1" kern="1200" dirty="0" smtClean="0"/>
                <a:t> </a:t>
              </a:r>
              <a:r>
                <a:rPr lang="en-US" sz="4000" b="1" kern="1200" dirty="0" err="1" smtClean="0"/>
                <a:t>Estática</a:t>
              </a:r>
              <a:endParaRPr lang="es-ES" sz="4000" b="1" kern="1200" dirty="0"/>
            </a:p>
          </p:txBody>
        </p:sp>
      </p:gr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905000"/>
            <a:ext cx="3070860" cy="2286000"/>
          </a:xfrm>
          <a:prstGeom prst="rect">
            <a:avLst/>
          </a:prstGeom>
          <a:noFill/>
          <a:ln w="3175">
            <a:solidFill>
              <a:schemeClr val="tx1"/>
            </a:solidFill>
          </a:ln>
        </p:spPr>
      </p:pic>
      <p:graphicFrame>
        <p:nvGraphicFramePr>
          <p:cNvPr id="8" name="7 Diagrama"/>
          <p:cNvGraphicFramePr/>
          <p:nvPr>
            <p:extLst>
              <p:ext uri="{D42A27DB-BD31-4B8C-83A1-F6EECF244321}">
                <p14:modId xmlns:p14="http://schemas.microsoft.com/office/powerpoint/2010/main" val="2600222172"/>
              </p:ext>
            </p:extLst>
          </p:nvPr>
        </p:nvGraphicFramePr>
        <p:xfrm>
          <a:off x="3657600" y="1447800"/>
          <a:ext cx="6374069"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8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472" y="4035423"/>
            <a:ext cx="4053896" cy="1908175"/>
          </a:xfrm>
          <a:prstGeom prst="rect">
            <a:avLst/>
          </a:prstGeom>
          <a:noFill/>
          <a:ln w="3175">
            <a:solidFill>
              <a:schemeClr val="tx1"/>
            </a:solidFill>
          </a:ln>
        </p:spPr>
      </p:pic>
    </p:spTree>
    <p:extLst>
      <p:ext uri="{BB962C8B-B14F-4D97-AF65-F5344CB8AC3E}">
        <p14:creationId xmlns:p14="http://schemas.microsoft.com/office/powerpoint/2010/main" val="33690740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graphicEl>
                                              <a:dgm id="{31011D35-46E6-4C8E-862D-6CF6E9DB3C11}"/>
                                            </p:graphicEl>
                                          </p:spTgt>
                                        </p:tgtEl>
                                        <p:attrNameLst>
                                          <p:attrName>style.visibility</p:attrName>
                                        </p:attrNameLst>
                                      </p:cBhvr>
                                      <p:to>
                                        <p:strVal val="visible"/>
                                      </p:to>
                                    </p:set>
                                    <p:animEffect transition="in" filter="wipe(up)">
                                      <p:cBhvr>
                                        <p:cTn id="11" dur="500"/>
                                        <p:tgtEl>
                                          <p:spTgt spid="8">
                                            <p:graphicEl>
                                              <a:dgm id="{31011D35-46E6-4C8E-862D-6CF6E9DB3C1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graphicEl>
                                              <a:dgm id="{23849B70-FCE7-42CA-8E8C-7CE6935493F3}"/>
                                            </p:graphicEl>
                                          </p:spTgt>
                                        </p:tgtEl>
                                        <p:attrNameLst>
                                          <p:attrName>style.visibility</p:attrName>
                                        </p:attrNameLst>
                                      </p:cBhvr>
                                      <p:to>
                                        <p:strVal val="visible"/>
                                      </p:to>
                                    </p:set>
                                    <p:animEffect transition="in" filter="wipe(up)">
                                      <p:cBhvr>
                                        <p:cTn id="16" dur="500"/>
                                        <p:tgtEl>
                                          <p:spTgt spid="8">
                                            <p:graphicEl>
                                              <a:dgm id="{23849B70-FCE7-42CA-8E8C-7CE6935493F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graphicEl>
                                              <a:dgm id="{24EFA001-791C-4821-86EA-B1548B674B37}"/>
                                            </p:graphicEl>
                                          </p:spTgt>
                                        </p:tgtEl>
                                        <p:attrNameLst>
                                          <p:attrName>style.visibility</p:attrName>
                                        </p:attrNameLst>
                                      </p:cBhvr>
                                      <p:to>
                                        <p:strVal val="visible"/>
                                      </p:to>
                                    </p:set>
                                    <p:animEffect transition="in" filter="wipe(up)">
                                      <p:cBhvr>
                                        <p:cTn id="26" dur="500"/>
                                        <p:tgtEl>
                                          <p:spTgt spid="8">
                                            <p:graphicEl>
                                              <a:dgm id="{24EFA001-791C-4821-86EA-B1548B674B3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graphicEl>
                                              <a:dgm id="{EA12ED76-E95F-432D-A7E6-E40B204E55D0}"/>
                                            </p:graphicEl>
                                          </p:spTgt>
                                        </p:tgtEl>
                                        <p:attrNameLst>
                                          <p:attrName>style.visibility</p:attrName>
                                        </p:attrNameLst>
                                      </p:cBhvr>
                                      <p:to>
                                        <p:strVal val="visible"/>
                                      </p:to>
                                    </p:set>
                                    <p:animEffect transition="in" filter="wipe(up)">
                                      <p:cBhvr>
                                        <p:cTn id="37" dur="500"/>
                                        <p:tgtEl>
                                          <p:spTgt spid="8">
                                            <p:graphicEl>
                                              <a:dgm id="{EA12ED76-E95F-432D-A7E6-E40B204E55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graphicEl>
                                              <a:dgm id="{24775DA4-1153-4FEB-BCA5-6A93FF352A76}"/>
                                            </p:graphicEl>
                                          </p:spTgt>
                                        </p:tgtEl>
                                        <p:attrNameLst>
                                          <p:attrName>style.visibility</p:attrName>
                                        </p:attrNameLst>
                                      </p:cBhvr>
                                      <p:to>
                                        <p:strVal val="visible"/>
                                      </p:to>
                                    </p:set>
                                    <p:animEffect transition="in" filter="wipe(up)">
                                      <p:cBhvr>
                                        <p:cTn id="42" dur="500"/>
                                        <p:tgtEl>
                                          <p:spTgt spid="8">
                                            <p:graphicEl>
                                              <a:dgm id="{24775DA4-1153-4FEB-BCA5-6A93FF352A7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80">
                                          <p:stCondLst>
                                            <p:cond delay="0"/>
                                          </p:stCondLst>
                                        </p:cTn>
                                        <p:tgtEl>
                                          <p:spTgt spid="9"/>
                                        </p:tgtEl>
                                      </p:cBhvr>
                                    </p:animEffect>
                                    <p:anim calcmode="lin" valueType="num">
                                      <p:cBhvr>
                                        <p:cTn id="4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tgtEl>
                                      </p:cBhvr>
                                      <p:to x="100000" y="60000"/>
                                    </p:animScale>
                                    <p:animScale>
                                      <p:cBhvr>
                                        <p:cTn id="54" dur="166" decel="50000">
                                          <p:stCondLst>
                                            <p:cond delay="676"/>
                                          </p:stCondLst>
                                        </p:cTn>
                                        <p:tgtEl>
                                          <p:spTgt spid="9"/>
                                        </p:tgtEl>
                                      </p:cBhvr>
                                      <p:to x="100000" y="100000"/>
                                    </p:animScale>
                                    <p:animScale>
                                      <p:cBhvr>
                                        <p:cTn id="55" dur="26">
                                          <p:stCondLst>
                                            <p:cond delay="1312"/>
                                          </p:stCondLst>
                                        </p:cTn>
                                        <p:tgtEl>
                                          <p:spTgt spid="9"/>
                                        </p:tgtEl>
                                      </p:cBhvr>
                                      <p:to x="100000" y="80000"/>
                                    </p:animScale>
                                    <p:animScale>
                                      <p:cBhvr>
                                        <p:cTn id="56" dur="166" decel="50000">
                                          <p:stCondLst>
                                            <p:cond delay="1338"/>
                                          </p:stCondLst>
                                        </p:cTn>
                                        <p:tgtEl>
                                          <p:spTgt spid="9"/>
                                        </p:tgtEl>
                                      </p:cBhvr>
                                      <p:to x="100000" y="100000"/>
                                    </p:animScale>
                                    <p:animScale>
                                      <p:cBhvr>
                                        <p:cTn id="57" dur="26">
                                          <p:stCondLst>
                                            <p:cond delay="1642"/>
                                          </p:stCondLst>
                                        </p:cTn>
                                        <p:tgtEl>
                                          <p:spTgt spid="9"/>
                                        </p:tgtEl>
                                      </p:cBhvr>
                                      <p:to x="100000" y="90000"/>
                                    </p:animScale>
                                    <p:animScale>
                                      <p:cBhvr>
                                        <p:cTn id="58" dur="166" decel="50000">
                                          <p:stCondLst>
                                            <p:cond delay="1668"/>
                                          </p:stCondLst>
                                        </p:cTn>
                                        <p:tgtEl>
                                          <p:spTgt spid="9"/>
                                        </p:tgtEl>
                                      </p:cBhvr>
                                      <p:to x="100000" y="100000"/>
                                    </p:animScale>
                                    <p:animScale>
                                      <p:cBhvr>
                                        <p:cTn id="59" dur="26">
                                          <p:stCondLst>
                                            <p:cond delay="1808"/>
                                          </p:stCondLst>
                                        </p:cTn>
                                        <p:tgtEl>
                                          <p:spTgt spid="9"/>
                                        </p:tgtEl>
                                      </p:cBhvr>
                                      <p:to x="100000" y="95000"/>
                                    </p:animScale>
                                    <p:animScale>
                                      <p:cBhvr>
                                        <p:cTn id="6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LOCOMOCIÓN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5" t="18750" r="33122" b="9476"/>
          <a:stretch/>
        </p:blipFill>
        <p:spPr bwMode="auto">
          <a:xfrm>
            <a:off x="1371600" y="1524000"/>
            <a:ext cx="3786455"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rotWithShape="1">
          <a:blip r:embed="rId3">
            <a:extLst>
              <a:ext uri="{28A0092B-C50C-407E-A947-70E740481C1C}">
                <a14:useLocalDpi xmlns:a14="http://schemas.microsoft.com/office/drawing/2010/main" val="0"/>
              </a:ext>
            </a:extLst>
          </a:blip>
          <a:srcRect l="3904" t="4603" r="6747" b="5311"/>
          <a:stretch/>
        </p:blipFill>
        <p:spPr bwMode="auto">
          <a:xfrm>
            <a:off x="6477000" y="1790700"/>
            <a:ext cx="4419600" cy="3886200"/>
          </a:xfrm>
          <a:prstGeom prst="rect">
            <a:avLst/>
          </a:prstGeom>
          <a:ln w="3175">
            <a:solidFill>
              <a:schemeClr val="tx1"/>
            </a:solidFill>
          </a:ln>
          <a:extLst>
            <a:ext uri="{53640926-AAD7-44D8-BBD7-CCE9431645EC}">
              <a14:shadowObscured xmlns:a14="http://schemas.microsoft.com/office/drawing/2010/main"/>
            </a:ext>
          </a:extLst>
        </p:spPr>
      </p:pic>
      <p:grpSp>
        <p:nvGrpSpPr>
          <p:cNvPr id="6" name="5 Grupo"/>
          <p:cNvGrpSpPr/>
          <p:nvPr/>
        </p:nvGrpSpPr>
        <p:grpSpPr>
          <a:xfrm>
            <a:off x="2286000" y="687084"/>
            <a:ext cx="8381998" cy="684516"/>
            <a:chOff x="0" y="609598"/>
            <a:chExt cx="8381998" cy="684516"/>
          </a:xfrm>
        </p:grpSpPr>
        <p:sp>
          <p:nvSpPr>
            <p:cNvPr id="7"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err="1" smtClean="0"/>
                <a:t>Movimiento</a:t>
              </a:r>
              <a:r>
                <a:rPr lang="en-US" sz="4000" b="1" kern="1200" dirty="0" smtClean="0"/>
                <a:t> </a:t>
              </a:r>
              <a:r>
                <a:rPr lang="en-US" sz="4000" b="1" kern="1200" dirty="0" err="1" smtClean="0"/>
                <a:t>Trípode</a:t>
              </a:r>
              <a:endParaRPr lang="es-ES" sz="4000" b="1" kern="1200" dirty="0"/>
            </a:p>
          </p:txBody>
        </p:sp>
      </p:grpSp>
    </p:spTree>
    <p:extLst>
      <p:ext uri="{BB962C8B-B14F-4D97-AF65-F5344CB8AC3E}">
        <p14:creationId xmlns:p14="http://schemas.microsoft.com/office/powerpoint/2010/main" val="3831605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LOCOMOCIÓN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2775609807"/>
              </p:ext>
            </p:extLst>
          </p:nvPr>
        </p:nvGraphicFramePr>
        <p:xfrm>
          <a:off x="152400" y="686432"/>
          <a:ext cx="6858000" cy="4206240"/>
        </p:xfrm>
        <a:graphic>
          <a:graphicData uri="http://schemas.openxmlformats.org/drawingml/2006/table">
            <a:tbl>
              <a:tblPr firstRow="1" firstCol="1" bandRow="1">
                <a:tableStyleId>{B301B821-A1FF-4177-AEE7-76D212191A09}</a:tableStyleId>
              </a:tblPr>
              <a:tblGrid>
                <a:gridCol w="1595114"/>
                <a:gridCol w="2062486"/>
                <a:gridCol w="1600200"/>
                <a:gridCol w="1600200"/>
              </a:tblGrid>
              <a:tr h="304878">
                <a:tc>
                  <a:txBody>
                    <a:bodyPr/>
                    <a:lstStyle/>
                    <a:p>
                      <a:pPr indent="255905" algn="ctr">
                        <a:lnSpc>
                          <a:spcPct val="150000"/>
                        </a:lnSpc>
                        <a:spcAft>
                          <a:spcPts val="0"/>
                        </a:spcAft>
                      </a:pPr>
                      <a:r>
                        <a:rPr lang="es-EC" sz="1600" dirty="0">
                          <a:effectLst/>
                        </a:rPr>
                        <a:t>Cuerpo</a:t>
                      </a:r>
                      <a:endParaRPr lang="es-EC" sz="1600" dirty="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600">
                          <a:effectLst/>
                        </a:rPr>
                        <a:t>Valor PWM</a:t>
                      </a:r>
                      <a:endParaRPr lang="es-EC" sz="160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600" dirty="0">
                          <a:effectLst/>
                        </a:rPr>
                        <a:t>Muslo</a:t>
                      </a:r>
                      <a:endParaRPr lang="es-EC" sz="1600" dirty="0">
                        <a:effectLst/>
                        <a:latin typeface="Times New Roman"/>
                        <a:ea typeface="Calibri"/>
                        <a:cs typeface="Times New Roman"/>
                      </a:endParaRPr>
                    </a:p>
                  </a:txBody>
                  <a:tcPr marL="68580" marR="68580" marT="0" marB="0"/>
                </a:tc>
                <a:tc>
                  <a:txBody>
                    <a:bodyPr/>
                    <a:lstStyle/>
                    <a:p>
                      <a:pPr indent="255905" algn="ctr">
                        <a:lnSpc>
                          <a:spcPct val="150000"/>
                        </a:lnSpc>
                        <a:spcAft>
                          <a:spcPts val="0"/>
                        </a:spcAft>
                      </a:pPr>
                      <a:r>
                        <a:rPr lang="es-EC" sz="1600" dirty="0">
                          <a:effectLst/>
                        </a:rPr>
                        <a:t>Valor PWM</a:t>
                      </a:r>
                      <a:endParaRPr lang="es-EC" sz="1600" dirty="0">
                        <a:effectLst/>
                        <a:latin typeface="Times New Roman"/>
                        <a:ea typeface="Calibri"/>
                        <a:cs typeface="Times New Roman"/>
                      </a:endParaRPr>
                    </a:p>
                  </a:txBody>
                  <a:tcPr marL="68580" marR="68580" marT="0" marB="0"/>
                </a:tc>
              </a:tr>
              <a:tr h="595346">
                <a:tc>
                  <a:txBody>
                    <a:bodyPr/>
                    <a:lstStyle/>
                    <a:p>
                      <a:pPr indent="255905" algn="ctr">
                        <a:lnSpc>
                          <a:spcPct val="150000"/>
                        </a:lnSpc>
                        <a:spcAft>
                          <a:spcPts val="0"/>
                        </a:spcAft>
                      </a:pPr>
                      <a:r>
                        <a:rPr lang="es-EC" sz="1400" dirty="0">
                          <a:effectLst/>
                        </a:rPr>
                        <a:t>Cuerpo 1</a:t>
                      </a:r>
                      <a:endParaRPr lang="es-EC" sz="1400"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[7 7 7 7 7 8 8 8 ]</a:t>
                      </a:r>
                      <a:endParaRPr lang="es-EC" sz="1400"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b="1" dirty="0">
                          <a:effectLst/>
                        </a:rPr>
                        <a:t>Muslo 1</a:t>
                      </a:r>
                      <a:endParaRPr lang="es-EC" sz="1400" b="1"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a:effectLst/>
                        </a:rPr>
                        <a:t>[7.5 7.5 7.5 7.5 9.5 9.5 7.5 7.5]</a:t>
                      </a:r>
                      <a:endParaRPr lang="es-EC" sz="1400">
                        <a:effectLst/>
                        <a:latin typeface="Times New Roman"/>
                        <a:ea typeface="Calibri"/>
                        <a:cs typeface="Times New Roman"/>
                      </a:endParaRPr>
                    </a:p>
                  </a:txBody>
                  <a:tcPr marL="68580" marR="68580" marT="0" marB="0" anchor="b"/>
                </a:tc>
              </a:tr>
              <a:tr h="595346">
                <a:tc>
                  <a:txBody>
                    <a:bodyPr/>
                    <a:lstStyle/>
                    <a:p>
                      <a:pPr indent="255905" algn="ctr">
                        <a:lnSpc>
                          <a:spcPct val="150000"/>
                        </a:lnSpc>
                        <a:spcAft>
                          <a:spcPts val="0"/>
                        </a:spcAft>
                      </a:pPr>
                      <a:r>
                        <a:rPr lang="es-EC" sz="1400">
                          <a:effectLst/>
                        </a:rPr>
                        <a:t>Cuerpo 2</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[7.5 8.5 8.5 8.5 7.5 7.5 7.5 7.5]</a:t>
                      </a:r>
                      <a:endParaRPr lang="es-EC" sz="1400"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b="1">
                          <a:effectLst/>
                        </a:rPr>
                        <a:t>Muslo 2</a:t>
                      </a:r>
                      <a:endParaRPr lang="es-EC" sz="1400" b="1">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[9.5 9.5 7.5 7.5 7.5 7.5 7.5 7.5]</a:t>
                      </a:r>
                      <a:endParaRPr lang="es-EC" sz="1400" dirty="0">
                        <a:effectLst/>
                        <a:latin typeface="Times New Roman"/>
                        <a:ea typeface="Calibri"/>
                        <a:cs typeface="Times New Roman"/>
                      </a:endParaRPr>
                    </a:p>
                  </a:txBody>
                  <a:tcPr marL="68580" marR="68580" marT="0" marB="0" anchor="b"/>
                </a:tc>
              </a:tr>
              <a:tr h="595346">
                <a:tc>
                  <a:txBody>
                    <a:bodyPr/>
                    <a:lstStyle/>
                    <a:p>
                      <a:pPr indent="255905" algn="ctr">
                        <a:lnSpc>
                          <a:spcPct val="150000"/>
                        </a:lnSpc>
                        <a:spcAft>
                          <a:spcPts val="0"/>
                        </a:spcAft>
                      </a:pPr>
                      <a:r>
                        <a:rPr lang="es-EC" sz="1400">
                          <a:effectLst/>
                        </a:rPr>
                        <a:t>Cuerpo 3</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[10.5 10.5 10.5 10.5 10.5 11.5 11.5 11.5]</a:t>
                      </a:r>
                      <a:endParaRPr lang="es-EC" sz="1400"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b="1">
                          <a:effectLst/>
                        </a:rPr>
                        <a:t>Muslo 3</a:t>
                      </a:r>
                      <a:endParaRPr lang="es-EC" sz="1400" b="1">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a:effectLst/>
                        </a:rPr>
                        <a:t>[8.5 8.5 8.5 8.5 10.5 10.5 8.5 8.5]</a:t>
                      </a:r>
                      <a:endParaRPr lang="es-EC" sz="1400">
                        <a:effectLst/>
                        <a:latin typeface="Times New Roman"/>
                        <a:ea typeface="Calibri"/>
                        <a:cs typeface="Times New Roman"/>
                      </a:endParaRPr>
                    </a:p>
                  </a:txBody>
                  <a:tcPr marL="68580" marR="68580" marT="0" marB="0" anchor="b"/>
                </a:tc>
              </a:tr>
              <a:tr h="595346">
                <a:tc>
                  <a:txBody>
                    <a:bodyPr/>
                    <a:lstStyle/>
                    <a:p>
                      <a:pPr indent="255905" algn="ctr">
                        <a:lnSpc>
                          <a:spcPct val="150000"/>
                        </a:lnSpc>
                        <a:spcAft>
                          <a:spcPts val="0"/>
                        </a:spcAft>
                      </a:pPr>
                      <a:r>
                        <a:rPr lang="es-EC" sz="1400">
                          <a:effectLst/>
                        </a:rPr>
                        <a:t>Cuerpo 4</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[6 5 5 5 6 6 6 6]</a:t>
                      </a:r>
                      <a:endParaRPr lang="es-EC" sz="1400"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b="1" dirty="0">
                          <a:effectLst/>
                        </a:rPr>
                        <a:t>Muslo 4</a:t>
                      </a:r>
                      <a:endParaRPr lang="es-EC" sz="1400" b="1"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a:effectLst/>
                        </a:rPr>
                        <a:t>[5.5 5.5 7.5 7.5 7.5 7.5 7.5 7.5]</a:t>
                      </a:r>
                      <a:endParaRPr lang="es-EC" sz="1400">
                        <a:effectLst/>
                        <a:latin typeface="Times New Roman"/>
                        <a:ea typeface="Calibri"/>
                        <a:cs typeface="Times New Roman"/>
                      </a:endParaRPr>
                    </a:p>
                  </a:txBody>
                  <a:tcPr marL="68580" marR="68580" marT="0" marB="0" anchor="b"/>
                </a:tc>
              </a:tr>
              <a:tr h="595346">
                <a:tc>
                  <a:txBody>
                    <a:bodyPr/>
                    <a:lstStyle/>
                    <a:p>
                      <a:pPr indent="255905" algn="ctr">
                        <a:lnSpc>
                          <a:spcPct val="150000"/>
                        </a:lnSpc>
                        <a:spcAft>
                          <a:spcPts val="0"/>
                        </a:spcAft>
                      </a:pPr>
                      <a:r>
                        <a:rPr lang="es-EC" sz="1400">
                          <a:effectLst/>
                        </a:rPr>
                        <a:t>Cuerpo 5</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a:effectLst/>
                        </a:rPr>
                        <a:t>[5 5 5 5 5 4 4 4]</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b="1" dirty="0">
                          <a:effectLst/>
                        </a:rPr>
                        <a:t>Muslo 5</a:t>
                      </a:r>
                      <a:endParaRPr lang="es-EC" sz="1400" b="1"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[7.5 7.5 7.5 7.5 5.5 5.5 7.5 7.5]</a:t>
                      </a:r>
                      <a:endParaRPr lang="es-EC" sz="1400" dirty="0">
                        <a:effectLst/>
                        <a:latin typeface="Times New Roman"/>
                        <a:ea typeface="Calibri"/>
                        <a:cs typeface="Times New Roman"/>
                      </a:endParaRPr>
                    </a:p>
                  </a:txBody>
                  <a:tcPr marL="68580" marR="68580" marT="0" marB="0" anchor="b"/>
                </a:tc>
              </a:tr>
              <a:tr h="595346">
                <a:tc>
                  <a:txBody>
                    <a:bodyPr/>
                    <a:lstStyle/>
                    <a:p>
                      <a:pPr indent="255905" algn="ctr">
                        <a:lnSpc>
                          <a:spcPct val="150000"/>
                        </a:lnSpc>
                        <a:spcAft>
                          <a:spcPts val="0"/>
                        </a:spcAft>
                      </a:pPr>
                      <a:r>
                        <a:rPr lang="es-EC" sz="1400">
                          <a:effectLst/>
                        </a:rPr>
                        <a:t>Cuerpo 6</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a:effectLst/>
                        </a:rPr>
                        <a:t>[6 5 5 5 6 6 6 6]</a:t>
                      </a:r>
                      <a:endParaRPr lang="es-EC" sz="140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b="1" dirty="0">
                          <a:effectLst/>
                        </a:rPr>
                        <a:t>Muslo 6</a:t>
                      </a:r>
                      <a:endParaRPr lang="es-EC" sz="1400" b="1" dirty="0">
                        <a:effectLst/>
                        <a:latin typeface="Times New Roman"/>
                        <a:ea typeface="Calibri"/>
                        <a:cs typeface="Times New Roman"/>
                      </a:endParaRPr>
                    </a:p>
                  </a:txBody>
                  <a:tcPr marL="68580" marR="68580" marT="0" marB="0" anchor="b"/>
                </a:tc>
                <a:tc>
                  <a:txBody>
                    <a:bodyPr/>
                    <a:lstStyle/>
                    <a:p>
                      <a:pPr indent="255905" algn="ctr">
                        <a:lnSpc>
                          <a:spcPct val="150000"/>
                        </a:lnSpc>
                        <a:spcAft>
                          <a:spcPts val="0"/>
                        </a:spcAft>
                      </a:pPr>
                      <a:r>
                        <a:rPr lang="es-EC" sz="1400" dirty="0">
                          <a:effectLst/>
                        </a:rPr>
                        <a:t>[5.5 5.5 7.5 7.5 7.5 7.5 7.5 7.5]</a:t>
                      </a:r>
                      <a:endParaRPr lang="es-EC" sz="1400" dirty="0">
                        <a:effectLst/>
                        <a:latin typeface="Times New Roman"/>
                        <a:ea typeface="Calibri"/>
                        <a:cs typeface="Times New Roman"/>
                      </a:endParaRPr>
                    </a:p>
                  </a:txBody>
                  <a:tcPr marL="68580" marR="68580" marT="0" marB="0" anchor="b"/>
                </a:tc>
              </a:tr>
            </a:tbl>
          </a:graphicData>
        </a:graphic>
      </p:graphicFrame>
      <p:pic>
        <p:nvPicPr>
          <p:cNvPr id="7" name="6 Imagen" descr="https://fbcdn-sphotos-c-a.akamaihd.net/hphotos-ak-xtf1/v/t34.0-12/13081758_960631353985654_776120322_n.png?oh=5e713516e637e61abf4dff5072e3c686&amp;oe=5721600D&amp;__gda__=1461821648_031348d3bae9efa8735fcb8111b2e010"/>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38400"/>
            <a:ext cx="4876800" cy="1754966"/>
          </a:xfrm>
          <a:prstGeom prst="rect">
            <a:avLst/>
          </a:prstGeom>
          <a:noFill/>
          <a:ln w="3175">
            <a:solidFill>
              <a:schemeClr val="tx1"/>
            </a:solidFill>
          </a:ln>
        </p:spPr>
      </p:pic>
    </p:spTree>
    <p:extLst>
      <p:ext uri="{BB962C8B-B14F-4D97-AF65-F5344CB8AC3E}">
        <p14:creationId xmlns:p14="http://schemas.microsoft.com/office/powerpoint/2010/main" val="425573271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tretch>
            <a:fillRect/>
          </a:stretch>
        </p:blipFill>
        <p:spPr>
          <a:xfrm>
            <a:off x="1905000" y="685800"/>
            <a:ext cx="8839200" cy="5181600"/>
          </a:xfrm>
          <a:prstGeom prst="rect">
            <a:avLst/>
          </a:prstGeom>
          <a:ln>
            <a:solidFill>
              <a:schemeClr val="tx1"/>
            </a:solidFill>
          </a:ln>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LOCOMOCIÓN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634146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05453" y="2712740"/>
            <a:ext cx="8381094" cy="1432519"/>
            <a:chOff x="452" y="853481"/>
            <a:chExt cx="8381094" cy="1432519"/>
          </a:xfrm>
        </p:grpSpPr>
        <p:sp>
          <p:nvSpPr>
            <p:cNvPr id="3" name="2 Rectángulo redondeado"/>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3 Rectángulo"/>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REDES NEURONALES ARTIFICIALES</a:t>
              </a:r>
              <a:endParaRPr lang="es-ES" sz="4000" b="1" kern="1200" dirty="0"/>
            </a:p>
          </p:txBody>
        </p:sp>
      </p:grpSp>
    </p:spTree>
    <p:extLst>
      <p:ext uri="{BB962C8B-B14F-4D97-AF65-F5344CB8AC3E}">
        <p14:creationId xmlns:p14="http://schemas.microsoft.com/office/powerpoint/2010/main" val="3173576238"/>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REDES NEURONALES ARTIFICIALES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1639864938"/>
              </p:ext>
            </p:extLst>
          </p:nvPr>
        </p:nvGraphicFramePr>
        <p:xfrm>
          <a:off x="685800" y="762000"/>
          <a:ext cx="5257800" cy="4157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990600"/>
            <a:ext cx="499806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1564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graphicEl>
                                              <a:dgm id="{D64D1B5E-F097-486E-A793-38F870E11502}"/>
                                            </p:graphicEl>
                                          </p:spTgt>
                                        </p:tgtEl>
                                        <p:attrNameLst>
                                          <p:attrName>style.visibility</p:attrName>
                                        </p:attrNameLst>
                                      </p:cBhvr>
                                      <p:to>
                                        <p:strVal val="visible"/>
                                      </p:to>
                                    </p:set>
                                    <p:animEffect transition="in" filter="wipe(up)">
                                      <p:cBhvr>
                                        <p:cTn id="11" dur="500"/>
                                        <p:tgtEl>
                                          <p:spTgt spid="3">
                                            <p:graphicEl>
                                              <a:dgm id="{D64D1B5E-F097-486E-A793-38F870E11502}"/>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graphicEl>
                                              <a:dgm id="{791CD1DD-890A-45C0-AA40-CE203E3290E5}"/>
                                            </p:graphicEl>
                                          </p:spTgt>
                                        </p:tgtEl>
                                        <p:attrNameLst>
                                          <p:attrName>style.visibility</p:attrName>
                                        </p:attrNameLst>
                                      </p:cBhvr>
                                      <p:to>
                                        <p:strVal val="visible"/>
                                      </p:to>
                                    </p:set>
                                    <p:animEffect transition="in" filter="wipe(up)">
                                      <p:cBhvr>
                                        <p:cTn id="16" dur="500"/>
                                        <p:tgtEl>
                                          <p:spTgt spid="3">
                                            <p:graphicEl>
                                              <a:dgm id="{791CD1DD-890A-45C0-AA40-CE203E3290E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graphicEl>
                                              <a:dgm id="{F5648331-6CB3-4718-A49C-72ADE228E35A}"/>
                                            </p:graphicEl>
                                          </p:spTgt>
                                        </p:tgtEl>
                                        <p:attrNameLst>
                                          <p:attrName>style.visibility</p:attrName>
                                        </p:attrNameLst>
                                      </p:cBhvr>
                                      <p:to>
                                        <p:strVal val="visible"/>
                                      </p:to>
                                    </p:set>
                                    <p:animEffect transition="in" filter="wipe(up)">
                                      <p:cBhvr>
                                        <p:cTn id="21" dur="500"/>
                                        <p:tgtEl>
                                          <p:spTgt spid="3">
                                            <p:graphicEl>
                                              <a:dgm id="{F5648331-6CB3-4718-A49C-72ADE228E35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graphicEl>
                                              <a:dgm id="{1C1136B5-7F04-4A1B-8930-8EADCC5E6E00}"/>
                                            </p:graphicEl>
                                          </p:spTgt>
                                        </p:tgtEl>
                                        <p:attrNameLst>
                                          <p:attrName>style.visibility</p:attrName>
                                        </p:attrNameLst>
                                      </p:cBhvr>
                                      <p:to>
                                        <p:strVal val="visible"/>
                                      </p:to>
                                    </p:set>
                                    <p:animEffect transition="in" filter="wipe(up)">
                                      <p:cBhvr>
                                        <p:cTn id="26" dur="500"/>
                                        <p:tgtEl>
                                          <p:spTgt spid="3">
                                            <p:graphicEl>
                                              <a:dgm id="{1C1136B5-7F04-4A1B-8930-8EADCC5E6E0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graphicEl>
                                              <a:dgm id="{1B64AD81-A689-4ED9-ABAD-5E2AFD104397}"/>
                                            </p:graphicEl>
                                          </p:spTgt>
                                        </p:tgtEl>
                                        <p:attrNameLst>
                                          <p:attrName>style.visibility</p:attrName>
                                        </p:attrNameLst>
                                      </p:cBhvr>
                                      <p:to>
                                        <p:strVal val="visible"/>
                                      </p:to>
                                    </p:set>
                                    <p:animEffect transition="in" filter="wipe(up)">
                                      <p:cBhvr>
                                        <p:cTn id="31" dur="500"/>
                                        <p:tgtEl>
                                          <p:spTgt spid="3">
                                            <p:graphicEl>
                                              <a:dgm id="{1B64AD81-A689-4ED9-ABAD-5E2AFD10439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graphicEl>
                                              <a:dgm id="{4F01360F-00C8-4B4D-9ACF-61121AC36227}"/>
                                            </p:graphicEl>
                                          </p:spTgt>
                                        </p:tgtEl>
                                        <p:attrNameLst>
                                          <p:attrName>style.visibility</p:attrName>
                                        </p:attrNameLst>
                                      </p:cBhvr>
                                      <p:to>
                                        <p:strVal val="visible"/>
                                      </p:to>
                                    </p:set>
                                    <p:animEffect transition="in" filter="wipe(up)">
                                      <p:cBhvr>
                                        <p:cTn id="36" dur="500"/>
                                        <p:tgtEl>
                                          <p:spTgt spid="3">
                                            <p:graphicEl>
                                              <a:dgm id="{4F01360F-00C8-4B4D-9ACF-61121AC3622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
                                            <p:graphicEl>
                                              <a:dgm id="{2ED8A5E8-A83E-4451-AA11-77638F020363}"/>
                                            </p:graphicEl>
                                          </p:spTgt>
                                        </p:tgtEl>
                                        <p:attrNameLst>
                                          <p:attrName>style.visibility</p:attrName>
                                        </p:attrNameLst>
                                      </p:cBhvr>
                                      <p:to>
                                        <p:strVal val="visible"/>
                                      </p:to>
                                    </p:set>
                                    <p:animEffect transition="in" filter="wipe(up)">
                                      <p:cBhvr>
                                        <p:cTn id="41" dur="500"/>
                                        <p:tgtEl>
                                          <p:spTgt spid="3">
                                            <p:graphicEl>
                                              <a:dgm id="{2ED8A5E8-A83E-4451-AA11-77638F02036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
                                            <p:graphicEl>
                                              <a:dgm id="{FCC47D66-2D18-4530-A354-E6FE1F065BD0}"/>
                                            </p:graphicEl>
                                          </p:spTgt>
                                        </p:tgtEl>
                                        <p:attrNameLst>
                                          <p:attrName>style.visibility</p:attrName>
                                        </p:attrNameLst>
                                      </p:cBhvr>
                                      <p:to>
                                        <p:strVal val="visible"/>
                                      </p:to>
                                    </p:set>
                                    <p:animEffect transition="in" filter="wipe(up)">
                                      <p:cBhvr>
                                        <p:cTn id="46" dur="500"/>
                                        <p:tgtEl>
                                          <p:spTgt spid="3">
                                            <p:graphicEl>
                                              <a:dgm id="{FCC47D66-2D18-4530-A354-E6FE1F065B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REDES NEURONALES ARTIFICIALES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bwMode="auto">
          <a:xfrm>
            <a:off x="381000" y="838200"/>
            <a:ext cx="5410200" cy="3101299"/>
          </a:xfrm>
          <a:prstGeom prst="rect">
            <a:avLst/>
          </a:prstGeom>
          <a:noFill/>
          <a:ln w="3175">
            <a:solidFill>
              <a:schemeClr val="tx1"/>
            </a:solidFill>
          </a:ln>
        </p:spPr>
      </p:pic>
      <p:pic>
        <p:nvPicPr>
          <p:cNvPr id="5" name="4 Imagen"/>
          <p:cNvPicPr/>
          <p:nvPr/>
        </p:nvPicPr>
        <p:blipFill>
          <a:blip r:embed="rId3">
            <a:extLst>
              <a:ext uri="{28A0092B-C50C-407E-A947-70E740481C1C}">
                <a14:useLocalDpi xmlns:a14="http://schemas.microsoft.com/office/drawing/2010/main" val="0"/>
              </a:ext>
            </a:extLst>
          </a:blip>
          <a:stretch>
            <a:fillRect/>
          </a:stretch>
        </p:blipFill>
        <p:spPr bwMode="auto">
          <a:xfrm>
            <a:off x="6477000" y="838200"/>
            <a:ext cx="5181600" cy="3128338"/>
          </a:xfrm>
          <a:prstGeom prst="rect">
            <a:avLst/>
          </a:prstGeom>
          <a:noFill/>
          <a:ln w="3175">
            <a:solidFill>
              <a:schemeClr val="tx1"/>
            </a:solid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448050" y="4114800"/>
            <a:ext cx="5295900" cy="1831975"/>
          </a:xfrm>
          <a:prstGeom prst="rect">
            <a:avLst/>
          </a:prstGeom>
          <a:noFill/>
          <a:ln w="3175">
            <a:solidFill>
              <a:schemeClr val="tx1"/>
            </a:solidFill>
          </a:ln>
        </p:spPr>
      </p:pic>
    </p:spTree>
    <p:extLst>
      <p:ext uri="{BB962C8B-B14F-4D97-AF65-F5344CB8AC3E}">
        <p14:creationId xmlns:p14="http://schemas.microsoft.com/office/powerpoint/2010/main" val="280016493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50356659"/>
              </p:ext>
            </p:extLst>
          </p:nvPr>
        </p:nvGraphicFramePr>
        <p:xfrm>
          <a:off x="457200" y="990600"/>
          <a:ext cx="5184775" cy="5120640"/>
        </p:xfrm>
        <a:graphic>
          <a:graphicData uri="http://schemas.openxmlformats.org/drawingml/2006/table">
            <a:tbl>
              <a:tblPr firstRow="1" firstCol="1" bandRow="1">
                <a:tableStyleId>{5C22544A-7EE6-4342-B048-85BDC9FD1C3A}</a:tableStyleId>
              </a:tblPr>
              <a:tblGrid>
                <a:gridCol w="2576830"/>
                <a:gridCol w="2607945"/>
              </a:tblGrid>
              <a:tr h="0">
                <a:tc>
                  <a:txBody>
                    <a:bodyPr/>
                    <a:lstStyle/>
                    <a:p>
                      <a:pPr indent="255905" algn="just">
                        <a:lnSpc>
                          <a:spcPct val="150000"/>
                        </a:lnSpc>
                        <a:spcAft>
                          <a:spcPts val="0"/>
                        </a:spcAft>
                      </a:pPr>
                      <a:r>
                        <a:rPr lang="es-EC" sz="1600" dirty="0">
                          <a:effectLst/>
                        </a:rPr>
                        <a:t>Parámetro</a:t>
                      </a:r>
                      <a:endParaRPr lang="es-EC" sz="1600" dirty="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Valor</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Entradas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salidas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Capas Ocultas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Neuronas Capa Oculta</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Función transferencia capa oculta</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tansig</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Función de transferencia capa salida</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purelin</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Tipo de entrenamiento</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n-US" sz="1600">
                          <a:effectLst/>
                        </a:rPr>
                        <a:t>Trainrp (Retropropagación)</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Error máximo permitido</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n-US" sz="1600">
                          <a:effectLst/>
                        </a:rPr>
                        <a:t>1e-24</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épocas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dirty="0">
                          <a:effectLst/>
                        </a:rPr>
                        <a:t>1000</a:t>
                      </a:r>
                      <a:endParaRPr lang="es-EC" sz="1600" dirty="0">
                        <a:effectLst/>
                        <a:latin typeface="Calibri"/>
                        <a:ea typeface="Calibri"/>
                        <a:cs typeface="Times New Roman"/>
                      </a:endParaRPr>
                    </a:p>
                  </a:txBody>
                  <a:tcPr marL="68580" marR="68580" marT="0" marB="0"/>
                </a:tc>
              </a:tr>
            </a:tbl>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REDES NEURONALES ARTIFICIALES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4139046220"/>
              </p:ext>
            </p:extLst>
          </p:nvPr>
        </p:nvGraphicFramePr>
        <p:xfrm>
          <a:off x="6096000" y="1066800"/>
          <a:ext cx="5184775" cy="5120640"/>
        </p:xfrm>
        <a:graphic>
          <a:graphicData uri="http://schemas.openxmlformats.org/drawingml/2006/table">
            <a:tbl>
              <a:tblPr firstRow="1" firstCol="1" bandRow="1">
                <a:tableStyleId>{5C22544A-7EE6-4342-B048-85BDC9FD1C3A}</a:tableStyleId>
              </a:tblPr>
              <a:tblGrid>
                <a:gridCol w="2600325"/>
                <a:gridCol w="2584450"/>
              </a:tblGrid>
              <a:tr h="0">
                <a:tc>
                  <a:txBody>
                    <a:bodyPr/>
                    <a:lstStyle/>
                    <a:p>
                      <a:pPr indent="255905" algn="just">
                        <a:lnSpc>
                          <a:spcPct val="150000"/>
                        </a:lnSpc>
                        <a:spcAft>
                          <a:spcPts val="0"/>
                        </a:spcAft>
                      </a:pPr>
                      <a:r>
                        <a:rPr lang="es-EC" sz="1600" dirty="0">
                          <a:effectLst/>
                        </a:rPr>
                        <a:t>Parámetro</a:t>
                      </a:r>
                      <a:endParaRPr lang="es-EC" sz="1600" dirty="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Valor</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Entradas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salidas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Capas Ocultas</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Número de Neuronas Capa Oculta</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Función transferencia capa oculta</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tansig</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Función de transferencia capa salida</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a:effectLst/>
                        </a:rPr>
                        <a:t>purelin</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Tipo de entrenamiento</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n-US" sz="1600">
                          <a:effectLst/>
                        </a:rPr>
                        <a:t>Traingd (Regla delta generalizada)</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a:effectLst/>
                        </a:rPr>
                        <a:t>Error máximo permitido</a:t>
                      </a:r>
                      <a:endParaRPr lang="es-EC" sz="160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n-US" sz="1600">
                          <a:effectLst/>
                        </a:rPr>
                        <a:t>1e-24</a:t>
                      </a:r>
                      <a:endParaRPr lang="es-EC" sz="1600">
                        <a:effectLst/>
                        <a:latin typeface="Calibri"/>
                        <a:ea typeface="Calibri"/>
                        <a:cs typeface="Times New Roman"/>
                      </a:endParaRPr>
                    </a:p>
                  </a:txBody>
                  <a:tcPr marL="68580" marR="68580" marT="0" marB="0"/>
                </a:tc>
              </a:tr>
              <a:tr h="0">
                <a:tc>
                  <a:txBody>
                    <a:bodyPr/>
                    <a:lstStyle/>
                    <a:p>
                      <a:pPr indent="255905" algn="just">
                        <a:lnSpc>
                          <a:spcPct val="150000"/>
                        </a:lnSpc>
                        <a:spcAft>
                          <a:spcPts val="0"/>
                        </a:spcAft>
                      </a:pPr>
                      <a:r>
                        <a:rPr lang="es-EC" sz="1600" dirty="0">
                          <a:effectLst/>
                        </a:rPr>
                        <a:t>Número de épocas</a:t>
                      </a:r>
                      <a:endParaRPr lang="es-EC" sz="1600" dirty="0">
                        <a:effectLst/>
                        <a:latin typeface="Calibri"/>
                        <a:ea typeface="Calibri"/>
                        <a:cs typeface="Times New Roman"/>
                      </a:endParaRPr>
                    </a:p>
                  </a:txBody>
                  <a:tcPr marL="68580" marR="68580" marT="0" marB="0"/>
                </a:tc>
                <a:tc>
                  <a:txBody>
                    <a:bodyPr/>
                    <a:lstStyle/>
                    <a:p>
                      <a:pPr indent="255905" algn="just">
                        <a:lnSpc>
                          <a:spcPct val="150000"/>
                        </a:lnSpc>
                        <a:spcAft>
                          <a:spcPts val="0"/>
                        </a:spcAft>
                      </a:pPr>
                      <a:r>
                        <a:rPr lang="es-EC" sz="1600" dirty="0">
                          <a:effectLst/>
                        </a:rPr>
                        <a:t>10000</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537881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REDES NEURONALES ARTIFICIALES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2 Imagen"/>
          <p:cNvPicPr/>
          <p:nvPr/>
        </p:nvPicPr>
        <p:blipFill rotWithShape="1">
          <a:blip r:embed="rId2"/>
          <a:srcRect l="34452" t="29859" r="32123" b="22554"/>
          <a:stretch/>
        </p:blipFill>
        <p:spPr bwMode="auto">
          <a:xfrm>
            <a:off x="533400" y="1371600"/>
            <a:ext cx="4648200" cy="4495800"/>
          </a:xfrm>
          <a:prstGeom prst="rect">
            <a:avLst/>
          </a:prstGeom>
          <a:ln w="3175">
            <a:solidFill>
              <a:schemeClr val="tx1"/>
            </a:solidFill>
          </a:ln>
          <a:extLst>
            <a:ext uri="{53640926-AAD7-44D8-BBD7-CCE9431645EC}">
              <a14:shadowObscured xmlns:a14="http://schemas.microsoft.com/office/drawing/2010/main"/>
            </a:ext>
          </a:extLst>
        </p:spPr>
      </p:pic>
      <p:pic>
        <p:nvPicPr>
          <p:cNvPr id="4" name="3 Imagen"/>
          <p:cNvPicPr/>
          <p:nvPr/>
        </p:nvPicPr>
        <p:blipFill>
          <a:blip r:embed="rId3"/>
          <a:stretch>
            <a:fillRect/>
          </a:stretch>
        </p:blipFill>
        <p:spPr>
          <a:xfrm>
            <a:off x="6647815" y="1371600"/>
            <a:ext cx="4705985" cy="4495800"/>
          </a:xfrm>
          <a:prstGeom prst="rect">
            <a:avLst/>
          </a:prstGeom>
          <a:ln w="3175">
            <a:solidFill>
              <a:schemeClr val="tx1"/>
            </a:solidFill>
          </a:ln>
        </p:spPr>
      </p:pic>
      <p:grpSp>
        <p:nvGrpSpPr>
          <p:cNvPr id="6" name="5 Grupo"/>
          <p:cNvGrpSpPr/>
          <p:nvPr/>
        </p:nvGrpSpPr>
        <p:grpSpPr>
          <a:xfrm>
            <a:off x="533400" y="606554"/>
            <a:ext cx="4648200" cy="684516"/>
            <a:chOff x="0" y="609598"/>
            <a:chExt cx="8381998" cy="684516"/>
          </a:xfrm>
        </p:grpSpPr>
        <p:sp>
          <p:nvSpPr>
            <p:cNvPr id="7"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2400" b="1" kern="1200" dirty="0" err="1" smtClean="0"/>
                <a:t>Entrenamiento</a:t>
              </a:r>
              <a:r>
                <a:rPr lang="en-US" sz="2400" b="1" kern="1200" dirty="0" smtClean="0"/>
                <a:t> RNA </a:t>
              </a:r>
              <a:r>
                <a:rPr lang="en-US" sz="2400" b="1" kern="1200" dirty="0" err="1" smtClean="0"/>
                <a:t>Retropropagación</a:t>
              </a:r>
              <a:endParaRPr lang="es-ES" sz="2400" b="1" kern="1200" dirty="0"/>
            </a:p>
          </p:txBody>
        </p:sp>
      </p:grpSp>
      <p:grpSp>
        <p:nvGrpSpPr>
          <p:cNvPr id="9" name="8 Grupo"/>
          <p:cNvGrpSpPr/>
          <p:nvPr/>
        </p:nvGrpSpPr>
        <p:grpSpPr>
          <a:xfrm>
            <a:off x="6647815" y="586505"/>
            <a:ext cx="4648200" cy="684516"/>
            <a:chOff x="0" y="609598"/>
            <a:chExt cx="8381998" cy="684516"/>
          </a:xfrm>
        </p:grpSpPr>
        <p:sp>
          <p:nvSpPr>
            <p:cNvPr id="10" name="9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10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2400" b="1" kern="1200" dirty="0" err="1" smtClean="0"/>
                <a:t>Entrenamiento</a:t>
              </a:r>
              <a:r>
                <a:rPr lang="en-US" sz="2400" b="1" kern="1200" dirty="0" smtClean="0"/>
                <a:t> RNA Delta </a:t>
              </a:r>
              <a:r>
                <a:rPr lang="en-US" sz="2400" b="1" kern="1200" dirty="0" err="1" smtClean="0"/>
                <a:t>Generalizada</a:t>
              </a:r>
              <a:endParaRPr lang="es-ES" sz="2400" b="1" kern="1200" dirty="0"/>
            </a:p>
          </p:txBody>
        </p:sp>
      </p:grpSp>
    </p:spTree>
    <p:extLst>
      <p:ext uri="{BB962C8B-B14F-4D97-AF65-F5344CB8AC3E}">
        <p14:creationId xmlns:p14="http://schemas.microsoft.com/office/powerpoint/2010/main" val="16857760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313516826"/>
              </p:ext>
            </p:extLst>
          </p:nvPr>
        </p:nvGraphicFramePr>
        <p:xfrm>
          <a:off x="1066800" y="762000"/>
          <a:ext cx="9525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557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E7526F3-7DC0-4CEB-B090-0BD1F202055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C081176-CA0C-4E17-A2AD-A647E0972C0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DF62C19D-CA47-4666-8DE9-415118B127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3384043D-A944-4B69-8844-141CDE045E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08CCA66-5FFC-4EDF-A1CD-CDF8EFEC91D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5AC96EF1-36CE-4BA5-94DD-E423FF5393D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REDES NEURONALES ARTIFICIALES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2 Imagen"/>
          <p:cNvPicPr/>
          <p:nvPr/>
        </p:nvPicPr>
        <p:blipFill>
          <a:blip r:embed="rId2"/>
          <a:stretch>
            <a:fillRect/>
          </a:stretch>
        </p:blipFill>
        <p:spPr>
          <a:xfrm>
            <a:off x="1066800" y="762000"/>
            <a:ext cx="10210800" cy="4970780"/>
          </a:xfrm>
          <a:prstGeom prst="rect">
            <a:avLst/>
          </a:prstGeom>
          <a:ln w="3175">
            <a:solidFill>
              <a:schemeClr val="tx1"/>
            </a:solidFill>
          </a:ln>
        </p:spPr>
      </p:pic>
    </p:spTree>
    <p:extLst>
      <p:ext uri="{BB962C8B-B14F-4D97-AF65-F5344CB8AC3E}">
        <p14:creationId xmlns:p14="http://schemas.microsoft.com/office/powerpoint/2010/main" val="11459612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1"/>
          <p:cNvGrpSpPr/>
          <p:nvPr/>
        </p:nvGrpSpPr>
        <p:grpSpPr>
          <a:xfrm>
            <a:off x="1905453" y="2712740"/>
            <a:ext cx="8381094" cy="1432519"/>
            <a:chOff x="452" y="853481"/>
            <a:chExt cx="8381094" cy="1432519"/>
          </a:xfrm>
        </p:grpSpPr>
        <p:sp>
          <p:nvSpPr>
            <p:cNvPr id="4"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CONTROL DIFUSO</a:t>
              </a:r>
              <a:endParaRPr lang="es-ES" sz="4000" b="1" kern="1200" dirty="0"/>
            </a:p>
          </p:txBody>
        </p:sp>
      </p:grpSp>
    </p:spTree>
    <p:extLst>
      <p:ext uri="{BB962C8B-B14F-4D97-AF65-F5344CB8AC3E}">
        <p14:creationId xmlns:p14="http://schemas.microsoft.com/office/powerpoint/2010/main" val="1644504884"/>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2427532012"/>
              </p:ext>
            </p:extLst>
          </p:nvPr>
        </p:nvGraphicFramePr>
        <p:xfrm>
          <a:off x="1600200" y="457200"/>
          <a:ext cx="91440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http://2.bp.blogspot.com/-ETcT4yIUWl4/TtHPOVL1prI/AAAAAAAAABk/5RWqQyBTzrM/s1600/MEMS-Rate-Gyroscope.jpg"/>
          <p:cNvPicPr/>
          <p:nvPr/>
        </p:nvPicPr>
        <p:blipFill rotWithShape="1">
          <a:blip r:embed="rId7">
            <a:extLst>
              <a:ext uri="{28A0092B-C50C-407E-A947-70E740481C1C}">
                <a14:useLocalDpi xmlns:a14="http://schemas.microsoft.com/office/drawing/2010/main" val="0"/>
              </a:ext>
            </a:extLst>
          </a:blip>
          <a:srcRect t="14111"/>
          <a:stretch/>
        </p:blipFill>
        <p:spPr bwMode="auto">
          <a:xfrm>
            <a:off x="4800600" y="2667000"/>
            <a:ext cx="3371850" cy="309911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97226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5DE5BEB-976D-4BF7-B9C7-94477E6C88F7}"/>
                                            </p:graphicEl>
                                          </p:spTgt>
                                        </p:tgtEl>
                                        <p:attrNameLst>
                                          <p:attrName>style.visibility</p:attrName>
                                        </p:attrNameLst>
                                      </p:cBhvr>
                                      <p:to>
                                        <p:strVal val="visible"/>
                                      </p:to>
                                    </p:set>
                                    <p:animEffect transition="in" filter="fade">
                                      <p:cBhvr>
                                        <p:cTn id="7" dur="500"/>
                                        <p:tgtEl>
                                          <p:spTgt spid="3">
                                            <p:graphicEl>
                                              <a:dgm id="{75DE5BEB-976D-4BF7-B9C7-94477E6C88F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78D97E35-6C2F-48B6-AB6F-F13C6D056F26}"/>
                                            </p:graphicEl>
                                          </p:spTgt>
                                        </p:tgtEl>
                                        <p:attrNameLst>
                                          <p:attrName>style.visibility</p:attrName>
                                        </p:attrNameLst>
                                      </p:cBhvr>
                                      <p:to>
                                        <p:strVal val="visible"/>
                                      </p:to>
                                    </p:set>
                                    <p:animEffect transition="in" filter="fade">
                                      <p:cBhvr>
                                        <p:cTn id="12" dur="500"/>
                                        <p:tgtEl>
                                          <p:spTgt spid="3">
                                            <p:graphicEl>
                                              <a:dgm id="{78D97E35-6C2F-48B6-AB6F-F13C6D056F2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8F65F18E-6972-49CE-93D5-07E1C7025755}"/>
                                            </p:graphicEl>
                                          </p:spTgt>
                                        </p:tgtEl>
                                        <p:attrNameLst>
                                          <p:attrName>style.visibility</p:attrName>
                                        </p:attrNameLst>
                                      </p:cBhvr>
                                      <p:to>
                                        <p:strVal val="visible"/>
                                      </p:to>
                                    </p:set>
                                    <p:animEffect transition="in" filter="fade">
                                      <p:cBhvr>
                                        <p:cTn id="15" dur="500"/>
                                        <p:tgtEl>
                                          <p:spTgt spid="3">
                                            <p:graphicEl>
                                              <a:dgm id="{8F65F18E-6972-49CE-93D5-07E1C702575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8FD302E7-CD93-42BB-97B2-A179F6C85CB4}"/>
                                            </p:graphicEl>
                                          </p:spTgt>
                                        </p:tgtEl>
                                        <p:attrNameLst>
                                          <p:attrName>style.visibility</p:attrName>
                                        </p:attrNameLst>
                                      </p:cBhvr>
                                      <p:to>
                                        <p:strVal val="visible"/>
                                      </p:to>
                                    </p:set>
                                    <p:animEffect transition="in" filter="fade">
                                      <p:cBhvr>
                                        <p:cTn id="25" dur="500"/>
                                        <p:tgtEl>
                                          <p:spTgt spid="3">
                                            <p:graphicEl>
                                              <a:dgm id="{8FD302E7-CD93-42BB-97B2-A179F6C85CB4}"/>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725417C2-89F0-4341-9CB2-BA4BC2568803}"/>
                                            </p:graphicEl>
                                          </p:spTgt>
                                        </p:tgtEl>
                                        <p:attrNameLst>
                                          <p:attrName>style.visibility</p:attrName>
                                        </p:attrNameLst>
                                      </p:cBhvr>
                                      <p:to>
                                        <p:strVal val="visible"/>
                                      </p:to>
                                    </p:set>
                                    <p:animEffect transition="in" filter="fade">
                                      <p:cBhvr>
                                        <p:cTn id="28" dur="500"/>
                                        <p:tgtEl>
                                          <p:spTgt spid="3">
                                            <p:graphicEl>
                                              <a:dgm id="{725417C2-89F0-4341-9CB2-BA4BC25688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graphicEl>
                                              <a:dgm id="{5DC64951-4A60-4675-86B6-47485958AE5D}"/>
                                            </p:graphicEl>
                                          </p:spTgt>
                                        </p:tgtEl>
                                        <p:attrNameLst>
                                          <p:attrName>style.visibility</p:attrName>
                                        </p:attrNameLst>
                                      </p:cBhvr>
                                      <p:to>
                                        <p:strVal val="visible"/>
                                      </p:to>
                                    </p:set>
                                    <p:animEffect transition="in" filter="fade">
                                      <p:cBhvr>
                                        <p:cTn id="33" dur="500"/>
                                        <p:tgtEl>
                                          <p:spTgt spid="3">
                                            <p:graphicEl>
                                              <a:dgm id="{5DC64951-4A60-4675-86B6-47485958AE5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graphicEl>
                                              <a:dgm id="{977871CB-1802-43E7-95A5-8DF2D9F1B072}"/>
                                            </p:graphicEl>
                                          </p:spTgt>
                                        </p:tgtEl>
                                        <p:attrNameLst>
                                          <p:attrName>style.visibility</p:attrName>
                                        </p:attrNameLst>
                                      </p:cBhvr>
                                      <p:to>
                                        <p:strVal val="visible"/>
                                      </p:to>
                                    </p:set>
                                    <p:animEffect transition="in" filter="fade">
                                      <p:cBhvr>
                                        <p:cTn id="36" dur="500"/>
                                        <p:tgtEl>
                                          <p:spTgt spid="3">
                                            <p:graphicEl>
                                              <a:dgm id="{977871CB-1802-43E7-95A5-8DF2D9F1B0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27275" t="39703" r="14940" b="25771"/>
          <a:stretch/>
        </p:blipFill>
        <p:spPr bwMode="auto">
          <a:xfrm>
            <a:off x="1524000" y="838200"/>
            <a:ext cx="9601200" cy="4648200"/>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787541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3" name="5 Grupo"/>
          <p:cNvGrpSpPr/>
          <p:nvPr/>
        </p:nvGrpSpPr>
        <p:grpSpPr>
          <a:xfrm>
            <a:off x="2286000" y="687084"/>
            <a:ext cx="8381998" cy="684516"/>
            <a:chOff x="0" y="609598"/>
            <a:chExt cx="8381998" cy="684516"/>
          </a:xfrm>
        </p:grpSpPr>
        <p:sp>
          <p:nvSpPr>
            <p:cNvPr id="4"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err="1" smtClean="0"/>
                <a:t>Fuzzificación</a:t>
              </a:r>
              <a:endParaRPr lang="es-ES" sz="4000" b="1" kern="1200" dirty="0"/>
            </a:p>
          </p:txBody>
        </p:sp>
      </p:grpSp>
      <p:graphicFrame>
        <p:nvGraphicFramePr>
          <p:cNvPr id="6" name="Diagrama 5"/>
          <p:cNvGraphicFramePr/>
          <p:nvPr>
            <p:extLst>
              <p:ext uri="{D42A27DB-BD31-4B8C-83A1-F6EECF244321}">
                <p14:modId xmlns:p14="http://schemas.microsoft.com/office/powerpoint/2010/main" val="3675209637"/>
              </p:ext>
            </p:extLst>
          </p:nvPr>
        </p:nvGraphicFramePr>
        <p:xfrm>
          <a:off x="3276600" y="1391657"/>
          <a:ext cx="6749719" cy="173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rotWithShape="1">
          <a:blip r:embed="rId7"/>
          <a:srcRect l="339" t="9660" r="883" b="9740"/>
          <a:stretch/>
        </p:blipFill>
        <p:spPr bwMode="auto">
          <a:xfrm>
            <a:off x="381000" y="3352800"/>
            <a:ext cx="5791200" cy="2819400"/>
          </a:xfrm>
          <a:prstGeom prst="rect">
            <a:avLst/>
          </a:prstGeom>
          <a:ln>
            <a:noFill/>
          </a:ln>
          <a:extLst>
            <a:ext uri="{53640926-AAD7-44D8-BBD7-CCE9431645EC}">
              <a14:shadowObscured xmlns:a14="http://schemas.microsoft.com/office/drawing/2010/main"/>
            </a:ext>
          </a:extLst>
        </p:spPr>
      </p:pic>
      <p:sp>
        <p:nvSpPr>
          <p:cNvPr id="8" name="Flecha derecha 7"/>
          <p:cNvSpPr/>
          <p:nvPr/>
        </p:nvSpPr>
        <p:spPr>
          <a:xfrm>
            <a:off x="6324600" y="33528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a:off x="6324600" y="5410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6360695" y="44196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7543800" y="3276600"/>
            <a:ext cx="14478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15000</a:t>
            </a:r>
            <a:endParaRPr lang="es-EC" dirty="0"/>
          </a:p>
        </p:txBody>
      </p:sp>
      <p:sp>
        <p:nvSpPr>
          <p:cNvPr id="12" name="Rectángulo 11"/>
          <p:cNvSpPr/>
          <p:nvPr/>
        </p:nvSpPr>
        <p:spPr>
          <a:xfrm>
            <a:off x="7531768" y="4343400"/>
            <a:ext cx="14478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a:t>
            </a:r>
            <a:endParaRPr lang="es-EC" dirty="0"/>
          </a:p>
        </p:txBody>
      </p:sp>
      <p:sp>
        <p:nvSpPr>
          <p:cNvPr id="13" name="Rectángulo 12"/>
          <p:cNvSpPr/>
          <p:nvPr/>
        </p:nvSpPr>
        <p:spPr>
          <a:xfrm>
            <a:off x="7531768" y="5334000"/>
            <a:ext cx="14478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-15000</a:t>
            </a:r>
            <a:endParaRPr lang="es-EC" dirty="0"/>
          </a:p>
        </p:txBody>
      </p:sp>
      <p:sp>
        <p:nvSpPr>
          <p:cNvPr id="14" name="Flecha derecha 13"/>
          <p:cNvSpPr/>
          <p:nvPr/>
        </p:nvSpPr>
        <p:spPr>
          <a:xfrm>
            <a:off x="9200146" y="33528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9200146" y="5410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9236241" y="44196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10335124" y="3276600"/>
            <a:ext cx="14478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90°</a:t>
            </a:r>
            <a:endParaRPr lang="es-EC" dirty="0"/>
          </a:p>
        </p:txBody>
      </p:sp>
      <p:sp>
        <p:nvSpPr>
          <p:cNvPr id="18" name="Rectángulo 17"/>
          <p:cNvSpPr/>
          <p:nvPr/>
        </p:nvSpPr>
        <p:spPr>
          <a:xfrm>
            <a:off x="10323092" y="4343400"/>
            <a:ext cx="14478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a:t>
            </a:r>
            <a:endParaRPr lang="es-EC" dirty="0"/>
          </a:p>
        </p:txBody>
      </p:sp>
      <p:sp>
        <p:nvSpPr>
          <p:cNvPr id="19" name="Rectángulo 18"/>
          <p:cNvSpPr/>
          <p:nvPr/>
        </p:nvSpPr>
        <p:spPr>
          <a:xfrm>
            <a:off x="10323092" y="5334000"/>
            <a:ext cx="14478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-90°</a:t>
            </a:r>
            <a:endParaRPr lang="es-EC" dirty="0"/>
          </a:p>
        </p:txBody>
      </p:sp>
    </p:spTree>
    <p:extLst>
      <p:ext uri="{BB962C8B-B14F-4D97-AF65-F5344CB8AC3E}">
        <p14:creationId xmlns:p14="http://schemas.microsoft.com/office/powerpoint/2010/main" val="10769261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graphicEl>
                                              <a:dgm id="{BBAD04E8-CC81-4670-AACA-B0653C65B06A}"/>
                                            </p:graphicEl>
                                          </p:spTgt>
                                        </p:tgtEl>
                                        <p:attrNameLst>
                                          <p:attrName>style.visibility</p:attrName>
                                        </p:attrNameLst>
                                      </p:cBhvr>
                                      <p:to>
                                        <p:strVal val="visible"/>
                                      </p:to>
                                    </p:set>
                                    <p:animEffect transition="in" filter="circle(in)">
                                      <p:cBhvr>
                                        <p:cTn id="11" dur="1000"/>
                                        <p:tgtEl>
                                          <p:spTgt spid="6">
                                            <p:graphicEl>
                                              <a:dgm id="{BBAD04E8-CC81-4670-AACA-B0653C65B06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graphicEl>
                                              <a:dgm id="{C39AB6C1-D888-48F6-86B4-2B9EB0D01763}"/>
                                            </p:graphicEl>
                                          </p:spTgt>
                                        </p:tgtEl>
                                        <p:attrNameLst>
                                          <p:attrName>style.visibility</p:attrName>
                                        </p:attrNameLst>
                                      </p:cBhvr>
                                      <p:to>
                                        <p:strVal val="visible"/>
                                      </p:to>
                                    </p:set>
                                    <p:animEffect transition="in" filter="circle(in)">
                                      <p:cBhvr>
                                        <p:cTn id="16" dur="1000"/>
                                        <p:tgtEl>
                                          <p:spTgt spid="6">
                                            <p:graphicEl>
                                              <a:dgm id="{C39AB6C1-D888-48F6-86B4-2B9EB0D0176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graphicEl>
                                              <a:dgm id="{F69FDDA2-BFAB-45D1-B893-3A8C5013728C}"/>
                                            </p:graphicEl>
                                          </p:spTgt>
                                        </p:tgtEl>
                                        <p:attrNameLst>
                                          <p:attrName>style.visibility</p:attrName>
                                        </p:attrNameLst>
                                      </p:cBhvr>
                                      <p:to>
                                        <p:strVal val="visible"/>
                                      </p:to>
                                    </p:set>
                                    <p:animEffect transition="in" filter="circle(in)">
                                      <p:cBhvr>
                                        <p:cTn id="21" dur="1000"/>
                                        <p:tgtEl>
                                          <p:spTgt spid="6">
                                            <p:graphicEl>
                                              <a:dgm id="{F69FDDA2-BFAB-45D1-B893-3A8C5013728C}"/>
                                            </p:graphic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graphicEl>
                                              <a:dgm id="{E74D1CA5-0C99-4613-96CB-0E9C954590E5}"/>
                                            </p:graphicEl>
                                          </p:spTgt>
                                        </p:tgtEl>
                                        <p:attrNameLst>
                                          <p:attrName>style.visibility</p:attrName>
                                        </p:attrNameLst>
                                      </p:cBhvr>
                                      <p:to>
                                        <p:strVal val="visible"/>
                                      </p:to>
                                    </p:set>
                                    <p:animEffect transition="in" filter="circle(in)">
                                      <p:cBhvr>
                                        <p:cTn id="24" dur="1000"/>
                                        <p:tgtEl>
                                          <p:spTgt spid="6">
                                            <p:graphicEl>
                                              <a:dgm id="{E74D1CA5-0C99-4613-96CB-0E9C954590E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graphicEl>
                                              <a:dgm id="{4F0D9A0F-B965-472F-8B65-9C39F7817D0D}"/>
                                            </p:graphicEl>
                                          </p:spTgt>
                                        </p:tgtEl>
                                        <p:attrNameLst>
                                          <p:attrName>style.visibility</p:attrName>
                                        </p:attrNameLst>
                                      </p:cBhvr>
                                      <p:to>
                                        <p:strVal val="visible"/>
                                      </p:to>
                                    </p:set>
                                    <p:animEffect transition="in" filter="circle(in)">
                                      <p:cBhvr>
                                        <p:cTn id="29" dur="1000"/>
                                        <p:tgtEl>
                                          <p:spTgt spid="6">
                                            <p:graphicEl>
                                              <a:dgm id="{4F0D9A0F-B965-472F-8B65-9C39F7817D0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26454" t="11374" r="3552" b="49736"/>
          <a:stretch/>
        </p:blipFill>
        <p:spPr bwMode="auto">
          <a:xfrm>
            <a:off x="152400" y="2209800"/>
            <a:ext cx="5637213" cy="2790825"/>
          </a:xfrm>
          <a:prstGeom prst="rect">
            <a:avLst/>
          </a:prstGeom>
          <a:ln w="3175">
            <a:solidFill>
              <a:schemeClr val="tx1"/>
            </a:solidFill>
          </a:ln>
          <a:extLst>
            <a:ext uri="{53640926-AAD7-44D8-BBD7-CCE9431645EC}">
              <a14:shadowObscured xmlns:a14="http://schemas.microsoft.com/office/drawing/2010/main"/>
            </a:ext>
          </a:extLst>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p:cNvPicPr/>
          <p:nvPr/>
        </p:nvPicPr>
        <p:blipFill rotWithShape="1">
          <a:blip r:embed="rId3"/>
          <a:srcRect l="25720" t="11346" r="3184" b="49440"/>
          <a:stretch/>
        </p:blipFill>
        <p:spPr bwMode="auto">
          <a:xfrm>
            <a:off x="6477000" y="2209800"/>
            <a:ext cx="5486400" cy="2790825"/>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nvGrpSpPr>
          <p:cNvPr id="5" name="5 Grupo"/>
          <p:cNvGrpSpPr/>
          <p:nvPr/>
        </p:nvGrpSpPr>
        <p:grpSpPr>
          <a:xfrm>
            <a:off x="228600" y="914400"/>
            <a:ext cx="5561013" cy="684516"/>
            <a:chOff x="0" y="609598"/>
            <a:chExt cx="8381998" cy="684516"/>
          </a:xfrm>
        </p:grpSpPr>
        <p:sp>
          <p:nvSpPr>
            <p:cNvPr id="6"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dirty="0" smtClean="0"/>
                <a:t>Entrada Roll</a:t>
              </a:r>
              <a:endParaRPr lang="es-ES" sz="4000" b="1" kern="1200" dirty="0"/>
            </a:p>
          </p:txBody>
        </p:sp>
      </p:grpSp>
      <p:grpSp>
        <p:nvGrpSpPr>
          <p:cNvPr id="8" name="5 Grupo"/>
          <p:cNvGrpSpPr/>
          <p:nvPr/>
        </p:nvGrpSpPr>
        <p:grpSpPr>
          <a:xfrm>
            <a:off x="6439693" y="914400"/>
            <a:ext cx="5561013" cy="684516"/>
            <a:chOff x="0" y="609598"/>
            <a:chExt cx="8381998" cy="684516"/>
          </a:xfrm>
        </p:grpSpPr>
        <p:sp>
          <p:nvSpPr>
            <p:cNvPr id="9"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t>Entrada </a:t>
              </a:r>
              <a:r>
                <a:rPr lang="en-US" sz="4000" b="1" kern="1200" dirty="0" err="1" smtClean="0"/>
                <a:t>ErrorRoll</a:t>
              </a:r>
              <a:r>
                <a:rPr lang="en-US" sz="4000" b="1" kern="1200" dirty="0" smtClean="0"/>
                <a:t> </a:t>
              </a:r>
              <a:endParaRPr lang="es-ES" sz="4000" b="1" kern="1200" dirty="0"/>
            </a:p>
          </p:txBody>
        </p:sp>
      </p:grpSp>
    </p:spTree>
    <p:extLst>
      <p:ext uri="{BB962C8B-B14F-4D97-AF65-F5344CB8AC3E}">
        <p14:creationId xmlns:p14="http://schemas.microsoft.com/office/powerpoint/2010/main" val="63498488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3" name="5 Grupo"/>
          <p:cNvGrpSpPr/>
          <p:nvPr/>
        </p:nvGrpSpPr>
        <p:grpSpPr>
          <a:xfrm>
            <a:off x="2286000" y="687084"/>
            <a:ext cx="8381998" cy="684516"/>
            <a:chOff x="0" y="609598"/>
            <a:chExt cx="8381998" cy="684516"/>
          </a:xfrm>
        </p:grpSpPr>
        <p:sp>
          <p:nvSpPr>
            <p:cNvPr id="4"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dirty="0" smtClean="0"/>
                <a:t>Base de </a:t>
              </a:r>
              <a:r>
                <a:rPr lang="en-US" sz="4000" b="1" dirty="0" err="1" smtClean="0"/>
                <a:t>Reglas</a:t>
              </a:r>
              <a:endParaRPr lang="es-ES" sz="4000" b="1" kern="1200" dirty="0"/>
            </a:p>
          </p:txBody>
        </p:sp>
      </p:grpSp>
      <p:graphicFrame>
        <p:nvGraphicFramePr>
          <p:cNvPr id="6" name="Tabla 5"/>
          <p:cNvGraphicFramePr>
            <a:graphicFrameLocks noGrp="1"/>
          </p:cNvGraphicFramePr>
          <p:nvPr>
            <p:extLst>
              <p:ext uri="{D42A27DB-BD31-4B8C-83A1-F6EECF244321}">
                <p14:modId xmlns:p14="http://schemas.microsoft.com/office/powerpoint/2010/main" val="3042510802"/>
              </p:ext>
            </p:extLst>
          </p:nvPr>
        </p:nvGraphicFramePr>
        <p:xfrm>
          <a:off x="381000" y="1524000"/>
          <a:ext cx="7218950" cy="3352797"/>
        </p:xfrm>
        <a:graphic>
          <a:graphicData uri="http://schemas.openxmlformats.org/drawingml/2006/table">
            <a:tbl>
              <a:tblPr firstRow="1" firstCol="1" bandRow="1">
                <a:tableStyleId>{5C22544A-7EE6-4342-B048-85BDC9FD1C3A}</a:tableStyleId>
              </a:tblPr>
              <a:tblGrid>
                <a:gridCol w="1443790"/>
                <a:gridCol w="1443790"/>
                <a:gridCol w="1443790"/>
                <a:gridCol w="1443790"/>
                <a:gridCol w="1443790"/>
              </a:tblGrid>
              <a:tr h="478971">
                <a:tc rowSpan="2" gridSpan="2">
                  <a:txBody>
                    <a:bodyPr/>
                    <a:lstStyle/>
                    <a:p>
                      <a:pPr marL="0" marR="0" indent="0" algn="ctr">
                        <a:lnSpc>
                          <a:spcPct val="150000"/>
                        </a:lnSpc>
                        <a:spcBef>
                          <a:spcPts val="0"/>
                        </a:spcBef>
                        <a:spcAft>
                          <a:spcPts val="0"/>
                        </a:spcAft>
                      </a:pPr>
                      <a:r>
                        <a:rPr lang="es-EC" sz="2000">
                          <a:effectLst/>
                        </a:rPr>
                        <a:t>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C"/>
                    </a:p>
                  </a:txBody>
                  <a:tcPr/>
                </a:tc>
                <a:tc gridSpan="3">
                  <a:txBody>
                    <a:bodyPr/>
                    <a:lstStyle/>
                    <a:p>
                      <a:pPr marL="0" marR="0" indent="0" algn="ctr">
                        <a:lnSpc>
                          <a:spcPct val="150000"/>
                        </a:lnSpc>
                        <a:spcBef>
                          <a:spcPts val="0"/>
                        </a:spcBef>
                        <a:spcAft>
                          <a:spcPts val="0"/>
                        </a:spcAft>
                      </a:pPr>
                      <a:r>
                        <a:rPr lang="es-EC" sz="2000">
                          <a:effectLst/>
                        </a:rPr>
                        <a:t>ErrorRoll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478971">
                <a:tc gridSpan="2" vMerge="1">
                  <a:txBody>
                    <a:bodyPr/>
                    <a:lstStyle/>
                    <a:p>
                      <a:endParaRPr lang="es-EC"/>
                    </a:p>
                  </a:txBody>
                  <a:tcPr/>
                </a:tc>
                <a:tc hMerge="1" vMerge="1">
                  <a:txBody>
                    <a:bodyPr/>
                    <a:lstStyle/>
                    <a:p>
                      <a:endParaRPr lang="es-EC"/>
                    </a:p>
                  </a:txBody>
                  <a:tcPr/>
                </a:tc>
                <a:tc>
                  <a:txBody>
                    <a:bodyPr/>
                    <a:lstStyle/>
                    <a:p>
                      <a:pPr marL="0" marR="0" indent="0" algn="ctr">
                        <a:lnSpc>
                          <a:spcPct val="150000"/>
                        </a:lnSpc>
                        <a:spcBef>
                          <a:spcPts val="0"/>
                        </a:spcBef>
                        <a:spcAft>
                          <a:spcPts val="0"/>
                        </a:spcAft>
                      </a:pPr>
                      <a:r>
                        <a:rPr lang="es-EC" sz="2000">
                          <a:effectLst/>
                        </a:rPr>
                        <a:t>EI</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EC</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ED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8971">
                <a:tc rowSpan="5">
                  <a:txBody>
                    <a:bodyPr/>
                    <a:lstStyle/>
                    <a:p>
                      <a:pPr marL="0" marR="0" indent="0" algn="ctr">
                        <a:lnSpc>
                          <a:spcPct val="150000"/>
                        </a:lnSpc>
                        <a:spcBef>
                          <a:spcPts val="0"/>
                        </a:spcBef>
                        <a:spcAft>
                          <a:spcPts val="0"/>
                        </a:spcAft>
                      </a:pPr>
                      <a:r>
                        <a:rPr lang="es-EC" sz="2000">
                          <a:effectLst/>
                        </a:rPr>
                        <a:t> </a:t>
                      </a:r>
                    </a:p>
                    <a:p>
                      <a:pPr marL="0" marR="0" indent="0" algn="ctr">
                        <a:lnSpc>
                          <a:spcPct val="150000"/>
                        </a:lnSpc>
                        <a:spcBef>
                          <a:spcPts val="0"/>
                        </a:spcBef>
                        <a:spcAft>
                          <a:spcPts val="0"/>
                        </a:spcAft>
                      </a:pPr>
                      <a:r>
                        <a:rPr lang="es-EC" sz="2000">
                          <a:effectLst/>
                        </a:rPr>
                        <a:t> </a:t>
                      </a:r>
                    </a:p>
                    <a:p>
                      <a:pPr marL="0" marR="0" indent="0" algn="ctr">
                        <a:lnSpc>
                          <a:spcPct val="150000"/>
                        </a:lnSpc>
                        <a:spcBef>
                          <a:spcPts val="0"/>
                        </a:spcBef>
                        <a:spcAft>
                          <a:spcPts val="0"/>
                        </a:spcAft>
                      </a:pPr>
                      <a:r>
                        <a:rPr lang="es-EC" sz="2000">
                          <a:effectLst/>
                        </a:rPr>
                        <a:t>Roll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MI</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MIM*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MIM*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IM*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8971">
                <a:tc vMerge="1">
                  <a:txBody>
                    <a:bodyPr/>
                    <a:lstStyle/>
                    <a:p>
                      <a:endParaRPr lang="es-EC"/>
                    </a:p>
                  </a:txBody>
                  <a:tcPr/>
                </a:tc>
                <a:tc>
                  <a:txBody>
                    <a:bodyPr/>
                    <a:lstStyle/>
                    <a:p>
                      <a:pPr marL="0" marR="0" indent="0" algn="ctr">
                        <a:lnSpc>
                          <a:spcPct val="150000"/>
                        </a:lnSpc>
                        <a:spcBef>
                          <a:spcPts val="0"/>
                        </a:spcBef>
                        <a:spcAft>
                          <a:spcPts val="0"/>
                        </a:spcAft>
                      </a:pPr>
                      <a:r>
                        <a:rPr lang="es-EC" sz="2000">
                          <a:effectLst/>
                        </a:rPr>
                        <a:t>I</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MIM*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IM*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CM*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8971">
                <a:tc vMerge="1">
                  <a:txBody>
                    <a:bodyPr/>
                    <a:lstStyle/>
                    <a:p>
                      <a:endParaRPr lang="es-EC"/>
                    </a:p>
                  </a:txBody>
                  <a:tcPr/>
                </a:tc>
                <a:tc>
                  <a:txBody>
                    <a:bodyPr/>
                    <a:lstStyle/>
                    <a:p>
                      <a:pPr marL="0" marR="0" indent="0" algn="ctr">
                        <a:lnSpc>
                          <a:spcPct val="150000"/>
                        </a:lnSpc>
                        <a:spcBef>
                          <a:spcPts val="0"/>
                        </a:spcBef>
                        <a:spcAft>
                          <a:spcPts val="0"/>
                        </a:spcAft>
                      </a:pPr>
                      <a:r>
                        <a:rPr lang="es-EC" sz="2000">
                          <a:effectLst/>
                        </a:rPr>
                        <a:t>C</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IM*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CM*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DM*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8971">
                <a:tc vMerge="1">
                  <a:txBody>
                    <a:bodyPr/>
                    <a:lstStyle/>
                    <a:p>
                      <a:endParaRPr lang="es-EC"/>
                    </a:p>
                  </a:txBody>
                  <a:tcPr/>
                </a:tc>
                <a:tc>
                  <a:txBody>
                    <a:bodyPr/>
                    <a:lstStyle/>
                    <a:p>
                      <a:pPr marL="0" marR="0" indent="0" algn="ctr">
                        <a:lnSpc>
                          <a:spcPct val="150000"/>
                        </a:lnSpc>
                        <a:spcBef>
                          <a:spcPts val="0"/>
                        </a:spcBef>
                        <a:spcAft>
                          <a:spcPts val="0"/>
                        </a:spcAft>
                      </a:pPr>
                      <a:r>
                        <a:rPr lang="es-EC" sz="2000">
                          <a:effectLst/>
                        </a:rPr>
                        <a:t>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CM*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DM*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MDM*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8971">
                <a:tc vMerge="1">
                  <a:txBody>
                    <a:bodyPr/>
                    <a:lstStyle/>
                    <a:p>
                      <a:endParaRPr lang="es-EC"/>
                    </a:p>
                  </a:txBody>
                  <a:tcPr/>
                </a:tc>
                <a:tc>
                  <a:txBody>
                    <a:bodyPr/>
                    <a:lstStyle/>
                    <a:p>
                      <a:pPr marL="0" marR="0" indent="0" algn="ctr">
                        <a:lnSpc>
                          <a:spcPct val="150000"/>
                        </a:lnSpc>
                        <a:spcBef>
                          <a:spcPts val="0"/>
                        </a:spcBef>
                        <a:spcAft>
                          <a:spcPts val="0"/>
                        </a:spcAft>
                      </a:pPr>
                      <a:r>
                        <a:rPr lang="es-EC" sz="2000">
                          <a:effectLst/>
                        </a:rPr>
                        <a:t>MD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DM*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a:effectLst/>
                        </a:rPr>
                        <a:t>MDM*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2000" dirty="0">
                          <a:effectLst/>
                        </a:rPr>
                        <a:t>MDM*</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28074" y="4876800"/>
            <a:ext cx="4598054" cy="507831"/>
          </a:xfrm>
          <a:prstGeom prst="rect">
            <a:avLst/>
          </a:prstGeom>
        </p:spPr>
        <p:txBody>
          <a:bodyPr wrap="none">
            <a:spAutoFit/>
          </a:bodyPr>
          <a:lstStyle/>
          <a:p>
            <a:pPr indent="255905"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 Representa el número del servomotor (1-6)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73138941"/>
              </p:ext>
            </p:extLst>
          </p:nvPr>
        </p:nvGraphicFramePr>
        <p:xfrm>
          <a:off x="5867400" y="1391649"/>
          <a:ext cx="7924800" cy="474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5961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8">
                                            <p:graphicEl>
                                              <a:dgm id="{8D4EC7D2-4C0B-440F-94D6-291800BEDDFE}"/>
                                            </p:graphicEl>
                                          </p:spTgt>
                                        </p:tgtEl>
                                        <p:attrNameLst>
                                          <p:attrName>style.visibility</p:attrName>
                                        </p:attrNameLst>
                                      </p:cBhvr>
                                      <p:to>
                                        <p:strVal val="visible"/>
                                      </p:to>
                                    </p:set>
                                    <p:anim calcmode="lin" valueType="num">
                                      <p:cBhvr additive="base">
                                        <p:cTn id="21" dur="500" fill="hold"/>
                                        <p:tgtEl>
                                          <p:spTgt spid="8">
                                            <p:graphicEl>
                                              <a:dgm id="{8D4EC7D2-4C0B-440F-94D6-291800BEDDF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graphicEl>
                                              <a:dgm id="{8D4EC7D2-4C0B-440F-94D6-291800BEDDFE}"/>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8">
                                            <p:graphicEl>
                                              <a:dgm id="{FD74ED1A-2277-471C-92E3-FE079CFABF4E}"/>
                                            </p:graphicEl>
                                          </p:spTgt>
                                        </p:tgtEl>
                                        <p:attrNameLst>
                                          <p:attrName>style.visibility</p:attrName>
                                        </p:attrNameLst>
                                      </p:cBhvr>
                                      <p:to>
                                        <p:strVal val="visible"/>
                                      </p:to>
                                    </p:set>
                                    <p:anim calcmode="lin" valueType="num">
                                      <p:cBhvr additive="base">
                                        <p:cTn id="25" dur="500" fill="hold"/>
                                        <p:tgtEl>
                                          <p:spTgt spid="8">
                                            <p:graphicEl>
                                              <a:dgm id="{FD74ED1A-2277-471C-92E3-FE079CFABF4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FD74ED1A-2277-471C-92E3-FE079CFABF4E}"/>
                                            </p:graphic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8">
                                            <p:graphicEl>
                                              <a:dgm id="{4452697A-B45F-495F-B452-C0B1F831416B}"/>
                                            </p:graphicEl>
                                          </p:spTgt>
                                        </p:tgtEl>
                                        <p:attrNameLst>
                                          <p:attrName>style.visibility</p:attrName>
                                        </p:attrNameLst>
                                      </p:cBhvr>
                                      <p:to>
                                        <p:strVal val="visible"/>
                                      </p:to>
                                    </p:set>
                                    <p:anim calcmode="lin" valueType="num">
                                      <p:cBhvr additive="base">
                                        <p:cTn id="29" dur="500" fill="hold"/>
                                        <p:tgtEl>
                                          <p:spTgt spid="8">
                                            <p:graphicEl>
                                              <a:dgm id="{4452697A-B45F-495F-B452-C0B1F831416B}"/>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graphicEl>
                                              <a:dgm id="{4452697A-B45F-495F-B452-C0B1F831416B}"/>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8">
                                            <p:graphicEl>
                                              <a:dgm id="{F132335B-07D1-4DBB-AC30-A7322BC3EB50}"/>
                                            </p:graphicEl>
                                          </p:spTgt>
                                        </p:tgtEl>
                                        <p:attrNameLst>
                                          <p:attrName>style.visibility</p:attrName>
                                        </p:attrNameLst>
                                      </p:cBhvr>
                                      <p:to>
                                        <p:strVal val="visible"/>
                                      </p:to>
                                    </p:set>
                                    <p:anim calcmode="lin" valueType="num">
                                      <p:cBhvr additive="base">
                                        <p:cTn id="35" dur="500" fill="hold"/>
                                        <p:tgtEl>
                                          <p:spTgt spid="8">
                                            <p:graphicEl>
                                              <a:dgm id="{F132335B-07D1-4DBB-AC30-A7322BC3EB50}"/>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F132335B-07D1-4DBB-AC30-A7322BC3EB50}"/>
                                            </p:graphic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8">
                                            <p:graphicEl>
                                              <a:dgm id="{85FC9320-B768-427E-898D-11A0A82CF6CA}"/>
                                            </p:graphicEl>
                                          </p:spTgt>
                                        </p:tgtEl>
                                        <p:attrNameLst>
                                          <p:attrName>style.visibility</p:attrName>
                                        </p:attrNameLst>
                                      </p:cBhvr>
                                      <p:to>
                                        <p:strVal val="visible"/>
                                      </p:to>
                                    </p:set>
                                    <p:anim calcmode="lin" valueType="num">
                                      <p:cBhvr additive="base">
                                        <p:cTn id="41" dur="500" fill="hold"/>
                                        <p:tgtEl>
                                          <p:spTgt spid="8">
                                            <p:graphicEl>
                                              <a:dgm id="{85FC9320-B768-427E-898D-11A0A82CF6CA}"/>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graphicEl>
                                              <a:dgm id="{85FC9320-B768-427E-898D-11A0A82CF6CA}"/>
                                            </p:graphic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8">
                                            <p:graphicEl>
                                              <a:dgm id="{4B6564E3-E461-4682-BD94-82D6C75DA5DA}"/>
                                            </p:graphicEl>
                                          </p:spTgt>
                                        </p:tgtEl>
                                        <p:attrNameLst>
                                          <p:attrName>style.visibility</p:attrName>
                                        </p:attrNameLst>
                                      </p:cBhvr>
                                      <p:to>
                                        <p:strVal val="visible"/>
                                      </p:to>
                                    </p:set>
                                    <p:anim calcmode="lin" valueType="num">
                                      <p:cBhvr additive="base">
                                        <p:cTn id="47" dur="500" fill="hold"/>
                                        <p:tgtEl>
                                          <p:spTgt spid="8">
                                            <p:graphicEl>
                                              <a:dgm id="{4B6564E3-E461-4682-BD94-82D6C75DA5D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graphicEl>
                                              <a:dgm id="{4B6564E3-E461-4682-BD94-82D6C75DA5D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2286000" y="687084"/>
            <a:ext cx="8381998" cy="684516"/>
            <a:chOff x="0" y="609598"/>
            <a:chExt cx="8381998" cy="684516"/>
          </a:xfrm>
        </p:grpSpPr>
        <p:sp>
          <p:nvSpPr>
            <p:cNvPr id="3" name="6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7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dirty="0" err="1" smtClean="0"/>
                <a:t>Defuzzificación</a:t>
              </a:r>
              <a:endParaRPr lang="es-ES" sz="4000" b="1" kern="1200" dirty="0"/>
            </a:p>
          </p:txBody>
        </p:sp>
      </p:grpSp>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Imagen 5"/>
          <p:cNvPicPr/>
          <p:nvPr/>
        </p:nvPicPr>
        <p:blipFill rotWithShape="1">
          <a:blip r:embed="rId2"/>
          <a:srcRect l="4042" t="34686" r="45622" b="32686"/>
          <a:stretch/>
        </p:blipFill>
        <p:spPr bwMode="auto">
          <a:xfrm>
            <a:off x="6096000" y="2971800"/>
            <a:ext cx="5867400" cy="2971800"/>
          </a:xfrm>
          <a:prstGeom prst="rect">
            <a:avLst/>
          </a:prstGeom>
          <a:ln w="3175">
            <a:solidFill>
              <a:schemeClr val="tx1"/>
            </a:solidFill>
          </a:ln>
          <a:extLst>
            <a:ext uri="{53640926-AAD7-44D8-BBD7-CCE9431645EC}">
              <a14:shadowObscured xmlns:a14="http://schemas.microsoft.com/office/drawing/2010/main"/>
            </a:ext>
          </a:extLst>
        </p:spPr>
      </p:pic>
      <p:pic>
        <p:nvPicPr>
          <p:cNvPr id="7" name="Imagen 6"/>
          <p:cNvPicPr/>
          <p:nvPr/>
        </p:nvPicPr>
        <p:blipFill rotWithShape="1">
          <a:blip r:embed="rId3"/>
          <a:srcRect l="29210" t="19199" r="25046" b="46208"/>
          <a:stretch/>
        </p:blipFill>
        <p:spPr bwMode="auto">
          <a:xfrm>
            <a:off x="304800" y="2971800"/>
            <a:ext cx="5410200" cy="2971800"/>
          </a:xfrm>
          <a:prstGeom prst="rect">
            <a:avLst/>
          </a:prstGeom>
          <a:ln w="3175">
            <a:solidFill>
              <a:schemeClr val="tx1"/>
            </a:solidFill>
          </a:ln>
          <a:extLst>
            <a:ext uri="{53640926-AAD7-44D8-BBD7-CCE9431645EC}">
              <a14:shadowObscured xmlns:a14="http://schemas.microsoft.com/office/drawing/2010/main"/>
            </a:ext>
          </a:extLst>
        </p:spPr>
      </p:pic>
      <p:graphicFrame>
        <p:nvGraphicFramePr>
          <p:cNvPr id="8" name="Diagrama 7"/>
          <p:cNvGraphicFramePr/>
          <p:nvPr>
            <p:extLst>
              <p:ext uri="{D42A27DB-BD31-4B8C-83A1-F6EECF244321}">
                <p14:modId xmlns:p14="http://schemas.microsoft.com/office/powerpoint/2010/main" val="1452232698"/>
              </p:ext>
            </p:extLst>
          </p:nvPr>
        </p:nvGraphicFramePr>
        <p:xfrm>
          <a:off x="2539998" y="228600"/>
          <a:ext cx="8128000" cy="3852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60995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graphicEl>
                                              <a:dgm id="{EDADC120-C9CB-4448-8C9F-BE2201982368}"/>
                                            </p:graphicEl>
                                          </p:spTgt>
                                        </p:tgtEl>
                                        <p:attrNameLst>
                                          <p:attrName>style.visibility</p:attrName>
                                        </p:attrNameLst>
                                      </p:cBhvr>
                                      <p:to>
                                        <p:strVal val="visible"/>
                                      </p:to>
                                    </p:set>
                                    <p:anim calcmode="lin" valueType="num">
                                      <p:cBhvr additive="base">
                                        <p:cTn id="11" dur="500" fill="hold"/>
                                        <p:tgtEl>
                                          <p:spTgt spid="8">
                                            <p:graphicEl>
                                              <a:dgm id="{EDADC120-C9CB-4448-8C9F-BE2201982368}"/>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graphicEl>
                                              <a:dgm id="{EDADC120-C9CB-4448-8C9F-BE2201982368}"/>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graphicEl>
                                              <a:dgm id="{512D54D7-E804-49C1-84DB-C69A0628B7E7}"/>
                                            </p:graphicEl>
                                          </p:spTgt>
                                        </p:tgtEl>
                                        <p:attrNameLst>
                                          <p:attrName>style.visibility</p:attrName>
                                        </p:attrNameLst>
                                      </p:cBhvr>
                                      <p:to>
                                        <p:strVal val="visible"/>
                                      </p:to>
                                    </p:set>
                                    <p:anim calcmode="lin" valueType="num">
                                      <p:cBhvr additive="base">
                                        <p:cTn id="22" dur="500" fill="hold"/>
                                        <p:tgtEl>
                                          <p:spTgt spid="8">
                                            <p:graphicEl>
                                              <a:dgm id="{512D54D7-E804-49C1-84DB-C69A0628B7E7}"/>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
                                            <p:graphicEl>
                                              <a:dgm id="{512D54D7-E804-49C1-84DB-C69A0628B7E7}"/>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graphicEl>
                                              <a:dgm id="{4091714F-C75A-4E67-95F3-F41783025A14}"/>
                                            </p:graphicEl>
                                          </p:spTgt>
                                        </p:tgtEl>
                                        <p:attrNameLst>
                                          <p:attrName>style.visibility</p:attrName>
                                        </p:attrNameLst>
                                      </p:cBhvr>
                                      <p:to>
                                        <p:strVal val="visible"/>
                                      </p:to>
                                    </p:set>
                                    <p:anim calcmode="lin" valueType="num">
                                      <p:cBhvr additive="base">
                                        <p:cTn id="33" dur="500" fill="hold"/>
                                        <p:tgtEl>
                                          <p:spTgt spid="8">
                                            <p:graphicEl>
                                              <a:dgm id="{4091714F-C75A-4E67-95F3-F41783025A14}"/>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
                                            <p:graphicEl>
                                              <a:dgm id="{4091714F-C75A-4E67-95F3-F41783025A1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DIFUSO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p:nvPr/>
        </p:nvPicPr>
        <p:blipFill rotWithShape="1">
          <a:blip r:embed="rId2"/>
          <a:srcRect l="18188" t="23222" r="19534" b="11523"/>
          <a:stretch/>
        </p:blipFill>
        <p:spPr bwMode="auto">
          <a:xfrm>
            <a:off x="1066800" y="762000"/>
            <a:ext cx="10287000" cy="5174948"/>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17368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453" y="2712740"/>
            <a:ext cx="8381094" cy="1432519"/>
            <a:chOff x="452" y="853481"/>
            <a:chExt cx="8381094" cy="1432519"/>
          </a:xfrm>
        </p:grpSpPr>
        <p:sp>
          <p:nvSpPr>
            <p:cNvPr id="3"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GENERADOR CENTRAL DE PATRONES</a:t>
              </a:r>
              <a:endParaRPr lang="es-ES" sz="4000" b="1" kern="1200" dirty="0"/>
            </a:p>
          </p:txBody>
        </p:sp>
      </p:grpSp>
    </p:spTree>
    <p:extLst>
      <p:ext uri="{BB962C8B-B14F-4D97-AF65-F5344CB8AC3E}">
        <p14:creationId xmlns:p14="http://schemas.microsoft.com/office/powerpoint/2010/main" val="3125778978"/>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C"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3334510042"/>
              </p:ext>
            </p:extLst>
          </p:nvPr>
        </p:nvGraphicFramePr>
        <p:xfrm>
          <a:off x="762000" y="606554"/>
          <a:ext cx="6705600" cy="510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robot_con_pata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obot_con_pata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https://tecnocuartomatilde2.wikispaces.com/file/view/robot_con_patas.jpg/224019366/339x255/robot_con_pata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https://tecnocuartomatilde2.wikispaces.com/file/view/robot_con_patas.jpg/224019366/339x255/robot_con_patas.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https://tecnocuartomatilde2.wikispaces.com/file/view/robot_con_patas.jpg/224019366/339x255/robot_con_pata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905000"/>
            <a:ext cx="384944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0777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500"/>
                                        <p:tgtEl>
                                          <p:spTgt spid="10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graphicEl>
                                              <a:dgm id="{16363E3D-278E-4476-A7B5-702FB02F858A}"/>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dgm id="{FD848230-38B4-4C6B-91DA-EE91CE8A965F}"/>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graphicEl>
                                              <a:dgm id="{86487651-4574-4A99-8ECF-3D10E08F257D}"/>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graphicEl>
                                              <a:dgm id="{3F1FCA82-A236-46FD-843B-5789D8F6EA82}"/>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graphicEl>
                                              <a:dgm id="{27411F46-8DAA-4656-A58D-742CCBF28A38}"/>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dgm id="{F189AE37-C8BD-4966-812A-02F5001293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GENERADOR CENTRAL DE PATRONES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4095491799"/>
              </p:ext>
            </p:extLst>
          </p:nvPr>
        </p:nvGraphicFramePr>
        <p:xfrm>
          <a:off x="2032000" y="50725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1144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graphicEl>
                                              <a:dgm id="{32636E1E-B6AA-4987-808C-D3B7062C7AF8}"/>
                                            </p:graphicEl>
                                          </p:spTgt>
                                        </p:tgtEl>
                                        <p:attrNameLst>
                                          <p:attrName>style.visibility</p:attrName>
                                        </p:attrNameLst>
                                      </p:cBhvr>
                                      <p:to>
                                        <p:strVal val="visible"/>
                                      </p:to>
                                    </p:set>
                                    <p:anim calcmode="lin" valueType="num">
                                      <p:cBhvr additive="base">
                                        <p:cTn id="7" dur="500" fill="hold"/>
                                        <p:tgtEl>
                                          <p:spTgt spid="3">
                                            <p:graphicEl>
                                              <a:dgm id="{32636E1E-B6AA-4987-808C-D3B7062C7AF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32636E1E-B6AA-4987-808C-D3B7062C7AF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graphicEl>
                                              <a:dgm id="{1BE4BCD2-0EB9-42A0-83B1-90EE0100EFD1}"/>
                                            </p:graphicEl>
                                          </p:spTgt>
                                        </p:tgtEl>
                                        <p:attrNameLst>
                                          <p:attrName>style.visibility</p:attrName>
                                        </p:attrNameLst>
                                      </p:cBhvr>
                                      <p:to>
                                        <p:strVal val="visible"/>
                                      </p:to>
                                    </p:set>
                                    <p:anim calcmode="lin" valueType="num">
                                      <p:cBhvr additive="base">
                                        <p:cTn id="13" dur="500" fill="hold"/>
                                        <p:tgtEl>
                                          <p:spTgt spid="3">
                                            <p:graphicEl>
                                              <a:dgm id="{1BE4BCD2-0EB9-42A0-83B1-90EE0100EFD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1BE4BCD2-0EB9-42A0-83B1-90EE0100EFD1}"/>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graphicEl>
                                              <a:dgm id="{4B59F22E-093B-4B9A-9186-2E0FF46C8E5A}"/>
                                            </p:graphicEl>
                                          </p:spTgt>
                                        </p:tgtEl>
                                        <p:attrNameLst>
                                          <p:attrName>style.visibility</p:attrName>
                                        </p:attrNameLst>
                                      </p:cBhvr>
                                      <p:to>
                                        <p:strVal val="visible"/>
                                      </p:to>
                                    </p:set>
                                    <p:anim calcmode="lin" valueType="num">
                                      <p:cBhvr additive="base">
                                        <p:cTn id="19" dur="500" fill="hold"/>
                                        <p:tgtEl>
                                          <p:spTgt spid="3">
                                            <p:graphicEl>
                                              <a:dgm id="{4B59F22E-093B-4B9A-9186-2E0FF46C8E5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4B59F22E-093B-4B9A-9186-2E0FF46C8E5A}"/>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graphicEl>
                                              <a:dgm id="{CA48F64E-9386-42EB-8530-7252AF2E93E9}"/>
                                            </p:graphicEl>
                                          </p:spTgt>
                                        </p:tgtEl>
                                        <p:attrNameLst>
                                          <p:attrName>style.visibility</p:attrName>
                                        </p:attrNameLst>
                                      </p:cBhvr>
                                      <p:to>
                                        <p:strVal val="visible"/>
                                      </p:to>
                                    </p:set>
                                    <p:anim calcmode="lin" valueType="num">
                                      <p:cBhvr additive="base">
                                        <p:cTn id="25" dur="500" fill="hold"/>
                                        <p:tgtEl>
                                          <p:spTgt spid="3">
                                            <p:graphicEl>
                                              <a:dgm id="{CA48F64E-9386-42EB-8530-7252AF2E93E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CA48F64E-9386-42EB-8530-7252AF2E93E9}"/>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graphicEl>
                                              <a:dgm id="{E48C3707-E17D-4207-960B-54E4330DD4BE}"/>
                                            </p:graphicEl>
                                          </p:spTgt>
                                        </p:tgtEl>
                                        <p:attrNameLst>
                                          <p:attrName>style.visibility</p:attrName>
                                        </p:attrNameLst>
                                      </p:cBhvr>
                                      <p:to>
                                        <p:strVal val="visible"/>
                                      </p:to>
                                    </p:set>
                                    <p:anim calcmode="lin" valueType="num">
                                      <p:cBhvr additive="base">
                                        <p:cTn id="31" dur="500" fill="hold"/>
                                        <p:tgtEl>
                                          <p:spTgt spid="3">
                                            <p:graphicEl>
                                              <a:dgm id="{E48C3707-E17D-4207-960B-54E4330DD4B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E48C3707-E17D-4207-960B-54E4330DD4BE}"/>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graphicEl>
                                              <a:dgm id="{63DC9D5F-D2F0-400E-A4DF-5E1200A6C500}"/>
                                            </p:graphicEl>
                                          </p:spTgt>
                                        </p:tgtEl>
                                        <p:attrNameLst>
                                          <p:attrName>style.visibility</p:attrName>
                                        </p:attrNameLst>
                                      </p:cBhvr>
                                      <p:to>
                                        <p:strVal val="visible"/>
                                      </p:to>
                                    </p:set>
                                    <p:anim calcmode="lin" valueType="num">
                                      <p:cBhvr additive="base">
                                        <p:cTn id="37" dur="500" fill="hold"/>
                                        <p:tgtEl>
                                          <p:spTgt spid="3">
                                            <p:graphicEl>
                                              <a:dgm id="{63DC9D5F-D2F0-400E-A4DF-5E1200A6C50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63DC9D5F-D2F0-400E-A4DF-5E1200A6C500}"/>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50786847"/>
              </p:ext>
            </p:extLst>
          </p:nvPr>
        </p:nvGraphicFramePr>
        <p:xfrm>
          <a:off x="1905000" y="762000"/>
          <a:ext cx="8712200" cy="2156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GENERADOR CENTRAL DE PATRONES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http://2.bp.blogspot.com/--RuG_LzNAPA/U2egPZIKvtI/AAAAAAAAAFU/WjcGVGOkCy4/s1600/6.gif"/>
          <p:cNvPicPr/>
          <p:nvPr/>
        </p:nvPicPr>
        <p:blipFill>
          <a:blip r:embed="rId7">
            <a:extLst>
              <a:ext uri="{28A0092B-C50C-407E-A947-70E740481C1C}">
                <a14:useLocalDpi xmlns:a14="http://schemas.microsoft.com/office/drawing/2010/main" val="0"/>
              </a:ext>
            </a:extLst>
          </a:blip>
          <a:srcRect/>
          <a:stretch>
            <a:fillRect/>
          </a:stretch>
        </p:blipFill>
        <p:spPr bwMode="auto">
          <a:xfrm>
            <a:off x="501316" y="3048000"/>
            <a:ext cx="5562600" cy="28956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http://www.facmed.unam.mx/Libro-NeuroFisio/FuncionesGenerales/CPGs/GCPs1.jpg"/>
          <p:cNvPicPr>
            <a:picLocks noChangeAspect="1" noChangeArrowheads="1"/>
          </p:cNvPicPr>
          <p:nvPr/>
        </p:nvPicPr>
        <p:blipFill rotWithShape="1">
          <a:blip r:embed="rId8">
            <a:extLst>
              <a:ext uri="{28A0092B-C50C-407E-A947-70E740481C1C}">
                <a14:useLocalDpi xmlns:a14="http://schemas.microsoft.com/office/drawing/2010/main" val="0"/>
              </a:ext>
            </a:extLst>
          </a:blip>
          <a:srcRect t="31524"/>
          <a:stretch/>
        </p:blipFill>
        <p:spPr bwMode="auto">
          <a:xfrm>
            <a:off x="6781800" y="3048000"/>
            <a:ext cx="4073596" cy="28956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558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graphicEl>
                                              <a:dgm id="{D97A4392-BC87-45F8-9FFF-8BCABB1A4595}"/>
                                            </p:graphicEl>
                                          </p:spTgt>
                                        </p:tgtEl>
                                        <p:attrNameLst>
                                          <p:attrName>style.visibility</p:attrName>
                                        </p:attrNameLst>
                                      </p:cBhvr>
                                      <p:to>
                                        <p:strVal val="visible"/>
                                      </p:to>
                                    </p:set>
                                    <p:anim calcmode="lin" valueType="num">
                                      <p:cBhvr additive="base">
                                        <p:cTn id="7" dur="500" fill="hold"/>
                                        <p:tgtEl>
                                          <p:spTgt spid="2">
                                            <p:graphicEl>
                                              <a:dgm id="{D97A4392-BC87-45F8-9FFF-8BCABB1A459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D97A4392-BC87-45F8-9FFF-8BCABB1A459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graphicEl>
                                              <a:dgm id="{E16B11A2-268A-4241-B23B-4065DAB976C0}"/>
                                            </p:graphicEl>
                                          </p:spTgt>
                                        </p:tgtEl>
                                        <p:attrNameLst>
                                          <p:attrName>style.visibility</p:attrName>
                                        </p:attrNameLst>
                                      </p:cBhvr>
                                      <p:to>
                                        <p:strVal val="visible"/>
                                      </p:to>
                                    </p:set>
                                    <p:anim calcmode="lin" valueType="num">
                                      <p:cBhvr additive="base">
                                        <p:cTn id="13" dur="500" fill="hold"/>
                                        <p:tgtEl>
                                          <p:spTgt spid="2">
                                            <p:graphicEl>
                                              <a:dgm id="{E16B11A2-268A-4241-B23B-4065DAB976C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E16B11A2-268A-4241-B23B-4065DAB976C0}"/>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
                                            <p:graphicEl>
                                              <a:dgm id="{9D053F21-1D9A-407D-805C-6DEF820DAD26}"/>
                                            </p:graphicEl>
                                          </p:spTgt>
                                        </p:tgtEl>
                                        <p:attrNameLst>
                                          <p:attrName>style.visibility</p:attrName>
                                        </p:attrNameLst>
                                      </p:cBhvr>
                                      <p:to>
                                        <p:strVal val="visible"/>
                                      </p:to>
                                    </p:set>
                                    <p:anim calcmode="lin" valueType="num">
                                      <p:cBhvr additive="base">
                                        <p:cTn id="17" dur="500" fill="hold"/>
                                        <p:tgtEl>
                                          <p:spTgt spid="2">
                                            <p:graphicEl>
                                              <a:dgm id="{9D053F21-1D9A-407D-805C-6DEF820DAD2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9D053F21-1D9A-407D-805C-6DEF820DAD26}"/>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51172"/>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GENERADOR CENTRAL DE PATRONES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Diagrama 3"/>
          <p:cNvGraphicFramePr/>
          <p:nvPr>
            <p:extLst>
              <p:ext uri="{D42A27DB-BD31-4B8C-83A1-F6EECF244321}">
                <p14:modId xmlns:p14="http://schemas.microsoft.com/office/powerpoint/2010/main" val="3129771450"/>
              </p:ext>
            </p:extLst>
          </p:nvPr>
        </p:nvGraphicFramePr>
        <p:xfrm>
          <a:off x="990600" y="685800"/>
          <a:ext cx="10820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rotWithShape="1">
          <a:blip r:embed="rId7"/>
          <a:srcRect l="31782" t="31452" r="52052" b="41799"/>
          <a:stretch/>
        </p:blipFill>
        <p:spPr bwMode="auto">
          <a:xfrm>
            <a:off x="4343400" y="3124200"/>
            <a:ext cx="3009900" cy="2971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p:cNvSpPr/>
              <p:nvPr/>
            </p:nvSpPr>
            <p:spPr>
              <a:xfrm>
                <a:off x="7637333" y="4302227"/>
                <a:ext cx="4566699" cy="615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𝑁𝑟</m:t>
                      </m:r>
                      <m:d>
                        <m:dPr>
                          <m:ctrlPr>
                            <a:rPr lang="es-EC" i="1">
                              <a:latin typeface="Cambria Math" panose="02040503050406030204" pitchFamily="18" charset="0"/>
                            </a:rPr>
                          </m:ctrlPr>
                        </m:dPr>
                        <m:e>
                          <m:r>
                            <a:rPr lang="es-EC" i="1">
                              <a:latin typeface="Cambria Math" panose="02040503050406030204" pitchFamily="18" charset="0"/>
                            </a:rPr>
                            <m:t>𝑖</m:t>
                          </m:r>
                          <m:r>
                            <a:rPr lang="es-EC" i="0">
                              <a:latin typeface="Cambria Math" panose="02040503050406030204" pitchFamily="18" charset="0"/>
                            </a:rPr>
                            <m:t>,</m:t>
                          </m:r>
                          <m:r>
                            <a:rPr lang="es-EC" i="1">
                              <a:latin typeface="Cambria Math" panose="02040503050406030204" pitchFamily="18" charset="0"/>
                            </a:rPr>
                            <m:t>𝑗</m:t>
                          </m:r>
                        </m:e>
                      </m:d>
                      <m:r>
                        <a:rPr lang="es-EC" i="0">
                          <a:latin typeface="Cambria Math" panose="02040503050406030204" pitchFamily="18" charset="0"/>
                        </a:rPr>
                        <m:t>=</m:t>
                      </m:r>
                      <m:d>
                        <m:dPr>
                          <m:begChr m:val="{"/>
                          <m:endChr m:val="}"/>
                          <m:ctrlPr>
                            <a:rPr lang="es-EC" i="1">
                              <a:latin typeface="Cambria Math" panose="02040503050406030204" pitchFamily="18" charset="0"/>
                            </a:rPr>
                          </m:ctrlPr>
                        </m:dPr>
                        <m:e>
                          <m:d>
                            <m:dPr>
                              <m:begChr m:val=""/>
                              <m:ctrlPr>
                                <a:rPr lang="es-EC" i="1">
                                  <a:latin typeface="Cambria Math" panose="02040503050406030204" pitchFamily="18" charset="0"/>
                                </a:rPr>
                              </m:ctrlPr>
                            </m:dPr>
                            <m:e>
                              <m:r>
                                <a:rPr lang="es-EC" i="1">
                                  <a:latin typeface="Cambria Math" panose="02040503050406030204" pitchFamily="18" charset="0"/>
                                </a:rPr>
                                <m:t>𝐶</m:t>
                              </m:r>
                              <m:r>
                                <a:rPr lang="es-EC" i="0">
                                  <a:latin typeface="Cambria Math" panose="02040503050406030204" pitchFamily="18" charset="0"/>
                                </a:rPr>
                                <m:t>(</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𝑙</m:t>
                              </m:r>
                            </m:e>
                          </m:d>
                        </m:e>
                        <m:e>
                          <m:m>
                            <m:mPr>
                              <m:mcs>
                                <m:mc>
                                  <m:mcPr>
                                    <m:count m:val="1"/>
                                    <m:mcJc m:val="center"/>
                                  </m:mcPr>
                                </m:mc>
                              </m:mcs>
                              <m:ctrlPr>
                                <a:rPr lang="es-EC" i="1">
                                  <a:latin typeface="Cambria Math" panose="02040503050406030204" pitchFamily="18" charset="0"/>
                                </a:rPr>
                              </m:ctrlPr>
                            </m:mPr>
                            <m:mr>
                              <m:e>
                                <m:r>
                                  <a:rPr lang="es-EC" i="1">
                                    <a:latin typeface="Cambria Math" panose="02040503050406030204" pitchFamily="18" charset="0"/>
                                  </a:rPr>
                                  <m:t>𝑚𝑎𝑥</m:t>
                                </m:r>
                                <m:d>
                                  <m:dPr>
                                    <m:begChr m:val="{"/>
                                    <m:endChr m:val="}"/>
                                    <m:ctrlPr>
                                      <a:rPr lang="es-EC" i="1">
                                        <a:latin typeface="Cambria Math" panose="02040503050406030204" pitchFamily="18" charset="0"/>
                                      </a:rPr>
                                    </m:ctrlPr>
                                  </m:dPr>
                                  <m:e>
                                    <m:d>
                                      <m:dPr>
                                        <m:begChr m:val="|"/>
                                        <m:endChr m:val="|"/>
                                        <m:ctrlPr>
                                          <a:rPr lang="es-EC" i="1">
                                            <a:latin typeface="Cambria Math" panose="02040503050406030204" pitchFamily="18" charset="0"/>
                                          </a:rPr>
                                        </m:ctrlPr>
                                      </m:dPr>
                                      <m:e>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𝑖</m:t>
                                        </m:r>
                                      </m:e>
                                    </m:d>
                                    <m:r>
                                      <a:rPr lang="es-EC" i="0">
                                        <a:latin typeface="Cambria Math" panose="02040503050406030204" pitchFamily="18" charset="0"/>
                                      </a:rPr>
                                      <m:t>,</m:t>
                                    </m:r>
                                    <m:d>
                                      <m:dPr>
                                        <m:begChr m:val="|"/>
                                        <m:endChr m:val="|"/>
                                        <m:ctrlPr>
                                          <a:rPr lang="es-EC" i="1">
                                            <a:latin typeface="Cambria Math" panose="02040503050406030204" pitchFamily="18" charset="0"/>
                                          </a:rPr>
                                        </m:ctrlPr>
                                      </m:dPr>
                                      <m:e>
                                        <m:r>
                                          <a:rPr lang="es-EC" i="1">
                                            <a:latin typeface="Cambria Math" panose="02040503050406030204" pitchFamily="18" charset="0"/>
                                          </a:rPr>
                                          <m:t>𝑙</m:t>
                                        </m:r>
                                        <m:r>
                                          <a:rPr lang="es-EC" i="0">
                                            <a:latin typeface="Cambria Math" panose="02040503050406030204" pitchFamily="18" charset="0"/>
                                          </a:rPr>
                                          <m:t>−</m:t>
                                        </m:r>
                                        <m:r>
                                          <a:rPr lang="es-EC" i="1">
                                            <a:latin typeface="Cambria Math" panose="02040503050406030204" pitchFamily="18" charset="0"/>
                                          </a:rPr>
                                          <m:t>𝑗</m:t>
                                        </m:r>
                                      </m:e>
                                    </m:d>
                                  </m:e>
                                </m:d>
                                <m:r>
                                  <a:rPr lang="es-EC" i="0">
                                    <a:latin typeface="Cambria Math" panose="02040503050406030204" pitchFamily="18" charset="0"/>
                                  </a:rPr>
                                  <m:t>≤</m:t>
                                </m:r>
                                <m:r>
                                  <a:rPr lang="es-EC" i="1">
                                    <a:latin typeface="Cambria Math" panose="02040503050406030204" pitchFamily="18" charset="0"/>
                                  </a:rPr>
                                  <m:t>𝑟</m:t>
                                </m:r>
                                <m:r>
                                  <a:rPr lang="es-EC" i="0">
                                    <a:latin typeface="Cambria Math" panose="02040503050406030204" pitchFamily="18" charset="0"/>
                                  </a:rPr>
                                  <m:t>,</m:t>
                                </m:r>
                              </m:e>
                            </m:mr>
                            <m:mr>
                              <m:e>
                                <m:r>
                                  <a:rPr lang="es-EC" i="0">
                                    <a:latin typeface="Cambria Math" panose="02040503050406030204" pitchFamily="18" charset="0"/>
                                  </a:rPr>
                                  <m:t>1≤</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𝑀</m:t>
                                </m:r>
                                <m:r>
                                  <a:rPr lang="es-EC" i="0">
                                    <a:latin typeface="Cambria Math" panose="02040503050406030204" pitchFamily="18" charset="0"/>
                                  </a:rPr>
                                  <m:t>;1≤</m:t>
                                </m:r>
                                <m:r>
                                  <a:rPr lang="es-EC" i="1">
                                    <a:latin typeface="Cambria Math" panose="02040503050406030204" pitchFamily="18" charset="0"/>
                                  </a:rPr>
                                  <m:t>𝑙</m:t>
                                </m:r>
                                <m:r>
                                  <a:rPr lang="es-EC" i="0">
                                    <a:latin typeface="Cambria Math" panose="02040503050406030204" pitchFamily="18" charset="0"/>
                                  </a:rPr>
                                  <m:t>≤</m:t>
                                </m:r>
                                <m:r>
                                  <a:rPr lang="es-EC" i="1">
                                    <a:latin typeface="Cambria Math" panose="02040503050406030204" pitchFamily="18" charset="0"/>
                                  </a:rPr>
                                  <m:t>𝑁</m:t>
                                </m:r>
                              </m:e>
                            </m:mr>
                          </m:m>
                        </m:e>
                      </m:d>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7637333" y="4302227"/>
                <a:ext cx="4566699" cy="615746"/>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804384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6C4FB229-E2B3-4591-8C22-E53CBE2A0B0A}"/>
                                            </p:graphicEl>
                                          </p:spTgt>
                                        </p:tgtEl>
                                        <p:attrNameLst>
                                          <p:attrName>style.visibility</p:attrName>
                                        </p:attrNameLst>
                                      </p:cBhvr>
                                      <p:to>
                                        <p:strVal val="visible"/>
                                      </p:to>
                                    </p:set>
                                    <p:anim calcmode="lin" valueType="num">
                                      <p:cBhvr additive="base">
                                        <p:cTn id="7" dur="500" fill="hold"/>
                                        <p:tgtEl>
                                          <p:spTgt spid="4">
                                            <p:graphicEl>
                                              <a:dgm id="{6C4FB229-E2B3-4591-8C22-E53CBE2A0B0A}"/>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6C4FB229-E2B3-4591-8C22-E53CBE2A0B0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ECDAC3AE-8113-40D1-9ED7-CD0E92BC0507}"/>
                                            </p:graphicEl>
                                          </p:spTgt>
                                        </p:tgtEl>
                                        <p:attrNameLst>
                                          <p:attrName>style.visibility</p:attrName>
                                        </p:attrNameLst>
                                      </p:cBhvr>
                                      <p:to>
                                        <p:strVal val="visible"/>
                                      </p:to>
                                    </p:set>
                                    <p:anim calcmode="lin" valueType="num">
                                      <p:cBhvr additive="base">
                                        <p:cTn id="13" dur="500" fill="hold"/>
                                        <p:tgtEl>
                                          <p:spTgt spid="4">
                                            <p:graphicEl>
                                              <a:dgm id="{ECDAC3AE-8113-40D1-9ED7-CD0E92BC0507}"/>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ECDAC3AE-8113-40D1-9ED7-CD0E92BC0507}"/>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197B5115-29EA-452D-8B0F-EF7C9C346AA3}"/>
                                            </p:graphicEl>
                                          </p:spTgt>
                                        </p:tgtEl>
                                        <p:attrNameLst>
                                          <p:attrName>style.visibility</p:attrName>
                                        </p:attrNameLst>
                                      </p:cBhvr>
                                      <p:to>
                                        <p:strVal val="visible"/>
                                      </p:to>
                                    </p:set>
                                    <p:anim calcmode="lin" valueType="num">
                                      <p:cBhvr additive="base">
                                        <p:cTn id="19" dur="500" fill="hold"/>
                                        <p:tgtEl>
                                          <p:spTgt spid="4">
                                            <p:graphicEl>
                                              <a:dgm id="{197B5115-29EA-452D-8B0F-EF7C9C346AA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197B5115-29EA-452D-8B0F-EF7C9C346AA3}"/>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217E4271-1BD7-448A-BC68-4CEDDEB75B52}"/>
                                            </p:graphicEl>
                                          </p:spTgt>
                                        </p:tgtEl>
                                        <p:attrNameLst>
                                          <p:attrName>style.visibility</p:attrName>
                                        </p:attrNameLst>
                                      </p:cBhvr>
                                      <p:to>
                                        <p:strVal val="visible"/>
                                      </p:to>
                                    </p:set>
                                    <p:anim calcmode="lin" valueType="num">
                                      <p:cBhvr additive="base">
                                        <p:cTn id="25" dur="500" fill="hold"/>
                                        <p:tgtEl>
                                          <p:spTgt spid="4">
                                            <p:graphicEl>
                                              <a:dgm id="{217E4271-1BD7-448A-BC68-4CEDDEB75B5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217E4271-1BD7-448A-BC68-4CEDDEB75B5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457200" y="1066800"/>
                <a:ext cx="8229600" cy="799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𝑑𝑥</m:t>
                              </m:r>
                            </m:e>
                            <m:sub>
                              <m:r>
                                <a:rPr lang="es-EC" i="1">
                                  <a:latin typeface="Cambria Math" panose="02040503050406030204" pitchFamily="18" charset="0"/>
                                </a:rPr>
                                <m:t>𝑖𝑗</m:t>
                              </m:r>
                            </m:sub>
                          </m:sSub>
                        </m:num>
                        <m:den>
                          <m:r>
                            <a:rPr lang="es-EC" i="1">
                              <a:latin typeface="Cambria Math" panose="02040503050406030204" pitchFamily="18" charset="0"/>
                            </a:rPr>
                            <m:t>𝑑𝑡</m:t>
                          </m:r>
                        </m:den>
                      </m:f>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𝑖𝑗</m:t>
                          </m:r>
                        </m:sub>
                      </m:sSub>
                      <m:r>
                        <a:rPr lang="es-EC" i="0">
                          <a:latin typeface="Cambria Math" panose="02040503050406030204" pitchFamily="18" charset="0"/>
                        </a:rPr>
                        <m:t>+</m:t>
                      </m:r>
                      <m:nary>
                        <m:naryPr>
                          <m:chr m:val="∑"/>
                          <m:limLoc m:val="undOvr"/>
                          <m:supHide m:val="on"/>
                          <m:ctrlPr>
                            <a:rPr lang="es-EC" i="1">
                              <a:latin typeface="Cambria Math" panose="02040503050406030204" pitchFamily="18" charset="0"/>
                            </a:rPr>
                          </m:ctrlPr>
                        </m:naryPr>
                        <m:sub>
                          <m:r>
                            <a:rPr lang="es-EC" i="1">
                              <a:latin typeface="Cambria Math" panose="02040503050406030204" pitchFamily="18" charset="0"/>
                            </a:rPr>
                            <m:t>𝑘𝑙</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𝑟</m:t>
                              </m:r>
                            </m:sub>
                          </m:sSub>
                          <m:d>
                            <m:dPr>
                              <m:ctrlPr>
                                <a:rPr lang="es-EC" i="1">
                                  <a:latin typeface="Cambria Math" panose="02040503050406030204" pitchFamily="18" charset="0"/>
                                </a:rPr>
                              </m:ctrlPr>
                            </m:dPr>
                            <m:e>
                              <m:r>
                                <a:rPr lang="es-EC" i="1">
                                  <a:latin typeface="Cambria Math" panose="02040503050406030204" pitchFamily="18" charset="0"/>
                                </a:rPr>
                                <m:t>𝑖𝑗</m:t>
                              </m:r>
                            </m:e>
                          </m:d>
                        </m:sub>
                        <m:sup/>
                        <m:e>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𝑖𝑗</m:t>
                              </m:r>
                              <m:r>
                                <a:rPr lang="es-EC" i="0">
                                  <a:latin typeface="Cambria Math" panose="02040503050406030204" pitchFamily="18" charset="0"/>
                                </a:rPr>
                                <m:t>;</m:t>
                              </m:r>
                              <m:r>
                                <a:rPr lang="es-EC" i="1">
                                  <a:latin typeface="Cambria Math" panose="02040503050406030204" pitchFamily="18" charset="0"/>
                                </a:rPr>
                                <m:t>𝑘𝑙</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𝑘𝑙</m:t>
                                  </m:r>
                                </m:sub>
                              </m:sSub>
                              <m:d>
                                <m:dPr>
                                  <m:ctrlPr>
                                    <a:rPr lang="es-EC" i="1">
                                      <a:latin typeface="Cambria Math" panose="02040503050406030204" pitchFamily="18" charset="0"/>
                                    </a:rPr>
                                  </m:ctrlPr>
                                </m:dPr>
                                <m:e>
                                  <m:r>
                                    <a:rPr lang="es-EC" i="1">
                                      <a:latin typeface="Cambria Math" panose="02040503050406030204" pitchFamily="18" charset="0"/>
                                    </a:rPr>
                                    <m:t>𝑡</m:t>
                                  </m:r>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𝑖𝑗</m:t>
                                  </m:r>
                                </m:sub>
                              </m:sSub>
                              <m:d>
                                <m:dPr>
                                  <m:ctrlPr>
                                    <a:rPr lang="es-EC" i="1">
                                      <a:latin typeface="Cambria Math" panose="02040503050406030204" pitchFamily="18" charset="0"/>
                                    </a:rPr>
                                  </m:ctrlPr>
                                </m:dPr>
                                <m:e>
                                  <m:r>
                                    <a:rPr lang="es-EC" i="1">
                                      <a:latin typeface="Cambria Math" panose="02040503050406030204" pitchFamily="18" charset="0"/>
                                    </a:rPr>
                                    <m:t>𝑡</m:t>
                                  </m:r>
                                </m:e>
                              </m:d>
                            </m:e>
                          </m:d>
                        </m:e>
                      </m:nary>
                      <m:r>
                        <a:rPr lang="es-EC" i="0">
                          <a:latin typeface="Cambria Math" panose="02040503050406030204" pitchFamily="18" charset="0"/>
                        </a:rPr>
                        <m:t>+</m:t>
                      </m:r>
                      <m:nary>
                        <m:naryPr>
                          <m:chr m:val="∑"/>
                          <m:limLoc m:val="undOvr"/>
                          <m:supHide m:val="on"/>
                          <m:ctrlPr>
                            <a:rPr lang="es-EC" i="1">
                              <a:latin typeface="Cambria Math" panose="02040503050406030204" pitchFamily="18" charset="0"/>
                            </a:rPr>
                          </m:ctrlPr>
                        </m:naryPr>
                        <m:sub>
                          <m:r>
                            <a:rPr lang="es-EC" i="1">
                              <a:latin typeface="Cambria Math" panose="02040503050406030204" pitchFamily="18" charset="0"/>
                            </a:rPr>
                            <m:t>𝑘𝑙</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𝑟</m:t>
                              </m:r>
                            </m:sub>
                          </m:sSub>
                          <m:d>
                            <m:dPr>
                              <m:ctrlPr>
                                <a:rPr lang="es-EC" i="1">
                                  <a:latin typeface="Cambria Math" panose="02040503050406030204" pitchFamily="18" charset="0"/>
                                </a:rPr>
                              </m:ctrlPr>
                            </m:dPr>
                            <m:e>
                              <m:r>
                                <a:rPr lang="es-EC" i="1">
                                  <a:latin typeface="Cambria Math" panose="02040503050406030204" pitchFamily="18" charset="0"/>
                                </a:rPr>
                                <m:t>𝑖𝑗</m:t>
                              </m:r>
                            </m:e>
                          </m:d>
                        </m:sub>
                        <m:sup/>
                        <m:e>
                          <m:sSub>
                            <m:sSubPr>
                              <m:ctrlPr>
                                <a:rPr lang="es-EC" i="1">
                                  <a:latin typeface="Cambria Math" panose="02040503050406030204" pitchFamily="18" charset="0"/>
                                </a:rPr>
                              </m:ctrlPr>
                            </m:sSubPr>
                            <m:e>
                              <m:r>
                                <a:rPr lang="es-EC" i="1">
                                  <a:latin typeface="Cambria Math" panose="02040503050406030204" pitchFamily="18" charset="0"/>
                                </a:rPr>
                                <m:t>𝐵</m:t>
                              </m:r>
                            </m:e>
                            <m:sub>
                              <m:r>
                                <a:rPr lang="es-EC" i="1">
                                  <a:latin typeface="Cambria Math" panose="02040503050406030204" pitchFamily="18" charset="0"/>
                                </a:rPr>
                                <m:t>𝑖𝑗</m:t>
                              </m:r>
                              <m:r>
                                <a:rPr lang="es-EC" i="0">
                                  <a:latin typeface="Cambria Math" panose="02040503050406030204" pitchFamily="18" charset="0"/>
                                </a:rPr>
                                <m:t>;</m:t>
                              </m:r>
                              <m:r>
                                <a:rPr lang="es-EC" i="1">
                                  <a:latin typeface="Cambria Math" panose="02040503050406030204" pitchFamily="18" charset="0"/>
                                </a:rPr>
                                <m:t>𝑘𝑙</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𝑢</m:t>
                                  </m:r>
                                </m:e>
                                <m:sub>
                                  <m:r>
                                    <a:rPr lang="es-EC" i="1">
                                      <a:latin typeface="Cambria Math" panose="02040503050406030204" pitchFamily="18" charset="0"/>
                                    </a:rPr>
                                    <m:t>𝑘𝑙</m:t>
                                  </m:r>
                                </m:sub>
                              </m:sSub>
                              <m:d>
                                <m:dPr>
                                  <m:ctrlPr>
                                    <a:rPr lang="es-EC" i="1">
                                      <a:latin typeface="Cambria Math" panose="02040503050406030204" pitchFamily="18" charset="0"/>
                                    </a:rPr>
                                  </m:ctrlPr>
                                </m:dPr>
                                <m:e>
                                  <m:r>
                                    <a:rPr lang="es-EC" i="1">
                                      <a:latin typeface="Cambria Math" panose="02040503050406030204" pitchFamily="18" charset="0"/>
                                    </a:rPr>
                                    <m:t>𝑡</m:t>
                                  </m:r>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𝑢</m:t>
                                  </m:r>
                                </m:e>
                                <m:sub>
                                  <m:r>
                                    <a:rPr lang="es-EC" i="1">
                                      <a:latin typeface="Cambria Math" panose="02040503050406030204" pitchFamily="18" charset="0"/>
                                    </a:rPr>
                                    <m:t>𝑖𝑗</m:t>
                                  </m:r>
                                </m:sub>
                              </m:sSub>
                              <m:d>
                                <m:dPr>
                                  <m:ctrlPr>
                                    <a:rPr lang="es-EC" i="1">
                                      <a:latin typeface="Cambria Math" panose="02040503050406030204" pitchFamily="18" charset="0"/>
                                    </a:rPr>
                                  </m:ctrlPr>
                                </m:dPr>
                                <m:e>
                                  <m:r>
                                    <a:rPr lang="es-EC" i="1">
                                      <a:latin typeface="Cambria Math" panose="02040503050406030204" pitchFamily="18" charset="0"/>
                                    </a:rPr>
                                    <m:t>𝑡</m:t>
                                  </m:r>
                                </m:e>
                              </m:d>
                            </m:e>
                          </m:d>
                        </m:e>
                      </m:nary>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𝑖𝑗</m:t>
                          </m:r>
                        </m:sub>
                      </m:sSub>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457200" y="1066800"/>
                <a:ext cx="8229600" cy="799771"/>
              </a:xfrm>
              <a:prstGeom prst="rect">
                <a:avLst/>
              </a:prstGeom>
              <a:blipFill rotWithShape="0">
                <a:blip r:embed="rId2"/>
                <a:stretch>
                  <a:fillRect/>
                </a:stretch>
              </a:blipFill>
            </p:spPr>
            <p:txBody>
              <a:bodyPr/>
              <a:lstStyle/>
              <a:p>
                <a:r>
                  <a:rPr lang="es-EC">
                    <a:noFill/>
                  </a:rPr>
                  <a:t> </a:t>
                </a:r>
              </a:p>
            </p:txBody>
          </p:sp>
        </mc:Fallback>
      </mc:AlternateContent>
      <p:sp>
        <p:nvSpPr>
          <p:cNvPr id="3" name="3 Rectángulo"/>
          <p:cNvSpPr/>
          <p:nvPr/>
        </p:nvSpPr>
        <p:spPr>
          <a:xfrm>
            <a:off x="0" y="-51172"/>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GENERADOR CENTRAL DE PATRONES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mc:AlternateContent xmlns:mc="http://schemas.openxmlformats.org/markup-compatibility/2006" xmlns:a14="http://schemas.microsoft.com/office/drawing/2010/main">
        <mc:Choice Requires="a14">
          <p:sp>
            <p:nvSpPr>
              <p:cNvPr id="4" name="Rectángulo 3"/>
              <p:cNvSpPr/>
              <p:nvPr/>
            </p:nvSpPr>
            <p:spPr>
              <a:xfrm>
                <a:off x="4343400" y="2215102"/>
                <a:ext cx="8256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𝐵</m:t>
                      </m:r>
                      <m:r>
                        <a:rPr lang="es-EC" i="0">
                          <a:latin typeface="Cambria Math" panose="02040503050406030204" pitchFamily="18" charset="0"/>
                        </a:rPr>
                        <m:t>=0</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4343400" y="2215102"/>
                <a:ext cx="825675" cy="36933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199464" y="2743200"/>
                <a:ext cx="311354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𝑖𝑗</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d>
                        <m:dPr>
                          <m:ctrlPr>
                            <a:rPr lang="es-EC" i="1">
                              <a:latin typeface="Cambria Math" panose="02040503050406030204" pitchFamily="18" charset="0"/>
                            </a:rPr>
                          </m:ctrlPr>
                        </m:dPr>
                        <m:e>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𝑖𝑗</m:t>
                                  </m:r>
                                </m:sub>
                              </m:sSub>
                              <m:r>
                                <a:rPr lang="es-EC" i="0">
                                  <a:latin typeface="Cambria Math" panose="02040503050406030204" pitchFamily="18" charset="0"/>
                                </a:rPr>
                                <m:t>+1</m:t>
                              </m:r>
                            </m:e>
                          </m:d>
                          <m:r>
                            <a:rPr lang="es-EC" i="0">
                              <a:latin typeface="Cambria Math" panose="02040503050406030204" pitchFamily="18" charset="0"/>
                            </a:rPr>
                            <m:t>−</m:t>
                          </m:r>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𝑖𝑗</m:t>
                                  </m:r>
                                </m:sub>
                              </m:sSub>
                              <m:r>
                                <a:rPr lang="es-EC" i="0">
                                  <a:latin typeface="Cambria Math" panose="02040503050406030204" pitchFamily="18" charset="0"/>
                                </a:rPr>
                                <m:t>−1</m:t>
                              </m:r>
                            </m:e>
                          </m:d>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199464" y="2743200"/>
                <a:ext cx="3113545" cy="610936"/>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752600" y="3612519"/>
                <a:ext cx="3597716"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𝑑𝑥</m:t>
                              </m:r>
                            </m:e>
                            <m:sub>
                              <m:r>
                                <a:rPr lang="es-EC" i="0">
                                  <a:latin typeface="Cambria Math" panose="02040503050406030204" pitchFamily="18" charset="0"/>
                                </a:rPr>
                                <m:t>1</m:t>
                              </m:r>
                            </m:sub>
                          </m:sSub>
                        </m:num>
                        <m:den>
                          <m:r>
                            <a:rPr lang="es-EC" i="1">
                              <a:latin typeface="Cambria Math" panose="02040503050406030204" pitchFamily="18" charset="0"/>
                            </a:rPr>
                            <m:t>𝑑𝑡</m:t>
                          </m:r>
                        </m:den>
                      </m:f>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0">
                              <a:latin typeface="Cambria Math" panose="02040503050406030204" pitchFamily="18" charset="0"/>
                            </a:rPr>
                            <m:t>1</m:t>
                          </m:r>
                        </m:sub>
                      </m:sSub>
                      <m:r>
                        <a:rPr lang="es-EC" i="0">
                          <a:latin typeface="Cambria Math" panose="02040503050406030204" pitchFamily="18" charset="0"/>
                        </a:rPr>
                        <m:t>+(</m:t>
                      </m:r>
                      <m:r>
                        <a:rPr lang="es-EC" i="1">
                          <a:latin typeface="Cambria Math" panose="02040503050406030204" pitchFamily="18" charset="0"/>
                        </a:rPr>
                        <m:t>𝑢</m:t>
                      </m:r>
                      <m:r>
                        <a:rPr lang="es-EC" i="0">
                          <a:latin typeface="Cambria Math" panose="02040503050406030204" pitchFamily="18" charset="0"/>
                        </a:rPr>
                        <m:t>+1)</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1</m:t>
                          </m:r>
                        </m:sub>
                      </m:sSub>
                      <m:r>
                        <a:rPr lang="es-EC" i="0">
                          <a:latin typeface="Cambria Math" panose="02040503050406030204" pitchFamily="18" charset="0"/>
                        </a:rPr>
                        <m:t>−</m:t>
                      </m:r>
                      <m:r>
                        <a:rPr lang="es-EC" i="1">
                          <a:latin typeface="Cambria Math" panose="02040503050406030204" pitchFamily="18" charset="0"/>
                        </a:rPr>
                        <m:t>𝑠</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2</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0">
                              <a:latin typeface="Cambria Math" panose="02040503050406030204" pitchFamily="18" charset="0"/>
                            </a:rPr>
                            <m:t>1</m:t>
                          </m:r>
                        </m:sub>
                      </m:sSub>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752600" y="3612519"/>
                <a:ext cx="3597716" cy="61824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736634" y="4466464"/>
                <a:ext cx="3613682"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𝑑𝑥</m:t>
                              </m:r>
                            </m:e>
                            <m:sub>
                              <m:r>
                                <a:rPr lang="es-EC" i="0">
                                  <a:latin typeface="Cambria Math" panose="02040503050406030204" pitchFamily="18" charset="0"/>
                                </a:rPr>
                                <m:t>2</m:t>
                              </m:r>
                            </m:sub>
                          </m:sSub>
                        </m:num>
                        <m:den>
                          <m:r>
                            <a:rPr lang="es-EC" i="1">
                              <a:latin typeface="Cambria Math" panose="02040503050406030204" pitchFamily="18" charset="0"/>
                            </a:rPr>
                            <m:t>𝑑𝑡</m:t>
                          </m:r>
                        </m:den>
                      </m:f>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0">
                              <a:latin typeface="Cambria Math" panose="02040503050406030204" pitchFamily="18" charset="0"/>
                            </a:rPr>
                            <m:t>2</m:t>
                          </m:r>
                        </m:sub>
                      </m:sSub>
                      <m:r>
                        <a:rPr lang="es-EC" i="0">
                          <a:latin typeface="Cambria Math" panose="02040503050406030204" pitchFamily="18" charset="0"/>
                        </a:rPr>
                        <m:t>+(</m:t>
                      </m:r>
                      <m:r>
                        <a:rPr lang="es-EC" i="1">
                          <a:latin typeface="Cambria Math" panose="02040503050406030204" pitchFamily="18" charset="0"/>
                        </a:rPr>
                        <m:t>𝑢</m:t>
                      </m:r>
                      <m:r>
                        <a:rPr lang="es-EC" i="0">
                          <a:latin typeface="Cambria Math" panose="02040503050406030204" pitchFamily="18" charset="0"/>
                        </a:rPr>
                        <m:t>+1)</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2</m:t>
                          </m:r>
                        </m:sub>
                      </m:sSub>
                      <m:r>
                        <a:rPr lang="es-EC" i="0">
                          <a:latin typeface="Cambria Math" panose="02040503050406030204" pitchFamily="18" charset="0"/>
                        </a:rPr>
                        <m:t>−</m:t>
                      </m:r>
                      <m:r>
                        <a:rPr lang="es-EC" i="1">
                          <a:latin typeface="Cambria Math" panose="02040503050406030204" pitchFamily="18" charset="0"/>
                        </a:rPr>
                        <m:t>𝑠</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0">
                              <a:latin typeface="Cambria Math" panose="02040503050406030204" pitchFamily="18" charset="0"/>
                            </a:rPr>
                            <m:t>2</m:t>
                          </m:r>
                        </m:sub>
                      </m:sSub>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1736634" y="4466464"/>
                <a:ext cx="3613682" cy="618246"/>
              </a:xfrm>
              <a:prstGeom prst="rect">
                <a:avLst/>
              </a:prstGeom>
              <a:blipFill rotWithShape="0">
                <a:blip r:embed="rId6"/>
                <a:stretch>
                  <a:fillRect/>
                </a:stretch>
              </a:blipFill>
            </p:spPr>
            <p:txBody>
              <a:bodyPr/>
              <a:lstStyle/>
              <a:p>
                <a:r>
                  <a:rPr lang="es-EC">
                    <a:noFill/>
                  </a:rPr>
                  <a:t> </a:t>
                </a:r>
              </a:p>
            </p:txBody>
          </p:sp>
        </mc:Fallback>
      </mc:AlternateContent>
      <p:pic>
        <p:nvPicPr>
          <p:cNvPr id="8" name="Imagen 7"/>
          <p:cNvPicPr/>
          <p:nvPr/>
        </p:nvPicPr>
        <p:blipFill rotWithShape="1">
          <a:blip r:embed="rId7"/>
          <a:srcRect l="28659" t="26780" r="30925" b="22693"/>
          <a:stretch/>
        </p:blipFill>
        <p:spPr bwMode="auto">
          <a:xfrm>
            <a:off x="8272252" y="3245692"/>
            <a:ext cx="3486044" cy="250811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Llamada de nube 8"/>
          <p:cNvSpPr/>
          <p:nvPr/>
        </p:nvSpPr>
        <p:spPr>
          <a:xfrm>
            <a:off x="8714874" y="743000"/>
            <a:ext cx="2113832" cy="647599"/>
          </a:xfrm>
          <a:prstGeom prst="cloudCallout">
            <a:avLst>
              <a:gd name="adj1" fmla="val -48154"/>
              <a:gd name="adj2" fmla="val 47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Formula CNN</a:t>
            </a:r>
            <a:endParaRPr lang="es-EC" dirty="0"/>
          </a:p>
        </p:txBody>
      </p:sp>
      <p:sp>
        <p:nvSpPr>
          <p:cNvPr id="10" name="Llamada de nube 9"/>
          <p:cNvSpPr/>
          <p:nvPr/>
        </p:nvSpPr>
        <p:spPr>
          <a:xfrm>
            <a:off x="5943600" y="1747953"/>
            <a:ext cx="2113832" cy="647599"/>
          </a:xfrm>
          <a:prstGeom prst="cloudCallout">
            <a:avLst>
              <a:gd name="adj1" fmla="val -82305"/>
              <a:gd name="adj2" fmla="val 42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CNN Autónoma</a:t>
            </a:r>
            <a:endParaRPr lang="es-EC" dirty="0"/>
          </a:p>
        </p:txBody>
      </p:sp>
      <p:sp>
        <p:nvSpPr>
          <p:cNvPr id="11" name="Llamada de nube 10"/>
          <p:cNvSpPr/>
          <p:nvPr/>
        </p:nvSpPr>
        <p:spPr>
          <a:xfrm>
            <a:off x="7239000" y="2496822"/>
            <a:ext cx="2113832" cy="647599"/>
          </a:xfrm>
          <a:prstGeom prst="cloudCallout">
            <a:avLst>
              <a:gd name="adj1" fmla="val -82305"/>
              <a:gd name="adj2" fmla="val 42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Función Rampa</a:t>
            </a:r>
            <a:endParaRPr lang="es-EC" dirty="0"/>
          </a:p>
        </p:txBody>
      </p:sp>
      <p:sp>
        <p:nvSpPr>
          <p:cNvPr id="12" name="Llamada de nube 11"/>
          <p:cNvSpPr/>
          <p:nvPr/>
        </p:nvSpPr>
        <p:spPr>
          <a:xfrm>
            <a:off x="5961642" y="3612519"/>
            <a:ext cx="2113832" cy="1057268"/>
          </a:xfrm>
          <a:prstGeom prst="cloudCallout">
            <a:avLst>
              <a:gd name="adj1" fmla="val -73957"/>
              <a:gd name="adj2" fmla="val 27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Paolo Arena y Luigi Fortuna </a:t>
            </a:r>
            <a:endParaRPr lang="es-EC" dirty="0"/>
          </a:p>
        </p:txBody>
      </p:sp>
      <mc:AlternateContent xmlns:mc="http://schemas.openxmlformats.org/markup-compatibility/2006" xmlns:a14="http://schemas.microsoft.com/office/drawing/2010/main">
        <mc:Choice Requires="a14">
          <p:sp>
            <p:nvSpPr>
              <p:cNvPr id="13" name="Rectángulo 12"/>
              <p:cNvSpPr/>
              <p:nvPr/>
            </p:nvSpPr>
            <p:spPr>
              <a:xfrm>
                <a:off x="3601506" y="5320409"/>
                <a:ext cx="9719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i="1">
                              <a:latin typeface="Cambria Math" panose="02040503050406030204" pitchFamily="18" charset="0"/>
                            </a:rPr>
                          </m:ctrlPr>
                        </m:dPr>
                        <m:e>
                          <m:r>
                            <a:rPr lang="es-EC" i="1">
                              <a:latin typeface="Cambria Math" panose="02040503050406030204" pitchFamily="18" charset="0"/>
                            </a:rPr>
                            <m:t>𝑢</m:t>
                          </m:r>
                          <m:r>
                            <a:rPr lang="es-EC" i="0">
                              <a:latin typeface="Cambria Math" panose="02040503050406030204" pitchFamily="18" charset="0"/>
                            </a:rPr>
                            <m:t>+1</m:t>
                          </m:r>
                        </m:e>
                      </m:d>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3601506" y="5320409"/>
                <a:ext cx="971996" cy="369332"/>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912648" y="5792047"/>
                <a:ext cx="3497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𝑠</m:t>
                      </m:r>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3912648" y="5792047"/>
                <a:ext cx="349711" cy="369332"/>
              </a:xfrm>
              <a:prstGeom prst="rect">
                <a:avLst/>
              </a:prstGeom>
              <a:blipFill rotWithShape="0">
                <a:blip r:embed="rId9"/>
                <a:stretch>
                  <a:fillRect/>
                </a:stretch>
              </a:blipFill>
            </p:spPr>
            <p:txBody>
              <a:bodyPr/>
              <a:lstStyle/>
              <a:p>
                <a:r>
                  <a:rPr lang="es-EC">
                    <a:noFill/>
                  </a:rPr>
                  <a:t> </a:t>
                </a:r>
              </a:p>
            </p:txBody>
          </p:sp>
        </mc:Fallback>
      </mc:AlternateContent>
      <p:sp>
        <p:nvSpPr>
          <p:cNvPr id="15" name="Llamada de nube 14"/>
          <p:cNvSpPr/>
          <p:nvPr/>
        </p:nvSpPr>
        <p:spPr>
          <a:xfrm>
            <a:off x="5184828" y="4928170"/>
            <a:ext cx="2113832" cy="647599"/>
          </a:xfrm>
          <a:prstGeom prst="cloudCallout">
            <a:avLst>
              <a:gd name="adj1" fmla="val -75475"/>
              <a:gd name="adj2" fmla="val 35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Ancho Señal</a:t>
            </a:r>
            <a:endParaRPr lang="es-EC" dirty="0"/>
          </a:p>
        </p:txBody>
      </p:sp>
      <p:sp>
        <p:nvSpPr>
          <p:cNvPr id="16" name="Llamada de nube 15"/>
          <p:cNvSpPr/>
          <p:nvPr/>
        </p:nvSpPr>
        <p:spPr>
          <a:xfrm>
            <a:off x="5210389" y="5596222"/>
            <a:ext cx="2113832" cy="647599"/>
          </a:xfrm>
          <a:prstGeom prst="cloudCallout">
            <a:avLst>
              <a:gd name="adj1" fmla="val -79270"/>
              <a:gd name="adj2" fmla="val 1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Dinámica Señal</a:t>
            </a:r>
            <a:endParaRPr lang="es-EC" dirty="0"/>
          </a:p>
        </p:txBody>
      </p:sp>
    </p:spTree>
    <p:extLst>
      <p:ext uri="{BB962C8B-B14F-4D97-AF65-F5344CB8AC3E}">
        <p14:creationId xmlns:p14="http://schemas.microsoft.com/office/powerpoint/2010/main" val="6466080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arn(inVertical)">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animBg="1"/>
      <p:bldP spid="10" grpId="0" animBg="1"/>
      <p:bldP spid="11" grpId="0" animBg="1"/>
      <p:bldP spid="12" grpId="0" animBg="1"/>
      <p:bldP spid="13" grpId="0"/>
      <p:bldP spid="14" grpId="0"/>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51172"/>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GENERADOR CENTRAL DE PATRONES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5943600" cy="1600200"/>
          </a:xfrm>
          <a:prstGeom prst="rect">
            <a:avLst/>
          </a:prstGeom>
          <a:noFill/>
          <a:ln w="3175">
            <a:solidFill>
              <a:schemeClr val="tx1"/>
            </a:solidFill>
          </a:ln>
        </p:spPr>
      </p:pic>
      <mc:AlternateContent xmlns:mc="http://schemas.openxmlformats.org/markup-compatibility/2006" xmlns:a14="http://schemas.microsoft.com/office/drawing/2010/main">
        <mc:Choice Requires="a14">
          <p:sp>
            <p:nvSpPr>
              <p:cNvPr id="4" name="Rectángulo 3"/>
              <p:cNvSpPr/>
              <p:nvPr/>
            </p:nvSpPr>
            <p:spPr>
              <a:xfrm>
                <a:off x="7772400" y="1614237"/>
                <a:ext cx="3571555" cy="369332"/>
              </a:xfrm>
              <a:prstGeom prst="rect">
                <a:avLst/>
              </a:prstGeom>
            </p:spPr>
            <p:txBody>
              <a:bodyPr wrap="none">
                <a:spAutoFit/>
              </a:bodyPr>
              <a:lstStyle/>
              <a:p>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𝜇</m:t>
                    </m:r>
                    <m:r>
                      <a:rPr lang="es-EC" i="1">
                        <a:latin typeface="Cambria Math" panose="02040503050406030204" pitchFamily="18" charset="0"/>
                        <a:ea typeface="Calibri" panose="020F0502020204030204" pitchFamily="34" charset="0"/>
                        <a:cs typeface="Times New Roman" panose="02020603050405020304" pitchFamily="18" charset="0"/>
                      </a:rPr>
                      <m:t>=0.5, </m:t>
                    </m:r>
                    <m:r>
                      <a:rPr lang="es-EC" i="1">
                        <a:latin typeface="Cambria Math" panose="02040503050406030204" pitchFamily="18" charset="0"/>
                        <a:ea typeface="Calibri" panose="020F0502020204030204" pitchFamily="34" charset="0"/>
                        <a:cs typeface="Times New Roman" panose="02020603050405020304" pitchFamily="18" charset="0"/>
                      </a:rPr>
                      <m:t>𝑠</m:t>
                    </m:r>
                    <m:r>
                      <a:rPr lang="es-EC" i="1">
                        <a:latin typeface="Cambria Math" panose="02040503050406030204" pitchFamily="18" charset="0"/>
                        <a:ea typeface="Calibri" panose="020F0502020204030204" pitchFamily="34" charset="0"/>
                        <a:cs typeface="Times New Roman" panose="02020603050405020304" pitchFamily="18" charset="0"/>
                      </a:rPr>
                      <m:t>=1, </m:t>
                    </m:r>
                    <m:r>
                      <a:rPr lang="es-EC" i="1">
                        <a:latin typeface="Cambria Math" panose="02040503050406030204" pitchFamily="18" charset="0"/>
                        <a:ea typeface="Calibri" panose="020F0502020204030204" pitchFamily="34" charset="0"/>
                        <a:cs typeface="Times New Roman" panose="02020603050405020304" pitchFamily="18" charset="0"/>
                      </a:rPr>
                      <m:t>𝑖</m:t>
                    </m:r>
                    <m:r>
                      <a:rPr lang="es-EC" i="1">
                        <a:latin typeface="Cambria Math" panose="02040503050406030204" pitchFamily="18" charset="0"/>
                        <a:ea typeface="Calibri" panose="020F0502020204030204" pitchFamily="34" charset="0"/>
                        <a:cs typeface="Times New Roman" panose="02020603050405020304" pitchFamily="18" charset="0"/>
                      </a:rPr>
                      <m:t>1=−0.3, </m:t>
                    </m:r>
                    <m:r>
                      <a:rPr lang="es-EC" i="1">
                        <a:latin typeface="Cambria Math" panose="02040503050406030204" pitchFamily="18" charset="0"/>
                        <a:ea typeface="Calibri" panose="020F0502020204030204" pitchFamily="34" charset="0"/>
                        <a:cs typeface="Times New Roman" panose="02020603050405020304" pitchFamily="18" charset="0"/>
                      </a:rPr>
                      <m:t>𝑖</m:t>
                    </m:r>
                    <m:r>
                      <a:rPr lang="es-EC" i="1">
                        <a:latin typeface="Cambria Math" panose="02040503050406030204" pitchFamily="18" charset="0"/>
                        <a:ea typeface="Calibri" panose="020F0502020204030204" pitchFamily="34" charset="0"/>
                        <a:cs typeface="Times New Roman" panose="02020603050405020304" pitchFamily="18" charset="0"/>
                      </a:rPr>
                      <m:t>2=0.3</m:t>
                    </m:r>
                  </m:oMath>
                </a14:m>
                <a:r>
                  <a:rPr lang="es-EC" dirty="0">
                    <a:effectLst/>
                    <a:latin typeface="Times New Roman" panose="02020603050405020304" pitchFamily="18" charset="0"/>
                    <a:ea typeface="Times New Roman" panose="02020603050405020304" pitchFamily="18" charset="0"/>
                  </a:rPr>
                  <a:t> </a:t>
                </a:r>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772400" y="1614237"/>
                <a:ext cx="3571555" cy="369332"/>
              </a:xfrm>
              <a:prstGeom prst="rect">
                <a:avLst/>
              </a:prstGeom>
              <a:blipFill rotWithShape="0">
                <a:blip r:embed="rId3"/>
                <a:stretch>
                  <a:fillRect b="-5000"/>
                </a:stretch>
              </a:blipFill>
            </p:spPr>
            <p:txBody>
              <a:bodyPr/>
              <a:lstStyle/>
              <a:p>
                <a:r>
                  <a:rPr lang="es-EC">
                    <a:noFill/>
                  </a:rPr>
                  <a:t> </a:t>
                </a:r>
              </a:p>
            </p:txBody>
          </p:sp>
        </mc:Fallback>
      </mc:AlternateContent>
      <p:pic>
        <p:nvPicPr>
          <p:cNvPr id="5" name="Imagen 4"/>
          <p:cNvPicPr/>
          <p:nvPr/>
        </p:nvPicPr>
        <p:blipFill>
          <a:blip r:embed="rId4"/>
          <a:stretch>
            <a:fillRect/>
          </a:stretch>
        </p:blipFill>
        <p:spPr>
          <a:xfrm>
            <a:off x="533400" y="3048000"/>
            <a:ext cx="5334000" cy="2590800"/>
          </a:xfrm>
          <a:prstGeom prst="rect">
            <a:avLst/>
          </a:prstGeom>
        </p:spPr>
      </p:pic>
      <p:pic>
        <p:nvPicPr>
          <p:cNvPr id="6" name="Imagen 5"/>
          <p:cNvPicPr/>
          <p:nvPr/>
        </p:nvPicPr>
        <p:blipFill>
          <a:blip r:embed="rId5"/>
          <a:stretch>
            <a:fillRect/>
          </a:stretch>
        </p:blipFill>
        <p:spPr>
          <a:xfrm>
            <a:off x="6352674" y="3080244"/>
            <a:ext cx="5305926" cy="2558556"/>
          </a:xfrm>
          <a:prstGeom prst="rect">
            <a:avLst/>
          </a:prstGeom>
        </p:spPr>
      </p:pic>
      <p:sp>
        <p:nvSpPr>
          <p:cNvPr id="7" name="Rectángulo redondeado 6"/>
          <p:cNvSpPr/>
          <p:nvPr/>
        </p:nvSpPr>
        <p:spPr>
          <a:xfrm>
            <a:off x="1600200" y="609701"/>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t>Kraimon Maneesilp</a:t>
            </a:r>
          </a:p>
        </p:txBody>
      </p:sp>
      <p:sp>
        <p:nvSpPr>
          <p:cNvPr id="8" name="Rectángulo redondeado 7"/>
          <p:cNvSpPr/>
          <p:nvPr/>
        </p:nvSpPr>
        <p:spPr>
          <a:xfrm>
            <a:off x="7772400" y="6858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a:t>
            </a:r>
            <a:r>
              <a:rPr lang="es-EC" dirty="0" smtClean="0"/>
              <a:t>inámica </a:t>
            </a:r>
            <a:r>
              <a:rPr lang="es-EC" dirty="0"/>
              <a:t>lenta-rápida.</a:t>
            </a:r>
          </a:p>
        </p:txBody>
      </p:sp>
    </p:spTree>
    <p:extLst>
      <p:ext uri="{BB962C8B-B14F-4D97-AF65-F5344CB8AC3E}">
        <p14:creationId xmlns:p14="http://schemas.microsoft.com/office/powerpoint/2010/main" val="11358724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914400" y="685800"/>
            <a:ext cx="10896600" cy="5257800"/>
          </a:xfrm>
          <a:prstGeom prst="rect">
            <a:avLst/>
          </a:prstGeom>
          <a:ln w="3175">
            <a:solidFill>
              <a:schemeClr val="tx1"/>
            </a:solidFill>
          </a:ln>
        </p:spPr>
      </p:pic>
      <p:sp>
        <p:nvSpPr>
          <p:cNvPr id="3" name="3 Rectángulo"/>
          <p:cNvSpPr/>
          <p:nvPr/>
        </p:nvSpPr>
        <p:spPr>
          <a:xfrm>
            <a:off x="0" y="-51172"/>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GENERADOR CENTRAL DE PATRONES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01871479"/>
      </p:ext>
    </p:extLst>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453" y="2712740"/>
            <a:ext cx="8381094" cy="1432519"/>
            <a:chOff x="452" y="853481"/>
            <a:chExt cx="8381094" cy="1432519"/>
          </a:xfrm>
        </p:grpSpPr>
        <p:sp>
          <p:nvSpPr>
            <p:cNvPr id="3"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a:t>CONCLUSIONES</a:t>
              </a:r>
            </a:p>
          </p:txBody>
        </p:sp>
      </p:grpSp>
    </p:spTree>
    <p:extLst>
      <p:ext uri="{BB962C8B-B14F-4D97-AF65-F5344CB8AC3E}">
        <p14:creationId xmlns:p14="http://schemas.microsoft.com/office/powerpoint/2010/main" val="1914026518"/>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92841" y="1276800"/>
            <a:ext cx="10006317" cy="1847400"/>
            <a:chOff x="508322" y="14266"/>
            <a:chExt cx="10006317" cy="1771200"/>
          </a:xfrm>
        </p:grpSpPr>
        <p:sp>
          <p:nvSpPr>
            <p:cNvPr id="9" name="Rectángulo redondeado 8"/>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r>
                <a:rPr lang="es-EC" sz="2200" dirty="0" smtClean="0"/>
                <a:t>La </a:t>
              </a:r>
              <a:r>
                <a:rPr lang="es-EC" sz="2200" dirty="0"/>
                <a:t>tarjeta STM32F4 resulta de gran utilidad como controlador del robot hexápodo, esta permite embeber cualquier código y herramientas de </a:t>
              </a:r>
              <a:r>
                <a:rPr lang="es-EC" sz="2200" dirty="0" err="1"/>
                <a:t>Matlab</a:t>
              </a:r>
              <a:r>
                <a:rPr lang="es-EC" sz="2200" dirty="0"/>
                <a:t>, tales como: Neural, </a:t>
              </a:r>
              <a:r>
                <a:rPr lang="es-EC" sz="2200" dirty="0" err="1"/>
                <a:t>Fuzzy</a:t>
              </a:r>
              <a:r>
                <a:rPr lang="es-EC" sz="2200" dirty="0"/>
                <a:t> </a:t>
              </a:r>
              <a:r>
                <a:rPr lang="es-EC" sz="2200" dirty="0" err="1"/>
                <a:t>Controler</a:t>
              </a:r>
              <a:r>
                <a:rPr lang="es-EC" sz="2200" dirty="0"/>
                <a:t>, ecuaciones en el espacio de estados, señales digitales, señales analógicas, etc. Esto facilita la creación de los algoritmos que controlan los movimientos del hexápodo</a:t>
              </a:r>
            </a:p>
          </p:txBody>
        </p:sp>
        <p:sp>
          <p:nvSpPr>
            <p:cNvPr id="10" name="Rectángulo 9"/>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endParaRPr lang="es-ES" sz="2200" kern="1200" dirty="0"/>
            </a:p>
          </p:txBody>
        </p:sp>
      </p:grpSp>
      <p:grpSp>
        <p:nvGrpSpPr>
          <p:cNvPr id="11" name="Grupo 10"/>
          <p:cNvGrpSpPr/>
          <p:nvPr/>
        </p:nvGrpSpPr>
        <p:grpSpPr>
          <a:xfrm>
            <a:off x="1092840" y="3429000"/>
            <a:ext cx="10006317" cy="1905000"/>
            <a:chOff x="508322" y="2735867"/>
            <a:chExt cx="10006317" cy="1771200"/>
          </a:xfrm>
        </p:grpSpPr>
        <p:sp>
          <p:nvSpPr>
            <p:cNvPr id="12" name="Rectángulo redondeado 11"/>
            <p:cNvSpPr/>
            <p:nvPr/>
          </p:nvSpPr>
          <p:spPr>
            <a:xfrm>
              <a:off x="508322" y="2735867"/>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r>
                <a:rPr lang="es-EC" sz="2200" dirty="0" smtClean="0"/>
                <a:t>El </a:t>
              </a:r>
              <a:r>
                <a:rPr lang="es-EC" sz="2200" dirty="0"/>
                <a:t>robot hexápodo presenta gran estabilidad al momento de realizar su desplazamiento, debido a la elección del movimiento trípode. Además este movimiento proporciona mayor velocidad de desplazamiento en relación a otros movimientos. Esta velocidad es variable, depende directamente de la frecuencia de las señales que controlan cada servomotor.</a:t>
              </a:r>
            </a:p>
            <a:p>
              <a:endParaRPr lang="es-EC" dirty="0"/>
            </a:p>
          </p:txBody>
        </p:sp>
        <p:sp>
          <p:nvSpPr>
            <p:cNvPr id="13" name="Rectángulo 12"/>
            <p:cNvSpPr/>
            <p:nvPr/>
          </p:nvSpPr>
          <p:spPr>
            <a:xfrm>
              <a:off x="594785" y="2822330"/>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endParaRPr lang="es-ES" sz="2200" kern="1200" dirty="0"/>
            </a:p>
          </p:txBody>
        </p:sp>
      </p:grpSp>
      <p:sp>
        <p:nvSpPr>
          <p:cNvPr id="14" name="3 Rectángulo"/>
          <p:cNvSpPr/>
          <p:nvPr/>
        </p:nvSpPr>
        <p:spPr>
          <a:xfrm>
            <a:off x="0" y="21779"/>
            <a:ext cx="12192000" cy="584775"/>
          </a:xfrm>
          <a:prstGeom prst="rect">
            <a:avLst/>
          </a:prstGeom>
        </p:spPr>
        <p:txBody>
          <a:bodyPr wrap="square">
            <a:spAutoFit/>
          </a:bodyPr>
          <a:lstStyle/>
          <a:p>
            <a:pPr algn="r"/>
            <a:r>
              <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Tree>
    <p:extLst>
      <p:ext uri="{BB962C8B-B14F-4D97-AF65-F5344CB8AC3E}">
        <p14:creationId xmlns:p14="http://schemas.microsoft.com/office/powerpoint/2010/main" val="2028807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92841" y="1276799"/>
            <a:ext cx="10006317" cy="1923601"/>
            <a:chOff x="508322" y="14266"/>
            <a:chExt cx="10006317" cy="1771200"/>
          </a:xfrm>
        </p:grpSpPr>
        <p:sp>
          <p:nvSpPr>
            <p:cNvPr id="3" name="Rectángulo redondeado 2"/>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ectángulo 3"/>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r>
                <a:rPr lang="es-EC" sz="2200" dirty="0" smtClean="0"/>
                <a:t>Se </a:t>
              </a:r>
              <a:r>
                <a:rPr lang="es-EC" sz="2200" dirty="0"/>
                <a:t>logró realizar un modelo de locomoción por medio de Redes Neuronales Artificiales, usando un aprendizaje supervisado para sus patrones de entrenamiento. En este caso los patrones de entrenamiento se basaron en el movimiento de locomoción analizado previamente, donde se conocen los valores de PWM de los servomotores necesarios para posicionar a las extremidades del robot y la secuencia para lograr su desplazamiento.</a:t>
              </a:r>
              <a:endParaRPr lang="es-ES" sz="2200" kern="1200" dirty="0"/>
            </a:p>
          </p:txBody>
        </p:sp>
      </p:grpSp>
      <p:grpSp>
        <p:nvGrpSpPr>
          <p:cNvPr id="5" name="Grupo 4"/>
          <p:cNvGrpSpPr/>
          <p:nvPr/>
        </p:nvGrpSpPr>
        <p:grpSpPr>
          <a:xfrm>
            <a:off x="1092840" y="3657601"/>
            <a:ext cx="10006317" cy="1600200"/>
            <a:chOff x="508322" y="14266"/>
            <a:chExt cx="10006317" cy="1771200"/>
          </a:xfrm>
        </p:grpSpPr>
        <p:sp>
          <p:nvSpPr>
            <p:cNvPr id="6" name="Rectángulo redondeado 5"/>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r>
                <a:rPr lang="es-EC" sz="2200" dirty="0"/>
                <a:t>El problema del equilibrio del robot hexápodo fue resuelto satisfactoriamente mediante el uso de un controlador PI difuso. La inexistencia del modelo matemático del hexápodo hace idónea la elección de la lógica difusa como método de control. Es decir, el robot se controla por medio de “proposiciones” que no son necesariamente ciertas o necesariamente falsas.</a:t>
              </a:r>
            </a:p>
          </p:txBody>
        </p:sp>
      </p:grpSp>
      <p:sp>
        <p:nvSpPr>
          <p:cNvPr id="8" name="3 Rectángulo"/>
          <p:cNvSpPr/>
          <p:nvPr/>
        </p:nvSpPr>
        <p:spPr>
          <a:xfrm>
            <a:off x="0" y="21779"/>
            <a:ext cx="12192000" cy="584775"/>
          </a:xfrm>
          <a:prstGeom prst="rect">
            <a:avLst/>
          </a:prstGeom>
        </p:spPr>
        <p:txBody>
          <a:bodyPr wrap="square">
            <a:spAutoFit/>
          </a:bodyPr>
          <a:lstStyle/>
          <a:p>
            <a:pPr algn="r"/>
            <a:r>
              <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Tree>
    <p:extLst>
      <p:ext uri="{BB962C8B-B14F-4D97-AF65-F5344CB8AC3E}">
        <p14:creationId xmlns:p14="http://schemas.microsoft.com/office/powerpoint/2010/main" val="6903999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92841" y="1276799"/>
            <a:ext cx="10006317" cy="2065737"/>
            <a:chOff x="508322" y="14266"/>
            <a:chExt cx="10006317" cy="1771200"/>
          </a:xfrm>
        </p:grpSpPr>
        <p:sp>
          <p:nvSpPr>
            <p:cNvPr id="9" name="Rectángulo redondeado 8"/>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lvl="0" algn="just"/>
              <a:r>
                <a:rPr lang="es-EC" sz="2200" dirty="0" smtClean="0"/>
                <a:t>Los </a:t>
              </a:r>
              <a:r>
                <a:rPr lang="es-EC" sz="2200" dirty="0"/>
                <a:t>valores de ganancia del controlador PI difuso se obtuvieron mediante prueba y error. La modificación de estas ganancias cumplen con la teoría de control, donde el Ki es el tiempo integral, el cual regula la velocidad de acción de control, mientras que el </a:t>
              </a:r>
              <a:r>
                <a:rPr lang="es-EC" sz="2200" dirty="0" err="1"/>
                <a:t>Kp</a:t>
              </a:r>
              <a:r>
                <a:rPr lang="es-EC" sz="2200" dirty="0"/>
                <a:t> afecta tanto a la parte integral como a la parte proporcional de la acción de control. </a:t>
              </a:r>
              <a:endParaRPr lang="es-ES" sz="2200" dirty="0"/>
            </a:p>
            <a:p>
              <a:endParaRPr lang="es-EC" dirty="0"/>
            </a:p>
          </p:txBody>
        </p:sp>
        <p:sp>
          <p:nvSpPr>
            <p:cNvPr id="10" name="Rectángulo 9"/>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endParaRPr lang="es-ES" sz="2200" kern="1200" dirty="0"/>
            </a:p>
          </p:txBody>
        </p:sp>
      </p:grpSp>
      <p:grpSp>
        <p:nvGrpSpPr>
          <p:cNvPr id="11" name="Grupo 10"/>
          <p:cNvGrpSpPr/>
          <p:nvPr/>
        </p:nvGrpSpPr>
        <p:grpSpPr>
          <a:xfrm>
            <a:off x="1066800" y="3715200"/>
            <a:ext cx="10006317" cy="1771200"/>
            <a:chOff x="508322" y="2735867"/>
            <a:chExt cx="10006317" cy="1771200"/>
          </a:xfrm>
        </p:grpSpPr>
        <p:sp>
          <p:nvSpPr>
            <p:cNvPr id="12" name="Rectángulo redondeado 11"/>
            <p:cNvSpPr/>
            <p:nvPr/>
          </p:nvSpPr>
          <p:spPr>
            <a:xfrm>
              <a:off x="508322" y="2735867"/>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r>
                <a:rPr lang="es-EC" sz="2200" dirty="0" smtClean="0"/>
                <a:t>Los </a:t>
              </a:r>
              <a:r>
                <a:rPr lang="es-EC" sz="2200" dirty="0"/>
                <a:t>movimientos creados por medio de un GCP otorgan una respuesta más suave o armoniosa con respecto a los movimientos clásicos de los robots. Esta aplicación resulta idónea para robots semejantes a animales, donde se busca movimientos más aproximados a la realidad.</a:t>
              </a:r>
            </a:p>
          </p:txBody>
        </p:sp>
        <p:sp>
          <p:nvSpPr>
            <p:cNvPr id="13" name="Rectángulo 12"/>
            <p:cNvSpPr/>
            <p:nvPr/>
          </p:nvSpPr>
          <p:spPr>
            <a:xfrm>
              <a:off x="594785" y="2822330"/>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endParaRPr lang="es-ES" sz="2200" kern="1200" dirty="0"/>
            </a:p>
          </p:txBody>
        </p:sp>
      </p:grpSp>
      <p:sp>
        <p:nvSpPr>
          <p:cNvPr id="14" name="3 Rectángulo"/>
          <p:cNvSpPr/>
          <p:nvPr/>
        </p:nvSpPr>
        <p:spPr>
          <a:xfrm>
            <a:off x="0" y="21779"/>
            <a:ext cx="12192000" cy="584775"/>
          </a:xfrm>
          <a:prstGeom prst="rect">
            <a:avLst/>
          </a:prstGeom>
        </p:spPr>
        <p:txBody>
          <a:bodyPr wrap="square">
            <a:spAutoFit/>
          </a:bodyPr>
          <a:lstStyle/>
          <a:p>
            <a:pPr algn="r"/>
            <a:r>
              <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Tree>
    <p:extLst>
      <p:ext uri="{BB962C8B-B14F-4D97-AF65-F5344CB8AC3E}">
        <p14:creationId xmlns:p14="http://schemas.microsoft.com/office/powerpoint/2010/main" val="3390159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29465325"/>
              </p:ext>
            </p:extLst>
          </p:nvPr>
        </p:nvGraphicFramePr>
        <p:xfrm>
          <a:off x="762000" y="606554"/>
          <a:ext cx="6705600" cy="5413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0" y="21779"/>
            <a:ext cx="12192000" cy="584775"/>
          </a:xfrm>
          <a:prstGeom prst="rect">
            <a:avLst/>
          </a:prstGeom>
        </p:spPr>
        <p:txBody>
          <a:bodyPr wrap="square">
            <a:spAutoFit/>
          </a:bodyPr>
          <a:lstStyle/>
          <a:p>
            <a:pPr algn="r"/>
            <a:r>
              <a:rPr lang="es-EC"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1447800"/>
            <a:ext cx="3048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689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graphicEl>
                                              <a:dgm id="{16363E3D-278E-4476-A7B5-702FB02F858A}"/>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dgm id="{FD848230-38B4-4C6B-91DA-EE91CE8A965F}"/>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graphicEl>
                                              <a:dgm id="{86487651-4574-4A99-8ECF-3D10E08F257D}"/>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graphicEl>
                                              <a:dgm id="{3F1FCA82-A236-46FD-843B-5789D8F6EA82}"/>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graphicEl>
                                              <a:dgm id="{FADA1D16-3A7B-4303-B286-D77C8B3FB1B7}"/>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dgm id="{15D32D99-18CE-4CC4-8448-6F32A5DB0819}"/>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graphicEl>
                                              <a:dgm id="{318EF054-E9FA-435D-A8E3-844F91527547}"/>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graphicEl>
                                              <a:dgm id="{086D2A19-891D-4D66-8631-167BF05F8E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453" y="2712740"/>
            <a:ext cx="8381094" cy="1432519"/>
            <a:chOff x="452" y="853481"/>
            <a:chExt cx="8381094" cy="1432519"/>
          </a:xfrm>
        </p:grpSpPr>
        <p:sp>
          <p:nvSpPr>
            <p:cNvPr id="3"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a:t>RECOMENDACIONES</a:t>
              </a:r>
            </a:p>
          </p:txBody>
        </p:sp>
      </p:grpSp>
    </p:spTree>
    <p:extLst>
      <p:ext uri="{BB962C8B-B14F-4D97-AF65-F5344CB8AC3E}">
        <p14:creationId xmlns:p14="http://schemas.microsoft.com/office/powerpoint/2010/main" val="1909286741"/>
      </p:ext>
    </p:extLst>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92841" y="1276799"/>
            <a:ext cx="10006317" cy="1771201"/>
            <a:chOff x="508322" y="14266"/>
            <a:chExt cx="10006317" cy="1771200"/>
          </a:xfrm>
        </p:grpSpPr>
        <p:sp>
          <p:nvSpPr>
            <p:cNvPr id="3" name="Rectángulo redondeado 2"/>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ectángulo 3"/>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r>
                <a:rPr lang="es-EC" sz="2200" dirty="0" smtClean="0"/>
                <a:t>El </a:t>
              </a:r>
              <a:r>
                <a:rPr lang="es-EC" sz="2200" dirty="0"/>
                <a:t>ensamblaje de piezas es muy importante para el equilibrio del Robot Hexápodo. Se recomienda leer el manual de ensamblaje del Robot Phoenix, que se lo puede obtener en la página web de la casa comercial </a:t>
              </a:r>
              <a:r>
                <a:rPr lang="es-EC" sz="2200" dirty="0" err="1"/>
                <a:t>Lynxmotion</a:t>
              </a:r>
              <a:r>
                <a:rPr lang="es-EC" sz="2200" dirty="0"/>
                <a:t>.</a:t>
              </a:r>
              <a:endParaRPr lang="es-ES" sz="2200" kern="1200" dirty="0"/>
            </a:p>
          </p:txBody>
        </p:sp>
      </p:grpSp>
      <p:grpSp>
        <p:nvGrpSpPr>
          <p:cNvPr id="5" name="Grupo 4"/>
          <p:cNvGrpSpPr/>
          <p:nvPr/>
        </p:nvGrpSpPr>
        <p:grpSpPr>
          <a:xfrm>
            <a:off x="1092841" y="3352801"/>
            <a:ext cx="10006317" cy="2209800"/>
            <a:chOff x="508322" y="14266"/>
            <a:chExt cx="10006317" cy="1771200"/>
          </a:xfrm>
        </p:grpSpPr>
        <p:sp>
          <p:nvSpPr>
            <p:cNvPr id="6" name="Rectángulo redondeado 5"/>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algn="just"/>
              <a:r>
                <a:rPr lang="es-EC" sz="2200" dirty="0" smtClean="0"/>
                <a:t>El </a:t>
              </a:r>
              <a:r>
                <a:rPr lang="es-EC" sz="2200" dirty="0"/>
                <a:t>problema de ruido en los servomotores es muy común, por lo tanto para evitar alteraciones en las señales de control, es recomendable envolver los alambres con cualquier tipo de cinta para así evitar que los cables interfieran como si se trataran de unas antenas.</a:t>
              </a:r>
              <a:endParaRPr lang="es-ES" sz="2200" dirty="0"/>
            </a:p>
          </p:txBody>
        </p:sp>
      </p:grpSp>
      <p:sp>
        <p:nvSpPr>
          <p:cNvPr id="8" name="3 Rectángulo"/>
          <p:cNvSpPr/>
          <p:nvPr/>
        </p:nvSpPr>
        <p:spPr>
          <a:xfrm>
            <a:off x="0" y="21779"/>
            <a:ext cx="12192000" cy="584775"/>
          </a:xfrm>
          <a:prstGeom prst="rect">
            <a:avLst/>
          </a:prstGeom>
        </p:spPr>
        <p:txBody>
          <a:bodyPr wrap="square">
            <a:spAutoFit/>
          </a:bodyPr>
          <a:lstStyle/>
          <a:p>
            <a:pPr algn="r"/>
            <a:r>
              <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p>
        </p:txBody>
      </p:sp>
    </p:spTree>
    <p:extLst>
      <p:ext uri="{BB962C8B-B14F-4D97-AF65-F5344CB8AC3E}">
        <p14:creationId xmlns:p14="http://schemas.microsoft.com/office/powerpoint/2010/main" val="26371708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98007" y="3886200"/>
            <a:ext cx="10006317" cy="1695001"/>
            <a:chOff x="508322" y="14266"/>
            <a:chExt cx="10006317" cy="1771200"/>
          </a:xfrm>
        </p:grpSpPr>
        <p:sp>
          <p:nvSpPr>
            <p:cNvPr id="3" name="Rectángulo redondeado 2"/>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ectángulo 3"/>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just" defTabSz="977900">
                <a:lnSpc>
                  <a:spcPct val="90000"/>
                </a:lnSpc>
                <a:spcBef>
                  <a:spcPct val="0"/>
                </a:spcBef>
                <a:spcAft>
                  <a:spcPct val="35000"/>
                </a:spcAft>
              </a:pPr>
              <a:r>
                <a:rPr lang="es-EC" sz="2200" dirty="0" smtClean="0"/>
                <a:t>La </a:t>
              </a:r>
              <a:r>
                <a:rPr lang="es-EC" sz="2200" dirty="0"/>
                <a:t>manipulación de valores de los bloques PWM de </a:t>
              </a:r>
              <a:r>
                <a:rPr lang="es-EC" sz="2200" dirty="0" err="1"/>
                <a:t>Simulink</a:t>
              </a:r>
              <a:r>
                <a:rPr lang="es-EC" sz="2200" dirty="0"/>
                <a:t> para el movimiento de los servomotores, es recomendable utilizar valores entre 1 a 12 en ciclos de porcentaje con un periodo de 20 ms. Esto se debe que el rango de funcionamiento de los servomotores se encuentran en 0 ms a 2.5 ms como máximo.</a:t>
              </a:r>
              <a:endParaRPr lang="es-ES" sz="2200" kern="1200" dirty="0"/>
            </a:p>
          </p:txBody>
        </p:sp>
      </p:grpSp>
      <p:grpSp>
        <p:nvGrpSpPr>
          <p:cNvPr id="5" name="Grupo 4"/>
          <p:cNvGrpSpPr/>
          <p:nvPr/>
        </p:nvGrpSpPr>
        <p:grpSpPr>
          <a:xfrm>
            <a:off x="1098007" y="1223020"/>
            <a:ext cx="10006317" cy="2057400"/>
            <a:chOff x="508322" y="14266"/>
            <a:chExt cx="10006317" cy="1771200"/>
          </a:xfrm>
        </p:grpSpPr>
        <p:sp>
          <p:nvSpPr>
            <p:cNvPr id="6" name="Rectángulo redondeado 5"/>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algn="just"/>
              <a:r>
                <a:rPr lang="es-EC" sz="2200" dirty="0" smtClean="0"/>
                <a:t>Para </a:t>
              </a:r>
              <a:r>
                <a:rPr lang="es-EC" sz="2200" dirty="0"/>
                <a:t>embeber un nuevo código en la tarjeta STM32F4 </a:t>
              </a:r>
              <a:r>
                <a:rPr lang="es-EC" sz="2200" dirty="0" err="1"/>
                <a:t>Discovery</a:t>
              </a:r>
              <a:r>
                <a:rPr lang="es-EC" sz="2200" dirty="0"/>
                <a:t>, se recomienda retirar la tarjeta de la placa PCB para evitar posibles daños de la tarjeta STM32F4 </a:t>
              </a:r>
              <a:r>
                <a:rPr lang="es-EC" sz="2200" dirty="0" err="1"/>
                <a:t>Discovery</a:t>
              </a:r>
              <a:r>
                <a:rPr lang="es-EC" sz="2200" dirty="0"/>
                <a:t>, los servomotores y de la placa PCB.</a:t>
              </a:r>
              <a:endParaRPr lang="es-ES" sz="2200" dirty="0"/>
            </a:p>
          </p:txBody>
        </p:sp>
      </p:grpSp>
      <p:sp>
        <p:nvSpPr>
          <p:cNvPr id="8" name="3 Rectángulo"/>
          <p:cNvSpPr/>
          <p:nvPr/>
        </p:nvSpPr>
        <p:spPr>
          <a:xfrm>
            <a:off x="0" y="21779"/>
            <a:ext cx="12192000" cy="584775"/>
          </a:xfrm>
          <a:prstGeom prst="rect">
            <a:avLst/>
          </a:prstGeom>
        </p:spPr>
        <p:txBody>
          <a:bodyPr wrap="square">
            <a:spAutoFit/>
          </a:bodyPr>
          <a:lstStyle/>
          <a:p>
            <a:pPr algn="r"/>
            <a:r>
              <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p>
        </p:txBody>
      </p:sp>
    </p:spTree>
    <p:extLst>
      <p:ext uri="{BB962C8B-B14F-4D97-AF65-F5344CB8AC3E}">
        <p14:creationId xmlns:p14="http://schemas.microsoft.com/office/powerpoint/2010/main" val="7036582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905453" y="2712740"/>
            <a:ext cx="8381094" cy="1432519"/>
            <a:chOff x="452" y="853481"/>
            <a:chExt cx="8381094" cy="1432519"/>
          </a:xfrm>
        </p:grpSpPr>
        <p:sp>
          <p:nvSpPr>
            <p:cNvPr id="4" name="Rectángulo redondeado 3"/>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ctángulo 4"/>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a:t>GRACIAS</a:t>
              </a:r>
            </a:p>
          </p:txBody>
        </p:sp>
      </p:grpSp>
    </p:spTree>
    <p:extLst>
      <p:ext uri="{BB962C8B-B14F-4D97-AF65-F5344CB8AC3E}">
        <p14:creationId xmlns:p14="http://schemas.microsoft.com/office/powerpoint/2010/main" val="1277452958"/>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2705510646"/>
              </p:ext>
            </p:extLst>
          </p:nvPr>
        </p:nvGraphicFramePr>
        <p:xfrm>
          <a:off x="1905000" y="2209800"/>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2483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DEL PROYECTO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157447813"/>
              </p:ext>
            </p:extLst>
          </p:nvPr>
        </p:nvGraphicFramePr>
        <p:xfrm>
          <a:off x="5943600" y="990600"/>
          <a:ext cx="7518400" cy="5086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8 Grupo"/>
          <p:cNvGrpSpPr/>
          <p:nvPr/>
        </p:nvGrpSpPr>
        <p:grpSpPr>
          <a:xfrm>
            <a:off x="2286000" y="687084"/>
            <a:ext cx="8381998" cy="684516"/>
            <a:chOff x="0" y="609598"/>
            <a:chExt cx="8381998" cy="684516"/>
          </a:xfrm>
        </p:grpSpPr>
        <p:sp>
          <p:nvSpPr>
            <p:cNvPr id="10" name="9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10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t>Robot </a:t>
              </a:r>
              <a:r>
                <a:rPr lang="en-US" sz="4000" b="1" kern="1200" dirty="0" err="1" smtClean="0"/>
                <a:t>Hexápodo</a:t>
              </a:r>
              <a:r>
                <a:rPr lang="en-US" sz="4000" b="1" kern="1200" dirty="0" smtClean="0"/>
                <a:t> Phoenix</a:t>
              </a:r>
              <a:endParaRPr lang="es-ES" sz="4000" b="1" kern="1200" dirty="0"/>
            </a:p>
          </p:txBody>
        </p:sp>
      </p:gr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329" y="1536290"/>
            <a:ext cx="5410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0760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80">
                                          <p:stCondLst>
                                            <p:cond delay="0"/>
                                          </p:stCondLst>
                                        </p:cTn>
                                        <p:tgtEl>
                                          <p:spTgt spid="2051"/>
                                        </p:tgtEl>
                                      </p:cBhvr>
                                    </p:animEffect>
                                    <p:anim calcmode="lin" valueType="num">
                                      <p:cBhvr>
                                        <p:cTn id="13"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1"/>
                                        </p:tgtEl>
                                      </p:cBhvr>
                                      <p:to x="100000" y="60000"/>
                                    </p:animScale>
                                    <p:animScale>
                                      <p:cBhvr>
                                        <p:cTn id="19" dur="166" decel="50000">
                                          <p:stCondLst>
                                            <p:cond delay="676"/>
                                          </p:stCondLst>
                                        </p:cTn>
                                        <p:tgtEl>
                                          <p:spTgt spid="2051"/>
                                        </p:tgtEl>
                                      </p:cBhvr>
                                      <p:to x="100000" y="100000"/>
                                    </p:animScale>
                                    <p:animScale>
                                      <p:cBhvr>
                                        <p:cTn id="20" dur="26">
                                          <p:stCondLst>
                                            <p:cond delay="1312"/>
                                          </p:stCondLst>
                                        </p:cTn>
                                        <p:tgtEl>
                                          <p:spTgt spid="2051"/>
                                        </p:tgtEl>
                                      </p:cBhvr>
                                      <p:to x="100000" y="80000"/>
                                    </p:animScale>
                                    <p:animScale>
                                      <p:cBhvr>
                                        <p:cTn id="21" dur="166" decel="50000">
                                          <p:stCondLst>
                                            <p:cond delay="1338"/>
                                          </p:stCondLst>
                                        </p:cTn>
                                        <p:tgtEl>
                                          <p:spTgt spid="2051"/>
                                        </p:tgtEl>
                                      </p:cBhvr>
                                      <p:to x="100000" y="100000"/>
                                    </p:animScale>
                                    <p:animScale>
                                      <p:cBhvr>
                                        <p:cTn id="22" dur="26">
                                          <p:stCondLst>
                                            <p:cond delay="1642"/>
                                          </p:stCondLst>
                                        </p:cTn>
                                        <p:tgtEl>
                                          <p:spTgt spid="2051"/>
                                        </p:tgtEl>
                                      </p:cBhvr>
                                      <p:to x="100000" y="90000"/>
                                    </p:animScale>
                                    <p:animScale>
                                      <p:cBhvr>
                                        <p:cTn id="23" dur="166" decel="50000">
                                          <p:stCondLst>
                                            <p:cond delay="1668"/>
                                          </p:stCondLst>
                                        </p:cTn>
                                        <p:tgtEl>
                                          <p:spTgt spid="2051"/>
                                        </p:tgtEl>
                                      </p:cBhvr>
                                      <p:to x="100000" y="100000"/>
                                    </p:animScale>
                                    <p:animScale>
                                      <p:cBhvr>
                                        <p:cTn id="24" dur="26">
                                          <p:stCondLst>
                                            <p:cond delay="1808"/>
                                          </p:stCondLst>
                                        </p:cTn>
                                        <p:tgtEl>
                                          <p:spTgt spid="2051"/>
                                        </p:tgtEl>
                                      </p:cBhvr>
                                      <p:to x="100000" y="95000"/>
                                    </p:animScale>
                                    <p:animScale>
                                      <p:cBhvr>
                                        <p:cTn id="25" dur="166" decel="50000">
                                          <p:stCondLst>
                                            <p:cond delay="1834"/>
                                          </p:stCondLst>
                                        </p:cTn>
                                        <p:tgtEl>
                                          <p:spTgt spid="205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graphicEl>
                                              <a:dgm id="{9F6454D1-C4A4-40B3-8DEE-F1A1946B6667}"/>
                                            </p:graphicEl>
                                          </p:spTgt>
                                        </p:tgtEl>
                                        <p:attrNameLst>
                                          <p:attrName>style.visibility</p:attrName>
                                        </p:attrNameLst>
                                      </p:cBhvr>
                                      <p:to>
                                        <p:strVal val="visible"/>
                                      </p:to>
                                    </p:set>
                                    <p:animEffect transition="in" filter="wipe(down)">
                                      <p:cBhvr>
                                        <p:cTn id="30" dur="500"/>
                                        <p:tgtEl>
                                          <p:spTgt spid="7">
                                            <p:graphicEl>
                                              <a:dgm id="{9F6454D1-C4A4-40B3-8DEE-F1A1946B666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graphicEl>
                                              <a:dgm id="{3276B6FB-EDA2-4BB8-8A09-42407FBC19F3}"/>
                                            </p:graphicEl>
                                          </p:spTgt>
                                        </p:tgtEl>
                                        <p:attrNameLst>
                                          <p:attrName>style.visibility</p:attrName>
                                        </p:attrNameLst>
                                      </p:cBhvr>
                                      <p:to>
                                        <p:strVal val="visible"/>
                                      </p:to>
                                    </p:set>
                                    <p:animEffect transition="in" filter="wipe(down)">
                                      <p:cBhvr>
                                        <p:cTn id="35" dur="500"/>
                                        <p:tgtEl>
                                          <p:spTgt spid="7">
                                            <p:graphicEl>
                                              <a:dgm id="{3276B6FB-EDA2-4BB8-8A09-42407FBC19F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graphicEl>
                                              <a:dgm id="{1EF48796-841A-4084-9583-59E495623E8D}"/>
                                            </p:graphicEl>
                                          </p:spTgt>
                                        </p:tgtEl>
                                        <p:attrNameLst>
                                          <p:attrName>style.visibility</p:attrName>
                                        </p:attrNameLst>
                                      </p:cBhvr>
                                      <p:to>
                                        <p:strVal val="visible"/>
                                      </p:to>
                                    </p:set>
                                    <p:animEffect transition="in" filter="wipe(down)">
                                      <p:cBhvr>
                                        <p:cTn id="40" dur="500"/>
                                        <p:tgtEl>
                                          <p:spTgt spid="7">
                                            <p:graphicEl>
                                              <a:dgm id="{1EF48796-841A-4084-9583-59E495623E8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graphicEl>
                                              <a:dgm id="{8A9FB2C7-0324-42E2-AA8E-025D3FBED493}"/>
                                            </p:graphicEl>
                                          </p:spTgt>
                                        </p:tgtEl>
                                        <p:attrNameLst>
                                          <p:attrName>style.visibility</p:attrName>
                                        </p:attrNameLst>
                                      </p:cBhvr>
                                      <p:to>
                                        <p:strVal val="visible"/>
                                      </p:to>
                                    </p:set>
                                    <p:animEffect transition="in" filter="wipe(down)">
                                      <p:cBhvr>
                                        <p:cTn id="45" dur="500"/>
                                        <p:tgtEl>
                                          <p:spTgt spid="7">
                                            <p:graphicEl>
                                              <a:dgm id="{8A9FB2C7-0324-42E2-AA8E-025D3FBED4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DEL PROYECTO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3084664541"/>
              </p:ext>
            </p:extLst>
          </p:nvPr>
        </p:nvGraphicFramePr>
        <p:xfrm>
          <a:off x="2059039" y="457200"/>
          <a:ext cx="84635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2133602" y="707133"/>
            <a:ext cx="8381998" cy="684516"/>
            <a:chOff x="0" y="609598"/>
            <a:chExt cx="8381998" cy="684516"/>
          </a:xfrm>
        </p:grpSpPr>
        <p:sp>
          <p:nvSpPr>
            <p:cNvPr id="6" name="5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6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err="1" smtClean="0"/>
                <a:t>Tarjeta</a:t>
              </a:r>
              <a:r>
                <a:rPr lang="en-US" sz="4000" b="1" kern="1200" dirty="0" smtClean="0"/>
                <a:t> STM32F4 Discovery</a:t>
              </a:r>
              <a:endParaRPr lang="es-ES" sz="4000" b="1" kern="1200" dirty="0"/>
            </a:p>
          </p:txBody>
        </p:sp>
      </p:gr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800" y="3352800"/>
            <a:ext cx="355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619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5551084B-454D-4359-A1E4-A7A5C7C3DD40}"/>
                                            </p:graphicEl>
                                          </p:spTgt>
                                        </p:tgtEl>
                                        <p:attrNameLst>
                                          <p:attrName>style.visibility</p:attrName>
                                        </p:attrNameLst>
                                      </p:cBhvr>
                                      <p:to>
                                        <p:strVal val="visible"/>
                                      </p:to>
                                    </p:set>
                                    <p:anim calcmode="lin" valueType="num">
                                      <p:cBhvr additive="base">
                                        <p:cTn id="19" dur="500" fill="hold"/>
                                        <p:tgtEl>
                                          <p:spTgt spid="4">
                                            <p:graphicEl>
                                              <a:dgm id="{5551084B-454D-4359-A1E4-A7A5C7C3DD40}"/>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5551084B-454D-4359-A1E4-A7A5C7C3DD40}"/>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3CDE2491-CCB8-4DD0-A90A-729794C7C732}"/>
                                            </p:graphicEl>
                                          </p:spTgt>
                                        </p:tgtEl>
                                        <p:attrNameLst>
                                          <p:attrName>style.visibility</p:attrName>
                                        </p:attrNameLst>
                                      </p:cBhvr>
                                      <p:to>
                                        <p:strVal val="visible"/>
                                      </p:to>
                                    </p:set>
                                    <p:anim calcmode="lin" valueType="num">
                                      <p:cBhvr additive="base">
                                        <p:cTn id="25" dur="500" fill="hold"/>
                                        <p:tgtEl>
                                          <p:spTgt spid="4">
                                            <p:graphicEl>
                                              <a:dgm id="{3CDE2491-CCB8-4DD0-A90A-729794C7C73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3CDE2491-CCB8-4DD0-A90A-729794C7C73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510A1B25-BA38-4E28-BF99-23DF4E16807B}"/>
                                            </p:graphicEl>
                                          </p:spTgt>
                                        </p:tgtEl>
                                        <p:attrNameLst>
                                          <p:attrName>style.visibility</p:attrName>
                                        </p:attrNameLst>
                                      </p:cBhvr>
                                      <p:to>
                                        <p:strVal val="visible"/>
                                      </p:to>
                                    </p:set>
                                    <p:anim calcmode="lin" valueType="num">
                                      <p:cBhvr additive="base">
                                        <p:cTn id="31" dur="500" fill="hold"/>
                                        <p:tgtEl>
                                          <p:spTgt spid="4">
                                            <p:graphicEl>
                                              <a:dgm id="{510A1B25-BA38-4E28-BF99-23DF4E16807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510A1B25-BA38-4E28-BF99-23DF4E16807B}"/>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graphicEl>
                                              <a:dgm id="{493BFA88-AD6D-41F0-90CE-351708694D8B}"/>
                                            </p:graphicEl>
                                          </p:spTgt>
                                        </p:tgtEl>
                                        <p:attrNameLst>
                                          <p:attrName>style.visibility</p:attrName>
                                        </p:attrNameLst>
                                      </p:cBhvr>
                                      <p:to>
                                        <p:strVal val="visible"/>
                                      </p:to>
                                    </p:set>
                                    <p:anim calcmode="lin" valueType="num">
                                      <p:cBhvr additive="base">
                                        <p:cTn id="35" dur="500" fill="hold"/>
                                        <p:tgtEl>
                                          <p:spTgt spid="4">
                                            <p:graphicEl>
                                              <a:dgm id="{493BFA88-AD6D-41F0-90CE-351708694D8B}"/>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graphicEl>
                                              <a:dgm id="{493BFA88-AD6D-41F0-90CE-351708694D8B}"/>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graphicEl>
                                              <a:dgm id="{FCD2258F-451A-4F59-9F45-D67EC3AE2A26}"/>
                                            </p:graphicEl>
                                          </p:spTgt>
                                        </p:tgtEl>
                                        <p:attrNameLst>
                                          <p:attrName>style.visibility</p:attrName>
                                        </p:attrNameLst>
                                      </p:cBhvr>
                                      <p:to>
                                        <p:strVal val="visible"/>
                                      </p:to>
                                    </p:set>
                                    <p:anim calcmode="lin" valueType="num">
                                      <p:cBhvr additive="base">
                                        <p:cTn id="41" dur="500" fill="hold"/>
                                        <p:tgtEl>
                                          <p:spTgt spid="4">
                                            <p:graphicEl>
                                              <a:dgm id="{FCD2258F-451A-4F59-9F45-D67EC3AE2A26}"/>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graphicEl>
                                              <a:dgm id="{FCD2258F-451A-4F59-9F45-D67EC3AE2A26}"/>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graphicEl>
                                              <a:dgm id="{968A4820-080A-41A8-9EB6-E7EC8C7B9C07}"/>
                                            </p:graphicEl>
                                          </p:spTgt>
                                        </p:tgtEl>
                                        <p:attrNameLst>
                                          <p:attrName>style.visibility</p:attrName>
                                        </p:attrNameLst>
                                      </p:cBhvr>
                                      <p:to>
                                        <p:strVal val="visible"/>
                                      </p:to>
                                    </p:set>
                                    <p:anim calcmode="lin" valueType="num">
                                      <p:cBhvr additive="base">
                                        <p:cTn id="47" dur="500" fill="hold"/>
                                        <p:tgtEl>
                                          <p:spTgt spid="4">
                                            <p:graphicEl>
                                              <a:dgm id="{968A4820-080A-41A8-9EB6-E7EC8C7B9C07}"/>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968A4820-080A-41A8-9EB6-E7EC8C7B9C07}"/>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
                                            <p:graphicEl>
                                              <a:dgm id="{96003603-F570-43B3-A6F4-01F40CFEBFEB}"/>
                                            </p:graphicEl>
                                          </p:spTgt>
                                        </p:tgtEl>
                                        <p:attrNameLst>
                                          <p:attrName>style.visibility</p:attrName>
                                        </p:attrNameLst>
                                      </p:cBhvr>
                                      <p:to>
                                        <p:strVal val="visible"/>
                                      </p:to>
                                    </p:set>
                                    <p:anim calcmode="lin" valueType="num">
                                      <p:cBhvr additive="base">
                                        <p:cTn id="51" dur="500" fill="hold"/>
                                        <p:tgtEl>
                                          <p:spTgt spid="4">
                                            <p:graphicEl>
                                              <a:dgm id="{96003603-F570-43B3-A6F4-01F40CFEBFEB}"/>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graphicEl>
                                              <a:dgm id="{96003603-F570-43B3-A6F4-01F40CFEBFEB}"/>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
                                            <p:graphicEl>
                                              <a:dgm id="{6D2F43FE-8B71-49DC-A442-84DBE4388333}"/>
                                            </p:graphicEl>
                                          </p:spTgt>
                                        </p:tgtEl>
                                        <p:attrNameLst>
                                          <p:attrName>style.visibility</p:attrName>
                                        </p:attrNameLst>
                                      </p:cBhvr>
                                      <p:to>
                                        <p:strVal val="visible"/>
                                      </p:to>
                                    </p:set>
                                    <p:anim calcmode="lin" valueType="num">
                                      <p:cBhvr additive="base">
                                        <p:cTn id="57" dur="500" fill="hold"/>
                                        <p:tgtEl>
                                          <p:spTgt spid="4">
                                            <p:graphicEl>
                                              <a:dgm id="{6D2F43FE-8B71-49DC-A442-84DBE4388333}"/>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6D2F43FE-8B71-49DC-A442-84DBE4388333}"/>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
                                            <p:graphicEl>
                                              <a:dgm id="{17D28388-6EAE-4EAA-8E19-EA5238198664}"/>
                                            </p:graphicEl>
                                          </p:spTgt>
                                        </p:tgtEl>
                                        <p:attrNameLst>
                                          <p:attrName>style.visibility</p:attrName>
                                        </p:attrNameLst>
                                      </p:cBhvr>
                                      <p:to>
                                        <p:strVal val="visible"/>
                                      </p:to>
                                    </p:set>
                                    <p:anim calcmode="lin" valueType="num">
                                      <p:cBhvr additive="base">
                                        <p:cTn id="63" dur="500" fill="hold"/>
                                        <p:tgtEl>
                                          <p:spTgt spid="4">
                                            <p:graphicEl>
                                              <a:dgm id="{17D28388-6EAE-4EAA-8E19-EA5238198664}"/>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
                                            <p:graphicEl>
                                              <a:dgm id="{17D28388-6EAE-4EAA-8E19-EA5238198664}"/>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
                                            <p:graphicEl>
                                              <a:dgm id="{0D722E57-CE54-43B6-BBB9-BA00AD7FA9E8}"/>
                                            </p:graphicEl>
                                          </p:spTgt>
                                        </p:tgtEl>
                                        <p:attrNameLst>
                                          <p:attrName>style.visibility</p:attrName>
                                        </p:attrNameLst>
                                      </p:cBhvr>
                                      <p:to>
                                        <p:strVal val="visible"/>
                                      </p:to>
                                    </p:set>
                                    <p:anim calcmode="lin" valueType="num">
                                      <p:cBhvr additive="base">
                                        <p:cTn id="67" dur="500" fill="hold"/>
                                        <p:tgtEl>
                                          <p:spTgt spid="4">
                                            <p:graphicEl>
                                              <a:dgm id="{0D722E57-CE54-43B6-BBB9-BA00AD7FA9E8}"/>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graphicEl>
                                              <a:dgm id="{0D722E57-CE54-43B6-BBB9-BA00AD7FA9E8}"/>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graphicEl>
                                              <a:dgm id="{5ED48BDC-0D9A-40D7-9D5D-2271E02B22C6}"/>
                                            </p:graphicEl>
                                          </p:spTgt>
                                        </p:tgtEl>
                                        <p:attrNameLst>
                                          <p:attrName>style.visibility</p:attrName>
                                        </p:attrNameLst>
                                      </p:cBhvr>
                                      <p:to>
                                        <p:strVal val="visible"/>
                                      </p:to>
                                    </p:set>
                                    <p:anim calcmode="lin" valueType="num">
                                      <p:cBhvr additive="base">
                                        <p:cTn id="73" dur="500" fill="hold"/>
                                        <p:tgtEl>
                                          <p:spTgt spid="4">
                                            <p:graphicEl>
                                              <a:dgm id="{5ED48BDC-0D9A-40D7-9D5D-2271E02B22C6}"/>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graphicEl>
                                              <a:dgm id="{5ED48BDC-0D9A-40D7-9D5D-2271E02B22C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133602" y="707133"/>
            <a:ext cx="8381998" cy="684516"/>
            <a:chOff x="0" y="609598"/>
            <a:chExt cx="8381998" cy="684516"/>
          </a:xfrm>
        </p:grpSpPr>
        <p:sp>
          <p:nvSpPr>
            <p:cNvPr id="3" name="2 Rectángulo redondeado"/>
            <p:cNvSpPr/>
            <p:nvPr/>
          </p:nvSpPr>
          <p:spPr>
            <a:xfrm>
              <a:off x="0" y="609598"/>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3 Rectángulo"/>
            <p:cNvSpPr/>
            <p:nvPr/>
          </p:nvSpPr>
          <p:spPr>
            <a:xfrm>
              <a:off x="20049" y="629647"/>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err="1" smtClean="0"/>
                <a:t>Algorítmos</a:t>
              </a:r>
              <a:r>
                <a:rPr lang="en-US" sz="4000" b="1" kern="1200" dirty="0" smtClean="0"/>
                <a:t> </a:t>
              </a:r>
              <a:endParaRPr lang="es-ES" sz="4000" b="1" kern="1200" dirty="0"/>
            </a:p>
          </p:txBody>
        </p:sp>
      </p:grpSp>
      <p:sp>
        <p:nvSpPr>
          <p:cNvPr id="5" name="4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DEL PROYECTO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5 Diagrama"/>
          <p:cNvGraphicFramePr/>
          <p:nvPr>
            <p:extLst>
              <p:ext uri="{D42A27DB-BD31-4B8C-83A1-F6EECF244321}">
                <p14:modId xmlns:p14="http://schemas.microsoft.com/office/powerpoint/2010/main" val="484947953"/>
              </p:ext>
            </p:extLst>
          </p:nvPr>
        </p:nvGraphicFramePr>
        <p:xfrm>
          <a:off x="2590800" y="1524000"/>
          <a:ext cx="7721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28599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A3DB9E2-AF46-4D28-A71A-0BA8748BBA90}"/>
                                            </p:graphicEl>
                                          </p:spTgt>
                                        </p:tgtEl>
                                        <p:attrNameLst>
                                          <p:attrName>style.visibility</p:attrName>
                                        </p:attrNameLst>
                                      </p:cBhvr>
                                      <p:to>
                                        <p:strVal val="visible"/>
                                      </p:to>
                                    </p:set>
                                    <p:animEffect transition="in" filter="fade">
                                      <p:cBhvr>
                                        <p:cTn id="12" dur="500"/>
                                        <p:tgtEl>
                                          <p:spTgt spid="6">
                                            <p:graphicEl>
                                              <a:dgm id="{6A3DB9E2-AF46-4D28-A71A-0BA8748BBA9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0542023B-7A71-43C3-98E7-1EB69008B376}"/>
                                            </p:graphicEl>
                                          </p:spTgt>
                                        </p:tgtEl>
                                        <p:attrNameLst>
                                          <p:attrName>style.visibility</p:attrName>
                                        </p:attrNameLst>
                                      </p:cBhvr>
                                      <p:to>
                                        <p:strVal val="visible"/>
                                      </p:to>
                                    </p:set>
                                    <p:animEffect transition="in" filter="fade">
                                      <p:cBhvr>
                                        <p:cTn id="17" dur="500"/>
                                        <p:tgtEl>
                                          <p:spTgt spid="6">
                                            <p:graphicEl>
                                              <a:dgm id="{0542023B-7A71-43C3-98E7-1EB69008B37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84C6CFBA-F203-4299-AE34-22B40EBB9028}"/>
                                            </p:graphicEl>
                                          </p:spTgt>
                                        </p:tgtEl>
                                        <p:attrNameLst>
                                          <p:attrName>style.visibility</p:attrName>
                                        </p:attrNameLst>
                                      </p:cBhvr>
                                      <p:to>
                                        <p:strVal val="visible"/>
                                      </p:to>
                                    </p:set>
                                    <p:animEffect transition="in" filter="fade">
                                      <p:cBhvr>
                                        <p:cTn id="22" dur="500"/>
                                        <p:tgtEl>
                                          <p:spTgt spid="6">
                                            <p:graphicEl>
                                              <a:dgm id="{84C6CFBA-F203-4299-AE34-22B40EBB902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8EAA5B54-2CA2-4CF8-A56B-E5E275C379A2}"/>
                                            </p:graphicEl>
                                          </p:spTgt>
                                        </p:tgtEl>
                                        <p:attrNameLst>
                                          <p:attrName>style.visibility</p:attrName>
                                        </p:attrNameLst>
                                      </p:cBhvr>
                                      <p:to>
                                        <p:strVal val="visible"/>
                                      </p:to>
                                    </p:set>
                                    <p:animEffect transition="in" filter="fade">
                                      <p:cBhvr>
                                        <p:cTn id="27" dur="500"/>
                                        <p:tgtEl>
                                          <p:spTgt spid="6">
                                            <p:graphicEl>
                                              <a:dgm id="{8EAA5B54-2CA2-4CF8-A56B-E5E275C379A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4BCB3184-DB3F-4668-9897-F5AF46E673A6}"/>
                                            </p:graphicEl>
                                          </p:spTgt>
                                        </p:tgtEl>
                                        <p:attrNameLst>
                                          <p:attrName>style.visibility</p:attrName>
                                        </p:attrNameLst>
                                      </p:cBhvr>
                                      <p:to>
                                        <p:strVal val="visible"/>
                                      </p:to>
                                    </p:set>
                                    <p:animEffect transition="in" filter="fade">
                                      <p:cBhvr>
                                        <p:cTn id="32" dur="500"/>
                                        <p:tgtEl>
                                          <p:spTgt spid="6">
                                            <p:graphicEl>
                                              <a:dgm id="{4BCB3184-DB3F-4668-9897-F5AF46E673A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7F4005FF-4276-4B85-BDD1-A852A583AD62}"/>
                                            </p:graphicEl>
                                          </p:spTgt>
                                        </p:tgtEl>
                                        <p:attrNameLst>
                                          <p:attrName>style.visibility</p:attrName>
                                        </p:attrNameLst>
                                      </p:cBhvr>
                                      <p:to>
                                        <p:strVal val="visible"/>
                                      </p:to>
                                    </p:set>
                                    <p:animEffect transition="in" filter="fade">
                                      <p:cBhvr>
                                        <p:cTn id="37" dur="500"/>
                                        <p:tgtEl>
                                          <p:spTgt spid="6">
                                            <p:graphicEl>
                                              <a:dgm id="{7F4005FF-4276-4B85-BDD1-A852A583AD6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24E273C9-B99D-43BF-A91E-1F648CC83044}"/>
                                            </p:graphicEl>
                                          </p:spTgt>
                                        </p:tgtEl>
                                        <p:attrNameLst>
                                          <p:attrName>style.visibility</p:attrName>
                                        </p:attrNameLst>
                                      </p:cBhvr>
                                      <p:to>
                                        <p:strVal val="visible"/>
                                      </p:to>
                                    </p:set>
                                    <p:animEffect transition="in" filter="fade">
                                      <p:cBhvr>
                                        <p:cTn id="42" dur="500"/>
                                        <p:tgtEl>
                                          <p:spTgt spid="6">
                                            <p:graphicEl>
                                              <a:dgm id="{24E273C9-B99D-43BF-A91E-1F648CC830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BC422097-F9AF-4777-8352-45187E4F6E1D}"/>
                                            </p:graphicEl>
                                          </p:spTgt>
                                        </p:tgtEl>
                                        <p:attrNameLst>
                                          <p:attrName>style.visibility</p:attrName>
                                        </p:attrNameLst>
                                      </p:cBhvr>
                                      <p:to>
                                        <p:strVal val="visible"/>
                                      </p:to>
                                    </p:set>
                                    <p:animEffect transition="in" filter="fade">
                                      <p:cBhvr>
                                        <p:cTn id="47" dur="500"/>
                                        <p:tgtEl>
                                          <p:spTgt spid="6">
                                            <p:graphicEl>
                                              <a:dgm id="{BC422097-F9AF-4777-8352-45187E4F6E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529724</TotalTime>
  <Words>1869</Words>
  <Application>Microsoft Office PowerPoint</Application>
  <PresentationFormat>Panorámica</PresentationFormat>
  <Paragraphs>339</Paragraphs>
  <Slides>53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Cambria Math</vt:lpstr>
      <vt:lpstr>Times New Roman</vt:lpstr>
      <vt:lpstr>Theme1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Cris</cp:lastModifiedBy>
  <cp:revision>301</cp:revision>
  <dcterms:created xsi:type="dcterms:W3CDTF">2012-08-14T15:29:02Z</dcterms:created>
  <dcterms:modified xsi:type="dcterms:W3CDTF">2016-06-07T17:10:43Z</dcterms:modified>
</cp:coreProperties>
</file>